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8" r:id="rId2"/>
    <p:sldId id="259" r:id="rId3"/>
    <p:sldId id="26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6" r:id="rId21"/>
    <p:sldId id="279" r:id="rId22"/>
    <p:sldId id="28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CB3F43-DB22-437E-B1BB-47D2BB5472BD}" v="2671" dt="2026-05-11T02:01:07.7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>
      <p:cViewPr>
        <p:scale>
          <a:sx n="68" d="100"/>
          <a:sy n="68" d="100"/>
        </p:scale>
        <p:origin x="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ach Gunther" userId="40fa28ad20d7c279" providerId="LiveId" clId="{0B87A394-1D1A-4554-B2EB-40365F9054A0}"/>
    <pc:docChg chg="modSld">
      <pc:chgData name="Zach Gunther" userId="40fa28ad20d7c279" providerId="LiveId" clId="{0B87A394-1D1A-4554-B2EB-40365F9054A0}" dt="2026-05-11T02:00:31.175" v="6" actId="20577"/>
      <pc:docMkLst>
        <pc:docMk/>
      </pc:docMkLst>
      <pc:sldChg chg="modNotesTx">
        <pc:chgData name="Zach Gunther" userId="40fa28ad20d7c279" providerId="LiveId" clId="{0B87A394-1D1A-4554-B2EB-40365F9054A0}" dt="2026-05-11T02:00:31.175" v="6" actId="20577"/>
        <pc:sldMkLst>
          <pc:docMk/>
          <pc:sldMk cId="1840903041" sldId="25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63384-751C-43AF-BE23-A22CBA767F1B}" type="datetimeFigureOut">
              <a:rPr lang="en-US" smtClean="0"/>
              <a:t>5/10/2026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2E536-44E2-443D-8A3E-13783E0A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979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Modern physics is remarkable in what it explains, but its mathematical formulations have grown increasingly unwieldy, Maxwell's equations alone expand into a tangle of four separate vector equations, obscuring the elegant symmetry underneath.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Clifford Algebra, developed into what is now called Geometric Algebra, was created in 1878 by English mathematician William Kingdon Clifford as a unified framework for representing geometric objects and operations simply and intuitively. Geometric algebra is a powerful tool that can make the calculation of physical systems more efficient, while also representing them in an intuitive manner that fosters new insights into physical reality.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D2E536-44E2-443D-8A3E-13783E0AB4E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872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First, I will cover the standard notation and the basics of geometric algebra which will be important later. Second, I will introduce the tools from the framework for representing physical systems. Third and finally, I will create a representation of the Lorentz transformations in the Geometric Algebra and show its connection to standard formulism. 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appreciate the beauty in what Geometric Algebra offers, we must first understand its language, so let us begin with the notation and foundational operations that make this framework possible.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D2E536-44E2-443D-8A3E-13783E0AB4E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20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B78A-AD78-4AE5-A4DC-37FC14AC7371}" type="datetimeFigureOut">
              <a:rPr lang="en-US" smtClean="0"/>
              <a:t>5/10/2026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BF86-6DBF-4AC5-AC47-F134533BF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5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B78A-AD78-4AE5-A4DC-37FC14AC7371}" type="datetimeFigureOut">
              <a:rPr lang="en-US" smtClean="0"/>
              <a:t>5/10/2026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BF86-6DBF-4AC5-AC47-F134533BF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43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B78A-AD78-4AE5-A4DC-37FC14AC7371}" type="datetimeFigureOut">
              <a:rPr lang="en-US" smtClean="0"/>
              <a:t>5/10/2026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BF86-6DBF-4AC5-AC47-F134533BF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72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B78A-AD78-4AE5-A4DC-37FC14AC7371}" type="datetimeFigureOut">
              <a:rPr lang="en-US" smtClean="0"/>
              <a:t>5/10/2026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BF86-6DBF-4AC5-AC47-F134533BF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340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B78A-AD78-4AE5-A4DC-37FC14AC7371}" type="datetimeFigureOut">
              <a:rPr lang="en-US" smtClean="0"/>
              <a:t>5/10/2026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BF86-6DBF-4AC5-AC47-F134533BF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443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B78A-AD78-4AE5-A4DC-37FC14AC7371}" type="datetimeFigureOut">
              <a:rPr lang="en-US" smtClean="0"/>
              <a:t>5/10/2026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BF86-6DBF-4AC5-AC47-F134533BF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26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B78A-AD78-4AE5-A4DC-37FC14AC7371}" type="datetimeFigureOut">
              <a:rPr lang="en-US" smtClean="0"/>
              <a:t>5/10/2026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BF86-6DBF-4AC5-AC47-F134533BF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439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B78A-AD78-4AE5-A4DC-37FC14AC7371}" type="datetimeFigureOut">
              <a:rPr lang="en-US" smtClean="0"/>
              <a:t>5/10/2026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BF86-6DBF-4AC5-AC47-F134533BF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59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B78A-AD78-4AE5-A4DC-37FC14AC7371}" type="datetimeFigureOut">
              <a:rPr lang="en-US" smtClean="0"/>
              <a:t>5/10/2026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BF86-6DBF-4AC5-AC47-F134533BF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B78A-AD78-4AE5-A4DC-37FC14AC7371}" type="datetimeFigureOut">
              <a:rPr lang="en-US" smtClean="0"/>
              <a:t>5/10/2026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BF86-6DBF-4AC5-AC47-F134533BF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35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B78A-AD78-4AE5-A4DC-37FC14AC7371}" type="datetimeFigureOut">
              <a:rPr lang="en-US" smtClean="0"/>
              <a:t>5/10/2026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BF86-6DBF-4AC5-AC47-F134533BF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839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1B78A-AD78-4AE5-A4DC-37FC14AC7371}" type="datetimeFigureOut">
              <a:rPr lang="en-US" smtClean="0"/>
              <a:t>5/10/2026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CDBF86-6DBF-4AC5-AC47-F134533BF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42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01A24874-7EA2-6100-69FA-E8818BE341F3}"/>
              </a:ext>
            </a:extLst>
          </p:cNvPr>
          <p:cNvGrpSpPr/>
          <p:nvPr/>
        </p:nvGrpSpPr>
        <p:grpSpPr>
          <a:xfrm>
            <a:off x="5796503" y="-101378"/>
            <a:ext cx="12268863" cy="7060759"/>
            <a:chOff x="-7952" y="-101379"/>
            <a:chExt cx="12268862" cy="706075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7404DB4-D35E-F84D-2C1E-DBA444F3CB57}"/>
                </a:ext>
              </a:extLst>
            </p:cNvPr>
            <p:cNvSpPr/>
            <p:nvPr/>
          </p:nvSpPr>
          <p:spPr>
            <a:xfrm>
              <a:off x="-7952" y="-101379"/>
              <a:ext cx="12268862" cy="7060758"/>
            </a:xfrm>
            <a:custGeom>
              <a:avLst/>
              <a:gdLst>
                <a:gd name="csX0" fmla="*/ 5844133 w 12268862"/>
                <a:gd name="csY0" fmla="*/ 5587264 h 7060758"/>
                <a:gd name="csX1" fmla="*/ 5820376 w 12268862"/>
                <a:gd name="csY1" fmla="*/ 5644400 h 7060758"/>
                <a:gd name="csX2" fmla="*/ 5837563 w 12268862"/>
                <a:gd name="csY2" fmla="*/ 5652563 h 7060758"/>
                <a:gd name="csX3" fmla="*/ 5868774 w 12268862"/>
                <a:gd name="csY3" fmla="*/ 5599571 h 7060758"/>
                <a:gd name="csX4" fmla="*/ 2959034 w 12268862"/>
                <a:gd name="csY4" fmla="*/ 5587264 h 7060758"/>
                <a:gd name="csX5" fmla="*/ 2935277 w 12268862"/>
                <a:gd name="csY5" fmla="*/ 5644400 h 7060758"/>
                <a:gd name="csX6" fmla="*/ 2952463 w 12268862"/>
                <a:gd name="csY6" fmla="*/ 5652563 h 7060758"/>
                <a:gd name="csX7" fmla="*/ 2983675 w 12268862"/>
                <a:gd name="csY7" fmla="*/ 5599571 h 7060758"/>
                <a:gd name="csX8" fmla="*/ 843014 w 12268862"/>
                <a:gd name="csY8" fmla="*/ 5586260 h 7060758"/>
                <a:gd name="csX9" fmla="*/ 828987 w 12268862"/>
                <a:gd name="csY9" fmla="*/ 5591973 h 7060758"/>
                <a:gd name="csX10" fmla="*/ 823174 w 12268862"/>
                <a:gd name="csY10" fmla="*/ 5605849 h 7060758"/>
                <a:gd name="csX11" fmla="*/ 828987 w 12268862"/>
                <a:gd name="csY11" fmla="*/ 5619788 h 7060758"/>
                <a:gd name="csX12" fmla="*/ 843014 w 12268862"/>
                <a:gd name="csY12" fmla="*/ 5625564 h 7060758"/>
                <a:gd name="csX13" fmla="*/ 857040 w 12268862"/>
                <a:gd name="csY13" fmla="*/ 5619788 h 7060758"/>
                <a:gd name="csX14" fmla="*/ 862853 w 12268862"/>
                <a:gd name="csY14" fmla="*/ 5605849 h 7060758"/>
                <a:gd name="csX15" fmla="*/ 857040 w 12268862"/>
                <a:gd name="csY15" fmla="*/ 5591973 h 7060758"/>
                <a:gd name="csX16" fmla="*/ 843014 w 12268862"/>
                <a:gd name="csY16" fmla="*/ 5586260 h 7060758"/>
                <a:gd name="csX17" fmla="*/ 4685004 w 12268862"/>
                <a:gd name="csY17" fmla="*/ 5514180 h 7060758"/>
                <a:gd name="csX18" fmla="*/ 4712030 w 12268862"/>
                <a:gd name="csY18" fmla="*/ 5525168 h 7060758"/>
                <a:gd name="csX19" fmla="*/ 4722598 w 12268862"/>
                <a:gd name="csY19" fmla="*/ 5553736 h 7060758"/>
                <a:gd name="csX20" fmla="*/ 4711839 w 12268862"/>
                <a:gd name="csY20" fmla="*/ 5582493 h 7060758"/>
                <a:gd name="csX21" fmla="*/ 4684878 w 12268862"/>
                <a:gd name="csY21" fmla="*/ 5593669 h 7060758"/>
                <a:gd name="csX22" fmla="*/ 4658107 w 12268862"/>
                <a:gd name="csY22" fmla="*/ 5582618 h 7060758"/>
                <a:gd name="csX23" fmla="*/ 4647538 w 12268862"/>
                <a:gd name="csY23" fmla="*/ 5553736 h 7060758"/>
                <a:gd name="csX24" fmla="*/ 4658233 w 12268862"/>
                <a:gd name="csY24" fmla="*/ 5525294 h 7060758"/>
                <a:gd name="csX25" fmla="*/ 4685004 w 12268862"/>
                <a:gd name="csY25" fmla="*/ 5514180 h 7060758"/>
                <a:gd name="csX26" fmla="*/ 3659470 w 12268862"/>
                <a:gd name="csY26" fmla="*/ 5513553 h 7060758"/>
                <a:gd name="csX27" fmla="*/ 3686548 w 12268862"/>
                <a:gd name="csY27" fmla="*/ 5524603 h 7060758"/>
                <a:gd name="csX28" fmla="*/ 3697252 w 12268862"/>
                <a:gd name="csY28" fmla="*/ 5553485 h 7060758"/>
                <a:gd name="csX29" fmla="*/ 3686548 w 12268862"/>
                <a:gd name="csY29" fmla="*/ 5582932 h 7060758"/>
                <a:gd name="csX30" fmla="*/ 3659595 w 12268862"/>
                <a:gd name="csY30" fmla="*/ 5594171 h 7060758"/>
                <a:gd name="csX31" fmla="*/ 3633085 w 12268862"/>
                <a:gd name="csY31" fmla="*/ 5582744 h 7060758"/>
                <a:gd name="csX32" fmla="*/ 3622317 w 12268862"/>
                <a:gd name="csY32" fmla="*/ 5553611 h 7060758"/>
                <a:gd name="csX33" fmla="*/ 3632895 w 12268862"/>
                <a:gd name="csY33" fmla="*/ 5524791 h 7060758"/>
                <a:gd name="csX34" fmla="*/ 3659470 w 12268862"/>
                <a:gd name="csY34" fmla="*/ 5513553 h 7060758"/>
                <a:gd name="csX35" fmla="*/ 3492244 w 12268862"/>
                <a:gd name="csY35" fmla="*/ 5513553 h 7060758"/>
                <a:gd name="csX36" fmla="*/ 3519034 w 12268862"/>
                <a:gd name="csY36" fmla="*/ 5524791 h 7060758"/>
                <a:gd name="csX37" fmla="*/ 3529648 w 12268862"/>
                <a:gd name="csY37" fmla="*/ 5553611 h 7060758"/>
                <a:gd name="csX38" fmla="*/ 3518845 w 12268862"/>
                <a:gd name="csY38" fmla="*/ 5582744 h 7060758"/>
                <a:gd name="csX39" fmla="*/ 3492244 w 12268862"/>
                <a:gd name="csY39" fmla="*/ 5594171 h 7060758"/>
                <a:gd name="csX40" fmla="*/ 3465203 w 12268862"/>
                <a:gd name="csY40" fmla="*/ 5582932 h 7060758"/>
                <a:gd name="csX41" fmla="*/ 3454462 w 12268862"/>
                <a:gd name="csY41" fmla="*/ 5553485 h 7060758"/>
                <a:gd name="csX42" fmla="*/ 3465203 w 12268862"/>
                <a:gd name="csY42" fmla="*/ 5524603 h 7060758"/>
                <a:gd name="csX43" fmla="*/ 3492244 w 12268862"/>
                <a:gd name="csY43" fmla="*/ 5513553 h 7060758"/>
                <a:gd name="csX44" fmla="*/ 4235771 w 12268862"/>
                <a:gd name="csY44" fmla="*/ 5510915 h 7060758"/>
                <a:gd name="csX45" fmla="*/ 4259126 w 12268862"/>
                <a:gd name="csY45" fmla="*/ 5518073 h 7060758"/>
                <a:gd name="csX46" fmla="*/ 4272607 w 12268862"/>
                <a:gd name="csY46" fmla="*/ 5536658 h 7060758"/>
                <a:gd name="csX47" fmla="*/ 4197799 w 12268862"/>
                <a:gd name="csY47" fmla="*/ 5536658 h 7060758"/>
                <a:gd name="csX48" fmla="*/ 4210456 w 12268862"/>
                <a:gd name="csY48" fmla="*/ 5518952 h 7060758"/>
                <a:gd name="csX49" fmla="*/ 4235771 w 12268862"/>
                <a:gd name="csY49" fmla="*/ 5510915 h 7060758"/>
                <a:gd name="csX50" fmla="*/ 3325192 w 12268862"/>
                <a:gd name="csY50" fmla="*/ 5510915 h 7060758"/>
                <a:gd name="csX51" fmla="*/ 3348547 w 12268862"/>
                <a:gd name="csY51" fmla="*/ 5518073 h 7060758"/>
                <a:gd name="csX52" fmla="*/ 3362027 w 12268862"/>
                <a:gd name="csY52" fmla="*/ 5536658 h 7060758"/>
                <a:gd name="csX53" fmla="*/ 3287219 w 12268862"/>
                <a:gd name="csY53" fmla="*/ 5536658 h 7060758"/>
                <a:gd name="csX54" fmla="*/ 3299877 w 12268862"/>
                <a:gd name="csY54" fmla="*/ 5518952 h 7060758"/>
                <a:gd name="csX55" fmla="*/ 3325192 w 12268862"/>
                <a:gd name="csY55" fmla="*/ 5510915 h 7060758"/>
                <a:gd name="csX56" fmla="*/ 2692579 w 12268862"/>
                <a:gd name="csY56" fmla="*/ 5510915 h 7060758"/>
                <a:gd name="csX57" fmla="*/ 2715934 w 12268862"/>
                <a:gd name="csY57" fmla="*/ 5518073 h 7060758"/>
                <a:gd name="csX58" fmla="*/ 2729414 w 12268862"/>
                <a:gd name="csY58" fmla="*/ 5536658 h 7060758"/>
                <a:gd name="csX59" fmla="*/ 2654607 w 12268862"/>
                <a:gd name="csY59" fmla="*/ 5536658 h 7060758"/>
                <a:gd name="csX60" fmla="*/ 2667264 w 12268862"/>
                <a:gd name="csY60" fmla="*/ 5518952 h 7060758"/>
                <a:gd name="csX61" fmla="*/ 2692579 w 12268862"/>
                <a:gd name="csY61" fmla="*/ 5510915 h 7060758"/>
                <a:gd name="csX62" fmla="*/ 2261251 w 12268862"/>
                <a:gd name="csY62" fmla="*/ 5510915 h 7060758"/>
                <a:gd name="csX63" fmla="*/ 2284607 w 12268862"/>
                <a:gd name="csY63" fmla="*/ 5518073 h 7060758"/>
                <a:gd name="csX64" fmla="*/ 2298087 w 12268862"/>
                <a:gd name="csY64" fmla="*/ 5536658 h 7060758"/>
                <a:gd name="csX65" fmla="*/ 2223278 w 12268862"/>
                <a:gd name="csY65" fmla="*/ 5536658 h 7060758"/>
                <a:gd name="csX66" fmla="*/ 2235938 w 12268862"/>
                <a:gd name="csY66" fmla="*/ 5518952 h 7060758"/>
                <a:gd name="csX67" fmla="*/ 2261251 w 12268862"/>
                <a:gd name="csY67" fmla="*/ 5510915 h 7060758"/>
                <a:gd name="csX68" fmla="*/ 1216481 w 12268862"/>
                <a:gd name="csY68" fmla="*/ 5510915 h 7060758"/>
                <a:gd name="csX69" fmla="*/ 1239836 w 12268862"/>
                <a:gd name="csY69" fmla="*/ 5518073 h 7060758"/>
                <a:gd name="csX70" fmla="*/ 1253317 w 12268862"/>
                <a:gd name="csY70" fmla="*/ 5536658 h 7060758"/>
                <a:gd name="csX71" fmla="*/ 1178508 w 12268862"/>
                <a:gd name="csY71" fmla="*/ 5536658 h 7060758"/>
                <a:gd name="csX72" fmla="*/ 1191166 w 12268862"/>
                <a:gd name="csY72" fmla="*/ 5518952 h 7060758"/>
                <a:gd name="csX73" fmla="*/ 1216481 w 12268862"/>
                <a:gd name="csY73" fmla="*/ 5510915 h 7060758"/>
                <a:gd name="csX74" fmla="*/ 5488311 w 12268862"/>
                <a:gd name="csY74" fmla="*/ 5485424 h 7060758"/>
                <a:gd name="csX75" fmla="*/ 5488311 w 12268862"/>
                <a:gd name="csY75" fmla="*/ 5622048 h 7060758"/>
                <a:gd name="csX76" fmla="*/ 5522809 w 12268862"/>
                <a:gd name="csY76" fmla="*/ 5622048 h 7060758"/>
                <a:gd name="csX77" fmla="*/ 5522809 w 12268862"/>
                <a:gd name="csY77" fmla="*/ 5485424 h 7060758"/>
                <a:gd name="csX78" fmla="*/ 5208471 w 12268862"/>
                <a:gd name="csY78" fmla="*/ 5485424 h 7060758"/>
                <a:gd name="csX79" fmla="*/ 5260733 w 12268862"/>
                <a:gd name="csY79" fmla="*/ 5611853 h 7060758"/>
                <a:gd name="csX80" fmla="*/ 5232460 w 12268862"/>
                <a:gd name="csY80" fmla="*/ 5672027 h 7060758"/>
                <a:gd name="csX81" fmla="*/ 5268087 w 12268862"/>
                <a:gd name="csY81" fmla="*/ 5672027 h 7060758"/>
                <a:gd name="csX82" fmla="*/ 5354194 w 12268862"/>
                <a:gd name="csY82" fmla="*/ 5485424 h 7060758"/>
                <a:gd name="csX83" fmla="*/ 5318843 w 12268862"/>
                <a:gd name="csY83" fmla="*/ 5485424 h 7060758"/>
                <a:gd name="csX84" fmla="*/ 5279435 w 12268862"/>
                <a:gd name="csY84" fmla="*/ 5571150 h 7060758"/>
                <a:gd name="csX85" fmla="*/ 5243721 w 12268862"/>
                <a:gd name="csY85" fmla="*/ 5485424 h 7060758"/>
                <a:gd name="csX86" fmla="*/ 1941844 w 12268862"/>
                <a:gd name="csY86" fmla="*/ 5485424 h 7060758"/>
                <a:gd name="csX87" fmla="*/ 1941844 w 12268862"/>
                <a:gd name="csY87" fmla="*/ 5622048 h 7060758"/>
                <a:gd name="csX88" fmla="*/ 1976342 w 12268862"/>
                <a:gd name="csY88" fmla="*/ 5622048 h 7060758"/>
                <a:gd name="csX89" fmla="*/ 1976342 w 12268862"/>
                <a:gd name="csY89" fmla="*/ 5485424 h 7060758"/>
                <a:gd name="csX90" fmla="*/ 1309231 w 12268862"/>
                <a:gd name="csY90" fmla="*/ 5485424 h 7060758"/>
                <a:gd name="csX91" fmla="*/ 1309231 w 12268862"/>
                <a:gd name="csY91" fmla="*/ 5622048 h 7060758"/>
                <a:gd name="csX92" fmla="*/ 1343729 w 12268862"/>
                <a:gd name="csY92" fmla="*/ 5622048 h 7060758"/>
                <a:gd name="csX93" fmla="*/ 1343729 w 12268862"/>
                <a:gd name="csY93" fmla="*/ 5485424 h 7060758"/>
                <a:gd name="csX94" fmla="*/ 5751480 w 12268862"/>
                <a:gd name="csY94" fmla="*/ 5481908 h 7060758"/>
                <a:gd name="csX95" fmla="*/ 5719320 w 12268862"/>
                <a:gd name="csY95" fmla="*/ 5493398 h 7060758"/>
                <a:gd name="csX96" fmla="*/ 5706745 w 12268862"/>
                <a:gd name="csY96" fmla="*/ 5521087 h 7060758"/>
                <a:gd name="csX97" fmla="*/ 5740106 w 12268862"/>
                <a:gd name="csY97" fmla="*/ 5562903 h 7060758"/>
                <a:gd name="csX98" fmla="*/ 5751732 w 12268862"/>
                <a:gd name="csY98" fmla="*/ 5568679 h 7060758"/>
                <a:gd name="csX99" fmla="*/ 5766769 w 12268862"/>
                <a:gd name="csY99" fmla="*/ 5584125 h 7060758"/>
                <a:gd name="csX100" fmla="*/ 5762599 w 12268862"/>
                <a:gd name="csY100" fmla="*/ 5591659 h 7060758"/>
                <a:gd name="csX101" fmla="*/ 5751605 w 12268862"/>
                <a:gd name="csY101" fmla="*/ 5594924 h 7060758"/>
                <a:gd name="csX102" fmla="*/ 5737137 w 12268862"/>
                <a:gd name="csY102" fmla="*/ 5590592 h 7060758"/>
                <a:gd name="csX103" fmla="*/ 5722921 w 12268862"/>
                <a:gd name="csY103" fmla="*/ 5579228 h 7060758"/>
                <a:gd name="csX104" fmla="*/ 5701692 w 12268862"/>
                <a:gd name="csY104" fmla="*/ 5602208 h 7060758"/>
                <a:gd name="csX105" fmla="*/ 5749711 w 12268862"/>
                <a:gd name="csY105" fmla="*/ 5625564 h 7060758"/>
                <a:gd name="csX106" fmla="*/ 5785788 w 12268862"/>
                <a:gd name="csY106" fmla="*/ 5613384 h 7060758"/>
                <a:gd name="csX107" fmla="*/ 5799245 w 12268862"/>
                <a:gd name="csY107" fmla="*/ 5582995 h 7060758"/>
                <a:gd name="csX108" fmla="*/ 5791790 w 12268862"/>
                <a:gd name="csY108" fmla="*/ 5559136 h 7060758"/>
                <a:gd name="csX109" fmla="*/ 5764368 w 12268862"/>
                <a:gd name="csY109" fmla="*/ 5539170 h 7060758"/>
                <a:gd name="csX110" fmla="*/ 5751732 w 12268862"/>
                <a:gd name="csY110" fmla="*/ 5532891 h 7060758"/>
                <a:gd name="csX111" fmla="*/ 5741433 w 12268862"/>
                <a:gd name="csY111" fmla="*/ 5526549 h 7060758"/>
                <a:gd name="csX112" fmla="*/ 5739348 w 12268862"/>
                <a:gd name="csY112" fmla="*/ 5521464 h 7060758"/>
                <a:gd name="csX113" fmla="*/ 5742634 w 12268862"/>
                <a:gd name="csY113" fmla="*/ 5515373 h 7060758"/>
                <a:gd name="csX114" fmla="*/ 5751732 w 12268862"/>
                <a:gd name="csY114" fmla="*/ 5512925 h 7060758"/>
                <a:gd name="csX115" fmla="*/ 5775363 w 12268862"/>
                <a:gd name="csY115" fmla="*/ 5525733 h 7060758"/>
                <a:gd name="csX116" fmla="*/ 5796718 w 12268862"/>
                <a:gd name="csY116" fmla="*/ 5504511 h 7060758"/>
                <a:gd name="csX117" fmla="*/ 5776690 w 12268862"/>
                <a:gd name="csY117" fmla="*/ 5487747 h 7060758"/>
                <a:gd name="csX118" fmla="*/ 5751480 w 12268862"/>
                <a:gd name="csY118" fmla="*/ 5481908 h 7060758"/>
                <a:gd name="csX119" fmla="*/ 5620757 w 12268862"/>
                <a:gd name="csY119" fmla="*/ 5481908 h 7060758"/>
                <a:gd name="csX120" fmla="*/ 5580762 w 12268862"/>
                <a:gd name="csY120" fmla="*/ 5491452 h 7060758"/>
                <a:gd name="csX121" fmla="*/ 5552899 w 12268862"/>
                <a:gd name="csY121" fmla="*/ 5517696 h 7060758"/>
                <a:gd name="csX122" fmla="*/ 5542915 w 12268862"/>
                <a:gd name="csY122" fmla="*/ 5554238 h 7060758"/>
                <a:gd name="csX123" fmla="*/ 5563450 w 12268862"/>
                <a:gd name="csY123" fmla="*/ 5604217 h 7060758"/>
                <a:gd name="csX124" fmla="*/ 5620252 w 12268862"/>
                <a:gd name="csY124" fmla="*/ 5625564 h 7060758"/>
                <a:gd name="csX125" fmla="*/ 5682676 w 12268862"/>
                <a:gd name="csY125" fmla="*/ 5596983 h 7060758"/>
                <a:gd name="csX126" fmla="*/ 5655474 w 12268862"/>
                <a:gd name="csY126" fmla="*/ 5578474 h 7060758"/>
                <a:gd name="csX127" fmla="*/ 5619416 w 12268862"/>
                <a:gd name="csY127" fmla="*/ 5594171 h 7060758"/>
                <a:gd name="csX128" fmla="*/ 5589179 w 12268862"/>
                <a:gd name="csY128" fmla="*/ 5583138 h 7060758"/>
                <a:gd name="csX129" fmla="*/ 5577667 w 12268862"/>
                <a:gd name="csY129" fmla="*/ 5554676 h 7060758"/>
                <a:gd name="csX130" fmla="*/ 5589622 w 12268862"/>
                <a:gd name="csY130" fmla="*/ 5525276 h 7060758"/>
                <a:gd name="csX131" fmla="*/ 5620934 w 12268862"/>
                <a:gd name="csY131" fmla="*/ 5513804 h 7060758"/>
                <a:gd name="csX132" fmla="*/ 5639468 w 12268862"/>
                <a:gd name="csY132" fmla="*/ 5517069 h 7060758"/>
                <a:gd name="csX133" fmla="*/ 5655474 w 12268862"/>
                <a:gd name="csY133" fmla="*/ 5528747 h 7060758"/>
                <a:gd name="csX134" fmla="*/ 5684192 w 12268862"/>
                <a:gd name="csY134" fmla="*/ 5513050 h 7060758"/>
                <a:gd name="csX135" fmla="*/ 5657529 w 12268862"/>
                <a:gd name="csY135" fmla="*/ 5490007 h 7060758"/>
                <a:gd name="csX136" fmla="*/ 5620757 w 12268862"/>
                <a:gd name="csY136" fmla="*/ 5481908 h 7060758"/>
                <a:gd name="csX137" fmla="*/ 5416002 w 12268862"/>
                <a:gd name="csY137" fmla="*/ 5481908 h 7060758"/>
                <a:gd name="csX138" fmla="*/ 5383842 w 12268862"/>
                <a:gd name="csY138" fmla="*/ 5493398 h 7060758"/>
                <a:gd name="csX139" fmla="*/ 5371270 w 12268862"/>
                <a:gd name="csY139" fmla="*/ 5521087 h 7060758"/>
                <a:gd name="csX140" fmla="*/ 5404630 w 12268862"/>
                <a:gd name="csY140" fmla="*/ 5562903 h 7060758"/>
                <a:gd name="csX141" fmla="*/ 5416256 w 12268862"/>
                <a:gd name="csY141" fmla="*/ 5568679 h 7060758"/>
                <a:gd name="csX142" fmla="*/ 5431293 w 12268862"/>
                <a:gd name="csY142" fmla="*/ 5584125 h 7060758"/>
                <a:gd name="csX143" fmla="*/ 5427123 w 12268862"/>
                <a:gd name="csY143" fmla="*/ 5591659 h 7060758"/>
                <a:gd name="csX144" fmla="*/ 5416129 w 12268862"/>
                <a:gd name="csY144" fmla="*/ 5594924 h 7060758"/>
                <a:gd name="csX145" fmla="*/ 5401660 w 12268862"/>
                <a:gd name="csY145" fmla="*/ 5590592 h 7060758"/>
                <a:gd name="csX146" fmla="*/ 5387444 w 12268862"/>
                <a:gd name="csY146" fmla="*/ 5579228 h 7060758"/>
                <a:gd name="csX147" fmla="*/ 5366214 w 12268862"/>
                <a:gd name="csY147" fmla="*/ 5602208 h 7060758"/>
                <a:gd name="csX148" fmla="*/ 5414233 w 12268862"/>
                <a:gd name="csY148" fmla="*/ 5625564 h 7060758"/>
                <a:gd name="csX149" fmla="*/ 5450311 w 12268862"/>
                <a:gd name="csY149" fmla="*/ 5613384 h 7060758"/>
                <a:gd name="csX150" fmla="*/ 5463769 w 12268862"/>
                <a:gd name="csY150" fmla="*/ 5582995 h 7060758"/>
                <a:gd name="csX151" fmla="*/ 5456312 w 12268862"/>
                <a:gd name="csY151" fmla="*/ 5559136 h 7060758"/>
                <a:gd name="csX152" fmla="*/ 5428892 w 12268862"/>
                <a:gd name="csY152" fmla="*/ 5539170 h 7060758"/>
                <a:gd name="csX153" fmla="*/ 5416256 w 12268862"/>
                <a:gd name="csY153" fmla="*/ 5532891 h 7060758"/>
                <a:gd name="csX154" fmla="*/ 5405957 w 12268862"/>
                <a:gd name="csY154" fmla="*/ 5526549 h 7060758"/>
                <a:gd name="csX155" fmla="*/ 5403872 w 12268862"/>
                <a:gd name="csY155" fmla="*/ 5521464 h 7060758"/>
                <a:gd name="csX156" fmla="*/ 5407157 w 12268862"/>
                <a:gd name="csY156" fmla="*/ 5515373 h 7060758"/>
                <a:gd name="csX157" fmla="*/ 5416256 w 12268862"/>
                <a:gd name="csY157" fmla="*/ 5512925 h 7060758"/>
                <a:gd name="csX158" fmla="*/ 5439886 w 12268862"/>
                <a:gd name="csY158" fmla="*/ 5525733 h 7060758"/>
                <a:gd name="csX159" fmla="*/ 5461241 w 12268862"/>
                <a:gd name="csY159" fmla="*/ 5504511 h 7060758"/>
                <a:gd name="csX160" fmla="*/ 5441212 w 12268862"/>
                <a:gd name="csY160" fmla="*/ 5487747 h 7060758"/>
                <a:gd name="csX161" fmla="*/ 5416002 w 12268862"/>
                <a:gd name="csY161" fmla="*/ 5481908 h 7060758"/>
                <a:gd name="csX162" fmla="*/ 4684436 w 12268862"/>
                <a:gd name="csY162" fmla="*/ 5481908 h 7060758"/>
                <a:gd name="csX163" fmla="*/ 4636797 w 12268862"/>
                <a:gd name="csY163" fmla="*/ 5500493 h 7060758"/>
                <a:gd name="csX164" fmla="*/ 4613166 w 12268862"/>
                <a:gd name="csY164" fmla="*/ 5553862 h 7060758"/>
                <a:gd name="csX165" fmla="*/ 4634079 w 12268862"/>
                <a:gd name="csY165" fmla="*/ 5604656 h 7060758"/>
                <a:gd name="csX166" fmla="*/ 4684562 w 12268862"/>
                <a:gd name="csY166" fmla="*/ 5625564 h 7060758"/>
                <a:gd name="csX167" fmla="*/ 4721334 w 12268862"/>
                <a:gd name="csY167" fmla="*/ 5616083 h 7060758"/>
                <a:gd name="csX168" fmla="*/ 4747683 w 12268862"/>
                <a:gd name="csY168" fmla="*/ 5589776 h 7060758"/>
                <a:gd name="csX169" fmla="*/ 4757349 w 12268862"/>
                <a:gd name="csY169" fmla="*/ 5553611 h 7060758"/>
                <a:gd name="csX170" fmla="*/ 4747745 w 12268862"/>
                <a:gd name="csY170" fmla="*/ 5517822 h 7060758"/>
                <a:gd name="csX171" fmla="*/ 4721018 w 12268862"/>
                <a:gd name="csY171" fmla="*/ 5491577 h 7060758"/>
                <a:gd name="csX172" fmla="*/ 4684436 w 12268862"/>
                <a:gd name="csY172" fmla="*/ 5481908 h 7060758"/>
                <a:gd name="csX173" fmla="*/ 4407566 w 12268862"/>
                <a:gd name="csY173" fmla="*/ 5481908 h 7060758"/>
                <a:gd name="csX174" fmla="*/ 4388072 w 12268862"/>
                <a:gd name="csY174" fmla="*/ 5485752 h 7060758"/>
                <a:gd name="csX175" fmla="*/ 4366810 w 12268862"/>
                <a:gd name="csY175" fmla="*/ 5499426 h 7060758"/>
                <a:gd name="csX176" fmla="*/ 4366810 w 12268862"/>
                <a:gd name="csY176" fmla="*/ 5485424 h 7060758"/>
                <a:gd name="csX177" fmla="*/ 4332312 w 12268862"/>
                <a:gd name="csY177" fmla="*/ 5485424 h 7060758"/>
                <a:gd name="csX178" fmla="*/ 4332312 w 12268862"/>
                <a:gd name="csY178" fmla="*/ 5622048 h 7060758"/>
                <a:gd name="csX179" fmla="*/ 4366810 w 12268862"/>
                <a:gd name="csY179" fmla="*/ 5622048 h 7060758"/>
                <a:gd name="csX180" fmla="*/ 4366810 w 12268862"/>
                <a:gd name="csY180" fmla="*/ 5567235 h 7060758"/>
                <a:gd name="csX181" fmla="*/ 4368322 w 12268862"/>
                <a:gd name="csY181" fmla="*/ 5539517 h 7060758"/>
                <a:gd name="csX182" fmla="*/ 4378724 w 12268862"/>
                <a:gd name="csY182" fmla="*/ 5520263 h 7060758"/>
                <a:gd name="csX183" fmla="*/ 4396687 w 12268862"/>
                <a:gd name="csY183" fmla="*/ 5513301 h 7060758"/>
                <a:gd name="csX184" fmla="*/ 4410239 w 12268862"/>
                <a:gd name="csY184" fmla="*/ 5517503 h 7060758"/>
                <a:gd name="csX185" fmla="*/ 4417929 w 12268862"/>
                <a:gd name="csY185" fmla="*/ 5529733 h 7060758"/>
                <a:gd name="csX186" fmla="*/ 4420136 w 12268862"/>
                <a:gd name="csY186" fmla="*/ 5562218 h 7060758"/>
                <a:gd name="csX187" fmla="*/ 4420136 w 12268862"/>
                <a:gd name="csY187" fmla="*/ 5622048 h 7060758"/>
                <a:gd name="csX188" fmla="*/ 4454255 w 12268862"/>
                <a:gd name="csY188" fmla="*/ 5622048 h 7060758"/>
                <a:gd name="csX189" fmla="*/ 4454255 w 12268862"/>
                <a:gd name="csY189" fmla="*/ 5531761 h 7060758"/>
                <a:gd name="csX190" fmla="*/ 4442268 w 12268862"/>
                <a:gd name="csY190" fmla="*/ 5496098 h 7060758"/>
                <a:gd name="csX191" fmla="*/ 4407566 w 12268862"/>
                <a:gd name="csY191" fmla="*/ 5481908 h 7060758"/>
                <a:gd name="csX192" fmla="*/ 4234065 w 12268862"/>
                <a:gd name="csY192" fmla="*/ 5481908 h 7060758"/>
                <a:gd name="csX193" fmla="*/ 4183203 w 12268862"/>
                <a:gd name="csY193" fmla="*/ 5502565 h 7060758"/>
                <a:gd name="csX194" fmla="*/ 4162922 w 12268862"/>
                <a:gd name="csY194" fmla="*/ 5554490 h 7060758"/>
                <a:gd name="csX195" fmla="*/ 4183266 w 12268862"/>
                <a:gd name="csY195" fmla="*/ 5605284 h 7060758"/>
                <a:gd name="csX196" fmla="*/ 4235961 w 12268862"/>
                <a:gd name="csY196" fmla="*/ 5625564 h 7060758"/>
                <a:gd name="csX197" fmla="*/ 4271975 w 12268862"/>
                <a:gd name="csY197" fmla="*/ 5618218 h 7060758"/>
                <a:gd name="csX198" fmla="*/ 4298006 w 12268862"/>
                <a:gd name="csY198" fmla="*/ 5595552 h 7060758"/>
                <a:gd name="csX199" fmla="*/ 4268942 w 12268862"/>
                <a:gd name="csY199" fmla="*/ 5581990 h 7060758"/>
                <a:gd name="csX200" fmla="*/ 4235708 w 12268862"/>
                <a:gd name="csY200" fmla="*/ 5595427 h 7060758"/>
                <a:gd name="csX201" fmla="*/ 4209108 w 12268862"/>
                <a:gd name="csY201" fmla="*/ 5586825 h 7060758"/>
                <a:gd name="csX202" fmla="*/ 4196283 w 12268862"/>
                <a:gd name="csY202" fmla="*/ 5563656 h 7060758"/>
                <a:gd name="csX203" fmla="*/ 4307105 w 12268862"/>
                <a:gd name="csY203" fmla="*/ 5563656 h 7060758"/>
                <a:gd name="csX204" fmla="*/ 4307231 w 12268862"/>
                <a:gd name="csY204" fmla="*/ 5557127 h 7060758"/>
                <a:gd name="csX205" fmla="*/ 4286887 w 12268862"/>
                <a:gd name="csY205" fmla="*/ 5502565 h 7060758"/>
                <a:gd name="csX206" fmla="*/ 4234065 w 12268862"/>
                <a:gd name="csY206" fmla="*/ 5481908 h 7060758"/>
                <a:gd name="csX207" fmla="*/ 4007234 w 12268862"/>
                <a:gd name="csY207" fmla="*/ 5481908 h 7060758"/>
                <a:gd name="csX208" fmla="*/ 3983649 w 12268862"/>
                <a:gd name="csY208" fmla="*/ 5486680 h 7060758"/>
                <a:gd name="csX209" fmla="*/ 3963986 w 12268862"/>
                <a:gd name="csY209" fmla="*/ 5501121 h 7060758"/>
                <a:gd name="csX210" fmla="*/ 3963986 w 12268862"/>
                <a:gd name="csY210" fmla="*/ 5485424 h 7060758"/>
                <a:gd name="csX211" fmla="*/ 3929488 w 12268862"/>
                <a:gd name="csY211" fmla="*/ 5485424 h 7060758"/>
                <a:gd name="csX212" fmla="*/ 3929488 w 12268862"/>
                <a:gd name="csY212" fmla="*/ 5622048 h 7060758"/>
                <a:gd name="csX213" fmla="*/ 3963986 w 12268862"/>
                <a:gd name="csY213" fmla="*/ 5622048 h 7060758"/>
                <a:gd name="csX214" fmla="*/ 3963986 w 12268862"/>
                <a:gd name="csY214" fmla="*/ 5561271 h 7060758"/>
                <a:gd name="csX215" fmla="*/ 3967469 w 12268862"/>
                <a:gd name="csY215" fmla="*/ 5532389 h 7060758"/>
                <a:gd name="csX216" fmla="*/ 3977981 w 12268862"/>
                <a:gd name="csY216" fmla="*/ 5518136 h 7060758"/>
                <a:gd name="csX217" fmla="*/ 3993623 w 12268862"/>
                <a:gd name="csY217" fmla="*/ 5513050 h 7060758"/>
                <a:gd name="csX218" fmla="*/ 4006799 w 12268862"/>
                <a:gd name="csY218" fmla="*/ 5517069 h 7060758"/>
                <a:gd name="csX219" fmla="*/ 4014968 w 12268862"/>
                <a:gd name="csY219" fmla="*/ 5529312 h 7060758"/>
                <a:gd name="csX220" fmla="*/ 4017690 w 12268862"/>
                <a:gd name="csY220" fmla="*/ 5555871 h 7060758"/>
                <a:gd name="csX221" fmla="*/ 4017690 w 12268862"/>
                <a:gd name="csY221" fmla="*/ 5622048 h 7060758"/>
                <a:gd name="csX222" fmla="*/ 4052441 w 12268862"/>
                <a:gd name="csY222" fmla="*/ 5622048 h 7060758"/>
                <a:gd name="csX223" fmla="*/ 4052441 w 12268862"/>
                <a:gd name="csY223" fmla="*/ 5560392 h 7060758"/>
                <a:gd name="csX224" fmla="*/ 4055853 w 12268862"/>
                <a:gd name="csY224" fmla="*/ 5531949 h 7060758"/>
                <a:gd name="csX225" fmla="*/ 4066278 w 12268862"/>
                <a:gd name="csY225" fmla="*/ 5518073 h 7060758"/>
                <a:gd name="csX226" fmla="*/ 4082137 w 12268862"/>
                <a:gd name="csY226" fmla="*/ 5513050 h 7060758"/>
                <a:gd name="csX227" fmla="*/ 4099575 w 12268862"/>
                <a:gd name="csY227" fmla="*/ 5521275 h 7060758"/>
                <a:gd name="csX228" fmla="*/ 4105389 w 12268862"/>
                <a:gd name="csY228" fmla="*/ 5552732 h 7060758"/>
                <a:gd name="csX229" fmla="*/ 4105389 w 12268862"/>
                <a:gd name="csY229" fmla="*/ 5622048 h 7060758"/>
                <a:gd name="csX230" fmla="*/ 4140139 w 12268862"/>
                <a:gd name="csY230" fmla="*/ 5622048 h 7060758"/>
                <a:gd name="csX231" fmla="*/ 4140139 w 12268862"/>
                <a:gd name="csY231" fmla="*/ 5541932 h 7060758"/>
                <a:gd name="csX232" fmla="*/ 4135270 w 12268862"/>
                <a:gd name="csY232" fmla="*/ 5506395 h 7060758"/>
                <a:gd name="csX233" fmla="*/ 4119273 w 12268862"/>
                <a:gd name="csY233" fmla="*/ 5488689 h 7060758"/>
                <a:gd name="csX234" fmla="*/ 4093476 w 12268862"/>
                <a:gd name="csY234" fmla="*/ 5481908 h 7060758"/>
                <a:gd name="csX235" fmla="*/ 4067363 w 12268862"/>
                <a:gd name="csY235" fmla="*/ 5488187 h 7060758"/>
                <a:gd name="csX236" fmla="*/ 4047193 w 12268862"/>
                <a:gd name="csY236" fmla="*/ 5506520 h 7060758"/>
                <a:gd name="csX237" fmla="*/ 4030500 w 12268862"/>
                <a:gd name="csY237" fmla="*/ 5488187 h 7060758"/>
                <a:gd name="csX238" fmla="*/ 4007234 w 12268862"/>
                <a:gd name="csY238" fmla="*/ 5481908 h 7060758"/>
                <a:gd name="csX239" fmla="*/ 3818478 w 12268862"/>
                <a:gd name="csY239" fmla="*/ 5481908 h 7060758"/>
                <a:gd name="csX240" fmla="*/ 3801040 w 12268862"/>
                <a:gd name="csY240" fmla="*/ 5487182 h 7060758"/>
                <a:gd name="csX241" fmla="*/ 3788277 w 12268862"/>
                <a:gd name="csY241" fmla="*/ 5502628 h 7060758"/>
                <a:gd name="csX242" fmla="*/ 3788277 w 12268862"/>
                <a:gd name="csY242" fmla="*/ 5485424 h 7060758"/>
                <a:gd name="csX243" fmla="*/ 3758707 w 12268862"/>
                <a:gd name="csY243" fmla="*/ 5485424 h 7060758"/>
                <a:gd name="csX244" fmla="*/ 3758707 w 12268862"/>
                <a:gd name="csY244" fmla="*/ 5622048 h 7060758"/>
                <a:gd name="csX245" fmla="*/ 3792952 w 12268862"/>
                <a:gd name="csY245" fmla="*/ 5622048 h 7060758"/>
                <a:gd name="csX246" fmla="*/ 3792952 w 12268862"/>
                <a:gd name="csY246" fmla="*/ 5566796 h 7060758"/>
                <a:gd name="csX247" fmla="*/ 3792825 w 12268862"/>
                <a:gd name="csY247" fmla="*/ 5560140 h 7060758"/>
                <a:gd name="csX248" fmla="*/ 3798323 w 12268862"/>
                <a:gd name="csY248" fmla="*/ 5521715 h 7060758"/>
                <a:gd name="csX249" fmla="*/ 3811780 w 12268862"/>
                <a:gd name="csY249" fmla="*/ 5511920 h 7060758"/>
                <a:gd name="csX250" fmla="*/ 3821763 w 12268862"/>
                <a:gd name="csY250" fmla="*/ 5514934 h 7060758"/>
                <a:gd name="csX251" fmla="*/ 3832504 w 12268862"/>
                <a:gd name="csY251" fmla="*/ 5485424 h 7060758"/>
                <a:gd name="csX252" fmla="*/ 3818478 w 12268862"/>
                <a:gd name="csY252" fmla="*/ 5481908 h 7060758"/>
                <a:gd name="csX253" fmla="*/ 3652443 w 12268862"/>
                <a:gd name="csY253" fmla="*/ 5481908 h 7060758"/>
                <a:gd name="csX254" fmla="*/ 3606751 w 12268862"/>
                <a:gd name="csY254" fmla="*/ 5502125 h 7060758"/>
                <a:gd name="csX255" fmla="*/ 3587946 w 12268862"/>
                <a:gd name="csY255" fmla="*/ 5553987 h 7060758"/>
                <a:gd name="csX256" fmla="*/ 3607383 w 12268862"/>
                <a:gd name="csY256" fmla="*/ 5605033 h 7060758"/>
                <a:gd name="csX257" fmla="*/ 3653452 w 12268862"/>
                <a:gd name="csY257" fmla="*/ 5625564 h 7060758"/>
                <a:gd name="csX258" fmla="*/ 3675477 w 12268862"/>
                <a:gd name="csY258" fmla="*/ 5621358 h 7060758"/>
                <a:gd name="csX259" fmla="*/ 3695735 w 12268862"/>
                <a:gd name="csY259" fmla="*/ 5607607 h 7060758"/>
                <a:gd name="csX260" fmla="*/ 3695735 w 12268862"/>
                <a:gd name="csY260" fmla="*/ 5622048 h 7060758"/>
                <a:gd name="csX261" fmla="*/ 3730233 w 12268862"/>
                <a:gd name="csY261" fmla="*/ 5622048 h 7060758"/>
                <a:gd name="csX262" fmla="*/ 3730233 w 12268862"/>
                <a:gd name="csY262" fmla="*/ 5485424 h 7060758"/>
                <a:gd name="csX263" fmla="*/ 3695735 w 12268862"/>
                <a:gd name="csY263" fmla="*/ 5485424 h 7060758"/>
                <a:gd name="csX264" fmla="*/ 3695735 w 12268862"/>
                <a:gd name="csY264" fmla="*/ 5500493 h 7060758"/>
                <a:gd name="csX265" fmla="*/ 3675665 w 12268862"/>
                <a:gd name="csY265" fmla="*/ 5486554 h 7060758"/>
                <a:gd name="csX266" fmla="*/ 3652443 w 12268862"/>
                <a:gd name="csY266" fmla="*/ 5481908 h 7060758"/>
                <a:gd name="csX267" fmla="*/ 3499447 w 12268862"/>
                <a:gd name="csY267" fmla="*/ 5481908 h 7060758"/>
                <a:gd name="csX268" fmla="*/ 3476196 w 12268862"/>
                <a:gd name="csY268" fmla="*/ 5486554 h 7060758"/>
                <a:gd name="csX269" fmla="*/ 3455978 w 12268862"/>
                <a:gd name="csY269" fmla="*/ 5500493 h 7060758"/>
                <a:gd name="csX270" fmla="*/ 3455978 w 12268862"/>
                <a:gd name="csY270" fmla="*/ 5485424 h 7060758"/>
                <a:gd name="csX271" fmla="*/ 3421733 w 12268862"/>
                <a:gd name="csY271" fmla="*/ 5485424 h 7060758"/>
                <a:gd name="csX272" fmla="*/ 3421733 w 12268862"/>
                <a:gd name="csY272" fmla="*/ 5672027 h 7060758"/>
                <a:gd name="csX273" fmla="*/ 3455978 w 12268862"/>
                <a:gd name="csY273" fmla="*/ 5672027 h 7060758"/>
                <a:gd name="csX274" fmla="*/ 3455978 w 12268862"/>
                <a:gd name="csY274" fmla="*/ 5607607 h 7060758"/>
                <a:gd name="csX275" fmla="*/ 3476323 w 12268862"/>
                <a:gd name="csY275" fmla="*/ 5621358 h 7060758"/>
                <a:gd name="csX276" fmla="*/ 3498437 w 12268862"/>
                <a:gd name="csY276" fmla="*/ 5625564 h 7060758"/>
                <a:gd name="csX277" fmla="*/ 3544560 w 12268862"/>
                <a:gd name="csY277" fmla="*/ 5605033 h 7060758"/>
                <a:gd name="csX278" fmla="*/ 3564020 w 12268862"/>
                <a:gd name="csY278" fmla="*/ 5553987 h 7060758"/>
                <a:gd name="csX279" fmla="*/ 3545192 w 12268862"/>
                <a:gd name="csY279" fmla="*/ 5502125 h 7060758"/>
                <a:gd name="csX280" fmla="*/ 3499447 w 12268862"/>
                <a:gd name="csY280" fmla="*/ 5481908 h 7060758"/>
                <a:gd name="csX281" fmla="*/ 3323486 w 12268862"/>
                <a:gd name="csY281" fmla="*/ 5481908 h 7060758"/>
                <a:gd name="csX282" fmla="*/ 3272624 w 12268862"/>
                <a:gd name="csY282" fmla="*/ 5502565 h 7060758"/>
                <a:gd name="csX283" fmla="*/ 3252342 w 12268862"/>
                <a:gd name="csY283" fmla="*/ 5554490 h 7060758"/>
                <a:gd name="csX284" fmla="*/ 3272687 w 12268862"/>
                <a:gd name="csY284" fmla="*/ 5605284 h 7060758"/>
                <a:gd name="csX285" fmla="*/ 3325381 w 12268862"/>
                <a:gd name="csY285" fmla="*/ 5625564 h 7060758"/>
                <a:gd name="csX286" fmla="*/ 3361395 w 12268862"/>
                <a:gd name="csY286" fmla="*/ 5618218 h 7060758"/>
                <a:gd name="csX287" fmla="*/ 3387427 w 12268862"/>
                <a:gd name="csY287" fmla="*/ 5595552 h 7060758"/>
                <a:gd name="csX288" fmla="*/ 3358363 w 12268862"/>
                <a:gd name="csY288" fmla="*/ 5581990 h 7060758"/>
                <a:gd name="csX289" fmla="*/ 3325129 w 12268862"/>
                <a:gd name="csY289" fmla="*/ 5595427 h 7060758"/>
                <a:gd name="csX290" fmla="*/ 3298529 w 12268862"/>
                <a:gd name="csY290" fmla="*/ 5586825 h 7060758"/>
                <a:gd name="csX291" fmla="*/ 3285702 w 12268862"/>
                <a:gd name="csY291" fmla="*/ 5563656 h 7060758"/>
                <a:gd name="csX292" fmla="*/ 3396525 w 12268862"/>
                <a:gd name="csY292" fmla="*/ 5563656 h 7060758"/>
                <a:gd name="csX293" fmla="*/ 3396651 w 12268862"/>
                <a:gd name="csY293" fmla="*/ 5557127 h 7060758"/>
                <a:gd name="csX294" fmla="*/ 3376307 w 12268862"/>
                <a:gd name="csY294" fmla="*/ 5502565 h 7060758"/>
                <a:gd name="csX295" fmla="*/ 3323486 w 12268862"/>
                <a:gd name="csY295" fmla="*/ 5481908 h 7060758"/>
                <a:gd name="csX296" fmla="*/ 2864375 w 12268862"/>
                <a:gd name="csY296" fmla="*/ 5481908 h 7060758"/>
                <a:gd name="csX297" fmla="*/ 2844879 w 12268862"/>
                <a:gd name="csY297" fmla="*/ 5485752 h 7060758"/>
                <a:gd name="csX298" fmla="*/ 2823618 w 12268862"/>
                <a:gd name="csY298" fmla="*/ 5499426 h 7060758"/>
                <a:gd name="csX299" fmla="*/ 2823618 w 12268862"/>
                <a:gd name="csY299" fmla="*/ 5485424 h 7060758"/>
                <a:gd name="csX300" fmla="*/ 2789119 w 12268862"/>
                <a:gd name="csY300" fmla="*/ 5485424 h 7060758"/>
                <a:gd name="csX301" fmla="*/ 2789119 w 12268862"/>
                <a:gd name="csY301" fmla="*/ 5622048 h 7060758"/>
                <a:gd name="csX302" fmla="*/ 2823618 w 12268862"/>
                <a:gd name="csY302" fmla="*/ 5622048 h 7060758"/>
                <a:gd name="csX303" fmla="*/ 2823618 w 12268862"/>
                <a:gd name="csY303" fmla="*/ 5567235 h 7060758"/>
                <a:gd name="csX304" fmla="*/ 2825130 w 12268862"/>
                <a:gd name="csY304" fmla="*/ 5539517 h 7060758"/>
                <a:gd name="csX305" fmla="*/ 2835532 w 12268862"/>
                <a:gd name="csY305" fmla="*/ 5520263 h 7060758"/>
                <a:gd name="csX306" fmla="*/ 2853495 w 12268862"/>
                <a:gd name="csY306" fmla="*/ 5513301 h 7060758"/>
                <a:gd name="csX307" fmla="*/ 2867046 w 12268862"/>
                <a:gd name="csY307" fmla="*/ 5517503 h 7060758"/>
                <a:gd name="csX308" fmla="*/ 2874738 w 12268862"/>
                <a:gd name="csY308" fmla="*/ 5529733 h 7060758"/>
                <a:gd name="csX309" fmla="*/ 2876943 w 12268862"/>
                <a:gd name="csY309" fmla="*/ 5562218 h 7060758"/>
                <a:gd name="csX310" fmla="*/ 2876943 w 12268862"/>
                <a:gd name="csY310" fmla="*/ 5622048 h 7060758"/>
                <a:gd name="csX311" fmla="*/ 2911062 w 12268862"/>
                <a:gd name="csY311" fmla="*/ 5622048 h 7060758"/>
                <a:gd name="csX312" fmla="*/ 2911062 w 12268862"/>
                <a:gd name="csY312" fmla="*/ 5531761 h 7060758"/>
                <a:gd name="csX313" fmla="*/ 2899075 w 12268862"/>
                <a:gd name="csY313" fmla="*/ 5496098 h 7060758"/>
                <a:gd name="csX314" fmla="*/ 2864375 w 12268862"/>
                <a:gd name="csY314" fmla="*/ 5481908 h 7060758"/>
                <a:gd name="csX315" fmla="*/ 2690873 w 12268862"/>
                <a:gd name="csY315" fmla="*/ 5481908 h 7060758"/>
                <a:gd name="csX316" fmla="*/ 2640011 w 12268862"/>
                <a:gd name="csY316" fmla="*/ 5502565 h 7060758"/>
                <a:gd name="csX317" fmla="*/ 2619729 w 12268862"/>
                <a:gd name="csY317" fmla="*/ 5554490 h 7060758"/>
                <a:gd name="csX318" fmla="*/ 2640074 w 12268862"/>
                <a:gd name="csY318" fmla="*/ 5605284 h 7060758"/>
                <a:gd name="csX319" fmla="*/ 2692769 w 12268862"/>
                <a:gd name="csY319" fmla="*/ 5625564 h 7060758"/>
                <a:gd name="csX320" fmla="*/ 2728782 w 12268862"/>
                <a:gd name="csY320" fmla="*/ 5618218 h 7060758"/>
                <a:gd name="csX321" fmla="*/ 2754813 w 12268862"/>
                <a:gd name="csY321" fmla="*/ 5595552 h 7060758"/>
                <a:gd name="csX322" fmla="*/ 2725749 w 12268862"/>
                <a:gd name="csY322" fmla="*/ 5581990 h 7060758"/>
                <a:gd name="csX323" fmla="*/ 2692516 w 12268862"/>
                <a:gd name="csY323" fmla="*/ 5595427 h 7060758"/>
                <a:gd name="csX324" fmla="*/ 2665915 w 12268862"/>
                <a:gd name="csY324" fmla="*/ 5586825 h 7060758"/>
                <a:gd name="csX325" fmla="*/ 2653089 w 12268862"/>
                <a:gd name="csY325" fmla="*/ 5563656 h 7060758"/>
                <a:gd name="csX326" fmla="*/ 2763912 w 12268862"/>
                <a:gd name="csY326" fmla="*/ 5563656 h 7060758"/>
                <a:gd name="csX327" fmla="*/ 2764038 w 12268862"/>
                <a:gd name="csY327" fmla="*/ 5557127 h 7060758"/>
                <a:gd name="csX328" fmla="*/ 2743694 w 12268862"/>
                <a:gd name="csY328" fmla="*/ 5502565 h 7060758"/>
                <a:gd name="csX329" fmla="*/ 2690873 w 12268862"/>
                <a:gd name="csY329" fmla="*/ 5481908 h 7060758"/>
                <a:gd name="csX330" fmla="*/ 2550074 w 12268862"/>
                <a:gd name="csY330" fmla="*/ 5481908 h 7060758"/>
                <a:gd name="csX331" fmla="*/ 2517913 w 12268862"/>
                <a:gd name="csY331" fmla="*/ 5493398 h 7060758"/>
                <a:gd name="csX332" fmla="*/ 2505341 w 12268862"/>
                <a:gd name="csY332" fmla="*/ 5521087 h 7060758"/>
                <a:gd name="csX333" fmla="*/ 2538701 w 12268862"/>
                <a:gd name="csY333" fmla="*/ 5562903 h 7060758"/>
                <a:gd name="csX334" fmla="*/ 2550326 w 12268862"/>
                <a:gd name="csY334" fmla="*/ 5568679 h 7060758"/>
                <a:gd name="csX335" fmla="*/ 2565364 w 12268862"/>
                <a:gd name="csY335" fmla="*/ 5584125 h 7060758"/>
                <a:gd name="csX336" fmla="*/ 2561193 w 12268862"/>
                <a:gd name="csY336" fmla="*/ 5591659 h 7060758"/>
                <a:gd name="csX337" fmla="*/ 2550200 w 12268862"/>
                <a:gd name="csY337" fmla="*/ 5594924 h 7060758"/>
                <a:gd name="csX338" fmla="*/ 2535732 w 12268862"/>
                <a:gd name="csY338" fmla="*/ 5590592 h 7060758"/>
                <a:gd name="csX339" fmla="*/ 2521515 w 12268862"/>
                <a:gd name="csY339" fmla="*/ 5579228 h 7060758"/>
                <a:gd name="csX340" fmla="*/ 2500286 w 12268862"/>
                <a:gd name="csY340" fmla="*/ 5602208 h 7060758"/>
                <a:gd name="csX341" fmla="*/ 2548305 w 12268862"/>
                <a:gd name="csY341" fmla="*/ 5625564 h 7060758"/>
                <a:gd name="csX342" fmla="*/ 2584382 w 12268862"/>
                <a:gd name="csY342" fmla="*/ 5613384 h 7060758"/>
                <a:gd name="csX343" fmla="*/ 2597840 w 12268862"/>
                <a:gd name="csY343" fmla="*/ 5582995 h 7060758"/>
                <a:gd name="csX344" fmla="*/ 2590384 w 12268862"/>
                <a:gd name="csY344" fmla="*/ 5559136 h 7060758"/>
                <a:gd name="csX345" fmla="*/ 2562963 w 12268862"/>
                <a:gd name="csY345" fmla="*/ 5539170 h 7060758"/>
                <a:gd name="csX346" fmla="*/ 2550326 w 12268862"/>
                <a:gd name="csY346" fmla="*/ 5532891 h 7060758"/>
                <a:gd name="csX347" fmla="*/ 2540028 w 12268862"/>
                <a:gd name="csY347" fmla="*/ 5526549 h 7060758"/>
                <a:gd name="csX348" fmla="*/ 2537943 w 12268862"/>
                <a:gd name="csY348" fmla="*/ 5521464 h 7060758"/>
                <a:gd name="csX349" fmla="*/ 2541228 w 12268862"/>
                <a:gd name="csY349" fmla="*/ 5515373 h 7060758"/>
                <a:gd name="csX350" fmla="*/ 2550326 w 12268862"/>
                <a:gd name="csY350" fmla="*/ 5512925 h 7060758"/>
                <a:gd name="csX351" fmla="*/ 2573957 w 12268862"/>
                <a:gd name="csY351" fmla="*/ 5525733 h 7060758"/>
                <a:gd name="csX352" fmla="*/ 2595312 w 12268862"/>
                <a:gd name="csY352" fmla="*/ 5504511 h 7060758"/>
                <a:gd name="csX353" fmla="*/ 2575284 w 12268862"/>
                <a:gd name="csY353" fmla="*/ 5487747 h 7060758"/>
                <a:gd name="csX354" fmla="*/ 2550074 w 12268862"/>
                <a:gd name="csY354" fmla="*/ 5481908 h 7060758"/>
                <a:gd name="csX355" fmla="*/ 2433046 w 12268862"/>
                <a:gd name="csY355" fmla="*/ 5481908 h 7060758"/>
                <a:gd name="csX356" fmla="*/ 2413552 w 12268862"/>
                <a:gd name="csY356" fmla="*/ 5485752 h 7060758"/>
                <a:gd name="csX357" fmla="*/ 2392290 w 12268862"/>
                <a:gd name="csY357" fmla="*/ 5499426 h 7060758"/>
                <a:gd name="csX358" fmla="*/ 2392290 w 12268862"/>
                <a:gd name="csY358" fmla="*/ 5485424 h 7060758"/>
                <a:gd name="csX359" fmla="*/ 2357792 w 12268862"/>
                <a:gd name="csY359" fmla="*/ 5485424 h 7060758"/>
                <a:gd name="csX360" fmla="*/ 2357792 w 12268862"/>
                <a:gd name="csY360" fmla="*/ 5622048 h 7060758"/>
                <a:gd name="csX361" fmla="*/ 2392290 w 12268862"/>
                <a:gd name="csY361" fmla="*/ 5622048 h 7060758"/>
                <a:gd name="csX362" fmla="*/ 2392290 w 12268862"/>
                <a:gd name="csY362" fmla="*/ 5567235 h 7060758"/>
                <a:gd name="csX363" fmla="*/ 2393803 w 12268862"/>
                <a:gd name="csY363" fmla="*/ 5539517 h 7060758"/>
                <a:gd name="csX364" fmla="*/ 2404204 w 12268862"/>
                <a:gd name="csY364" fmla="*/ 5520263 h 7060758"/>
                <a:gd name="csX365" fmla="*/ 2422168 w 12268862"/>
                <a:gd name="csY365" fmla="*/ 5513301 h 7060758"/>
                <a:gd name="csX366" fmla="*/ 2435719 w 12268862"/>
                <a:gd name="csY366" fmla="*/ 5517503 h 7060758"/>
                <a:gd name="csX367" fmla="*/ 2443409 w 12268862"/>
                <a:gd name="csY367" fmla="*/ 5529733 h 7060758"/>
                <a:gd name="csX368" fmla="*/ 2445616 w 12268862"/>
                <a:gd name="csY368" fmla="*/ 5562218 h 7060758"/>
                <a:gd name="csX369" fmla="*/ 2445616 w 12268862"/>
                <a:gd name="csY369" fmla="*/ 5622048 h 7060758"/>
                <a:gd name="csX370" fmla="*/ 2479735 w 12268862"/>
                <a:gd name="csY370" fmla="*/ 5622048 h 7060758"/>
                <a:gd name="csX371" fmla="*/ 2479735 w 12268862"/>
                <a:gd name="csY371" fmla="*/ 5531761 h 7060758"/>
                <a:gd name="csX372" fmla="*/ 2467748 w 12268862"/>
                <a:gd name="csY372" fmla="*/ 5496098 h 7060758"/>
                <a:gd name="csX373" fmla="*/ 2433046 w 12268862"/>
                <a:gd name="csY373" fmla="*/ 5481908 h 7060758"/>
                <a:gd name="csX374" fmla="*/ 2259546 w 12268862"/>
                <a:gd name="csY374" fmla="*/ 5481908 h 7060758"/>
                <a:gd name="csX375" fmla="*/ 2208684 w 12268862"/>
                <a:gd name="csY375" fmla="*/ 5502565 h 7060758"/>
                <a:gd name="csX376" fmla="*/ 2188402 w 12268862"/>
                <a:gd name="csY376" fmla="*/ 5554490 h 7060758"/>
                <a:gd name="csX377" fmla="*/ 2208746 w 12268862"/>
                <a:gd name="csY377" fmla="*/ 5605284 h 7060758"/>
                <a:gd name="csX378" fmla="*/ 2261441 w 12268862"/>
                <a:gd name="csY378" fmla="*/ 5625564 h 7060758"/>
                <a:gd name="csX379" fmla="*/ 2297455 w 12268862"/>
                <a:gd name="csY379" fmla="*/ 5618218 h 7060758"/>
                <a:gd name="csX380" fmla="*/ 2323486 w 12268862"/>
                <a:gd name="csY380" fmla="*/ 5595552 h 7060758"/>
                <a:gd name="csX381" fmla="*/ 2294422 w 12268862"/>
                <a:gd name="csY381" fmla="*/ 5581990 h 7060758"/>
                <a:gd name="csX382" fmla="*/ 2261188 w 12268862"/>
                <a:gd name="csY382" fmla="*/ 5595427 h 7060758"/>
                <a:gd name="csX383" fmla="*/ 2234588 w 12268862"/>
                <a:gd name="csY383" fmla="*/ 5586825 h 7060758"/>
                <a:gd name="csX384" fmla="*/ 2221763 w 12268862"/>
                <a:gd name="csY384" fmla="*/ 5563656 h 7060758"/>
                <a:gd name="csX385" fmla="*/ 2332585 w 12268862"/>
                <a:gd name="csY385" fmla="*/ 5563656 h 7060758"/>
                <a:gd name="csX386" fmla="*/ 2332711 w 12268862"/>
                <a:gd name="csY386" fmla="*/ 5557127 h 7060758"/>
                <a:gd name="csX387" fmla="*/ 2312367 w 12268862"/>
                <a:gd name="csY387" fmla="*/ 5502565 h 7060758"/>
                <a:gd name="csX388" fmla="*/ 2259546 w 12268862"/>
                <a:gd name="csY388" fmla="*/ 5481908 h 7060758"/>
                <a:gd name="csX389" fmla="*/ 2042066 w 12268862"/>
                <a:gd name="csY389" fmla="*/ 5481908 h 7060758"/>
                <a:gd name="csX390" fmla="*/ 2009907 w 12268862"/>
                <a:gd name="csY390" fmla="*/ 5493398 h 7060758"/>
                <a:gd name="csX391" fmla="*/ 1997333 w 12268862"/>
                <a:gd name="csY391" fmla="*/ 5521087 h 7060758"/>
                <a:gd name="csX392" fmla="*/ 2030694 w 12268862"/>
                <a:gd name="csY392" fmla="*/ 5562903 h 7060758"/>
                <a:gd name="csX393" fmla="*/ 2042319 w 12268862"/>
                <a:gd name="csY393" fmla="*/ 5568679 h 7060758"/>
                <a:gd name="csX394" fmla="*/ 2057357 w 12268862"/>
                <a:gd name="csY394" fmla="*/ 5584125 h 7060758"/>
                <a:gd name="csX395" fmla="*/ 2053186 w 12268862"/>
                <a:gd name="csY395" fmla="*/ 5591659 h 7060758"/>
                <a:gd name="csX396" fmla="*/ 2042193 w 12268862"/>
                <a:gd name="csY396" fmla="*/ 5594924 h 7060758"/>
                <a:gd name="csX397" fmla="*/ 2027723 w 12268862"/>
                <a:gd name="csY397" fmla="*/ 5590592 h 7060758"/>
                <a:gd name="csX398" fmla="*/ 2013507 w 12268862"/>
                <a:gd name="csY398" fmla="*/ 5579228 h 7060758"/>
                <a:gd name="csX399" fmla="*/ 1992278 w 12268862"/>
                <a:gd name="csY399" fmla="*/ 5602208 h 7060758"/>
                <a:gd name="csX400" fmla="*/ 2040297 w 12268862"/>
                <a:gd name="csY400" fmla="*/ 5625564 h 7060758"/>
                <a:gd name="csX401" fmla="*/ 2076374 w 12268862"/>
                <a:gd name="csY401" fmla="*/ 5613384 h 7060758"/>
                <a:gd name="csX402" fmla="*/ 2089833 w 12268862"/>
                <a:gd name="csY402" fmla="*/ 5582995 h 7060758"/>
                <a:gd name="csX403" fmla="*/ 2082377 w 12268862"/>
                <a:gd name="csY403" fmla="*/ 5559136 h 7060758"/>
                <a:gd name="csX404" fmla="*/ 2054956 w 12268862"/>
                <a:gd name="csY404" fmla="*/ 5539170 h 7060758"/>
                <a:gd name="csX405" fmla="*/ 2042319 w 12268862"/>
                <a:gd name="csY405" fmla="*/ 5532891 h 7060758"/>
                <a:gd name="csX406" fmla="*/ 2032020 w 12268862"/>
                <a:gd name="csY406" fmla="*/ 5526549 h 7060758"/>
                <a:gd name="csX407" fmla="*/ 2029935 w 12268862"/>
                <a:gd name="csY407" fmla="*/ 5521464 h 7060758"/>
                <a:gd name="csX408" fmla="*/ 2033221 w 12268862"/>
                <a:gd name="csY408" fmla="*/ 5515373 h 7060758"/>
                <a:gd name="csX409" fmla="*/ 2042319 w 12268862"/>
                <a:gd name="csY409" fmla="*/ 5512925 h 7060758"/>
                <a:gd name="csX410" fmla="*/ 2065949 w 12268862"/>
                <a:gd name="csY410" fmla="*/ 5525733 h 7060758"/>
                <a:gd name="csX411" fmla="*/ 2087305 w 12268862"/>
                <a:gd name="csY411" fmla="*/ 5504511 h 7060758"/>
                <a:gd name="csX412" fmla="*/ 2067276 w 12268862"/>
                <a:gd name="csY412" fmla="*/ 5487747 h 7060758"/>
                <a:gd name="csX413" fmla="*/ 2042066 w 12268862"/>
                <a:gd name="csY413" fmla="*/ 5481908 h 7060758"/>
                <a:gd name="csX414" fmla="*/ 1911053 w 12268862"/>
                <a:gd name="csY414" fmla="*/ 5481908 h 7060758"/>
                <a:gd name="csX415" fmla="*/ 1893615 w 12268862"/>
                <a:gd name="csY415" fmla="*/ 5487182 h 7060758"/>
                <a:gd name="csX416" fmla="*/ 1880852 w 12268862"/>
                <a:gd name="csY416" fmla="*/ 5502628 h 7060758"/>
                <a:gd name="csX417" fmla="*/ 1880852 w 12268862"/>
                <a:gd name="csY417" fmla="*/ 5485424 h 7060758"/>
                <a:gd name="csX418" fmla="*/ 1851282 w 12268862"/>
                <a:gd name="csY418" fmla="*/ 5485424 h 7060758"/>
                <a:gd name="csX419" fmla="*/ 1851282 w 12268862"/>
                <a:gd name="csY419" fmla="*/ 5622048 h 7060758"/>
                <a:gd name="csX420" fmla="*/ 1885528 w 12268862"/>
                <a:gd name="csY420" fmla="*/ 5622048 h 7060758"/>
                <a:gd name="csX421" fmla="*/ 1885528 w 12268862"/>
                <a:gd name="csY421" fmla="*/ 5566796 h 7060758"/>
                <a:gd name="csX422" fmla="*/ 1885402 w 12268862"/>
                <a:gd name="csY422" fmla="*/ 5560140 h 7060758"/>
                <a:gd name="csX423" fmla="*/ 1890898 w 12268862"/>
                <a:gd name="csY423" fmla="*/ 5521715 h 7060758"/>
                <a:gd name="csX424" fmla="*/ 1904356 w 12268862"/>
                <a:gd name="csY424" fmla="*/ 5511920 h 7060758"/>
                <a:gd name="csX425" fmla="*/ 1914339 w 12268862"/>
                <a:gd name="csY425" fmla="*/ 5514934 h 7060758"/>
                <a:gd name="csX426" fmla="*/ 1925080 w 12268862"/>
                <a:gd name="csY426" fmla="*/ 5485424 h 7060758"/>
                <a:gd name="csX427" fmla="*/ 1911053 w 12268862"/>
                <a:gd name="csY427" fmla="*/ 5481908 h 7060758"/>
                <a:gd name="csX428" fmla="*/ 1214775 w 12268862"/>
                <a:gd name="csY428" fmla="*/ 5481908 h 7060758"/>
                <a:gd name="csX429" fmla="*/ 1163914 w 12268862"/>
                <a:gd name="csY429" fmla="*/ 5502565 h 7060758"/>
                <a:gd name="csX430" fmla="*/ 1143632 w 12268862"/>
                <a:gd name="csY430" fmla="*/ 5554490 h 7060758"/>
                <a:gd name="csX431" fmla="*/ 1163976 w 12268862"/>
                <a:gd name="csY431" fmla="*/ 5605284 h 7060758"/>
                <a:gd name="csX432" fmla="*/ 1216671 w 12268862"/>
                <a:gd name="csY432" fmla="*/ 5625564 h 7060758"/>
                <a:gd name="csX433" fmla="*/ 1252685 w 12268862"/>
                <a:gd name="csY433" fmla="*/ 5618218 h 7060758"/>
                <a:gd name="csX434" fmla="*/ 1278716 w 12268862"/>
                <a:gd name="csY434" fmla="*/ 5595552 h 7060758"/>
                <a:gd name="csX435" fmla="*/ 1249652 w 12268862"/>
                <a:gd name="csY435" fmla="*/ 5581990 h 7060758"/>
                <a:gd name="csX436" fmla="*/ 1216418 w 12268862"/>
                <a:gd name="csY436" fmla="*/ 5595427 h 7060758"/>
                <a:gd name="csX437" fmla="*/ 1189818 w 12268862"/>
                <a:gd name="csY437" fmla="*/ 5586825 h 7060758"/>
                <a:gd name="csX438" fmla="*/ 1176992 w 12268862"/>
                <a:gd name="csY438" fmla="*/ 5563656 h 7060758"/>
                <a:gd name="csX439" fmla="*/ 1287815 w 12268862"/>
                <a:gd name="csY439" fmla="*/ 5563656 h 7060758"/>
                <a:gd name="csX440" fmla="*/ 1287941 w 12268862"/>
                <a:gd name="csY440" fmla="*/ 5557127 h 7060758"/>
                <a:gd name="csX441" fmla="*/ 1267596 w 12268862"/>
                <a:gd name="csY441" fmla="*/ 5502565 h 7060758"/>
                <a:gd name="csX442" fmla="*/ 1214775 w 12268862"/>
                <a:gd name="csY442" fmla="*/ 5481908 h 7060758"/>
                <a:gd name="csX443" fmla="*/ 789603 w 12268862"/>
                <a:gd name="csY443" fmla="*/ 5481908 h 7060758"/>
                <a:gd name="csX444" fmla="*/ 772165 w 12268862"/>
                <a:gd name="csY444" fmla="*/ 5487182 h 7060758"/>
                <a:gd name="csX445" fmla="*/ 759402 w 12268862"/>
                <a:gd name="csY445" fmla="*/ 5502628 h 7060758"/>
                <a:gd name="csX446" fmla="*/ 759402 w 12268862"/>
                <a:gd name="csY446" fmla="*/ 5485424 h 7060758"/>
                <a:gd name="csX447" fmla="*/ 729832 w 12268862"/>
                <a:gd name="csY447" fmla="*/ 5485424 h 7060758"/>
                <a:gd name="csX448" fmla="*/ 729832 w 12268862"/>
                <a:gd name="csY448" fmla="*/ 5622048 h 7060758"/>
                <a:gd name="csX449" fmla="*/ 764077 w 12268862"/>
                <a:gd name="csY449" fmla="*/ 5622048 h 7060758"/>
                <a:gd name="csX450" fmla="*/ 764077 w 12268862"/>
                <a:gd name="csY450" fmla="*/ 5566796 h 7060758"/>
                <a:gd name="csX451" fmla="*/ 763951 w 12268862"/>
                <a:gd name="csY451" fmla="*/ 5560140 h 7060758"/>
                <a:gd name="csX452" fmla="*/ 769448 w 12268862"/>
                <a:gd name="csY452" fmla="*/ 5521715 h 7060758"/>
                <a:gd name="csX453" fmla="*/ 782906 w 12268862"/>
                <a:gd name="csY453" fmla="*/ 5511920 h 7060758"/>
                <a:gd name="csX454" fmla="*/ 792888 w 12268862"/>
                <a:gd name="csY454" fmla="*/ 5514934 h 7060758"/>
                <a:gd name="csX455" fmla="*/ 803630 w 12268862"/>
                <a:gd name="csY455" fmla="*/ 5485424 h 7060758"/>
                <a:gd name="csX456" fmla="*/ 789603 w 12268862"/>
                <a:gd name="csY456" fmla="*/ 5481908 h 7060758"/>
                <a:gd name="csX457" fmla="*/ 4965632 w 12268862"/>
                <a:gd name="csY457" fmla="*/ 5471611 h 7060758"/>
                <a:gd name="csX458" fmla="*/ 4975615 w 12268862"/>
                <a:gd name="csY458" fmla="*/ 5471611 h 7060758"/>
                <a:gd name="csX459" fmla="*/ 4998108 w 12268862"/>
                <a:gd name="csY459" fmla="*/ 5475264 h 7060758"/>
                <a:gd name="csX460" fmla="*/ 5006448 w 12268862"/>
                <a:gd name="csY460" fmla="*/ 5490888 h 7060758"/>
                <a:gd name="csX461" fmla="*/ 5003479 w 12268862"/>
                <a:gd name="csY461" fmla="*/ 5501408 h 7060758"/>
                <a:gd name="csX462" fmla="*/ 4995328 w 12268862"/>
                <a:gd name="csY462" fmla="*/ 5507645 h 7060758"/>
                <a:gd name="csX463" fmla="*/ 4976879 w 12268862"/>
                <a:gd name="csY463" fmla="*/ 5509534 h 7060758"/>
                <a:gd name="csX464" fmla="*/ 4965632 w 12268862"/>
                <a:gd name="csY464" fmla="*/ 5509534 h 7060758"/>
                <a:gd name="csX465" fmla="*/ 3115717 w 12268862"/>
                <a:gd name="csY465" fmla="*/ 5471234 h 7060758"/>
                <a:gd name="csX466" fmla="*/ 3127723 w 12268862"/>
                <a:gd name="csY466" fmla="*/ 5471234 h 7060758"/>
                <a:gd name="csX467" fmla="*/ 3175615 w 12268862"/>
                <a:gd name="csY467" fmla="*/ 5485816 h 7060758"/>
                <a:gd name="csX468" fmla="*/ 3192168 w 12268862"/>
                <a:gd name="csY468" fmla="*/ 5531449 h 7060758"/>
                <a:gd name="csX469" fmla="*/ 3185219 w 12268862"/>
                <a:gd name="csY469" fmla="*/ 5563631 h 7060758"/>
                <a:gd name="csX470" fmla="*/ 3167339 w 12268862"/>
                <a:gd name="csY470" fmla="*/ 5582235 h 7060758"/>
                <a:gd name="csX471" fmla="*/ 3132145 w 12268862"/>
                <a:gd name="csY471" fmla="*/ 5587767 h 7060758"/>
                <a:gd name="csX472" fmla="*/ 3115717 w 12268862"/>
                <a:gd name="csY472" fmla="*/ 5587767 h 7060758"/>
                <a:gd name="csX473" fmla="*/ 594850 w 12268862"/>
                <a:gd name="csY473" fmla="*/ 5471234 h 7060758"/>
                <a:gd name="csX474" fmla="*/ 606855 w 12268862"/>
                <a:gd name="csY474" fmla="*/ 5471234 h 7060758"/>
                <a:gd name="csX475" fmla="*/ 654748 w 12268862"/>
                <a:gd name="csY475" fmla="*/ 5485816 h 7060758"/>
                <a:gd name="csX476" fmla="*/ 671302 w 12268862"/>
                <a:gd name="csY476" fmla="*/ 5531449 h 7060758"/>
                <a:gd name="csX477" fmla="*/ 664351 w 12268862"/>
                <a:gd name="csY477" fmla="*/ 5563631 h 7060758"/>
                <a:gd name="csX478" fmla="*/ 646471 w 12268862"/>
                <a:gd name="csY478" fmla="*/ 5582235 h 7060758"/>
                <a:gd name="csX479" fmla="*/ 611278 w 12268862"/>
                <a:gd name="csY479" fmla="*/ 5587767 h 7060758"/>
                <a:gd name="csX480" fmla="*/ 594850 w 12268862"/>
                <a:gd name="csY480" fmla="*/ 5587767 h 7060758"/>
                <a:gd name="csX481" fmla="*/ 4930250 w 12268862"/>
                <a:gd name="csY481" fmla="*/ 5437329 h 7060758"/>
                <a:gd name="csX482" fmla="*/ 4930250 w 12268862"/>
                <a:gd name="csY482" fmla="*/ 5622048 h 7060758"/>
                <a:gd name="csX483" fmla="*/ 4965632 w 12268862"/>
                <a:gd name="csY483" fmla="*/ 5622048 h 7060758"/>
                <a:gd name="csX484" fmla="*/ 4965632 w 12268862"/>
                <a:gd name="csY484" fmla="*/ 5543816 h 7060758"/>
                <a:gd name="csX485" fmla="*/ 5002910 w 12268862"/>
                <a:gd name="csY485" fmla="*/ 5540928 h 7060758"/>
                <a:gd name="csX486" fmla="*/ 5030521 w 12268862"/>
                <a:gd name="csY486" fmla="*/ 5523096 h 7060758"/>
                <a:gd name="csX487" fmla="*/ 5040693 w 12268862"/>
                <a:gd name="csY487" fmla="*/ 5490949 h 7060758"/>
                <a:gd name="csX488" fmla="*/ 5032922 w 12268862"/>
                <a:gd name="csY488" fmla="*/ 5461000 h 7060758"/>
                <a:gd name="csX489" fmla="*/ 5011692 w 12268862"/>
                <a:gd name="csY489" fmla="*/ 5442917 h 7060758"/>
                <a:gd name="csX490" fmla="*/ 4967780 w 12268862"/>
                <a:gd name="csY490" fmla="*/ 5437329 h 7060758"/>
                <a:gd name="csX491" fmla="*/ 3080588 w 12268862"/>
                <a:gd name="csY491" fmla="*/ 5437329 h 7060758"/>
                <a:gd name="csX492" fmla="*/ 3080588 w 12268862"/>
                <a:gd name="csY492" fmla="*/ 5622048 h 7060758"/>
                <a:gd name="csX493" fmla="*/ 3123138 w 12268862"/>
                <a:gd name="csY493" fmla="*/ 5622048 h 7060758"/>
                <a:gd name="csX494" fmla="*/ 3173893 w 12268862"/>
                <a:gd name="csY494" fmla="*/ 5617528 h 7060758"/>
                <a:gd name="csX495" fmla="*/ 3201100 w 12268862"/>
                <a:gd name="csY495" fmla="*/ 5601203 h 7060758"/>
                <a:gd name="csX496" fmla="*/ 3220797 w 12268862"/>
                <a:gd name="csY496" fmla="*/ 5571505 h 7060758"/>
                <a:gd name="csX497" fmla="*/ 3227930 w 12268862"/>
                <a:gd name="csY497" fmla="*/ 5532263 h 7060758"/>
                <a:gd name="csX498" fmla="*/ 3215179 w 12268862"/>
                <a:gd name="csY498" fmla="*/ 5479773 h 7060758"/>
                <a:gd name="csX499" fmla="*/ 3182730 w 12268862"/>
                <a:gd name="csY499" fmla="*/ 5447312 h 7060758"/>
                <a:gd name="csX500" fmla="*/ 3122506 w 12268862"/>
                <a:gd name="csY500" fmla="*/ 5437329 h 7060758"/>
                <a:gd name="csX501" fmla="*/ 962293 w 12268862"/>
                <a:gd name="csY501" fmla="*/ 5437329 h 7060758"/>
                <a:gd name="csX502" fmla="*/ 962293 w 12268862"/>
                <a:gd name="csY502" fmla="*/ 5622048 h 7060758"/>
                <a:gd name="csX503" fmla="*/ 997675 w 12268862"/>
                <a:gd name="csY503" fmla="*/ 5622048 h 7060758"/>
                <a:gd name="csX504" fmla="*/ 997675 w 12268862"/>
                <a:gd name="csY504" fmla="*/ 5500870 h 7060758"/>
                <a:gd name="csX505" fmla="*/ 1077116 w 12268862"/>
                <a:gd name="csY505" fmla="*/ 5622048 h 7060758"/>
                <a:gd name="csX506" fmla="*/ 1111152 w 12268862"/>
                <a:gd name="csY506" fmla="*/ 5622048 h 7060758"/>
                <a:gd name="csX507" fmla="*/ 1111152 w 12268862"/>
                <a:gd name="csY507" fmla="*/ 5437329 h 7060758"/>
                <a:gd name="csX508" fmla="*/ 1075769 w 12268862"/>
                <a:gd name="csY508" fmla="*/ 5437329 h 7060758"/>
                <a:gd name="csX509" fmla="*/ 1075769 w 12268862"/>
                <a:gd name="csY509" fmla="*/ 5558885 h 7060758"/>
                <a:gd name="csX510" fmla="*/ 996232 w 12268862"/>
                <a:gd name="csY510" fmla="*/ 5437329 h 7060758"/>
                <a:gd name="csX511" fmla="*/ 559721 w 12268862"/>
                <a:gd name="csY511" fmla="*/ 5437329 h 7060758"/>
                <a:gd name="csX512" fmla="*/ 559721 w 12268862"/>
                <a:gd name="csY512" fmla="*/ 5622048 h 7060758"/>
                <a:gd name="csX513" fmla="*/ 602270 w 12268862"/>
                <a:gd name="csY513" fmla="*/ 5622048 h 7060758"/>
                <a:gd name="csX514" fmla="*/ 653025 w 12268862"/>
                <a:gd name="csY514" fmla="*/ 5617528 h 7060758"/>
                <a:gd name="csX515" fmla="*/ 680233 w 12268862"/>
                <a:gd name="csY515" fmla="*/ 5601203 h 7060758"/>
                <a:gd name="csX516" fmla="*/ 699929 w 12268862"/>
                <a:gd name="csY516" fmla="*/ 5571505 h 7060758"/>
                <a:gd name="csX517" fmla="*/ 707063 w 12268862"/>
                <a:gd name="csY517" fmla="*/ 5532263 h 7060758"/>
                <a:gd name="csX518" fmla="*/ 694311 w 12268862"/>
                <a:gd name="csY518" fmla="*/ 5479773 h 7060758"/>
                <a:gd name="csX519" fmla="*/ 661863 w 12268862"/>
                <a:gd name="csY519" fmla="*/ 5447312 h 7060758"/>
                <a:gd name="csX520" fmla="*/ 601638 w 12268862"/>
                <a:gd name="csY520" fmla="*/ 5437329 h 7060758"/>
                <a:gd name="csX521" fmla="*/ 4489843 w 12268862"/>
                <a:gd name="csY521" fmla="*/ 5435069 h 7060758"/>
                <a:gd name="csX522" fmla="*/ 4489843 w 12268862"/>
                <a:gd name="csY522" fmla="*/ 5485424 h 7060758"/>
                <a:gd name="csX523" fmla="*/ 4472152 w 12268862"/>
                <a:gd name="csY523" fmla="*/ 5485424 h 7060758"/>
                <a:gd name="csX524" fmla="*/ 4472152 w 12268862"/>
                <a:gd name="csY524" fmla="*/ 5514934 h 7060758"/>
                <a:gd name="csX525" fmla="*/ 4489843 w 12268862"/>
                <a:gd name="csY525" fmla="*/ 5514934 h 7060758"/>
                <a:gd name="csX526" fmla="*/ 4489843 w 12268862"/>
                <a:gd name="csY526" fmla="*/ 5622048 h 7060758"/>
                <a:gd name="csX527" fmla="*/ 4524341 w 12268862"/>
                <a:gd name="csY527" fmla="*/ 5622048 h 7060758"/>
                <a:gd name="csX528" fmla="*/ 4524341 w 12268862"/>
                <a:gd name="csY528" fmla="*/ 5514934 h 7060758"/>
                <a:gd name="csX529" fmla="*/ 4544812 w 12268862"/>
                <a:gd name="csY529" fmla="*/ 5514934 h 7060758"/>
                <a:gd name="csX530" fmla="*/ 4544812 w 12268862"/>
                <a:gd name="csY530" fmla="*/ 5485424 h 7060758"/>
                <a:gd name="csX531" fmla="*/ 4524341 w 12268862"/>
                <a:gd name="csY531" fmla="*/ 5485424 h 7060758"/>
                <a:gd name="csX532" fmla="*/ 4524341 w 12268862"/>
                <a:gd name="csY532" fmla="*/ 5435069 h 7060758"/>
                <a:gd name="csX533" fmla="*/ 3857230 w 12268862"/>
                <a:gd name="csY533" fmla="*/ 5435069 h 7060758"/>
                <a:gd name="csX534" fmla="*/ 3857230 w 12268862"/>
                <a:gd name="csY534" fmla="*/ 5485424 h 7060758"/>
                <a:gd name="csX535" fmla="*/ 3839539 w 12268862"/>
                <a:gd name="csY535" fmla="*/ 5485424 h 7060758"/>
                <a:gd name="csX536" fmla="*/ 3839539 w 12268862"/>
                <a:gd name="csY536" fmla="*/ 5514934 h 7060758"/>
                <a:gd name="csX537" fmla="*/ 3857230 w 12268862"/>
                <a:gd name="csY537" fmla="*/ 5514934 h 7060758"/>
                <a:gd name="csX538" fmla="*/ 3857230 w 12268862"/>
                <a:gd name="csY538" fmla="*/ 5622048 h 7060758"/>
                <a:gd name="csX539" fmla="*/ 3891728 w 12268862"/>
                <a:gd name="csY539" fmla="*/ 5622048 h 7060758"/>
                <a:gd name="csX540" fmla="*/ 3891728 w 12268862"/>
                <a:gd name="csY540" fmla="*/ 5514934 h 7060758"/>
                <a:gd name="csX541" fmla="*/ 3912199 w 12268862"/>
                <a:gd name="csY541" fmla="*/ 5514934 h 7060758"/>
                <a:gd name="csX542" fmla="*/ 3912199 w 12268862"/>
                <a:gd name="csY542" fmla="*/ 5485424 h 7060758"/>
                <a:gd name="csX543" fmla="*/ 3891728 w 12268862"/>
                <a:gd name="csY543" fmla="*/ 5485424 h 7060758"/>
                <a:gd name="csX544" fmla="*/ 3891728 w 12268862"/>
                <a:gd name="csY544" fmla="*/ 5435069 h 7060758"/>
                <a:gd name="csX545" fmla="*/ 2122336 w 12268862"/>
                <a:gd name="csY545" fmla="*/ 5435069 h 7060758"/>
                <a:gd name="csX546" fmla="*/ 2122336 w 12268862"/>
                <a:gd name="csY546" fmla="*/ 5485424 h 7060758"/>
                <a:gd name="csX547" fmla="*/ 2104645 w 12268862"/>
                <a:gd name="csY547" fmla="*/ 5485424 h 7060758"/>
                <a:gd name="csX548" fmla="*/ 2104645 w 12268862"/>
                <a:gd name="csY548" fmla="*/ 5514934 h 7060758"/>
                <a:gd name="csX549" fmla="*/ 2122336 w 12268862"/>
                <a:gd name="csY549" fmla="*/ 5514934 h 7060758"/>
                <a:gd name="csX550" fmla="*/ 2122336 w 12268862"/>
                <a:gd name="csY550" fmla="*/ 5622048 h 7060758"/>
                <a:gd name="csX551" fmla="*/ 2156834 w 12268862"/>
                <a:gd name="csY551" fmla="*/ 5622048 h 7060758"/>
                <a:gd name="csX552" fmla="*/ 2156834 w 12268862"/>
                <a:gd name="csY552" fmla="*/ 5514934 h 7060758"/>
                <a:gd name="csX553" fmla="*/ 2177306 w 12268862"/>
                <a:gd name="csY553" fmla="*/ 5514934 h 7060758"/>
                <a:gd name="csX554" fmla="*/ 2177306 w 12268862"/>
                <a:gd name="csY554" fmla="*/ 5485424 h 7060758"/>
                <a:gd name="csX555" fmla="*/ 2156834 w 12268862"/>
                <a:gd name="csY555" fmla="*/ 5485424 h 7060758"/>
                <a:gd name="csX556" fmla="*/ 2156834 w 12268862"/>
                <a:gd name="csY556" fmla="*/ 5435069 h 7060758"/>
                <a:gd name="csX557" fmla="*/ 5070487 w 12268862"/>
                <a:gd name="csY557" fmla="*/ 5432683 h 7060758"/>
                <a:gd name="csX558" fmla="*/ 5070487 w 12268862"/>
                <a:gd name="csY558" fmla="*/ 5622048 h 7060758"/>
                <a:gd name="csX559" fmla="*/ 5104732 w 12268862"/>
                <a:gd name="csY559" fmla="*/ 5622048 h 7060758"/>
                <a:gd name="csX560" fmla="*/ 5104732 w 12268862"/>
                <a:gd name="csY560" fmla="*/ 5567173 h 7060758"/>
                <a:gd name="csX561" fmla="*/ 5106248 w 12268862"/>
                <a:gd name="csY561" fmla="*/ 5539044 h 7060758"/>
                <a:gd name="csX562" fmla="*/ 5116674 w 12268862"/>
                <a:gd name="csY562" fmla="*/ 5520208 h 7060758"/>
                <a:gd name="csX563" fmla="*/ 5134682 w 12268862"/>
                <a:gd name="csY563" fmla="*/ 5513301 h 7060758"/>
                <a:gd name="csX564" fmla="*/ 5148265 w 12268862"/>
                <a:gd name="csY564" fmla="*/ 5517445 h 7060758"/>
                <a:gd name="csX565" fmla="*/ 5156036 w 12268862"/>
                <a:gd name="csY565" fmla="*/ 5530003 h 7060758"/>
                <a:gd name="csX566" fmla="*/ 5158312 w 12268862"/>
                <a:gd name="csY566" fmla="*/ 5562150 h 7060758"/>
                <a:gd name="csX567" fmla="*/ 5158312 w 12268862"/>
                <a:gd name="csY567" fmla="*/ 5622048 h 7060758"/>
                <a:gd name="csX568" fmla="*/ 5192304 w 12268862"/>
                <a:gd name="csY568" fmla="*/ 5622048 h 7060758"/>
                <a:gd name="csX569" fmla="*/ 5192304 w 12268862"/>
                <a:gd name="csY569" fmla="*/ 5531761 h 7060758"/>
                <a:gd name="csX570" fmla="*/ 5180299 w 12268862"/>
                <a:gd name="csY570" fmla="*/ 5495972 h 7060758"/>
                <a:gd name="csX571" fmla="*/ 5145801 w 12268862"/>
                <a:gd name="csY571" fmla="*/ 5481908 h 7060758"/>
                <a:gd name="csX572" fmla="*/ 5125078 w 12268862"/>
                <a:gd name="csY572" fmla="*/ 5486240 h 7060758"/>
                <a:gd name="csX573" fmla="*/ 5104732 w 12268862"/>
                <a:gd name="csY573" fmla="*/ 5499237 h 7060758"/>
                <a:gd name="csX574" fmla="*/ 5104732 w 12268862"/>
                <a:gd name="csY574" fmla="*/ 5432683 h 7060758"/>
                <a:gd name="csX575" fmla="*/ 1706136 w 12268862"/>
                <a:gd name="csY575" fmla="*/ 5432683 h 7060758"/>
                <a:gd name="csX576" fmla="*/ 1706136 w 12268862"/>
                <a:gd name="csY576" fmla="*/ 5622048 h 7060758"/>
                <a:gd name="csX577" fmla="*/ 1740380 w 12268862"/>
                <a:gd name="csY577" fmla="*/ 5622048 h 7060758"/>
                <a:gd name="csX578" fmla="*/ 1740380 w 12268862"/>
                <a:gd name="csY578" fmla="*/ 5567173 h 7060758"/>
                <a:gd name="csX579" fmla="*/ 1741897 w 12268862"/>
                <a:gd name="csY579" fmla="*/ 5539044 h 7060758"/>
                <a:gd name="csX580" fmla="*/ 1752322 w 12268862"/>
                <a:gd name="csY580" fmla="*/ 5520208 h 7060758"/>
                <a:gd name="csX581" fmla="*/ 1770329 w 12268862"/>
                <a:gd name="csY581" fmla="*/ 5513301 h 7060758"/>
                <a:gd name="csX582" fmla="*/ 1783914 w 12268862"/>
                <a:gd name="csY582" fmla="*/ 5517445 h 7060758"/>
                <a:gd name="csX583" fmla="*/ 1791685 w 12268862"/>
                <a:gd name="csY583" fmla="*/ 5530003 h 7060758"/>
                <a:gd name="csX584" fmla="*/ 1793959 w 12268862"/>
                <a:gd name="csY584" fmla="*/ 5562150 h 7060758"/>
                <a:gd name="csX585" fmla="*/ 1793959 w 12268862"/>
                <a:gd name="csY585" fmla="*/ 5622048 h 7060758"/>
                <a:gd name="csX586" fmla="*/ 1827952 w 12268862"/>
                <a:gd name="csY586" fmla="*/ 5622048 h 7060758"/>
                <a:gd name="csX587" fmla="*/ 1827952 w 12268862"/>
                <a:gd name="csY587" fmla="*/ 5531761 h 7060758"/>
                <a:gd name="csX588" fmla="*/ 1815947 w 12268862"/>
                <a:gd name="csY588" fmla="*/ 5495972 h 7060758"/>
                <a:gd name="csX589" fmla="*/ 1781449 w 12268862"/>
                <a:gd name="csY589" fmla="*/ 5481908 h 7060758"/>
                <a:gd name="csX590" fmla="*/ 1760726 w 12268862"/>
                <a:gd name="csY590" fmla="*/ 5486240 h 7060758"/>
                <a:gd name="csX591" fmla="*/ 1740380 w 12268862"/>
                <a:gd name="csY591" fmla="*/ 5499237 h 7060758"/>
                <a:gd name="csX592" fmla="*/ 1740380 w 12268862"/>
                <a:gd name="csY592" fmla="*/ 5432683 h 7060758"/>
                <a:gd name="csX593" fmla="*/ 1598359 w 12268862"/>
                <a:gd name="csY593" fmla="*/ 5432683 h 7060758"/>
                <a:gd name="csX594" fmla="*/ 1547877 w 12268862"/>
                <a:gd name="csY594" fmla="*/ 5445743 h 7060758"/>
                <a:gd name="csX595" fmla="*/ 1511863 w 12268862"/>
                <a:gd name="csY595" fmla="*/ 5480276 h 7060758"/>
                <a:gd name="csX596" fmla="*/ 1499290 w 12268862"/>
                <a:gd name="csY596" fmla="*/ 5529375 h 7060758"/>
                <a:gd name="csX597" fmla="*/ 1526900 w 12268862"/>
                <a:gd name="csY597" fmla="*/ 5599382 h 7060758"/>
                <a:gd name="csX598" fmla="*/ 1597854 w 12268862"/>
                <a:gd name="csY598" fmla="*/ 5626694 h 7060758"/>
                <a:gd name="csX599" fmla="*/ 1639681 w 12268862"/>
                <a:gd name="csY599" fmla="*/ 5618969 h 7060758"/>
                <a:gd name="csX600" fmla="*/ 1678602 w 12268862"/>
                <a:gd name="csY600" fmla="*/ 5591267 h 7060758"/>
                <a:gd name="csX601" fmla="*/ 1654614 w 12268862"/>
                <a:gd name="csY601" fmla="*/ 5566394 h 7060758"/>
                <a:gd name="csX602" fmla="*/ 1626584 w 12268862"/>
                <a:gd name="csY602" fmla="*/ 5587196 h 7060758"/>
                <a:gd name="csX603" fmla="*/ 1598431 w 12268862"/>
                <a:gd name="csY603" fmla="*/ 5592915 h 7060758"/>
                <a:gd name="csX604" fmla="*/ 1565604 w 12268862"/>
                <a:gd name="csY604" fmla="*/ 5584745 h 7060758"/>
                <a:gd name="csX605" fmla="*/ 1542752 w 12268862"/>
                <a:gd name="csY605" fmla="*/ 5562245 h 7060758"/>
                <a:gd name="csX606" fmla="*/ 1534671 w 12268862"/>
                <a:gd name="csY606" fmla="*/ 5529438 h 7060758"/>
                <a:gd name="csX607" fmla="*/ 1552916 w 12268862"/>
                <a:gd name="csY607" fmla="*/ 5484814 h 7060758"/>
                <a:gd name="csX608" fmla="*/ 1597799 w 12268862"/>
                <a:gd name="csY608" fmla="*/ 5466714 h 7060758"/>
                <a:gd name="csX609" fmla="*/ 1654614 w 12268862"/>
                <a:gd name="csY609" fmla="*/ 5493235 h 7060758"/>
                <a:gd name="csX610" fmla="*/ 1679360 w 12268862"/>
                <a:gd name="csY610" fmla="*/ 5469792 h 7060758"/>
                <a:gd name="csX611" fmla="*/ 1642651 w 12268862"/>
                <a:gd name="csY611" fmla="*/ 5442337 h 7060758"/>
                <a:gd name="csX612" fmla="*/ 1598359 w 12268862"/>
                <a:gd name="csY612" fmla="*/ 5432683 h 7060758"/>
                <a:gd name="csX613" fmla="*/ 1366742 w 12268862"/>
                <a:gd name="csY613" fmla="*/ 5432683 h 7060758"/>
                <a:gd name="csX614" fmla="*/ 1366742 w 12268862"/>
                <a:gd name="csY614" fmla="*/ 5622048 h 7060758"/>
                <a:gd name="csX615" fmla="*/ 1401240 w 12268862"/>
                <a:gd name="csY615" fmla="*/ 5622048 h 7060758"/>
                <a:gd name="csX616" fmla="*/ 1401240 w 12268862"/>
                <a:gd name="csY616" fmla="*/ 5432683 h 7060758"/>
                <a:gd name="csX617" fmla="*/ 5505561 w 12268862"/>
                <a:gd name="csY617" fmla="*/ 5429167 h 7060758"/>
                <a:gd name="csX618" fmla="*/ 5490062 w 12268862"/>
                <a:gd name="csY618" fmla="*/ 5435571 h 7060758"/>
                <a:gd name="csX619" fmla="*/ 5483636 w 12268862"/>
                <a:gd name="csY619" fmla="*/ 5451017 h 7060758"/>
                <a:gd name="csX620" fmla="*/ 5490125 w 12268862"/>
                <a:gd name="csY620" fmla="*/ 5467027 h 7060758"/>
                <a:gd name="csX621" fmla="*/ 5505813 w 12268862"/>
                <a:gd name="csY621" fmla="*/ 5473620 h 7060758"/>
                <a:gd name="csX622" fmla="*/ 5521185 w 12268862"/>
                <a:gd name="csY622" fmla="*/ 5467153 h 7060758"/>
                <a:gd name="csX623" fmla="*/ 5527611 w 12268862"/>
                <a:gd name="csY623" fmla="*/ 5451519 h 7060758"/>
                <a:gd name="csX624" fmla="*/ 5521122 w 12268862"/>
                <a:gd name="csY624" fmla="*/ 5435697 h 7060758"/>
                <a:gd name="csX625" fmla="*/ 5505561 w 12268862"/>
                <a:gd name="csY625" fmla="*/ 5429167 h 7060758"/>
                <a:gd name="csX626" fmla="*/ 4812127 w 12268862"/>
                <a:gd name="csY626" fmla="*/ 5429167 h 7060758"/>
                <a:gd name="csX627" fmla="*/ 4789064 w 12268862"/>
                <a:gd name="csY627" fmla="*/ 5435760 h 7060758"/>
                <a:gd name="csX628" fmla="*/ 4779525 w 12268862"/>
                <a:gd name="csY628" fmla="*/ 5453654 h 7060758"/>
                <a:gd name="csX629" fmla="*/ 4778639 w 12268862"/>
                <a:gd name="csY629" fmla="*/ 5485424 h 7060758"/>
                <a:gd name="csX630" fmla="*/ 4766382 w 12268862"/>
                <a:gd name="csY630" fmla="*/ 5485424 h 7060758"/>
                <a:gd name="csX631" fmla="*/ 4766382 w 12268862"/>
                <a:gd name="csY631" fmla="*/ 5514432 h 7060758"/>
                <a:gd name="csX632" fmla="*/ 4778639 w 12268862"/>
                <a:gd name="csY632" fmla="*/ 5514432 h 7060758"/>
                <a:gd name="csX633" fmla="*/ 4778639 w 12268862"/>
                <a:gd name="csY633" fmla="*/ 5622048 h 7060758"/>
                <a:gd name="csX634" fmla="*/ 4813137 w 12268862"/>
                <a:gd name="csY634" fmla="*/ 5622048 h 7060758"/>
                <a:gd name="csX635" fmla="*/ 4813137 w 12268862"/>
                <a:gd name="csY635" fmla="*/ 5514432 h 7060758"/>
                <a:gd name="csX636" fmla="*/ 4834998 w 12268862"/>
                <a:gd name="csY636" fmla="*/ 5514432 h 7060758"/>
                <a:gd name="csX637" fmla="*/ 4834998 w 12268862"/>
                <a:gd name="csY637" fmla="*/ 5485424 h 7060758"/>
                <a:gd name="csX638" fmla="*/ 4813137 w 12268862"/>
                <a:gd name="csY638" fmla="*/ 5485424 h 7060758"/>
                <a:gd name="csX639" fmla="*/ 4813264 w 12268862"/>
                <a:gd name="csY639" fmla="*/ 5468346 h 7060758"/>
                <a:gd name="csX640" fmla="*/ 4815286 w 12268862"/>
                <a:gd name="csY640" fmla="*/ 5460560 h 7060758"/>
                <a:gd name="csX641" fmla="*/ 4824131 w 12268862"/>
                <a:gd name="csY641" fmla="*/ 5458049 h 7060758"/>
                <a:gd name="csX642" fmla="*/ 4836389 w 12268862"/>
                <a:gd name="csY642" fmla="*/ 5460184 h 7060758"/>
                <a:gd name="csX643" fmla="*/ 4836389 w 12268862"/>
                <a:gd name="csY643" fmla="*/ 5434064 h 7060758"/>
                <a:gd name="csX644" fmla="*/ 4812127 w 12268862"/>
                <a:gd name="csY644" fmla="*/ 5429167 h 7060758"/>
                <a:gd name="csX645" fmla="*/ 1959094 w 12268862"/>
                <a:gd name="csY645" fmla="*/ 5429167 h 7060758"/>
                <a:gd name="csX646" fmla="*/ 1943594 w 12268862"/>
                <a:gd name="csY646" fmla="*/ 5435571 h 7060758"/>
                <a:gd name="csX647" fmla="*/ 1937169 w 12268862"/>
                <a:gd name="csY647" fmla="*/ 5451017 h 7060758"/>
                <a:gd name="csX648" fmla="*/ 1943658 w 12268862"/>
                <a:gd name="csY648" fmla="*/ 5467027 h 7060758"/>
                <a:gd name="csX649" fmla="*/ 1959346 w 12268862"/>
                <a:gd name="csY649" fmla="*/ 5473620 h 7060758"/>
                <a:gd name="csX650" fmla="*/ 1974718 w 12268862"/>
                <a:gd name="csY650" fmla="*/ 5467153 h 7060758"/>
                <a:gd name="csX651" fmla="*/ 1981145 w 12268862"/>
                <a:gd name="csY651" fmla="*/ 5451519 h 7060758"/>
                <a:gd name="csX652" fmla="*/ 1974655 w 12268862"/>
                <a:gd name="csY652" fmla="*/ 5435697 h 7060758"/>
                <a:gd name="csX653" fmla="*/ 1959094 w 12268862"/>
                <a:gd name="csY653" fmla="*/ 5429167 h 7060758"/>
                <a:gd name="csX654" fmla="*/ 1326480 w 12268862"/>
                <a:gd name="csY654" fmla="*/ 5429167 h 7060758"/>
                <a:gd name="csX655" fmla="*/ 1310981 w 12268862"/>
                <a:gd name="csY655" fmla="*/ 5435571 h 7060758"/>
                <a:gd name="csX656" fmla="*/ 1304556 w 12268862"/>
                <a:gd name="csY656" fmla="*/ 5451017 h 7060758"/>
                <a:gd name="csX657" fmla="*/ 1311044 w 12268862"/>
                <a:gd name="csY657" fmla="*/ 5467027 h 7060758"/>
                <a:gd name="csX658" fmla="*/ 1326733 w 12268862"/>
                <a:gd name="csY658" fmla="*/ 5473620 h 7060758"/>
                <a:gd name="csX659" fmla="*/ 1342105 w 12268862"/>
                <a:gd name="csY659" fmla="*/ 5467153 h 7060758"/>
                <a:gd name="csX660" fmla="*/ 1348530 w 12268862"/>
                <a:gd name="csY660" fmla="*/ 5451519 h 7060758"/>
                <a:gd name="csX661" fmla="*/ 1342042 w 12268862"/>
                <a:gd name="csY661" fmla="*/ 5435697 h 7060758"/>
                <a:gd name="csX662" fmla="*/ 1326480 w 12268862"/>
                <a:gd name="csY662" fmla="*/ 5429167 h 7060758"/>
                <a:gd name="csX663" fmla="*/ 3332852 w 12268862"/>
                <a:gd name="csY663" fmla="*/ 5187214 h 7060758"/>
                <a:gd name="csX664" fmla="*/ 3309095 w 12268862"/>
                <a:gd name="csY664" fmla="*/ 5244350 h 7060758"/>
                <a:gd name="csX665" fmla="*/ 3326281 w 12268862"/>
                <a:gd name="csY665" fmla="*/ 5252513 h 7060758"/>
                <a:gd name="csX666" fmla="*/ 3357492 w 12268862"/>
                <a:gd name="csY666" fmla="*/ 5199521 h 7060758"/>
                <a:gd name="csX667" fmla="*/ 1981359 w 12268862"/>
                <a:gd name="csY667" fmla="*/ 5187214 h 7060758"/>
                <a:gd name="csX668" fmla="*/ 1957602 w 12268862"/>
                <a:gd name="csY668" fmla="*/ 5244350 h 7060758"/>
                <a:gd name="csX669" fmla="*/ 1974788 w 12268862"/>
                <a:gd name="csY669" fmla="*/ 5252513 h 7060758"/>
                <a:gd name="csX670" fmla="*/ 2006000 w 12268862"/>
                <a:gd name="csY670" fmla="*/ 5199521 h 7060758"/>
                <a:gd name="csX671" fmla="*/ 1713640 w 12268862"/>
                <a:gd name="csY671" fmla="*/ 5114130 h 7060758"/>
                <a:gd name="csX672" fmla="*/ 1740665 w 12268862"/>
                <a:gd name="csY672" fmla="*/ 5125118 h 7060758"/>
                <a:gd name="csX673" fmla="*/ 1751234 w 12268862"/>
                <a:gd name="csY673" fmla="*/ 5153686 h 7060758"/>
                <a:gd name="csX674" fmla="*/ 1740475 w 12268862"/>
                <a:gd name="csY674" fmla="*/ 5182443 h 7060758"/>
                <a:gd name="csX675" fmla="*/ 1713514 w 12268862"/>
                <a:gd name="csY675" fmla="*/ 5193619 h 7060758"/>
                <a:gd name="csX676" fmla="*/ 1686742 w 12268862"/>
                <a:gd name="csY676" fmla="*/ 5182568 h 7060758"/>
                <a:gd name="csX677" fmla="*/ 1676173 w 12268862"/>
                <a:gd name="csY677" fmla="*/ 5153686 h 7060758"/>
                <a:gd name="csX678" fmla="*/ 1686869 w 12268862"/>
                <a:gd name="csY678" fmla="*/ 5125244 h 7060758"/>
                <a:gd name="csX679" fmla="*/ 1713640 w 12268862"/>
                <a:gd name="csY679" fmla="*/ 5114130 h 7060758"/>
                <a:gd name="csX680" fmla="*/ 850986 w 12268862"/>
                <a:gd name="csY680" fmla="*/ 5114130 h 7060758"/>
                <a:gd name="csX681" fmla="*/ 878011 w 12268862"/>
                <a:gd name="csY681" fmla="*/ 5125118 h 7060758"/>
                <a:gd name="csX682" fmla="*/ 888580 w 12268862"/>
                <a:gd name="csY682" fmla="*/ 5153686 h 7060758"/>
                <a:gd name="csX683" fmla="*/ 877821 w 12268862"/>
                <a:gd name="csY683" fmla="*/ 5182443 h 7060758"/>
                <a:gd name="csX684" fmla="*/ 850861 w 12268862"/>
                <a:gd name="csY684" fmla="*/ 5193619 h 7060758"/>
                <a:gd name="csX685" fmla="*/ 824088 w 12268862"/>
                <a:gd name="csY685" fmla="*/ 5182568 h 7060758"/>
                <a:gd name="csX686" fmla="*/ 813519 w 12268862"/>
                <a:gd name="csY686" fmla="*/ 5153686 h 7060758"/>
                <a:gd name="csX687" fmla="*/ 824215 w 12268862"/>
                <a:gd name="csY687" fmla="*/ 5125244 h 7060758"/>
                <a:gd name="csX688" fmla="*/ 850986 w 12268862"/>
                <a:gd name="csY688" fmla="*/ 5114130 h 7060758"/>
                <a:gd name="csX689" fmla="*/ 2969346 w 12268862"/>
                <a:gd name="csY689" fmla="*/ 5113503 h 7060758"/>
                <a:gd name="csX690" fmla="*/ 2996424 w 12268862"/>
                <a:gd name="csY690" fmla="*/ 5124553 h 7060758"/>
                <a:gd name="csX691" fmla="*/ 3007128 w 12268862"/>
                <a:gd name="csY691" fmla="*/ 5153435 h 7060758"/>
                <a:gd name="csX692" fmla="*/ 2996424 w 12268862"/>
                <a:gd name="csY692" fmla="*/ 5182882 h 7060758"/>
                <a:gd name="csX693" fmla="*/ 2969471 w 12268862"/>
                <a:gd name="csY693" fmla="*/ 5194121 h 7060758"/>
                <a:gd name="csX694" fmla="*/ 2942961 w 12268862"/>
                <a:gd name="csY694" fmla="*/ 5182694 h 7060758"/>
                <a:gd name="csX695" fmla="*/ 2932194 w 12268862"/>
                <a:gd name="csY695" fmla="*/ 5153561 h 7060758"/>
                <a:gd name="csX696" fmla="*/ 2942772 w 12268862"/>
                <a:gd name="csY696" fmla="*/ 5124741 h 7060758"/>
                <a:gd name="csX697" fmla="*/ 2969346 w 12268862"/>
                <a:gd name="csY697" fmla="*/ 5113503 h 7060758"/>
                <a:gd name="csX698" fmla="*/ 2643455 w 12268862"/>
                <a:gd name="csY698" fmla="*/ 5113503 h 7060758"/>
                <a:gd name="csX699" fmla="*/ 2670531 w 12268862"/>
                <a:gd name="csY699" fmla="*/ 5124553 h 7060758"/>
                <a:gd name="csX700" fmla="*/ 2681237 w 12268862"/>
                <a:gd name="csY700" fmla="*/ 5153435 h 7060758"/>
                <a:gd name="csX701" fmla="*/ 2670531 w 12268862"/>
                <a:gd name="csY701" fmla="*/ 5182882 h 7060758"/>
                <a:gd name="csX702" fmla="*/ 2643580 w 12268862"/>
                <a:gd name="csY702" fmla="*/ 5194121 h 7060758"/>
                <a:gd name="csX703" fmla="*/ 2617070 w 12268862"/>
                <a:gd name="csY703" fmla="*/ 5182694 h 7060758"/>
                <a:gd name="csX704" fmla="*/ 2606302 w 12268862"/>
                <a:gd name="csY704" fmla="*/ 5153561 h 7060758"/>
                <a:gd name="csX705" fmla="*/ 2616880 w 12268862"/>
                <a:gd name="csY705" fmla="*/ 5124741 h 7060758"/>
                <a:gd name="csX706" fmla="*/ 2643455 w 12268862"/>
                <a:gd name="csY706" fmla="*/ 5113503 h 7060758"/>
                <a:gd name="csX707" fmla="*/ 2470924 w 12268862"/>
                <a:gd name="csY707" fmla="*/ 5113503 h 7060758"/>
                <a:gd name="csX708" fmla="*/ 2498001 w 12268862"/>
                <a:gd name="csY708" fmla="*/ 5124553 h 7060758"/>
                <a:gd name="csX709" fmla="*/ 2508706 w 12268862"/>
                <a:gd name="csY709" fmla="*/ 5153435 h 7060758"/>
                <a:gd name="csX710" fmla="*/ 2498001 w 12268862"/>
                <a:gd name="csY710" fmla="*/ 5182882 h 7060758"/>
                <a:gd name="csX711" fmla="*/ 2471049 w 12268862"/>
                <a:gd name="csY711" fmla="*/ 5194121 h 7060758"/>
                <a:gd name="csX712" fmla="*/ 2444539 w 12268862"/>
                <a:gd name="csY712" fmla="*/ 5182694 h 7060758"/>
                <a:gd name="csX713" fmla="*/ 2433771 w 12268862"/>
                <a:gd name="csY713" fmla="*/ 5153561 h 7060758"/>
                <a:gd name="csX714" fmla="*/ 2444349 w 12268862"/>
                <a:gd name="csY714" fmla="*/ 5124741 h 7060758"/>
                <a:gd name="csX715" fmla="*/ 2470924 w 12268862"/>
                <a:gd name="csY715" fmla="*/ 5113503 h 7060758"/>
                <a:gd name="csX716" fmla="*/ 1191833 w 12268862"/>
                <a:gd name="csY716" fmla="*/ 5113503 h 7060758"/>
                <a:gd name="csX717" fmla="*/ 1218623 w 12268862"/>
                <a:gd name="csY717" fmla="*/ 5124741 h 7060758"/>
                <a:gd name="csX718" fmla="*/ 1229237 w 12268862"/>
                <a:gd name="csY718" fmla="*/ 5153561 h 7060758"/>
                <a:gd name="csX719" fmla="*/ 1218433 w 12268862"/>
                <a:gd name="csY719" fmla="*/ 5182694 h 7060758"/>
                <a:gd name="csX720" fmla="*/ 1191833 w 12268862"/>
                <a:gd name="csY720" fmla="*/ 5194121 h 7060758"/>
                <a:gd name="csX721" fmla="*/ 1164791 w 12268862"/>
                <a:gd name="csY721" fmla="*/ 5182882 h 7060758"/>
                <a:gd name="csX722" fmla="*/ 1154050 w 12268862"/>
                <a:gd name="csY722" fmla="*/ 5153435 h 7060758"/>
                <a:gd name="csX723" fmla="*/ 1164791 w 12268862"/>
                <a:gd name="csY723" fmla="*/ 5124553 h 7060758"/>
                <a:gd name="csX724" fmla="*/ 1191833 w 12268862"/>
                <a:gd name="csY724" fmla="*/ 5113503 h 7060758"/>
                <a:gd name="csX725" fmla="*/ 1013997 w 12268862"/>
                <a:gd name="csY725" fmla="*/ 5113503 h 7060758"/>
                <a:gd name="csX726" fmla="*/ 1041074 w 12268862"/>
                <a:gd name="csY726" fmla="*/ 5124553 h 7060758"/>
                <a:gd name="csX727" fmla="*/ 1051778 w 12268862"/>
                <a:gd name="csY727" fmla="*/ 5153435 h 7060758"/>
                <a:gd name="csX728" fmla="*/ 1041074 w 12268862"/>
                <a:gd name="csY728" fmla="*/ 5182882 h 7060758"/>
                <a:gd name="csX729" fmla="*/ 1014122 w 12268862"/>
                <a:gd name="csY729" fmla="*/ 5194121 h 7060758"/>
                <a:gd name="csX730" fmla="*/ 987611 w 12268862"/>
                <a:gd name="csY730" fmla="*/ 5182694 h 7060758"/>
                <a:gd name="csX731" fmla="*/ 976844 w 12268862"/>
                <a:gd name="csY731" fmla="*/ 5153561 h 7060758"/>
                <a:gd name="csX732" fmla="*/ 987423 w 12268862"/>
                <a:gd name="csY732" fmla="*/ 5124741 h 7060758"/>
                <a:gd name="csX733" fmla="*/ 1013997 w 12268862"/>
                <a:gd name="csY733" fmla="*/ 5113503 h 7060758"/>
                <a:gd name="csX734" fmla="*/ 3219756 w 12268862"/>
                <a:gd name="csY734" fmla="*/ 5110865 h 7060758"/>
                <a:gd name="csX735" fmla="*/ 3243111 w 12268862"/>
                <a:gd name="csY735" fmla="*/ 5118023 h 7060758"/>
                <a:gd name="csX736" fmla="*/ 3256592 w 12268862"/>
                <a:gd name="csY736" fmla="*/ 5136608 h 7060758"/>
                <a:gd name="csX737" fmla="*/ 3181783 w 12268862"/>
                <a:gd name="csY737" fmla="*/ 5136608 h 7060758"/>
                <a:gd name="csX738" fmla="*/ 3194442 w 12268862"/>
                <a:gd name="csY738" fmla="*/ 5118902 h 7060758"/>
                <a:gd name="csX739" fmla="*/ 3219756 w 12268862"/>
                <a:gd name="csY739" fmla="*/ 5110865 h 7060758"/>
                <a:gd name="csX740" fmla="*/ 2750653 w 12268862"/>
                <a:gd name="csY740" fmla="*/ 5085374 h 7060758"/>
                <a:gd name="csX741" fmla="*/ 2750653 w 12268862"/>
                <a:gd name="csY741" fmla="*/ 5142259 h 7060758"/>
                <a:gd name="csX742" fmla="*/ 2754697 w 12268862"/>
                <a:gd name="csY742" fmla="*/ 5187465 h 7060758"/>
                <a:gd name="csX743" fmla="*/ 2774347 w 12268862"/>
                <a:gd name="csY743" fmla="*/ 5215468 h 7060758"/>
                <a:gd name="csX744" fmla="*/ 2810929 w 12268862"/>
                <a:gd name="csY744" fmla="*/ 5225514 h 7060758"/>
                <a:gd name="csX745" fmla="*/ 2845301 w 12268862"/>
                <a:gd name="csY745" fmla="*/ 5216913 h 7060758"/>
                <a:gd name="csX746" fmla="*/ 2865772 w 12268862"/>
                <a:gd name="csY746" fmla="*/ 5192237 h 7060758"/>
                <a:gd name="csX747" fmla="*/ 2871458 w 12268862"/>
                <a:gd name="csY747" fmla="*/ 5143263 h 7060758"/>
                <a:gd name="csX748" fmla="*/ 2871458 w 12268862"/>
                <a:gd name="csY748" fmla="*/ 5085374 h 7060758"/>
                <a:gd name="csX749" fmla="*/ 2836961 w 12268862"/>
                <a:gd name="csY749" fmla="*/ 5085374 h 7060758"/>
                <a:gd name="csX750" fmla="*/ 2836961 w 12268862"/>
                <a:gd name="csY750" fmla="*/ 5152305 h 7060758"/>
                <a:gd name="csX751" fmla="*/ 2834807 w 12268862"/>
                <a:gd name="csY751" fmla="*/ 5177545 h 7060758"/>
                <a:gd name="csX752" fmla="*/ 2825877 w 12268862"/>
                <a:gd name="csY752" fmla="*/ 5189537 h 7060758"/>
                <a:gd name="csX753" fmla="*/ 2811245 w 12268862"/>
                <a:gd name="csY753" fmla="*/ 5193619 h 7060758"/>
                <a:gd name="csX754" fmla="*/ 2796741 w 12268862"/>
                <a:gd name="csY754" fmla="*/ 5189475 h 7060758"/>
                <a:gd name="csX755" fmla="*/ 2788191 w 12268862"/>
                <a:gd name="csY755" fmla="*/ 5177859 h 7060758"/>
                <a:gd name="csX756" fmla="*/ 2785530 w 12268862"/>
                <a:gd name="csY756" fmla="*/ 5151175 h 7060758"/>
                <a:gd name="csX757" fmla="*/ 2785530 w 12268862"/>
                <a:gd name="csY757" fmla="*/ 5085374 h 7060758"/>
                <a:gd name="csX758" fmla="*/ 3218050 w 12268862"/>
                <a:gd name="csY758" fmla="*/ 5081858 h 7060758"/>
                <a:gd name="csX759" fmla="*/ 3167188 w 12268862"/>
                <a:gd name="csY759" fmla="*/ 5102515 h 7060758"/>
                <a:gd name="csX760" fmla="*/ 3146907 w 12268862"/>
                <a:gd name="csY760" fmla="*/ 5154440 h 7060758"/>
                <a:gd name="csX761" fmla="*/ 3167251 w 12268862"/>
                <a:gd name="csY761" fmla="*/ 5205234 h 7060758"/>
                <a:gd name="csX762" fmla="*/ 3219946 w 12268862"/>
                <a:gd name="csY762" fmla="*/ 5225514 h 7060758"/>
                <a:gd name="csX763" fmla="*/ 3255960 w 12268862"/>
                <a:gd name="csY763" fmla="*/ 5218168 h 7060758"/>
                <a:gd name="csX764" fmla="*/ 3281991 w 12268862"/>
                <a:gd name="csY764" fmla="*/ 5195502 h 7060758"/>
                <a:gd name="csX765" fmla="*/ 3252927 w 12268862"/>
                <a:gd name="csY765" fmla="*/ 5181940 h 7060758"/>
                <a:gd name="csX766" fmla="*/ 3219693 w 12268862"/>
                <a:gd name="csY766" fmla="*/ 5195377 h 7060758"/>
                <a:gd name="csX767" fmla="*/ 3193093 w 12268862"/>
                <a:gd name="csY767" fmla="*/ 5186775 h 7060758"/>
                <a:gd name="csX768" fmla="*/ 3180268 w 12268862"/>
                <a:gd name="csY768" fmla="*/ 5163606 h 7060758"/>
                <a:gd name="csX769" fmla="*/ 3291090 w 12268862"/>
                <a:gd name="csY769" fmla="*/ 5163606 h 7060758"/>
                <a:gd name="csX770" fmla="*/ 3291216 w 12268862"/>
                <a:gd name="csY770" fmla="*/ 5157077 h 7060758"/>
                <a:gd name="csX771" fmla="*/ 3270871 w 12268862"/>
                <a:gd name="csY771" fmla="*/ 5102515 h 7060758"/>
                <a:gd name="csX772" fmla="*/ 3218050 w 12268862"/>
                <a:gd name="csY772" fmla="*/ 5081858 h 7060758"/>
                <a:gd name="csX773" fmla="*/ 2962319 w 12268862"/>
                <a:gd name="csY773" fmla="*/ 5081858 h 7060758"/>
                <a:gd name="csX774" fmla="*/ 2916628 w 12268862"/>
                <a:gd name="csY774" fmla="*/ 5102075 h 7060758"/>
                <a:gd name="csX775" fmla="*/ 2897822 w 12268862"/>
                <a:gd name="csY775" fmla="*/ 5153937 h 7060758"/>
                <a:gd name="csX776" fmla="*/ 2917259 w 12268862"/>
                <a:gd name="csY776" fmla="*/ 5204983 h 7060758"/>
                <a:gd name="csX777" fmla="*/ 2963329 w 12268862"/>
                <a:gd name="csY777" fmla="*/ 5225514 h 7060758"/>
                <a:gd name="csX778" fmla="*/ 2985354 w 12268862"/>
                <a:gd name="csY778" fmla="*/ 5221308 h 7060758"/>
                <a:gd name="csX779" fmla="*/ 3005611 w 12268862"/>
                <a:gd name="csY779" fmla="*/ 5207557 h 7060758"/>
                <a:gd name="csX780" fmla="*/ 3005611 w 12268862"/>
                <a:gd name="csY780" fmla="*/ 5221998 h 7060758"/>
                <a:gd name="csX781" fmla="*/ 3040110 w 12268862"/>
                <a:gd name="csY781" fmla="*/ 5221998 h 7060758"/>
                <a:gd name="csX782" fmla="*/ 3040110 w 12268862"/>
                <a:gd name="csY782" fmla="*/ 5085374 h 7060758"/>
                <a:gd name="csX783" fmla="*/ 3005611 w 12268862"/>
                <a:gd name="csY783" fmla="*/ 5085374 h 7060758"/>
                <a:gd name="csX784" fmla="*/ 3005611 w 12268862"/>
                <a:gd name="csY784" fmla="*/ 5100443 h 7060758"/>
                <a:gd name="csX785" fmla="*/ 2985542 w 12268862"/>
                <a:gd name="csY785" fmla="*/ 5086504 h 7060758"/>
                <a:gd name="csX786" fmla="*/ 2962319 w 12268862"/>
                <a:gd name="csY786" fmla="*/ 5081858 h 7060758"/>
                <a:gd name="csX787" fmla="*/ 2463897 w 12268862"/>
                <a:gd name="csY787" fmla="*/ 5081858 h 7060758"/>
                <a:gd name="csX788" fmla="*/ 2418206 w 12268862"/>
                <a:gd name="csY788" fmla="*/ 5102075 h 7060758"/>
                <a:gd name="csX789" fmla="*/ 2399400 w 12268862"/>
                <a:gd name="csY789" fmla="*/ 5153937 h 7060758"/>
                <a:gd name="csX790" fmla="*/ 2418837 w 12268862"/>
                <a:gd name="csY790" fmla="*/ 5204983 h 7060758"/>
                <a:gd name="csX791" fmla="*/ 2464906 w 12268862"/>
                <a:gd name="csY791" fmla="*/ 5225514 h 7060758"/>
                <a:gd name="csX792" fmla="*/ 2486931 w 12268862"/>
                <a:gd name="csY792" fmla="*/ 5221308 h 7060758"/>
                <a:gd name="csX793" fmla="*/ 2507189 w 12268862"/>
                <a:gd name="csY793" fmla="*/ 5207557 h 7060758"/>
                <a:gd name="csX794" fmla="*/ 2507189 w 12268862"/>
                <a:gd name="csY794" fmla="*/ 5221998 h 7060758"/>
                <a:gd name="csX795" fmla="*/ 2541687 w 12268862"/>
                <a:gd name="csY795" fmla="*/ 5221998 h 7060758"/>
                <a:gd name="csX796" fmla="*/ 2541687 w 12268862"/>
                <a:gd name="csY796" fmla="*/ 5085374 h 7060758"/>
                <a:gd name="csX797" fmla="*/ 2507189 w 12268862"/>
                <a:gd name="csY797" fmla="*/ 5085374 h 7060758"/>
                <a:gd name="csX798" fmla="*/ 2507189 w 12268862"/>
                <a:gd name="csY798" fmla="*/ 5100443 h 7060758"/>
                <a:gd name="csX799" fmla="*/ 2487119 w 12268862"/>
                <a:gd name="csY799" fmla="*/ 5086504 h 7060758"/>
                <a:gd name="csX800" fmla="*/ 2463897 w 12268862"/>
                <a:gd name="csY800" fmla="*/ 5081858 h 7060758"/>
                <a:gd name="csX801" fmla="*/ 2371136 w 12268862"/>
                <a:gd name="csY801" fmla="*/ 5081858 h 7060758"/>
                <a:gd name="csX802" fmla="*/ 2353698 w 12268862"/>
                <a:gd name="csY802" fmla="*/ 5087132 h 7060758"/>
                <a:gd name="csX803" fmla="*/ 2340934 w 12268862"/>
                <a:gd name="csY803" fmla="*/ 5102578 h 7060758"/>
                <a:gd name="csX804" fmla="*/ 2340934 w 12268862"/>
                <a:gd name="csY804" fmla="*/ 5085374 h 7060758"/>
                <a:gd name="csX805" fmla="*/ 2311364 w 12268862"/>
                <a:gd name="csY805" fmla="*/ 5085374 h 7060758"/>
                <a:gd name="csX806" fmla="*/ 2311364 w 12268862"/>
                <a:gd name="csY806" fmla="*/ 5221998 h 7060758"/>
                <a:gd name="csX807" fmla="*/ 2345610 w 12268862"/>
                <a:gd name="csY807" fmla="*/ 5221998 h 7060758"/>
                <a:gd name="csX808" fmla="*/ 2345610 w 12268862"/>
                <a:gd name="csY808" fmla="*/ 5166746 h 7060758"/>
                <a:gd name="csX809" fmla="*/ 2345483 w 12268862"/>
                <a:gd name="csY809" fmla="*/ 5160090 h 7060758"/>
                <a:gd name="csX810" fmla="*/ 2350980 w 12268862"/>
                <a:gd name="csY810" fmla="*/ 5121665 h 7060758"/>
                <a:gd name="csX811" fmla="*/ 2364439 w 12268862"/>
                <a:gd name="csY811" fmla="*/ 5111870 h 7060758"/>
                <a:gd name="csX812" fmla="*/ 2374421 w 12268862"/>
                <a:gd name="csY812" fmla="*/ 5114884 h 7060758"/>
                <a:gd name="csX813" fmla="*/ 2385163 w 12268862"/>
                <a:gd name="csY813" fmla="*/ 5085374 h 7060758"/>
                <a:gd name="csX814" fmla="*/ 2371136 w 12268862"/>
                <a:gd name="csY814" fmla="*/ 5081858 h 7060758"/>
                <a:gd name="csX815" fmla="*/ 1713071 w 12268862"/>
                <a:gd name="csY815" fmla="*/ 5081858 h 7060758"/>
                <a:gd name="csX816" fmla="*/ 1665432 w 12268862"/>
                <a:gd name="csY816" fmla="*/ 5100443 h 7060758"/>
                <a:gd name="csX817" fmla="*/ 1641802 w 12268862"/>
                <a:gd name="csY817" fmla="*/ 5153812 h 7060758"/>
                <a:gd name="csX818" fmla="*/ 1662715 w 12268862"/>
                <a:gd name="csY818" fmla="*/ 5204606 h 7060758"/>
                <a:gd name="csX819" fmla="*/ 1713198 w 12268862"/>
                <a:gd name="csY819" fmla="*/ 5225514 h 7060758"/>
                <a:gd name="csX820" fmla="*/ 1749970 w 12268862"/>
                <a:gd name="csY820" fmla="*/ 5216033 h 7060758"/>
                <a:gd name="csX821" fmla="*/ 1776317 w 12268862"/>
                <a:gd name="csY821" fmla="*/ 5189726 h 7060758"/>
                <a:gd name="csX822" fmla="*/ 1785985 w 12268862"/>
                <a:gd name="csY822" fmla="*/ 5153561 h 7060758"/>
                <a:gd name="csX823" fmla="*/ 1776381 w 12268862"/>
                <a:gd name="csY823" fmla="*/ 5117772 h 7060758"/>
                <a:gd name="csX824" fmla="*/ 1749654 w 12268862"/>
                <a:gd name="csY824" fmla="*/ 5091527 h 7060758"/>
                <a:gd name="csX825" fmla="*/ 1713071 w 12268862"/>
                <a:gd name="csY825" fmla="*/ 5081858 h 7060758"/>
                <a:gd name="csX826" fmla="*/ 1613917 w 12268862"/>
                <a:gd name="csY826" fmla="*/ 5081858 h 7060758"/>
                <a:gd name="csX827" fmla="*/ 1596479 w 12268862"/>
                <a:gd name="csY827" fmla="*/ 5087132 h 7060758"/>
                <a:gd name="csX828" fmla="*/ 1583716 w 12268862"/>
                <a:gd name="csY828" fmla="*/ 5102578 h 7060758"/>
                <a:gd name="csX829" fmla="*/ 1583716 w 12268862"/>
                <a:gd name="csY829" fmla="*/ 5085374 h 7060758"/>
                <a:gd name="csX830" fmla="*/ 1554146 w 12268862"/>
                <a:gd name="csY830" fmla="*/ 5085374 h 7060758"/>
                <a:gd name="csX831" fmla="*/ 1554146 w 12268862"/>
                <a:gd name="csY831" fmla="*/ 5221998 h 7060758"/>
                <a:gd name="csX832" fmla="*/ 1588391 w 12268862"/>
                <a:gd name="csY832" fmla="*/ 5221998 h 7060758"/>
                <a:gd name="csX833" fmla="*/ 1588391 w 12268862"/>
                <a:gd name="csY833" fmla="*/ 5166746 h 7060758"/>
                <a:gd name="csX834" fmla="*/ 1588264 w 12268862"/>
                <a:gd name="csY834" fmla="*/ 5160090 h 7060758"/>
                <a:gd name="csX835" fmla="*/ 1593762 w 12268862"/>
                <a:gd name="csY835" fmla="*/ 5121665 h 7060758"/>
                <a:gd name="csX836" fmla="*/ 1607219 w 12268862"/>
                <a:gd name="csY836" fmla="*/ 5111870 h 7060758"/>
                <a:gd name="csX837" fmla="*/ 1617203 w 12268862"/>
                <a:gd name="csY837" fmla="*/ 5114884 h 7060758"/>
                <a:gd name="csX838" fmla="*/ 1627944 w 12268862"/>
                <a:gd name="csY838" fmla="*/ 5085374 h 7060758"/>
                <a:gd name="csX839" fmla="*/ 1613917 w 12268862"/>
                <a:gd name="csY839" fmla="*/ 5081858 h 7060758"/>
                <a:gd name="csX840" fmla="*/ 1006970 w 12268862"/>
                <a:gd name="csY840" fmla="*/ 5081858 h 7060758"/>
                <a:gd name="csX841" fmla="*/ 961279 w 12268862"/>
                <a:gd name="csY841" fmla="*/ 5102075 h 7060758"/>
                <a:gd name="csX842" fmla="*/ 942473 w 12268862"/>
                <a:gd name="csY842" fmla="*/ 5153937 h 7060758"/>
                <a:gd name="csX843" fmla="*/ 961910 w 12268862"/>
                <a:gd name="csY843" fmla="*/ 5204983 h 7060758"/>
                <a:gd name="csX844" fmla="*/ 1007979 w 12268862"/>
                <a:gd name="csY844" fmla="*/ 5225514 h 7060758"/>
                <a:gd name="csX845" fmla="*/ 1030004 w 12268862"/>
                <a:gd name="csY845" fmla="*/ 5221308 h 7060758"/>
                <a:gd name="csX846" fmla="*/ 1050262 w 12268862"/>
                <a:gd name="csY846" fmla="*/ 5207557 h 7060758"/>
                <a:gd name="csX847" fmla="*/ 1050262 w 12268862"/>
                <a:gd name="csY847" fmla="*/ 5221998 h 7060758"/>
                <a:gd name="csX848" fmla="*/ 1084760 w 12268862"/>
                <a:gd name="csY848" fmla="*/ 5221998 h 7060758"/>
                <a:gd name="csX849" fmla="*/ 1084760 w 12268862"/>
                <a:gd name="csY849" fmla="*/ 5085374 h 7060758"/>
                <a:gd name="csX850" fmla="*/ 1050262 w 12268862"/>
                <a:gd name="csY850" fmla="*/ 5085374 h 7060758"/>
                <a:gd name="csX851" fmla="*/ 1050262 w 12268862"/>
                <a:gd name="csY851" fmla="*/ 5100443 h 7060758"/>
                <a:gd name="csX852" fmla="*/ 1030192 w 12268862"/>
                <a:gd name="csY852" fmla="*/ 5086504 h 7060758"/>
                <a:gd name="csX853" fmla="*/ 1006970 w 12268862"/>
                <a:gd name="csY853" fmla="*/ 5081858 h 7060758"/>
                <a:gd name="csX854" fmla="*/ 850418 w 12268862"/>
                <a:gd name="csY854" fmla="*/ 5081858 h 7060758"/>
                <a:gd name="csX855" fmla="*/ 802777 w 12268862"/>
                <a:gd name="csY855" fmla="*/ 5100443 h 7060758"/>
                <a:gd name="csX856" fmla="*/ 779147 w 12268862"/>
                <a:gd name="csY856" fmla="*/ 5153812 h 7060758"/>
                <a:gd name="csX857" fmla="*/ 800060 w 12268862"/>
                <a:gd name="csY857" fmla="*/ 5204606 h 7060758"/>
                <a:gd name="csX858" fmla="*/ 850544 w 12268862"/>
                <a:gd name="csY858" fmla="*/ 5225514 h 7060758"/>
                <a:gd name="csX859" fmla="*/ 887316 w 12268862"/>
                <a:gd name="csY859" fmla="*/ 5216033 h 7060758"/>
                <a:gd name="csX860" fmla="*/ 913663 w 12268862"/>
                <a:gd name="csY860" fmla="*/ 5189726 h 7060758"/>
                <a:gd name="csX861" fmla="*/ 923331 w 12268862"/>
                <a:gd name="csY861" fmla="*/ 5153561 h 7060758"/>
                <a:gd name="csX862" fmla="*/ 913726 w 12268862"/>
                <a:gd name="csY862" fmla="*/ 5117772 h 7060758"/>
                <a:gd name="csX863" fmla="*/ 887000 w 12268862"/>
                <a:gd name="csY863" fmla="*/ 5091527 h 7060758"/>
                <a:gd name="csX864" fmla="*/ 850418 w 12268862"/>
                <a:gd name="csY864" fmla="*/ 5081858 h 7060758"/>
                <a:gd name="csX865" fmla="*/ 577623 w 12268862"/>
                <a:gd name="csY865" fmla="*/ 5037279 h 7060758"/>
                <a:gd name="csX866" fmla="*/ 545441 w 12268862"/>
                <a:gd name="csY866" fmla="*/ 5221998 h 7060758"/>
                <a:gd name="csX867" fmla="*/ 579941 w 12268862"/>
                <a:gd name="csY867" fmla="*/ 5221998 h 7060758"/>
                <a:gd name="csX868" fmla="*/ 600347 w 12268862"/>
                <a:gd name="csY868" fmla="*/ 5105340 h 7060758"/>
                <a:gd name="csX869" fmla="*/ 639487 w 12268862"/>
                <a:gd name="csY869" fmla="*/ 5221998 h 7060758"/>
                <a:gd name="csX870" fmla="*/ 670670 w 12268862"/>
                <a:gd name="csY870" fmla="*/ 5221998 h 7060758"/>
                <a:gd name="csX871" fmla="*/ 710159 w 12268862"/>
                <a:gd name="csY871" fmla="*/ 5105340 h 7060758"/>
                <a:gd name="csX872" fmla="*/ 730093 w 12268862"/>
                <a:gd name="csY872" fmla="*/ 5221998 h 7060758"/>
                <a:gd name="csX873" fmla="*/ 764306 w 12268862"/>
                <a:gd name="csY873" fmla="*/ 5221998 h 7060758"/>
                <a:gd name="csX874" fmla="*/ 733122 w 12268862"/>
                <a:gd name="csY874" fmla="*/ 5037279 h 7060758"/>
                <a:gd name="csX875" fmla="*/ 698671 w 12268862"/>
                <a:gd name="csY875" fmla="*/ 5037279 h 7060758"/>
                <a:gd name="csX876" fmla="*/ 655190 w 12268862"/>
                <a:gd name="csY876" fmla="*/ 5166118 h 7060758"/>
                <a:gd name="csX877" fmla="*/ 612100 w 12268862"/>
                <a:gd name="csY877" fmla="*/ 5037279 h 7060758"/>
                <a:gd name="csX878" fmla="*/ 3080841 w 12268862"/>
                <a:gd name="csY878" fmla="*/ 5035019 h 7060758"/>
                <a:gd name="csX879" fmla="*/ 3080841 w 12268862"/>
                <a:gd name="csY879" fmla="*/ 5085374 h 7060758"/>
                <a:gd name="csX880" fmla="*/ 3063150 w 12268862"/>
                <a:gd name="csY880" fmla="*/ 5085374 h 7060758"/>
                <a:gd name="csX881" fmla="*/ 3063150 w 12268862"/>
                <a:gd name="csY881" fmla="*/ 5114884 h 7060758"/>
                <a:gd name="csX882" fmla="*/ 3080841 w 12268862"/>
                <a:gd name="csY882" fmla="*/ 5114884 h 7060758"/>
                <a:gd name="csX883" fmla="*/ 3080841 w 12268862"/>
                <a:gd name="csY883" fmla="*/ 5221998 h 7060758"/>
                <a:gd name="csX884" fmla="*/ 3115339 w 12268862"/>
                <a:gd name="csY884" fmla="*/ 5221998 h 7060758"/>
                <a:gd name="csX885" fmla="*/ 3115339 w 12268862"/>
                <a:gd name="csY885" fmla="*/ 5114884 h 7060758"/>
                <a:gd name="csX886" fmla="*/ 3135810 w 12268862"/>
                <a:gd name="csY886" fmla="*/ 5114884 h 7060758"/>
                <a:gd name="csX887" fmla="*/ 3135810 w 12268862"/>
                <a:gd name="csY887" fmla="*/ 5085374 h 7060758"/>
                <a:gd name="csX888" fmla="*/ 3115339 w 12268862"/>
                <a:gd name="csY888" fmla="*/ 5085374 h 7060758"/>
                <a:gd name="csX889" fmla="*/ 3115339 w 12268862"/>
                <a:gd name="csY889" fmla="*/ 5035019 h 7060758"/>
                <a:gd name="csX890" fmla="*/ 1892295 w 12268862"/>
                <a:gd name="csY890" fmla="*/ 5035019 h 7060758"/>
                <a:gd name="csX891" fmla="*/ 1892295 w 12268862"/>
                <a:gd name="csY891" fmla="*/ 5085374 h 7060758"/>
                <a:gd name="csX892" fmla="*/ 1874604 w 12268862"/>
                <a:gd name="csY892" fmla="*/ 5085374 h 7060758"/>
                <a:gd name="csX893" fmla="*/ 1874604 w 12268862"/>
                <a:gd name="csY893" fmla="*/ 5114884 h 7060758"/>
                <a:gd name="csX894" fmla="*/ 1892295 w 12268862"/>
                <a:gd name="csY894" fmla="*/ 5114884 h 7060758"/>
                <a:gd name="csX895" fmla="*/ 1892295 w 12268862"/>
                <a:gd name="csY895" fmla="*/ 5221998 h 7060758"/>
                <a:gd name="csX896" fmla="*/ 1926793 w 12268862"/>
                <a:gd name="csY896" fmla="*/ 5221998 h 7060758"/>
                <a:gd name="csX897" fmla="*/ 1926793 w 12268862"/>
                <a:gd name="csY897" fmla="*/ 5114884 h 7060758"/>
                <a:gd name="csX898" fmla="*/ 1947264 w 12268862"/>
                <a:gd name="csY898" fmla="*/ 5114884 h 7060758"/>
                <a:gd name="csX899" fmla="*/ 1947264 w 12268862"/>
                <a:gd name="csY899" fmla="*/ 5085374 h 7060758"/>
                <a:gd name="csX900" fmla="*/ 1926793 w 12268862"/>
                <a:gd name="csY900" fmla="*/ 5085374 h 7060758"/>
                <a:gd name="csX901" fmla="*/ 1926793 w 12268862"/>
                <a:gd name="csY901" fmla="*/ 5035019 h 7060758"/>
                <a:gd name="csX902" fmla="*/ 2679720 w 12268862"/>
                <a:gd name="csY902" fmla="*/ 5032633 h 7060758"/>
                <a:gd name="csX903" fmla="*/ 2679720 w 12268862"/>
                <a:gd name="csY903" fmla="*/ 5100443 h 7060758"/>
                <a:gd name="csX904" fmla="*/ 2659650 w 12268862"/>
                <a:gd name="csY904" fmla="*/ 5086504 h 7060758"/>
                <a:gd name="csX905" fmla="*/ 2636428 w 12268862"/>
                <a:gd name="csY905" fmla="*/ 5081858 h 7060758"/>
                <a:gd name="csX906" fmla="*/ 2590736 w 12268862"/>
                <a:gd name="csY906" fmla="*/ 5102075 h 7060758"/>
                <a:gd name="csX907" fmla="*/ 2571931 w 12268862"/>
                <a:gd name="csY907" fmla="*/ 5153937 h 7060758"/>
                <a:gd name="csX908" fmla="*/ 2591368 w 12268862"/>
                <a:gd name="csY908" fmla="*/ 5204983 h 7060758"/>
                <a:gd name="csX909" fmla="*/ 2637437 w 12268862"/>
                <a:gd name="csY909" fmla="*/ 5225514 h 7060758"/>
                <a:gd name="csX910" fmla="*/ 2659462 w 12268862"/>
                <a:gd name="csY910" fmla="*/ 5221308 h 7060758"/>
                <a:gd name="csX911" fmla="*/ 2679720 w 12268862"/>
                <a:gd name="csY911" fmla="*/ 5207557 h 7060758"/>
                <a:gd name="csX912" fmla="*/ 2679720 w 12268862"/>
                <a:gd name="csY912" fmla="*/ 5221998 h 7060758"/>
                <a:gd name="csX913" fmla="*/ 2714218 w 12268862"/>
                <a:gd name="csY913" fmla="*/ 5221998 h 7060758"/>
                <a:gd name="csX914" fmla="*/ 2714218 w 12268862"/>
                <a:gd name="csY914" fmla="*/ 5032633 h 7060758"/>
                <a:gd name="csX915" fmla="*/ 2194149 w 12268862"/>
                <a:gd name="csY915" fmla="*/ 5032633 h 7060758"/>
                <a:gd name="csX916" fmla="*/ 2118835 w 12268862"/>
                <a:gd name="csY916" fmla="*/ 5064905 h 7060758"/>
                <a:gd name="csX917" fmla="*/ 2094447 w 12268862"/>
                <a:gd name="csY917" fmla="*/ 5128697 h 7060758"/>
                <a:gd name="csX918" fmla="*/ 2107652 w 12268862"/>
                <a:gd name="csY918" fmla="*/ 5178550 h 7060758"/>
                <a:gd name="csX919" fmla="*/ 2143540 w 12268862"/>
                <a:gd name="csY919" fmla="*/ 5214150 h 7060758"/>
                <a:gd name="csX920" fmla="*/ 2195160 w 12268862"/>
                <a:gd name="csY920" fmla="*/ 5226644 h 7060758"/>
                <a:gd name="csX921" fmla="*/ 2242295 w 12268862"/>
                <a:gd name="csY921" fmla="*/ 5215217 h 7060758"/>
                <a:gd name="csX922" fmla="*/ 2275022 w 12268862"/>
                <a:gd name="csY922" fmla="*/ 5182066 h 7060758"/>
                <a:gd name="csX923" fmla="*/ 2287660 w 12268862"/>
                <a:gd name="csY923" fmla="*/ 5136106 h 7060758"/>
                <a:gd name="csX924" fmla="*/ 2287407 w 12268862"/>
                <a:gd name="csY924" fmla="*/ 5128320 h 7060758"/>
                <a:gd name="csX925" fmla="*/ 2193896 w 12268862"/>
                <a:gd name="csY925" fmla="*/ 5128320 h 7060758"/>
                <a:gd name="csX926" fmla="*/ 2193896 w 12268862"/>
                <a:gd name="csY926" fmla="*/ 5161346 h 7060758"/>
                <a:gd name="csX927" fmla="*/ 2247728 w 12268862"/>
                <a:gd name="csY927" fmla="*/ 5161346 h 7060758"/>
                <a:gd name="csX928" fmla="*/ 2227424 w 12268862"/>
                <a:gd name="csY928" fmla="*/ 5185331 h 7060758"/>
                <a:gd name="csX929" fmla="*/ 2196495 w 12268862"/>
                <a:gd name="csY929" fmla="*/ 5192991 h 7060758"/>
                <a:gd name="csX930" fmla="*/ 2149057 w 12268862"/>
                <a:gd name="csY930" fmla="*/ 5174406 h 7060758"/>
                <a:gd name="csX931" fmla="*/ 2129829 w 12268862"/>
                <a:gd name="csY931" fmla="*/ 5129074 h 7060758"/>
                <a:gd name="csX932" fmla="*/ 2148357 w 12268862"/>
                <a:gd name="csY932" fmla="*/ 5085123 h 7060758"/>
                <a:gd name="csX933" fmla="*/ 2194333 w 12268862"/>
                <a:gd name="csY933" fmla="*/ 5067040 h 7060758"/>
                <a:gd name="csX934" fmla="*/ 2249476 w 12268862"/>
                <a:gd name="csY934" fmla="*/ 5091904 h 7060758"/>
                <a:gd name="csX935" fmla="*/ 2274392 w 12268862"/>
                <a:gd name="csY935" fmla="*/ 5067417 h 7060758"/>
                <a:gd name="csX936" fmla="*/ 2239514 w 12268862"/>
                <a:gd name="csY936" fmla="*/ 5041549 h 7060758"/>
                <a:gd name="csX937" fmla="*/ 2194149 w 12268862"/>
                <a:gd name="csY937" fmla="*/ 5032633 h 7060758"/>
                <a:gd name="csX938" fmla="*/ 1454584 w 12268862"/>
                <a:gd name="csY938" fmla="*/ 5032633 h 7060758"/>
                <a:gd name="csX939" fmla="*/ 1404101 w 12268862"/>
                <a:gd name="csY939" fmla="*/ 5045693 h 7060758"/>
                <a:gd name="csX940" fmla="*/ 1368087 w 12268862"/>
                <a:gd name="csY940" fmla="*/ 5080225 h 7060758"/>
                <a:gd name="csX941" fmla="*/ 1355514 w 12268862"/>
                <a:gd name="csY941" fmla="*/ 5129325 h 7060758"/>
                <a:gd name="csX942" fmla="*/ 1383124 w 12268862"/>
                <a:gd name="csY942" fmla="*/ 5199332 h 7060758"/>
                <a:gd name="csX943" fmla="*/ 1454079 w 12268862"/>
                <a:gd name="csY943" fmla="*/ 5226644 h 7060758"/>
                <a:gd name="csX944" fmla="*/ 1495906 w 12268862"/>
                <a:gd name="csY944" fmla="*/ 5218919 h 7060758"/>
                <a:gd name="csX945" fmla="*/ 1534827 w 12268862"/>
                <a:gd name="csY945" fmla="*/ 5191217 h 7060758"/>
                <a:gd name="csX946" fmla="*/ 1510838 w 12268862"/>
                <a:gd name="csY946" fmla="*/ 5166344 h 7060758"/>
                <a:gd name="csX947" fmla="*/ 1482809 w 12268862"/>
                <a:gd name="csY947" fmla="*/ 5187146 h 7060758"/>
                <a:gd name="csX948" fmla="*/ 1454655 w 12268862"/>
                <a:gd name="csY948" fmla="*/ 5192865 h 7060758"/>
                <a:gd name="csX949" fmla="*/ 1421829 w 12268862"/>
                <a:gd name="csY949" fmla="*/ 5184695 h 7060758"/>
                <a:gd name="csX950" fmla="*/ 1398976 w 12268862"/>
                <a:gd name="csY950" fmla="*/ 5162195 h 7060758"/>
                <a:gd name="csX951" fmla="*/ 1390896 w 12268862"/>
                <a:gd name="csY951" fmla="*/ 5129388 h 7060758"/>
                <a:gd name="csX952" fmla="*/ 1409140 w 12268862"/>
                <a:gd name="csY952" fmla="*/ 5084764 h 7060758"/>
                <a:gd name="csX953" fmla="*/ 1454023 w 12268862"/>
                <a:gd name="csY953" fmla="*/ 5066664 h 7060758"/>
                <a:gd name="csX954" fmla="*/ 1510838 w 12268862"/>
                <a:gd name="csY954" fmla="*/ 5093185 h 7060758"/>
                <a:gd name="csX955" fmla="*/ 1535584 w 12268862"/>
                <a:gd name="csY955" fmla="*/ 5069742 h 7060758"/>
                <a:gd name="csX956" fmla="*/ 1498875 w 12268862"/>
                <a:gd name="csY956" fmla="*/ 5042287 h 7060758"/>
                <a:gd name="csX957" fmla="*/ 1454584 w 12268862"/>
                <a:gd name="csY957" fmla="*/ 5032633 h 7060758"/>
                <a:gd name="csX958" fmla="*/ 1121321 w 12268862"/>
                <a:gd name="csY958" fmla="*/ 5032633 h 7060758"/>
                <a:gd name="csX959" fmla="*/ 1121321 w 12268862"/>
                <a:gd name="csY959" fmla="*/ 5221998 h 7060758"/>
                <a:gd name="csX960" fmla="*/ 1155567 w 12268862"/>
                <a:gd name="csY960" fmla="*/ 5221998 h 7060758"/>
                <a:gd name="csX961" fmla="*/ 1155567 w 12268862"/>
                <a:gd name="csY961" fmla="*/ 5207557 h 7060758"/>
                <a:gd name="csX962" fmla="*/ 1175911 w 12268862"/>
                <a:gd name="csY962" fmla="*/ 5221308 h 7060758"/>
                <a:gd name="csX963" fmla="*/ 1198025 w 12268862"/>
                <a:gd name="csY963" fmla="*/ 5225514 h 7060758"/>
                <a:gd name="csX964" fmla="*/ 1244148 w 12268862"/>
                <a:gd name="csY964" fmla="*/ 5204983 h 7060758"/>
                <a:gd name="csX965" fmla="*/ 1263608 w 12268862"/>
                <a:gd name="csY965" fmla="*/ 5153937 h 7060758"/>
                <a:gd name="csX966" fmla="*/ 1244780 w 12268862"/>
                <a:gd name="csY966" fmla="*/ 5102075 h 7060758"/>
                <a:gd name="csX967" fmla="*/ 1199036 w 12268862"/>
                <a:gd name="csY967" fmla="*/ 5081858 h 7060758"/>
                <a:gd name="csX968" fmla="*/ 1175784 w 12268862"/>
                <a:gd name="csY968" fmla="*/ 5086504 h 7060758"/>
                <a:gd name="csX969" fmla="*/ 1155567 w 12268862"/>
                <a:gd name="csY969" fmla="*/ 5100443 h 7060758"/>
                <a:gd name="csX970" fmla="*/ 1155567 w 12268862"/>
                <a:gd name="csY970" fmla="*/ 5032633 h 7060758"/>
                <a:gd name="csX971" fmla="*/ 1840761 w 12268862"/>
                <a:gd name="csY971" fmla="*/ 5029117 h 7060758"/>
                <a:gd name="csX972" fmla="*/ 1817700 w 12268862"/>
                <a:gd name="csY972" fmla="*/ 5035710 h 7060758"/>
                <a:gd name="csX973" fmla="*/ 1808159 w 12268862"/>
                <a:gd name="csY973" fmla="*/ 5053604 h 7060758"/>
                <a:gd name="csX974" fmla="*/ 1807274 w 12268862"/>
                <a:gd name="csY974" fmla="*/ 5085374 h 7060758"/>
                <a:gd name="csX975" fmla="*/ 1795017 w 12268862"/>
                <a:gd name="csY975" fmla="*/ 5085374 h 7060758"/>
                <a:gd name="csX976" fmla="*/ 1795017 w 12268862"/>
                <a:gd name="csY976" fmla="*/ 5114382 h 7060758"/>
                <a:gd name="csX977" fmla="*/ 1807274 w 12268862"/>
                <a:gd name="csY977" fmla="*/ 5114382 h 7060758"/>
                <a:gd name="csX978" fmla="*/ 1807274 w 12268862"/>
                <a:gd name="csY978" fmla="*/ 5221998 h 7060758"/>
                <a:gd name="csX979" fmla="*/ 1841772 w 12268862"/>
                <a:gd name="csY979" fmla="*/ 5221998 h 7060758"/>
                <a:gd name="csX980" fmla="*/ 1841772 w 12268862"/>
                <a:gd name="csY980" fmla="*/ 5114382 h 7060758"/>
                <a:gd name="csX981" fmla="*/ 1863633 w 12268862"/>
                <a:gd name="csY981" fmla="*/ 5114382 h 7060758"/>
                <a:gd name="csX982" fmla="*/ 1863633 w 12268862"/>
                <a:gd name="csY982" fmla="*/ 5085374 h 7060758"/>
                <a:gd name="csX983" fmla="*/ 1841772 w 12268862"/>
                <a:gd name="csY983" fmla="*/ 5085374 h 7060758"/>
                <a:gd name="csX984" fmla="*/ 1841899 w 12268862"/>
                <a:gd name="csY984" fmla="*/ 5068296 h 7060758"/>
                <a:gd name="csX985" fmla="*/ 1843921 w 12268862"/>
                <a:gd name="csY985" fmla="*/ 5060510 h 7060758"/>
                <a:gd name="csX986" fmla="*/ 1852766 w 12268862"/>
                <a:gd name="csY986" fmla="*/ 5057999 h 7060758"/>
                <a:gd name="csX987" fmla="*/ 1865024 w 12268862"/>
                <a:gd name="csY987" fmla="*/ 5060134 h 7060758"/>
                <a:gd name="csX988" fmla="*/ 1865024 w 12268862"/>
                <a:gd name="csY988" fmla="*/ 5034014 h 7060758"/>
                <a:gd name="csX989" fmla="*/ 1840761 w 12268862"/>
                <a:gd name="csY989" fmla="*/ 5029117 h 7060758"/>
                <a:gd name="csX990" fmla="*/ 6726801 w 12268862"/>
                <a:gd name="csY990" fmla="*/ 4852284 h 7060758"/>
                <a:gd name="csX991" fmla="*/ 6726801 w 12268862"/>
                <a:gd name="csY991" fmla="*/ 6736742 h 7060758"/>
                <a:gd name="csX992" fmla="*/ 11871294 w 12268862"/>
                <a:gd name="csY992" fmla="*/ 6736742 h 7060758"/>
                <a:gd name="csX993" fmla="*/ 11871294 w 12268862"/>
                <a:gd name="csY993" fmla="*/ 4852284 h 7060758"/>
                <a:gd name="csX994" fmla="*/ 4703512 w 12268862"/>
                <a:gd name="csY994" fmla="*/ 4787164 h 7060758"/>
                <a:gd name="csX995" fmla="*/ 4679755 w 12268862"/>
                <a:gd name="csY995" fmla="*/ 4844300 h 7060758"/>
                <a:gd name="csX996" fmla="*/ 4696941 w 12268862"/>
                <a:gd name="csY996" fmla="*/ 4852463 h 7060758"/>
                <a:gd name="csX997" fmla="*/ 4728155 w 12268862"/>
                <a:gd name="csY997" fmla="*/ 4799471 h 7060758"/>
                <a:gd name="csX998" fmla="*/ 2661898 w 12268862"/>
                <a:gd name="csY998" fmla="*/ 4787164 h 7060758"/>
                <a:gd name="csX999" fmla="*/ 2638142 w 12268862"/>
                <a:gd name="csY999" fmla="*/ 4844300 h 7060758"/>
                <a:gd name="csX1000" fmla="*/ 2655327 w 12268862"/>
                <a:gd name="csY1000" fmla="*/ 4852463 h 7060758"/>
                <a:gd name="csX1001" fmla="*/ 2686539 w 12268862"/>
                <a:gd name="csY1001" fmla="*/ 4799471 h 7060758"/>
                <a:gd name="csX1002" fmla="*/ 3593004 w 12268862"/>
                <a:gd name="csY1002" fmla="*/ 4713829 h 7060758"/>
                <a:gd name="csX1003" fmla="*/ 3620047 w 12268862"/>
                <a:gd name="csY1003" fmla="*/ 4724503 h 7060758"/>
                <a:gd name="csX1004" fmla="*/ 3630535 w 12268862"/>
                <a:gd name="csY1004" fmla="*/ 4752255 h 7060758"/>
                <a:gd name="csX1005" fmla="*/ 3620110 w 12268862"/>
                <a:gd name="csY1005" fmla="*/ 4780258 h 7060758"/>
                <a:gd name="csX1006" fmla="*/ 3593636 w 12268862"/>
                <a:gd name="csY1006" fmla="*/ 4790932 h 7060758"/>
                <a:gd name="csX1007" fmla="*/ 3566342 w 12268862"/>
                <a:gd name="csY1007" fmla="*/ 4780007 h 7060758"/>
                <a:gd name="csX1008" fmla="*/ 3555474 w 12268862"/>
                <a:gd name="csY1008" fmla="*/ 4752004 h 7060758"/>
                <a:gd name="csX1009" fmla="*/ 3566089 w 12268862"/>
                <a:gd name="csY1009" fmla="*/ 4724691 h 7060758"/>
                <a:gd name="csX1010" fmla="*/ 3593004 w 12268862"/>
                <a:gd name="csY1010" fmla="*/ 4713829 h 7060758"/>
                <a:gd name="csX1011" fmla="*/ 4349594 w 12268862"/>
                <a:gd name="csY1011" fmla="*/ 4713453 h 7060758"/>
                <a:gd name="csX1012" fmla="*/ 4376671 w 12268862"/>
                <a:gd name="csY1012" fmla="*/ 4724503 h 7060758"/>
                <a:gd name="csX1013" fmla="*/ 4387375 w 12268862"/>
                <a:gd name="csY1013" fmla="*/ 4753385 h 7060758"/>
                <a:gd name="csX1014" fmla="*/ 4376671 w 12268862"/>
                <a:gd name="csY1014" fmla="*/ 4782832 h 7060758"/>
                <a:gd name="csX1015" fmla="*/ 4349718 w 12268862"/>
                <a:gd name="csY1015" fmla="*/ 4794071 h 7060758"/>
                <a:gd name="csX1016" fmla="*/ 4323208 w 12268862"/>
                <a:gd name="csY1016" fmla="*/ 4782644 h 7060758"/>
                <a:gd name="csX1017" fmla="*/ 4312440 w 12268862"/>
                <a:gd name="csY1017" fmla="*/ 4753511 h 7060758"/>
                <a:gd name="csX1018" fmla="*/ 4323019 w 12268862"/>
                <a:gd name="csY1018" fmla="*/ 4724691 h 7060758"/>
                <a:gd name="csX1019" fmla="*/ 4349594 w 12268862"/>
                <a:gd name="csY1019" fmla="*/ 4713453 h 7060758"/>
                <a:gd name="csX1020" fmla="*/ 4023702 w 12268862"/>
                <a:gd name="csY1020" fmla="*/ 4713453 h 7060758"/>
                <a:gd name="csX1021" fmla="*/ 4050779 w 12268862"/>
                <a:gd name="csY1021" fmla="*/ 4724503 h 7060758"/>
                <a:gd name="csX1022" fmla="*/ 4061483 w 12268862"/>
                <a:gd name="csY1022" fmla="*/ 4753385 h 7060758"/>
                <a:gd name="csX1023" fmla="*/ 4050779 w 12268862"/>
                <a:gd name="csY1023" fmla="*/ 4782832 h 7060758"/>
                <a:gd name="csX1024" fmla="*/ 4023827 w 12268862"/>
                <a:gd name="csY1024" fmla="*/ 4794071 h 7060758"/>
                <a:gd name="csX1025" fmla="*/ 3997316 w 12268862"/>
                <a:gd name="csY1025" fmla="*/ 4782644 h 7060758"/>
                <a:gd name="csX1026" fmla="*/ 3986549 w 12268862"/>
                <a:gd name="csY1026" fmla="*/ 4753511 h 7060758"/>
                <a:gd name="csX1027" fmla="*/ 3997127 w 12268862"/>
                <a:gd name="csY1027" fmla="*/ 4724691 h 7060758"/>
                <a:gd name="csX1028" fmla="*/ 4023702 w 12268862"/>
                <a:gd name="csY1028" fmla="*/ 4713453 h 7060758"/>
                <a:gd name="csX1029" fmla="*/ 3851171 w 12268862"/>
                <a:gd name="csY1029" fmla="*/ 4713453 h 7060758"/>
                <a:gd name="csX1030" fmla="*/ 3878249 w 12268862"/>
                <a:gd name="csY1030" fmla="*/ 4724503 h 7060758"/>
                <a:gd name="csX1031" fmla="*/ 3888953 w 12268862"/>
                <a:gd name="csY1031" fmla="*/ 4753385 h 7060758"/>
                <a:gd name="csX1032" fmla="*/ 3878249 w 12268862"/>
                <a:gd name="csY1032" fmla="*/ 4782832 h 7060758"/>
                <a:gd name="csX1033" fmla="*/ 3851296 w 12268862"/>
                <a:gd name="csY1033" fmla="*/ 4794071 h 7060758"/>
                <a:gd name="csX1034" fmla="*/ 3824786 w 12268862"/>
                <a:gd name="csY1034" fmla="*/ 4782644 h 7060758"/>
                <a:gd name="csX1035" fmla="*/ 3814018 w 12268862"/>
                <a:gd name="csY1035" fmla="*/ 4753511 h 7060758"/>
                <a:gd name="csX1036" fmla="*/ 3824596 w 12268862"/>
                <a:gd name="csY1036" fmla="*/ 4724691 h 7060758"/>
                <a:gd name="csX1037" fmla="*/ 3851171 w 12268862"/>
                <a:gd name="csY1037" fmla="*/ 4713453 h 7060758"/>
                <a:gd name="csX1038" fmla="*/ 3170633 w 12268862"/>
                <a:gd name="csY1038" fmla="*/ 4713453 h 7060758"/>
                <a:gd name="csX1039" fmla="*/ 3197709 w 12268862"/>
                <a:gd name="csY1039" fmla="*/ 4724503 h 7060758"/>
                <a:gd name="csX1040" fmla="*/ 3208414 w 12268862"/>
                <a:gd name="csY1040" fmla="*/ 4753385 h 7060758"/>
                <a:gd name="csX1041" fmla="*/ 3197709 w 12268862"/>
                <a:gd name="csY1041" fmla="*/ 4782832 h 7060758"/>
                <a:gd name="csX1042" fmla="*/ 3170757 w 12268862"/>
                <a:gd name="csY1042" fmla="*/ 4794071 h 7060758"/>
                <a:gd name="csX1043" fmla="*/ 3144247 w 12268862"/>
                <a:gd name="csY1043" fmla="*/ 4782644 h 7060758"/>
                <a:gd name="csX1044" fmla="*/ 3133479 w 12268862"/>
                <a:gd name="csY1044" fmla="*/ 4753511 h 7060758"/>
                <a:gd name="csX1045" fmla="*/ 3144058 w 12268862"/>
                <a:gd name="csY1045" fmla="*/ 4724691 h 7060758"/>
                <a:gd name="csX1046" fmla="*/ 3170633 w 12268862"/>
                <a:gd name="csY1046" fmla="*/ 4713453 h 7060758"/>
                <a:gd name="csX1047" fmla="*/ 1244038 w 12268862"/>
                <a:gd name="csY1047" fmla="*/ 4713453 h 7060758"/>
                <a:gd name="csX1048" fmla="*/ 1271114 w 12268862"/>
                <a:gd name="csY1048" fmla="*/ 4724503 h 7060758"/>
                <a:gd name="csX1049" fmla="*/ 1281820 w 12268862"/>
                <a:gd name="csY1049" fmla="*/ 4753385 h 7060758"/>
                <a:gd name="csX1050" fmla="*/ 1271114 w 12268862"/>
                <a:gd name="csY1050" fmla="*/ 4782832 h 7060758"/>
                <a:gd name="csX1051" fmla="*/ 1244163 w 12268862"/>
                <a:gd name="csY1051" fmla="*/ 4794071 h 7060758"/>
                <a:gd name="csX1052" fmla="*/ 1217653 w 12268862"/>
                <a:gd name="csY1052" fmla="*/ 4782644 h 7060758"/>
                <a:gd name="csX1053" fmla="*/ 1206885 w 12268862"/>
                <a:gd name="csY1053" fmla="*/ 4753511 h 7060758"/>
                <a:gd name="csX1054" fmla="*/ 1217463 w 12268862"/>
                <a:gd name="csY1054" fmla="*/ 4724691 h 7060758"/>
                <a:gd name="csX1055" fmla="*/ 1244038 w 12268862"/>
                <a:gd name="csY1055" fmla="*/ 4713453 h 7060758"/>
                <a:gd name="csX1056" fmla="*/ 755200 w 12268862"/>
                <a:gd name="csY1056" fmla="*/ 4713453 h 7060758"/>
                <a:gd name="csX1057" fmla="*/ 782278 w 12268862"/>
                <a:gd name="csY1057" fmla="*/ 4724503 h 7060758"/>
                <a:gd name="csX1058" fmla="*/ 792982 w 12268862"/>
                <a:gd name="csY1058" fmla="*/ 4753385 h 7060758"/>
                <a:gd name="csX1059" fmla="*/ 782278 w 12268862"/>
                <a:gd name="csY1059" fmla="*/ 4782832 h 7060758"/>
                <a:gd name="csX1060" fmla="*/ 755325 w 12268862"/>
                <a:gd name="csY1060" fmla="*/ 4794071 h 7060758"/>
                <a:gd name="csX1061" fmla="*/ 728815 w 12268862"/>
                <a:gd name="csY1061" fmla="*/ 4782644 h 7060758"/>
                <a:gd name="csX1062" fmla="*/ 718048 w 12268862"/>
                <a:gd name="csY1062" fmla="*/ 4753511 h 7060758"/>
                <a:gd name="csX1063" fmla="*/ 728627 w 12268862"/>
                <a:gd name="csY1063" fmla="*/ 4724691 h 7060758"/>
                <a:gd name="csX1064" fmla="*/ 755200 w 12268862"/>
                <a:gd name="csY1064" fmla="*/ 4713453 h 7060758"/>
                <a:gd name="csX1065" fmla="*/ 4590418 w 12268862"/>
                <a:gd name="csY1065" fmla="*/ 4710815 h 7060758"/>
                <a:gd name="csX1066" fmla="*/ 4613773 w 12268862"/>
                <a:gd name="csY1066" fmla="*/ 4717973 h 7060758"/>
                <a:gd name="csX1067" fmla="*/ 4627254 w 12268862"/>
                <a:gd name="csY1067" fmla="*/ 4736558 h 7060758"/>
                <a:gd name="csX1068" fmla="*/ 4552445 w 12268862"/>
                <a:gd name="csY1068" fmla="*/ 4736558 h 7060758"/>
                <a:gd name="csX1069" fmla="*/ 4565103 w 12268862"/>
                <a:gd name="csY1069" fmla="*/ 4718852 h 7060758"/>
                <a:gd name="csX1070" fmla="*/ 4590418 w 12268862"/>
                <a:gd name="csY1070" fmla="*/ 4710815 h 7060758"/>
                <a:gd name="csX1071" fmla="*/ 3344362 w 12268862"/>
                <a:gd name="csY1071" fmla="*/ 4710815 h 7060758"/>
                <a:gd name="csX1072" fmla="*/ 3367717 w 12268862"/>
                <a:gd name="csY1072" fmla="*/ 4717973 h 7060758"/>
                <a:gd name="csX1073" fmla="*/ 3381197 w 12268862"/>
                <a:gd name="csY1073" fmla="*/ 4736558 h 7060758"/>
                <a:gd name="csX1074" fmla="*/ 3306389 w 12268862"/>
                <a:gd name="csY1074" fmla="*/ 4736558 h 7060758"/>
                <a:gd name="csX1075" fmla="*/ 3319047 w 12268862"/>
                <a:gd name="csY1075" fmla="*/ 4718852 h 7060758"/>
                <a:gd name="csX1076" fmla="*/ 3344362 w 12268862"/>
                <a:gd name="csY1076" fmla="*/ 4710815 h 7060758"/>
                <a:gd name="csX1077" fmla="*/ 2462537 w 12268862"/>
                <a:gd name="csY1077" fmla="*/ 4710815 h 7060758"/>
                <a:gd name="csX1078" fmla="*/ 2485893 w 12268862"/>
                <a:gd name="csY1078" fmla="*/ 4717973 h 7060758"/>
                <a:gd name="csX1079" fmla="*/ 2499373 w 12268862"/>
                <a:gd name="csY1079" fmla="*/ 4736558 h 7060758"/>
                <a:gd name="csX1080" fmla="*/ 2424566 w 12268862"/>
                <a:gd name="csY1080" fmla="*/ 4736558 h 7060758"/>
                <a:gd name="csX1081" fmla="*/ 2437223 w 12268862"/>
                <a:gd name="csY1081" fmla="*/ 4718852 h 7060758"/>
                <a:gd name="csX1082" fmla="*/ 2462537 w 12268862"/>
                <a:gd name="csY1082" fmla="*/ 4710815 h 7060758"/>
                <a:gd name="csX1083" fmla="*/ 4130900 w 12268862"/>
                <a:gd name="csY1083" fmla="*/ 4685324 h 7060758"/>
                <a:gd name="csX1084" fmla="*/ 4130900 w 12268862"/>
                <a:gd name="csY1084" fmla="*/ 4742209 h 7060758"/>
                <a:gd name="csX1085" fmla="*/ 4134944 w 12268862"/>
                <a:gd name="csY1085" fmla="*/ 4787415 h 7060758"/>
                <a:gd name="csX1086" fmla="*/ 4154594 w 12268862"/>
                <a:gd name="csY1086" fmla="*/ 4815418 h 7060758"/>
                <a:gd name="csX1087" fmla="*/ 4191176 w 12268862"/>
                <a:gd name="csY1087" fmla="*/ 4825464 h 7060758"/>
                <a:gd name="csX1088" fmla="*/ 4225548 w 12268862"/>
                <a:gd name="csY1088" fmla="*/ 4816862 h 7060758"/>
                <a:gd name="csX1089" fmla="*/ 4246019 w 12268862"/>
                <a:gd name="csY1089" fmla="*/ 4792187 h 7060758"/>
                <a:gd name="csX1090" fmla="*/ 4251705 w 12268862"/>
                <a:gd name="csY1090" fmla="*/ 4743214 h 7060758"/>
                <a:gd name="csX1091" fmla="*/ 4251705 w 12268862"/>
                <a:gd name="csY1091" fmla="*/ 4685324 h 7060758"/>
                <a:gd name="csX1092" fmla="*/ 4217208 w 12268862"/>
                <a:gd name="csY1092" fmla="*/ 4685324 h 7060758"/>
                <a:gd name="csX1093" fmla="*/ 4217208 w 12268862"/>
                <a:gd name="csY1093" fmla="*/ 4752255 h 7060758"/>
                <a:gd name="csX1094" fmla="*/ 4215054 w 12268862"/>
                <a:gd name="csY1094" fmla="*/ 4777495 h 7060758"/>
                <a:gd name="csX1095" fmla="*/ 4206123 w 12268862"/>
                <a:gd name="csY1095" fmla="*/ 4789487 h 7060758"/>
                <a:gd name="csX1096" fmla="*/ 4191492 w 12268862"/>
                <a:gd name="csY1096" fmla="*/ 4793569 h 7060758"/>
                <a:gd name="csX1097" fmla="*/ 4176988 w 12268862"/>
                <a:gd name="csY1097" fmla="*/ 4789425 h 7060758"/>
                <a:gd name="csX1098" fmla="*/ 4168438 w 12268862"/>
                <a:gd name="csY1098" fmla="*/ 4777809 h 7060758"/>
                <a:gd name="csX1099" fmla="*/ 4165777 w 12268862"/>
                <a:gd name="csY1099" fmla="*/ 4751125 h 7060758"/>
                <a:gd name="csX1100" fmla="*/ 4165777 w 12268862"/>
                <a:gd name="csY1100" fmla="*/ 4685324 h 7060758"/>
                <a:gd name="csX1101" fmla="*/ 1859244 w 12268862"/>
                <a:gd name="csY1101" fmla="*/ 4685324 h 7060758"/>
                <a:gd name="csX1102" fmla="*/ 1859244 w 12268862"/>
                <a:gd name="csY1102" fmla="*/ 4742209 h 7060758"/>
                <a:gd name="csX1103" fmla="*/ 1863287 w 12268862"/>
                <a:gd name="csY1103" fmla="*/ 4787415 h 7060758"/>
                <a:gd name="csX1104" fmla="*/ 1882937 w 12268862"/>
                <a:gd name="csY1104" fmla="*/ 4815418 h 7060758"/>
                <a:gd name="csX1105" fmla="*/ 1919520 w 12268862"/>
                <a:gd name="csY1105" fmla="*/ 4825464 h 7060758"/>
                <a:gd name="csX1106" fmla="*/ 1953891 w 12268862"/>
                <a:gd name="csY1106" fmla="*/ 4816862 h 7060758"/>
                <a:gd name="csX1107" fmla="*/ 1974362 w 12268862"/>
                <a:gd name="csY1107" fmla="*/ 4792187 h 7060758"/>
                <a:gd name="csX1108" fmla="*/ 1980049 w 12268862"/>
                <a:gd name="csY1108" fmla="*/ 4743214 h 7060758"/>
                <a:gd name="csX1109" fmla="*/ 1980049 w 12268862"/>
                <a:gd name="csY1109" fmla="*/ 4685324 h 7060758"/>
                <a:gd name="csX1110" fmla="*/ 1945551 w 12268862"/>
                <a:gd name="csY1110" fmla="*/ 4685324 h 7060758"/>
                <a:gd name="csX1111" fmla="*/ 1945551 w 12268862"/>
                <a:gd name="csY1111" fmla="*/ 4752255 h 7060758"/>
                <a:gd name="csX1112" fmla="*/ 1943397 w 12268862"/>
                <a:gd name="csY1112" fmla="*/ 4777495 h 7060758"/>
                <a:gd name="csX1113" fmla="*/ 1934467 w 12268862"/>
                <a:gd name="csY1113" fmla="*/ 4789487 h 7060758"/>
                <a:gd name="csX1114" fmla="*/ 1919835 w 12268862"/>
                <a:gd name="csY1114" fmla="*/ 4793569 h 7060758"/>
                <a:gd name="csX1115" fmla="*/ 1905332 w 12268862"/>
                <a:gd name="csY1115" fmla="*/ 4789425 h 7060758"/>
                <a:gd name="csX1116" fmla="*/ 1896781 w 12268862"/>
                <a:gd name="csY1116" fmla="*/ 4777809 h 7060758"/>
                <a:gd name="csX1117" fmla="*/ 1894120 w 12268862"/>
                <a:gd name="csY1117" fmla="*/ 4751125 h 7060758"/>
                <a:gd name="csX1118" fmla="*/ 1894120 w 12268862"/>
                <a:gd name="csY1118" fmla="*/ 4685324 h 7060758"/>
                <a:gd name="csX1119" fmla="*/ 1422377 w 12268862"/>
                <a:gd name="csY1119" fmla="*/ 4685324 h 7060758"/>
                <a:gd name="csX1120" fmla="*/ 1474640 w 12268862"/>
                <a:gd name="csY1120" fmla="*/ 4811753 h 7060758"/>
                <a:gd name="csX1121" fmla="*/ 1446366 w 12268862"/>
                <a:gd name="csY1121" fmla="*/ 4871927 h 7060758"/>
                <a:gd name="csX1122" fmla="*/ 1481993 w 12268862"/>
                <a:gd name="csY1122" fmla="*/ 4871927 h 7060758"/>
                <a:gd name="csX1123" fmla="*/ 1568100 w 12268862"/>
                <a:gd name="csY1123" fmla="*/ 4685324 h 7060758"/>
                <a:gd name="csX1124" fmla="*/ 1532749 w 12268862"/>
                <a:gd name="csY1124" fmla="*/ 4685324 h 7060758"/>
                <a:gd name="csX1125" fmla="*/ 1493342 w 12268862"/>
                <a:gd name="csY1125" fmla="*/ 4771050 h 7060758"/>
                <a:gd name="csX1126" fmla="*/ 1457627 w 12268862"/>
                <a:gd name="csY1126" fmla="*/ 4685324 h 7060758"/>
                <a:gd name="csX1127" fmla="*/ 4588712 w 12268862"/>
                <a:gd name="csY1127" fmla="*/ 4681808 h 7060758"/>
                <a:gd name="csX1128" fmla="*/ 4537851 w 12268862"/>
                <a:gd name="csY1128" fmla="*/ 4702465 h 7060758"/>
                <a:gd name="csX1129" fmla="*/ 4517568 w 12268862"/>
                <a:gd name="csY1129" fmla="*/ 4754390 h 7060758"/>
                <a:gd name="csX1130" fmla="*/ 4537913 w 12268862"/>
                <a:gd name="csY1130" fmla="*/ 4805184 h 7060758"/>
                <a:gd name="csX1131" fmla="*/ 4590607 w 12268862"/>
                <a:gd name="csY1131" fmla="*/ 4825464 h 7060758"/>
                <a:gd name="csX1132" fmla="*/ 4626622 w 12268862"/>
                <a:gd name="csY1132" fmla="*/ 4818118 h 7060758"/>
                <a:gd name="csX1133" fmla="*/ 4652653 w 12268862"/>
                <a:gd name="csY1133" fmla="*/ 4795452 h 7060758"/>
                <a:gd name="csX1134" fmla="*/ 4623589 w 12268862"/>
                <a:gd name="csY1134" fmla="*/ 4781890 h 7060758"/>
                <a:gd name="csX1135" fmla="*/ 4590355 w 12268862"/>
                <a:gd name="csY1135" fmla="*/ 4795327 h 7060758"/>
                <a:gd name="csX1136" fmla="*/ 4563755 w 12268862"/>
                <a:gd name="csY1136" fmla="*/ 4786725 h 7060758"/>
                <a:gd name="csX1137" fmla="*/ 4550928 w 12268862"/>
                <a:gd name="csY1137" fmla="*/ 4763556 h 7060758"/>
                <a:gd name="csX1138" fmla="*/ 4661751 w 12268862"/>
                <a:gd name="csY1138" fmla="*/ 4763556 h 7060758"/>
                <a:gd name="csX1139" fmla="*/ 4661877 w 12268862"/>
                <a:gd name="csY1139" fmla="*/ 4757027 h 7060758"/>
                <a:gd name="csX1140" fmla="*/ 4641533 w 12268862"/>
                <a:gd name="csY1140" fmla="*/ 4702465 h 7060758"/>
                <a:gd name="csX1141" fmla="*/ 4588712 w 12268862"/>
                <a:gd name="csY1141" fmla="*/ 4681808 h 7060758"/>
                <a:gd name="csX1142" fmla="*/ 4342566 w 12268862"/>
                <a:gd name="csY1142" fmla="*/ 4681808 h 7060758"/>
                <a:gd name="csX1143" fmla="*/ 4296875 w 12268862"/>
                <a:gd name="csY1143" fmla="*/ 4702025 h 7060758"/>
                <a:gd name="csX1144" fmla="*/ 4278069 w 12268862"/>
                <a:gd name="csY1144" fmla="*/ 4753887 h 7060758"/>
                <a:gd name="csX1145" fmla="*/ 4297507 w 12268862"/>
                <a:gd name="csY1145" fmla="*/ 4804933 h 7060758"/>
                <a:gd name="csX1146" fmla="*/ 4343575 w 12268862"/>
                <a:gd name="csY1146" fmla="*/ 4825464 h 7060758"/>
                <a:gd name="csX1147" fmla="*/ 4365600 w 12268862"/>
                <a:gd name="csY1147" fmla="*/ 4821258 h 7060758"/>
                <a:gd name="csX1148" fmla="*/ 4385858 w 12268862"/>
                <a:gd name="csY1148" fmla="*/ 4807507 h 7060758"/>
                <a:gd name="csX1149" fmla="*/ 4385858 w 12268862"/>
                <a:gd name="csY1149" fmla="*/ 4821948 h 7060758"/>
                <a:gd name="csX1150" fmla="*/ 4420356 w 12268862"/>
                <a:gd name="csY1150" fmla="*/ 4821948 h 7060758"/>
                <a:gd name="csX1151" fmla="*/ 4420356 w 12268862"/>
                <a:gd name="csY1151" fmla="*/ 4685324 h 7060758"/>
                <a:gd name="csX1152" fmla="*/ 4385858 w 12268862"/>
                <a:gd name="csY1152" fmla="*/ 4685324 h 7060758"/>
                <a:gd name="csX1153" fmla="*/ 4385858 w 12268862"/>
                <a:gd name="csY1153" fmla="*/ 4700393 h 7060758"/>
                <a:gd name="csX1154" fmla="*/ 4365789 w 12268862"/>
                <a:gd name="csY1154" fmla="*/ 4686454 h 7060758"/>
                <a:gd name="csX1155" fmla="*/ 4342566 w 12268862"/>
                <a:gd name="csY1155" fmla="*/ 4681808 h 7060758"/>
                <a:gd name="csX1156" fmla="*/ 3844144 w 12268862"/>
                <a:gd name="csY1156" fmla="*/ 4681808 h 7060758"/>
                <a:gd name="csX1157" fmla="*/ 3798453 w 12268862"/>
                <a:gd name="csY1157" fmla="*/ 4702025 h 7060758"/>
                <a:gd name="csX1158" fmla="*/ 3779647 w 12268862"/>
                <a:gd name="csY1158" fmla="*/ 4753887 h 7060758"/>
                <a:gd name="csX1159" fmla="*/ 3799084 w 12268862"/>
                <a:gd name="csY1159" fmla="*/ 4804933 h 7060758"/>
                <a:gd name="csX1160" fmla="*/ 3845153 w 12268862"/>
                <a:gd name="csY1160" fmla="*/ 4825464 h 7060758"/>
                <a:gd name="csX1161" fmla="*/ 3867178 w 12268862"/>
                <a:gd name="csY1161" fmla="*/ 4821258 h 7060758"/>
                <a:gd name="csX1162" fmla="*/ 3887436 w 12268862"/>
                <a:gd name="csY1162" fmla="*/ 4807507 h 7060758"/>
                <a:gd name="csX1163" fmla="*/ 3887436 w 12268862"/>
                <a:gd name="csY1163" fmla="*/ 4821948 h 7060758"/>
                <a:gd name="csX1164" fmla="*/ 3921934 w 12268862"/>
                <a:gd name="csY1164" fmla="*/ 4821948 h 7060758"/>
                <a:gd name="csX1165" fmla="*/ 3921934 w 12268862"/>
                <a:gd name="csY1165" fmla="*/ 4685324 h 7060758"/>
                <a:gd name="csX1166" fmla="*/ 3887436 w 12268862"/>
                <a:gd name="csY1166" fmla="*/ 4685324 h 7060758"/>
                <a:gd name="csX1167" fmla="*/ 3887436 w 12268862"/>
                <a:gd name="csY1167" fmla="*/ 4700393 h 7060758"/>
                <a:gd name="csX1168" fmla="*/ 3867366 w 12268862"/>
                <a:gd name="csY1168" fmla="*/ 4686454 h 7060758"/>
                <a:gd name="csX1169" fmla="*/ 3844144 w 12268862"/>
                <a:gd name="csY1169" fmla="*/ 4681808 h 7060758"/>
                <a:gd name="csX1170" fmla="*/ 3751383 w 12268862"/>
                <a:gd name="csY1170" fmla="*/ 4681808 h 7060758"/>
                <a:gd name="csX1171" fmla="*/ 3733944 w 12268862"/>
                <a:gd name="csY1171" fmla="*/ 4687082 h 7060758"/>
                <a:gd name="csX1172" fmla="*/ 3721182 w 12268862"/>
                <a:gd name="csY1172" fmla="*/ 4702528 h 7060758"/>
                <a:gd name="csX1173" fmla="*/ 3721182 w 12268862"/>
                <a:gd name="csY1173" fmla="*/ 4685324 h 7060758"/>
                <a:gd name="csX1174" fmla="*/ 3691611 w 12268862"/>
                <a:gd name="csY1174" fmla="*/ 4685324 h 7060758"/>
                <a:gd name="csX1175" fmla="*/ 3691611 w 12268862"/>
                <a:gd name="csY1175" fmla="*/ 4821948 h 7060758"/>
                <a:gd name="csX1176" fmla="*/ 3725857 w 12268862"/>
                <a:gd name="csY1176" fmla="*/ 4821948 h 7060758"/>
                <a:gd name="csX1177" fmla="*/ 3725857 w 12268862"/>
                <a:gd name="csY1177" fmla="*/ 4766696 h 7060758"/>
                <a:gd name="csX1178" fmla="*/ 3725731 w 12268862"/>
                <a:gd name="csY1178" fmla="*/ 4760040 h 7060758"/>
                <a:gd name="csX1179" fmla="*/ 3731228 w 12268862"/>
                <a:gd name="csY1179" fmla="*/ 4721615 h 7060758"/>
                <a:gd name="csX1180" fmla="*/ 3744686 w 12268862"/>
                <a:gd name="csY1180" fmla="*/ 4711820 h 7060758"/>
                <a:gd name="csX1181" fmla="*/ 3754668 w 12268862"/>
                <a:gd name="csY1181" fmla="*/ 4714834 h 7060758"/>
                <a:gd name="csX1182" fmla="*/ 3765410 w 12268862"/>
                <a:gd name="csY1182" fmla="*/ 4685324 h 7060758"/>
                <a:gd name="csX1183" fmla="*/ 3751383 w 12268862"/>
                <a:gd name="csY1183" fmla="*/ 4681808 h 7060758"/>
                <a:gd name="csX1184" fmla="*/ 3585171 w 12268862"/>
                <a:gd name="csY1184" fmla="*/ 4681808 h 7060758"/>
                <a:gd name="csX1185" fmla="*/ 3541448 w 12268862"/>
                <a:gd name="csY1185" fmla="*/ 4699639 h 7060758"/>
                <a:gd name="csX1186" fmla="*/ 3521229 w 12268862"/>
                <a:gd name="csY1186" fmla="*/ 4751878 h 7060758"/>
                <a:gd name="csX1187" fmla="*/ 3540310 w 12268862"/>
                <a:gd name="csY1187" fmla="*/ 4802108 h 7060758"/>
                <a:gd name="csX1188" fmla="*/ 3587065 w 12268862"/>
                <a:gd name="csY1188" fmla="*/ 4821948 h 7060758"/>
                <a:gd name="csX1189" fmla="*/ 3609685 w 12268862"/>
                <a:gd name="csY1189" fmla="*/ 4817993 h 7060758"/>
                <a:gd name="csX1190" fmla="*/ 3628766 w 12268862"/>
                <a:gd name="csY1190" fmla="*/ 4804996 h 7060758"/>
                <a:gd name="csX1191" fmla="*/ 3625291 w 12268862"/>
                <a:gd name="csY1191" fmla="*/ 4828352 h 7060758"/>
                <a:gd name="csX1192" fmla="*/ 3613349 w 12268862"/>
                <a:gd name="csY1192" fmla="*/ 4839403 h 7060758"/>
                <a:gd name="csX1193" fmla="*/ 3590983 w 12268862"/>
                <a:gd name="csY1193" fmla="*/ 4843672 h 7060758"/>
                <a:gd name="csX1194" fmla="*/ 3572155 w 12268862"/>
                <a:gd name="csY1194" fmla="*/ 4840721 h 7060758"/>
                <a:gd name="csX1195" fmla="*/ 3559139 w 12268862"/>
                <a:gd name="csY1195" fmla="*/ 4831994 h 7060758"/>
                <a:gd name="csX1196" fmla="*/ 3521103 w 12268862"/>
                <a:gd name="csY1196" fmla="*/ 4831994 h 7060758"/>
                <a:gd name="csX1197" fmla="*/ 3535129 w 12268862"/>
                <a:gd name="csY1197" fmla="*/ 4855665 h 7060758"/>
                <a:gd name="csX1198" fmla="*/ 3558381 w 12268862"/>
                <a:gd name="csY1198" fmla="*/ 4870420 h 7060758"/>
                <a:gd name="csX1199" fmla="*/ 3592372 w 12268862"/>
                <a:gd name="csY1199" fmla="*/ 4875443 h 7060758"/>
                <a:gd name="csX1200" fmla="*/ 3649111 w 12268862"/>
                <a:gd name="csY1200" fmla="*/ 4853342 h 7060758"/>
                <a:gd name="csX1201" fmla="*/ 3663137 w 12268862"/>
                <a:gd name="csY1201" fmla="*/ 4802359 h 7060758"/>
                <a:gd name="csX1202" fmla="*/ 3663137 w 12268862"/>
                <a:gd name="csY1202" fmla="*/ 4685324 h 7060758"/>
                <a:gd name="csX1203" fmla="*/ 3628766 w 12268862"/>
                <a:gd name="csY1203" fmla="*/ 4685324 h 7060758"/>
                <a:gd name="csX1204" fmla="*/ 3628766 w 12268862"/>
                <a:gd name="csY1204" fmla="*/ 4700393 h 7060758"/>
                <a:gd name="csX1205" fmla="*/ 3607600 w 12268862"/>
                <a:gd name="csY1205" fmla="*/ 4686140 h 7060758"/>
                <a:gd name="csX1206" fmla="*/ 3585171 w 12268862"/>
                <a:gd name="csY1206" fmla="*/ 4681808 h 7060758"/>
                <a:gd name="csX1207" fmla="*/ 3492586 w 12268862"/>
                <a:gd name="csY1207" fmla="*/ 4681808 h 7060758"/>
                <a:gd name="csX1208" fmla="*/ 3475148 w 12268862"/>
                <a:gd name="csY1208" fmla="*/ 4687082 h 7060758"/>
                <a:gd name="csX1209" fmla="*/ 3462385 w 12268862"/>
                <a:gd name="csY1209" fmla="*/ 4702528 h 7060758"/>
                <a:gd name="csX1210" fmla="*/ 3462385 w 12268862"/>
                <a:gd name="csY1210" fmla="*/ 4685324 h 7060758"/>
                <a:gd name="csX1211" fmla="*/ 3432816 w 12268862"/>
                <a:gd name="csY1211" fmla="*/ 4685324 h 7060758"/>
                <a:gd name="csX1212" fmla="*/ 3432816 w 12268862"/>
                <a:gd name="csY1212" fmla="*/ 4821948 h 7060758"/>
                <a:gd name="csX1213" fmla="*/ 3467060 w 12268862"/>
                <a:gd name="csY1213" fmla="*/ 4821948 h 7060758"/>
                <a:gd name="csX1214" fmla="*/ 3467060 w 12268862"/>
                <a:gd name="csY1214" fmla="*/ 4766696 h 7060758"/>
                <a:gd name="csX1215" fmla="*/ 3466934 w 12268862"/>
                <a:gd name="csY1215" fmla="*/ 4760040 h 7060758"/>
                <a:gd name="csX1216" fmla="*/ 3472431 w 12268862"/>
                <a:gd name="csY1216" fmla="*/ 4721615 h 7060758"/>
                <a:gd name="csX1217" fmla="*/ 3485889 w 12268862"/>
                <a:gd name="csY1217" fmla="*/ 4711820 h 7060758"/>
                <a:gd name="csX1218" fmla="*/ 3495872 w 12268862"/>
                <a:gd name="csY1218" fmla="*/ 4714834 h 7060758"/>
                <a:gd name="csX1219" fmla="*/ 3506612 w 12268862"/>
                <a:gd name="csY1219" fmla="*/ 4685324 h 7060758"/>
                <a:gd name="csX1220" fmla="*/ 3492586 w 12268862"/>
                <a:gd name="csY1220" fmla="*/ 4681808 h 7060758"/>
                <a:gd name="csX1221" fmla="*/ 3342656 w 12268862"/>
                <a:gd name="csY1221" fmla="*/ 4681808 h 7060758"/>
                <a:gd name="csX1222" fmla="*/ 3291795 w 12268862"/>
                <a:gd name="csY1222" fmla="*/ 4702465 h 7060758"/>
                <a:gd name="csX1223" fmla="*/ 3271513 w 12268862"/>
                <a:gd name="csY1223" fmla="*/ 4754390 h 7060758"/>
                <a:gd name="csX1224" fmla="*/ 3291857 w 12268862"/>
                <a:gd name="csY1224" fmla="*/ 4805184 h 7060758"/>
                <a:gd name="csX1225" fmla="*/ 3344551 w 12268862"/>
                <a:gd name="csY1225" fmla="*/ 4825464 h 7060758"/>
                <a:gd name="csX1226" fmla="*/ 3380565 w 12268862"/>
                <a:gd name="csY1226" fmla="*/ 4818118 h 7060758"/>
                <a:gd name="csX1227" fmla="*/ 3406597 w 12268862"/>
                <a:gd name="csY1227" fmla="*/ 4795452 h 7060758"/>
                <a:gd name="csX1228" fmla="*/ 3377532 w 12268862"/>
                <a:gd name="csY1228" fmla="*/ 4781890 h 7060758"/>
                <a:gd name="csX1229" fmla="*/ 3344300 w 12268862"/>
                <a:gd name="csY1229" fmla="*/ 4795327 h 7060758"/>
                <a:gd name="csX1230" fmla="*/ 3317699 w 12268862"/>
                <a:gd name="csY1230" fmla="*/ 4786725 h 7060758"/>
                <a:gd name="csX1231" fmla="*/ 3304872 w 12268862"/>
                <a:gd name="csY1231" fmla="*/ 4763556 h 7060758"/>
                <a:gd name="csX1232" fmla="*/ 3415695 w 12268862"/>
                <a:gd name="csY1232" fmla="*/ 4763556 h 7060758"/>
                <a:gd name="csX1233" fmla="*/ 3415822 w 12268862"/>
                <a:gd name="csY1233" fmla="*/ 4757027 h 7060758"/>
                <a:gd name="csX1234" fmla="*/ 3395477 w 12268862"/>
                <a:gd name="csY1234" fmla="*/ 4702465 h 7060758"/>
                <a:gd name="csX1235" fmla="*/ 3342656 w 12268862"/>
                <a:gd name="csY1235" fmla="*/ 4681808 h 7060758"/>
                <a:gd name="csX1236" fmla="*/ 3027320 w 12268862"/>
                <a:gd name="csY1236" fmla="*/ 4681808 h 7060758"/>
                <a:gd name="csX1237" fmla="*/ 3007825 w 12268862"/>
                <a:gd name="csY1237" fmla="*/ 4685652 h 7060758"/>
                <a:gd name="csX1238" fmla="*/ 2986563 w 12268862"/>
                <a:gd name="csY1238" fmla="*/ 4699326 h 7060758"/>
                <a:gd name="csX1239" fmla="*/ 2986563 w 12268862"/>
                <a:gd name="csY1239" fmla="*/ 4685324 h 7060758"/>
                <a:gd name="csX1240" fmla="*/ 2952065 w 12268862"/>
                <a:gd name="csY1240" fmla="*/ 4685324 h 7060758"/>
                <a:gd name="csX1241" fmla="*/ 2952065 w 12268862"/>
                <a:gd name="csY1241" fmla="*/ 4821948 h 7060758"/>
                <a:gd name="csX1242" fmla="*/ 2986563 w 12268862"/>
                <a:gd name="csY1242" fmla="*/ 4821948 h 7060758"/>
                <a:gd name="csX1243" fmla="*/ 2986563 w 12268862"/>
                <a:gd name="csY1243" fmla="*/ 4767135 h 7060758"/>
                <a:gd name="csX1244" fmla="*/ 2988076 w 12268862"/>
                <a:gd name="csY1244" fmla="*/ 4739417 h 7060758"/>
                <a:gd name="csX1245" fmla="*/ 2998477 w 12268862"/>
                <a:gd name="csY1245" fmla="*/ 4720163 h 7060758"/>
                <a:gd name="csX1246" fmla="*/ 3016440 w 12268862"/>
                <a:gd name="csY1246" fmla="*/ 4713201 h 7060758"/>
                <a:gd name="csX1247" fmla="*/ 3029992 w 12268862"/>
                <a:gd name="csY1247" fmla="*/ 4717403 h 7060758"/>
                <a:gd name="csX1248" fmla="*/ 3037683 w 12268862"/>
                <a:gd name="csY1248" fmla="*/ 4729633 h 7060758"/>
                <a:gd name="csX1249" fmla="*/ 3039889 w 12268862"/>
                <a:gd name="csY1249" fmla="*/ 4762118 h 7060758"/>
                <a:gd name="csX1250" fmla="*/ 3039889 w 12268862"/>
                <a:gd name="csY1250" fmla="*/ 4821948 h 7060758"/>
                <a:gd name="csX1251" fmla="*/ 3074008 w 12268862"/>
                <a:gd name="csY1251" fmla="*/ 4821948 h 7060758"/>
                <a:gd name="csX1252" fmla="*/ 3074008 w 12268862"/>
                <a:gd name="csY1252" fmla="*/ 4731661 h 7060758"/>
                <a:gd name="csX1253" fmla="*/ 3062021 w 12268862"/>
                <a:gd name="csY1253" fmla="*/ 4695998 h 7060758"/>
                <a:gd name="csX1254" fmla="*/ 3027320 w 12268862"/>
                <a:gd name="csY1254" fmla="*/ 4681808 h 7060758"/>
                <a:gd name="csX1255" fmla="*/ 2610762 w 12268862"/>
                <a:gd name="csY1255" fmla="*/ 4681808 h 7060758"/>
                <a:gd name="csX1256" fmla="*/ 2593324 w 12268862"/>
                <a:gd name="csY1256" fmla="*/ 4687082 h 7060758"/>
                <a:gd name="csX1257" fmla="*/ 2580561 w 12268862"/>
                <a:gd name="csY1257" fmla="*/ 4702528 h 7060758"/>
                <a:gd name="csX1258" fmla="*/ 2580561 w 12268862"/>
                <a:gd name="csY1258" fmla="*/ 4685324 h 7060758"/>
                <a:gd name="csX1259" fmla="*/ 2550992 w 12268862"/>
                <a:gd name="csY1259" fmla="*/ 4685324 h 7060758"/>
                <a:gd name="csX1260" fmla="*/ 2550992 w 12268862"/>
                <a:gd name="csY1260" fmla="*/ 4821948 h 7060758"/>
                <a:gd name="csX1261" fmla="*/ 2585236 w 12268862"/>
                <a:gd name="csY1261" fmla="*/ 4821948 h 7060758"/>
                <a:gd name="csX1262" fmla="*/ 2585236 w 12268862"/>
                <a:gd name="csY1262" fmla="*/ 4766696 h 7060758"/>
                <a:gd name="csX1263" fmla="*/ 2585109 w 12268862"/>
                <a:gd name="csY1263" fmla="*/ 4760040 h 7060758"/>
                <a:gd name="csX1264" fmla="*/ 2590607 w 12268862"/>
                <a:gd name="csY1264" fmla="*/ 4721615 h 7060758"/>
                <a:gd name="csX1265" fmla="*/ 2604065 w 12268862"/>
                <a:gd name="csY1265" fmla="*/ 4711820 h 7060758"/>
                <a:gd name="csX1266" fmla="*/ 2614048 w 12268862"/>
                <a:gd name="csY1266" fmla="*/ 4714834 h 7060758"/>
                <a:gd name="csX1267" fmla="*/ 2624788 w 12268862"/>
                <a:gd name="csY1267" fmla="*/ 4685324 h 7060758"/>
                <a:gd name="csX1268" fmla="*/ 2610762 w 12268862"/>
                <a:gd name="csY1268" fmla="*/ 4681808 h 7060758"/>
                <a:gd name="csX1269" fmla="*/ 2460832 w 12268862"/>
                <a:gd name="csY1269" fmla="*/ 4681808 h 7060758"/>
                <a:gd name="csX1270" fmla="*/ 2409970 w 12268862"/>
                <a:gd name="csY1270" fmla="*/ 4702465 h 7060758"/>
                <a:gd name="csX1271" fmla="*/ 2389688 w 12268862"/>
                <a:gd name="csY1271" fmla="*/ 4754390 h 7060758"/>
                <a:gd name="csX1272" fmla="*/ 2410033 w 12268862"/>
                <a:gd name="csY1272" fmla="*/ 4805184 h 7060758"/>
                <a:gd name="csX1273" fmla="*/ 2462728 w 12268862"/>
                <a:gd name="csY1273" fmla="*/ 4825464 h 7060758"/>
                <a:gd name="csX1274" fmla="*/ 2498741 w 12268862"/>
                <a:gd name="csY1274" fmla="*/ 4818118 h 7060758"/>
                <a:gd name="csX1275" fmla="*/ 2524772 w 12268862"/>
                <a:gd name="csY1275" fmla="*/ 4795452 h 7060758"/>
                <a:gd name="csX1276" fmla="*/ 2495708 w 12268862"/>
                <a:gd name="csY1276" fmla="*/ 4781890 h 7060758"/>
                <a:gd name="csX1277" fmla="*/ 2462475 w 12268862"/>
                <a:gd name="csY1277" fmla="*/ 4795327 h 7060758"/>
                <a:gd name="csX1278" fmla="*/ 2435874 w 12268862"/>
                <a:gd name="csY1278" fmla="*/ 4786725 h 7060758"/>
                <a:gd name="csX1279" fmla="*/ 2423048 w 12268862"/>
                <a:gd name="csY1279" fmla="*/ 4763556 h 7060758"/>
                <a:gd name="csX1280" fmla="*/ 2533871 w 12268862"/>
                <a:gd name="csY1280" fmla="*/ 4763556 h 7060758"/>
                <a:gd name="csX1281" fmla="*/ 2533997 w 12268862"/>
                <a:gd name="csY1281" fmla="*/ 4757027 h 7060758"/>
                <a:gd name="csX1282" fmla="*/ 2513653 w 12268862"/>
                <a:gd name="csY1282" fmla="*/ 4702465 h 7060758"/>
                <a:gd name="csX1283" fmla="*/ 2460832 w 12268862"/>
                <a:gd name="csY1283" fmla="*/ 4681808 h 7060758"/>
                <a:gd name="csX1284" fmla="*/ 2087985 w 12268862"/>
                <a:gd name="csY1284" fmla="*/ 4681808 h 7060758"/>
                <a:gd name="csX1285" fmla="*/ 2068490 w 12268862"/>
                <a:gd name="csY1285" fmla="*/ 4685652 h 7060758"/>
                <a:gd name="csX1286" fmla="*/ 2047229 w 12268862"/>
                <a:gd name="csY1286" fmla="*/ 4699326 h 7060758"/>
                <a:gd name="csX1287" fmla="*/ 2047229 w 12268862"/>
                <a:gd name="csY1287" fmla="*/ 4685324 h 7060758"/>
                <a:gd name="csX1288" fmla="*/ 2012730 w 12268862"/>
                <a:gd name="csY1288" fmla="*/ 4685324 h 7060758"/>
                <a:gd name="csX1289" fmla="*/ 2012730 w 12268862"/>
                <a:gd name="csY1289" fmla="*/ 4821948 h 7060758"/>
                <a:gd name="csX1290" fmla="*/ 2047229 w 12268862"/>
                <a:gd name="csY1290" fmla="*/ 4821948 h 7060758"/>
                <a:gd name="csX1291" fmla="*/ 2047229 w 12268862"/>
                <a:gd name="csY1291" fmla="*/ 4767135 h 7060758"/>
                <a:gd name="csX1292" fmla="*/ 2048741 w 12268862"/>
                <a:gd name="csY1292" fmla="*/ 4739417 h 7060758"/>
                <a:gd name="csX1293" fmla="*/ 2059142 w 12268862"/>
                <a:gd name="csY1293" fmla="*/ 4720163 h 7060758"/>
                <a:gd name="csX1294" fmla="*/ 2077106 w 12268862"/>
                <a:gd name="csY1294" fmla="*/ 4713201 h 7060758"/>
                <a:gd name="csX1295" fmla="*/ 2090658 w 12268862"/>
                <a:gd name="csY1295" fmla="*/ 4717403 h 7060758"/>
                <a:gd name="csX1296" fmla="*/ 2098348 w 12268862"/>
                <a:gd name="csY1296" fmla="*/ 4729633 h 7060758"/>
                <a:gd name="csX1297" fmla="*/ 2100555 w 12268862"/>
                <a:gd name="csY1297" fmla="*/ 4762118 h 7060758"/>
                <a:gd name="csX1298" fmla="*/ 2100555 w 12268862"/>
                <a:gd name="csY1298" fmla="*/ 4821948 h 7060758"/>
                <a:gd name="csX1299" fmla="*/ 2134673 w 12268862"/>
                <a:gd name="csY1299" fmla="*/ 4821948 h 7060758"/>
                <a:gd name="csX1300" fmla="*/ 2134673 w 12268862"/>
                <a:gd name="csY1300" fmla="*/ 4731661 h 7060758"/>
                <a:gd name="csX1301" fmla="*/ 2122686 w 12268862"/>
                <a:gd name="csY1301" fmla="*/ 4695998 h 7060758"/>
                <a:gd name="csX1302" fmla="*/ 2087985 w 12268862"/>
                <a:gd name="csY1302" fmla="*/ 4681808 h 7060758"/>
                <a:gd name="csX1303" fmla="*/ 1403046 w 12268862"/>
                <a:gd name="csY1303" fmla="*/ 4681808 h 7060758"/>
                <a:gd name="csX1304" fmla="*/ 1385608 w 12268862"/>
                <a:gd name="csY1304" fmla="*/ 4687082 h 7060758"/>
                <a:gd name="csX1305" fmla="*/ 1372845 w 12268862"/>
                <a:gd name="csY1305" fmla="*/ 4702528 h 7060758"/>
                <a:gd name="csX1306" fmla="*/ 1372845 w 12268862"/>
                <a:gd name="csY1306" fmla="*/ 4685324 h 7060758"/>
                <a:gd name="csX1307" fmla="*/ 1343275 w 12268862"/>
                <a:gd name="csY1307" fmla="*/ 4685324 h 7060758"/>
                <a:gd name="csX1308" fmla="*/ 1343275 w 12268862"/>
                <a:gd name="csY1308" fmla="*/ 4821948 h 7060758"/>
                <a:gd name="csX1309" fmla="*/ 1377520 w 12268862"/>
                <a:gd name="csY1309" fmla="*/ 4821948 h 7060758"/>
                <a:gd name="csX1310" fmla="*/ 1377520 w 12268862"/>
                <a:gd name="csY1310" fmla="*/ 4766696 h 7060758"/>
                <a:gd name="csX1311" fmla="*/ 1377393 w 12268862"/>
                <a:gd name="csY1311" fmla="*/ 4760040 h 7060758"/>
                <a:gd name="csX1312" fmla="*/ 1382891 w 12268862"/>
                <a:gd name="csY1312" fmla="*/ 4721615 h 7060758"/>
                <a:gd name="csX1313" fmla="*/ 1396348 w 12268862"/>
                <a:gd name="csY1313" fmla="*/ 4711820 h 7060758"/>
                <a:gd name="csX1314" fmla="*/ 1406331 w 12268862"/>
                <a:gd name="csY1314" fmla="*/ 4714834 h 7060758"/>
                <a:gd name="csX1315" fmla="*/ 1417073 w 12268862"/>
                <a:gd name="csY1315" fmla="*/ 4685324 h 7060758"/>
                <a:gd name="csX1316" fmla="*/ 1403046 w 12268862"/>
                <a:gd name="csY1316" fmla="*/ 4681808 h 7060758"/>
                <a:gd name="csX1317" fmla="*/ 1237011 w 12268862"/>
                <a:gd name="csY1317" fmla="*/ 4681808 h 7060758"/>
                <a:gd name="csX1318" fmla="*/ 1191319 w 12268862"/>
                <a:gd name="csY1318" fmla="*/ 4702025 h 7060758"/>
                <a:gd name="csX1319" fmla="*/ 1172514 w 12268862"/>
                <a:gd name="csY1319" fmla="*/ 4753887 h 7060758"/>
                <a:gd name="csX1320" fmla="*/ 1191951 w 12268862"/>
                <a:gd name="csY1320" fmla="*/ 4804933 h 7060758"/>
                <a:gd name="csX1321" fmla="*/ 1238020 w 12268862"/>
                <a:gd name="csY1321" fmla="*/ 4825464 h 7060758"/>
                <a:gd name="csX1322" fmla="*/ 1260045 w 12268862"/>
                <a:gd name="csY1322" fmla="*/ 4821258 h 7060758"/>
                <a:gd name="csX1323" fmla="*/ 1280303 w 12268862"/>
                <a:gd name="csY1323" fmla="*/ 4807507 h 7060758"/>
                <a:gd name="csX1324" fmla="*/ 1280303 w 12268862"/>
                <a:gd name="csY1324" fmla="*/ 4821948 h 7060758"/>
                <a:gd name="csX1325" fmla="*/ 1314801 w 12268862"/>
                <a:gd name="csY1325" fmla="*/ 4821948 h 7060758"/>
                <a:gd name="csX1326" fmla="*/ 1314801 w 12268862"/>
                <a:gd name="csY1326" fmla="*/ 4685324 h 7060758"/>
                <a:gd name="csX1327" fmla="*/ 1280303 w 12268862"/>
                <a:gd name="csY1327" fmla="*/ 4685324 h 7060758"/>
                <a:gd name="csX1328" fmla="*/ 1280303 w 12268862"/>
                <a:gd name="csY1328" fmla="*/ 4700393 h 7060758"/>
                <a:gd name="csX1329" fmla="*/ 1260233 w 12268862"/>
                <a:gd name="csY1329" fmla="*/ 4686454 h 7060758"/>
                <a:gd name="csX1330" fmla="*/ 1237011 w 12268862"/>
                <a:gd name="csY1330" fmla="*/ 4681808 h 7060758"/>
                <a:gd name="csX1331" fmla="*/ 933668 w 12268862"/>
                <a:gd name="csY1331" fmla="*/ 4681808 h 7060758"/>
                <a:gd name="csX1332" fmla="*/ 893674 w 12268862"/>
                <a:gd name="csY1332" fmla="*/ 4691352 h 7060758"/>
                <a:gd name="csX1333" fmla="*/ 865810 w 12268862"/>
                <a:gd name="csY1333" fmla="*/ 4717596 h 7060758"/>
                <a:gd name="csX1334" fmla="*/ 855828 w 12268862"/>
                <a:gd name="csY1334" fmla="*/ 4754138 h 7060758"/>
                <a:gd name="csX1335" fmla="*/ 876362 w 12268862"/>
                <a:gd name="csY1335" fmla="*/ 4804117 h 7060758"/>
                <a:gd name="csX1336" fmla="*/ 933163 w 12268862"/>
                <a:gd name="csY1336" fmla="*/ 4825464 h 7060758"/>
                <a:gd name="csX1337" fmla="*/ 995588 w 12268862"/>
                <a:gd name="csY1337" fmla="*/ 4796883 h 7060758"/>
                <a:gd name="csX1338" fmla="*/ 968386 w 12268862"/>
                <a:gd name="csY1338" fmla="*/ 4778374 h 7060758"/>
                <a:gd name="csX1339" fmla="*/ 932329 w 12268862"/>
                <a:gd name="csY1339" fmla="*/ 4794071 h 7060758"/>
                <a:gd name="csX1340" fmla="*/ 902092 w 12268862"/>
                <a:gd name="csY1340" fmla="*/ 4783038 h 7060758"/>
                <a:gd name="csX1341" fmla="*/ 890578 w 12268862"/>
                <a:gd name="csY1341" fmla="*/ 4754576 h 7060758"/>
                <a:gd name="csX1342" fmla="*/ 902533 w 12268862"/>
                <a:gd name="csY1342" fmla="*/ 4725176 h 7060758"/>
                <a:gd name="csX1343" fmla="*/ 933847 w 12268862"/>
                <a:gd name="csY1343" fmla="*/ 4713704 h 7060758"/>
                <a:gd name="csX1344" fmla="*/ 952381 w 12268862"/>
                <a:gd name="csY1344" fmla="*/ 4716969 h 7060758"/>
                <a:gd name="csX1345" fmla="*/ 968386 w 12268862"/>
                <a:gd name="csY1345" fmla="*/ 4728647 h 7060758"/>
                <a:gd name="csX1346" fmla="*/ 997104 w 12268862"/>
                <a:gd name="csY1346" fmla="*/ 4712950 h 7060758"/>
                <a:gd name="csX1347" fmla="*/ 970441 w 12268862"/>
                <a:gd name="csY1347" fmla="*/ 4689907 h 7060758"/>
                <a:gd name="csX1348" fmla="*/ 933668 w 12268862"/>
                <a:gd name="csY1348" fmla="*/ 4681808 h 7060758"/>
                <a:gd name="csX1349" fmla="*/ 748174 w 12268862"/>
                <a:gd name="csY1349" fmla="*/ 4681808 h 7060758"/>
                <a:gd name="csX1350" fmla="*/ 702483 w 12268862"/>
                <a:gd name="csY1350" fmla="*/ 4702025 h 7060758"/>
                <a:gd name="csX1351" fmla="*/ 683676 w 12268862"/>
                <a:gd name="csY1351" fmla="*/ 4753887 h 7060758"/>
                <a:gd name="csX1352" fmla="*/ 703114 w 12268862"/>
                <a:gd name="csY1352" fmla="*/ 4804933 h 7060758"/>
                <a:gd name="csX1353" fmla="*/ 749183 w 12268862"/>
                <a:gd name="csY1353" fmla="*/ 4825464 h 7060758"/>
                <a:gd name="csX1354" fmla="*/ 771208 w 12268862"/>
                <a:gd name="csY1354" fmla="*/ 4821258 h 7060758"/>
                <a:gd name="csX1355" fmla="*/ 791466 w 12268862"/>
                <a:gd name="csY1355" fmla="*/ 4807507 h 7060758"/>
                <a:gd name="csX1356" fmla="*/ 791466 w 12268862"/>
                <a:gd name="csY1356" fmla="*/ 4821948 h 7060758"/>
                <a:gd name="csX1357" fmla="*/ 825964 w 12268862"/>
                <a:gd name="csY1357" fmla="*/ 4821948 h 7060758"/>
                <a:gd name="csX1358" fmla="*/ 825964 w 12268862"/>
                <a:gd name="csY1358" fmla="*/ 4685324 h 7060758"/>
                <a:gd name="csX1359" fmla="*/ 791466 w 12268862"/>
                <a:gd name="csY1359" fmla="*/ 4685324 h 7060758"/>
                <a:gd name="csX1360" fmla="*/ 791466 w 12268862"/>
                <a:gd name="csY1360" fmla="*/ 4700393 h 7060758"/>
                <a:gd name="csX1361" fmla="*/ 771397 w 12268862"/>
                <a:gd name="csY1361" fmla="*/ 4686454 h 7060758"/>
                <a:gd name="csX1362" fmla="*/ 748174 w 12268862"/>
                <a:gd name="csY1362" fmla="*/ 4681808 h 7060758"/>
                <a:gd name="csX1363" fmla="*/ 2782061 w 12268862"/>
                <a:gd name="csY1363" fmla="*/ 4637229 h 7060758"/>
                <a:gd name="csX1364" fmla="*/ 2782061 w 12268862"/>
                <a:gd name="csY1364" fmla="*/ 4747357 h 7060758"/>
                <a:gd name="csX1365" fmla="*/ 2788507 w 12268862"/>
                <a:gd name="csY1365" fmla="*/ 4794259 h 7060758"/>
                <a:gd name="csX1366" fmla="*/ 2809926 w 12268862"/>
                <a:gd name="csY1366" fmla="*/ 4817365 h 7060758"/>
                <a:gd name="csX1367" fmla="*/ 2845118 w 12268862"/>
                <a:gd name="csY1367" fmla="*/ 4826594 h 7060758"/>
                <a:gd name="csX1368" fmla="*/ 2872161 w 12268862"/>
                <a:gd name="csY1368" fmla="*/ 4821760 h 7060758"/>
                <a:gd name="csX1369" fmla="*/ 2892694 w 12268862"/>
                <a:gd name="csY1369" fmla="*/ 4806879 h 7060758"/>
                <a:gd name="csX1370" fmla="*/ 2904762 w 12268862"/>
                <a:gd name="csY1370" fmla="*/ 4786034 h 7060758"/>
                <a:gd name="csX1371" fmla="*/ 2907922 w 12268862"/>
                <a:gd name="csY1371" fmla="*/ 4747357 h 7060758"/>
                <a:gd name="csX1372" fmla="*/ 2907922 w 12268862"/>
                <a:gd name="csY1372" fmla="*/ 4637229 h 7060758"/>
                <a:gd name="csX1373" fmla="*/ 2872413 w 12268862"/>
                <a:gd name="csY1373" fmla="*/ 4637229 h 7060758"/>
                <a:gd name="csX1374" fmla="*/ 2872413 w 12268862"/>
                <a:gd name="csY1374" fmla="*/ 4752288 h 7060758"/>
                <a:gd name="csX1375" fmla="*/ 2869823 w 12268862"/>
                <a:gd name="csY1375" fmla="*/ 4777445 h 7060758"/>
                <a:gd name="csX1376" fmla="*/ 2860471 w 12268862"/>
                <a:gd name="csY1376" fmla="*/ 4788298 h 7060758"/>
                <a:gd name="csX1377" fmla="*/ 2844359 w 12268862"/>
                <a:gd name="csY1377" fmla="*/ 4792564 h 7060758"/>
                <a:gd name="csX1378" fmla="*/ 2829259 w 12268862"/>
                <a:gd name="csY1378" fmla="*/ 4788737 h 7060758"/>
                <a:gd name="csX1379" fmla="*/ 2820287 w 12268862"/>
                <a:gd name="csY1379" fmla="*/ 4778511 h 7060758"/>
                <a:gd name="csX1380" fmla="*/ 2817571 w 12268862"/>
                <a:gd name="csY1380" fmla="*/ 4756679 h 7060758"/>
                <a:gd name="csX1381" fmla="*/ 2817571 w 12268862"/>
                <a:gd name="csY1381" fmla="*/ 4637229 h 7060758"/>
                <a:gd name="csX1382" fmla="*/ 549737 w 12268862"/>
                <a:gd name="csY1382" fmla="*/ 4637229 h 7060758"/>
                <a:gd name="csX1383" fmla="*/ 549737 w 12268862"/>
                <a:gd name="csY1383" fmla="*/ 4672013 h 7060758"/>
                <a:gd name="csX1384" fmla="*/ 610189 w 12268862"/>
                <a:gd name="csY1384" fmla="*/ 4672013 h 7060758"/>
                <a:gd name="csX1385" fmla="*/ 544304 w 12268862"/>
                <a:gd name="csY1385" fmla="*/ 4821948 h 7060758"/>
                <a:gd name="csX1386" fmla="*/ 657907 w 12268862"/>
                <a:gd name="csY1386" fmla="*/ 4821948 h 7060758"/>
                <a:gd name="csX1387" fmla="*/ 657907 w 12268862"/>
                <a:gd name="csY1387" fmla="*/ 4788169 h 7060758"/>
                <a:gd name="csX1388" fmla="*/ 596019 w 12268862"/>
                <a:gd name="csY1388" fmla="*/ 4788169 h 7060758"/>
                <a:gd name="csX1389" fmla="*/ 662204 w 12268862"/>
                <a:gd name="csY1389" fmla="*/ 4637229 h 7060758"/>
                <a:gd name="csX1390" fmla="*/ 4451503 w 12268862"/>
                <a:gd name="csY1390" fmla="*/ 4634969 h 7060758"/>
                <a:gd name="csX1391" fmla="*/ 4451503 w 12268862"/>
                <a:gd name="csY1391" fmla="*/ 4685324 h 7060758"/>
                <a:gd name="csX1392" fmla="*/ 4433812 w 12268862"/>
                <a:gd name="csY1392" fmla="*/ 4685324 h 7060758"/>
                <a:gd name="csX1393" fmla="*/ 4433812 w 12268862"/>
                <a:gd name="csY1393" fmla="*/ 4714834 h 7060758"/>
                <a:gd name="csX1394" fmla="*/ 4451503 w 12268862"/>
                <a:gd name="csY1394" fmla="*/ 4714834 h 7060758"/>
                <a:gd name="csX1395" fmla="*/ 4451503 w 12268862"/>
                <a:gd name="csY1395" fmla="*/ 4821948 h 7060758"/>
                <a:gd name="csX1396" fmla="*/ 4486001 w 12268862"/>
                <a:gd name="csY1396" fmla="*/ 4821948 h 7060758"/>
                <a:gd name="csX1397" fmla="*/ 4486001 w 12268862"/>
                <a:gd name="csY1397" fmla="*/ 4714834 h 7060758"/>
                <a:gd name="csX1398" fmla="*/ 4506472 w 12268862"/>
                <a:gd name="csY1398" fmla="*/ 4714834 h 7060758"/>
                <a:gd name="csX1399" fmla="*/ 4506472 w 12268862"/>
                <a:gd name="csY1399" fmla="*/ 4685324 h 7060758"/>
                <a:gd name="csX1400" fmla="*/ 4486001 w 12268862"/>
                <a:gd name="csY1400" fmla="*/ 4685324 h 7060758"/>
                <a:gd name="csX1401" fmla="*/ 4486001 w 12268862"/>
                <a:gd name="csY1401" fmla="*/ 4634969 h 7060758"/>
                <a:gd name="csX1402" fmla="*/ 2170261 w 12268862"/>
                <a:gd name="csY1402" fmla="*/ 4634969 h 7060758"/>
                <a:gd name="csX1403" fmla="*/ 2170261 w 12268862"/>
                <a:gd name="csY1403" fmla="*/ 4685324 h 7060758"/>
                <a:gd name="csX1404" fmla="*/ 2152571 w 12268862"/>
                <a:gd name="csY1404" fmla="*/ 4685324 h 7060758"/>
                <a:gd name="csX1405" fmla="*/ 2152571 w 12268862"/>
                <a:gd name="csY1405" fmla="*/ 4714834 h 7060758"/>
                <a:gd name="csX1406" fmla="*/ 2170261 w 12268862"/>
                <a:gd name="csY1406" fmla="*/ 4714834 h 7060758"/>
                <a:gd name="csX1407" fmla="*/ 2170261 w 12268862"/>
                <a:gd name="csY1407" fmla="*/ 4821948 h 7060758"/>
                <a:gd name="csX1408" fmla="*/ 2204760 w 12268862"/>
                <a:gd name="csY1408" fmla="*/ 4821948 h 7060758"/>
                <a:gd name="csX1409" fmla="*/ 2204760 w 12268862"/>
                <a:gd name="csY1409" fmla="*/ 4714834 h 7060758"/>
                <a:gd name="csX1410" fmla="*/ 2225231 w 12268862"/>
                <a:gd name="csY1410" fmla="*/ 4714834 h 7060758"/>
                <a:gd name="csX1411" fmla="*/ 2225231 w 12268862"/>
                <a:gd name="csY1411" fmla="*/ 4685324 h 7060758"/>
                <a:gd name="csX1412" fmla="*/ 2204760 w 12268862"/>
                <a:gd name="csY1412" fmla="*/ 4685324 h 7060758"/>
                <a:gd name="csX1413" fmla="*/ 2204760 w 12268862"/>
                <a:gd name="csY1413" fmla="*/ 4634969 h 7060758"/>
                <a:gd name="csX1414" fmla="*/ 4059967 w 12268862"/>
                <a:gd name="csY1414" fmla="*/ 4632583 h 7060758"/>
                <a:gd name="csX1415" fmla="*/ 4059967 w 12268862"/>
                <a:gd name="csY1415" fmla="*/ 4700393 h 7060758"/>
                <a:gd name="csX1416" fmla="*/ 4039897 w 12268862"/>
                <a:gd name="csY1416" fmla="*/ 4686454 h 7060758"/>
                <a:gd name="csX1417" fmla="*/ 4016675 w 12268862"/>
                <a:gd name="csY1417" fmla="*/ 4681808 h 7060758"/>
                <a:gd name="csX1418" fmla="*/ 3970984 w 12268862"/>
                <a:gd name="csY1418" fmla="*/ 4702025 h 7060758"/>
                <a:gd name="csX1419" fmla="*/ 3952178 w 12268862"/>
                <a:gd name="csY1419" fmla="*/ 4753887 h 7060758"/>
                <a:gd name="csX1420" fmla="*/ 3971616 w 12268862"/>
                <a:gd name="csY1420" fmla="*/ 4804933 h 7060758"/>
                <a:gd name="csX1421" fmla="*/ 4017684 w 12268862"/>
                <a:gd name="csY1421" fmla="*/ 4825464 h 7060758"/>
                <a:gd name="csX1422" fmla="*/ 4039709 w 12268862"/>
                <a:gd name="csY1422" fmla="*/ 4821258 h 7060758"/>
                <a:gd name="csX1423" fmla="*/ 4059967 w 12268862"/>
                <a:gd name="csY1423" fmla="*/ 4807507 h 7060758"/>
                <a:gd name="csX1424" fmla="*/ 4059967 w 12268862"/>
                <a:gd name="csY1424" fmla="*/ 4821948 h 7060758"/>
                <a:gd name="csX1425" fmla="*/ 4094465 w 12268862"/>
                <a:gd name="csY1425" fmla="*/ 4821948 h 7060758"/>
                <a:gd name="csX1426" fmla="*/ 4094465 w 12268862"/>
                <a:gd name="csY1426" fmla="*/ 4632583 h 7060758"/>
                <a:gd name="csX1427" fmla="*/ 3206898 w 12268862"/>
                <a:gd name="csY1427" fmla="*/ 4632583 h 7060758"/>
                <a:gd name="csX1428" fmla="*/ 3206898 w 12268862"/>
                <a:gd name="csY1428" fmla="*/ 4700393 h 7060758"/>
                <a:gd name="csX1429" fmla="*/ 3186828 w 12268862"/>
                <a:gd name="csY1429" fmla="*/ 4686454 h 7060758"/>
                <a:gd name="csX1430" fmla="*/ 3163605 w 12268862"/>
                <a:gd name="csY1430" fmla="*/ 4681808 h 7060758"/>
                <a:gd name="csX1431" fmla="*/ 3117914 w 12268862"/>
                <a:gd name="csY1431" fmla="*/ 4702025 h 7060758"/>
                <a:gd name="csX1432" fmla="*/ 3099107 w 12268862"/>
                <a:gd name="csY1432" fmla="*/ 4753887 h 7060758"/>
                <a:gd name="csX1433" fmla="*/ 3118545 w 12268862"/>
                <a:gd name="csY1433" fmla="*/ 4804933 h 7060758"/>
                <a:gd name="csX1434" fmla="*/ 3164614 w 12268862"/>
                <a:gd name="csY1434" fmla="*/ 4825464 h 7060758"/>
                <a:gd name="csX1435" fmla="*/ 3186640 w 12268862"/>
                <a:gd name="csY1435" fmla="*/ 4821258 h 7060758"/>
                <a:gd name="csX1436" fmla="*/ 3206898 w 12268862"/>
                <a:gd name="csY1436" fmla="*/ 4807507 h 7060758"/>
                <a:gd name="csX1437" fmla="*/ 3206898 w 12268862"/>
                <a:gd name="csY1437" fmla="*/ 4821948 h 7060758"/>
                <a:gd name="csX1438" fmla="*/ 3241395 w 12268862"/>
                <a:gd name="csY1438" fmla="*/ 4821948 h 7060758"/>
                <a:gd name="csX1439" fmla="*/ 3241395 w 12268862"/>
                <a:gd name="csY1439" fmla="*/ 4632583 h 7060758"/>
                <a:gd name="csX1440" fmla="*/ 2242898 w 12268862"/>
                <a:gd name="csY1440" fmla="*/ 4632583 h 7060758"/>
                <a:gd name="csX1441" fmla="*/ 2242898 w 12268862"/>
                <a:gd name="csY1441" fmla="*/ 4821948 h 7060758"/>
                <a:gd name="csX1442" fmla="*/ 2277143 w 12268862"/>
                <a:gd name="csY1442" fmla="*/ 4821948 h 7060758"/>
                <a:gd name="csX1443" fmla="*/ 2277143 w 12268862"/>
                <a:gd name="csY1443" fmla="*/ 4767073 h 7060758"/>
                <a:gd name="csX1444" fmla="*/ 2278659 w 12268862"/>
                <a:gd name="csY1444" fmla="*/ 4738944 h 7060758"/>
                <a:gd name="csX1445" fmla="*/ 2289085 w 12268862"/>
                <a:gd name="csY1445" fmla="*/ 4720108 h 7060758"/>
                <a:gd name="csX1446" fmla="*/ 2307092 w 12268862"/>
                <a:gd name="csY1446" fmla="*/ 4713201 h 7060758"/>
                <a:gd name="csX1447" fmla="*/ 2320677 w 12268862"/>
                <a:gd name="csY1447" fmla="*/ 4717345 h 7060758"/>
                <a:gd name="csX1448" fmla="*/ 2328447 w 12268862"/>
                <a:gd name="csY1448" fmla="*/ 4729903 h 7060758"/>
                <a:gd name="csX1449" fmla="*/ 2330722 w 12268862"/>
                <a:gd name="csY1449" fmla="*/ 4762050 h 7060758"/>
                <a:gd name="csX1450" fmla="*/ 2330722 w 12268862"/>
                <a:gd name="csY1450" fmla="*/ 4821948 h 7060758"/>
                <a:gd name="csX1451" fmla="*/ 2364714 w 12268862"/>
                <a:gd name="csY1451" fmla="*/ 4821948 h 7060758"/>
                <a:gd name="csX1452" fmla="*/ 2364714 w 12268862"/>
                <a:gd name="csY1452" fmla="*/ 4731661 h 7060758"/>
                <a:gd name="csX1453" fmla="*/ 2352709 w 12268862"/>
                <a:gd name="csY1453" fmla="*/ 4695872 h 7060758"/>
                <a:gd name="csX1454" fmla="*/ 2318212 w 12268862"/>
                <a:gd name="csY1454" fmla="*/ 4681808 h 7060758"/>
                <a:gd name="csX1455" fmla="*/ 2297488 w 12268862"/>
                <a:gd name="csY1455" fmla="*/ 4686140 h 7060758"/>
                <a:gd name="csX1456" fmla="*/ 2277143 w 12268862"/>
                <a:gd name="csY1456" fmla="*/ 4699137 h 7060758"/>
                <a:gd name="csX1457" fmla="*/ 2277143 w 12268862"/>
                <a:gd name="csY1457" fmla="*/ 4632583 h 7060758"/>
                <a:gd name="csX1458" fmla="*/ 1734067 w 12268862"/>
                <a:gd name="csY1458" fmla="*/ 4632583 h 7060758"/>
                <a:gd name="csX1459" fmla="*/ 1658753 w 12268862"/>
                <a:gd name="csY1459" fmla="*/ 4664856 h 7060758"/>
                <a:gd name="csX1460" fmla="*/ 1634365 w 12268862"/>
                <a:gd name="csY1460" fmla="*/ 4728647 h 7060758"/>
                <a:gd name="csX1461" fmla="*/ 1647570 w 12268862"/>
                <a:gd name="csY1461" fmla="*/ 4778500 h 7060758"/>
                <a:gd name="csX1462" fmla="*/ 1683458 w 12268862"/>
                <a:gd name="csY1462" fmla="*/ 4814100 h 7060758"/>
                <a:gd name="csX1463" fmla="*/ 1735078 w 12268862"/>
                <a:gd name="csY1463" fmla="*/ 4826594 h 7060758"/>
                <a:gd name="csX1464" fmla="*/ 1782212 w 12268862"/>
                <a:gd name="csY1464" fmla="*/ 4815167 h 7060758"/>
                <a:gd name="csX1465" fmla="*/ 1814940 w 12268862"/>
                <a:gd name="csY1465" fmla="*/ 4782016 h 7060758"/>
                <a:gd name="csX1466" fmla="*/ 1827578 w 12268862"/>
                <a:gd name="csY1466" fmla="*/ 4736056 h 7060758"/>
                <a:gd name="csX1467" fmla="*/ 1827325 w 12268862"/>
                <a:gd name="csY1467" fmla="*/ 4728270 h 7060758"/>
                <a:gd name="csX1468" fmla="*/ 1733814 w 12268862"/>
                <a:gd name="csY1468" fmla="*/ 4728270 h 7060758"/>
                <a:gd name="csX1469" fmla="*/ 1733814 w 12268862"/>
                <a:gd name="csY1469" fmla="*/ 4761296 h 7060758"/>
                <a:gd name="csX1470" fmla="*/ 1787645 w 12268862"/>
                <a:gd name="csY1470" fmla="*/ 4761296 h 7060758"/>
                <a:gd name="csX1471" fmla="*/ 1767342 w 12268862"/>
                <a:gd name="csY1471" fmla="*/ 4785281 h 7060758"/>
                <a:gd name="csX1472" fmla="*/ 1736412 w 12268862"/>
                <a:gd name="csY1472" fmla="*/ 4792941 h 7060758"/>
                <a:gd name="csX1473" fmla="*/ 1688975 w 12268862"/>
                <a:gd name="csY1473" fmla="*/ 4774356 h 7060758"/>
                <a:gd name="csX1474" fmla="*/ 1669747 w 12268862"/>
                <a:gd name="csY1474" fmla="*/ 4729024 h 7060758"/>
                <a:gd name="csX1475" fmla="*/ 1688275 w 12268862"/>
                <a:gd name="csY1475" fmla="*/ 4685073 h 7060758"/>
                <a:gd name="csX1476" fmla="*/ 1734251 w 12268862"/>
                <a:gd name="csY1476" fmla="*/ 4666990 h 7060758"/>
                <a:gd name="csX1477" fmla="*/ 1789393 w 12268862"/>
                <a:gd name="csY1477" fmla="*/ 4691854 h 7060758"/>
                <a:gd name="csX1478" fmla="*/ 1814309 w 12268862"/>
                <a:gd name="csY1478" fmla="*/ 4667367 h 7060758"/>
                <a:gd name="csX1479" fmla="*/ 1779432 w 12268862"/>
                <a:gd name="csY1479" fmla="*/ 4641499 h 7060758"/>
                <a:gd name="csX1480" fmla="*/ 1734067 w 12268862"/>
                <a:gd name="csY1480" fmla="*/ 4632583 h 7060758"/>
                <a:gd name="csX1481" fmla="*/ 1025597 w 12268862"/>
                <a:gd name="csY1481" fmla="*/ 4632583 h 7060758"/>
                <a:gd name="csX1482" fmla="*/ 1025597 w 12268862"/>
                <a:gd name="csY1482" fmla="*/ 4821948 h 7060758"/>
                <a:gd name="csX1483" fmla="*/ 1059843 w 12268862"/>
                <a:gd name="csY1483" fmla="*/ 4821948 h 7060758"/>
                <a:gd name="csX1484" fmla="*/ 1059843 w 12268862"/>
                <a:gd name="csY1484" fmla="*/ 4767073 h 7060758"/>
                <a:gd name="csX1485" fmla="*/ 1061359 w 12268862"/>
                <a:gd name="csY1485" fmla="*/ 4738944 h 7060758"/>
                <a:gd name="csX1486" fmla="*/ 1071784 w 12268862"/>
                <a:gd name="csY1486" fmla="*/ 4720108 h 7060758"/>
                <a:gd name="csX1487" fmla="*/ 1089791 w 12268862"/>
                <a:gd name="csY1487" fmla="*/ 4713201 h 7060758"/>
                <a:gd name="csX1488" fmla="*/ 1103376 w 12268862"/>
                <a:gd name="csY1488" fmla="*/ 4717345 h 7060758"/>
                <a:gd name="csX1489" fmla="*/ 1111146 w 12268862"/>
                <a:gd name="csY1489" fmla="*/ 4729903 h 7060758"/>
                <a:gd name="csX1490" fmla="*/ 1113422 w 12268862"/>
                <a:gd name="csY1490" fmla="*/ 4762050 h 7060758"/>
                <a:gd name="csX1491" fmla="*/ 1113422 w 12268862"/>
                <a:gd name="csY1491" fmla="*/ 4821948 h 7060758"/>
                <a:gd name="csX1492" fmla="*/ 1147413 w 12268862"/>
                <a:gd name="csY1492" fmla="*/ 4821948 h 7060758"/>
                <a:gd name="csX1493" fmla="*/ 1147413 w 12268862"/>
                <a:gd name="csY1493" fmla="*/ 4731661 h 7060758"/>
                <a:gd name="csX1494" fmla="*/ 1135408 w 12268862"/>
                <a:gd name="csY1494" fmla="*/ 4695872 h 7060758"/>
                <a:gd name="csX1495" fmla="*/ 1100911 w 12268862"/>
                <a:gd name="csY1495" fmla="*/ 4681808 h 7060758"/>
                <a:gd name="csX1496" fmla="*/ 1080187 w 12268862"/>
                <a:gd name="csY1496" fmla="*/ 4686140 h 7060758"/>
                <a:gd name="csX1497" fmla="*/ 1059843 w 12268862"/>
                <a:gd name="csY1497" fmla="*/ 4699137 h 7060758"/>
                <a:gd name="csX1498" fmla="*/ 1059843 w 12268862"/>
                <a:gd name="csY1498" fmla="*/ 4632583 h 7060758"/>
                <a:gd name="csX1499" fmla="*/ 2498908 w 12268862"/>
                <a:gd name="csY1499" fmla="*/ 3357200 h 7060758"/>
                <a:gd name="csX1500" fmla="*/ 2578981 w 12268862"/>
                <a:gd name="csY1500" fmla="*/ 3389757 h 7060758"/>
                <a:gd name="csX1501" fmla="*/ 2610297 w 12268862"/>
                <a:gd name="csY1501" fmla="*/ 3474402 h 7060758"/>
                <a:gd name="csX1502" fmla="*/ 2578419 w 12268862"/>
                <a:gd name="csY1502" fmla="*/ 3559606 h 7060758"/>
                <a:gd name="csX1503" fmla="*/ 2498534 w 12268862"/>
                <a:gd name="csY1503" fmla="*/ 3592721 h 7060758"/>
                <a:gd name="csX1504" fmla="*/ 2419210 w 12268862"/>
                <a:gd name="csY1504" fmla="*/ 3559979 h 7060758"/>
                <a:gd name="csX1505" fmla="*/ 2387894 w 12268862"/>
                <a:gd name="csY1505" fmla="*/ 3474402 h 7060758"/>
                <a:gd name="csX1506" fmla="*/ 2419584 w 12268862"/>
                <a:gd name="csY1506" fmla="*/ 3390128 h 7060758"/>
                <a:gd name="csX1507" fmla="*/ 2498908 w 12268862"/>
                <a:gd name="csY1507" fmla="*/ 3357200 h 7060758"/>
                <a:gd name="csX1508" fmla="*/ 1364615 w 12268862"/>
                <a:gd name="csY1508" fmla="*/ 3355340 h 7060758"/>
                <a:gd name="csX1509" fmla="*/ 1443992 w 12268862"/>
                <a:gd name="csY1509" fmla="*/ 3388640 h 7060758"/>
                <a:gd name="csX1510" fmla="*/ 1475442 w 12268862"/>
                <a:gd name="csY1510" fmla="*/ 3474031 h 7060758"/>
                <a:gd name="csX1511" fmla="*/ 1443430 w 12268862"/>
                <a:gd name="csY1511" fmla="*/ 3560351 h 7060758"/>
                <a:gd name="csX1512" fmla="*/ 1364615 w 12268862"/>
                <a:gd name="csY1512" fmla="*/ 3594209 h 7060758"/>
                <a:gd name="csX1513" fmla="*/ 1284490 w 12268862"/>
                <a:gd name="csY1513" fmla="*/ 3560909 h 7060758"/>
                <a:gd name="csX1514" fmla="*/ 1252665 w 12268862"/>
                <a:gd name="csY1514" fmla="*/ 3473658 h 7060758"/>
                <a:gd name="csX1515" fmla="*/ 1284490 w 12268862"/>
                <a:gd name="csY1515" fmla="*/ 3388082 h 7060758"/>
                <a:gd name="csX1516" fmla="*/ 1364615 w 12268862"/>
                <a:gd name="csY1516" fmla="*/ 3355340 h 7060758"/>
                <a:gd name="csX1517" fmla="*/ 1652466 w 12268862"/>
                <a:gd name="csY1517" fmla="*/ 3271997 h 7060758"/>
                <a:gd name="csX1518" fmla="*/ 1652466 w 12268862"/>
                <a:gd name="csY1518" fmla="*/ 3676809 h 7060758"/>
                <a:gd name="csX1519" fmla="*/ 1754682 w 12268862"/>
                <a:gd name="csY1519" fmla="*/ 3676809 h 7060758"/>
                <a:gd name="csX1520" fmla="*/ 1754682 w 12268862"/>
                <a:gd name="csY1520" fmla="*/ 3271997 h 7060758"/>
                <a:gd name="csX1521" fmla="*/ 3159266 w 12268862"/>
                <a:gd name="csY1521" fmla="*/ 3261578 h 7060758"/>
                <a:gd name="csX1522" fmla="*/ 3063977 w 12268862"/>
                <a:gd name="csY1522" fmla="*/ 3295623 h 7060758"/>
                <a:gd name="csX1523" fmla="*/ 3026722 w 12268862"/>
                <a:gd name="csY1523" fmla="*/ 3377665 h 7060758"/>
                <a:gd name="csX1524" fmla="*/ 3125568 w 12268862"/>
                <a:gd name="csY1524" fmla="*/ 3501564 h 7060758"/>
                <a:gd name="csX1525" fmla="*/ 3160015 w 12268862"/>
                <a:gd name="csY1525" fmla="*/ 3518679 h 7060758"/>
                <a:gd name="csX1526" fmla="*/ 3204570 w 12268862"/>
                <a:gd name="csY1526" fmla="*/ 3564443 h 7060758"/>
                <a:gd name="csX1527" fmla="*/ 3192215 w 12268862"/>
                <a:gd name="csY1527" fmla="*/ 3586768 h 7060758"/>
                <a:gd name="csX1528" fmla="*/ 3159641 w 12268862"/>
                <a:gd name="csY1528" fmla="*/ 3596441 h 7060758"/>
                <a:gd name="csX1529" fmla="*/ 3116770 w 12268862"/>
                <a:gd name="csY1529" fmla="*/ 3583605 h 7060758"/>
                <a:gd name="csX1530" fmla="*/ 3074648 w 12268862"/>
                <a:gd name="csY1530" fmla="*/ 3549933 h 7060758"/>
                <a:gd name="csX1531" fmla="*/ 3011746 w 12268862"/>
                <a:gd name="csY1531" fmla="*/ 3618022 h 7060758"/>
                <a:gd name="csX1532" fmla="*/ 3154023 w 12268862"/>
                <a:gd name="csY1532" fmla="*/ 3687227 h 7060758"/>
                <a:gd name="csX1533" fmla="*/ 3260919 w 12268862"/>
                <a:gd name="csY1533" fmla="*/ 3651136 h 7060758"/>
                <a:gd name="csX1534" fmla="*/ 3300795 w 12268862"/>
                <a:gd name="csY1534" fmla="*/ 3561095 h 7060758"/>
                <a:gd name="csX1535" fmla="*/ 3278705 w 12268862"/>
                <a:gd name="csY1535" fmla="*/ 3490402 h 7060758"/>
                <a:gd name="csX1536" fmla="*/ 3197456 w 12268862"/>
                <a:gd name="csY1536" fmla="*/ 3431242 h 7060758"/>
                <a:gd name="csX1537" fmla="*/ 3160015 w 12268862"/>
                <a:gd name="csY1537" fmla="*/ 3412639 h 7060758"/>
                <a:gd name="csX1538" fmla="*/ 3129500 w 12268862"/>
                <a:gd name="csY1538" fmla="*/ 3393850 h 7060758"/>
                <a:gd name="csX1539" fmla="*/ 3123322 w 12268862"/>
                <a:gd name="csY1539" fmla="*/ 3378781 h 7060758"/>
                <a:gd name="csX1540" fmla="*/ 3133056 w 12268862"/>
                <a:gd name="csY1540" fmla="*/ 3360735 h 7060758"/>
                <a:gd name="csX1541" fmla="*/ 3160015 w 12268862"/>
                <a:gd name="csY1541" fmla="*/ 3353480 h 7060758"/>
                <a:gd name="csX1542" fmla="*/ 3230031 w 12268862"/>
                <a:gd name="csY1542" fmla="*/ 3391431 h 7060758"/>
                <a:gd name="csX1543" fmla="*/ 3293306 w 12268862"/>
                <a:gd name="csY1543" fmla="*/ 3328551 h 7060758"/>
                <a:gd name="csX1544" fmla="*/ 3233962 w 12268862"/>
                <a:gd name="csY1544" fmla="*/ 3278880 h 7060758"/>
                <a:gd name="csX1545" fmla="*/ 3159266 w 12268862"/>
                <a:gd name="csY1545" fmla="*/ 3261578 h 7060758"/>
                <a:gd name="csX1546" fmla="*/ 2947870 w 12268862"/>
                <a:gd name="csY1546" fmla="*/ 3261578 h 7060758"/>
                <a:gd name="csX1547" fmla="*/ 2896201 w 12268862"/>
                <a:gd name="csY1547" fmla="*/ 3277206 h 7060758"/>
                <a:gd name="csX1548" fmla="*/ 2858385 w 12268862"/>
                <a:gd name="csY1548" fmla="*/ 3322970 h 7060758"/>
                <a:gd name="csX1549" fmla="*/ 2858385 w 12268862"/>
                <a:gd name="csY1549" fmla="*/ 3271997 h 7060758"/>
                <a:gd name="csX1550" fmla="*/ 2770771 w 12268862"/>
                <a:gd name="csY1550" fmla="*/ 3271997 h 7060758"/>
                <a:gd name="csX1551" fmla="*/ 2770771 w 12268862"/>
                <a:gd name="csY1551" fmla="*/ 3676809 h 7060758"/>
                <a:gd name="csX1552" fmla="*/ 2872238 w 12268862"/>
                <a:gd name="csY1552" fmla="*/ 3676809 h 7060758"/>
                <a:gd name="csX1553" fmla="*/ 2872238 w 12268862"/>
                <a:gd name="csY1553" fmla="*/ 3513098 h 7060758"/>
                <a:gd name="csX1554" fmla="*/ 2871864 w 12268862"/>
                <a:gd name="csY1554" fmla="*/ 3493378 h 7060758"/>
                <a:gd name="csX1555" fmla="*/ 2888151 w 12268862"/>
                <a:gd name="csY1555" fmla="*/ 3379524 h 7060758"/>
                <a:gd name="csX1556" fmla="*/ 2928027 w 12268862"/>
                <a:gd name="csY1556" fmla="*/ 3350503 h 7060758"/>
                <a:gd name="csX1557" fmla="*/ 2957605 w 12268862"/>
                <a:gd name="csY1557" fmla="*/ 3359433 h 7060758"/>
                <a:gd name="csX1558" fmla="*/ 2989430 w 12268862"/>
                <a:gd name="csY1558" fmla="*/ 3271997 h 7060758"/>
                <a:gd name="csX1559" fmla="*/ 2947870 w 12268862"/>
                <a:gd name="csY1559" fmla="*/ 3261578 h 7060758"/>
                <a:gd name="csX1560" fmla="*/ 2497224 w 12268862"/>
                <a:gd name="csY1560" fmla="*/ 3261578 h 7060758"/>
                <a:gd name="csX1561" fmla="*/ 2356068 w 12268862"/>
                <a:gd name="csY1561" fmla="*/ 3316645 h 7060758"/>
                <a:gd name="csX1562" fmla="*/ 2286053 w 12268862"/>
                <a:gd name="csY1562" fmla="*/ 3474775 h 7060758"/>
                <a:gd name="csX1563" fmla="*/ 2348019 w 12268862"/>
                <a:gd name="csY1563" fmla="*/ 3625277 h 7060758"/>
                <a:gd name="csX1564" fmla="*/ 2497598 w 12268862"/>
                <a:gd name="csY1564" fmla="*/ 3687227 h 7060758"/>
                <a:gd name="csX1565" fmla="*/ 2606553 w 12268862"/>
                <a:gd name="csY1565" fmla="*/ 3659135 h 7060758"/>
                <a:gd name="csX1566" fmla="*/ 2684619 w 12268862"/>
                <a:gd name="csY1566" fmla="*/ 3581187 h 7060758"/>
                <a:gd name="csX1567" fmla="*/ 2713261 w 12268862"/>
                <a:gd name="csY1567" fmla="*/ 3474031 h 7060758"/>
                <a:gd name="csX1568" fmla="*/ 2684806 w 12268862"/>
                <a:gd name="csY1568" fmla="*/ 3367990 h 7060758"/>
                <a:gd name="csX1569" fmla="*/ 2605617 w 12268862"/>
                <a:gd name="csY1569" fmla="*/ 3290228 h 7060758"/>
                <a:gd name="csX1570" fmla="*/ 2497224 w 12268862"/>
                <a:gd name="csY1570" fmla="*/ 3261578 h 7060758"/>
                <a:gd name="csX1571" fmla="*/ 2068791 w 12268862"/>
                <a:gd name="csY1571" fmla="*/ 3261578 h 7060758"/>
                <a:gd name="csX1572" fmla="*/ 2011026 w 12268862"/>
                <a:gd name="csY1572" fmla="*/ 3272968 h 7060758"/>
                <a:gd name="csX1573" fmla="*/ 1948030 w 12268862"/>
                <a:gd name="csY1573" fmla="*/ 3313482 h 7060758"/>
                <a:gd name="csX1574" fmla="*/ 1948030 w 12268862"/>
                <a:gd name="csY1574" fmla="*/ 3271997 h 7060758"/>
                <a:gd name="csX1575" fmla="*/ 1845815 w 12268862"/>
                <a:gd name="csY1575" fmla="*/ 3271997 h 7060758"/>
                <a:gd name="csX1576" fmla="*/ 1845815 w 12268862"/>
                <a:gd name="csY1576" fmla="*/ 3676809 h 7060758"/>
                <a:gd name="csX1577" fmla="*/ 1948030 w 12268862"/>
                <a:gd name="csY1577" fmla="*/ 3676809 h 7060758"/>
                <a:gd name="csX1578" fmla="*/ 1948030 w 12268862"/>
                <a:gd name="csY1578" fmla="*/ 3514400 h 7060758"/>
                <a:gd name="csX1579" fmla="*/ 1952511 w 12268862"/>
                <a:gd name="csY1579" fmla="*/ 3432271 h 7060758"/>
                <a:gd name="csX1580" fmla="*/ 1983330 w 12268862"/>
                <a:gd name="csY1580" fmla="*/ 3375223 h 7060758"/>
                <a:gd name="csX1581" fmla="*/ 2036556 w 12268862"/>
                <a:gd name="csY1581" fmla="*/ 3354596 h 7060758"/>
                <a:gd name="csX1582" fmla="*/ 2076709 w 12268862"/>
                <a:gd name="csY1582" fmla="*/ 3367046 h 7060758"/>
                <a:gd name="csX1583" fmla="*/ 2099496 w 12268862"/>
                <a:gd name="csY1583" fmla="*/ 3403282 h 7060758"/>
                <a:gd name="csX1584" fmla="*/ 2106034 w 12268862"/>
                <a:gd name="csY1584" fmla="*/ 3499535 h 7060758"/>
                <a:gd name="csX1585" fmla="*/ 2106034 w 12268862"/>
                <a:gd name="csY1585" fmla="*/ 3676809 h 7060758"/>
                <a:gd name="csX1586" fmla="*/ 2207126 w 12268862"/>
                <a:gd name="csY1586" fmla="*/ 3676809 h 7060758"/>
                <a:gd name="csX1587" fmla="*/ 2207126 w 12268862"/>
                <a:gd name="csY1587" fmla="*/ 3409290 h 7060758"/>
                <a:gd name="csX1588" fmla="*/ 2171609 w 12268862"/>
                <a:gd name="csY1588" fmla="*/ 3303622 h 7060758"/>
                <a:gd name="csX1589" fmla="*/ 2068791 w 12268862"/>
                <a:gd name="csY1589" fmla="*/ 3261578 h 7060758"/>
                <a:gd name="csX1590" fmla="*/ 1385957 w 12268862"/>
                <a:gd name="csY1590" fmla="*/ 3261578 h 7060758"/>
                <a:gd name="csX1591" fmla="*/ 1317064 w 12268862"/>
                <a:gd name="csY1591" fmla="*/ 3275345 h 7060758"/>
                <a:gd name="csX1592" fmla="*/ 1257158 w 12268862"/>
                <a:gd name="csY1592" fmla="*/ 3316645 h 7060758"/>
                <a:gd name="csX1593" fmla="*/ 1257158 w 12268862"/>
                <a:gd name="csY1593" fmla="*/ 3271997 h 7060758"/>
                <a:gd name="csX1594" fmla="*/ 1155691 w 12268862"/>
                <a:gd name="csY1594" fmla="*/ 3271997 h 7060758"/>
                <a:gd name="csX1595" fmla="*/ 1155691 w 12268862"/>
                <a:gd name="csY1595" fmla="*/ 3824893 h 7060758"/>
                <a:gd name="csX1596" fmla="*/ 1257158 w 12268862"/>
                <a:gd name="csY1596" fmla="*/ 3824893 h 7060758"/>
                <a:gd name="csX1597" fmla="*/ 1257158 w 12268862"/>
                <a:gd name="csY1597" fmla="*/ 3634021 h 7060758"/>
                <a:gd name="csX1598" fmla="*/ 1317439 w 12268862"/>
                <a:gd name="csY1598" fmla="*/ 3674762 h 7060758"/>
                <a:gd name="csX1599" fmla="*/ 1382961 w 12268862"/>
                <a:gd name="csY1599" fmla="*/ 3687227 h 7060758"/>
                <a:gd name="csX1600" fmla="*/ 1519623 w 12268862"/>
                <a:gd name="csY1600" fmla="*/ 3626393 h 7060758"/>
                <a:gd name="csX1601" fmla="*/ 1577283 w 12268862"/>
                <a:gd name="csY1601" fmla="*/ 3475147 h 7060758"/>
                <a:gd name="csX1602" fmla="*/ 1521495 w 12268862"/>
                <a:gd name="csY1602" fmla="*/ 3321482 h 7060758"/>
                <a:gd name="csX1603" fmla="*/ 1385957 w 12268862"/>
                <a:gd name="csY1603" fmla="*/ 3261578 h 7060758"/>
                <a:gd name="csX1604" fmla="*/ 894081 w 12268862"/>
                <a:gd name="csY1604" fmla="*/ 3115727 h 7060758"/>
                <a:gd name="csX1605" fmla="*/ 786308 w 12268862"/>
                <a:gd name="csY1605" fmla="*/ 3156469 h 7060758"/>
                <a:gd name="csX1606" fmla="*/ 742636 w 12268862"/>
                <a:gd name="csY1606" fmla="*/ 3254137 h 7060758"/>
                <a:gd name="csX1607" fmla="*/ 768889 w 12268862"/>
                <a:gd name="csY1607" fmla="*/ 3333202 h 7060758"/>
                <a:gd name="csX1608" fmla="*/ 885159 w 12268862"/>
                <a:gd name="csY1608" fmla="*/ 3445753 h 7060758"/>
                <a:gd name="csX1609" fmla="*/ 946295 w 12268862"/>
                <a:gd name="csY1609" fmla="*/ 3502680 h 7060758"/>
                <a:gd name="csX1610" fmla="*/ 960172 w 12268862"/>
                <a:gd name="csY1610" fmla="*/ 3539887 h 7060758"/>
                <a:gd name="csX1611" fmla="*/ 941795 w 12268862"/>
                <a:gd name="csY1611" fmla="*/ 3575978 h 7060758"/>
                <a:gd name="csX1612" fmla="*/ 896421 w 12268862"/>
                <a:gd name="csY1612" fmla="*/ 3591605 h 7060758"/>
                <a:gd name="csX1613" fmla="*/ 804923 w 12268862"/>
                <a:gd name="csY1613" fmla="*/ 3519051 h 7060758"/>
                <a:gd name="csX1614" fmla="*/ 716801 w 12268862"/>
                <a:gd name="csY1614" fmla="*/ 3571885 h 7060758"/>
                <a:gd name="csX1615" fmla="*/ 791579 w 12268862"/>
                <a:gd name="csY1615" fmla="*/ 3661926 h 7060758"/>
                <a:gd name="csX1616" fmla="*/ 894092 w 12268862"/>
                <a:gd name="csY1616" fmla="*/ 3690575 h 7060758"/>
                <a:gd name="csX1617" fmla="*/ 1016284 w 12268862"/>
                <a:gd name="csY1617" fmla="*/ 3646671 h 7060758"/>
                <a:gd name="csX1618" fmla="*/ 1063136 w 12268862"/>
                <a:gd name="csY1618" fmla="*/ 3535422 h 7060758"/>
                <a:gd name="csX1619" fmla="*/ 1049820 w 12268862"/>
                <a:gd name="csY1619" fmla="*/ 3471612 h 7060758"/>
                <a:gd name="csX1620" fmla="*/ 1004627 w 12268862"/>
                <a:gd name="csY1620" fmla="*/ 3410406 h 7060758"/>
                <a:gd name="csX1621" fmla="*/ 931862 w 12268862"/>
                <a:gd name="csY1621" fmla="*/ 3347526 h 7060758"/>
                <a:gd name="csX1622" fmla="*/ 854978 w 12268862"/>
                <a:gd name="csY1622" fmla="*/ 3277206 h 7060758"/>
                <a:gd name="csX1623" fmla="*/ 845600 w 12268862"/>
                <a:gd name="csY1623" fmla="*/ 3251160 h 7060758"/>
                <a:gd name="csX1624" fmla="*/ 858728 w 12268862"/>
                <a:gd name="csY1624" fmla="*/ 3226418 h 7060758"/>
                <a:gd name="csX1625" fmla="*/ 892484 w 12268862"/>
                <a:gd name="csY1625" fmla="*/ 3215442 h 7060758"/>
                <a:gd name="csX1626" fmla="*/ 975756 w 12268862"/>
                <a:gd name="csY1626" fmla="*/ 3271997 h 7060758"/>
                <a:gd name="csX1627" fmla="*/ 1053401 w 12268862"/>
                <a:gd name="csY1627" fmla="*/ 3203907 h 7060758"/>
                <a:gd name="csX1628" fmla="*/ 972617 w 12268862"/>
                <a:gd name="csY1628" fmla="*/ 3134702 h 7060758"/>
                <a:gd name="csX1629" fmla="*/ 894081 w 12268862"/>
                <a:gd name="csY1629" fmla="*/ 3115727 h 7060758"/>
                <a:gd name="csX1630" fmla="*/ 1703574 w 12268862"/>
                <a:gd name="csY1630" fmla="*/ 3105309 h 7060758"/>
                <a:gd name="csX1631" fmla="*/ 1657652 w 12268862"/>
                <a:gd name="csY1631" fmla="*/ 3124284 h 7060758"/>
                <a:gd name="csX1632" fmla="*/ 1638613 w 12268862"/>
                <a:gd name="csY1632" fmla="*/ 3170049 h 7060758"/>
                <a:gd name="csX1633" fmla="*/ 1657839 w 12268862"/>
                <a:gd name="csY1633" fmla="*/ 3217488 h 7060758"/>
                <a:gd name="csX1634" fmla="*/ 1704322 w 12268862"/>
                <a:gd name="csY1634" fmla="*/ 3237022 h 7060758"/>
                <a:gd name="csX1635" fmla="*/ 1749870 w 12268862"/>
                <a:gd name="csY1635" fmla="*/ 3217860 h 7060758"/>
                <a:gd name="csX1636" fmla="*/ 1768910 w 12268862"/>
                <a:gd name="csY1636" fmla="*/ 3171537 h 7060758"/>
                <a:gd name="csX1637" fmla="*/ 1749683 w 12268862"/>
                <a:gd name="csY1637" fmla="*/ 3124656 h 7060758"/>
                <a:gd name="csX1638" fmla="*/ 1703574 w 12268862"/>
                <a:gd name="csY1638" fmla="*/ 3105309 h 7060758"/>
                <a:gd name="csX1639" fmla="*/ 6726802 w 12268862"/>
                <a:gd name="csY1639" fmla="*/ 2588150 h 7060758"/>
                <a:gd name="csX1640" fmla="*/ 6726802 w 12268862"/>
                <a:gd name="csY1640" fmla="*/ 4472608 h 7060758"/>
                <a:gd name="csX1641" fmla="*/ 11871294 w 12268862"/>
                <a:gd name="csY1641" fmla="*/ 4472608 h 7060758"/>
                <a:gd name="csX1642" fmla="*/ 11871294 w 12268862"/>
                <a:gd name="csY1642" fmla="*/ 2588150 h 7060758"/>
                <a:gd name="csX1643" fmla="*/ 4051686 w 12268862"/>
                <a:gd name="csY1643" fmla="*/ 2528525 h 7060758"/>
                <a:gd name="csX1644" fmla="*/ 4131759 w 12268862"/>
                <a:gd name="csY1644" fmla="*/ 2561082 h 7060758"/>
                <a:gd name="csX1645" fmla="*/ 4163075 w 12268862"/>
                <a:gd name="csY1645" fmla="*/ 2645728 h 7060758"/>
                <a:gd name="csX1646" fmla="*/ 4131197 w 12268862"/>
                <a:gd name="csY1646" fmla="*/ 2730932 h 7060758"/>
                <a:gd name="csX1647" fmla="*/ 4051312 w 12268862"/>
                <a:gd name="csY1647" fmla="*/ 2764046 h 7060758"/>
                <a:gd name="csX1648" fmla="*/ 3971988 w 12268862"/>
                <a:gd name="csY1648" fmla="*/ 2731304 h 7060758"/>
                <a:gd name="csX1649" fmla="*/ 3940672 w 12268862"/>
                <a:gd name="csY1649" fmla="*/ 2645728 h 7060758"/>
                <a:gd name="csX1650" fmla="*/ 3972362 w 12268862"/>
                <a:gd name="csY1650" fmla="*/ 2561454 h 7060758"/>
                <a:gd name="csX1651" fmla="*/ 4051686 w 12268862"/>
                <a:gd name="csY1651" fmla="*/ 2528525 h 7060758"/>
                <a:gd name="csX1652" fmla="*/ 3016501 w 12268862"/>
                <a:gd name="csY1652" fmla="*/ 2528525 h 7060758"/>
                <a:gd name="csX1653" fmla="*/ 3096574 w 12268862"/>
                <a:gd name="csY1653" fmla="*/ 2561082 h 7060758"/>
                <a:gd name="csX1654" fmla="*/ 3127890 w 12268862"/>
                <a:gd name="csY1654" fmla="*/ 2645728 h 7060758"/>
                <a:gd name="csX1655" fmla="*/ 3096012 w 12268862"/>
                <a:gd name="csY1655" fmla="*/ 2730932 h 7060758"/>
                <a:gd name="csX1656" fmla="*/ 3016127 w 12268862"/>
                <a:gd name="csY1656" fmla="*/ 2764046 h 7060758"/>
                <a:gd name="csX1657" fmla="*/ 2936802 w 12268862"/>
                <a:gd name="csY1657" fmla="*/ 2731304 h 7060758"/>
                <a:gd name="csX1658" fmla="*/ 2905486 w 12268862"/>
                <a:gd name="csY1658" fmla="*/ 2645728 h 7060758"/>
                <a:gd name="csX1659" fmla="*/ 2937177 w 12268862"/>
                <a:gd name="csY1659" fmla="*/ 2561454 h 7060758"/>
                <a:gd name="csX1660" fmla="*/ 3016501 w 12268862"/>
                <a:gd name="csY1660" fmla="*/ 2528525 h 7060758"/>
                <a:gd name="csX1661" fmla="*/ 1377651 w 12268862"/>
                <a:gd name="csY1661" fmla="*/ 2526665 h 7060758"/>
                <a:gd name="csX1662" fmla="*/ 1457879 w 12268862"/>
                <a:gd name="csY1662" fmla="*/ 2559408 h 7060758"/>
                <a:gd name="csX1663" fmla="*/ 1489595 w 12268862"/>
                <a:gd name="csY1663" fmla="*/ 2644983 h 7060758"/>
                <a:gd name="csX1664" fmla="*/ 1457879 w 12268862"/>
                <a:gd name="csY1664" fmla="*/ 2732234 h 7060758"/>
                <a:gd name="csX1665" fmla="*/ 1378019 w 12268862"/>
                <a:gd name="csY1665" fmla="*/ 2765534 h 7060758"/>
                <a:gd name="csX1666" fmla="*/ 1299471 w 12268862"/>
                <a:gd name="csY1666" fmla="*/ 2731676 h 7060758"/>
                <a:gd name="csX1667" fmla="*/ 1267566 w 12268862"/>
                <a:gd name="csY1667" fmla="*/ 2645356 h 7060758"/>
                <a:gd name="csX1668" fmla="*/ 1298912 w 12268862"/>
                <a:gd name="csY1668" fmla="*/ 2559965 h 7060758"/>
                <a:gd name="csX1669" fmla="*/ 1377651 w 12268862"/>
                <a:gd name="csY1669" fmla="*/ 2526665 h 7060758"/>
                <a:gd name="csX1670" fmla="*/ 4793479 w 12268862"/>
                <a:gd name="csY1670" fmla="*/ 2518852 h 7060758"/>
                <a:gd name="csX1671" fmla="*/ 4862678 w 12268862"/>
                <a:gd name="csY1671" fmla="*/ 2540060 h 7060758"/>
                <a:gd name="csX1672" fmla="*/ 4902621 w 12268862"/>
                <a:gd name="csY1672" fmla="*/ 2595126 h 7060758"/>
                <a:gd name="csX1673" fmla="*/ 4680967 w 12268862"/>
                <a:gd name="csY1673" fmla="*/ 2595126 h 7060758"/>
                <a:gd name="csX1674" fmla="*/ 4718472 w 12268862"/>
                <a:gd name="csY1674" fmla="*/ 2542664 h 7060758"/>
                <a:gd name="csX1675" fmla="*/ 4793479 w 12268862"/>
                <a:gd name="csY1675" fmla="*/ 2518852 h 7060758"/>
                <a:gd name="csX1676" fmla="*/ 5758460 w 12268862"/>
                <a:gd name="csY1676" fmla="*/ 2443321 h 7060758"/>
                <a:gd name="csX1677" fmla="*/ 5758460 w 12268862"/>
                <a:gd name="csY1677" fmla="*/ 2529269 h 7060758"/>
                <a:gd name="csX1678" fmla="*/ 5914241 w 12268862"/>
                <a:gd name="csY1678" fmla="*/ 2529269 h 7060758"/>
                <a:gd name="csX1679" fmla="*/ 5730379 w 12268862"/>
                <a:gd name="csY1679" fmla="*/ 2848134 h 7060758"/>
                <a:gd name="csX1680" fmla="*/ 6059866 w 12268862"/>
                <a:gd name="csY1680" fmla="*/ 2848134 h 7060758"/>
                <a:gd name="csX1681" fmla="*/ 6059866 w 12268862"/>
                <a:gd name="csY1681" fmla="*/ 2762186 h 7060758"/>
                <a:gd name="csX1682" fmla="*/ 5887336 w 12268862"/>
                <a:gd name="csY1682" fmla="*/ 2762186 h 7060758"/>
                <a:gd name="csX1683" fmla="*/ 6070349 w 12268862"/>
                <a:gd name="csY1683" fmla="*/ 2443321 h 7060758"/>
                <a:gd name="csX1684" fmla="*/ 5308537 w 12268862"/>
                <a:gd name="csY1684" fmla="*/ 2432903 h 7060758"/>
                <a:gd name="csX1685" fmla="*/ 5250772 w 12268862"/>
                <a:gd name="csY1685" fmla="*/ 2444292 h 7060758"/>
                <a:gd name="csX1686" fmla="*/ 5187776 w 12268862"/>
                <a:gd name="csY1686" fmla="*/ 2484807 h 7060758"/>
                <a:gd name="csX1687" fmla="*/ 5187776 w 12268862"/>
                <a:gd name="csY1687" fmla="*/ 2443321 h 7060758"/>
                <a:gd name="csX1688" fmla="*/ 5085561 w 12268862"/>
                <a:gd name="csY1688" fmla="*/ 2443321 h 7060758"/>
                <a:gd name="csX1689" fmla="*/ 5085561 w 12268862"/>
                <a:gd name="csY1689" fmla="*/ 2848134 h 7060758"/>
                <a:gd name="csX1690" fmla="*/ 5187776 w 12268862"/>
                <a:gd name="csY1690" fmla="*/ 2848134 h 7060758"/>
                <a:gd name="csX1691" fmla="*/ 5187776 w 12268862"/>
                <a:gd name="csY1691" fmla="*/ 2685725 h 7060758"/>
                <a:gd name="csX1692" fmla="*/ 5192257 w 12268862"/>
                <a:gd name="csY1692" fmla="*/ 2603596 h 7060758"/>
                <a:gd name="csX1693" fmla="*/ 5223077 w 12268862"/>
                <a:gd name="csY1693" fmla="*/ 2546548 h 7060758"/>
                <a:gd name="csX1694" fmla="*/ 5276303 w 12268862"/>
                <a:gd name="csY1694" fmla="*/ 2525921 h 7060758"/>
                <a:gd name="csX1695" fmla="*/ 5316455 w 12268862"/>
                <a:gd name="csY1695" fmla="*/ 2538371 h 7060758"/>
                <a:gd name="csX1696" fmla="*/ 5339242 w 12268862"/>
                <a:gd name="csY1696" fmla="*/ 2574607 h 7060758"/>
                <a:gd name="csX1697" fmla="*/ 5345780 w 12268862"/>
                <a:gd name="csY1697" fmla="*/ 2670860 h 7060758"/>
                <a:gd name="csX1698" fmla="*/ 5345780 w 12268862"/>
                <a:gd name="csY1698" fmla="*/ 2848134 h 7060758"/>
                <a:gd name="csX1699" fmla="*/ 5446871 w 12268862"/>
                <a:gd name="csY1699" fmla="*/ 2848134 h 7060758"/>
                <a:gd name="csX1700" fmla="*/ 5446871 w 12268862"/>
                <a:gd name="csY1700" fmla="*/ 2580615 h 7060758"/>
                <a:gd name="csX1701" fmla="*/ 5411355 w 12268862"/>
                <a:gd name="csY1701" fmla="*/ 2474947 h 7060758"/>
                <a:gd name="csX1702" fmla="*/ 5308537 w 12268862"/>
                <a:gd name="csY1702" fmla="*/ 2432903 h 7060758"/>
                <a:gd name="csX1703" fmla="*/ 4788424 w 12268862"/>
                <a:gd name="csY1703" fmla="*/ 2432903 h 7060758"/>
                <a:gd name="csX1704" fmla="*/ 4637722 w 12268862"/>
                <a:gd name="csY1704" fmla="*/ 2494109 h 7060758"/>
                <a:gd name="csX1705" fmla="*/ 4577628 w 12268862"/>
                <a:gd name="csY1705" fmla="*/ 2647960 h 7060758"/>
                <a:gd name="csX1706" fmla="*/ 4637910 w 12268862"/>
                <a:gd name="csY1706" fmla="*/ 2798462 h 7060758"/>
                <a:gd name="csX1707" fmla="*/ 4794040 w 12268862"/>
                <a:gd name="csY1707" fmla="*/ 2858552 h 7060758"/>
                <a:gd name="csX1708" fmla="*/ 4900749 w 12268862"/>
                <a:gd name="csY1708" fmla="*/ 2836786 h 7060758"/>
                <a:gd name="csX1709" fmla="*/ 4977879 w 12268862"/>
                <a:gd name="csY1709" fmla="*/ 2769627 h 7060758"/>
                <a:gd name="csX1710" fmla="*/ 4891763 w 12268862"/>
                <a:gd name="csY1710" fmla="*/ 2729443 h 7060758"/>
                <a:gd name="csX1711" fmla="*/ 4793292 w 12268862"/>
                <a:gd name="csY1711" fmla="*/ 2769255 h 7060758"/>
                <a:gd name="csX1712" fmla="*/ 4714477 w 12268862"/>
                <a:gd name="csY1712" fmla="*/ 2743768 h 7060758"/>
                <a:gd name="csX1713" fmla="*/ 4676474 w 12268862"/>
                <a:gd name="csY1713" fmla="*/ 2675121 h 7060758"/>
                <a:gd name="csX1714" fmla="*/ 5004836 w 12268862"/>
                <a:gd name="csY1714" fmla="*/ 2675121 h 7060758"/>
                <a:gd name="csX1715" fmla="*/ 5005210 w 12268862"/>
                <a:gd name="csY1715" fmla="*/ 2655774 h 7060758"/>
                <a:gd name="csX1716" fmla="*/ 4944930 w 12268862"/>
                <a:gd name="csY1716" fmla="*/ 2494109 h 7060758"/>
                <a:gd name="csX1717" fmla="*/ 4788424 w 12268862"/>
                <a:gd name="csY1717" fmla="*/ 2432903 h 7060758"/>
                <a:gd name="csX1718" fmla="*/ 4500647 w 12268862"/>
                <a:gd name="csY1718" fmla="*/ 2432903 h 7060758"/>
                <a:gd name="csX1719" fmla="*/ 4448979 w 12268862"/>
                <a:gd name="csY1719" fmla="*/ 2448530 h 7060758"/>
                <a:gd name="csX1720" fmla="*/ 4411163 w 12268862"/>
                <a:gd name="csY1720" fmla="*/ 2494295 h 7060758"/>
                <a:gd name="csX1721" fmla="*/ 4411163 w 12268862"/>
                <a:gd name="csY1721" fmla="*/ 2443321 h 7060758"/>
                <a:gd name="csX1722" fmla="*/ 4323549 w 12268862"/>
                <a:gd name="csY1722" fmla="*/ 2443321 h 7060758"/>
                <a:gd name="csX1723" fmla="*/ 4323549 w 12268862"/>
                <a:gd name="csY1723" fmla="*/ 2848134 h 7060758"/>
                <a:gd name="csX1724" fmla="*/ 4425016 w 12268862"/>
                <a:gd name="csY1724" fmla="*/ 2848134 h 7060758"/>
                <a:gd name="csX1725" fmla="*/ 4425016 w 12268862"/>
                <a:gd name="csY1725" fmla="*/ 2684423 h 7060758"/>
                <a:gd name="csX1726" fmla="*/ 4424641 w 12268862"/>
                <a:gd name="csY1726" fmla="*/ 2664703 h 7060758"/>
                <a:gd name="csX1727" fmla="*/ 4440929 w 12268862"/>
                <a:gd name="csY1727" fmla="*/ 2550850 h 7060758"/>
                <a:gd name="csX1728" fmla="*/ 4480804 w 12268862"/>
                <a:gd name="csY1728" fmla="*/ 2521829 h 7060758"/>
                <a:gd name="csX1729" fmla="*/ 4510382 w 12268862"/>
                <a:gd name="csY1729" fmla="*/ 2530758 h 7060758"/>
                <a:gd name="csX1730" fmla="*/ 4542208 w 12268862"/>
                <a:gd name="csY1730" fmla="*/ 2443321 h 7060758"/>
                <a:gd name="csX1731" fmla="*/ 4500647 w 12268862"/>
                <a:gd name="csY1731" fmla="*/ 2432903 h 7060758"/>
                <a:gd name="csX1732" fmla="*/ 4050002 w 12268862"/>
                <a:gd name="csY1732" fmla="*/ 2432903 h 7060758"/>
                <a:gd name="csX1733" fmla="*/ 3908846 w 12268862"/>
                <a:gd name="csY1733" fmla="*/ 2487970 h 7060758"/>
                <a:gd name="csX1734" fmla="*/ 3838830 w 12268862"/>
                <a:gd name="csY1734" fmla="*/ 2646100 h 7060758"/>
                <a:gd name="csX1735" fmla="*/ 3900797 w 12268862"/>
                <a:gd name="csY1735" fmla="*/ 2796602 h 7060758"/>
                <a:gd name="csX1736" fmla="*/ 4050376 w 12268862"/>
                <a:gd name="csY1736" fmla="*/ 2858552 h 7060758"/>
                <a:gd name="csX1737" fmla="*/ 4159331 w 12268862"/>
                <a:gd name="csY1737" fmla="*/ 2830461 h 7060758"/>
                <a:gd name="csX1738" fmla="*/ 4237397 w 12268862"/>
                <a:gd name="csY1738" fmla="*/ 2752512 h 7060758"/>
                <a:gd name="csX1739" fmla="*/ 4266039 w 12268862"/>
                <a:gd name="csY1739" fmla="*/ 2645356 h 7060758"/>
                <a:gd name="csX1740" fmla="*/ 4237583 w 12268862"/>
                <a:gd name="csY1740" fmla="*/ 2539315 h 7060758"/>
                <a:gd name="csX1741" fmla="*/ 4158395 w 12268862"/>
                <a:gd name="csY1741" fmla="*/ 2461553 h 7060758"/>
                <a:gd name="csX1742" fmla="*/ 4050002 w 12268862"/>
                <a:gd name="csY1742" fmla="*/ 2432903 h 7060758"/>
                <a:gd name="csX1743" fmla="*/ 3014816 w 12268862"/>
                <a:gd name="csY1743" fmla="*/ 2432903 h 7060758"/>
                <a:gd name="csX1744" fmla="*/ 2873661 w 12268862"/>
                <a:gd name="csY1744" fmla="*/ 2487970 h 7060758"/>
                <a:gd name="csX1745" fmla="*/ 2803645 w 12268862"/>
                <a:gd name="csY1745" fmla="*/ 2646100 h 7060758"/>
                <a:gd name="csX1746" fmla="*/ 2865612 w 12268862"/>
                <a:gd name="csY1746" fmla="*/ 2796602 h 7060758"/>
                <a:gd name="csX1747" fmla="*/ 3015191 w 12268862"/>
                <a:gd name="csY1747" fmla="*/ 2858552 h 7060758"/>
                <a:gd name="csX1748" fmla="*/ 3124145 w 12268862"/>
                <a:gd name="csY1748" fmla="*/ 2830461 h 7060758"/>
                <a:gd name="csX1749" fmla="*/ 3202211 w 12268862"/>
                <a:gd name="csY1749" fmla="*/ 2752512 h 7060758"/>
                <a:gd name="csX1750" fmla="*/ 3230854 w 12268862"/>
                <a:gd name="csY1750" fmla="*/ 2645356 h 7060758"/>
                <a:gd name="csX1751" fmla="*/ 3202399 w 12268862"/>
                <a:gd name="csY1751" fmla="*/ 2539315 h 7060758"/>
                <a:gd name="csX1752" fmla="*/ 3123209 w 12268862"/>
                <a:gd name="csY1752" fmla="*/ 2461553 h 7060758"/>
                <a:gd name="csX1753" fmla="*/ 3014816 w 12268862"/>
                <a:gd name="csY1753" fmla="*/ 2432903 h 7060758"/>
                <a:gd name="csX1754" fmla="*/ 1356829 w 12268862"/>
                <a:gd name="csY1754" fmla="*/ 2432903 h 7060758"/>
                <a:gd name="csX1755" fmla="*/ 1221449 w 12268862"/>
                <a:gd name="csY1755" fmla="*/ 2492807 h 7060758"/>
                <a:gd name="csX1756" fmla="*/ 1165725 w 12268862"/>
                <a:gd name="csY1756" fmla="*/ 2646472 h 7060758"/>
                <a:gd name="csX1757" fmla="*/ 1223318 w 12268862"/>
                <a:gd name="csY1757" fmla="*/ 2797718 h 7060758"/>
                <a:gd name="csX1758" fmla="*/ 1359819 w 12268862"/>
                <a:gd name="csY1758" fmla="*/ 2858552 h 7060758"/>
                <a:gd name="csX1759" fmla="*/ 1425079 w 12268862"/>
                <a:gd name="csY1759" fmla="*/ 2846087 h 7060758"/>
                <a:gd name="csX1760" fmla="*/ 1485102 w 12268862"/>
                <a:gd name="csY1760" fmla="*/ 2805346 h 7060758"/>
                <a:gd name="csX1761" fmla="*/ 1485102 w 12268862"/>
                <a:gd name="csY1761" fmla="*/ 2848134 h 7060758"/>
                <a:gd name="csX1762" fmla="*/ 1587317 w 12268862"/>
                <a:gd name="csY1762" fmla="*/ 2848134 h 7060758"/>
                <a:gd name="csX1763" fmla="*/ 1587317 w 12268862"/>
                <a:gd name="csY1763" fmla="*/ 2443321 h 7060758"/>
                <a:gd name="csX1764" fmla="*/ 1485102 w 12268862"/>
                <a:gd name="csY1764" fmla="*/ 2443321 h 7060758"/>
                <a:gd name="csX1765" fmla="*/ 1485102 w 12268862"/>
                <a:gd name="csY1765" fmla="*/ 2487970 h 7060758"/>
                <a:gd name="csX1766" fmla="*/ 1425637 w 12268862"/>
                <a:gd name="csY1766" fmla="*/ 2446670 h 7060758"/>
                <a:gd name="csX1767" fmla="*/ 1356829 w 12268862"/>
                <a:gd name="csY1767" fmla="*/ 2432903 h 7060758"/>
                <a:gd name="csX1768" fmla="*/ 868814 w 12268862"/>
                <a:gd name="csY1768" fmla="*/ 2402393 h 7060758"/>
                <a:gd name="csX1769" fmla="*/ 898392 w 12268862"/>
                <a:gd name="csY1769" fmla="*/ 2402393 h 7060758"/>
                <a:gd name="csX1770" fmla="*/ 965039 w 12268862"/>
                <a:gd name="csY1770" fmla="*/ 2413218 h 7060758"/>
                <a:gd name="csX1771" fmla="*/ 989750 w 12268862"/>
                <a:gd name="csY1771" fmla="*/ 2459512 h 7060758"/>
                <a:gd name="csX1772" fmla="*/ 980952 w 12268862"/>
                <a:gd name="csY1772" fmla="*/ 2490682 h 7060758"/>
                <a:gd name="csX1773" fmla="*/ 956801 w 12268862"/>
                <a:gd name="csY1773" fmla="*/ 2509160 h 7060758"/>
                <a:gd name="csX1774" fmla="*/ 902137 w 12268862"/>
                <a:gd name="csY1774" fmla="*/ 2514759 h 7060758"/>
                <a:gd name="csX1775" fmla="*/ 868814 w 12268862"/>
                <a:gd name="csY1775" fmla="*/ 2514759 h 7060758"/>
                <a:gd name="csX1776" fmla="*/ 3534431 w 12268862"/>
                <a:gd name="csY1776" fmla="*/ 2300818 h 7060758"/>
                <a:gd name="csX1777" fmla="*/ 3534431 w 12268862"/>
                <a:gd name="csY1777" fmla="*/ 2848134 h 7060758"/>
                <a:gd name="csX1778" fmla="*/ 3792028 w 12268862"/>
                <a:gd name="csY1778" fmla="*/ 2848134 h 7060758"/>
                <a:gd name="csX1779" fmla="*/ 3792028 w 12268862"/>
                <a:gd name="csY1779" fmla="*/ 2748791 h 7060758"/>
                <a:gd name="csX1780" fmla="*/ 3639267 w 12268862"/>
                <a:gd name="csY1780" fmla="*/ 2748791 h 7060758"/>
                <a:gd name="csX1781" fmla="*/ 3639267 w 12268862"/>
                <a:gd name="csY1781" fmla="*/ 2300818 h 7060758"/>
                <a:gd name="csX1782" fmla="*/ 763977 w 12268862"/>
                <a:gd name="csY1782" fmla="*/ 2300818 h 7060758"/>
                <a:gd name="csX1783" fmla="*/ 763977 w 12268862"/>
                <a:gd name="csY1783" fmla="*/ 2848134 h 7060758"/>
                <a:gd name="csX1784" fmla="*/ 868814 w 12268862"/>
                <a:gd name="csY1784" fmla="*/ 2848134 h 7060758"/>
                <a:gd name="csX1785" fmla="*/ 868814 w 12268862"/>
                <a:gd name="csY1785" fmla="*/ 2616334 h 7060758"/>
                <a:gd name="csX1786" fmla="*/ 979267 w 12268862"/>
                <a:gd name="csY1786" fmla="*/ 2607776 h 7060758"/>
                <a:gd name="csX1787" fmla="*/ 1061076 w 12268862"/>
                <a:gd name="csY1787" fmla="*/ 2554942 h 7060758"/>
                <a:gd name="csX1788" fmla="*/ 1091216 w 12268862"/>
                <a:gd name="csY1788" fmla="*/ 2459692 h 7060758"/>
                <a:gd name="csX1789" fmla="*/ 1068190 w 12268862"/>
                <a:gd name="csY1789" fmla="*/ 2370954 h 7060758"/>
                <a:gd name="csX1790" fmla="*/ 1005288 w 12268862"/>
                <a:gd name="csY1790" fmla="*/ 2317375 h 7060758"/>
                <a:gd name="csX1791" fmla="*/ 875179 w 12268862"/>
                <a:gd name="csY1791" fmla="*/ 2300818 h 7060758"/>
                <a:gd name="csX1792" fmla="*/ 5557999 w 12268862"/>
                <a:gd name="csY1792" fmla="*/ 2294121 h 7060758"/>
                <a:gd name="csX1793" fmla="*/ 5557999 w 12268862"/>
                <a:gd name="csY1793" fmla="*/ 2443321 h 7060758"/>
                <a:gd name="csX1794" fmla="*/ 5505580 w 12268862"/>
                <a:gd name="csY1794" fmla="*/ 2443321 h 7060758"/>
                <a:gd name="csX1795" fmla="*/ 5505580 w 12268862"/>
                <a:gd name="csY1795" fmla="*/ 2530758 h 7060758"/>
                <a:gd name="csX1796" fmla="*/ 5557999 w 12268862"/>
                <a:gd name="csY1796" fmla="*/ 2530758 h 7060758"/>
                <a:gd name="csX1797" fmla="*/ 5557999 w 12268862"/>
                <a:gd name="csY1797" fmla="*/ 2848134 h 7060758"/>
                <a:gd name="csX1798" fmla="*/ 5660214 w 12268862"/>
                <a:gd name="csY1798" fmla="*/ 2848134 h 7060758"/>
                <a:gd name="csX1799" fmla="*/ 5660214 w 12268862"/>
                <a:gd name="csY1799" fmla="*/ 2530758 h 7060758"/>
                <a:gd name="csX1800" fmla="*/ 5720870 w 12268862"/>
                <a:gd name="csY1800" fmla="*/ 2530758 h 7060758"/>
                <a:gd name="csX1801" fmla="*/ 5720870 w 12268862"/>
                <a:gd name="csY1801" fmla="*/ 2443321 h 7060758"/>
                <a:gd name="csX1802" fmla="*/ 5660214 w 12268862"/>
                <a:gd name="csY1802" fmla="*/ 2443321 h 7060758"/>
                <a:gd name="csX1803" fmla="*/ 5660214 w 12268862"/>
                <a:gd name="csY1803" fmla="*/ 2294121 h 7060758"/>
                <a:gd name="csX1804" fmla="*/ 2605804 w 12268862"/>
                <a:gd name="csY1804" fmla="*/ 2294121 h 7060758"/>
                <a:gd name="csX1805" fmla="*/ 2605804 w 12268862"/>
                <a:gd name="csY1805" fmla="*/ 2443321 h 7060758"/>
                <a:gd name="csX1806" fmla="*/ 2553386 w 12268862"/>
                <a:gd name="csY1806" fmla="*/ 2443321 h 7060758"/>
                <a:gd name="csX1807" fmla="*/ 2553386 w 12268862"/>
                <a:gd name="csY1807" fmla="*/ 2530758 h 7060758"/>
                <a:gd name="csX1808" fmla="*/ 2605804 w 12268862"/>
                <a:gd name="csY1808" fmla="*/ 2530758 h 7060758"/>
                <a:gd name="csX1809" fmla="*/ 2605804 w 12268862"/>
                <a:gd name="csY1809" fmla="*/ 2848134 h 7060758"/>
                <a:gd name="csX1810" fmla="*/ 2708019 w 12268862"/>
                <a:gd name="csY1810" fmla="*/ 2848134 h 7060758"/>
                <a:gd name="csX1811" fmla="*/ 2708019 w 12268862"/>
                <a:gd name="csY1811" fmla="*/ 2530758 h 7060758"/>
                <a:gd name="csX1812" fmla="*/ 2768675 w 12268862"/>
                <a:gd name="csY1812" fmla="*/ 2530758 h 7060758"/>
                <a:gd name="csX1813" fmla="*/ 2768675 w 12268862"/>
                <a:gd name="csY1813" fmla="*/ 2443321 h 7060758"/>
                <a:gd name="csX1814" fmla="*/ 2708019 w 12268862"/>
                <a:gd name="csY1814" fmla="*/ 2443321 h 7060758"/>
                <a:gd name="csX1815" fmla="*/ 2708019 w 12268862"/>
                <a:gd name="csY1815" fmla="*/ 2294121 h 7060758"/>
                <a:gd name="csX1816" fmla="*/ 1704809 w 12268862"/>
                <a:gd name="csY1816" fmla="*/ 2294121 h 7060758"/>
                <a:gd name="csX1817" fmla="*/ 1704809 w 12268862"/>
                <a:gd name="csY1817" fmla="*/ 2443321 h 7060758"/>
                <a:gd name="csX1818" fmla="*/ 1652391 w 12268862"/>
                <a:gd name="csY1818" fmla="*/ 2443321 h 7060758"/>
                <a:gd name="csX1819" fmla="*/ 1652391 w 12268862"/>
                <a:gd name="csY1819" fmla="*/ 2530758 h 7060758"/>
                <a:gd name="csX1820" fmla="*/ 1704809 w 12268862"/>
                <a:gd name="csY1820" fmla="*/ 2530758 h 7060758"/>
                <a:gd name="csX1821" fmla="*/ 1704809 w 12268862"/>
                <a:gd name="csY1821" fmla="*/ 2848134 h 7060758"/>
                <a:gd name="csX1822" fmla="*/ 1807025 w 12268862"/>
                <a:gd name="csY1822" fmla="*/ 2848134 h 7060758"/>
                <a:gd name="csX1823" fmla="*/ 1807025 w 12268862"/>
                <a:gd name="csY1823" fmla="*/ 2530758 h 7060758"/>
                <a:gd name="csX1824" fmla="*/ 1867681 w 12268862"/>
                <a:gd name="csY1824" fmla="*/ 2530758 h 7060758"/>
                <a:gd name="csX1825" fmla="*/ 1867681 w 12268862"/>
                <a:gd name="csY1825" fmla="*/ 2443321 h 7060758"/>
                <a:gd name="csX1826" fmla="*/ 1807025 w 12268862"/>
                <a:gd name="csY1826" fmla="*/ 2443321 h 7060758"/>
                <a:gd name="csX1827" fmla="*/ 1807025 w 12268862"/>
                <a:gd name="csY1827" fmla="*/ 2294121 h 7060758"/>
                <a:gd name="csX1828" fmla="*/ 1922870 w 12268862"/>
                <a:gd name="csY1828" fmla="*/ 2287052 h 7060758"/>
                <a:gd name="csX1829" fmla="*/ 1922870 w 12268862"/>
                <a:gd name="csY1829" fmla="*/ 2848134 h 7060758"/>
                <a:gd name="csX1830" fmla="*/ 2024336 w 12268862"/>
                <a:gd name="csY1830" fmla="*/ 2848134 h 7060758"/>
                <a:gd name="csX1831" fmla="*/ 2024336 w 12268862"/>
                <a:gd name="csY1831" fmla="*/ 2685539 h 7060758"/>
                <a:gd name="csX1832" fmla="*/ 2028829 w 12268862"/>
                <a:gd name="csY1832" fmla="*/ 2602195 h 7060758"/>
                <a:gd name="csX1833" fmla="*/ 2059718 w 12268862"/>
                <a:gd name="csY1833" fmla="*/ 2546385 h 7060758"/>
                <a:gd name="csX1834" fmla="*/ 2113072 w 12268862"/>
                <a:gd name="csY1834" fmla="*/ 2525921 h 7060758"/>
                <a:gd name="csX1835" fmla="*/ 2153322 w 12268862"/>
                <a:gd name="csY1835" fmla="*/ 2538199 h 7060758"/>
                <a:gd name="csX1836" fmla="*/ 2176350 w 12268862"/>
                <a:gd name="csY1836" fmla="*/ 2575406 h 7060758"/>
                <a:gd name="csX1837" fmla="*/ 2183089 w 12268862"/>
                <a:gd name="csY1837" fmla="*/ 2670656 h 7060758"/>
                <a:gd name="csX1838" fmla="*/ 2183089 w 12268862"/>
                <a:gd name="csY1838" fmla="*/ 2848134 h 7060758"/>
                <a:gd name="csX1839" fmla="*/ 2283807 w 12268862"/>
                <a:gd name="csY1839" fmla="*/ 2848134 h 7060758"/>
                <a:gd name="csX1840" fmla="*/ 2283807 w 12268862"/>
                <a:gd name="csY1840" fmla="*/ 2580615 h 7060758"/>
                <a:gd name="csX1841" fmla="*/ 2248237 w 12268862"/>
                <a:gd name="csY1841" fmla="*/ 2474575 h 7060758"/>
                <a:gd name="csX1842" fmla="*/ 2146022 w 12268862"/>
                <a:gd name="csY1842" fmla="*/ 2432903 h 7060758"/>
                <a:gd name="csX1843" fmla="*/ 2084617 w 12268862"/>
                <a:gd name="csY1843" fmla="*/ 2445740 h 7060758"/>
                <a:gd name="csX1844" fmla="*/ 2024336 w 12268862"/>
                <a:gd name="csY1844" fmla="*/ 2484249 h 7060758"/>
                <a:gd name="csX1845" fmla="*/ 2024336 w 12268862"/>
                <a:gd name="csY1845" fmla="*/ 2287052 h 7060758"/>
                <a:gd name="csX1846" fmla="*/ 2853555 w 12268862"/>
                <a:gd name="csY1846" fmla="*/ 1709375 h 7060758"/>
                <a:gd name="csX1847" fmla="*/ 2933628 w 12268862"/>
                <a:gd name="csY1847" fmla="*/ 1741932 h 7060758"/>
                <a:gd name="csX1848" fmla="*/ 2964944 w 12268862"/>
                <a:gd name="csY1848" fmla="*/ 1826578 h 7060758"/>
                <a:gd name="csX1849" fmla="*/ 2933066 w 12268862"/>
                <a:gd name="csY1849" fmla="*/ 1911782 h 7060758"/>
                <a:gd name="csX1850" fmla="*/ 2853180 w 12268862"/>
                <a:gd name="csY1850" fmla="*/ 1944896 h 7060758"/>
                <a:gd name="csX1851" fmla="*/ 2773857 w 12268862"/>
                <a:gd name="csY1851" fmla="*/ 1912154 h 7060758"/>
                <a:gd name="csX1852" fmla="*/ 2742541 w 12268862"/>
                <a:gd name="csY1852" fmla="*/ 1826578 h 7060758"/>
                <a:gd name="csX1853" fmla="*/ 2774232 w 12268862"/>
                <a:gd name="csY1853" fmla="*/ 1742304 h 7060758"/>
                <a:gd name="csX1854" fmla="*/ 2853555 w 12268862"/>
                <a:gd name="csY1854" fmla="*/ 1709375 h 7060758"/>
                <a:gd name="csX1855" fmla="*/ 4065016 w 12268862"/>
                <a:gd name="csY1855" fmla="*/ 1699702 h 7060758"/>
                <a:gd name="csX1856" fmla="*/ 4134215 w 12268862"/>
                <a:gd name="csY1856" fmla="*/ 1720909 h 7060758"/>
                <a:gd name="csX1857" fmla="*/ 4174157 w 12268862"/>
                <a:gd name="csY1857" fmla="*/ 1775976 h 7060758"/>
                <a:gd name="csX1858" fmla="*/ 3952504 w 12268862"/>
                <a:gd name="csY1858" fmla="*/ 1775976 h 7060758"/>
                <a:gd name="csX1859" fmla="*/ 3990009 w 12268862"/>
                <a:gd name="csY1859" fmla="*/ 1723514 h 7060758"/>
                <a:gd name="csX1860" fmla="*/ 4065016 w 12268862"/>
                <a:gd name="csY1860" fmla="*/ 1699702 h 7060758"/>
                <a:gd name="csX1861" fmla="*/ 2368462 w 12268862"/>
                <a:gd name="csY1861" fmla="*/ 1699702 h 7060758"/>
                <a:gd name="csX1862" fmla="*/ 2437662 w 12268862"/>
                <a:gd name="csY1862" fmla="*/ 1720909 h 7060758"/>
                <a:gd name="csX1863" fmla="*/ 2477604 w 12268862"/>
                <a:gd name="csY1863" fmla="*/ 1775976 h 7060758"/>
                <a:gd name="csX1864" fmla="*/ 2255950 w 12268862"/>
                <a:gd name="csY1864" fmla="*/ 1775976 h 7060758"/>
                <a:gd name="csX1865" fmla="*/ 2293456 w 12268862"/>
                <a:gd name="csY1865" fmla="*/ 1723514 h 7060758"/>
                <a:gd name="csX1866" fmla="*/ 2368462 w 12268862"/>
                <a:gd name="csY1866" fmla="*/ 1699702 h 7060758"/>
                <a:gd name="csX1867" fmla="*/ 986193 w 12268862"/>
                <a:gd name="csY1867" fmla="*/ 1626776 h 7060758"/>
                <a:gd name="csX1868" fmla="*/ 1059649 w 12268862"/>
                <a:gd name="csY1868" fmla="*/ 1814671 h 7060758"/>
                <a:gd name="csX1869" fmla="*/ 912311 w 12268862"/>
                <a:gd name="csY1869" fmla="*/ 1814671 h 7060758"/>
                <a:gd name="csX1870" fmla="*/ 4825117 w 12268862"/>
                <a:gd name="csY1870" fmla="*/ 1624171 h 7060758"/>
                <a:gd name="csX1871" fmla="*/ 4825117 w 12268862"/>
                <a:gd name="csY1871" fmla="*/ 2028984 h 7060758"/>
                <a:gd name="csX1872" fmla="*/ 4927333 w 12268862"/>
                <a:gd name="csY1872" fmla="*/ 2028984 h 7060758"/>
                <a:gd name="csX1873" fmla="*/ 4927333 w 12268862"/>
                <a:gd name="csY1873" fmla="*/ 1624171 h 7060758"/>
                <a:gd name="csX1874" fmla="*/ 5229262 w 12268862"/>
                <a:gd name="csY1874" fmla="*/ 1613753 h 7060758"/>
                <a:gd name="csX1875" fmla="*/ 5110759 w 12268862"/>
                <a:gd name="csY1875" fmla="*/ 1642030 h 7060758"/>
                <a:gd name="csX1876" fmla="*/ 5028200 w 12268862"/>
                <a:gd name="csY1876" fmla="*/ 1719793 h 7060758"/>
                <a:gd name="csX1877" fmla="*/ 4998621 w 12268862"/>
                <a:gd name="csY1877" fmla="*/ 1828066 h 7060758"/>
                <a:gd name="csX1878" fmla="*/ 5059464 w 12268862"/>
                <a:gd name="csY1878" fmla="*/ 1976150 h 7060758"/>
                <a:gd name="csX1879" fmla="*/ 5227764 w 12268862"/>
                <a:gd name="csY1879" fmla="*/ 2039402 h 7060758"/>
                <a:gd name="csX1880" fmla="*/ 5412725 w 12268862"/>
                <a:gd name="csY1880" fmla="*/ 1954715 h 7060758"/>
                <a:gd name="csX1881" fmla="*/ 5332126 w 12268862"/>
                <a:gd name="csY1881" fmla="*/ 1899875 h 7060758"/>
                <a:gd name="csX1882" fmla="*/ 5225289 w 12268862"/>
                <a:gd name="csY1882" fmla="*/ 1946384 h 7060758"/>
                <a:gd name="csX1883" fmla="*/ 5135698 w 12268862"/>
                <a:gd name="csY1883" fmla="*/ 1913694 h 7060758"/>
                <a:gd name="csX1884" fmla="*/ 5101586 w 12268862"/>
                <a:gd name="csY1884" fmla="*/ 1829362 h 7060758"/>
                <a:gd name="csX1885" fmla="*/ 5137008 w 12268862"/>
                <a:gd name="csY1885" fmla="*/ 1742251 h 7060758"/>
                <a:gd name="csX1886" fmla="*/ 5229787 w 12268862"/>
                <a:gd name="csY1886" fmla="*/ 1708259 h 7060758"/>
                <a:gd name="csX1887" fmla="*/ 5284704 w 12268862"/>
                <a:gd name="csY1887" fmla="*/ 1717933 h 7060758"/>
                <a:gd name="csX1888" fmla="*/ 5332126 w 12268862"/>
                <a:gd name="csY1888" fmla="*/ 1752536 h 7060758"/>
                <a:gd name="csX1889" fmla="*/ 5417218 w 12268862"/>
                <a:gd name="csY1889" fmla="*/ 1706027 h 7060758"/>
                <a:gd name="csX1890" fmla="*/ 5338217 w 12268862"/>
                <a:gd name="csY1890" fmla="*/ 1637752 h 7060758"/>
                <a:gd name="csX1891" fmla="*/ 5229262 w 12268862"/>
                <a:gd name="csY1891" fmla="*/ 1613753 h 7060758"/>
                <a:gd name="csX1892" fmla="*/ 4740275 w 12268862"/>
                <a:gd name="csY1892" fmla="*/ 1613753 h 7060758"/>
                <a:gd name="csX1893" fmla="*/ 4688605 w 12268862"/>
                <a:gd name="csY1893" fmla="*/ 1629380 h 7060758"/>
                <a:gd name="csX1894" fmla="*/ 4650789 w 12268862"/>
                <a:gd name="csY1894" fmla="*/ 1675145 h 7060758"/>
                <a:gd name="csX1895" fmla="*/ 4650789 w 12268862"/>
                <a:gd name="csY1895" fmla="*/ 1624171 h 7060758"/>
                <a:gd name="csX1896" fmla="*/ 4563176 w 12268862"/>
                <a:gd name="csY1896" fmla="*/ 1624171 h 7060758"/>
                <a:gd name="csX1897" fmla="*/ 4563176 w 12268862"/>
                <a:gd name="csY1897" fmla="*/ 2028984 h 7060758"/>
                <a:gd name="csX1898" fmla="*/ 4664642 w 12268862"/>
                <a:gd name="csY1898" fmla="*/ 2028984 h 7060758"/>
                <a:gd name="csX1899" fmla="*/ 4664642 w 12268862"/>
                <a:gd name="csY1899" fmla="*/ 1865273 h 7060758"/>
                <a:gd name="csX1900" fmla="*/ 4664267 w 12268862"/>
                <a:gd name="csY1900" fmla="*/ 1845553 h 7060758"/>
                <a:gd name="csX1901" fmla="*/ 4680555 w 12268862"/>
                <a:gd name="csY1901" fmla="*/ 1731700 h 7060758"/>
                <a:gd name="csX1902" fmla="*/ 4720430 w 12268862"/>
                <a:gd name="csY1902" fmla="*/ 1702678 h 7060758"/>
                <a:gd name="csX1903" fmla="*/ 4750009 w 12268862"/>
                <a:gd name="csY1903" fmla="*/ 1711608 h 7060758"/>
                <a:gd name="csX1904" fmla="*/ 4781834 w 12268862"/>
                <a:gd name="csY1904" fmla="*/ 1624171 h 7060758"/>
                <a:gd name="csX1905" fmla="*/ 4740275 w 12268862"/>
                <a:gd name="csY1905" fmla="*/ 1613753 h 7060758"/>
                <a:gd name="csX1906" fmla="*/ 4059961 w 12268862"/>
                <a:gd name="csY1906" fmla="*/ 1613753 h 7060758"/>
                <a:gd name="csX1907" fmla="*/ 3909259 w 12268862"/>
                <a:gd name="csY1907" fmla="*/ 1674959 h 7060758"/>
                <a:gd name="csX1908" fmla="*/ 3849164 w 12268862"/>
                <a:gd name="csY1908" fmla="*/ 1828810 h 7060758"/>
                <a:gd name="csX1909" fmla="*/ 3909446 w 12268862"/>
                <a:gd name="csY1909" fmla="*/ 1979312 h 7060758"/>
                <a:gd name="csX1910" fmla="*/ 4065577 w 12268862"/>
                <a:gd name="csY1910" fmla="*/ 2039402 h 7060758"/>
                <a:gd name="csX1911" fmla="*/ 4172286 w 12268862"/>
                <a:gd name="csY1911" fmla="*/ 2017636 h 7060758"/>
                <a:gd name="csX1912" fmla="*/ 4249414 w 12268862"/>
                <a:gd name="csY1912" fmla="*/ 1950477 h 7060758"/>
                <a:gd name="csX1913" fmla="*/ 4163299 w 12268862"/>
                <a:gd name="csY1913" fmla="*/ 1910293 h 7060758"/>
                <a:gd name="csX1914" fmla="*/ 4064828 w 12268862"/>
                <a:gd name="csY1914" fmla="*/ 1950105 h 7060758"/>
                <a:gd name="csX1915" fmla="*/ 3986014 w 12268862"/>
                <a:gd name="csY1915" fmla="*/ 1924618 h 7060758"/>
                <a:gd name="csX1916" fmla="*/ 3948011 w 12268862"/>
                <a:gd name="csY1916" fmla="*/ 1855971 h 7060758"/>
                <a:gd name="csX1917" fmla="*/ 4276372 w 12268862"/>
                <a:gd name="csY1917" fmla="*/ 1855971 h 7060758"/>
                <a:gd name="csX1918" fmla="*/ 4276747 w 12268862"/>
                <a:gd name="csY1918" fmla="*/ 1836623 h 7060758"/>
                <a:gd name="csX1919" fmla="*/ 4216467 w 12268862"/>
                <a:gd name="csY1919" fmla="*/ 1674959 h 7060758"/>
                <a:gd name="csX1920" fmla="*/ 4059961 w 12268862"/>
                <a:gd name="csY1920" fmla="*/ 1613753 h 7060758"/>
                <a:gd name="csX1921" fmla="*/ 3378992 w 12268862"/>
                <a:gd name="csY1921" fmla="*/ 1613753 h 7060758"/>
                <a:gd name="csX1922" fmla="*/ 3309111 w 12268862"/>
                <a:gd name="csY1922" fmla="*/ 1627892 h 7060758"/>
                <a:gd name="csX1923" fmla="*/ 3250848 w 12268862"/>
                <a:gd name="csY1923" fmla="*/ 1670680 h 7060758"/>
                <a:gd name="csX1924" fmla="*/ 3250848 w 12268862"/>
                <a:gd name="csY1924" fmla="*/ 1624171 h 7060758"/>
                <a:gd name="csX1925" fmla="*/ 3148632 w 12268862"/>
                <a:gd name="csY1925" fmla="*/ 1624171 h 7060758"/>
                <a:gd name="csX1926" fmla="*/ 3148632 w 12268862"/>
                <a:gd name="csY1926" fmla="*/ 2028984 h 7060758"/>
                <a:gd name="csX1927" fmla="*/ 3250848 w 12268862"/>
                <a:gd name="csY1927" fmla="*/ 2028984 h 7060758"/>
                <a:gd name="csX1928" fmla="*/ 3250848 w 12268862"/>
                <a:gd name="csY1928" fmla="*/ 1848902 h 7060758"/>
                <a:gd name="csX1929" fmla="*/ 3261168 w 12268862"/>
                <a:gd name="csY1929" fmla="*/ 1763326 h 7060758"/>
                <a:gd name="csX1930" fmla="*/ 3292318 w 12268862"/>
                <a:gd name="csY1930" fmla="*/ 1721096 h 7060758"/>
                <a:gd name="csX1931" fmla="*/ 3338666 w 12268862"/>
                <a:gd name="csY1931" fmla="*/ 1706027 h 7060758"/>
                <a:gd name="csX1932" fmla="*/ 3377702 w 12268862"/>
                <a:gd name="csY1932" fmla="*/ 1717933 h 7060758"/>
                <a:gd name="csX1933" fmla="*/ 3401907 w 12268862"/>
                <a:gd name="csY1933" fmla="*/ 1754210 h 7060758"/>
                <a:gd name="csX1934" fmla="*/ 3409975 w 12268862"/>
                <a:gd name="csY1934" fmla="*/ 1832903 h 7060758"/>
                <a:gd name="csX1935" fmla="*/ 3409975 w 12268862"/>
                <a:gd name="csY1935" fmla="*/ 2028984 h 7060758"/>
                <a:gd name="csX1936" fmla="*/ 3512939 w 12268862"/>
                <a:gd name="csY1936" fmla="*/ 2028984 h 7060758"/>
                <a:gd name="csX1937" fmla="*/ 3512939 w 12268862"/>
                <a:gd name="csY1937" fmla="*/ 1846297 h 7060758"/>
                <a:gd name="csX1938" fmla="*/ 3523048 w 12268862"/>
                <a:gd name="csY1938" fmla="*/ 1762023 h 7060758"/>
                <a:gd name="csX1939" fmla="*/ 3553938 w 12268862"/>
                <a:gd name="csY1939" fmla="*/ 1720909 h 7060758"/>
                <a:gd name="csX1940" fmla="*/ 3600927 w 12268862"/>
                <a:gd name="csY1940" fmla="*/ 1706027 h 7060758"/>
                <a:gd name="csX1941" fmla="*/ 3652596 w 12268862"/>
                <a:gd name="csY1941" fmla="*/ 1730397 h 7060758"/>
                <a:gd name="csX1942" fmla="*/ 3669819 w 12268862"/>
                <a:gd name="csY1942" fmla="*/ 1823601 h 7060758"/>
                <a:gd name="csX1943" fmla="*/ 3669819 w 12268862"/>
                <a:gd name="csY1943" fmla="*/ 2028984 h 7060758"/>
                <a:gd name="csX1944" fmla="*/ 3772784 w 12268862"/>
                <a:gd name="csY1944" fmla="*/ 2028984 h 7060758"/>
                <a:gd name="csX1945" fmla="*/ 3772784 w 12268862"/>
                <a:gd name="csY1945" fmla="*/ 1791603 h 7060758"/>
                <a:gd name="csX1946" fmla="*/ 3758357 w 12268862"/>
                <a:gd name="csY1946" fmla="*/ 1686307 h 7060758"/>
                <a:gd name="csX1947" fmla="*/ 3710958 w 12268862"/>
                <a:gd name="csY1947" fmla="*/ 1633845 h 7060758"/>
                <a:gd name="csX1948" fmla="*/ 3634525 w 12268862"/>
                <a:gd name="csY1948" fmla="*/ 1613753 h 7060758"/>
                <a:gd name="csX1949" fmla="*/ 3557152 w 12268862"/>
                <a:gd name="csY1949" fmla="*/ 1632357 h 7060758"/>
                <a:gd name="csX1950" fmla="*/ 3497389 w 12268862"/>
                <a:gd name="csY1950" fmla="*/ 1686679 h 7060758"/>
                <a:gd name="csX1951" fmla="*/ 3447931 w 12268862"/>
                <a:gd name="csY1951" fmla="*/ 1632357 h 7060758"/>
                <a:gd name="csX1952" fmla="*/ 3378992 w 12268862"/>
                <a:gd name="csY1952" fmla="*/ 1613753 h 7060758"/>
                <a:gd name="csX1953" fmla="*/ 2851871 w 12268862"/>
                <a:gd name="csY1953" fmla="*/ 1613753 h 7060758"/>
                <a:gd name="csX1954" fmla="*/ 2710715 w 12268862"/>
                <a:gd name="csY1954" fmla="*/ 1668820 h 7060758"/>
                <a:gd name="csX1955" fmla="*/ 2640700 w 12268862"/>
                <a:gd name="csY1955" fmla="*/ 1826950 h 7060758"/>
                <a:gd name="csX1956" fmla="*/ 2702666 w 12268862"/>
                <a:gd name="csY1956" fmla="*/ 1977452 h 7060758"/>
                <a:gd name="csX1957" fmla="*/ 2852245 w 12268862"/>
                <a:gd name="csY1957" fmla="*/ 2039402 h 7060758"/>
                <a:gd name="csX1958" fmla="*/ 2961199 w 12268862"/>
                <a:gd name="csY1958" fmla="*/ 2011310 h 7060758"/>
                <a:gd name="csX1959" fmla="*/ 3039266 w 12268862"/>
                <a:gd name="csY1959" fmla="*/ 1933362 h 7060758"/>
                <a:gd name="csX1960" fmla="*/ 3067908 w 12268862"/>
                <a:gd name="csY1960" fmla="*/ 1826205 h 7060758"/>
                <a:gd name="csX1961" fmla="*/ 3039453 w 12268862"/>
                <a:gd name="csY1961" fmla="*/ 1720165 h 7060758"/>
                <a:gd name="csX1962" fmla="*/ 2960264 w 12268862"/>
                <a:gd name="csY1962" fmla="*/ 1642403 h 7060758"/>
                <a:gd name="csX1963" fmla="*/ 2851871 w 12268862"/>
                <a:gd name="csY1963" fmla="*/ 1613753 h 7060758"/>
                <a:gd name="csX1964" fmla="*/ 2363407 w 12268862"/>
                <a:gd name="csY1964" fmla="*/ 1613753 h 7060758"/>
                <a:gd name="csX1965" fmla="*/ 2212705 w 12268862"/>
                <a:gd name="csY1965" fmla="*/ 1674959 h 7060758"/>
                <a:gd name="csX1966" fmla="*/ 2152611 w 12268862"/>
                <a:gd name="csY1966" fmla="*/ 1828810 h 7060758"/>
                <a:gd name="csX1967" fmla="*/ 2212892 w 12268862"/>
                <a:gd name="csY1967" fmla="*/ 1979312 h 7060758"/>
                <a:gd name="csX1968" fmla="*/ 2369024 w 12268862"/>
                <a:gd name="csY1968" fmla="*/ 2039402 h 7060758"/>
                <a:gd name="csX1969" fmla="*/ 2475732 w 12268862"/>
                <a:gd name="csY1969" fmla="*/ 2017636 h 7060758"/>
                <a:gd name="csX1970" fmla="*/ 2552861 w 12268862"/>
                <a:gd name="csY1970" fmla="*/ 1950477 h 7060758"/>
                <a:gd name="csX1971" fmla="*/ 2466746 w 12268862"/>
                <a:gd name="csY1971" fmla="*/ 1910293 h 7060758"/>
                <a:gd name="csX1972" fmla="*/ 2368275 w 12268862"/>
                <a:gd name="csY1972" fmla="*/ 1950105 h 7060758"/>
                <a:gd name="csX1973" fmla="*/ 2289460 w 12268862"/>
                <a:gd name="csY1973" fmla="*/ 1924618 h 7060758"/>
                <a:gd name="csX1974" fmla="*/ 2251457 w 12268862"/>
                <a:gd name="csY1974" fmla="*/ 1855971 h 7060758"/>
                <a:gd name="csX1975" fmla="*/ 2579820 w 12268862"/>
                <a:gd name="csY1975" fmla="*/ 1855971 h 7060758"/>
                <a:gd name="csX1976" fmla="*/ 2580195 w 12268862"/>
                <a:gd name="csY1976" fmla="*/ 1836623 h 7060758"/>
                <a:gd name="csX1977" fmla="*/ 2519913 w 12268862"/>
                <a:gd name="csY1977" fmla="*/ 1674959 h 7060758"/>
                <a:gd name="csX1978" fmla="*/ 2363407 w 12268862"/>
                <a:gd name="csY1978" fmla="*/ 1613753 h 7060758"/>
                <a:gd name="csX1979" fmla="*/ 932371 w 12268862"/>
                <a:gd name="csY1979" fmla="*/ 1481668 h 7060758"/>
                <a:gd name="csX1980" fmla="*/ 719984 w 12268862"/>
                <a:gd name="csY1980" fmla="*/ 2028984 h 7060758"/>
                <a:gd name="csX1981" fmla="*/ 828938 w 12268862"/>
                <a:gd name="csY1981" fmla="*/ 2028984 h 7060758"/>
                <a:gd name="csX1982" fmla="*/ 873751 w 12268862"/>
                <a:gd name="csY1982" fmla="*/ 1916247 h 7060758"/>
                <a:gd name="csX1983" fmla="*/ 1098483 w 12268862"/>
                <a:gd name="csY1983" fmla="*/ 1916247 h 7060758"/>
                <a:gd name="csX1984" fmla="*/ 1141576 w 12268862"/>
                <a:gd name="csY1984" fmla="*/ 2028984 h 7060758"/>
                <a:gd name="csX1985" fmla="*/ 1250531 w 12268862"/>
                <a:gd name="csY1985" fmla="*/ 2028984 h 7060758"/>
                <a:gd name="csX1986" fmla="*/ 1038693 w 12268862"/>
                <a:gd name="csY1986" fmla="*/ 1481668 h 7060758"/>
                <a:gd name="csX1987" fmla="*/ 4369453 w 12268862"/>
                <a:gd name="csY1987" fmla="*/ 1474971 h 7060758"/>
                <a:gd name="csX1988" fmla="*/ 4369453 w 12268862"/>
                <a:gd name="csY1988" fmla="*/ 1624171 h 7060758"/>
                <a:gd name="csX1989" fmla="*/ 4317034 w 12268862"/>
                <a:gd name="csY1989" fmla="*/ 1624171 h 7060758"/>
                <a:gd name="csX1990" fmla="*/ 4317034 w 12268862"/>
                <a:gd name="csY1990" fmla="*/ 1711608 h 7060758"/>
                <a:gd name="csX1991" fmla="*/ 4369453 w 12268862"/>
                <a:gd name="csY1991" fmla="*/ 1711608 h 7060758"/>
                <a:gd name="csX1992" fmla="*/ 4369453 w 12268862"/>
                <a:gd name="csY1992" fmla="*/ 2028984 h 7060758"/>
                <a:gd name="csX1993" fmla="*/ 4471668 w 12268862"/>
                <a:gd name="csY1993" fmla="*/ 2028984 h 7060758"/>
                <a:gd name="csX1994" fmla="*/ 4471668 w 12268862"/>
                <a:gd name="csY1994" fmla="*/ 1711608 h 7060758"/>
                <a:gd name="csX1995" fmla="*/ 4532324 w 12268862"/>
                <a:gd name="csY1995" fmla="*/ 1711608 h 7060758"/>
                <a:gd name="csX1996" fmla="*/ 4532324 w 12268862"/>
                <a:gd name="csY1996" fmla="*/ 1624171 h 7060758"/>
                <a:gd name="csX1997" fmla="*/ 4471668 w 12268862"/>
                <a:gd name="csY1997" fmla="*/ 1624171 h 7060758"/>
                <a:gd name="csX1998" fmla="*/ 4471668 w 12268862"/>
                <a:gd name="csY1998" fmla="*/ 1474971 h 7060758"/>
                <a:gd name="csX1999" fmla="*/ 1811443 w 12268862"/>
                <a:gd name="csY1999" fmla="*/ 1467902 h 7060758"/>
                <a:gd name="csX2000" fmla="*/ 1588292 w 12268862"/>
                <a:gd name="csY2000" fmla="*/ 1563524 h 7060758"/>
                <a:gd name="csX2001" fmla="*/ 1516029 w 12268862"/>
                <a:gd name="csY2001" fmla="*/ 1752536 h 7060758"/>
                <a:gd name="csX2002" fmla="*/ 1555156 w 12268862"/>
                <a:gd name="csY2002" fmla="*/ 1900247 h 7060758"/>
                <a:gd name="csX2003" fmla="*/ 1661490 w 12268862"/>
                <a:gd name="csY2003" fmla="*/ 2005729 h 7060758"/>
                <a:gd name="csX2004" fmla="*/ 1814438 w 12268862"/>
                <a:gd name="csY2004" fmla="*/ 2042750 h 7060758"/>
                <a:gd name="csX2005" fmla="*/ 1954096 w 12268862"/>
                <a:gd name="csY2005" fmla="*/ 2008892 h 7060758"/>
                <a:gd name="csX2006" fmla="*/ 2051070 w 12268862"/>
                <a:gd name="csY2006" fmla="*/ 1910665 h 7060758"/>
                <a:gd name="csX2007" fmla="*/ 2088511 w 12268862"/>
                <a:gd name="csY2007" fmla="*/ 1774488 h 7060758"/>
                <a:gd name="csX2008" fmla="*/ 2087762 w 12268862"/>
                <a:gd name="csY2008" fmla="*/ 1751419 h 7060758"/>
                <a:gd name="csX2009" fmla="*/ 1810695 w 12268862"/>
                <a:gd name="csY2009" fmla="*/ 1751419 h 7060758"/>
                <a:gd name="csX2010" fmla="*/ 1810695 w 12268862"/>
                <a:gd name="csY2010" fmla="*/ 1849274 h 7060758"/>
                <a:gd name="csX2011" fmla="*/ 1970196 w 12268862"/>
                <a:gd name="csY2011" fmla="*/ 1849274 h 7060758"/>
                <a:gd name="csX2012" fmla="*/ 1910037 w 12268862"/>
                <a:gd name="csY2012" fmla="*/ 1920339 h 7060758"/>
                <a:gd name="csX2013" fmla="*/ 1818393 w 12268862"/>
                <a:gd name="csY2013" fmla="*/ 1943036 h 7060758"/>
                <a:gd name="csX2014" fmla="*/ 1677838 w 12268862"/>
                <a:gd name="csY2014" fmla="*/ 1887969 h 7060758"/>
                <a:gd name="csX2015" fmla="*/ 1620866 w 12268862"/>
                <a:gd name="csY2015" fmla="*/ 1753652 h 7060758"/>
                <a:gd name="csX2016" fmla="*/ 1675765 w 12268862"/>
                <a:gd name="csY2016" fmla="*/ 1623427 h 7060758"/>
                <a:gd name="csX2017" fmla="*/ 1811987 w 12268862"/>
                <a:gd name="csY2017" fmla="*/ 1569849 h 7060758"/>
                <a:gd name="csX2018" fmla="*/ 1975374 w 12268862"/>
                <a:gd name="csY2018" fmla="*/ 1643519 h 7060758"/>
                <a:gd name="csX2019" fmla="*/ 2049198 w 12268862"/>
                <a:gd name="csY2019" fmla="*/ 1570965 h 7060758"/>
                <a:gd name="csX2020" fmla="*/ 1945858 w 12268862"/>
                <a:gd name="csY2020" fmla="*/ 1494319 h 7060758"/>
                <a:gd name="csX2021" fmla="*/ 1811443 w 12268862"/>
                <a:gd name="csY2021" fmla="*/ 1467902 h 7060758"/>
                <a:gd name="csX2022" fmla="*/ 4876224 w 12268862"/>
                <a:gd name="csY2022" fmla="*/ 1457484 h 7060758"/>
                <a:gd name="csX2023" fmla="*/ 4830303 w 12268862"/>
                <a:gd name="csY2023" fmla="*/ 1476459 h 7060758"/>
                <a:gd name="csX2024" fmla="*/ 4811263 w 12268862"/>
                <a:gd name="csY2024" fmla="*/ 1522224 h 7060758"/>
                <a:gd name="csX2025" fmla="*/ 4830490 w 12268862"/>
                <a:gd name="csY2025" fmla="*/ 1569663 h 7060758"/>
                <a:gd name="csX2026" fmla="*/ 4876973 w 12268862"/>
                <a:gd name="csY2026" fmla="*/ 1589196 h 7060758"/>
                <a:gd name="csX2027" fmla="*/ 4922520 w 12268862"/>
                <a:gd name="csY2027" fmla="*/ 1570035 h 7060758"/>
                <a:gd name="csX2028" fmla="*/ 4941560 w 12268862"/>
                <a:gd name="csY2028" fmla="*/ 1523712 h 7060758"/>
                <a:gd name="csX2029" fmla="*/ 4922333 w 12268862"/>
                <a:gd name="csY2029" fmla="*/ 1476831 h 7060758"/>
                <a:gd name="csX2030" fmla="*/ 4876224 w 12268862"/>
                <a:gd name="csY2030" fmla="*/ 1457484 h 7060758"/>
                <a:gd name="csX2031" fmla="*/ 6726804 w 12268862"/>
                <a:gd name="csY2031" fmla="*/ 379676 h 7060758"/>
                <a:gd name="csX2032" fmla="*/ 6726804 w 12268862"/>
                <a:gd name="csY2032" fmla="*/ 2264134 h 7060758"/>
                <a:gd name="csX2033" fmla="*/ 11871297 w 12268862"/>
                <a:gd name="csY2033" fmla="*/ 2264134 h 7060758"/>
                <a:gd name="csX2034" fmla="*/ 11871297 w 12268862"/>
                <a:gd name="csY2034" fmla="*/ 379676 h 7060758"/>
                <a:gd name="csX2035" fmla="*/ 0 w 12268862"/>
                <a:gd name="csY2035" fmla="*/ 0 h 7060758"/>
                <a:gd name="csX2036" fmla="*/ 12268862 w 12268862"/>
                <a:gd name="csY2036" fmla="*/ 0 h 7060758"/>
                <a:gd name="csX2037" fmla="*/ 12268862 w 12268862"/>
                <a:gd name="csY2037" fmla="*/ 7060758 h 7060758"/>
                <a:gd name="csX2038" fmla="*/ 0 w 12268862"/>
                <a:gd name="csY2038" fmla="*/ 7060758 h 706075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  <a:cxn ang="0">
                  <a:pos x="csX308" y="csY308"/>
                </a:cxn>
                <a:cxn ang="0">
                  <a:pos x="csX309" y="csY309"/>
                </a:cxn>
                <a:cxn ang="0">
                  <a:pos x="csX310" y="csY310"/>
                </a:cxn>
                <a:cxn ang="0">
                  <a:pos x="csX311" y="csY311"/>
                </a:cxn>
                <a:cxn ang="0">
                  <a:pos x="csX312" y="csY312"/>
                </a:cxn>
                <a:cxn ang="0">
                  <a:pos x="csX313" y="csY313"/>
                </a:cxn>
                <a:cxn ang="0">
                  <a:pos x="csX314" y="csY314"/>
                </a:cxn>
                <a:cxn ang="0">
                  <a:pos x="csX315" y="csY315"/>
                </a:cxn>
                <a:cxn ang="0">
                  <a:pos x="csX316" y="csY316"/>
                </a:cxn>
                <a:cxn ang="0">
                  <a:pos x="csX317" y="csY317"/>
                </a:cxn>
                <a:cxn ang="0">
                  <a:pos x="csX318" y="csY318"/>
                </a:cxn>
                <a:cxn ang="0">
                  <a:pos x="csX319" y="csY319"/>
                </a:cxn>
                <a:cxn ang="0">
                  <a:pos x="csX320" y="csY320"/>
                </a:cxn>
                <a:cxn ang="0">
                  <a:pos x="csX321" y="csY321"/>
                </a:cxn>
                <a:cxn ang="0">
                  <a:pos x="csX322" y="csY322"/>
                </a:cxn>
                <a:cxn ang="0">
                  <a:pos x="csX323" y="csY323"/>
                </a:cxn>
                <a:cxn ang="0">
                  <a:pos x="csX324" y="csY324"/>
                </a:cxn>
                <a:cxn ang="0">
                  <a:pos x="csX325" y="csY325"/>
                </a:cxn>
                <a:cxn ang="0">
                  <a:pos x="csX326" y="csY326"/>
                </a:cxn>
                <a:cxn ang="0">
                  <a:pos x="csX327" y="csY327"/>
                </a:cxn>
                <a:cxn ang="0">
                  <a:pos x="csX328" y="csY328"/>
                </a:cxn>
                <a:cxn ang="0">
                  <a:pos x="csX329" y="csY329"/>
                </a:cxn>
                <a:cxn ang="0">
                  <a:pos x="csX330" y="csY330"/>
                </a:cxn>
                <a:cxn ang="0">
                  <a:pos x="csX331" y="csY331"/>
                </a:cxn>
                <a:cxn ang="0">
                  <a:pos x="csX332" y="csY332"/>
                </a:cxn>
                <a:cxn ang="0">
                  <a:pos x="csX333" y="csY333"/>
                </a:cxn>
                <a:cxn ang="0">
                  <a:pos x="csX334" y="csY334"/>
                </a:cxn>
                <a:cxn ang="0">
                  <a:pos x="csX335" y="csY335"/>
                </a:cxn>
                <a:cxn ang="0">
                  <a:pos x="csX336" y="csY336"/>
                </a:cxn>
                <a:cxn ang="0">
                  <a:pos x="csX337" y="csY337"/>
                </a:cxn>
                <a:cxn ang="0">
                  <a:pos x="csX338" y="csY338"/>
                </a:cxn>
                <a:cxn ang="0">
                  <a:pos x="csX339" y="csY339"/>
                </a:cxn>
                <a:cxn ang="0">
                  <a:pos x="csX340" y="csY340"/>
                </a:cxn>
                <a:cxn ang="0">
                  <a:pos x="csX341" y="csY341"/>
                </a:cxn>
                <a:cxn ang="0">
                  <a:pos x="csX342" y="csY342"/>
                </a:cxn>
                <a:cxn ang="0">
                  <a:pos x="csX343" y="csY343"/>
                </a:cxn>
                <a:cxn ang="0">
                  <a:pos x="csX344" y="csY344"/>
                </a:cxn>
                <a:cxn ang="0">
                  <a:pos x="csX345" y="csY345"/>
                </a:cxn>
                <a:cxn ang="0">
                  <a:pos x="csX346" y="csY346"/>
                </a:cxn>
                <a:cxn ang="0">
                  <a:pos x="csX347" y="csY347"/>
                </a:cxn>
                <a:cxn ang="0">
                  <a:pos x="csX348" y="csY348"/>
                </a:cxn>
                <a:cxn ang="0">
                  <a:pos x="csX349" y="csY349"/>
                </a:cxn>
                <a:cxn ang="0">
                  <a:pos x="csX350" y="csY350"/>
                </a:cxn>
                <a:cxn ang="0">
                  <a:pos x="csX351" y="csY351"/>
                </a:cxn>
                <a:cxn ang="0">
                  <a:pos x="csX352" y="csY352"/>
                </a:cxn>
                <a:cxn ang="0">
                  <a:pos x="csX353" y="csY353"/>
                </a:cxn>
                <a:cxn ang="0">
                  <a:pos x="csX354" y="csY354"/>
                </a:cxn>
                <a:cxn ang="0">
                  <a:pos x="csX355" y="csY355"/>
                </a:cxn>
                <a:cxn ang="0">
                  <a:pos x="csX356" y="csY356"/>
                </a:cxn>
                <a:cxn ang="0">
                  <a:pos x="csX357" y="csY357"/>
                </a:cxn>
                <a:cxn ang="0">
                  <a:pos x="csX358" y="csY358"/>
                </a:cxn>
                <a:cxn ang="0">
                  <a:pos x="csX359" y="csY359"/>
                </a:cxn>
                <a:cxn ang="0">
                  <a:pos x="csX360" y="csY360"/>
                </a:cxn>
                <a:cxn ang="0">
                  <a:pos x="csX361" y="csY361"/>
                </a:cxn>
                <a:cxn ang="0">
                  <a:pos x="csX362" y="csY362"/>
                </a:cxn>
                <a:cxn ang="0">
                  <a:pos x="csX363" y="csY363"/>
                </a:cxn>
                <a:cxn ang="0">
                  <a:pos x="csX364" y="csY364"/>
                </a:cxn>
                <a:cxn ang="0">
                  <a:pos x="csX365" y="csY365"/>
                </a:cxn>
                <a:cxn ang="0">
                  <a:pos x="csX366" y="csY366"/>
                </a:cxn>
                <a:cxn ang="0">
                  <a:pos x="csX367" y="csY367"/>
                </a:cxn>
                <a:cxn ang="0">
                  <a:pos x="csX368" y="csY368"/>
                </a:cxn>
                <a:cxn ang="0">
                  <a:pos x="csX369" y="csY369"/>
                </a:cxn>
                <a:cxn ang="0">
                  <a:pos x="csX370" y="csY370"/>
                </a:cxn>
                <a:cxn ang="0">
                  <a:pos x="csX371" y="csY371"/>
                </a:cxn>
                <a:cxn ang="0">
                  <a:pos x="csX372" y="csY372"/>
                </a:cxn>
                <a:cxn ang="0">
                  <a:pos x="csX373" y="csY373"/>
                </a:cxn>
                <a:cxn ang="0">
                  <a:pos x="csX374" y="csY374"/>
                </a:cxn>
                <a:cxn ang="0">
                  <a:pos x="csX375" y="csY375"/>
                </a:cxn>
                <a:cxn ang="0">
                  <a:pos x="csX376" y="csY376"/>
                </a:cxn>
                <a:cxn ang="0">
                  <a:pos x="csX377" y="csY377"/>
                </a:cxn>
                <a:cxn ang="0">
                  <a:pos x="csX378" y="csY378"/>
                </a:cxn>
                <a:cxn ang="0">
                  <a:pos x="csX379" y="csY379"/>
                </a:cxn>
                <a:cxn ang="0">
                  <a:pos x="csX380" y="csY380"/>
                </a:cxn>
                <a:cxn ang="0">
                  <a:pos x="csX381" y="csY381"/>
                </a:cxn>
                <a:cxn ang="0">
                  <a:pos x="csX382" y="csY382"/>
                </a:cxn>
                <a:cxn ang="0">
                  <a:pos x="csX383" y="csY383"/>
                </a:cxn>
                <a:cxn ang="0">
                  <a:pos x="csX384" y="csY384"/>
                </a:cxn>
                <a:cxn ang="0">
                  <a:pos x="csX385" y="csY385"/>
                </a:cxn>
                <a:cxn ang="0">
                  <a:pos x="csX386" y="csY386"/>
                </a:cxn>
                <a:cxn ang="0">
                  <a:pos x="csX387" y="csY387"/>
                </a:cxn>
                <a:cxn ang="0">
                  <a:pos x="csX388" y="csY388"/>
                </a:cxn>
                <a:cxn ang="0">
                  <a:pos x="csX389" y="csY389"/>
                </a:cxn>
                <a:cxn ang="0">
                  <a:pos x="csX390" y="csY390"/>
                </a:cxn>
                <a:cxn ang="0">
                  <a:pos x="csX391" y="csY391"/>
                </a:cxn>
                <a:cxn ang="0">
                  <a:pos x="csX392" y="csY392"/>
                </a:cxn>
                <a:cxn ang="0">
                  <a:pos x="csX393" y="csY393"/>
                </a:cxn>
                <a:cxn ang="0">
                  <a:pos x="csX394" y="csY394"/>
                </a:cxn>
                <a:cxn ang="0">
                  <a:pos x="csX395" y="csY395"/>
                </a:cxn>
                <a:cxn ang="0">
                  <a:pos x="csX396" y="csY396"/>
                </a:cxn>
                <a:cxn ang="0">
                  <a:pos x="csX397" y="csY397"/>
                </a:cxn>
                <a:cxn ang="0">
                  <a:pos x="csX398" y="csY398"/>
                </a:cxn>
                <a:cxn ang="0">
                  <a:pos x="csX399" y="csY399"/>
                </a:cxn>
                <a:cxn ang="0">
                  <a:pos x="csX400" y="csY400"/>
                </a:cxn>
                <a:cxn ang="0">
                  <a:pos x="csX401" y="csY401"/>
                </a:cxn>
                <a:cxn ang="0">
                  <a:pos x="csX402" y="csY402"/>
                </a:cxn>
                <a:cxn ang="0">
                  <a:pos x="csX403" y="csY403"/>
                </a:cxn>
                <a:cxn ang="0">
                  <a:pos x="csX404" y="csY404"/>
                </a:cxn>
                <a:cxn ang="0">
                  <a:pos x="csX405" y="csY405"/>
                </a:cxn>
                <a:cxn ang="0">
                  <a:pos x="csX406" y="csY406"/>
                </a:cxn>
                <a:cxn ang="0">
                  <a:pos x="csX407" y="csY407"/>
                </a:cxn>
                <a:cxn ang="0">
                  <a:pos x="csX408" y="csY408"/>
                </a:cxn>
                <a:cxn ang="0">
                  <a:pos x="csX409" y="csY409"/>
                </a:cxn>
                <a:cxn ang="0">
                  <a:pos x="csX410" y="csY410"/>
                </a:cxn>
                <a:cxn ang="0">
                  <a:pos x="csX411" y="csY411"/>
                </a:cxn>
                <a:cxn ang="0">
                  <a:pos x="csX412" y="csY412"/>
                </a:cxn>
                <a:cxn ang="0">
                  <a:pos x="csX413" y="csY413"/>
                </a:cxn>
                <a:cxn ang="0">
                  <a:pos x="csX414" y="csY414"/>
                </a:cxn>
                <a:cxn ang="0">
                  <a:pos x="csX415" y="csY415"/>
                </a:cxn>
                <a:cxn ang="0">
                  <a:pos x="csX416" y="csY416"/>
                </a:cxn>
                <a:cxn ang="0">
                  <a:pos x="csX417" y="csY417"/>
                </a:cxn>
                <a:cxn ang="0">
                  <a:pos x="csX418" y="csY418"/>
                </a:cxn>
                <a:cxn ang="0">
                  <a:pos x="csX419" y="csY419"/>
                </a:cxn>
                <a:cxn ang="0">
                  <a:pos x="csX420" y="csY420"/>
                </a:cxn>
                <a:cxn ang="0">
                  <a:pos x="csX421" y="csY421"/>
                </a:cxn>
                <a:cxn ang="0">
                  <a:pos x="csX422" y="csY422"/>
                </a:cxn>
                <a:cxn ang="0">
                  <a:pos x="csX423" y="csY423"/>
                </a:cxn>
                <a:cxn ang="0">
                  <a:pos x="csX424" y="csY424"/>
                </a:cxn>
                <a:cxn ang="0">
                  <a:pos x="csX425" y="csY425"/>
                </a:cxn>
                <a:cxn ang="0">
                  <a:pos x="csX426" y="csY426"/>
                </a:cxn>
                <a:cxn ang="0">
                  <a:pos x="csX427" y="csY427"/>
                </a:cxn>
                <a:cxn ang="0">
                  <a:pos x="csX428" y="csY428"/>
                </a:cxn>
                <a:cxn ang="0">
                  <a:pos x="csX429" y="csY429"/>
                </a:cxn>
                <a:cxn ang="0">
                  <a:pos x="csX430" y="csY430"/>
                </a:cxn>
                <a:cxn ang="0">
                  <a:pos x="csX431" y="csY431"/>
                </a:cxn>
                <a:cxn ang="0">
                  <a:pos x="csX432" y="csY432"/>
                </a:cxn>
                <a:cxn ang="0">
                  <a:pos x="csX433" y="csY433"/>
                </a:cxn>
                <a:cxn ang="0">
                  <a:pos x="csX434" y="csY434"/>
                </a:cxn>
                <a:cxn ang="0">
                  <a:pos x="csX435" y="csY435"/>
                </a:cxn>
                <a:cxn ang="0">
                  <a:pos x="csX436" y="csY436"/>
                </a:cxn>
                <a:cxn ang="0">
                  <a:pos x="csX437" y="csY437"/>
                </a:cxn>
                <a:cxn ang="0">
                  <a:pos x="csX438" y="csY438"/>
                </a:cxn>
                <a:cxn ang="0">
                  <a:pos x="csX439" y="csY439"/>
                </a:cxn>
                <a:cxn ang="0">
                  <a:pos x="csX440" y="csY440"/>
                </a:cxn>
                <a:cxn ang="0">
                  <a:pos x="csX441" y="csY441"/>
                </a:cxn>
                <a:cxn ang="0">
                  <a:pos x="csX442" y="csY442"/>
                </a:cxn>
                <a:cxn ang="0">
                  <a:pos x="csX443" y="csY443"/>
                </a:cxn>
                <a:cxn ang="0">
                  <a:pos x="csX444" y="csY444"/>
                </a:cxn>
                <a:cxn ang="0">
                  <a:pos x="csX445" y="csY445"/>
                </a:cxn>
                <a:cxn ang="0">
                  <a:pos x="csX446" y="csY446"/>
                </a:cxn>
                <a:cxn ang="0">
                  <a:pos x="csX447" y="csY447"/>
                </a:cxn>
                <a:cxn ang="0">
                  <a:pos x="csX448" y="csY448"/>
                </a:cxn>
                <a:cxn ang="0">
                  <a:pos x="csX449" y="csY449"/>
                </a:cxn>
                <a:cxn ang="0">
                  <a:pos x="csX450" y="csY450"/>
                </a:cxn>
                <a:cxn ang="0">
                  <a:pos x="csX451" y="csY451"/>
                </a:cxn>
                <a:cxn ang="0">
                  <a:pos x="csX452" y="csY452"/>
                </a:cxn>
                <a:cxn ang="0">
                  <a:pos x="csX453" y="csY453"/>
                </a:cxn>
                <a:cxn ang="0">
                  <a:pos x="csX454" y="csY454"/>
                </a:cxn>
                <a:cxn ang="0">
                  <a:pos x="csX455" y="csY455"/>
                </a:cxn>
                <a:cxn ang="0">
                  <a:pos x="csX456" y="csY456"/>
                </a:cxn>
                <a:cxn ang="0">
                  <a:pos x="csX457" y="csY457"/>
                </a:cxn>
                <a:cxn ang="0">
                  <a:pos x="csX458" y="csY458"/>
                </a:cxn>
                <a:cxn ang="0">
                  <a:pos x="csX459" y="csY459"/>
                </a:cxn>
                <a:cxn ang="0">
                  <a:pos x="csX460" y="csY460"/>
                </a:cxn>
                <a:cxn ang="0">
                  <a:pos x="csX461" y="csY461"/>
                </a:cxn>
                <a:cxn ang="0">
                  <a:pos x="csX462" y="csY462"/>
                </a:cxn>
                <a:cxn ang="0">
                  <a:pos x="csX463" y="csY463"/>
                </a:cxn>
                <a:cxn ang="0">
                  <a:pos x="csX464" y="csY464"/>
                </a:cxn>
                <a:cxn ang="0">
                  <a:pos x="csX465" y="csY465"/>
                </a:cxn>
                <a:cxn ang="0">
                  <a:pos x="csX466" y="csY466"/>
                </a:cxn>
                <a:cxn ang="0">
                  <a:pos x="csX467" y="csY467"/>
                </a:cxn>
                <a:cxn ang="0">
                  <a:pos x="csX468" y="csY468"/>
                </a:cxn>
                <a:cxn ang="0">
                  <a:pos x="csX469" y="csY469"/>
                </a:cxn>
                <a:cxn ang="0">
                  <a:pos x="csX470" y="csY470"/>
                </a:cxn>
                <a:cxn ang="0">
                  <a:pos x="csX471" y="csY471"/>
                </a:cxn>
                <a:cxn ang="0">
                  <a:pos x="csX472" y="csY472"/>
                </a:cxn>
                <a:cxn ang="0">
                  <a:pos x="csX473" y="csY473"/>
                </a:cxn>
                <a:cxn ang="0">
                  <a:pos x="csX474" y="csY474"/>
                </a:cxn>
                <a:cxn ang="0">
                  <a:pos x="csX475" y="csY475"/>
                </a:cxn>
                <a:cxn ang="0">
                  <a:pos x="csX476" y="csY476"/>
                </a:cxn>
                <a:cxn ang="0">
                  <a:pos x="csX477" y="csY477"/>
                </a:cxn>
                <a:cxn ang="0">
                  <a:pos x="csX478" y="csY478"/>
                </a:cxn>
                <a:cxn ang="0">
                  <a:pos x="csX479" y="csY479"/>
                </a:cxn>
                <a:cxn ang="0">
                  <a:pos x="csX480" y="csY480"/>
                </a:cxn>
                <a:cxn ang="0">
                  <a:pos x="csX481" y="csY481"/>
                </a:cxn>
                <a:cxn ang="0">
                  <a:pos x="csX482" y="csY482"/>
                </a:cxn>
                <a:cxn ang="0">
                  <a:pos x="csX483" y="csY483"/>
                </a:cxn>
                <a:cxn ang="0">
                  <a:pos x="csX484" y="csY484"/>
                </a:cxn>
                <a:cxn ang="0">
                  <a:pos x="csX485" y="csY485"/>
                </a:cxn>
                <a:cxn ang="0">
                  <a:pos x="csX486" y="csY486"/>
                </a:cxn>
                <a:cxn ang="0">
                  <a:pos x="csX487" y="csY487"/>
                </a:cxn>
                <a:cxn ang="0">
                  <a:pos x="csX488" y="csY488"/>
                </a:cxn>
                <a:cxn ang="0">
                  <a:pos x="csX489" y="csY489"/>
                </a:cxn>
                <a:cxn ang="0">
                  <a:pos x="csX490" y="csY490"/>
                </a:cxn>
                <a:cxn ang="0">
                  <a:pos x="csX491" y="csY491"/>
                </a:cxn>
                <a:cxn ang="0">
                  <a:pos x="csX492" y="csY492"/>
                </a:cxn>
                <a:cxn ang="0">
                  <a:pos x="csX493" y="csY493"/>
                </a:cxn>
                <a:cxn ang="0">
                  <a:pos x="csX494" y="csY494"/>
                </a:cxn>
                <a:cxn ang="0">
                  <a:pos x="csX495" y="csY495"/>
                </a:cxn>
                <a:cxn ang="0">
                  <a:pos x="csX496" y="csY496"/>
                </a:cxn>
                <a:cxn ang="0">
                  <a:pos x="csX497" y="csY497"/>
                </a:cxn>
                <a:cxn ang="0">
                  <a:pos x="csX498" y="csY498"/>
                </a:cxn>
                <a:cxn ang="0">
                  <a:pos x="csX499" y="csY499"/>
                </a:cxn>
                <a:cxn ang="0">
                  <a:pos x="csX500" y="csY500"/>
                </a:cxn>
                <a:cxn ang="0">
                  <a:pos x="csX501" y="csY501"/>
                </a:cxn>
                <a:cxn ang="0">
                  <a:pos x="csX502" y="csY502"/>
                </a:cxn>
                <a:cxn ang="0">
                  <a:pos x="csX503" y="csY503"/>
                </a:cxn>
                <a:cxn ang="0">
                  <a:pos x="csX504" y="csY504"/>
                </a:cxn>
                <a:cxn ang="0">
                  <a:pos x="csX505" y="csY505"/>
                </a:cxn>
                <a:cxn ang="0">
                  <a:pos x="csX506" y="csY506"/>
                </a:cxn>
                <a:cxn ang="0">
                  <a:pos x="csX507" y="csY507"/>
                </a:cxn>
                <a:cxn ang="0">
                  <a:pos x="csX508" y="csY508"/>
                </a:cxn>
                <a:cxn ang="0">
                  <a:pos x="csX509" y="csY509"/>
                </a:cxn>
                <a:cxn ang="0">
                  <a:pos x="csX510" y="csY510"/>
                </a:cxn>
                <a:cxn ang="0">
                  <a:pos x="csX511" y="csY511"/>
                </a:cxn>
                <a:cxn ang="0">
                  <a:pos x="csX512" y="csY512"/>
                </a:cxn>
                <a:cxn ang="0">
                  <a:pos x="csX513" y="csY513"/>
                </a:cxn>
                <a:cxn ang="0">
                  <a:pos x="csX514" y="csY514"/>
                </a:cxn>
                <a:cxn ang="0">
                  <a:pos x="csX515" y="csY515"/>
                </a:cxn>
                <a:cxn ang="0">
                  <a:pos x="csX516" y="csY516"/>
                </a:cxn>
                <a:cxn ang="0">
                  <a:pos x="csX517" y="csY517"/>
                </a:cxn>
                <a:cxn ang="0">
                  <a:pos x="csX518" y="csY518"/>
                </a:cxn>
                <a:cxn ang="0">
                  <a:pos x="csX519" y="csY519"/>
                </a:cxn>
                <a:cxn ang="0">
                  <a:pos x="csX520" y="csY520"/>
                </a:cxn>
                <a:cxn ang="0">
                  <a:pos x="csX521" y="csY521"/>
                </a:cxn>
                <a:cxn ang="0">
                  <a:pos x="csX522" y="csY522"/>
                </a:cxn>
                <a:cxn ang="0">
                  <a:pos x="csX523" y="csY523"/>
                </a:cxn>
                <a:cxn ang="0">
                  <a:pos x="csX524" y="csY524"/>
                </a:cxn>
                <a:cxn ang="0">
                  <a:pos x="csX525" y="csY525"/>
                </a:cxn>
                <a:cxn ang="0">
                  <a:pos x="csX526" y="csY526"/>
                </a:cxn>
                <a:cxn ang="0">
                  <a:pos x="csX527" y="csY527"/>
                </a:cxn>
                <a:cxn ang="0">
                  <a:pos x="csX528" y="csY528"/>
                </a:cxn>
                <a:cxn ang="0">
                  <a:pos x="csX529" y="csY529"/>
                </a:cxn>
                <a:cxn ang="0">
                  <a:pos x="csX530" y="csY530"/>
                </a:cxn>
                <a:cxn ang="0">
                  <a:pos x="csX531" y="csY531"/>
                </a:cxn>
                <a:cxn ang="0">
                  <a:pos x="csX532" y="csY532"/>
                </a:cxn>
                <a:cxn ang="0">
                  <a:pos x="csX533" y="csY533"/>
                </a:cxn>
                <a:cxn ang="0">
                  <a:pos x="csX534" y="csY534"/>
                </a:cxn>
                <a:cxn ang="0">
                  <a:pos x="csX535" y="csY535"/>
                </a:cxn>
                <a:cxn ang="0">
                  <a:pos x="csX536" y="csY536"/>
                </a:cxn>
                <a:cxn ang="0">
                  <a:pos x="csX537" y="csY537"/>
                </a:cxn>
                <a:cxn ang="0">
                  <a:pos x="csX538" y="csY538"/>
                </a:cxn>
                <a:cxn ang="0">
                  <a:pos x="csX539" y="csY539"/>
                </a:cxn>
                <a:cxn ang="0">
                  <a:pos x="csX540" y="csY540"/>
                </a:cxn>
                <a:cxn ang="0">
                  <a:pos x="csX541" y="csY541"/>
                </a:cxn>
                <a:cxn ang="0">
                  <a:pos x="csX542" y="csY542"/>
                </a:cxn>
                <a:cxn ang="0">
                  <a:pos x="csX543" y="csY543"/>
                </a:cxn>
                <a:cxn ang="0">
                  <a:pos x="csX544" y="csY544"/>
                </a:cxn>
                <a:cxn ang="0">
                  <a:pos x="csX545" y="csY545"/>
                </a:cxn>
                <a:cxn ang="0">
                  <a:pos x="csX546" y="csY546"/>
                </a:cxn>
                <a:cxn ang="0">
                  <a:pos x="csX547" y="csY547"/>
                </a:cxn>
                <a:cxn ang="0">
                  <a:pos x="csX548" y="csY548"/>
                </a:cxn>
                <a:cxn ang="0">
                  <a:pos x="csX549" y="csY549"/>
                </a:cxn>
                <a:cxn ang="0">
                  <a:pos x="csX550" y="csY550"/>
                </a:cxn>
                <a:cxn ang="0">
                  <a:pos x="csX551" y="csY551"/>
                </a:cxn>
                <a:cxn ang="0">
                  <a:pos x="csX552" y="csY552"/>
                </a:cxn>
                <a:cxn ang="0">
                  <a:pos x="csX553" y="csY553"/>
                </a:cxn>
                <a:cxn ang="0">
                  <a:pos x="csX554" y="csY554"/>
                </a:cxn>
                <a:cxn ang="0">
                  <a:pos x="csX555" y="csY555"/>
                </a:cxn>
                <a:cxn ang="0">
                  <a:pos x="csX556" y="csY556"/>
                </a:cxn>
                <a:cxn ang="0">
                  <a:pos x="csX557" y="csY557"/>
                </a:cxn>
                <a:cxn ang="0">
                  <a:pos x="csX558" y="csY558"/>
                </a:cxn>
                <a:cxn ang="0">
                  <a:pos x="csX559" y="csY559"/>
                </a:cxn>
                <a:cxn ang="0">
                  <a:pos x="csX560" y="csY560"/>
                </a:cxn>
                <a:cxn ang="0">
                  <a:pos x="csX561" y="csY561"/>
                </a:cxn>
                <a:cxn ang="0">
                  <a:pos x="csX562" y="csY562"/>
                </a:cxn>
                <a:cxn ang="0">
                  <a:pos x="csX563" y="csY563"/>
                </a:cxn>
                <a:cxn ang="0">
                  <a:pos x="csX564" y="csY564"/>
                </a:cxn>
                <a:cxn ang="0">
                  <a:pos x="csX565" y="csY565"/>
                </a:cxn>
                <a:cxn ang="0">
                  <a:pos x="csX566" y="csY566"/>
                </a:cxn>
                <a:cxn ang="0">
                  <a:pos x="csX567" y="csY567"/>
                </a:cxn>
                <a:cxn ang="0">
                  <a:pos x="csX568" y="csY568"/>
                </a:cxn>
                <a:cxn ang="0">
                  <a:pos x="csX569" y="csY569"/>
                </a:cxn>
                <a:cxn ang="0">
                  <a:pos x="csX570" y="csY570"/>
                </a:cxn>
                <a:cxn ang="0">
                  <a:pos x="csX571" y="csY571"/>
                </a:cxn>
                <a:cxn ang="0">
                  <a:pos x="csX572" y="csY572"/>
                </a:cxn>
                <a:cxn ang="0">
                  <a:pos x="csX573" y="csY573"/>
                </a:cxn>
                <a:cxn ang="0">
                  <a:pos x="csX574" y="csY574"/>
                </a:cxn>
                <a:cxn ang="0">
                  <a:pos x="csX575" y="csY575"/>
                </a:cxn>
                <a:cxn ang="0">
                  <a:pos x="csX576" y="csY576"/>
                </a:cxn>
                <a:cxn ang="0">
                  <a:pos x="csX577" y="csY577"/>
                </a:cxn>
                <a:cxn ang="0">
                  <a:pos x="csX578" y="csY578"/>
                </a:cxn>
                <a:cxn ang="0">
                  <a:pos x="csX579" y="csY579"/>
                </a:cxn>
                <a:cxn ang="0">
                  <a:pos x="csX580" y="csY580"/>
                </a:cxn>
                <a:cxn ang="0">
                  <a:pos x="csX581" y="csY581"/>
                </a:cxn>
                <a:cxn ang="0">
                  <a:pos x="csX582" y="csY582"/>
                </a:cxn>
                <a:cxn ang="0">
                  <a:pos x="csX583" y="csY583"/>
                </a:cxn>
                <a:cxn ang="0">
                  <a:pos x="csX584" y="csY584"/>
                </a:cxn>
                <a:cxn ang="0">
                  <a:pos x="csX585" y="csY585"/>
                </a:cxn>
                <a:cxn ang="0">
                  <a:pos x="csX586" y="csY586"/>
                </a:cxn>
                <a:cxn ang="0">
                  <a:pos x="csX587" y="csY587"/>
                </a:cxn>
                <a:cxn ang="0">
                  <a:pos x="csX588" y="csY588"/>
                </a:cxn>
                <a:cxn ang="0">
                  <a:pos x="csX589" y="csY589"/>
                </a:cxn>
                <a:cxn ang="0">
                  <a:pos x="csX590" y="csY590"/>
                </a:cxn>
                <a:cxn ang="0">
                  <a:pos x="csX591" y="csY591"/>
                </a:cxn>
                <a:cxn ang="0">
                  <a:pos x="csX592" y="csY592"/>
                </a:cxn>
                <a:cxn ang="0">
                  <a:pos x="csX593" y="csY593"/>
                </a:cxn>
                <a:cxn ang="0">
                  <a:pos x="csX594" y="csY594"/>
                </a:cxn>
                <a:cxn ang="0">
                  <a:pos x="csX595" y="csY595"/>
                </a:cxn>
                <a:cxn ang="0">
                  <a:pos x="csX596" y="csY596"/>
                </a:cxn>
                <a:cxn ang="0">
                  <a:pos x="csX597" y="csY597"/>
                </a:cxn>
                <a:cxn ang="0">
                  <a:pos x="csX598" y="csY598"/>
                </a:cxn>
                <a:cxn ang="0">
                  <a:pos x="csX599" y="csY599"/>
                </a:cxn>
                <a:cxn ang="0">
                  <a:pos x="csX600" y="csY600"/>
                </a:cxn>
                <a:cxn ang="0">
                  <a:pos x="csX601" y="csY601"/>
                </a:cxn>
                <a:cxn ang="0">
                  <a:pos x="csX602" y="csY602"/>
                </a:cxn>
                <a:cxn ang="0">
                  <a:pos x="csX603" y="csY603"/>
                </a:cxn>
                <a:cxn ang="0">
                  <a:pos x="csX604" y="csY604"/>
                </a:cxn>
                <a:cxn ang="0">
                  <a:pos x="csX605" y="csY605"/>
                </a:cxn>
                <a:cxn ang="0">
                  <a:pos x="csX606" y="csY606"/>
                </a:cxn>
                <a:cxn ang="0">
                  <a:pos x="csX607" y="csY607"/>
                </a:cxn>
                <a:cxn ang="0">
                  <a:pos x="csX608" y="csY608"/>
                </a:cxn>
                <a:cxn ang="0">
                  <a:pos x="csX609" y="csY609"/>
                </a:cxn>
                <a:cxn ang="0">
                  <a:pos x="csX610" y="csY610"/>
                </a:cxn>
                <a:cxn ang="0">
                  <a:pos x="csX611" y="csY611"/>
                </a:cxn>
                <a:cxn ang="0">
                  <a:pos x="csX612" y="csY612"/>
                </a:cxn>
                <a:cxn ang="0">
                  <a:pos x="csX613" y="csY613"/>
                </a:cxn>
                <a:cxn ang="0">
                  <a:pos x="csX614" y="csY614"/>
                </a:cxn>
                <a:cxn ang="0">
                  <a:pos x="csX615" y="csY615"/>
                </a:cxn>
                <a:cxn ang="0">
                  <a:pos x="csX616" y="csY616"/>
                </a:cxn>
                <a:cxn ang="0">
                  <a:pos x="csX617" y="csY617"/>
                </a:cxn>
                <a:cxn ang="0">
                  <a:pos x="csX618" y="csY618"/>
                </a:cxn>
                <a:cxn ang="0">
                  <a:pos x="csX619" y="csY619"/>
                </a:cxn>
                <a:cxn ang="0">
                  <a:pos x="csX620" y="csY620"/>
                </a:cxn>
                <a:cxn ang="0">
                  <a:pos x="csX621" y="csY621"/>
                </a:cxn>
                <a:cxn ang="0">
                  <a:pos x="csX622" y="csY622"/>
                </a:cxn>
                <a:cxn ang="0">
                  <a:pos x="csX623" y="csY623"/>
                </a:cxn>
                <a:cxn ang="0">
                  <a:pos x="csX624" y="csY624"/>
                </a:cxn>
                <a:cxn ang="0">
                  <a:pos x="csX625" y="csY625"/>
                </a:cxn>
                <a:cxn ang="0">
                  <a:pos x="csX626" y="csY626"/>
                </a:cxn>
                <a:cxn ang="0">
                  <a:pos x="csX627" y="csY627"/>
                </a:cxn>
                <a:cxn ang="0">
                  <a:pos x="csX628" y="csY628"/>
                </a:cxn>
                <a:cxn ang="0">
                  <a:pos x="csX629" y="csY629"/>
                </a:cxn>
                <a:cxn ang="0">
                  <a:pos x="csX630" y="csY630"/>
                </a:cxn>
                <a:cxn ang="0">
                  <a:pos x="csX631" y="csY631"/>
                </a:cxn>
                <a:cxn ang="0">
                  <a:pos x="csX632" y="csY632"/>
                </a:cxn>
                <a:cxn ang="0">
                  <a:pos x="csX633" y="csY633"/>
                </a:cxn>
                <a:cxn ang="0">
                  <a:pos x="csX634" y="csY634"/>
                </a:cxn>
                <a:cxn ang="0">
                  <a:pos x="csX635" y="csY635"/>
                </a:cxn>
                <a:cxn ang="0">
                  <a:pos x="csX636" y="csY636"/>
                </a:cxn>
                <a:cxn ang="0">
                  <a:pos x="csX637" y="csY637"/>
                </a:cxn>
                <a:cxn ang="0">
                  <a:pos x="csX638" y="csY638"/>
                </a:cxn>
                <a:cxn ang="0">
                  <a:pos x="csX639" y="csY639"/>
                </a:cxn>
                <a:cxn ang="0">
                  <a:pos x="csX640" y="csY640"/>
                </a:cxn>
                <a:cxn ang="0">
                  <a:pos x="csX641" y="csY641"/>
                </a:cxn>
                <a:cxn ang="0">
                  <a:pos x="csX642" y="csY642"/>
                </a:cxn>
                <a:cxn ang="0">
                  <a:pos x="csX643" y="csY643"/>
                </a:cxn>
                <a:cxn ang="0">
                  <a:pos x="csX644" y="csY644"/>
                </a:cxn>
                <a:cxn ang="0">
                  <a:pos x="csX645" y="csY645"/>
                </a:cxn>
                <a:cxn ang="0">
                  <a:pos x="csX646" y="csY646"/>
                </a:cxn>
                <a:cxn ang="0">
                  <a:pos x="csX647" y="csY647"/>
                </a:cxn>
                <a:cxn ang="0">
                  <a:pos x="csX648" y="csY648"/>
                </a:cxn>
                <a:cxn ang="0">
                  <a:pos x="csX649" y="csY649"/>
                </a:cxn>
                <a:cxn ang="0">
                  <a:pos x="csX650" y="csY650"/>
                </a:cxn>
                <a:cxn ang="0">
                  <a:pos x="csX651" y="csY651"/>
                </a:cxn>
                <a:cxn ang="0">
                  <a:pos x="csX652" y="csY652"/>
                </a:cxn>
                <a:cxn ang="0">
                  <a:pos x="csX653" y="csY653"/>
                </a:cxn>
                <a:cxn ang="0">
                  <a:pos x="csX654" y="csY654"/>
                </a:cxn>
                <a:cxn ang="0">
                  <a:pos x="csX655" y="csY655"/>
                </a:cxn>
                <a:cxn ang="0">
                  <a:pos x="csX656" y="csY656"/>
                </a:cxn>
                <a:cxn ang="0">
                  <a:pos x="csX657" y="csY657"/>
                </a:cxn>
                <a:cxn ang="0">
                  <a:pos x="csX658" y="csY658"/>
                </a:cxn>
                <a:cxn ang="0">
                  <a:pos x="csX659" y="csY659"/>
                </a:cxn>
                <a:cxn ang="0">
                  <a:pos x="csX660" y="csY660"/>
                </a:cxn>
                <a:cxn ang="0">
                  <a:pos x="csX661" y="csY661"/>
                </a:cxn>
                <a:cxn ang="0">
                  <a:pos x="csX662" y="csY662"/>
                </a:cxn>
                <a:cxn ang="0">
                  <a:pos x="csX663" y="csY663"/>
                </a:cxn>
                <a:cxn ang="0">
                  <a:pos x="csX664" y="csY664"/>
                </a:cxn>
                <a:cxn ang="0">
                  <a:pos x="csX665" y="csY665"/>
                </a:cxn>
                <a:cxn ang="0">
                  <a:pos x="csX666" y="csY666"/>
                </a:cxn>
                <a:cxn ang="0">
                  <a:pos x="csX667" y="csY667"/>
                </a:cxn>
                <a:cxn ang="0">
                  <a:pos x="csX668" y="csY668"/>
                </a:cxn>
                <a:cxn ang="0">
                  <a:pos x="csX669" y="csY669"/>
                </a:cxn>
                <a:cxn ang="0">
                  <a:pos x="csX670" y="csY670"/>
                </a:cxn>
                <a:cxn ang="0">
                  <a:pos x="csX671" y="csY671"/>
                </a:cxn>
                <a:cxn ang="0">
                  <a:pos x="csX672" y="csY672"/>
                </a:cxn>
                <a:cxn ang="0">
                  <a:pos x="csX673" y="csY673"/>
                </a:cxn>
                <a:cxn ang="0">
                  <a:pos x="csX674" y="csY674"/>
                </a:cxn>
                <a:cxn ang="0">
                  <a:pos x="csX675" y="csY675"/>
                </a:cxn>
                <a:cxn ang="0">
                  <a:pos x="csX676" y="csY676"/>
                </a:cxn>
                <a:cxn ang="0">
                  <a:pos x="csX677" y="csY677"/>
                </a:cxn>
                <a:cxn ang="0">
                  <a:pos x="csX678" y="csY678"/>
                </a:cxn>
                <a:cxn ang="0">
                  <a:pos x="csX679" y="csY679"/>
                </a:cxn>
                <a:cxn ang="0">
                  <a:pos x="csX680" y="csY680"/>
                </a:cxn>
                <a:cxn ang="0">
                  <a:pos x="csX681" y="csY681"/>
                </a:cxn>
                <a:cxn ang="0">
                  <a:pos x="csX682" y="csY682"/>
                </a:cxn>
                <a:cxn ang="0">
                  <a:pos x="csX683" y="csY683"/>
                </a:cxn>
                <a:cxn ang="0">
                  <a:pos x="csX684" y="csY684"/>
                </a:cxn>
                <a:cxn ang="0">
                  <a:pos x="csX685" y="csY685"/>
                </a:cxn>
                <a:cxn ang="0">
                  <a:pos x="csX686" y="csY686"/>
                </a:cxn>
                <a:cxn ang="0">
                  <a:pos x="csX687" y="csY687"/>
                </a:cxn>
                <a:cxn ang="0">
                  <a:pos x="csX688" y="csY688"/>
                </a:cxn>
                <a:cxn ang="0">
                  <a:pos x="csX689" y="csY689"/>
                </a:cxn>
                <a:cxn ang="0">
                  <a:pos x="csX690" y="csY690"/>
                </a:cxn>
                <a:cxn ang="0">
                  <a:pos x="csX691" y="csY691"/>
                </a:cxn>
                <a:cxn ang="0">
                  <a:pos x="csX692" y="csY692"/>
                </a:cxn>
                <a:cxn ang="0">
                  <a:pos x="csX693" y="csY693"/>
                </a:cxn>
                <a:cxn ang="0">
                  <a:pos x="csX694" y="csY694"/>
                </a:cxn>
                <a:cxn ang="0">
                  <a:pos x="csX695" y="csY695"/>
                </a:cxn>
                <a:cxn ang="0">
                  <a:pos x="csX696" y="csY696"/>
                </a:cxn>
                <a:cxn ang="0">
                  <a:pos x="csX697" y="csY697"/>
                </a:cxn>
                <a:cxn ang="0">
                  <a:pos x="csX698" y="csY698"/>
                </a:cxn>
                <a:cxn ang="0">
                  <a:pos x="csX699" y="csY699"/>
                </a:cxn>
                <a:cxn ang="0">
                  <a:pos x="csX700" y="csY700"/>
                </a:cxn>
                <a:cxn ang="0">
                  <a:pos x="csX701" y="csY701"/>
                </a:cxn>
                <a:cxn ang="0">
                  <a:pos x="csX702" y="csY702"/>
                </a:cxn>
                <a:cxn ang="0">
                  <a:pos x="csX703" y="csY703"/>
                </a:cxn>
                <a:cxn ang="0">
                  <a:pos x="csX704" y="csY704"/>
                </a:cxn>
                <a:cxn ang="0">
                  <a:pos x="csX705" y="csY705"/>
                </a:cxn>
                <a:cxn ang="0">
                  <a:pos x="csX706" y="csY706"/>
                </a:cxn>
                <a:cxn ang="0">
                  <a:pos x="csX707" y="csY707"/>
                </a:cxn>
                <a:cxn ang="0">
                  <a:pos x="csX708" y="csY708"/>
                </a:cxn>
                <a:cxn ang="0">
                  <a:pos x="csX709" y="csY709"/>
                </a:cxn>
                <a:cxn ang="0">
                  <a:pos x="csX710" y="csY710"/>
                </a:cxn>
                <a:cxn ang="0">
                  <a:pos x="csX711" y="csY711"/>
                </a:cxn>
                <a:cxn ang="0">
                  <a:pos x="csX712" y="csY712"/>
                </a:cxn>
                <a:cxn ang="0">
                  <a:pos x="csX713" y="csY713"/>
                </a:cxn>
                <a:cxn ang="0">
                  <a:pos x="csX714" y="csY714"/>
                </a:cxn>
                <a:cxn ang="0">
                  <a:pos x="csX715" y="csY715"/>
                </a:cxn>
                <a:cxn ang="0">
                  <a:pos x="csX716" y="csY716"/>
                </a:cxn>
                <a:cxn ang="0">
                  <a:pos x="csX717" y="csY717"/>
                </a:cxn>
                <a:cxn ang="0">
                  <a:pos x="csX718" y="csY718"/>
                </a:cxn>
                <a:cxn ang="0">
                  <a:pos x="csX719" y="csY719"/>
                </a:cxn>
                <a:cxn ang="0">
                  <a:pos x="csX720" y="csY720"/>
                </a:cxn>
                <a:cxn ang="0">
                  <a:pos x="csX721" y="csY721"/>
                </a:cxn>
                <a:cxn ang="0">
                  <a:pos x="csX722" y="csY722"/>
                </a:cxn>
                <a:cxn ang="0">
                  <a:pos x="csX723" y="csY723"/>
                </a:cxn>
                <a:cxn ang="0">
                  <a:pos x="csX724" y="csY724"/>
                </a:cxn>
                <a:cxn ang="0">
                  <a:pos x="csX725" y="csY725"/>
                </a:cxn>
                <a:cxn ang="0">
                  <a:pos x="csX726" y="csY726"/>
                </a:cxn>
                <a:cxn ang="0">
                  <a:pos x="csX727" y="csY727"/>
                </a:cxn>
                <a:cxn ang="0">
                  <a:pos x="csX728" y="csY728"/>
                </a:cxn>
                <a:cxn ang="0">
                  <a:pos x="csX729" y="csY729"/>
                </a:cxn>
                <a:cxn ang="0">
                  <a:pos x="csX730" y="csY730"/>
                </a:cxn>
                <a:cxn ang="0">
                  <a:pos x="csX731" y="csY731"/>
                </a:cxn>
                <a:cxn ang="0">
                  <a:pos x="csX732" y="csY732"/>
                </a:cxn>
                <a:cxn ang="0">
                  <a:pos x="csX733" y="csY733"/>
                </a:cxn>
                <a:cxn ang="0">
                  <a:pos x="csX734" y="csY734"/>
                </a:cxn>
                <a:cxn ang="0">
                  <a:pos x="csX735" y="csY735"/>
                </a:cxn>
                <a:cxn ang="0">
                  <a:pos x="csX736" y="csY736"/>
                </a:cxn>
                <a:cxn ang="0">
                  <a:pos x="csX737" y="csY737"/>
                </a:cxn>
                <a:cxn ang="0">
                  <a:pos x="csX738" y="csY738"/>
                </a:cxn>
                <a:cxn ang="0">
                  <a:pos x="csX739" y="csY739"/>
                </a:cxn>
                <a:cxn ang="0">
                  <a:pos x="csX740" y="csY740"/>
                </a:cxn>
                <a:cxn ang="0">
                  <a:pos x="csX741" y="csY741"/>
                </a:cxn>
                <a:cxn ang="0">
                  <a:pos x="csX742" y="csY742"/>
                </a:cxn>
                <a:cxn ang="0">
                  <a:pos x="csX743" y="csY743"/>
                </a:cxn>
                <a:cxn ang="0">
                  <a:pos x="csX744" y="csY744"/>
                </a:cxn>
                <a:cxn ang="0">
                  <a:pos x="csX745" y="csY745"/>
                </a:cxn>
                <a:cxn ang="0">
                  <a:pos x="csX746" y="csY746"/>
                </a:cxn>
                <a:cxn ang="0">
                  <a:pos x="csX747" y="csY747"/>
                </a:cxn>
                <a:cxn ang="0">
                  <a:pos x="csX748" y="csY748"/>
                </a:cxn>
                <a:cxn ang="0">
                  <a:pos x="csX749" y="csY749"/>
                </a:cxn>
                <a:cxn ang="0">
                  <a:pos x="csX750" y="csY750"/>
                </a:cxn>
                <a:cxn ang="0">
                  <a:pos x="csX751" y="csY751"/>
                </a:cxn>
                <a:cxn ang="0">
                  <a:pos x="csX752" y="csY752"/>
                </a:cxn>
                <a:cxn ang="0">
                  <a:pos x="csX753" y="csY753"/>
                </a:cxn>
                <a:cxn ang="0">
                  <a:pos x="csX754" y="csY754"/>
                </a:cxn>
                <a:cxn ang="0">
                  <a:pos x="csX755" y="csY755"/>
                </a:cxn>
                <a:cxn ang="0">
                  <a:pos x="csX756" y="csY756"/>
                </a:cxn>
                <a:cxn ang="0">
                  <a:pos x="csX757" y="csY757"/>
                </a:cxn>
                <a:cxn ang="0">
                  <a:pos x="csX758" y="csY758"/>
                </a:cxn>
                <a:cxn ang="0">
                  <a:pos x="csX759" y="csY759"/>
                </a:cxn>
                <a:cxn ang="0">
                  <a:pos x="csX760" y="csY760"/>
                </a:cxn>
                <a:cxn ang="0">
                  <a:pos x="csX761" y="csY761"/>
                </a:cxn>
                <a:cxn ang="0">
                  <a:pos x="csX762" y="csY762"/>
                </a:cxn>
                <a:cxn ang="0">
                  <a:pos x="csX763" y="csY763"/>
                </a:cxn>
                <a:cxn ang="0">
                  <a:pos x="csX764" y="csY764"/>
                </a:cxn>
                <a:cxn ang="0">
                  <a:pos x="csX765" y="csY765"/>
                </a:cxn>
                <a:cxn ang="0">
                  <a:pos x="csX766" y="csY766"/>
                </a:cxn>
                <a:cxn ang="0">
                  <a:pos x="csX767" y="csY767"/>
                </a:cxn>
                <a:cxn ang="0">
                  <a:pos x="csX768" y="csY768"/>
                </a:cxn>
                <a:cxn ang="0">
                  <a:pos x="csX769" y="csY769"/>
                </a:cxn>
                <a:cxn ang="0">
                  <a:pos x="csX770" y="csY770"/>
                </a:cxn>
                <a:cxn ang="0">
                  <a:pos x="csX771" y="csY771"/>
                </a:cxn>
                <a:cxn ang="0">
                  <a:pos x="csX772" y="csY772"/>
                </a:cxn>
                <a:cxn ang="0">
                  <a:pos x="csX773" y="csY773"/>
                </a:cxn>
                <a:cxn ang="0">
                  <a:pos x="csX774" y="csY774"/>
                </a:cxn>
                <a:cxn ang="0">
                  <a:pos x="csX775" y="csY775"/>
                </a:cxn>
                <a:cxn ang="0">
                  <a:pos x="csX776" y="csY776"/>
                </a:cxn>
                <a:cxn ang="0">
                  <a:pos x="csX777" y="csY777"/>
                </a:cxn>
                <a:cxn ang="0">
                  <a:pos x="csX778" y="csY778"/>
                </a:cxn>
                <a:cxn ang="0">
                  <a:pos x="csX779" y="csY779"/>
                </a:cxn>
                <a:cxn ang="0">
                  <a:pos x="csX780" y="csY780"/>
                </a:cxn>
                <a:cxn ang="0">
                  <a:pos x="csX781" y="csY781"/>
                </a:cxn>
                <a:cxn ang="0">
                  <a:pos x="csX782" y="csY782"/>
                </a:cxn>
                <a:cxn ang="0">
                  <a:pos x="csX783" y="csY783"/>
                </a:cxn>
                <a:cxn ang="0">
                  <a:pos x="csX784" y="csY784"/>
                </a:cxn>
                <a:cxn ang="0">
                  <a:pos x="csX785" y="csY785"/>
                </a:cxn>
                <a:cxn ang="0">
                  <a:pos x="csX786" y="csY786"/>
                </a:cxn>
                <a:cxn ang="0">
                  <a:pos x="csX787" y="csY787"/>
                </a:cxn>
                <a:cxn ang="0">
                  <a:pos x="csX788" y="csY788"/>
                </a:cxn>
                <a:cxn ang="0">
                  <a:pos x="csX789" y="csY789"/>
                </a:cxn>
                <a:cxn ang="0">
                  <a:pos x="csX790" y="csY790"/>
                </a:cxn>
                <a:cxn ang="0">
                  <a:pos x="csX791" y="csY791"/>
                </a:cxn>
                <a:cxn ang="0">
                  <a:pos x="csX792" y="csY792"/>
                </a:cxn>
                <a:cxn ang="0">
                  <a:pos x="csX793" y="csY793"/>
                </a:cxn>
                <a:cxn ang="0">
                  <a:pos x="csX794" y="csY794"/>
                </a:cxn>
                <a:cxn ang="0">
                  <a:pos x="csX795" y="csY795"/>
                </a:cxn>
                <a:cxn ang="0">
                  <a:pos x="csX796" y="csY796"/>
                </a:cxn>
                <a:cxn ang="0">
                  <a:pos x="csX797" y="csY797"/>
                </a:cxn>
                <a:cxn ang="0">
                  <a:pos x="csX798" y="csY798"/>
                </a:cxn>
                <a:cxn ang="0">
                  <a:pos x="csX799" y="csY799"/>
                </a:cxn>
                <a:cxn ang="0">
                  <a:pos x="csX800" y="csY800"/>
                </a:cxn>
                <a:cxn ang="0">
                  <a:pos x="csX801" y="csY801"/>
                </a:cxn>
                <a:cxn ang="0">
                  <a:pos x="csX802" y="csY802"/>
                </a:cxn>
                <a:cxn ang="0">
                  <a:pos x="csX803" y="csY803"/>
                </a:cxn>
                <a:cxn ang="0">
                  <a:pos x="csX804" y="csY804"/>
                </a:cxn>
                <a:cxn ang="0">
                  <a:pos x="csX805" y="csY805"/>
                </a:cxn>
                <a:cxn ang="0">
                  <a:pos x="csX806" y="csY806"/>
                </a:cxn>
                <a:cxn ang="0">
                  <a:pos x="csX807" y="csY807"/>
                </a:cxn>
                <a:cxn ang="0">
                  <a:pos x="csX808" y="csY808"/>
                </a:cxn>
                <a:cxn ang="0">
                  <a:pos x="csX809" y="csY809"/>
                </a:cxn>
                <a:cxn ang="0">
                  <a:pos x="csX810" y="csY810"/>
                </a:cxn>
                <a:cxn ang="0">
                  <a:pos x="csX811" y="csY811"/>
                </a:cxn>
                <a:cxn ang="0">
                  <a:pos x="csX812" y="csY812"/>
                </a:cxn>
                <a:cxn ang="0">
                  <a:pos x="csX813" y="csY813"/>
                </a:cxn>
                <a:cxn ang="0">
                  <a:pos x="csX814" y="csY814"/>
                </a:cxn>
                <a:cxn ang="0">
                  <a:pos x="csX815" y="csY815"/>
                </a:cxn>
                <a:cxn ang="0">
                  <a:pos x="csX816" y="csY816"/>
                </a:cxn>
                <a:cxn ang="0">
                  <a:pos x="csX817" y="csY817"/>
                </a:cxn>
                <a:cxn ang="0">
                  <a:pos x="csX818" y="csY818"/>
                </a:cxn>
                <a:cxn ang="0">
                  <a:pos x="csX819" y="csY819"/>
                </a:cxn>
                <a:cxn ang="0">
                  <a:pos x="csX820" y="csY820"/>
                </a:cxn>
                <a:cxn ang="0">
                  <a:pos x="csX821" y="csY821"/>
                </a:cxn>
                <a:cxn ang="0">
                  <a:pos x="csX822" y="csY822"/>
                </a:cxn>
                <a:cxn ang="0">
                  <a:pos x="csX823" y="csY823"/>
                </a:cxn>
                <a:cxn ang="0">
                  <a:pos x="csX824" y="csY824"/>
                </a:cxn>
                <a:cxn ang="0">
                  <a:pos x="csX825" y="csY825"/>
                </a:cxn>
                <a:cxn ang="0">
                  <a:pos x="csX826" y="csY826"/>
                </a:cxn>
                <a:cxn ang="0">
                  <a:pos x="csX827" y="csY827"/>
                </a:cxn>
                <a:cxn ang="0">
                  <a:pos x="csX828" y="csY828"/>
                </a:cxn>
                <a:cxn ang="0">
                  <a:pos x="csX829" y="csY829"/>
                </a:cxn>
                <a:cxn ang="0">
                  <a:pos x="csX830" y="csY830"/>
                </a:cxn>
                <a:cxn ang="0">
                  <a:pos x="csX831" y="csY831"/>
                </a:cxn>
                <a:cxn ang="0">
                  <a:pos x="csX832" y="csY832"/>
                </a:cxn>
                <a:cxn ang="0">
                  <a:pos x="csX833" y="csY833"/>
                </a:cxn>
                <a:cxn ang="0">
                  <a:pos x="csX834" y="csY834"/>
                </a:cxn>
                <a:cxn ang="0">
                  <a:pos x="csX835" y="csY835"/>
                </a:cxn>
                <a:cxn ang="0">
                  <a:pos x="csX836" y="csY836"/>
                </a:cxn>
                <a:cxn ang="0">
                  <a:pos x="csX837" y="csY837"/>
                </a:cxn>
                <a:cxn ang="0">
                  <a:pos x="csX838" y="csY838"/>
                </a:cxn>
                <a:cxn ang="0">
                  <a:pos x="csX839" y="csY839"/>
                </a:cxn>
                <a:cxn ang="0">
                  <a:pos x="csX840" y="csY840"/>
                </a:cxn>
                <a:cxn ang="0">
                  <a:pos x="csX841" y="csY841"/>
                </a:cxn>
                <a:cxn ang="0">
                  <a:pos x="csX842" y="csY842"/>
                </a:cxn>
                <a:cxn ang="0">
                  <a:pos x="csX843" y="csY843"/>
                </a:cxn>
                <a:cxn ang="0">
                  <a:pos x="csX844" y="csY844"/>
                </a:cxn>
                <a:cxn ang="0">
                  <a:pos x="csX845" y="csY845"/>
                </a:cxn>
                <a:cxn ang="0">
                  <a:pos x="csX846" y="csY846"/>
                </a:cxn>
                <a:cxn ang="0">
                  <a:pos x="csX847" y="csY847"/>
                </a:cxn>
                <a:cxn ang="0">
                  <a:pos x="csX848" y="csY848"/>
                </a:cxn>
                <a:cxn ang="0">
                  <a:pos x="csX849" y="csY849"/>
                </a:cxn>
                <a:cxn ang="0">
                  <a:pos x="csX850" y="csY850"/>
                </a:cxn>
                <a:cxn ang="0">
                  <a:pos x="csX851" y="csY851"/>
                </a:cxn>
                <a:cxn ang="0">
                  <a:pos x="csX852" y="csY852"/>
                </a:cxn>
                <a:cxn ang="0">
                  <a:pos x="csX853" y="csY853"/>
                </a:cxn>
                <a:cxn ang="0">
                  <a:pos x="csX854" y="csY854"/>
                </a:cxn>
                <a:cxn ang="0">
                  <a:pos x="csX855" y="csY855"/>
                </a:cxn>
                <a:cxn ang="0">
                  <a:pos x="csX856" y="csY856"/>
                </a:cxn>
                <a:cxn ang="0">
                  <a:pos x="csX857" y="csY857"/>
                </a:cxn>
                <a:cxn ang="0">
                  <a:pos x="csX858" y="csY858"/>
                </a:cxn>
                <a:cxn ang="0">
                  <a:pos x="csX859" y="csY859"/>
                </a:cxn>
                <a:cxn ang="0">
                  <a:pos x="csX860" y="csY860"/>
                </a:cxn>
                <a:cxn ang="0">
                  <a:pos x="csX861" y="csY861"/>
                </a:cxn>
                <a:cxn ang="0">
                  <a:pos x="csX862" y="csY862"/>
                </a:cxn>
                <a:cxn ang="0">
                  <a:pos x="csX863" y="csY863"/>
                </a:cxn>
                <a:cxn ang="0">
                  <a:pos x="csX864" y="csY864"/>
                </a:cxn>
                <a:cxn ang="0">
                  <a:pos x="csX865" y="csY865"/>
                </a:cxn>
                <a:cxn ang="0">
                  <a:pos x="csX866" y="csY866"/>
                </a:cxn>
                <a:cxn ang="0">
                  <a:pos x="csX867" y="csY867"/>
                </a:cxn>
                <a:cxn ang="0">
                  <a:pos x="csX868" y="csY868"/>
                </a:cxn>
                <a:cxn ang="0">
                  <a:pos x="csX869" y="csY869"/>
                </a:cxn>
                <a:cxn ang="0">
                  <a:pos x="csX870" y="csY870"/>
                </a:cxn>
                <a:cxn ang="0">
                  <a:pos x="csX871" y="csY871"/>
                </a:cxn>
                <a:cxn ang="0">
                  <a:pos x="csX872" y="csY872"/>
                </a:cxn>
                <a:cxn ang="0">
                  <a:pos x="csX873" y="csY873"/>
                </a:cxn>
                <a:cxn ang="0">
                  <a:pos x="csX874" y="csY874"/>
                </a:cxn>
                <a:cxn ang="0">
                  <a:pos x="csX875" y="csY875"/>
                </a:cxn>
                <a:cxn ang="0">
                  <a:pos x="csX876" y="csY876"/>
                </a:cxn>
                <a:cxn ang="0">
                  <a:pos x="csX877" y="csY877"/>
                </a:cxn>
                <a:cxn ang="0">
                  <a:pos x="csX878" y="csY878"/>
                </a:cxn>
                <a:cxn ang="0">
                  <a:pos x="csX879" y="csY879"/>
                </a:cxn>
                <a:cxn ang="0">
                  <a:pos x="csX880" y="csY880"/>
                </a:cxn>
                <a:cxn ang="0">
                  <a:pos x="csX881" y="csY881"/>
                </a:cxn>
                <a:cxn ang="0">
                  <a:pos x="csX882" y="csY882"/>
                </a:cxn>
                <a:cxn ang="0">
                  <a:pos x="csX883" y="csY883"/>
                </a:cxn>
                <a:cxn ang="0">
                  <a:pos x="csX884" y="csY884"/>
                </a:cxn>
                <a:cxn ang="0">
                  <a:pos x="csX885" y="csY885"/>
                </a:cxn>
                <a:cxn ang="0">
                  <a:pos x="csX886" y="csY886"/>
                </a:cxn>
                <a:cxn ang="0">
                  <a:pos x="csX887" y="csY887"/>
                </a:cxn>
                <a:cxn ang="0">
                  <a:pos x="csX888" y="csY888"/>
                </a:cxn>
                <a:cxn ang="0">
                  <a:pos x="csX889" y="csY889"/>
                </a:cxn>
                <a:cxn ang="0">
                  <a:pos x="csX890" y="csY890"/>
                </a:cxn>
                <a:cxn ang="0">
                  <a:pos x="csX891" y="csY891"/>
                </a:cxn>
                <a:cxn ang="0">
                  <a:pos x="csX892" y="csY892"/>
                </a:cxn>
                <a:cxn ang="0">
                  <a:pos x="csX893" y="csY893"/>
                </a:cxn>
                <a:cxn ang="0">
                  <a:pos x="csX894" y="csY894"/>
                </a:cxn>
                <a:cxn ang="0">
                  <a:pos x="csX895" y="csY895"/>
                </a:cxn>
                <a:cxn ang="0">
                  <a:pos x="csX896" y="csY896"/>
                </a:cxn>
                <a:cxn ang="0">
                  <a:pos x="csX897" y="csY897"/>
                </a:cxn>
                <a:cxn ang="0">
                  <a:pos x="csX898" y="csY898"/>
                </a:cxn>
                <a:cxn ang="0">
                  <a:pos x="csX899" y="csY899"/>
                </a:cxn>
                <a:cxn ang="0">
                  <a:pos x="csX900" y="csY900"/>
                </a:cxn>
                <a:cxn ang="0">
                  <a:pos x="csX901" y="csY901"/>
                </a:cxn>
                <a:cxn ang="0">
                  <a:pos x="csX902" y="csY902"/>
                </a:cxn>
                <a:cxn ang="0">
                  <a:pos x="csX903" y="csY903"/>
                </a:cxn>
                <a:cxn ang="0">
                  <a:pos x="csX904" y="csY904"/>
                </a:cxn>
                <a:cxn ang="0">
                  <a:pos x="csX905" y="csY905"/>
                </a:cxn>
                <a:cxn ang="0">
                  <a:pos x="csX906" y="csY906"/>
                </a:cxn>
                <a:cxn ang="0">
                  <a:pos x="csX907" y="csY907"/>
                </a:cxn>
                <a:cxn ang="0">
                  <a:pos x="csX908" y="csY908"/>
                </a:cxn>
                <a:cxn ang="0">
                  <a:pos x="csX909" y="csY909"/>
                </a:cxn>
                <a:cxn ang="0">
                  <a:pos x="csX910" y="csY910"/>
                </a:cxn>
                <a:cxn ang="0">
                  <a:pos x="csX911" y="csY911"/>
                </a:cxn>
                <a:cxn ang="0">
                  <a:pos x="csX912" y="csY912"/>
                </a:cxn>
                <a:cxn ang="0">
                  <a:pos x="csX913" y="csY913"/>
                </a:cxn>
                <a:cxn ang="0">
                  <a:pos x="csX914" y="csY914"/>
                </a:cxn>
                <a:cxn ang="0">
                  <a:pos x="csX915" y="csY915"/>
                </a:cxn>
                <a:cxn ang="0">
                  <a:pos x="csX916" y="csY916"/>
                </a:cxn>
                <a:cxn ang="0">
                  <a:pos x="csX917" y="csY917"/>
                </a:cxn>
                <a:cxn ang="0">
                  <a:pos x="csX918" y="csY918"/>
                </a:cxn>
                <a:cxn ang="0">
                  <a:pos x="csX919" y="csY919"/>
                </a:cxn>
                <a:cxn ang="0">
                  <a:pos x="csX920" y="csY920"/>
                </a:cxn>
                <a:cxn ang="0">
                  <a:pos x="csX921" y="csY921"/>
                </a:cxn>
                <a:cxn ang="0">
                  <a:pos x="csX922" y="csY922"/>
                </a:cxn>
                <a:cxn ang="0">
                  <a:pos x="csX923" y="csY923"/>
                </a:cxn>
                <a:cxn ang="0">
                  <a:pos x="csX924" y="csY924"/>
                </a:cxn>
                <a:cxn ang="0">
                  <a:pos x="csX925" y="csY925"/>
                </a:cxn>
                <a:cxn ang="0">
                  <a:pos x="csX926" y="csY926"/>
                </a:cxn>
                <a:cxn ang="0">
                  <a:pos x="csX927" y="csY927"/>
                </a:cxn>
                <a:cxn ang="0">
                  <a:pos x="csX928" y="csY928"/>
                </a:cxn>
                <a:cxn ang="0">
                  <a:pos x="csX929" y="csY929"/>
                </a:cxn>
                <a:cxn ang="0">
                  <a:pos x="csX930" y="csY930"/>
                </a:cxn>
                <a:cxn ang="0">
                  <a:pos x="csX931" y="csY931"/>
                </a:cxn>
                <a:cxn ang="0">
                  <a:pos x="csX932" y="csY932"/>
                </a:cxn>
                <a:cxn ang="0">
                  <a:pos x="csX933" y="csY933"/>
                </a:cxn>
                <a:cxn ang="0">
                  <a:pos x="csX934" y="csY934"/>
                </a:cxn>
                <a:cxn ang="0">
                  <a:pos x="csX935" y="csY935"/>
                </a:cxn>
                <a:cxn ang="0">
                  <a:pos x="csX936" y="csY936"/>
                </a:cxn>
                <a:cxn ang="0">
                  <a:pos x="csX937" y="csY937"/>
                </a:cxn>
                <a:cxn ang="0">
                  <a:pos x="csX938" y="csY938"/>
                </a:cxn>
                <a:cxn ang="0">
                  <a:pos x="csX939" y="csY939"/>
                </a:cxn>
                <a:cxn ang="0">
                  <a:pos x="csX940" y="csY940"/>
                </a:cxn>
                <a:cxn ang="0">
                  <a:pos x="csX941" y="csY941"/>
                </a:cxn>
                <a:cxn ang="0">
                  <a:pos x="csX942" y="csY942"/>
                </a:cxn>
                <a:cxn ang="0">
                  <a:pos x="csX943" y="csY943"/>
                </a:cxn>
                <a:cxn ang="0">
                  <a:pos x="csX944" y="csY944"/>
                </a:cxn>
                <a:cxn ang="0">
                  <a:pos x="csX945" y="csY945"/>
                </a:cxn>
                <a:cxn ang="0">
                  <a:pos x="csX946" y="csY946"/>
                </a:cxn>
                <a:cxn ang="0">
                  <a:pos x="csX947" y="csY947"/>
                </a:cxn>
                <a:cxn ang="0">
                  <a:pos x="csX948" y="csY948"/>
                </a:cxn>
                <a:cxn ang="0">
                  <a:pos x="csX949" y="csY949"/>
                </a:cxn>
                <a:cxn ang="0">
                  <a:pos x="csX950" y="csY950"/>
                </a:cxn>
                <a:cxn ang="0">
                  <a:pos x="csX951" y="csY951"/>
                </a:cxn>
                <a:cxn ang="0">
                  <a:pos x="csX952" y="csY952"/>
                </a:cxn>
                <a:cxn ang="0">
                  <a:pos x="csX953" y="csY953"/>
                </a:cxn>
                <a:cxn ang="0">
                  <a:pos x="csX954" y="csY954"/>
                </a:cxn>
                <a:cxn ang="0">
                  <a:pos x="csX955" y="csY955"/>
                </a:cxn>
                <a:cxn ang="0">
                  <a:pos x="csX956" y="csY956"/>
                </a:cxn>
                <a:cxn ang="0">
                  <a:pos x="csX957" y="csY957"/>
                </a:cxn>
                <a:cxn ang="0">
                  <a:pos x="csX958" y="csY958"/>
                </a:cxn>
                <a:cxn ang="0">
                  <a:pos x="csX959" y="csY959"/>
                </a:cxn>
                <a:cxn ang="0">
                  <a:pos x="csX960" y="csY960"/>
                </a:cxn>
                <a:cxn ang="0">
                  <a:pos x="csX961" y="csY961"/>
                </a:cxn>
                <a:cxn ang="0">
                  <a:pos x="csX962" y="csY962"/>
                </a:cxn>
                <a:cxn ang="0">
                  <a:pos x="csX963" y="csY963"/>
                </a:cxn>
                <a:cxn ang="0">
                  <a:pos x="csX964" y="csY964"/>
                </a:cxn>
                <a:cxn ang="0">
                  <a:pos x="csX965" y="csY965"/>
                </a:cxn>
                <a:cxn ang="0">
                  <a:pos x="csX966" y="csY966"/>
                </a:cxn>
                <a:cxn ang="0">
                  <a:pos x="csX967" y="csY967"/>
                </a:cxn>
                <a:cxn ang="0">
                  <a:pos x="csX968" y="csY968"/>
                </a:cxn>
                <a:cxn ang="0">
                  <a:pos x="csX969" y="csY969"/>
                </a:cxn>
                <a:cxn ang="0">
                  <a:pos x="csX970" y="csY970"/>
                </a:cxn>
                <a:cxn ang="0">
                  <a:pos x="csX971" y="csY971"/>
                </a:cxn>
                <a:cxn ang="0">
                  <a:pos x="csX972" y="csY972"/>
                </a:cxn>
                <a:cxn ang="0">
                  <a:pos x="csX973" y="csY973"/>
                </a:cxn>
                <a:cxn ang="0">
                  <a:pos x="csX974" y="csY974"/>
                </a:cxn>
                <a:cxn ang="0">
                  <a:pos x="csX975" y="csY975"/>
                </a:cxn>
                <a:cxn ang="0">
                  <a:pos x="csX976" y="csY976"/>
                </a:cxn>
                <a:cxn ang="0">
                  <a:pos x="csX977" y="csY977"/>
                </a:cxn>
                <a:cxn ang="0">
                  <a:pos x="csX978" y="csY978"/>
                </a:cxn>
                <a:cxn ang="0">
                  <a:pos x="csX979" y="csY979"/>
                </a:cxn>
                <a:cxn ang="0">
                  <a:pos x="csX980" y="csY980"/>
                </a:cxn>
                <a:cxn ang="0">
                  <a:pos x="csX981" y="csY981"/>
                </a:cxn>
                <a:cxn ang="0">
                  <a:pos x="csX982" y="csY982"/>
                </a:cxn>
                <a:cxn ang="0">
                  <a:pos x="csX983" y="csY983"/>
                </a:cxn>
                <a:cxn ang="0">
                  <a:pos x="csX984" y="csY984"/>
                </a:cxn>
                <a:cxn ang="0">
                  <a:pos x="csX985" y="csY985"/>
                </a:cxn>
                <a:cxn ang="0">
                  <a:pos x="csX986" y="csY986"/>
                </a:cxn>
                <a:cxn ang="0">
                  <a:pos x="csX987" y="csY987"/>
                </a:cxn>
                <a:cxn ang="0">
                  <a:pos x="csX988" y="csY988"/>
                </a:cxn>
                <a:cxn ang="0">
                  <a:pos x="csX989" y="csY989"/>
                </a:cxn>
                <a:cxn ang="0">
                  <a:pos x="csX990" y="csY990"/>
                </a:cxn>
                <a:cxn ang="0">
                  <a:pos x="csX991" y="csY991"/>
                </a:cxn>
                <a:cxn ang="0">
                  <a:pos x="csX992" y="csY992"/>
                </a:cxn>
                <a:cxn ang="0">
                  <a:pos x="csX993" y="csY993"/>
                </a:cxn>
                <a:cxn ang="0">
                  <a:pos x="csX994" y="csY994"/>
                </a:cxn>
                <a:cxn ang="0">
                  <a:pos x="csX995" y="csY995"/>
                </a:cxn>
                <a:cxn ang="0">
                  <a:pos x="csX996" y="csY996"/>
                </a:cxn>
                <a:cxn ang="0">
                  <a:pos x="csX997" y="csY997"/>
                </a:cxn>
                <a:cxn ang="0">
                  <a:pos x="csX998" y="csY998"/>
                </a:cxn>
                <a:cxn ang="0">
                  <a:pos x="csX999" y="csY999"/>
                </a:cxn>
                <a:cxn ang="0">
                  <a:pos x="csX1000" y="csY1000"/>
                </a:cxn>
                <a:cxn ang="0">
                  <a:pos x="csX1001" y="csY1001"/>
                </a:cxn>
                <a:cxn ang="0">
                  <a:pos x="csX1002" y="csY1002"/>
                </a:cxn>
                <a:cxn ang="0">
                  <a:pos x="csX1003" y="csY1003"/>
                </a:cxn>
                <a:cxn ang="0">
                  <a:pos x="csX1004" y="csY1004"/>
                </a:cxn>
                <a:cxn ang="0">
                  <a:pos x="csX1005" y="csY1005"/>
                </a:cxn>
                <a:cxn ang="0">
                  <a:pos x="csX1006" y="csY1006"/>
                </a:cxn>
                <a:cxn ang="0">
                  <a:pos x="csX1007" y="csY1007"/>
                </a:cxn>
                <a:cxn ang="0">
                  <a:pos x="csX1008" y="csY1008"/>
                </a:cxn>
                <a:cxn ang="0">
                  <a:pos x="csX1009" y="csY1009"/>
                </a:cxn>
                <a:cxn ang="0">
                  <a:pos x="csX1010" y="csY1010"/>
                </a:cxn>
                <a:cxn ang="0">
                  <a:pos x="csX1011" y="csY1011"/>
                </a:cxn>
                <a:cxn ang="0">
                  <a:pos x="csX1012" y="csY1012"/>
                </a:cxn>
                <a:cxn ang="0">
                  <a:pos x="csX1013" y="csY1013"/>
                </a:cxn>
                <a:cxn ang="0">
                  <a:pos x="csX1014" y="csY1014"/>
                </a:cxn>
                <a:cxn ang="0">
                  <a:pos x="csX1015" y="csY1015"/>
                </a:cxn>
                <a:cxn ang="0">
                  <a:pos x="csX1016" y="csY1016"/>
                </a:cxn>
                <a:cxn ang="0">
                  <a:pos x="csX1017" y="csY1017"/>
                </a:cxn>
                <a:cxn ang="0">
                  <a:pos x="csX1018" y="csY1018"/>
                </a:cxn>
                <a:cxn ang="0">
                  <a:pos x="csX1019" y="csY1019"/>
                </a:cxn>
                <a:cxn ang="0">
                  <a:pos x="csX1020" y="csY1020"/>
                </a:cxn>
                <a:cxn ang="0">
                  <a:pos x="csX1021" y="csY1021"/>
                </a:cxn>
                <a:cxn ang="0">
                  <a:pos x="csX1022" y="csY1022"/>
                </a:cxn>
                <a:cxn ang="0">
                  <a:pos x="csX1023" y="csY1023"/>
                </a:cxn>
                <a:cxn ang="0">
                  <a:pos x="csX1024" y="csY1024"/>
                </a:cxn>
                <a:cxn ang="0">
                  <a:pos x="csX1025" y="csY1025"/>
                </a:cxn>
                <a:cxn ang="0">
                  <a:pos x="csX1026" y="csY1026"/>
                </a:cxn>
                <a:cxn ang="0">
                  <a:pos x="csX1027" y="csY1027"/>
                </a:cxn>
                <a:cxn ang="0">
                  <a:pos x="csX1028" y="csY1028"/>
                </a:cxn>
                <a:cxn ang="0">
                  <a:pos x="csX1029" y="csY1029"/>
                </a:cxn>
                <a:cxn ang="0">
                  <a:pos x="csX1030" y="csY1030"/>
                </a:cxn>
                <a:cxn ang="0">
                  <a:pos x="csX1031" y="csY1031"/>
                </a:cxn>
                <a:cxn ang="0">
                  <a:pos x="csX1032" y="csY1032"/>
                </a:cxn>
                <a:cxn ang="0">
                  <a:pos x="csX1033" y="csY1033"/>
                </a:cxn>
                <a:cxn ang="0">
                  <a:pos x="csX1034" y="csY1034"/>
                </a:cxn>
                <a:cxn ang="0">
                  <a:pos x="csX1035" y="csY1035"/>
                </a:cxn>
                <a:cxn ang="0">
                  <a:pos x="csX1036" y="csY1036"/>
                </a:cxn>
                <a:cxn ang="0">
                  <a:pos x="csX1037" y="csY1037"/>
                </a:cxn>
                <a:cxn ang="0">
                  <a:pos x="csX1038" y="csY1038"/>
                </a:cxn>
                <a:cxn ang="0">
                  <a:pos x="csX1039" y="csY1039"/>
                </a:cxn>
                <a:cxn ang="0">
                  <a:pos x="csX1040" y="csY1040"/>
                </a:cxn>
                <a:cxn ang="0">
                  <a:pos x="csX1041" y="csY1041"/>
                </a:cxn>
                <a:cxn ang="0">
                  <a:pos x="csX1042" y="csY1042"/>
                </a:cxn>
                <a:cxn ang="0">
                  <a:pos x="csX1043" y="csY1043"/>
                </a:cxn>
                <a:cxn ang="0">
                  <a:pos x="csX1044" y="csY1044"/>
                </a:cxn>
                <a:cxn ang="0">
                  <a:pos x="csX1045" y="csY1045"/>
                </a:cxn>
                <a:cxn ang="0">
                  <a:pos x="csX1046" y="csY1046"/>
                </a:cxn>
                <a:cxn ang="0">
                  <a:pos x="csX1047" y="csY1047"/>
                </a:cxn>
                <a:cxn ang="0">
                  <a:pos x="csX1048" y="csY1048"/>
                </a:cxn>
                <a:cxn ang="0">
                  <a:pos x="csX1049" y="csY1049"/>
                </a:cxn>
                <a:cxn ang="0">
                  <a:pos x="csX1050" y="csY1050"/>
                </a:cxn>
                <a:cxn ang="0">
                  <a:pos x="csX1051" y="csY1051"/>
                </a:cxn>
                <a:cxn ang="0">
                  <a:pos x="csX1052" y="csY1052"/>
                </a:cxn>
                <a:cxn ang="0">
                  <a:pos x="csX1053" y="csY1053"/>
                </a:cxn>
                <a:cxn ang="0">
                  <a:pos x="csX1054" y="csY1054"/>
                </a:cxn>
                <a:cxn ang="0">
                  <a:pos x="csX1055" y="csY1055"/>
                </a:cxn>
                <a:cxn ang="0">
                  <a:pos x="csX1056" y="csY1056"/>
                </a:cxn>
                <a:cxn ang="0">
                  <a:pos x="csX1057" y="csY1057"/>
                </a:cxn>
                <a:cxn ang="0">
                  <a:pos x="csX1058" y="csY1058"/>
                </a:cxn>
                <a:cxn ang="0">
                  <a:pos x="csX1059" y="csY1059"/>
                </a:cxn>
                <a:cxn ang="0">
                  <a:pos x="csX1060" y="csY1060"/>
                </a:cxn>
                <a:cxn ang="0">
                  <a:pos x="csX1061" y="csY1061"/>
                </a:cxn>
                <a:cxn ang="0">
                  <a:pos x="csX1062" y="csY1062"/>
                </a:cxn>
                <a:cxn ang="0">
                  <a:pos x="csX1063" y="csY1063"/>
                </a:cxn>
                <a:cxn ang="0">
                  <a:pos x="csX1064" y="csY1064"/>
                </a:cxn>
                <a:cxn ang="0">
                  <a:pos x="csX1065" y="csY1065"/>
                </a:cxn>
                <a:cxn ang="0">
                  <a:pos x="csX1066" y="csY1066"/>
                </a:cxn>
                <a:cxn ang="0">
                  <a:pos x="csX1067" y="csY1067"/>
                </a:cxn>
                <a:cxn ang="0">
                  <a:pos x="csX1068" y="csY1068"/>
                </a:cxn>
                <a:cxn ang="0">
                  <a:pos x="csX1069" y="csY1069"/>
                </a:cxn>
                <a:cxn ang="0">
                  <a:pos x="csX1070" y="csY1070"/>
                </a:cxn>
                <a:cxn ang="0">
                  <a:pos x="csX1071" y="csY1071"/>
                </a:cxn>
                <a:cxn ang="0">
                  <a:pos x="csX1072" y="csY1072"/>
                </a:cxn>
                <a:cxn ang="0">
                  <a:pos x="csX1073" y="csY1073"/>
                </a:cxn>
                <a:cxn ang="0">
                  <a:pos x="csX1074" y="csY1074"/>
                </a:cxn>
                <a:cxn ang="0">
                  <a:pos x="csX1075" y="csY1075"/>
                </a:cxn>
                <a:cxn ang="0">
                  <a:pos x="csX1076" y="csY1076"/>
                </a:cxn>
                <a:cxn ang="0">
                  <a:pos x="csX1077" y="csY1077"/>
                </a:cxn>
                <a:cxn ang="0">
                  <a:pos x="csX1078" y="csY1078"/>
                </a:cxn>
                <a:cxn ang="0">
                  <a:pos x="csX1079" y="csY1079"/>
                </a:cxn>
                <a:cxn ang="0">
                  <a:pos x="csX1080" y="csY1080"/>
                </a:cxn>
                <a:cxn ang="0">
                  <a:pos x="csX1081" y="csY1081"/>
                </a:cxn>
                <a:cxn ang="0">
                  <a:pos x="csX1082" y="csY1082"/>
                </a:cxn>
                <a:cxn ang="0">
                  <a:pos x="csX1083" y="csY1083"/>
                </a:cxn>
                <a:cxn ang="0">
                  <a:pos x="csX1084" y="csY1084"/>
                </a:cxn>
                <a:cxn ang="0">
                  <a:pos x="csX1085" y="csY1085"/>
                </a:cxn>
                <a:cxn ang="0">
                  <a:pos x="csX1086" y="csY1086"/>
                </a:cxn>
                <a:cxn ang="0">
                  <a:pos x="csX1087" y="csY1087"/>
                </a:cxn>
                <a:cxn ang="0">
                  <a:pos x="csX1088" y="csY1088"/>
                </a:cxn>
                <a:cxn ang="0">
                  <a:pos x="csX1089" y="csY1089"/>
                </a:cxn>
                <a:cxn ang="0">
                  <a:pos x="csX1090" y="csY1090"/>
                </a:cxn>
                <a:cxn ang="0">
                  <a:pos x="csX1091" y="csY1091"/>
                </a:cxn>
                <a:cxn ang="0">
                  <a:pos x="csX1092" y="csY1092"/>
                </a:cxn>
                <a:cxn ang="0">
                  <a:pos x="csX1093" y="csY1093"/>
                </a:cxn>
                <a:cxn ang="0">
                  <a:pos x="csX1094" y="csY1094"/>
                </a:cxn>
                <a:cxn ang="0">
                  <a:pos x="csX1095" y="csY1095"/>
                </a:cxn>
                <a:cxn ang="0">
                  <a:pos x="csX1096" y="csY1096"/>
                </a:cxn>
                <a:cxn ang="0">
                  <a:pos x="csX1097" y="csY1097"/>
                </a:cxn>
                <a:cxn ang="0">
                  <a:pos x="csX1098" y="csY1098"/>
                </a:cxn>
                <a:cxn ang="0">
                  <a:pos x="csX1099" y="csY1099"/>
                </a:cxn>
                <a:cxn ang="0">
                  <a:pos x="csX1100" y="csY1100"/>
                </a:cxn>
                <a:cxn ang="0">
                  <a:pos x="csX1101" y="csY1101"/>
                </a:cxn>
                <a:cxn ang="0">
                  <a:pos x="csX1102" y="csY1102"/>
                </a:cxn>
                <a:cxn ang="0">
                  <a:pos x="csX1103" y="csY1103"/>
                </a:cxn>
                <a:cxn ang="0">
                  <a:pos x="csX1104" y="csY1104"/>
                </a:cxn>
                <a:cxn ang="0">
                  <a:pos x="csX1105" y="csY1105"/>
                </a:cxn>
                <a:cxn ang="0">
                  <a:pos x="csX1106" y="csY1106"/>
                </a:cxn>
                <a:cxn ang="0">
                  <a:pos x="csX1107" y="csY1107"/>
                </a:cxn>
                <a:cxn ang="0">
                  <a:pos x="csX1108" y="csY1108"/>
                </a:cxn>
                <a:cxn ang="0">
                  <a:pos x="csX1109" y="csY1109"/>
                </a:cxn>
                <a:cxn ang="0">
                  <a:pos x="csX1110" y="csY1110"/>
                </a:cxn>
                <a:cxn ang="0">
                  <a:pos x="csX1111" y="csY1111"/>
                </a:cxn>
                <a:cxn ang="0">
                  <a:pos x="csX1112" y="csY1112"/>
                </a:cxn>
                <a:cxn ang="0">
                  <a:pos x="csX1113" y="csY1113"/>
                </a:cxn>
                <a:cxn ang="0">
                  <a:pos x="csX1114" y="csY1114"/>
                </a:cxn>
                <a:cxn ang="0">
                  <a:pos x="csX1115" y="csY1115"/>
                </a:cxn>
                <a:cxn ang="0">
                  <a:pos x="csX1116" y="csY1116"/>
                </a:cxn>
                <a:cxn ang="0">
                  <a:pos x="csX1117" y="csY1117"/>
                </a:cxn>
                <a:cxn ang="0">
                  <a:pos x="csX1118" y="csY1118"/>
                </a:cxn>
                <a:cxn ang="0">
                  <a:pos x="csX1119" y="csY1119"/>
                </a:cxn>
                <a:cxn ang="0">
                  <a:pos x="csX1120" y="csY1120"/>
                </a:cxn>
                <a:cxn ang="0">
                  <a:pos x="csX1121" y="csY1121"/>
                </a:cxn>
                <a:cxn ang="0">
                  <a:pos x="csX1122" y="csY1122"/>
                </a:cxn>
                <a:cxn ang="0">
                  <a:pos x="csX1123" y="csY1123"/>
                </a:cxn>
                <a:cxn ang="0">
                  <a:pos x="csX1124" y="csY1124"/>
                </a:cxn>
                <a:cxn ang="0">
                  <a:pos x="csX1125" y="csY1125"/>
                </a:cxn>
                <a:cxn ang="0">
                  <a:pos x="csX1126" y="csY1126"/>
                </a:cxn>
                <a:cxn ang="0">
                  <a:pos x="csX1127" y="csY1127"/>
                </a:cxn>
                <a:cxn ang="0">
                  <a:pos x="csX1128" y="csY1128"/>
                </a:cxn>
                <a:cxn ang="0">
                  <a:pos x="csX1129" y="csY1129"/>
                </a:cxn>
                <a:cxn ang="0">
                  <a:pos x="csX1130" y="csY1130"/>
                </a:cxn>
                <a:cxn ang="0">
                  <a:pos x="csX1131" y="csY1131"/>
                </a:cxn>
                <a:cxn ang="0">
                  <a:pos x="csX1132" y="csY1132"/>
                </a:cxn>
                <a:cxn ang="0">
                  <a:pos x="csX1133" y="csY1133"/>
                </a:cxn>
                <a:cxn ang="0">
                  <a:pos x="csX1134" y="csY1134"/>
                </a:cxn>
                <a:cxn ang="0">
                  <a:pos x="csX1135" y="csY1135"/>
                </a:cxn>
                <a:cxn ang="0">
                  <a:pos x="csX1136" y="csY1136"/>
                </a:cxn>
                <a:cxn ang="0">
                  <a:pos x="csX1137" y="csY1137"/>
                </a:cxn>
                <a:cxn ang="0">
                  <a:pos x="csX1138" y="csY1138"/>
                </a:cxn>
                <a:cxn ang="0">
                  <a:pos x="csX1139" y="csY1139"/>
                </a:cxn>
                <a:cxn ang="0">
                  <a:pos x="csX1140" y="csY1140"/>
                </a:cxn>
                <a:cxn ang="0">
                  <a:pos x="csX1141" y="csY1141"/>
                </a:cxn>
                <a:cxn ang="0">
                  <a:pos x="csX1142" y="csY1142"/>
                </a:cxn>
                <a:cxn ang="0">
                  <a:pos x="csX1143" y="csY1143"/>
                </a:cxn>
                <a:cxn ang="0">
                  <a:pos x="csX1144" y="csY1144"/>
                </a:cxn>
                <a:cxn ang="0">
                  <a:pos x="csX1145" y="csY1145"/>
                </a:cxn>
                <a:cxn ang="0">
                  <a:pos x="csX1146" y="csY1146"/>
                </a:cxn>
                <a:cxn ang="0">
                  <a:pos x="csX1147" y="csY1147"/>
                </a:cxn>
                <a:cxn ang="0">
                  <a:pos x="csX1148" y="csY1148"/>
                </a:cxn>
                <a:cxn ang="0">
                  <a:pos x="csX1149" y="csY1149"/>
                </a:cxn>
                <a:cxn ang="0">
                  <a:pos x="csX1150" y="csY1150"/>
                </a:cxn>
                <a:cxn ang="0">
                  <a:pos x="csX1151" y="csY1151"/>
                </a:cxn>
                <a:cxn ang="0">
                  <a:pos x="csX1152" y="csY1152"/>
                </a:cxn>
                <a:cxn ang="0">
                  <a:pos x="csX1153" y="csY1153"/>
                </a:cxn>
                <a:cxn ang="0">
                  <a:pos x="csX1154" y="csY1154"/>
                </a:cxn>
                <a:cxn ang="0">
                  <a:pos x="csX1155" y="csY1155"/>
                </a:cxn>
                <a:cxn ang="0">
                  <a:pos x="csX1156" y="csY1156"/>
                </a:cxn>
                <a:cxn ang="0">
                  <a:pos x="csX1157" y="csY1157"/>
                </a:cxn>
                <a:cxn ang="0">
                  <a:pos x="csX1158" y="csY1158"/>
                </a:cxn>
                <a:cxn ang="0">
                  <a:pos x="csX1159" y="csY1159"/>
                </a:cxn>
                <a:cxn ang="0">
                  <a:pos x="csX1160" y="csY1160"/>
                </a:cxn>
                <a:cxn ang="0">
                  <a:pos x="csX1161" y="csY1161"/>
                </a:cxn>
                <a:cxn ang="0">
                  <a:pos x="csX1162" y="csY1162"/>
                </a:cxn>
                <a:cxn ang="0">
                  <a:pos x="csX1163" y="csY1163"/>
                </a:cxn>
                <a:cxn ang="0">
                  <a:pos x="csX1164" y="csY1164"/>
                </a:cxn>
                <a:cxn ang="0">
                  <a:pos x="csX1165" y="csY1165"/>
                </a:cxn>
                <a:cxn ang="0">
                  <a:pos x="csX1166" y="csY1166"/>
                </a:cxn>
                <a:cxn ang="0">
                  <a:pos x="csX1167" y="csY1167"/>
                </a:cxn>
                <a:cxn ang="0">
                  <a:pos x="csX1168" y="csY1168"/>
                </a:cxn>
                <a:cxn ang="0">
                  <a:pos x="csX1169" y="csY1169"/>
                </a:cxn>
                <a:cxn ang="0">
                  <a:pos x="csX1170" y="csY1170"/>
                </a:cxn>
                <a:cxn ang="0">
                  <a:pos x="csX1171" y="csY1171"/>
                </a:cxn>
                <a:cxn ang="0">
                  <a:pos x="csX1172" y="csY1172"/>
                </a:cxn>
                <a:cxn ang="0">
                  <a:pos x="csX1173" y="csY1173"/>
                </a:cxn>
                <a:cxn ang="0">
                  <a:pos x="csX1174" y="csY1174"/>
                </a:cxn>
                <a:cxn ang="0">
                  <a:pos x="csX1175" y="csY1175"/>
                </a:cxn>
                <a:cxn ang="0">
                  <a:pos x="csX1176" y="csY1176"/>
                </a:cxn>
                <a:cxn ang="0">
                  <a:pos x="csX1177" y="csY1177"/>
                </a:cxn>
                <a:cxn ang="0">
                  <a:pos x="csX1178" y="csY1178"/>
                </a:cxn>
                <a:cxn ang="0">
                  <a:pos x="csX1179" y="csY1179"/>
                </a:cxn>
                <a:cxn ang="0">
                  <a:pos x="csX1180" y="csY1180"/>
                </a:cxn>
                <a:cxn ang="0">
                  <a:pos x="csX1181" y="csY1181"/>
                </a:cxn>
                <a:cxn ang="0">
                  <a:pos x="csX1182" y="csY1182"/>
                </a:cxn>
                <a:cxn ang="0">
                  <a:pos x="csX1183" y="csY1183"/>
                </a:cxn>
                <a:cxn ang="0">
                  <a:pos x="csX1184" y="csY1184"/>
                </a:cxn>
                <a:cxn ang="0">
                  <a:pos x="csX1185" y="csY1185"/>
                </a:cxn>
                <a:cxn ang="0">
                  <a:pos x="csX1186" y="csY1186"/>
                </a:cxn>
                <a:cxn ang="0">
                  <a:pos x="csX1187" y="csY1187"/>
                </a:cxn>
                <a:cxn ang="0">
                  <a:pos x="csX1188" y="csY1188"/>
                </a:cxn>
                <a:cxn ang="0">
                  <a:pos x="csX1189" y="csY1189"/>
                </a:cxn>
                <a:cxn ang="0">
                  <a:pos x="csX1190" y="csY1190"/>
                </a:cxn>
                <a:cxn ang="0">
                  <a:pos x="csX1191" y="csY1191"/>
                </a:cxn>
                <a:cxn ang="0">
                  <a:pos x="csX1192" y="csY1192"/>
                </a:cxn>
                <a:cxn ang="0">
                  <a:pos x="csX1193" y="csY1193"/>
                </a:cxn>
                <a:cxn ang="0">
                  <a:pos x="csX1194" y="csY1194"/>
                </a:cxn>
                <a:cxn ang="0">
                  <a:pos x="csX1195" y="csY1195"/>
                </a:cxn>
                <a:cxn ang="0">
                  <a:pos x="csX1196" y="csY1196"/>
                </a:cxn>
                <a:cxn ang="0">
                  <a:pos x="csX1197" y="csY1197"/>
                </a:cxn>
                <a:cxn ang="0">
                  <a:pos x="csX1198" y="csY1198"/>
                </a:cxn>
                <a:cxn ang="0">
                  <a:pos x="csX1199" y="csY1199"/>
                </a:cxn>
                <a:cxn ang="0">
                  <a:pos x="csX1200" y="csY1200"/>
                </a:cxn>
                <a:cxn ang="0">
                  <a:pos x="csX1201" y="csY1201"/>
                </a:cxn>
                <a:cxn ang="0">
                  <a:pos x="csX1202" y="csY1202"/>
                </a:cxn>
                <a:cxn ang="0">
                  <a:pos x="csX1203" y="csY1203"/>
                </a:cxn>
                <a:cxn ang="0">
                  <a:pos x="csX1204" y="csY1204"/>
                </a:cxn>
                <a:cxn ang="0">
                  <a:pos x="csX1205" y="csY1205"/>
                </a:cxn>
                <a:cxn ang="0">
                  <a:pos x="csX1206" y="csY1206"/>
                </a:cxn>
                <a:cxn ang="0">
                  <a:pos x="csX1207" y="csY1207"/>
                </a:cxn>
                <a:cxn ang="0">
                  <a:pos x="csX1208" y="csY1208"/>
                </a:cxn>
                <a:cxn ang="0">
                  <a:pos x="csX1209" y="csY1209"/>
                </a:cxn>
                <a:cxn ang="0">
                  <a:pos x="csX1210" y="csY1210"/>
                </a:cxn>
                <a:cxn ang="0">
                  <a:pos x="csX1211" y="csY1211"/>
                </a:cxn>
                <a:cxn ang="0">
                  <a:pos x="csX1212" y="csY1212"/>
                </a:cxn>
                <a:cxn ang="0">
                  <a:pos x="csX1213" y="csY1213"/>
                </a:cxn>
                <a:cxn ang="0">
                  <a:pos x="csX1214" y="csY1214"/>
                </a:cxn>
                <a:cxn ang="0">
                  <a:pos x="csX1215" y="csY1215"/>
                </a:cxn>
                <a:cxn ang="0">
                  <a:pos x="csX1216" y="csY1216"/>
                </a:cxn>
                <a:cxn ang="0">
                  <a:pos x="csX1217" y="csY1217"/>
                </a:cxn>
                <a:cxn ang="0">
                  <a:pos x="csX1218" y="csY1218"/>
                </a:cxn>
                <a:cxn ang="0">
                  <a:pos x="csX1219" y="csY1219"/>
                </a:cxn>
                <a:cxn ang="0">
                  <a:pos x="csX1220" y="csY1220"/>
                </a:cxn>
                <a:cxn ang="0">
                  <a:pos x="csX1221" y="csY1221"/>
                </a:cxn>
                <a:cxn ang="0">
                  <a:pos x="csX1222" y="csY1222"/>
                </a:cxn>
                <a:cxn ang="0">
                  <a:pos x="csX1223" y="csY1223"/>
                </a:cxn>
                <a:cxn ang="0">
                  <a:pos x="csX1224" y="csY1224"/>
                </a:cxn>
                <a:cxn ang="0">
                  <a:pos x="csX1225" y="csY1225"/>
                </a:cxn>
                <a:cxn ang="0">
                  <a:pos x="csX1226" y="csY1226"/>
                </a:cxn>
                <a:cxn ang="0">
                  <a:pos x="csX1227" y="csY1227"/>
                </a:cxn>
                <a:cxn ang="0">
                  <a:pos x="csX1228" y="csY1228"/>
                </a:cxn>
                <a:cxn ang="0">
                  <a:pos x="csX1229" y="csY1229"/>
                </a:cxn>
                <a:cxn ang="0">
                  <a:pos x="csX1230" y="csY1230"/>
                </a:cxn>
                <a:cxn ang="0">
                  <a:pos x="csX1231" y="csY1231"/>
                </a:cxn>
                <a:cxn ang="0">
                  <a:pos x="csX1232" y="csY1232"/>
                </a:cxn>
                <a:cxn ang="0">
                  <a:pos x="csX1233" y="csY1233"/>
                </a:cxn>
                <a:cxn ang="0">
                  <a:pos x="csX1234" y="csY1234"/>
                </a:cxn>
                <a:cxn ang="0">
                  <a:pos x="csX1235" y="csY1235"/>
                </a:cxn>
                <a:cxn ang="0">
                  <a:pos x="csX1236" y="csY1236"/>
                </a:cxn>
                <a:cxn ang="0">
                  <a:pos x="csX1237" y="csY1237"/>
                </a:cxn>
                <a:cxn ang="0">
                  <a:pos x="csX1238" y="csY1238"/>
                </a:cxn>
                <a:cxn ang="0">
                  <a:pos x="csX1239" y="csY1239"/>
                </a:cxn>
                <a:cxn ang="0">
                  <a:pos x="csX1240" y="csY1240"/>
                </a:cxn>
                <a:cxn ang="0">
                  <a:pos x="csX1241" y="csY1241"/>
                </a:cxn>
                <a:cxn ang="0">
                  <a:pos x="csX1242" y="csY1242"/>
                </a:cxn>
                <a:cxn ang="0">
                  <a:pos x="csX1243" y="csY1243"/>
                </a:cxn>
                <a:cxn ang="0">
                  <a:pos x="csX1244" y="csY1244"/>
                </a:cxn>
                <a:cxn ang="0">
                  <a:pos x="csX1245" y="csY1245"/>
                </a:cxn>
                <a:cxn ang="0">
                  <a:pos x="csX1246" y="csY1246"/>
                </a:cxn>
                <a:cxn ang="0">
                  <a:pos x="csX1247" y="csY1247"/>
                </a:cxn>
                <a:cxn ang="0">
                  <a:pos x="csX1248" y="csY1248"/>
                </a:cxn>
                <a:cxn ang="0">
                  <a:pos x="csX1249" y="csY1249"/>
                </a:cxn>
                <a:cxn ang="0">
                  <a:pos x="csX1250" y="csY1250"/>
                </a:cxn>
                <a:cxn ang="0">
                  <a:pos x="csX1251" y="csY1251"/>
                </a:cxn>
                <a:cxn ang="0">
                  <a:pos x="csX1252" y="csY1252"/>
                </a:cxn>
                <a:cxn ang="0">
                  <a:pos x="csX1253" y="csY1253"/>
                </a:cxn>
                <a:cxn ang="0">
                  <a:pos x="csX1254" y="csY1254"/>
                </a:cxn>
                <a:cxn ang="0">
                  <a:pos x="csX1255" y="csY1255"/>
                </a:cxn>
                <a:cxn ang="0">
                  <a:pos x="csX1256" y="csY1256"/>
                </a:cxn>
                <a:cxn ang="0">
                  <a:pos x="csX1257" y="csY1257"/>
                </a:cxn>
                <a:cxn ang="0">
                  <a:pos x="csX1258" y="csY1258"/>
                </a:cxn>
                <a:cxn ang="0">
                  <a:pos x="csX1259" y="csY1259"/>
                </a:cxn>
                <a:cxn ang="0">
                  <a:pos x="csX1260" y="csY1260"/>
                </a:cxn>
                <a:cxn ang="0">
                  <a:pos x="csX1261" y="csY1261"/>
                </a:cxn>
                <a:cxn ang="0">
                  <a:pos x="csX1262" y="csY1262"/>
                </a:cxn>
                <a:cxn ang="0">
                  <a:pos x="csX1263" y="csY1263"/>
                </a:cxn>
                <a:cxn ang="0">
                  <a:pos x="csX1264" y="csY1264"/>
                </a:cxn>
                <a:cxn ang="0">
                  <a:pos x="csX1265" y="csY1265"/>
                </a:cxn>
                <a:cxn ang="0">
                  <a:pos x="csX1266" y="csY1266"/>
                </a:cxn>
                <a:cxn ang="0">
                  <a:pos x="csX1267" y="csY1267"/>
                </a:cxn>
                <a:cxn ang="0">
                  <a:pos x="csX1268" y="csY1268"/>
                </a:cxn>
                <a:cxn ang="0">
                  <a:pos x="csX1269" y="csY1269"/>
                </a:cxn>
                <a:cxn ang="0">
                  <a:pos x="csX1270" y="csY1270"/>
                </a:cxn>
                <a:cxn ang="0">
                  <a:pos x="csX1271" y="csY1271"/>
                </a:cxn>
                <a:cxn ang="0">
                  <a:pos x="csX1272" y="csY1272"/>
                </a:cxn>
                <a:cxn ang="0">
                  <a:pos x="csX1273" y="csY1273"/>
                </a:cxn>
                <a:cxn ang="0">
                  <a:pos x="csX1274" y="csY1274"/>
                </a:cxn>
                <a:cxn ang="0">
                  <a:pos x="csX1275" y="csY1275"/>
                </a:cxn>
                <a:cxn ang="0">
                  <a:pos x="csX1276" y="csY1276"/>
                </a:cxn>
                <a:cxn ang="0">
                  <a:pos x="csX1277" y="csY1277"/>
                </a:cxn>
                <a:cxn ang="0">
                  <a:pos x="csX1278" y="csY1278"/>
                </a:cxn>
                <a:cxn ang="0">
                  <a:pos x="csX1279" y="csY1279"/>
                </a:cxn>
                <a:cxn ang="0">
                  <a:pos x="csX1280" y="csY1280"/>
                </a:cxn>
                <a:cxn ang="0">
                  <a:pos x="csX1281" y="csY1281"/>
                </a:cxn>
                <a:cxn ang="0">
                  <a:pos x="csX1282" y="csY1282"/>
                </a:cxn>
                <a:cxn ang="0">
                  <a:pos x="csX1283" y="csY1283"/>
                </a:cxn>
                <a:cxn ang="0">
                  <a:pos x="csX1284" y="csY1284"/>
                </a:cxn>
                <a:cxn ang="0">
                  <a:pos x="csX1285" y="csY1285"/>
                </a:cxn>
                <a:cxn ang="0">
                  <a:pos x="csX1286" y="csY1286"/>
                </a:cxn>
                <a:cxn ang="0">
                  <a:pos x="csX1287" y="csY1287"/>
                </a:cxn>
                <a:cxn ang="0">
                  <a:pos x="csX1288" y="csY1288"/>
                </a:cxn>
                <a:cxn ang="0">
                  <a:pos x="csX1289" y="csY1289"/>
                </a:cxn>
                <a:cxn ang="0">
                  <a:pos x="csX1290" y="csY1290"/>
                </a:cxn>
                <a:cxn ang="0">
                  <a:pos x="csX1291" y="csY1291"/>
                </a:cxn>
                <a:cxn ang="0">
                  <a:pos x="csX1292" y="csY1292"/>
                </a:cxn>
                <a:cxn ang="0">
                  <a:pos x="csX1293" y="csY1293"/>
                </a:cxn>
                <a:cxn ang="0">
                  <a:pos x="csX1294" y="csY1294"/>
                </a:cxn>
                <a:cxn ang="0">
                  <a:pos x="csX1295" y="csY1295"/>
                </a:cxn>
                <a:cxn ang="0">
                  <a:pos x="csX1296" y="csY1296"/>
                </a:cxn>
                <a:cxn ang="0">
                  <a:pos x="csX1297" y="csY1297"/>
                </a:cxn>
                <a:cxn ang="0">
                  <a:pos x="csX1298" y="csY1298"/>
                </a:cxn>
                <a:cxn ang="0">
                  <a:pos x="csX1299" y="csY1299"/>
                </a:cxn>
                <a:cxn ang="0">
                  <a:pos x="csX1300" y="csY1300"/>
                </a:cxn>
                <a:cxn ang="0">
                  <a:pos x="csX1301" y="csY1301"/>
                </a:cxn>
                <a:cxn ang="0">
                  <a:pos x="csX1302" y="csY1302"/>
                </a:cxn>
                <a:cxn ang="0">
                  <a:pos x="csX1303" y="csY1303"/>
                </a:cxn>
                <a:cxn ang="0">
                  <a:pos x="csX1304" y="csY1304"/>
                </a:cxn>
                <a:cxn ang="0">
                  <a:pos x="csX1305" y="csY1305"/>
                </a:cxn>
                <a:cxn ang="0">
                  <a:pos x="csX1306" y="csY1306"/>
                </a:cxn>
                <a:cxn ang="0">
                  <a:pos x="csX1307" y="csY1307"/>
                </a:cxn>
                <a:cxn ang="0">
                  <a:pos x="csX1308" y="csY1308"/>
                </a:cxn>
                <a:cxn ang="0">
                  <a:pos x="csX1309" y="csY1309"/>
                </a:cxn>
                <a:cxn ang="0">
                  <a:pos x="csX1310" y="csY1310"/>
                </a:cxn>
                <a:cxn ang="0">
                  <a:pos x="csX1311" y="csY1311"/>
                </a:cxn>
                <a:cxn ang="0">
                  <a:pos x="csX1312" y="csY1312"/>
                </a:cxn>
                <a:cxn ang="0">
                  <a:pos x="csX1313" y="csY1313"/>
                </a:cxn>
                <a:cxn ang="0">
                  <a:pos x="csX1314" y="csY1314"/>
                </a:cxn>
                <a:cxn ang="0">
                  <a:pos x="csX1315" y="csY1315"/>
                </a:cxn>
                <a:cxn ang="0">
                  <a:pos x="csX1316" y="csY1316"/>
                </a:cxn>
                <a:cxn ang="0">
                  <a:pos x="csX1317" y="csY1317"/>
                </a:cxn>
                <a:cxn ang="0">
                  <a:pos x="csX1318" y="csY1318"/>
                </a:cxn>
                <a:cxn ang="0">
                  <a:pos x="csX1319" y="csY1319"/>
                </a:cxn>
                <a:cxn ang="0">
                  <a:pos x="csX1320" y="csY1320"/>
                </a:cxn>
                <a:cxn ang="0">
                  <a:pos x="csX1321" y="csY1321"/>
                </a:cxn>
                <a:cxn ang="0">
                  <a:pos x="csX1322" y="csY1322"/>
                </a:cxn>
                <a:cxn ang="0">
                  <a:pos x="csX1323" y="csY1323"/>
                </a:cxn>
                <a:cxn ang="0">
                  <a:pos x="csX1324" y="csY1324"/>
                </a:cxn>
                <a:cxn ang="0">
                  <a:pos x="csX1325" y="csY1325"/>
                </a:cxn>
                <a:cxn ang="0">
                  <a:pos x="csX1326" y="csY1326"/>
                </a:cxn>
                <a:cxn ang="0">
                  <a:pos x="csX1327" y="csY1327"/>
                </a:cxn>
                <a:cxn ang="0">
                  <a:pos x="csX1328" y="csY1328"/>
                </a:cxn>
                <a:cxn ang="0">
                  <a:pos x="csX1329" y="csY1329"/>
                </a:cxn>
                <a:cxn ang="0">
                  <a:pos x="csX1330" y="csY1330"/>
                </a:cxn>
                <a:cxn ang="0">
                  <a:pos x="csX1331" y="csY1331"/>
                </a:cxn>
                <a:cxn ang="0">
                  <a:pos x="csX1332" y="csY1332"/>
                </a:cxn>
                <a:cxn ang="0">
                  <a:pos x="csX1333" y="csY1333"/>
                </a:cxn>
                <a:cxn ang="0">
                  <a:pos x="csX1334" y="csY1334"/>
                </a:cxn>
                <a:cxn ang="0">
                  <a:pos x="csX1335" y="csY1335"/>
                </a:cxn>
                <a:cxn ang="0">
                  <a:pos x="csX1336" y="csY1336"/>
                </a:cxn>
                <a:cxn ang="0">
                  <a:pos x="csX1337" y="csY1337"/>
                </a:cxn>
                <a:cxn ang="0">
                  <a:pos x="csX1338" y="csY1338"/>
                </a:cxn>
                <a:cxn ang="0">
                  <a:pos x="csX1339" y="csY1339"/>
                </a:cxn>
                <a:cxn ang="0">
                  <a:pos x="csX1340" y="csY1340"/>
                </a:cxn>
                <a:cxn ang="0">
                  <a:pos x="csX1341" y="csY1341"/>
                </a:cxn>
                <a:cxn ang="0">
                  <a:pos x="csX1342" y="csY1342"/>
                </a:cxn>
                <a:cxn ang="0">
                  <a:pos x="csX1343" y="csY1343"/>
                </a:cxn>
                <a:cxn ang="0">
                  <a:pos x="csX1344" y="csY1344"/>
                </a:cxn>
                <a:cxn ang="0">
                  <a:pos x="csX1345" y="csY1345"/>
                </a:cxn>
                <a:cxn ang="0">
                  <a:pos x="csX1346" y="csY1346"/>
                </a:cxn>
                <a:cxn ang="0">
                  <a:pos x="csX1347" y="csY1347"/>
                </a:cxn>
                <a:cxn ang="0">
                  <a:pos x="csX1348" y="csY1348"/>
                </a:cxn>
                <a:cxn ang="0">
                  <a:pos x="csX1349" y="csY1349"/>
                </a:cxn>
                <a:cxn ang="0">
                  <a:pos x="csX1350" y="csY1350"/>
                </a:cxn>
                <a:cxn ang="0">
                  <a:pos x="csX1351" y="csY1351"/>
                </a:cxn>
                <a:cxn ang="0">
                  <a:pos x="csX1352" y="csY1352"/>
                </a:cxn>
                <a:cxn ang="0">
                  <a:pos x="csX1353" y="csY1353"/>
                </a:cxn>
                <a:cxn ang="0">
                  <a:pos x="csX1354" y="csY1354"/>
                </a:cxn>
                <a:cxn ang="0">
                  <a:pos x="csX1355" y="csY1355"/>
                </a:cxn>
                <a:cxn ang="0">
                  <a:pos x="csX1356" y="csY1356"/>
                </a:cxn>
                <a:cxn ang="0">
                  <a:pos x="csX1357" y="csY1357"/>
                </a:cxn>
                <a:cxn ang="0">
                  <a:pos x="csX1358" y="csY1358"/>
                </a:cxn>
                <a:cxn ang="0">
                  <a:pos x="csX1359" y="csY1359"/>
                </a:cxn>
                <a:cxn ang="0">
                  <a:pos x="csX1360" y="csY1360"/>
                </a:cxn>
                <a:cxn ang="0">
                  <a:pos x="csX1361" y="csY1361"/>
                </a:cxn>
                <a:cxn ang="0">
                  <a:pos x="csX1362" y="csY1362"/>
                </a:cxn>
                <a:cxn ang="0">
                  <a:pos x="csX1363" y="csY1363"/>
                </a:cxn>
                <a:cxn ang="0">
                  <a:pos x="csX1364" y="csY1364"/>
                </a:cxn>
                <a:cxn ang="0">
                  <a:pos x="csX1365" y="csY1365"/>
                </a:cxn>
                <a:cxn ang="0">
                  <a:pos x="csX1366" y="csY1366"/>
                </a:cxn>
                <a:cxn ang="0">
                  <a:pos x="csX1367" y="csY1367"/>
                </a:cxn>
                <a:cxn ang="0">
                  <a:pos x="csX1368" y="csY1368"/>
                </a:cxn>
                <a:cxn ang="0">
                  <a:pos x="csX1369" y="csY1369"/>
                </a:cxn>
                <a:cxn ang="0">
                  <a:pos x="csX1370" y="csY1370"/>
                </a:cxn>
                <a:cxn ang="0">
                  <a:pos x="csX1371" y="csY1371"/>
                </a:cxn>
                <a:cxn ang="0">
                  <a:pos x="csX1372" y="csY1372"/>
                </a:cxn>
                <a:cxn ang="0">
                  <a:pos x="csX1373" y="csY1373"/>
                </a:cxn>
                <a:cxn ang="0">
                  <a:pos x="csX1374" y="csY1374"/>
                </a:cxn>
                <a:cxn ang="0">
                  <a:pos x="csX1375" y="csY1375"/>
                </a:cxn>
                <a:cxn ang="0">
                  <a:pos x="csX1376" y="csY1376"/>
                </a:cxn>
                <a:cxn ang="0">
                  <a:pos x="csX1377" y="csY1377"/>
                </a:cxn>
                <a:cxn ang="0">
                  <a:pos x="csX1378" y="csY1378"/>
                </a:cxn>
                <a:cxn ang="0">
                  <a:pos x="csX1379" y="csY1379"/>
                </a:cxn>
                <a:cxn ang="0">
                  <a:pos x="csX1380" y="csY1380"/>
                </a:cxn>
                <a:cxn ang="0">
                  <a:pos x="csX1381" y="csY1381"/>
                </a:cxn>
                <a:cxn ang="0">
                  <a:pos x="csX1382" y="csY1382"/>
                </a:cxn>
                <a:cxn ang="0">
                  <a:pos x="csX1383" y="csY1383"/>
                </a:cxn>
                <a:cxn ang="0">
                  <a:pos x="csX1384" y="csY1384"/>
                </a:cxn>
                <a:cxn ang="0">
                  <a:pos x="csX1385" y="csY1385"/>
                </a:cxn>
                <a:cxn ang="0">
                  <a:pos x="csX1386" y="csY1386"/>
                </a:cxn>
                <a:cxn ang="0">
                  <a:pos x="csX1387" y="csY1387"/>
                </a:cxn>
                <a:cxn ang="0">
                  <a:pos x="csX1388" y="csY1388"/>
                </a:cxn>
                <a:cxn ang="0">
                  <a:pos x="csX1389" y="csY1389"/>
                </a:cxn>
                <a:cxn ang="0">
                  <a:pos x="csX1390" y="csY1390"/>
                </a:cxn>
                <a:cxn ang="0">
                  <a:pos x="csX1391" y="csY1391"/>
                </a:cxn>
                <a:cxn ang="0">
                  <a:pos x="csX1392" y="csY1392"/>
                </a:cxn>
                <a:cxn ang="0">
                  <a:pos x="csX1393" y="csY1393"/>
                </a:cxn>
                <a:cxn ang="0">
                  <a:pos x="csX1394" y="csY1394"/>
                </a:cxn>
                <a:cxn ang="0">
                  <a:pos x="csX1395" y="csY1395"/>
                </a:cxn>
                <a:cxn ang="0">
                  <a:pos x="csX1396" y="csY1396"/>
                </a:cxn>
                <a:cxn ang="0">
                  <a:pos x="csX1397" y="csY1397"/>
                </a:cxn>
                <a:cxn ang="0">
                  <a:pos x="csX1398" y="csY1398"/>
                </a:cxn>
                <a:cxn ang="0">
                  <a:pos x="csX1399" y="csY1399"/>
                </a:cxn>
                <a:cxn ang="0">
                  <a:pos x="csX1400" y="csY1400"/>
                </a:cxn>
                <a:cxn ang="0">
                  <a:pos x="csX1401" y="csY1401"/>
                </a:cxn>
                <a:cxn ang="0">
                  <a:pos x="csX1402" y="csY1402"/>
                </a:cxn>
                <a:cxn ang="0">
                  <a:pos x="csX1403" y="csY1403"/>
                </a:cxn>
                <a:cxn ang="0">
                  <a:pos x="csX1404" y="csY1404"/>
                </a:cxn>
                <a:cxn ang="0">
                  <a:pos x="csX1405" y="csY1405"/>
                </a:cxn>
                <a:cxn ang="0">
                  <a:pos x="csX1406" y="csY1406"/>
                </a:cxn>
                <a:cxn ang="0">
                  <a:pos x="csX1407" y="csY1407"/>
                </a:cxn>
                <a:cxn ang="0">
                  <a:pos x="csX1408" y="csY1408"/>
                </a:cxn>
                <a:cxn ang="0">
                  <a:pos x="csX1409" y="csY1409"/>
                </a:cxn>
                <a:cxn ang="0">
                  <a:pos x="csX1410" y="csY1410"/>
                </a:cxn>
                <a:cxn ang="0">
                  <a:pos x="csX1411" y="csY1411"/>
                </a:cxn>
                <a:cxn ang="0">
                  <a:pos x="csX1412" y="csY1412"/>
                </a:cxn>
                <a:cxn ang="0">
                  <a:pos x="csX1413" y="csY1413"/>
                </a:cxn>
                <a:cxn ang="0">
                  <a:pos x="csX1414" y="csY1414"/>
                </a:cxn>
                <a:cxn ang="0">
                  <a:pos x="csX1415" y="csY1415"/>
                </a:cxn>
                <a:cxn ang="0">
                  <a:pos x="csX1416" y="csY1416"/>
                </a:cxn>
                <a:cxn ang="0">
                  <a:pos x="csX1417" y="csY1417"/>
                </a:cxn>
                <a:cxn ang="0">
                  <a:pos x="csX1418" y="csY1418"/>
                </a:cxn>
                <a:cxn ang="0">
                  <a:pos x="csX1419" y="csY1419"/>
                </a:cxn>
                <a:cxn ang="0">
                  <a:pos x="csX1420" y="csY1420"/>
                </a:cxn>
                <a:cxn ang="0">
                  <a:pos x="csX1421" y="csY1421"/>
                </a:cxn>
                <a:cxn ang="0">
                  <a:pos x="csX1422" y="csY1422"/>
                </a:cxn>
                <a:cxn ang="0">
                  <a:pos x="csX1423" y="csY1423"/>
                </a:cxn>
                <a:cxn ang="0">
                  <a:pos x="csX1424" y="csY1424"/>
                </a:cxn>
                <a:cxn ang="0">
                  <a:pos x="csX1425" y="csY1425"/>
                </a:cxn>
                <a:cxn ang="0">
                  <a:pos x="csX1426" y="csY1426"/>
                </a:cxn>
                <a:cxn ang="0">
                  <a:pos x="csX1427" y="csY1427"/>
                </a:cxn>
                <a:cxn ang="0">
                  <a:pos x="csX1428" y="csY1428"/>
                </a:cxn>
                <a:cxn ang="0">
                  <a:pos x="csX1429" y="csY1429"/>
                </a:cxn>
                <a:cxn ang="0">
                  <a:pos x="csX1430" y="csY1430"/>
                </a:cxn>
                <a:cxn ang="0">
                  <a:pos x="csX1431" y="csY1431"/>
                </a:cxn>
                <a:cxn ang="0">
                  <a:pos x="csX1432" y="csY1432"/>
                </a:cxn>
                <a:cxn ang="0">
                  <a:pos x="csX1433" y="csY1433"/>
                </a:cxn>
                <a:cxn ang="0">
                  <a:pos x="csX1434" y="csY1434"/>
                </a:cxn>
                <a:cxn ang="0">
                  <a:pos x="csX1435" y="csY1435"/>
                </a:cxn>
                <a:cxn ang="0">
                  <a:pos x="csX1436" y="csY1436"/>
                </a:cxn>
                <a:cxn ang="0">
                  <a:pos x="csX1437" y="csY1437"/>
                </a:cxn>
                <a:cxn ang="0">
                  <a:pos x="csX1438" y="csY1438"/>
                </a:cxn>
                <a:cxn ang="0">
                  <a:pos x="csX1439" y="csY1439"/>
                </a:cxn>
                <a:cxn ang="0">
                  <a:pos x="csX1440" y="csY1440"/>
                </a:cxn>
                <a:cxn ang="0">
                  <a:pos x="csX1441" y="csY1441"/>
                </a:cxn>
                <a:cxn ang="0">
                  <a:pos x="csX1442" y="csY1442"/>
                </a:cxn>
                <a:cxn ang="0">
                  <a:pos x="csX1443" y="csY1443"/>
                </a:cxn>
                <a:cxn ang="0">
                  <a:pos x="csX1444" y="csY1444"/>
                </a:cxn>
                <a:cxn ang="0">
                  <a:pos x="csX1445" y="csY1445"/>
                </a:cxn>
                <a:cxn ang="0">
                  <a:pos x="csX1446" y="csY1446"/>
                </a:cxn>
                <a:cxn ang="0">
                  <a:pos x="csX1447" y="csY1447"/>
                </a:cxn>
                <a:cxn ang="0">
                  <a:pos x="csX1448" y="csY1448"/>
                </a:cxn>
                <a:cxn ang="0">
                  <a:pos x="csX1449" y="csY1449"/>
                </a:cxn>
                <a:cxn ang="0">
                  <a:pos x="csX1450" y="csY1450"/>
                </a:cxn>
                <a:cxn ang="0">
                  <a:pos x="csX1451" y="csY1451"/>
                </a:cxn>
                <a:cxn ang="0">
                  <a:pos x="csX1452" y="csY1452"/>
                </a:cxn>
                <a:cxn ang="0">
                  <a:pos x="csX1453" y="csY1453"/>
                </a:cxn>
                <a:cxn ang="0">
                  <a:pos x="csX1454" y="csY1454"/>
                </a:cxn>
                <a:cxn ang="0">
                  <a:pos x="csX1455" y="csY1455"/>
                </a:cxn>
                <a:cxn ang="0">
                  <a:pos x="csX1456" y="csY1456"/>
                </a:cxn>
                <a:cxn ang="0">
                  <a:pos x="csX1457" y="csY1457"/>
                </a:cxn>
                <a:cxn ang="0">
                  <a:pos x="csX1458" y="csY1458"/>
                </a:cxn>
                <a:cxn ang="0">
                  <a:pos x="csX1459" y="csY1459"/>
                </a:cxn>
                <a:cxn ang="0">
                  <a:pos x="csX1460" y="csY1460"/>
                </a:cxn>
                <a:cxn ang="0">
                  <a:pos x="csX1461" y="csY1461"/>
                </a:cxn>
                <a:cxn ang="0">
                  <a:pos x="csX1462" y="csY1462"/>
                </a:cxn>
                <a:cxn ang="0">
                  <a:pos x="csX1463" y="csY1463"/>
                </a:cxn>
                <a:cxn ang="0">
                  <a:pos x="csX1464" y="csY1464"/>
                </a:cxn>
                <a:cxn ang="0">
                  <a:pos x="csX1465" y="csY1465"/>
                </a:cxn>
                <a:cxn ang="0">
                  <a:pos x="csX1466" y="csY1466"/>
                </a:cxn>
                <a:cxn ang="0">
                  <a:pos x="csX1467" y="csY1467"/>
                </a:cxn>
                <a:cxn ang="0">
                  <a:pos x="csX1468" y="csY1468"/>
                </a:cxn>
                <a:cxn ang="0">
                  <a:pos x="csX1469" y="csY1469"/>
                </a:cxn>
                <a:cxn ang="0">
                  <a:pos x="csX1470" y="csY1470"/>
                </a:cxn>
                <a:cxn ang="0">
                  <a:pos x="csX1471" y="csY1471"/>
                </a:cxn>
                <a:cxn ang="0">
                  <a:pos x="csX1472" y="csY1472"/>
                </a:cxn>
                <a:cxn ang="0">
                  <a:pos x="csX1473" y="csY1473"/>
                </a:cxn>
                <a:cxn ang="0">
                  <a:pos x="csX1474" y="csY1474"/>
                </a:cxn>
                <a:cxn ang="0">
                  <a:pos x="csX1475" y="csY1475"/>
                </a:cxn>
                <a:cxn ang="0">
                  <a:pos x="csX1476" y="csY1476"/>
                </a:cxn>
                <a:cxn ang="0">
                  <a:pos x="csX1477" y="csY1477"/>
                </a:cxn>
                <a:cxn ang="0">
                  <a:pos x="csX1478" y="csY1478"/>
                </a:cxn>
                <a:cxn ang="0">
                  <a:pos x="csX1479" y="csY1479"/>
                </a:cxn>
                <a:cxn ang="0">
                  <a:pos x="csX1480" y="csY1480"/>
                </a:cxn>
                <a:cxn ang="0">
                  <a:pos x="csX1481" y="csY1481"/>
                </a:cxn>
                <a:cxn ang="0">
                  <a:pos x="csX1482" y="csY1482"/>
                </a:cxn>
                <a:cxn ang="0">
                  <a:pos x="csX1483" y="csY1483"/>
                </a:cxn>
                <a:cxn ang="0">
                  <a:pos x="csX1484" y="csY1484"/>
                </a:cxn>
                <a:cxn ang="0">
                  <a:pos x="csX1485" y="csY1485"/>
                </a:cxn>
                <a:cxn ang="0">
                  <a:pos x="csX1486" y="csY1486"/>
                </a:cxn>
                <a:cxn ang="0">
                  <a:pos x="csX1487" y="csY1487"/>
                </a:cxn>
                <a:cxn ang="0">
                  <a:pos x="csX1488" y="csY1488"/>
                </a:cxn>
                <a:cxn ang="0">
                  <a:pos x="csX1489" y="csY1489"/>
                </a:cxn>
                <a:cxn ang="0">
                  <a:pos x="csX1490" y="csY1490"/>
                </a:cxn>
                <a:cxn ang="0">
                  <a:pos x="csX1491" y="csY1491"/>
                </a:cxn>
                <a:cxn ang="0">
                  <a:pos x="csX1492" y="csY1492"/>
                </a:cxn>
                <a:cxn ang="0">
                  <a:pos x="csX1493" y="csY1493"/>
                </a:cxn>
                <a:cxn ang="0">
                  <a:pos x="csX1494" y="csY1494"/>
                </a:cxn>
                <a:cxn ang="0">
                  <a:pos x="csX1495" y="csY1495"/>
                </a:cxn>
                <a:cxn ang="0">
                  <a:pos x="csX1496" y="csY1496"/>
                </a:cxn>
                <a:cxn ang="0">
                  <a:pos x="csX1497" y="csY1497"/>
                </a:cxn>
                <a:cxn ang="0">
                  <a:pos x="csX1498" y="csY1498"/>
                </a:cxn>
                <a:cxn ang="0">
                  <a:pos x="csX1499" y="csY1499"/>
                </a:cxn>
                <a:cxn ang="0">
                  <a:pos x="csX1500" y="csY1500"/>
                </a:cxn>
                <a:cxn ang="0">
                  <a:pos x="csX1501" y="csY1501"/>
                </a:cxn>
                <a:cxn ang="0">
                  <a:pos x="csX1502" y="csY1502"/>
                </a:cxn>
                <a:cxn ang="0">
                  <a:pos x="csX1503" y="csY1503"/>
                </a:cxn>
                <a:cxn ang="0">
                  <a:pos x="csX1504" y="csY1504"/>
                </a:cxn>
                <a:cxn ang="0">
                  <a:pos x="csX1505" y="csY1505"/>
                </a:cxn>
                <a:cxn ang="0">
                  <a:pos x="csX1506" y="csY1506"/>
                </a:cxn>
                <a:cxn ang="0">
                  <a:pos x="csX1507" y="csY1507"/>
                </a:cxn>
                <a:cxn ang="0">
                  <a:pos x="csX1508" y="csY1508"/>
                </a:cxn>
                <a:cxn ang="0">
                  <a:pos x="csX1509" y="csY1509"/>
                </a:cxn>
                <a:cxn ang="0">
                  <a:pos x="csX1510" y="csY1510"/>
                </a:cxn>
                <a:cxn ang="0">
                  <a:pos x="csX1511" y="csY1511"/>
                </a:cxn>
                <a:cxn ang="0">
                  <a:pos x="csX1512" y="csY1512"/>
                </a:cxn>
                <a:cxn ang="0">
                  <a:pos x="csX1513" y="csY1513"/>
                </a:cxn>
                <a:cxn ang="0">
                  <a:pos x="csX1514" y="csY1514"/>
                </a:cxn>
                <a:cxn ang="0">
                  <a:pos x="csX1515" y="csY1515"/>
                </a:cxn>
                <a:cxn ang="0">
                  <a:pos x="csX1516" y="csY1516"/>
                </a:cxn>
                <a:cxn ang="0">
                  <a:pos x="csX1517" y="csY1517"/>
                </a:cxn>
                <a:cxn ang="0">
                  <a:pos x="csX1518" y="csY1518"/>
                </a:cxn>
                <a:cxn ang="0">
                  <a:pos x="csX1519" y="csY1519"/>
                </a:cxn>
                <a:cxn ang="0">
                  <a:pos x="csX1520" y="csY1520"/>
                </a:cxn>
                <a:cxn ang="0">
                  <a:pos x="csX1521" y="csY1521"/>
                </a:cxn>
                <a:cxn ang="0">
                  <a:pos x="csX1522" y="csY1522"/>
                </a:cxn>
                <a:cxn ang="0">
                  <a:pos x="csX1523" y="csY1523"/>
                </a:cxn>
                <a:cxn ang="0">
                  <a:pos x="csX1524" y="csY1524"/>
                </a:cxn>
                <a:cxn ang="0">
                  <a:pos x="csX1525" y="csY1525"/>
                </a:cxn>
                <a:cxn ang="0">
                  <a:pos x="csX1526" y="csY1526"/>
                </a:cxn>
                <a:cxn ang="0">
                  <a:pos x="csX1527" y="csY1527"/>
                </a:cxn>
                <a:cxn ang="0">
                  <a:pos x="csX1528" y="csY1528"/>
                </a:cxn>
                <a:cxn ang="0">
                  <a:pos x="csX1529" y="csY1529"/>
                </a:cxn>
                <a:cxn ang="0">
                  <a:pos x="csX1530" y="csY1530"/>
                </a:cxn>
                <a:cxn ang="0">
                  <a:pos x="csX1531" y="csY1531"/>
                </a:cxn>
                <a:cxn ang="0">
                  <a:pos x="csX1532" y="csY1532"/>
                </a:cxn>
                <a:cxn ang="0">
                  <a:pos x="csX1533" y="csY1533"/>
                </a:cxn>
                <a:cxn ang="0">
                  <a:pos x="csX1534" y="csY1534"/>
                </a:cxn>
                <a:cxn ang="0">
                  <a:pos x="csX1535" y="csY1535"/>
                </a:cxn>
                <a:cxn ang="0">
                  <a:pos x="csX1536" y="csY1536"/>
                </a:cxn>
                <a:cxn ang="0">
                  <a:pos x="csX1537" y="csY1537"/>
                </a:cxn>
                <a:cxn ang="0">
                  <a:pos x="csX1538" y="csY1538"/>
                </a:cxn>
                <a:cxn ang="0">
                  <a:pos x="csX1539" y="csY1539"/>
                </a:cxn>
                <a:cxn ang="0">
                  <a:pos x="csX1540" y="csY1540"/>
                </a:cxn>
                <a:cxn ang="0">
                  <a:pos x="csX1541" y="csY1541"/>
                </a:cxn>
                <a:cxn ang="0">
                  <a:pos x="csX1542" y="csY1542"/>
                </a:cxn>
                <a:cxn ang="0">
                  <a:pos x="csX1543" y="csY1543"/>
                </a:cxn>
                <a:cxn ang="0">
                  <a:pos x="csX1544" y="csY1544"/>
                </a:cxn>
                <a:cxn ang="0">
                  <a:pos x="csX1545" y="csY1545"/>
                </a:cxn>
                <a:cxn ang="0">
                  <a:pos x="csX1546" y="csY1546"/>
                </a:cxn>
                <a:cxn ang="0">
                  <a:pos x="csX1547" y="csY1547"/>
                </a:cxn>
                <a:cxn ang="0">
                  <a:pos x="csX1548" y="csY1548"/>
                </a:cxn>
                <a:cxn ang="0">
                  <a:pos x="csX1549" y="csY1549"/>
                </a:cxn>
                <a:cxn ang="0">
                  <a:pos x="csX1550" y="csY1550"/>
                </a:cxn>
                <a:cxn ang="0">
                  <a:pos x="csX1551" y="csY1551"/>
                </a:cxn>
                <a:cxn ang="0">
                  <a:pos x="csX1552" y="csY1552"/>
                </a:cxn>
                <a:cxn ang="0">
                  <a:pos x="csX1553" y="csY1553"/>
                </a:cxn>
                <a:cxn ang="0">
                  <a:pos x="csX1554" y="csY1554"/>
                </a:cxn>
                <a:cxn ang="0">
                  <a:pos x="csX1555" y="csY1555"/>
                </a:cxn>
                <a:cxn ang="0">
                  <a:pos x="csX1556" y="csY1556"/>
                </a:cxn>
                <a:cxn ang="0">
                  <a:pos x="csX1557" y="csY1557"/>
                </a:cxn>
                <a:cxn ang="0">
                  <a:pos x="csX1558" y="csY1558"/>
                </a:cxn>
                <a:cxn ang="0">
                  <a:pos x="csX1559" y="csY1559"/>
                </a:cxn>
                <a:cxn ang="0">
                  <a:pos x="csX1560" y="csY1560"/>
                </a:cxn>
                <a:cxn ang="0">
                  <a:pos x="csX1561" y="csY1561"/>
                </a:cxn>
                <a:cxn ang="0">
                  <a:pos x="csX1562" y="csY1562"/>
                </a:cxn>
                <a:cxn ang="0">
                  <a:pos x="csX1563" y="csY1563"/>
                </a:cxn>
                <a:cxn ang="0">
                  <a:pos x="csX1564" y="csY1564"/>
                </a:cxn>
                <a:cxn ang="0">
                  <a:pos x="csX1565" y="csY1565"/>
                </a:cxn>
                <a:cxn ang="0">
                  <a:pos x="csX1566" y="csY1566"/>
                </a:cxn>
                <a:cxn ang="0">
                  <a:pos x="csX1567" y="csY1567"/>
                </a:cxn>
                <a:cxn ang="0">
                  <a:pos x="csX1568" y="csY1568"/>
                </a:cxn>
                <a:cxn ang="0">
                  <a:pos x="csX1569" y="csY1569"/>
                </a:cxn>
                <a:cxn ang="0">
                  <a:pos x="csX1570" y="csY1570"/>
                </a:cxn>
                <a:cxn ang="0">
                  <a:pos x="csX1571" y="csY1571"/>
                </a:cxn>
                <a:cxn ang="0">
                  <a:pos x="csX1572" y="csY1572"/>
                </a:cxn>
                <a:cxn ang="0">
                  <a:pos x="csX1573" y="csY1573"/>
                </a:cxn>
                <a:cxn ang="0">
                  <a:pos x="csX1574" y="csY1574"/>
                </a:cxn>
                <a:cxn ang="0">
                  <a:pos x="csX1575" y="csY1575"/>
                </a:cxn>
                <a:cxn ang="0">
                  <a:pos x="csX1576" y="csY1576"/>
                </a:cxn>
                <a:cxn ang="0">
                  <a:pos x="csX1577" y="csY1577"/>
                </a:cxn>
                <a:cxn ang="0">
                  <a:pos x="csX1578" y="csY1578"/>
                </a:cxn>
                <a:cxn ang="0">
                  <a:pos x="csX1579" y="csY1579"/>
                </a:cxn>
                <a:cxn ang="0">
                  <a:pos x="csX1580" y="csY1580"/>
                </a:cxn>
                <a:cxn ang="0">
                  <a:pos x="csX1581" y="csY1581"/>
                </a:cxn>
                <a:cxn ang="0">
                  <a:pos x="csX1582" y="csY1582"/>
                </a:cxn>
                <a:cxn ang="0">
                  <a:pos x="csX1583" y="csY1583"/>
                </a:cxn>
                <a:cxn ang="0">
                  <a:pos x="csX1584" y="csY1584"/>
                </a:cxn>
                <a:cxn ang="0">
                  <a:pos x="csX1585" y="csY1585"/>
                </a:cxn>
                <a:cxn ang="0">
                  <a:pos x="csX1586" y="csY1586"/>
                </a:cxn>
                <a:cxn ang="0">
                  <a:pos x="csX1587" y="csY1587"/>
                </a:cxn>
                <a:cxn ang="0">
                  <a:pos x="csX1588" y="csY1588"/>
                </a:cxn>
                <a:cxn ang="0">
                  <a:pos x="csX1589" y="csY1589"/>
                </a:cxn>
                <a:cxn ang="0">
                  <a:pos x="csX1590" y="csY1590"/>
                </a:cxn>
                <a:cxn ang="0">
                  <a:pos x="csX1591" y="csY1591"/>
                </a:cxn>
                <a:cxn ang="0">
                  <a:pos x="csX1592" y="csY1592"/>
                </a:cxn>
                <a:cxn ang="0">
                  <a:pos x="csX1593" y="csY1593"/>
                </a:cxn>
                <a:cxn ang="0">
                  <a:pos x="csX1594" y="csY1594"/>
                </a:cxn>
                <a:cxn ang="0">
                  <a:pos x="csX1595" y="csY1595"/>
                </a:cxn>
                <a:cxn ang="0">
                  <a:pos x="csX1596" y="csY1596"/>
                </a:cxn>
                <a:cxn ang="0">
                  <a:pos x="csX1597" y="csY1597"/>
                </a:cxn>
                <a:cxn ang="0">
                  <a:pos x="csX1598" y="csY1598"/>
                </a:cxn>
                <a:cxn ang="0">
                  <a:pos x="csX1599" y="csY1599"/>
                </a:cxn>
                <a:cxn ang="0">
                  <a:pos x="csX1600" y="csY1600"/>
                </a:cxn>
                <a:cxn ang="0">
                  <a:pos x="csX1601" y="csY1601"/>
                </a:cxn>
                <a:cxn ang="0">
                  <a:pos x="csX1602" y="csY1602"/>
                </a:cxn>
                <a:cxn ang="0">
                  <a:pos x="csX1603" y="csY1603"/>
                </a:cxn>
                <a:cxn ang="0">
                  <a:pos x="csX1604" y="csY1604"/>
                </a:cxn>
                <a:cxn ang="0">
                  <a:pos x="csX1605" y="csY1605"/>
                </a:cxn>
                <a:cxn ang="0">
                  <a:pos x="csX1606" y="csY1606"/>
                </a:cxn>
                <a:cxn ang="0">
                  <a:pos x="csX1607" y="csY1607"/>
                </a:cxn>
                <a:cxn ang="0">
                  <a:pos x="csX1608" y="csY1608"/>
                </a:cxn>
                <a:cxn ang="0">
                  <a:pos x="csX1609" y="csY1609"/>
                </a:cxn>
                <a:cxn ang="0">
                  <a:pos x="csX1610" y="csY1610"/>
                </a:cxn>
                <a:cxn ang="0">
                  <a:pos x="csX1611" y="csY1611"/>
                </a:cxn>
                <a:cxn ang="0">
                  <a:pos x="csX1612" y="csY1612"/>
                </a:cxn>
                <a:cxn ang="0">
                  <a:pos x="csX1613" y="csY1613"/>
                </a:cxn>
                <a:cxn ang="0">
                  <a:pos x="csX1614" y="csY1614"/>
                </a:cxn>
                <a:cxn ang="0">
                  <a:pos x="csX1615" y="csY1615"/>
                </a:cxn>
                <a:cxn ang="0">
                  <a:pos x="csX1616" y="csY1616"/>
                </a:cxn>
                <a:cxn ang="0">
                  <a:pos x="csX1617" y="csY1617"/>
                </a:cxn>
                <a:cxn ang="0">
                  <a:pos x="csX1618" y="csY1618"/>
                </a:cxn>
                <a:cxn ang="0">
                  <a:pos x="csX1619" y="csY1619"/>
                </a:cxn>
                <a:cxn ang="0">
                  <a:pos x="csX1620" y="csY1620"/>
                </a:cxn>
                <a:cxn ang="0">
                  <a:pos x="csX1621" y="csY1621"/>
                </a:cxn>
                <a:cxn ang="0">
                  <a:pos x="csX1622" y="csY1622"/>
                </a:cxn>
                <a:cxn ang="0">
                  <a:pos x="csX1623" y="csY1623"/>
                </a:cxn>
                <a:cxn ang="0">
                  <a:pos x="csX1624" y="csY1624"/>
                </a:cxn>
                <a:cxn ang="0">
                  <a:pos x="csX1625" y="csY1625"/>
                </a:cxn>
                <a:cxn ang="0">
                  <a:pos x="csX1626" y="csY1626"/>
                </a:cxn>
                <a:cxn ang="0">
                  <a:pos x="csX1627" y="csY1627"/>
                </a:cxn>
                <a:cxn ang="0">
                  <a:pos x="csX1628" y="csY1628"/>
                </a:cxn>
                <a:cxn ang="0">
                  <a:pos x="csX1629" y="csY1629"/>
                </a:cxn>
                <a:cxn ang="0">
                  <a:pos x="csX1630" y="csY1630"/>
                </a:cxn>
                <a:cxn ang="0">
                  <a:pos x="csX1631" y="csY1631"/>
                </a:cxn>
                <a:cxn ang="0">
                  <a:pos x="csX1632" y="csY1632"/>
                </a:cxn>
                <a:cxn ang="0">
                  <a:pos x="csX1633" y="csY1633"/>
                </a:cxn>
                <a:cxn ang="0">
                  <a:pos x="csX1634" y="csY1634"/>
                </a:cxn>
                <a:cxn ang="0">
                  <a:pos x="csX1635" y="csY1635"/>
                </a:cxn>
                <a:cxn ang="0">
                  <a:pos x="csX1636" y="csY1636"/>
                </a:cxn>
                <a:cxn ang="0">
                  <a:pos x="csX1637" y="csY1637"/>
                </a:cxn>
                <a:cxn ang="0">
                  <a:pos x="csX1638" y="csY1638"/>
                </a:cxn>
                <a:cxn ang="0">
                  <a:pos x="csX1639" y="csY1639"/>
                </a:cxn>
                <a:cxn ang="0">
                  <a:pos x="csX1640" y="csY1640"/>
                </a:cxn>
                <a:cxn ang="0">
                  <a:pos x="csX1641" y="csY1641"/>
                </a:cxn>
                <a:cxn ang="0">
                  <a:pos x="csX1642" y="csY1642"/>
                </a:cxn>
                <a:cxn ang="0">
                  <a:pos x="csX1643" y="csY1643"/>
                </a:cxn>
                <a:cxn ang="0">
                  <a:pos x="csX1644" y="csY1644"/>
                </a:cxn>
                <a:cxn ang="0">
                  <a:pos x="csX1645" y="csY1645"/>
                </a:cxn>
                <a:cxn ang="0">
                  <a:pos x="csX1646" y="csY1646"/>
                </a:cxn>
                <a:cxn ang="0">
                  <a:pos x="csX1647" y="csY1647"/>
                </a:cxn>
                <a:cxn ang="0">
                  <a:pos x="csX1648" y="csY1648"/>
                </a:cxn>
                <a:cxn ang="0">
                  <a:pos x="csX1649" y="csY1649"/>
                </a:cxn>
                <a:cxn ang="0">
                  <a:pos x="csX1650" y="csY1650"/>
                </a:cxn>
                <a:cxn ang="0">
                  <a:pos x="csX1651" y="csY1651"/>
                </a:cxn>
                <a:cxn ang="0">
                  <a:pos x="csX1652" y="csY1652"/>
                </a:cxn>
                <a:cxn ang="0">
                  <a:pos x="csX1653" y="csY1653"/>
                </a:cxn>
                <a:cxn ang="0">
                  <a:pos x="csX1654" y="csY1654"/>
                </a:cxn>
                <a:cxn ang="0">
                  <a:pos x="csX1655" y="csY1655"/>
                </a:cxn>
                <a:cxn ang="0">
                  <a:pos x="csX1656" y="csY1656"/>
                </a:cxn>
                <a:cxn ang="0">
                  <a:pos x="csX1657" y="csY1657"/>
                </a:cxn>
                <a:cxn ang="0">
                  <a:pos x="csX1658" y="csY1658"/>
                </a:cxn>
                <a:cxn ang="0">
                  <a:pos x="csX1659" y="csY1659"/>
                </a:cxn>
                <a:cxn ang="0">
                  <a:pos x="csX1660" y="csY1660"/>
                </a:cxn>
                <a:cxn ang="0">
                  <a:pos x="csX1661" y="csY1661"/>
                </a:cxn>
                <a:cxn ang="0">
                  <a:pos x="csX1662" y="csY1662"/>
                </a:cxn>
                <a:cxn ang="0">
                  <a:pos x="csX1663" y="csY1663"/>
                </a:cxn>
                <a:cxn ang="0">
                  <a:pos x="csX1664" y="csY1664"/>
                </a:cxn>
                <a:cxn ang="0">
                  <a:pos x="csX1665" y="csY1665"/>
                </a:cxn>
                <a:cxn ang="0">
                  <a:pos x="csX1666" y="csY1666"/>
                </a:cxn>
                <a:cxn ang="0">
                  <a:pos x="csX1667" y="csY1667"/>
                </a:cxn>
                <a:cxn ang="0">
                  <a:pos x="csX1668" y="csY1668"/>
                </a:cxn>
                <a:cxn ang="0">
                  <a:pos x="csX1669" y="csY1669"/>
                </a:cxn>
                <a:cxn ang="0">
                  <a:pos x="csX1670" y="csY1670"/>
                </a:cxn>
                <a:cxn ang="0">
                  <a:pos x="csX1671" y="csY1671"/>
                </a:cxn>
                <a:cxn ang="0">
                  <a:pos x="csX1672" y="csY1672"/>
                </a:cxn>
                <a:cxn ang="0">
                  <a:pos x="csX1673" y="csY1673"/>
                </a:cxn>
                <a:cxn ang="0">
                  <a:pos x="csX1674" y="csY1674"/>
                </a:cxn>
                <a:cxn ang="0">
                  <a:pos x="csX1675" y="csY1675"/>
                </a:cxn>
                <a:cxn ang="0">
                  <a:pos x="csX1676" y="csY1676"/>
                </a:cxn>
                <a:cxn ang="0">
                  <a:pos x="csX1677" y="csY1677"/>
                </a:cxn>
                <a:cxn ang="0">
                  <a:pos x="csX1678" y="csY1678"/>
                </a:cxn>
                <a:cxn ang="0">
                  <a:pos x="csX1679" y="csY1679"/>
                </a:cxn>
                <a:cxn ang="0">
                  <a:pos x="csX1680" y="csY1680"/>
                </a:cxn>
                <a:cxn ang="0">
                  <a:pos x="csX1681" y="csY1681"/>
                </a:cxn>
                <a:cxn ang="0">
                  <a:pos x="csX1682" y="csY1682"/>
                </a:cxn>
                <a:cxn ang="0">
                  <a:pos x="csX1683" y="csY1683"/>
                </a:cxn>
                <a:cxn ang="0">
                  <a:pos x="csX1684" y="csY1684"/>
                </a:cxn>
                <a:cxn ang="0">
                  <a:pos x="csX1685" y="csY1685"/>
                </a:cxn>
                <a:cxn ang="0">
                  <a:pos x="csX1686" y="csY1686"/>
                </a:cxn>
                <a:cxn ang="0">
                  <a:pos x="csX1687" y="csY1687"/>
                </a:cxn>
                <a:cxn ang="0">
                  <a:pos x="csX1688" y="csY1688"/>
                </a:cxn>
                <a:cxn ang="0">
                  <a:pos x="csX1689" y="csY1689"/>
                </a:cxn>
                <a:cxn ang="0">
                  <a:pos x="csX1690" y="csY1690"/>
                </a:cxn>
                <a:cxn ang="0">
                  <a:pos x="csX1691" y="csY1691"/>
                </a:cxn>
                <a:cxn ang="0">
                  <a:pos x="csX1692" y="csY1692"/>
                </a:cxn>
                <a:cxn ang="0">
                  <a:pos x="csX1693" y="csY1693"/>
                </a:cxn>
                <a:cxn ang="0">
                  <a:pos x="csX1694" y="csY1694"/>
                </a:cxn>
                <a:cxn ang="0">
                  <a:pos x="csX1695" y="csY1695"/>
                </a:cxn>
                <a:cxn ang="0">
                  <a:pos x="csX1696" y="csY1696"/>
                </a:cxn>
                <a:cxn ang="0">
                  <a:pos x="csX1697" y="csY1697"/>
                </a:cxn>
                <a:cxn ang="0">
                  <a:pos x="csX1698" y="csY1698"/>
                </a:cxn>
                <a:cxn ang="0">
                  <a:pos x="csX1699" y="csY1699"/>
                </a:cxn>
                <a:cxn ang="0">
                  <a:pos x="csX1700" y="csY1700"/>
                </a:cxn>
                <a:cxn ang="0">
                  <a:pos x="csX1701" y="csY1701"/>
                </a:cxn>
                <a:cxn ang="0">
                  <a:pos x="csX1702" y="csY1702"/>
                </a:cxn>
                <a:cxn ang="0">
                  <a:pos x="csX1703" y="csY1703"/>
                </a:cxn>
                <a:cxn ang="0">
                  <a:pos x="csX1704" y="csY1704"/>
                </a:cxn>
                <a:cxn ang="0">
                  <a:pos x="csX1705" y="csY1705"/>
                </a:cxn>
                <a:cxn ang="0">
                  <a:pos x="csX1706" y="csY1706"/>
                </a:cxn>
                <a:cxn ang="0">
                  <a:pos x="csX1707" y="csY1707"/>
                </a:cxn>
                <a:cxn ang="0">
                  <a:pos x="csX1708" y="csY1708"/>
                </a:cxn>
                <a:cxn ang="0">
                  <a:pos x="csX1709" y="csY1709"/>
                </a:cxn>
                <a:cxn ang="0">
                  <a:pos x="csX1710" y="csY1710"/>
                </a:cxn>
                <a:cxn ang="0">
                  <a:pos x="csX1711" y="csY1711"/>
                </a:cxn>
                <a:cxn ang="0">
                  <a:pos x="csX1712" y="csY1712"/>
                </a:cxn>
                <a:cxn ang="0">
                  <a:pos x="csX1713" y="csY1713"/>
                </a:cxn>
                <a:cxn ang="0">
                  <a:pos x="csX1714" y="csY1714"/>
                </a:cxn>
                <a:cxn ang="0">
                  <a:pos x="csX1715" y="csY1715"/>
                </a:cxn>
                <a:cxn ang="0">
                  <a:pos x="csX1716" y="csY1716"/>
                </a:cxn>
                <a:cxn ang="0">
                  <a:pos x="csX1717" y="csY1717"/>
                </a:cxn>
                <a:cxn ang="0">
                  <a:pos x="csX1718" y="csY1718"/>
                </a:cxn>
                <a:cxn ang="0">
                  <a:pos x="csX1719" y="csY1719"/>
                </a:cxn>
                <a:cxn ang="0">
                  <a:pos x="csX1720" y="csY1720"/>
                </a:cxn>
                <a:cxn ang="0">
                  <a:pos x="csX1721" y="csY1721"/>
                </a:cxn>
                <a:cxn ang="0">
                  <a:pos x="csX1722" y="csY1722"/>
                </a:cxn>
                <a:cxn ang="0">
                  <a:pos x="csX1723" y="csY1723"/>
                </a:cxn>
                <a:cxn ang="0">
                  <a:pos x="csX1724" y="csY1724"/>
                </a:cxn>
                <a:cxn ang="0">
                  <a:pos x="csX1725" y="csY1725"/>
                </a:cxn>
                <a:cxn ang="0">
                  <a:pos x="csX1726" y="csY1726"/>
                </a:cxn>
                <a:cxn ang="0">
                  <a:pos x="csX1727" y="csY1727"/>
                </a:cxn>
                <a:cxn ang="0">
                  <a:pos x="csX1728" y="csY1728"/>
                </a:cxn>
                <a:cxn ang="0">
                  <a:pos x="csX1729" y="csY1729"/>
                </a:cxn>
                <a:cxn ang="0">
                  <a:pos x="csX1730" y="csY1730"/>
                </a:cxn>
                <a:cxn ang="0">
                  <a:pos x="csX1731" y="csY1731"/>
                </a:cxn>
                <a:cxn ang="0">
                  <a:pos x="csX1732" y="csY1732"/>
                </a:cxn>
                <a:cxn ang="0">
                  <a:pos x="csX1733" y="csY1733"/>
                </a:cxn>
                <a:cxn ang="0">
                  <a:pos x="csX1734" y="csY1734"/>
                </a:cxn>
                <a:cxn ang="0">
                  <a:pos x="csX1735" y="csY1735"/>
                </a:cxn>
                <a:cxn ang="0">
                  <a:pos x="csX1736" y="csY1736"/>
                </a:cxn>
                <a:cxn ang="0">
                  <a:pos x="csX1737" y="csY1737"/>
                </a:cxn>
                <a:cxn ang="0">
                  <a:pos x="csX1738" y="csY1738"/>
                </a:cxn>
                <a:cxn ang="0">
                  <a:pos x="csX1739" y="csY1739"/>
                </a:cxn>
                <a:cxn ang="0">
                  <a:pos x="csX1740" y="csY1740"/>
                </a:cxn>
                <a:cxn ang="0">
                  <a:pos x="csX1741" y="csY1741"/>
                </a:cxn>
                <a:cxn ang="0">
                  <a:pos x="csX1742" y="csY1742"/>
                </a:cxn>
                <a:cxn ang="0">
                  <a:pos x="csX1743" y="csY1743"/>
                </a:cxn>
                <a:cxn ang="0">
                  <a:pos x="csX1744" y="csY1744"/>
                </a:cxn>
                <a:cxn ang="0">
                  <a:pos x="csX1745" y="csY1745"/>
                </a:cxn>
                <a:cxn ang="0">
                  <a:pos x="csX1746" y="csY1746"/>
                </a:cxn>
                <a:cxn ang="0">
                  <a:pos x="csX1747" y="csY1747"/>
                </a:cxn>
                <a:cxn ang="0">
                  <a:pos x="csX1748" y="csY1748"/>
                </a:cxn>
                <a:cxn ang="0">
                  <a:pos x="csX1749" y="csY1749"/>
                </a:cxn>
                <a:cxn ang="0">
                  <a:pos x="csX1750" y="csY1750"/>
                </a:cxn>
                <a:cxn ang="0">
                  <a:pos x="csX1751" y="csY1751"/>
                </a:cxn>
                <a:cxn ang="0">
                  <a:pos x="csX1752" y="csY1752"/>
                </a:cxn>
                <a:cxn ang="0">
                  <a:pos x="csX1753" y="csY1753"/>
                </a:cxn>
                <a:cxn ang="0">
                  <a:pos x="csX1754" y="csY1754"/>
                </a:cxn>
                <a:cxn ang="0">
                  <a:pos x="csX1755" y="csY1755"/>
                </a:cxn>
                <a:cxn ang="0">
                  <a:pos x="csX1756" y="csY1756"/>
                </a:cxn>
                <a:cxn ang="0">
                  <a:pos x="csX1757" y="csY1757"/>
                </a:cxn>
                <a:cxn ang="0">
                  <a:pos x="csX1758" y="csY1758"/>
                </a:cxn>
                <a:cxn ang="0">
                  <a:pos x="csX1759" y="csY1759"/>
                </a:cxn>
                <a:cxn ang="0">
                  <a:pos x="csX1760" y="csY1760"/>
                </a:cxn>
                <a:cxn ang="0">
                  <a:pos x="csX1761" y="csY1761"/>
                </a:cxn>
                <a:cxn ang="0">
                  <a:pos x="csX1762" y="csY1762"/>
                </a:cxn>
                <a:cxn ang="0">
                  <a:pos x="csX1763" y="csY1763"/>
                </a:cxn>
                <a:cxn ang="0">
                  <a:pos x="csX1764" y="csY1764"/>
                </a:cxn>
                <a:cxn ang="0">
                  <a:pos x="csX1765" y="csY1765"/>
                </a:cxn>
                <a:cxn ang="0">
                  <a:pos x="csX1766" y="csY1766"/>
                </a:cxn>
                <a:cxn ang="0">
                  <a:pos x="csX1767" y="csY1767"/>
                </a:cxn>
                <a:cxn ang="0">
                  <a:pos x="csX1768" y="csY1768"/>
                </a:cxn>
                <a:cxn ang="0">
                  <a:pos x="csX1769" y="csY1769"/>
                </a:cxn>
                <a:cxn ang="0">
                  <a:pos x="csX1770" y="csY1770"/>
                </a:cxn>
                <a:cxn ang="0">
                  <a:pos x="csX1771" y="csY1771"/>
                </a:cxn>
                <a:cxn ang="0">
                  <a:pos x="csX1772" y="csY1772"/>
                </a:cxn>
                <a:cxn ang="0">
                  <a:pos x="csX1773" y="csY1773"/>
                </a:cxn>
                <a:cxn ang="0">
                  <a:pos x="csX1774" y="csY1774"/>
                </a:cxn>
                <a:cxn ang="0">
                  <a:pos x="csX1775" y="csY1775"/>
                </a:cxn>
                <a:cxn ang="0">
                  <a:pos x="csX1776" y="csY1776"/>
                </a:cxn>
                <a:cxn ang="0">
                  <a:pos x="csX1777" y="csY1777"/>
                </a:cxn>
                <a:cxn ang="0">
                  <a:pos x="csX1778" y="csY1778"/>
                </a:cxn>
                <a:cxn ang="0">
                  <a:pos x="csX1779" y="csY1779"/>
                </a:cxn>
                <a:cxn ang="0">
                  <a:pos x="csX1780" y="csY1780"/>
                </a:cxn>
                <a:cxn ang="0">
                  <a:pos x="csX1781" y="csY1781"/>
                </a:cxn>
                <a:cxn ang="0">
                  <a:pos x="csX1782" y="csY1782"/>
                </a:cxn>
                <a:cxn ang="0">
                  <a:pos x="csX1783" y="csY1783"/>
                </a:cxn>
                <a:cxn ang="0">
                  <a:pos x="csX1784" y="csY1784"/>
                </a:cxn>
                <a:cxn ang="0">
                  <a:pos x="csX1785" y="csY1785"/>
                </a:cxn>
                <a:cxn ang="0">
                  <a:pos x="csX1786" y="csY1786"/>
                </a:cxn>
                <a:cxn ang="0">
                  <a:pos x="csX1787" y="csY1787"/>
                </a:cxn>
                <a:cxn ang="0">
                  <a:pos x="csX1788" y="csY1788"/>
                </a:cxn>
                <a:cxn ang="0">
                  <a:pos x="csX1789" y="csY1789"/>
                </a:cxn>
                <a:cxn ang="0">
                  <a:pos x="csX1790" y="csY1790"/>
                </a:cxn>
                <a:cxn ang="0">
                  <a:pos x="csX1791" y="csY1791"/>
                </a:cxn>
                <a:cxn ang="0">
                  <a:pos x="csX1792" y="csY1792"/>
                </a:cxn>
                <a:cxn ang="0">
                  <a:pos x="csX1793" y="csY1793"/>
                </a:cxn>
                <a:cxn ang="0">
                  <a:pos x="csX1794" y="csY1794"/>
                </a:cxn>
                <a:cxn ang="0">
                  <a:pos x="csX1795" y="csY1795"/>
                </a:cxn>
                <a:cxn ang="0">
                  <a:pos x="csX1796" y="csY1796"/>
                </a:cxn>
                <a:cxn ang="0">
                  <a:pos x="csX1797" y="csY1797"/>
                </a:cxn>
                <a:cxn ang="0">
                  <a:pos x="csX1798" y="csY1798"/>
                </a:cxn>
                <a:cxn ang="0">
                  <a:pos x="csX1799" y="csY1799"/>
                </a:cxn>
                <a:cxn ang="0">
                  <a:pos x="csX1800" y="csY1800"/>
                </a:cxn>
                <a:cxn ang="0">
                  <a:pos x="csX1801" y="csY1801"/>
                </a:cxn>
                <a:cxn ang="0">
                  <a:pos x="csX1802" y="csY1802"/>
                </a:cxn>
                <a:cxn ang="0">
                  <a:pos x="csX1803" y="csY1803"/>
                </a:cxn>
                <a:cxn ang="0">
                  <a:pos x="csX1804" y="csY1804"/>
                </a:cxn>
                <a:cxn ang="0">
                  <a:pos x="csX1805" y="csY1805"/>
                </a:cxn>
                <a:cxn ang="0">
                  <a:pos x="csX1806" y="csY1806"/>
                </a:cxn>
                <a:cxn ang="0">
                  <a:pos x="csX1807" y="csY1807"/>
                </a:cxn>
                <a:cxn ang="0">
                  <a:pos x="csX1808" y="csY1808"/>
                </a:cxn>
                <a:cxn ang="0">
                  <a:pos x="csX1809" y="csY1809"/>
                </a:cxn>
                <a:cxn ang="0">
                  <a:pos x="csX1810" y="csY1810"/>
                </a:cxn>
                <a:cxn ang="0">
                  <a:pos x="csX1811" y="csY1811"/>
                </a:cxn>
                <a:cxn ang="0">
                  <a:pos x="csX1812" y="csY1812"/>
                </a:cxn>
                <a:cxn ang="0">
                  <a:pos x="csX1813" y="csY1813"/>
                </a:cxn>
                <a:cxn ang="0">
                  <a:pos x="csX1814" y="csY1814"/>
                </a:cxn>
                <a:cxn ang="0">
                  <a:pos x="csX1815" y="csY1815"/>
                </a:cxn>
                <a:cxn ang="0">
                  <a:pos x="csX1816" y="csY1816"/>
                </a:cxn>
                <a:cxn ang="0">
                  <a:pos x="csX1817" y="csY1817"/>
                </a:cxn>
                <a:cxn ang="0">
                  <a:pos x="csX1818" y="csY1818"/>
                </a:cxn>
                <a:cxn ang="0">
                  <a:pos x="csX1819" y="csY1819"/>
                </a:cxn>
                <a:cxn ang="0">
                  <a:pos x="csX1820" y="csY1820"/>
                </a:cxn>
                <a:cxn ang="0">
                  <a:pos x="csX1821" y="csY1821"/>
                </a:cxn>
                <a:cxn ang="0">
                  <a:pos x="csX1822" y="csY1822"/>
                </a:cxn>
                <a:cxn ang="0">
                  <a:pos x="csX1823" y="csY1823"/>
                </a:cxn>
                <a:cxn ang="0">
                  <a:pos x="csX1824" y="csY1824"/>
                </a:cxn>
                <a:cxn ang="0">
                  <a:pos x="csX1825" y="csY1825"/>
                </a:cxn>
                <a:cxn ang="0">
                  <a:pos x="csX1826" y="csY1826"/>
                </a:cxn>
                <a:cxn ang="0">
                  <a:pos x="csX1827" y="csY1827"/>
                </a:cxn>
                <a:cxn ang="0">
                  <a:pos x="csX1828" y="csY1828"/>
                </a:cxn>
                <a:cxn ang="0">
                  <a:pos x="csX1829" y="csY1829"/>
                </a:cxn>
                <a:cxn ang="0">
                  <a:pos x="csX1830" y="csY1830"/>
                </a:cxn>
                <a:cxn ang="0">
                  <a:pos x="csX1831" y="csY1831"/>
                </a:cxn>
                <a:cxn ang="0">
                  <a:pos x="csX1832" y="csY1832"/>
                </a:cxn>
                <a:cxn ang="0">
                  <a:pos x="csX1833" y="csY1833"/>
                </a:cxn>
                <a:cxn ang="0">
                  <a:pos x="csX1834" y="csY1834"/>
                </a:cxn>
                <a:cxn ang="0">
                  <a:pos x="csX1835" y="csY1835"/>
                </a:cxn>
                <a:cxn ang="0">
                  <a:pos x="csX1836" y="csY1836"/>
                </a:cxn>
                <a:cxn ang="0">
                  <a:pos x="csX1837" y="csY1837"/>
                </a:cxn>
                <a:cxn ang="0">
                  <a:pos x="csX1838" y="csY1838"/>
                </a:cxn>
                <a:cxn ang="0">
                  <a:pos x="csX1839" y="csY1839"/>
                </a:cxn>
                <a:cxn ang="0">
                  <a:pos x="csX1840" y="csY1840"/>
                </a:cxn>
                <a:cxn ang="0">
                  <a:pos x="csX1841" y="csY1841"/>
                </a:cxn>
                <a:cxn ang="0">
                  <a:pos x="csX1842" y="csY1842"/>
                </a:cxn>
                <a:cxn ang="0">
                  <a:pos x="csX1843" y="csY1843"/>
                </a:cxn>
                <a:cxn ang="0">
                  <a:pos x="csX1844" y="csY1844"/>
                </a:cxn>
                <a:cxn ang="0">
                  <a:pos x="csX1845" y="csY1845"/>
                </a:cxn>
                <a:cxn ang="0">
                  <a:pos x="csX1846" y="csY1846"/>
                </a:cxn>
                <a:cxn ang="0">
                  <a:pos x="csX1847" y="csY1847"/>
                </a:cxn>
                <a:cxn ang="0">
                  <a:pos x="csX1848" y="csY1848"/>
                </a:cxn>
                <a:cxn ang="0">
                  <a:pos x="csX1849" y="csY1849"/>
                </a:cxn>
                <a:cxn ang="0">
                  <a:pos x="csX1850" y="csY1850"/>
                </a:cxn>
                <a:cxn ang="0">
                  <a:pos x="csX1851" y="csY1851"/>
                </a:cxn>
                <a:cxn ang="0">
                  <a:pos x="csX1852" y="csY1852"/>
                </a:cxn>
                <a:cxn ang="0">
                  <a:pos x="csX1853" y="csY1853"/>
                </a:cxn>
                <a:cxn ang="0">
                  <a:pos x="csX1854" y="csY1854"/>
                </a:cxn>
                <a:cxn ang="0">
                  <a:pos x="csX1855" y="csY1855"/>
                </a:cxn>
                <a:cxn ang="0">
                  <a:pos x="csX1856" y="csY1856"/>
                </a:cxn>
                <a:cxn ang="0">
                  <a:pos x="csX1857" y="csY1857"/>
                </a:cxn>
                <a:cxn ang="0">
                  <a:pos x="csX1858" y="csY1858"/>
                </a:cxn>
                <a:cxn ang="0">
                  <a:pos x="csX1859" y="csY1859"/>
                </a:cxn>
                <a:cxn ang="0">
                  <a:pos x="csX1860" y="csY1860"/>
                </a:cxn>
                <a:cxn ang="0">
                  <a:pos x="csX1861" y="csY1861"/>
                </a:cxn>
                <a:cxn ang="0">
                  <a:pos x="csX1862" y="csY1862"/>
                </a:cxn>
                <a:cxn ang="0">
                  <a:pos x="csX1863" y="csY1863"/>
                </a:cxn>
                <a:cxn ang="0">
                  <a:pos x="csX1864" y="csY1864"/>
                </a:cxn>
                <a:cxn ang="0">
                  <a:pos x="csX1865" y="csY1865"/>
                </a:cxn>
                <a:cxn ang="0">
                  <a:pos x="csX1866" y="csY1866"/>
                </a:cxn>
                <a:cxn ang="0">
                  <a:pos x="csX1867" y="csY1867"/>
                </a:cxn>
                <a:cxn ang="0">
                  <a:pos x="csX1868" y="csY1868"/>
                </a:cxn>
                <a:cxn ang="0">
                  <a:pos x="csX1869" y="csY1869"/>
                </a:cxn>
                <a:cxn ang="0">
                  <a:pos x="csX1870" y="csY1870"/>
                </a:cxn>
                <a:cxn ang="0">
                  <a:pos x="csX1871" y="csY1871"/>
                </a:cxn>
                <a:cxn ang="0">
                  <a:pos x="csX1872" y="csY1872"/>
                </a:cxn>
                <a:cxn ang="0">
                  <a:pos x="csX1873" y="csY1873"/>
                </a:cxn>
                <a:cxn ang="0">
                  <a:pos x="csX1874" y="csY1874"/>
                </a:cxn>
                <a:cxn ang="0">
                  <a:pos x="csX1875" y="csY1875"/>
                </a:cxn>
                <a:cxn ang="0">
                  <a:pos x="csX1876" y="csY1876"/>
                </a:cxn>
                <a:cxn ang="0">
                  <a:pos x="csX1877" y="csY1877"/>
                </a:cxn>
                <a:cxn ang="0">
                  <a:pos x="csX1878" y="csY1878"/>
                </a:cxn>
                <a:cxn ang="0">
                  <a:pos x="csX1879" y="csY1879"/>
                </a:cxn>
                <a:cxn ang="0">
                  <a:pos x="csX1880" y="csY1880"/>
                </a:cxn>
                <a:cxn ang="0">
                  <a:pos x="csX1881" y="csY1881"/>
                </a:cxn>
                <a:cxn ang="0">
                  <a:pos x="csX1882" y="csY1882"/>
                </a:cxn>
                <a:cxn ang="0">
                  <a:pos x="csX1883" y="csY1883"/>
                </a:cxn>
                <a:cxn ang="0">
                  <a:pos x="csX1884" y="csY1884"/>
                </a:cxn>
                <a:cxn ang="0">
                  <a:pos x="csX1885" y="csY1885"/>
                </a:cxn>
                <a:cxn ang="0">
                  <a:pos x="csX1886" y="csY1886"/>
                </a:cxn>
                <a:cxn ang="0">
                  <a:pos x="csX1887" y="csY1887"/>
                </a:cxn>
                <a:cxn ang="0">
                  <a:pos x="csX1888" y="csY1888"/>
                </a:cxn>
                <a:cxn ang="0">
                  <a:pos x="csX1889" y="csY1889"/>
                </a:cxn>
                <a:cxn ang="0">
                  <a:pos x="csX1890" y="csY1890"/>
                </a:cxn>
                <a:cxn ang="0">
                  <a:pos x="csX1891" y="csY1891"/>
                </a:cxn>
                <a:cxn ang="0">
                  <a:pos x="csX1892" y="csY1892"/>
                </a:cxn>
                <a:cxn ang="0">
                  <a:pos x="csX1893" y="csY1893"/>
                </a:cxn>
                <a:cxn ang="0">
                  <a:pos x="csX1894" y="csY1894"/>
                </a:cxn>
                <a:cxn ang="0">
                  <a:pos x="csX1895" y="csY1895"/>
                </a:cxn>
                <a:cxn ang="0">
                  <a:pos x="csX1896" y="csY1896"/>
                </a:cxn>
                <a:cxn ang="0">
                  <a:pos x="csX1897" y="csY1897"/>
                </a:cxn>
                <a:cxn ang="0">
                  <a:pos x="csX1898" y="csY1898"/>
                </a:cxn>
                <a:cxn ang="0">
                  <a:pos x="csX1899" y="csY1899"/>
                </a:cxn>
                <a:cxn ang="0">
                  <a:pos x="csX1900" y="csY1900"/>
                </a:cxn>
                <a:cxn ang="0">
                  <a:pos x="csX1901" y="csY1901"/>
                </a:cxn>
                <a:cxn ang="0">
                  <a:pos x="csX1902" y="csY1902"/>
                </a:cxn>
                <a:cxn ang="0">
                  <a:pos x="csX1903" y="csY1903"/>
                </a:cxn>
                <a:cxn ang="0">
                  <a:pos x="csX1904" y="csY1904"/>
                </a:cxn>
                <a:cxn ang="0">
                  <a:pos x="csX1905" y="csY1905"/>
                </a:cxn>
                <a:cxn ang="0">
                  <a:pos x="csX1906" y="csY1906"/>
                </a:cxn>
                <a:cxn ang="0">
                  <a:pos x="csX1907" y="csY1907"/>
                </a:cxn>
                <a:cxn ang="0">
                  <a:pos x="csX1908" y="csY1908"/>
                </a:cxn>
                <a:cxn ang="0">
                  <a:pos x="csX1909" y="csY1909"/>
                </a:cxn>
                <a:cxn ang="0">
                  <a:pos x="csX1910" y="csY1910"/>
                </a:cxn>
                <a:cxn ang="0">
                  <a:pos x="csX1911" y="csY1911"/>
                </a:cxn>
                <a:cxn ang="0">
                  <a:pos x="csX1912" y="csY1912"/>
                </a:cxn>
                <a:cxn ang="0">
                  <a:pos x="csX1913" y="csY1913"/>
                </a:cxn>
                <a:cxn ang="0">
                  <a:pos x="csX1914" y="csY1914"/>
                </a:cxn>
                <a:cxn ang="0">
                  <a:pos x="csX1915" y="csY1915"/>
                </a:cxn>
                <a:cxn ang="0">
                  <a:pos x="csX1916" y="csY1916"/>
                </a:cxn>
                <a:cxn ang="0">
                  <a:pos x="csX1917" y="csY1917"/>
                </a:cxn>
                <a:cxn ang="0">
                  <a:pos x="csX1918" y="csY1918"/>
                </a:cxn>
                <a:cxn ang="0">
                  <a:pos x="csX1919" y="csY1919"/>
                </a:cxn>
                <a:cxn ang="0">
                  <a:pos x="csX1920" y="csY1920"/>
                </a:cxn>
                <a:cxn ang="0">
                  <a:pos x="csX1921" y="csY1921"/>
                </a:cxn>
                <a:cxn ang="0">
                  <a:pos x="csX1922" y="csY1922"/>
                </a:cxn>
                <a:cxn ang="0">
                  <a:pos x="csX1923" y="csY1923"/>
                </a:cxn>
                <a:cxn ang="0">
                  <a:pos x="csX1924" y="csY1924"/>
                </a:cxn>
                <a:cxn ang="0">
                  <a:pos x="csX1925" y="csY1925"/>
                </a:cxn>
                <a:cxn ang="0">
                  <a:pos x="csX1926" y="csY1926"/>
                </a:cxn>
                <a:cxn ang="0">
                  <a:pos x="csX1927" y="csY1927"/>
                </a:cxn>
                <a:cxn ang="0">
                  <a:pos x="csX1928" y="csY1928"/>
                </a:cxn>
                <a:cxn ang="0">
                  <a:pos x="csX1929" y="csY1929"/>
                </a:cxn>
                <a:cxn ang="0">
                  <a:pos x="csX1930" y="csY1930"/>
                </a:cxn>
                <a:cxn ang="0">
                  <a:pos x="csX1931" y="csY1931"/>
                </a:cxn>
                <a:cxn ang="0">
                  <a:pos x="csX1932" y="csY1932"/>
                </a:cxn>
                <a:cxn ang="0">
                  <a:pos x="csX1933" y="csY1933"/>
                </a:cxn>
                <a:cxn ang="0">
                  <a:pos x="csX1934" y="csY1934"/>
                </a:cxn>
                <a:cxn ang="0">
                  <a:pos x="csX1935" y="csY1935"/>
                </a:cxn>
                <a:cxn ang="0">
                  <a:pos x="csX1936" y="csY1936"/>
                </a:cxn>
                <a:cxn ang="0">
                  <a:pos x="csX1937" y="csY1937"/>
                </a:cxn>
                <a:cxn ang="0">
                  <a:pos x="csX1938" y="csY1938"/>
                </a:cxn>
                <a:cxn ang="0">
                  <a:pos x="csX1939" y="csY1939"/>
                </a:cxn>
                <a:cxn ang="0">
                  <a:pos x="csX1940" y="csY1940"/>
                </a:cxn>
                <a:cxn ang="0">
                  <a:pos x="csX1941" y="csY1941"/>
                </a:cxn>
                <a:cxn ang="0">
                  <a:pos x="csX1942" y="csY1942"/>
                </a:cxn>
                <a:cxn ang="0">
                  <a:pos x="csX1943" y="csY1943"/>
                </a:cxn>
                <a:cxn ang="0">
                  <a:pos x="csX1944" y="csY1944"/>
                </a:cxn>
                <a:cxn ang="0">
                  <a:pos x="csX1945" y="csY1945"/>
                </a:cxn>
                <a:cxn ang="0">
                  <a:pos x="csX1946" y="csY1946"/>
                </a:cxn>
                <a:cxn ang="0">
                  <a:pos x="csX1947" y="csY1947"/>
                </a:cxn>
                <a:cxn ang="0">
                  <a:pos x="csX1948" y="csY1948"/>
                </a:cxn>
                <a:cxn ang="0">
                  <a:pos x="csX1949" y="csY1949"/>
                </a:cxn>
                <a:cxn ang="0">
                  <a:pos x="csX1950" y="csY1950"/>
                </a:cxn>
                <a:cxn ang="0">
                  <a:pos x="csX1951" y="csY1951"/>
                </a:cxn>
                <a:cxn ang="0">
                  <a:pos x="csX1952" y="csY1952"/>
                </a:cxn>
                <a:cxn ang="0">
                  <a:pos x="csX1953" y="csY1953"/>
                </a:cxn>
                <a:cxn ang="0">
                  <a:pos x="csX1954" y="csY1954"/>
                </a:cxn>
                <a:cxn ang="0">
                  <a:pos x="csX1955" y="csY1955"/>
                </a:cxn>
                <a:cxn ang="0">
                  <a:pos x="csX1956" y="csY1956"/>
                </a:cxn>
                <a:cxn ang="0">
                  <a:pos x="csX1957" y="csY1957"/>
                </a:cxn>
                <a:cxn ang="0">
                  <a:pos x="csX1958" y="csY1958"/>
                </a:cxn>
                <a:cxn ang="0">
                  <a:pos x="csX1959" y="csY1959"/>
                </a:cxn>
                <a:cxn ang="0">
                  <a:pos x="csX1960" y="csY1960"/>
                </a:cxn>
                <a:cxn ang="0">
                  <a:pos x="csX1961" y="csY1961"/>
                </a:cxn>
                <a:cxn ang="0">
                  <a:pos x="csX1962" y="csY1962"/>
                </a:cxn>
                <a:cxn ang="0">
                  <a:pos x="csX1963" y="csY1963"/>
                </a:cxn>
                <a:cxn ang="0">
                  <a:pos x="csX1964" y="csY1964"/>
                </a:cxn>
                <a:cxn ang="0">
                  <a:pos x="csX1965" y="csY1965"/>
                </a:cxn>
                <a:cxn ang="0">
                  <a:pos x="csX1966" y="csY1966"/>
                </a:cxn>
                <a:cxn ang="0">
                  <a:pos x="csX1967" y="csY1967"/>
                </a:cxn>
                <a:cxn ang="0">
                  <a:pos x="csX1968" y="csY1968"/>
                </a:cxn>
                <a:cxn ang="0">
                  <a:pos x="csX1969" y="csY1969"/>
                </a:cxn>
                <a:cxn ang="0">
                  <a:pos x="csX1970" y="csY1970"/>
                </a:cxn>
                <a:cxn ang="0">
                  <a:pos x="csX1971" y="csY1971"/>
                </a:cxn>
                <a:cxn ang="0">
                  <a:pos x="csX1972" y="csY1972"/>
                </a:cxn>
                <a:cxn ang="0">
                  <a:pos x="csX1973" y="csY1973"/>
                </a:cxn>
                <a:cxn ang="0">
                  <a:pos x="csX1974" y="csY1974"/>
                </a:cxn>
                <a:cxn ang="0">
                  <a:pos x="csX1975" y="csY1975"/>
                </a:cxn>
                <a:cxn ang="0">
                  <a:pos x="csX1976" y="csY1976"/>
                </a:cxn>
                <a:cxn ang="0">
                  <a:pos x="csX1977" y="csY1977"/>
                </a:cxn>
                <a:cxn ang="0">
                  <a:pos x="csX1978" y="csY1978"/>
                </a:cxn>
                <a:cxn ang="0">
                  <a:pos x="csX1979" y="csY1979"/>
                </a:cxn>
                <a:cxn ang="0">
                  <a:pos x="csX1980" y="csY1980"/>
                </a:cxn>
                <a:cxn ang="0">
                  <a:pos x="csX1981" y="csY1981"/>
                </a:cxn>
                <a:cxn ang="0">
                  <a:pos x="csX1982" y="csY1982"/>
                </a:cxn>
                <a:cxn ang="0">
                  <a:pos x="csX1983" y="csY1983"/>
                </a:cxn>
                <a:cxn ang="0">
                  <a:pos x="csX1984" y="csY1984"/>
                </a:cxn>
                <a:cxn ang="0">
                  <a:pos x="csX1985" y="csY1985"/>
                </a:cxn>
                <a:cxn ang="0">
                  <a:pos x="csX1986" y="csY1986"/>
                </a:cxn>
                <a:cxn ang="0">
                  <a:pos x="csX1987" y="csY1987"/>
                </a:cxn>
                <a:cxn ang="0">
                  <a:pos x="csX1988" y="csY1988"/>
                </a:cxn>
                <a:cxn ang="0">
                  <a:pos x="csX1989" y="csY1989"/>
                </a:cxn>
                <a:cxn ang="0">
                  <a:pos x="csX1990" y="csY1990"/>
                </a:cxn>
                <a:cxn ang="0">
                  <a:pos x="csX1991" y="csY1991"/>
                </a:cxn>
                <a:cxn ang="0">
                  <a:pos x="csX1992" y="csY1992"/>
                </a:cxn>
                <a:cxn ang="0">
                  <a:pos x="csX1993" y="csY1993"/>
                </a:cxn>
                <a:cxn ang="0">
                  <a:pos x="csX1994" y="csY1994"/>
                </a:cxn>
                <a:cxn ang="0">
                  <a:pos x="csX1995" y="csY1995"/>
                </a:cxn>
                <a:cxn ang="0">
                  <a:pos x="csX1996" y="csY1996"/>
                </a:cxn>
                <a:cxn ang="0">
                  <a:pos x="csX1997" y="csY1997"/>
                </a:cxn>
                <a:cxn ang="0">
                  <a:pos x="csX1998" y="csY1998"/>
                </a:cxn>
                <a:cxn ang="0">
                  <a:pos x="csX1999" y="csY1999"/>
                </a:cxn>
                <a:cxn ang="0">
                  <a:pos x="csX2000" y="csY2000"/>
                </a:cxn>
                <a:cxn ang="0">
                  <a:pos x="csX2001" y="csY2001"/>
                </a:cxn>
                <a:cxn ang="0">
                  <a:pos x="csX2002" y="csY2002"/>
                </a:cxn>
                <a:cxn ang="0">
                  <a:pos x="csX2003" y="csY2003"/>
                </a:cxn>
                <a:cxn ang="0">
                  <a:pos x="csX2004" y="csY2004"/>
                </a:cxn>
                <a:cxn ang="0">
                  <a:pos x="csX2005" y="csY2005"/>
                </a:cxn>
                <a:cxn ang="0">
                  <a:pos x="csX2006" y="csY2006"/>
                </a:cxn>
                <a:cxn ang="0">
                  <a:pos x="csX2007" y="csY2007"/>
                </a:cxn>
                <a:cxn ang="0">
                  <a:pos x="csX2008" y="csY2008"/>
                </a:cxn>
                <a:cxn ang="0">
                  <a:pos x="csX2009" y="csY2009"/>
                </a:cxn>
                <a:cxn ang="0">
                  <a:pos x="csX2010" y="csY2010"/>
                </a:cxn>
                <a:cxn ang="0">
                  <a:pos x="csX2011" y="csY2011"/>
                </a:cxn>
                <a:cxn ang="0">
                  <a:pos x="csX2012" y="csY2012"/>
                </a:cxn>
                <a:cxn ang="0">
                  <a:pos x="csX2013" y="csY2013"/>
                </a:cxn>
                <a:cxn ang="0">
                  <a:pos x="csX2014" y="csY2014"/>
                </a:cxn>
                <a:cxn ang="0">
                  <a:pos x="csX2015" y="csY2015"/>
                </a:cxn>
                <a:cxn ang="0">
                  <a:pos x="csX2016" y="csY2016"/>
                </a:cxn>
                <a:cxn ang="0">
                  <a:pos x="csX2017" y="csY2017"/>
                </a:cxn>
                <a:cxn ang="0">
                  <a:pos x="csX2018" y="csY2018"/>
                </a:cxn>
                <a:cxn ang="0">
                  <a:pos x="csX2019" y="csY2019"/>
                </a:cxn>
                <a:cxn ang="0">
                  <a:pos x="csX2020" y="csY2020"/>
                </a:cxn>
                <a:cxn ang="0">
                  <a:pos x="csX2021" y="csY2021"/>
                </a:cxn>
                <a:cxn ang="0">
                  <a:pos x="csX2022" y="csY2022"/>
                </a:cxn>
                <a:cxn ang="0">
                  <a:pos x="csX2023" y="csY2023"/>
                </a:cxn>
                <a:cxn ang="0">
                  <a:pos x="csX2024" y="csY2024"/>
                </a:cxn>
                <a:cxn ang="0">
                  <a:pos x="csX2025" y="csY2025"/>
                </a:cxn>
                <a:cxn ang="0">
                  <a:pos x="csX2026" y="csY2026"/>
                </a:cxn>
                <a:cxn ang="0">
                  <a:pos x="csX2027" y="csY2027"/>
                </a:cxn>
                <a:cxn ang="0">
                  <a:pos x="csX2028" y="csY2028"/>
                </a:cxn>
                <a:cxn ang="0">
                  <a:pos x="csX2029" y="csY2029"/>
                </a:cxn>
                <a:cxn ang="0">
                  <a:pos x="csX2030" y="csY2030"/>
                </a:cxn>
                <a:cxn ang="0">
                  <a:pos x="csX2031" y="csY2031"/>
                </a:cxn>
                <a:cxn ang="0">
                  <a:pos x="csX2032" y="csY2032"/>
                </a:cxn>
                <a:cxn ang="0">
                  <a:pos x="csX2033" y="csY2033"/>
                </a:cxn>
                <a:cxn ang="0">
                  <a:pos x="csX2034" y="csY2034"/>
                </a:cxn>
                <a:cxn ang="0">
                  <a:pos x="csX2035" y="csY2035"/>
                </a:cxn>
                <a:cxn ang="0">
                  <a:pos x="csX2036" y="csY2036"/>
                </a:cxn>
                <a:cxn ang="0">
                  <a:pos x="csX2037" y="csY2037"/>
                </a:cxn>
                <a:cxn ang="0">
                  <a:pos x="csX2038" y="csY2038"/>
                </a:cxn>
              </a:cxnLst>
              <a:rect l="l" t="t" r="r" b="b"/>
              <a:pathLst>
                <a:path w="12268862" h="7060758">
                  <a:moveTo>
                    <a:pt x="5844133" y="5587264"/>
                  </a:moveTo>
                  <a:lnTo>
                    <a:pt x="5820376" y="5644400"/>
                  </a:lnTo>
                  <a:lnTo>
                    <a:pt x="5837563" y="5652563"/>
                  </a:lnTo>
                  <a:lnTo>
                    <a:pt x="5868774" y="5599571"/>
                  </a:lnTo>
                  <a:close/>
                  <a:moveTo>
                    <a:pt x="2959034" y="5587264"/>
                  </a:moveTo>
                  <a:lnTo>
                    <a:pt x="2935277" y="5644400"/>
                  </a:lnTo>
                  <a:lnTo>
                    <a:pt x="2952463" y="5652563"/>
                  </a:lnTo>
                  <a:lnTo>
                    <a:pt x="2983675" y="5599571"/>
                  </a:lnTo>
                  <a:close/>
                  <a:moveTo>
                    <a:pt x="843014" y="5586260"/>
                  </a:moveTo>
                  <a:cubicBezTo>
                    <a:pt x="837537" y="5586260"/>
                    <a:pt x="832862" y="5588164"/>
                    <a:pt x="828987" y="5591973"/>
                  </a:cubicBezTo>
                  <a:cubicBezTo>
                    <a:pt x="825111" y="5595782"/>
                    <a:pt x="823174" y="5600408"/>
                    <a:pt x="823174" y="5605849"/>
                  </a:cubicBezTo>
                  <a:cubicBezTo>
                    <a:pt x="823174" y="5611291"/>
                    <a:pt x="825111" y="5615937"/>
                    <a:pt x="828987" y="5619788"/>
                  </a:cubicBezTo>
                  <a:cubicBezTo>
                    <a:pt x="832862" y="5623639"/>
                    <a:pt x="837537" y="5625564"/>
                    <a:pt x="843014" y="5625564"/>
                  </a:cubicBezTo>
                  <a:cubicBezTo>
                    <a:pt x="848489" y="5625564"/>
                    <a:pt x="853165" y="5623639"/>
                    <a:pt x="857040" y="5619788"/>
                  </a:cubicBezTo>
                  <a:cubicBezTo>
                    <a:pt x="860916" y="5615937"/>
                    <a:pt x="862853" y="5611291"/>
                    <a:pt x="862853" y="5605849"/>
                  </a:cubicBezTo>
                  <a:cubicBezTo>
                    <a:pt x="862853" y="5600408"/>
                    <a:pt x="860916" y="5595782"/>
                    <a:pt x="857040" y="5591973"/>
                  </a:cubicBezTo>
                  <a:cubicBezTo>
                    <a:pt x="853165" y="5588164"/>
                    <a:pt x="848489" y="5586260"/>
                    <a:pt x="843014" y="5586260"/>
                  </a:cubicBezTo>
                  <a:close/>
                  <a:moveTo>
                    <a:pt x="4685004" y="5514180"/>
                  </a:moveTo>
                  <a:cubicBezTo>
                    <a:pt x="4695975" y="5514180"/>
                    <a:pt x="4704984" y="5517843"/>
                    <a:pt x="4712030" y="5525168"/>
                  </a:cubicBezTo>
                  <a:cubicBezTo>
                    <a:pt x="4719076" y="5532493"/>
                    <a:pt x="4722598" y="5542016"/>
                    <a:pt x="4722598" y="5553736"/>
                  </a:cubicBezTo>
                  <a:cubicBezTo>
                    <a:pt x="4722598" y="5565456"/>
                    <a:pt x="4719012" y="5575042"/>
                    <a:pt x="4711839" y="5582493"/>
                  </a:cubicBezTo>
                  <a:cubicBezTo>
                    <a:pt x="4704668" y="5589943"/>
                    <a:pt x="4695680" y="5593669"/>
                    <a:pt x="4684878" y="5593669"/>
                  </a:cubicBezTo>
                  <a:cubicBezTo>
                    <a:pt x="4674077" y="5593669"/>
                    <a:pt x="4665153" y="5589985"/>
                    <a:pt x="4658107" y="5582618"/>
                  </a:cubicBezTo>
                  <a:cubicBezTo>
                    <a:pt x="4651061" y="5575251"/>
                    <a:pt x="4647538" y="5565624"/>
                    <a:pt x="4647538" y="5553736"/>
                  </a:cubicBezTo>
                  <a:cubicBezTo>
                    <a:pt x="4647538" y="5542183"/>
                    <a:pt x="4651103" y="5532703"/>
                    <a:pt x="4658233" y="5525294"/>
                  </a:cubicBezTo>
                  <a:cubicBezTo>
                    <a:pt x="4665363" y="5517885"/>
                    <a:pt x="4674287" y="5514180"/>
                    <a:pt x="4685004" y="5514180"/>
                  </a:cubicBezTo>
                  <a:close/>
                  <a:moveTo>
                    <a:pt x="3659470" y="5513553"/>
                  </a:moveTo>
                  <a:cubicBezTo>
                    <a:pt x="3670385" y="5513553"/>
                    <a:pt x="3679411" y="5517236"/>
                    <a:pt x="3686548" y="5524603"/>
                  </a:cubicBezTo>
                  <a:cubicBezTo>
                    <a:pt x="3693683" y="5531970"/>
                    <a:pt x="3697252" y="5541597"/>
                    <a:pt x="3697252" y="5553485"/>
                  </a:cubicBezTo>
                  <a:cubicBezTo>
                    <a:pt x="3697252" y="5565624"/>
                    <a:pt x="3693683" y="5575439"/>
                    <a:pt x="3686548" y="5582932"/>
                  </a:cubicBezTo>
                  <a:cubicBezTo>
                    <a:pt x="3679411" y="5590425"/>
                    <a:pt x="3670426" y="5594171"/>
                    <a:pt x="3659595" y="5594171"/>
                  </a:cubicBezTo>
                  <a:cubicBezTo>
                    <a:pt x="3649099" y="5594171"/>
                    <a:pt x="3640264" y="5590362"/>
                    <a:pt x="3633085" y="5582744"/>
                  </a:cubicBezTo>
                  <a:cubicBezTo>
                    <a:pt x="3625906" y="5575126"/>
                    <a:pt x="3622317" y="5565414"/>
                    <a:pt x="3622317" y="5553611"/>
                  </a:cubicBezTo>
                  <a:cubicBezTo>
                    <a:pt x="3622317" y="5541890"/>
                    <a:pt x="3625843" y="5532284"/>
                    <a:pt x="3632895" y="5524791"/>
                  </a:cubicBezTo>
                  <a:cubicBezTo>
                    <a:pt x="3639949" y="5517299"/>
                    <a:pt x="3648807" y="5513553"/>
                    <a:pt x="3659470" y="5513553"/>
                  </a:cubicBezTo>
                  <a:close/>
                  <a:moveTo>
                    <a:pt x="3492244" y="5513553"/>
                  </a:moveTo>
                  <a:cubicBezTo>
                    <a:pt x="3503028" y="5513553"/>
                    <a:pt x="3511958" y="5517299"/>
                    <a:pt x="3519034" y="5524791"/>
                  </a:cubicBezTo>
                  <a:cubicBezTo>
                    <a:pt x="3526111" y="5532284"/>
                    <a:pt x="3529648" y="5541890"/>
                    <a:pt x="3529648" y="5553611"/>
                  </a:cubicBezTo>
                  <a:cubicBezTo>
                    <a:pt x="3529648" y="5565414"/>
                    <a:pt x="3526047" y="5575126"/>
                    <a:pt x="3518845" y="5582744"/>
                  </a:cubicBezTo>
                  <a:cubicBezTo>
                    <a:pt x="3511642" y="5590362"/>
                    <a:pt x="3502775" y="5594171"/>
                    <a:pt x="3492244" y="5594171"/>
                  </a:cubicBezTo>
                  <a:cubicBezTo>
                    <a:pt x="3481377" y="5594171"/>
                    <a:pt x="3472364" y="5590425"/>
                    <a:pt x="3465203" y="5582932"/>
                  </a:cubicBezTo>
                  <a:cubicBezTo>
                    <a:pt x="3458042" y="5575439"/>
                    <a:pt x="3454462" y="5565624"/>
                    <a:pt x="3454462" y="5553485"/>
                  </a:cubicBezTo>
                  <a:cubicBezTo>
                    <a:pt x="3454462" y="5541597"/>
                    <a:pt x="3458042" y="5531970"/>
                    <a:pt x="3465203" y="5524603"/>
                  </a:cubicBezTo>
                  <a:cubicBezTo>
                    <a:pt x="3472364" y="5517236"/>
                    <a:pt x="3481377" y="5513553"/>
                    <a:pt x="3492244" y="5513553"/>
                  </a:cubicBezTo>
                  <a:close/>
                  <a:moveTo>
                    <a:pt x="4235771" y="5510915"/>
                  </a:moveTo>
                  <a:cubicBezTo>
                    <a:pt x="4244633" y="5510915"/>
                    <a:pt x="4252418" y="5513301"/>
                    <a:pt x="4259126" y="5518073"/>
                  </a:cubicBezTo>
                  <a:cubicBezTo>
                    <a:pt x="4265834" y="5522845"/>
                    <a:pt x="4270329" y="5529040"/>
                    <a:pt x="4272607" y="5536658"/>
                  </a:cubicBezTo>
                  <a:lnTo>
                    <a:pt x="4197799" y="5536658"/>
                  </a:lnTo>
                  <a:cubicBezTo>
                    <a:pt x="4201681" y="5528203"/>
                    <a:pt x="4205900" y="5522301"/>
                    <a:pt x="4210456" y="5518952"/>
                  </a:cubicBezTo>
                  <a:cubicBezTo>
                    <a:pt x="4217714" y="5513594"/>
                    <a:pt x="4226152" y="5510915"/>
                    <a:pt x="4235771" y="5510915"/>
                  </a:cubicBezTo>
                  <a:close/>
                  <a:moveTo>
                    <a:pt x="3325192" y="5510915"/>
                  </a:moveTo>
                  <a:cubicBezTo>
                    <a:pt x="3334053" y="5510915"/>
                    <a:pt x="3341838" y="5513301"/>
                    <a:pt x="3348547" y="5518073"/>
                  </a:cubicBezTo>
                  <a:cubicBezTo>
                    <a:pt x="3355256" y="5522845"/>
                    <a:pt x="3359749" y="5529040"/>
                    <a:pt x="3362027" y="5536658"/>
                  </a:cubicBezTo>
                  <a:lnTo>
                    <a:pt x="3287219" y="5536658"/>
                  </a:lnTo>
                  <a:cubicBezTo>
                    <a:pt x="3291101" y="5528203"/>
                    <a:pt x="3295321" y="5522301"/>
                    <a:pt x="3299877" y="5518952"/>
                  </a:cubicBezTo>
                  <a:cubicBezTo>
                    <a:pt x="3307135" y="5513594"/>
                    <a:pt x="3315572" y="5510915"/>
                    <a:pt x="3325192" y="5510915"/>
                  </a:cubicBezTo>
                  <a:close/>
                  <a:moveTo>
                    <a:pt x="2692579" y="5510915"/>
                  </a:moveTo>
                  <a:cubicBezTo>
                    <a:pt x="2701440" y="5510915"/>
                    <a:pt x="2709225" y="5513301"/>
                    <a:pt x="2715934" y="5518073"/>
                  </a:cubicBezTo>
                  <a:cubicBezTo>
                    <a:pt x="2722642" y="5522845"/>
                    <a:pt x="2727136" y="5529040"/>
                    <a:pt x="2729414" y="5536658"/>
                  </a:cubicBezTo>
                  <a:lnTo>
                    <a:pt x="2654607" y="5536658"/>
                  </a:lnTo>
                  <a:cubicBezTo>
                    <a:pt x="2658488" y="5528203"/>
                    <a:pt x="2662707" y="5522301"/>
                    <a:pt x="2667264" y="5518952"/>
                  </a:cubicBezTo>
                  <a:cubicBezTo>
                    <a:pt x="2674521" y="5513594"/>
                    <a:pt x="2682959" y="5510915"/>
                    <a:pt x="2692579" y="5510915"/>
                  </a:cubicBezTo>
                  <a:close/>
                  <a:moveTo>
                    <a:pt x="2261251" y="5510915"/>
                  </a:moveTo>
                  <a:cubicBezTo>
                    <a:pt x="2270113" y="5510915"/>
                    <a:pt x="2277898" y="5513301"/>
                    <a:pt x="2284607" y="5518073"/>
                  </a:cubicBezTo>
                  <a:cubicBezTo>
                    <a:pt x="2291315" y="5522845"/>
                    <a:pt x="2295809" y="5529040"/>
                    <a:pt x="2298087" y="5536658"/>
                  </a:cubicBezTo>
                  <a:lnTo>
                    <a:pt x="2223278" y="5536658"/>
                  </a:lnTo>
                  <a:cubicBezTo>
                    <a:pt x="2227161" y="5528203"/>
                    <a:pt x="2231380" y="5522301"/>
                    <a:pt x="2235938" y="5518952"/>
                  </a:cubicBezTo>
                  <a:cubicBezTo>
                    <a:pt x="2243194" y="5513594"/>
                    <a:pt x="2251632" y="5510915"/>
                    <a:pt x="2261251" y="5510915"/>
                  </a:cubicBezTo>
                  <a:close/>
                  <a:moveTo>
                    <a:pt x="1216481" y="5510915"/>
                  </a:moveTo>
                  <a:cubicBezTo>
                    <a:pt x="1225343" y="5510915"/>
                    <a:pt x="1233127" y="5513301"/>
                    <a:pt x="1239836" y="5518073"/>
                  </a:cubicBezTo>
                  <a:cubicBezTo>
                    <a:pt x="1246545" y="5522845"/>
                    <a:pt x="1251039" y="5529040"/>
                    <a:pt x="1253317" y="5536658"/>
                  </a:cubicBezTo>
                  <a:lnTo>
                    <a:pt x="1178508" y="5536658"/>
                  </a:lnTo>
                  <a:cubicBezTo>
                    <a:pt x="1182391" y="5528203"/>
                    <a:pt x="1186610" y="5522301"/>
                    <a:pt x="1191166" y="5518952"/>
                  </a:cubicBezTo>
                  <a:cubicBezTo>
                    <a:pt x="1198424" y="5513594"/>
                    <a:pt x="1206862" y="5510915"/>
                    <a:pt x="1216481" y="5510915"/>
                  </a:cubicBezTo>
                  <a:close/>
                  <a:moveTo>
                    <a:pt x="5488311" y="5485424"/>
                  </a:moveTo>
                  <a:lnTo>
                    <a:pt x="5488311" y="5622048"/>
                  </a:lnTo>
                  <a:lnTo>
                    <a:pt x="5522809" y="5622048"/>
                  </a:lnTo>
                  <a:lnTo>
                    <a:pt x="5522809" y="5485424"/>
                  </a:lnTo>
                  <a:close/>
                  <a:moveTo>
                    <a:pt x="5208471" y="5485424"/>
                  </a:moveTo>
                  <a:lnTo>
                    <a:pt x="5260733" y="5611853"/>
                  </a:lnTo>
                  <a:lnTo>
                    <a:pt x="5232460" y="5672027"/>
                  </a:lnTo>
                  <a:lnTo>
                    <a:pt x="5268087" y="5672027"/>
                  </a:lnTo>
                  <a:lnTo>
                    <a:pt x="5354194" y="5485424"/>
                  </a:lnTo>
                  <a:lnTo>
                    <a:pt x="5318843" y="5485424"/>
                  </a:lnTo>
                  <a:lnTo>
                    <a:pt x="5279435" y="5571150"/>
                  </a:lnTo>
                  <a:lnTo>
                    <a:pt x="5243721" y="5485424"/>
                  </a:lnTo>
                  <a:close/>
                  <a:moveTo>
                    <a:pt x="1941844" y="5485424"/>
                  </a:moveTo>
                  <a:lnTo>
                    <a:pt x="1941844" y="5622048"/>
                  </a:lnTo>
                  <a:lnTo>
                    <a:pt x="1976342" y="5622048"/>
                  </a:lnTo>
                  <a:lnTo>
                    <a:pt x="1976342" y="5485424"/>
                  </a:lnTo>
                  <a:close/>
                  <a:moveTo>
                    <a:pt x="1309231" y="5485424"/>
                  </a:moveTo>
                  <a:lnTo>
                    <a:pt x="1309231" y="5622048"/>
                  </a:lnTo>
                  <a:lnTo>
                    <a:pt x="1343729" y="5622048"/>
                  </a:lnTo>
                  <a:lnTo>
                    <a:pt x="1343729" y="5485424"/>
                  </a:lnTo>
                  <a:close/>
                  <a:moveTo>
                    <a:pt x="5751480" y="5481908"/>
                  </a:moveTo>
                  <a:cubicBezTo>
                    <a:pt x="5738422" y="5481908"/>
                    <a:pt x="5727702" y="5485738"/>
                    <a:pt x="5719320" y="5493398"/>
                  </a:cubicBezTo>
                  <a:cubicBezTo>
                    <a:pt x="5710938" y="5501058"/>
                    <a:pt x="5706745" y="5510288"/>
                    <a:pt x="5706745" y="5521087"/>
                  </a:cubicBezTo>
                  <a:cubicBezTo>
                    <a:pt x="5706745" y="5537830"/>
                    <a:pt x="5717866" y="5551769"/>
                    <a:pt x="5740106" y="5562903"/>
                  </a:cubicBezTo>
                  <a:lnTo>
                    <a:pt x="5751732" y="5568679"/>
                  </a:lnTo>
                  <a:cubicBezTo>
                    <a:pt x="5761757" y="5573702"/>
                    <a:pt x="5766769" y="5578851"/>
                    <a:pt x="5766769" y="5584125"/>
                  </a:cubicBezTo>
                  <a:cubicBezTo>
                    <a:pt x="5766769" y="5586971"/>
                    <a:pt x="5765380" y="5589483"/>
                    <a:pt x="5762599" y="5591659"/>
                  </a:cubicBezTo>
                  <a:cubicBezTo>
                    <a:pt x="5759820" y="5593836"/>
                    <a:pt x="5756155" y="5594924"/>
                    <a:pt x="5751605" y="5594924"/>
                  </a:cubicBezTo>
                  <a:cubicBezTo>
                    <a:pt x="5747394" y="5594924"/>
                    <a:pt x="5742570" y="5593480"/>
                    <a:pt x="5737137" y="5590592"/>
                  </a:cubicBezTo>
                  <a:cubicBezTo>
                    <a:pt x="5731704" y="5587704"/>
                    <a:pt x="5726965" y="5583916"/>
                    <a:pt x="5722921" y="5579228"/>
                  </a:cubicBezTo>
                  <a:lnTo>
                    <a:pt x="5701692" y="5602208"/>
                  </a:lnTo>
                  <a:cubicBezTo>
                    <a:pt x="5713654" y="5617779"/>
                    <a:pt x="5729661" y="5625564"/>
                    <a:pt x="5749711" y="5625564"/>
                  </a:cubicBezTo>
                  <a:cubicBezTo>
                    <a:pt x="5764790" y="5625564"/>
                    <a:pt x="5776815" y="5621504"/>
                    <a:pt x="5785788" y="5613384"/>
                  </a:cubicBezTo>
                  <a:cubicBezTo>
                    <a:pt x="5794759" y="5605263"/>
                    <a:pt x="5799245" y="5595134"/>
                    <a:pt x="5799245" y="5582995"/>
                  </a:cubicBezTo>
                  <a:cubicBezTo>
                    <a:pt x="5799245" y="5573870"/>
                    <a:pt x="5796760" y="5565917"/>
                    <a:pt x="5791790" y="5559136"/>
                  </a:cubicBezTo>
                  <a:cubicBezTo>
                    <a:pt x="5786820" y="5552355"/>
                    <a:pt x="5777680" y="5545699"/>
                    <a:pt x="5764368" y="5539170"/>
                  </a:cubicBezTo>
                  <a:lnTo>
                    <a:pt x="5751732" y="5532891"/>
                  </a:lnTo>
                  <a:cubicBezTo>
                    <a:pt x="5746257" y="5530212"/>
                    <a:pt x="5742823" y="5528098"/>
                    <a:pt x="5741433" y="5526549"/>
                  </a:cubicBezTo>
                  <a:cubicBezTo>
                    <a:pt x="5740043" y="5525001"/>
                    <a:pt x="5739348" y="5523305"/>
                    <a:pt x="5739348" y="5521464"/>
                  </a:cubicBezTo>
                  <a:cubicBezTo>
                    <a:pt x="5739348" y="5519036"/>
                    <a:pt x="5740443" y="5517006"/>
                    <a:pt x="5742634" y="5515373"/>
                  </a:cubicBezTo>
                  <a:cubicBezTo>
                    <a:pt x="5744824" y="5513741"/>
                    <a:pt x="5747857" y="5512925"/>
                    <a:pt x="5751732" y="5512925"/>
                  </a:cubicBezTo>
                  <a:cubicBezTo>
                    <a:pt x="5758809" y="5512925"/>
                    <a:pt x="5766685" y="5517194"/>
                    <a:pt x="5775363" y="5525733"/>
                  </a:cubicBezTo>
                  <a:lnTo>
                    <a:pt x="5796718" y="5504511"/>
                  </a:lnTo>
                  <a:cubicBezTo>
                    <a:pt x="5791243" y="5497228"/>
                    <a:pt x="5784566" y="5491640"/>
                    <a:pt x="5776690" y="5487747"/>
                  </a:cubicBezTo>
                  <a:cubicBezTo>
                    <a:pt x="5768812" y="5483854"/>
                    <a:pt x="5760410" y="5481908"/>
                    <a:pt x="5751480" y="5481908"/>
                  </a:cubicBezTo>
                  <a:close/>
                  <a:moveTo>
                    <a:pt x="5620757" y="5481908"/>
                  </a:moveTo>
                  <a:cubicBezTo>
                    <a:pt x="5606014" y="5481908"/>
                    <a:pt x="5592683" y="5485089"/>
                    <a:pt x="5580762" y="5491452"/>
                  </a:cubicBezTo>
                  <a:cubicBezTo>
                    <a:pt x="5568841" y="5497814"/>
                    <a:pt x="5559553" y="5506562"/>
                    <a:pt x="5552899" y="5517696"/>
                  </a:cubicBezTo>
                  <a:cubicBezTo>
                    <a:pt x="5546244" y="5528831"/>
                    <a:pt x="5542915" y="5541011"/>
                    <a:pt x="5542915" y="5554238"/>
                  </a:cubicBezTo>
                  <a:cubicBezTo>
                    <a:pt x="5542915" y="5573326"/>
                    <a:pt x="5549760" y="5589985"/>
                    <a:pt x="5563450" y="5604217"/>
                  </a:cubicBezTo>
                  <a:cubicBezTo>
                    <a:pt x="5577139" y="5618448"/>
                    <a:pt x="5596073" y="5625564"/>
                    <a:pt x="5620252" y="5625564"/>
                  </a:cubicBezTo>
                  <a:cubicBezTo>
                    <a:pt x="5647125" y="5625564"/>
                    <a:pt x="5667933" y="5616037"/>
                    <a:pt x="5682676" y="5596983"/>
                  </a:cubicBezTo>
                  <a:lnTo>
                    <a:pt x="5655474" y="5578474"/>
                  </a:lnTo>
                  <a:cubicBezTo>
                    <a:pt x="5646872" y="5588939"/>
                    <a:pt x="5634852" y="5594171"/>
                    <a:pt x="5619416" y="5594171"/>
                  </a:cubicBezTo>
                  <a:cubicBezTo>
                    <a:pt x="5606934" y="5594171"/>
                    <a:pt x="5596855" y="5590493"/>
                    <a:pt x="5589179" y="5583138"/>
                  </a:cubicBezTo>
                  <a:cubicBezTo>
                    <a:pt x="5581504" y="5575783"/>
                    <a:pt x="5577667" y="5566295"/>
                    <a:pt x="5577667" y="5554676"/>
                  </a:cubicBezTo>
                  <a:cubicBezTo>
                    <a:pt x="5577667" y="5542724"/>
                    <a:pt x="5581652" y="5532924"/>
                    <a:pt x="5589622" y="5525276"/>
                  </a:cubicBezTo>
                  <a:cubicBezTo>
                    <a:pt x="5597592" y="5517628"/>
                    <a:pt x="5608029" y="5513804"/>
                    <a:pt x="5620934" y="5513804"/>
                  </a:cubicBezTo>
                  <a:cubicBezTo>
                    <a:pt x="5628019" y="5513804"/>
                    <a:pt x="5634197" y="5514892"/>
                    <a:pt x="5639468" y="5517069"/>
                  </a:cubicBezTo>
                  <a:cubicBezTo>
                    <a:pt x="5644741" y="5519245"/>
                    <a:pt x="5650077" y="5523138"/>
                    <a:pt x="5655474" y="5528747"/>
                  </a:cubicBezTo>
                  <a:lnTo>
                    <a:pt x="5684192" y="5513050"/>
                  </a:lnTo>
                  <a:cubicBezTo>
                    <a:pt x="5677285" y="5503088"/>
                    <a:pt x="5668396" y="5495407"/>
                    <a:pt x="5657529" y="5490007"/>
                  </a:cubicBezTo>
                  <a:cubicBezTo>
                    <a:pt x="5646661" y="5484608"/>
                    <a:pt x="5634404" y="5481908"/>
                    <a:pt x="5620757" y="5481908"/>
                  </a:cubicBezTo>
                  <a:close/>
                  <a:moveTo>
                    <a:pt x="5416002" y="5481908"/>
                  </a:moveTo>
                  <a:cubicBezTo>
                    <a:pt x="5402944" y="5481908"/>
                    <a:pt x="5392225" y="5485738"/>
                    <a:pt x="5383842" y="5493398"/>
                  </a:cubicBezTo>
                  <a:cubicBezTo>
                    <a:pt x="5375460" y="5501058"/>
                    <a:pt x="5371270" y="5510288"/>
                    <a:pt x="5371270" y="5521087"/>
                  </a:cubicBezTo>
                  <a:cubicBezTo>
                    <a:pt x="5371270" y="5537830"/>
                    <a:pt x="5382389" y="5551769"/>
                    <a:pt x="5404630" y="5562903"/>
                  </a:cubicBezTo>
                  <a:lnTo>
                    <a:pt x="5416256" y="5568679"/>
                  </a:lnTo>
                  <a:cubicBezTo>
                    <a:pt x="5426281" y="5573702"/>
                    <a:pt x="5431293" y="5578851"/>
                    <a:pt x="5431293" y="5584125"/>
                  </a:cubicBezTo>
                  <a:cubicBezTo>
                    <a:pt x="5431293" y="5586971"/>
                    <a:pt x="5429903" y="5589483"/>
                    <a:pt x="5427123" y="5591659"/>
                  </a:cubicBezTo>
                  <a:cubicBezTo>
                    <a:pt x="5424342" y="5593836"/>
                    <a:pt x="5420678" y="5594924"/>
                    <a:pt x="5416129" y="5594924"/>
                  </a:cubicBezTo>
                  <a:cubicBezTo>
                    <a:pt x="5411917" y="5594924"/>
                    <a:pt x="5407094" y="5593480"/>
                    <a:pt x="5401660" y="5590592"/>
                  </a:cubicBezTo>
                  <a:cubicBezTo>
                    <a:pt x="5396227" y="5587704"/>
                    <a:pt x="5391488" y="5583916"/>
                    <a:pt x="5387444" y="5579228"/>
                  </a:cubicBezTo>
                  <a:lnTo>
                    <a:pt x="5366214" y="5602208"/>
                  </a:lnTo>
                  <a:cubicBezTo>
                    <a:pt x="5378177" y="5617779"/>
                    <a:pt x="5394184" y="5625564"/>
                    <a:pt x="5414233" y="5625564"/>
                  </a:cubicBezTo>
                  <a:cubicBezTo>
                    <a:pt x="5429314" y="5625564"/>
                    <a:pt x="5441339" y="5621504"/>
                    <a:pt x="5450311" y="5613384"/>
                  </a:cubicBezTo>
                  <a:cubicBezTo>
                    <a:pt x="5459283" y="5605263"/>
                    <a:pt x="5463769" y="5595134"/>
                    <a:pt x="5463769" y="5582995"/>
                  </a:cubicBezTo>
                  <a:cubicBezTo>
                    <a:pt x="5463769" y="5573870"/>
                    <a:pt x="5461284" y="5565917"/>
                    <a:pt x="5456312" y="5559136"/>
                  </a:cubicBezTo>
                  <a:cubicBezTo>
                    <a:pt x="5451343" y="5552355"/>
                    <a:pt x="5442203" y="5545699"/>
                    <a:pt x="5428892" y="5539170"/>
                  </a:cubicBezTo>
                  <a:lnTo>
                    <a:pt x="5416256" y="5532891"/>
                  </a:lnTo>
                  <a:cubicBezTo>
                    <a:pt x="5410779" y="5530212"/>
                    <a:pt x="5407347" y="5528098"/>
                    <a:pt x="5405957" y="5526549"/>
                  </a:cubicBezTo>
                  <a:cubicBezTo>
                    <a:pt x="5404566" y="5525001"/>
                    <a:pt x="5403872" y="5523305"/>
                    <a:pt x="5403872" y="5521464"/>
                  </a:cubicBezTo>
                  <a:cubicBezTo>
                    <a:pt x="5403872" y="5519036"/>
                    <a:pt x="5404967" y="5517006"/>
                    <a:pt x="5407157" y="5515373"/>
                  </a:cubicBezTo>
                  <a:cubicBezTo>
                    <a:pt x="5409348" y="5513741"/>
                    <a:pt x="5412381" y="5512925"/>
                    <a:pt x="5416256" y="5512925"/>
                  </a:cubicBezTo>
                  <a:cubicBezTo>
                    <a:pt x="5423332" y="5512925"/>
                    <a:pt x="5431209" y="5517194"/>
                    <a:pt x="5439886" y="5525733"/>
                  </a:cubicBezTo>
                  <a:lnTo>
                    <a:pt x="5461241" y="5504511"/>
                  </a:lnTo>
                  <a:cubicBezTo>
                    <a:pt x="5455765" y="5497228"/>
                    <a:pt x="5449089" y="5491640"/>
                    <a:pt x="5441212" y="5487747"/>
                  </a:cubicBezTo>
                  <a:cubicBezTo>
                    <a:pt x="5433336" y="5483854"/>
                    <a:pt x="5424932" y="5481908"/>
                    <a:pt x="5416002" y="5481908"/>
                  </a:cubicBezTo>
                  <a:close/>
                  <a:moveTo>
                    <a:pt x="4684436" y="5481908"/>
                  </a:moveTo>
                  <a:cubicBezTo>
                    <a:pt x="4666492" y="5481908"/>
                    <a:pt x="4650613" y="5488103"/>
                    <a:pt x="4636797" y="5500493"/>
                  </a:cubicBezTo>
                  <a:cubicBezTo>
                    <a:pt x="4621043" y="5514725"/>
                    <a:pt x="4613166" y="5532514"/>
                    <a:pt x="4613166" y="5553862"/>
                  </a:cubicBezTo>
                  <a:cubicBezTo>
                    <a:pt x="4613166" y="5573786"/>
                    <a:pt x="4620137" y="5590718"/>
                    <a:pt x="4634079" y="5604656"/>
                  </a:cubicBezTo>
                  <a:cubicBezTo>
                    <a:pt x="4648022" y="5618595"/>
                    <a:pt x="4664850" y="5625564"/>
                    <a:pt x="4684562" y="5625564"/>
                  </a:cubicBezTo>
                  <a:cubicBezTo>
                    <a:pt x="4697958" y="5625564"/>
                    <a:pt x="4710214" y="5622404"/>
                    <a:pt x="4721334" y="5616083"/>
                  </a:cubicBezTo>
                  <a:cubicBezTo>
                    <a:pt x="4732455" y="5609763"/>
                    <a:pt x="4741237" y="5600994"/>
                    <a:pt x="4747683" y="5589776"/>
                  </a:cubicBezTo>
                  <a:cubicBezTo>
                    <a:pt x="4754126" y="5578558"/>
                    <a:pt x="4757349" y="5566503"/>
                    <a:pt x="4757349" y="5553611"/>
                  </a:cubicBezTo>
                  <a:cubicBezTo>
                    <a:pt x="4757349" y="5540802"/>
                    <a:pt x="4754148" y="5528873"/>
                    <a:pt x="4747745" y="5517822"/>
                  </a:cubicBezTo>
                  <a:cubicBezTo>
                    <a:pt x="4741343" y="5506772"/>
                    <a:pt x="4732434" y="5498023"/>
                    <a:pt x="4721018" y="5491577"/>
                  </a:cubicBezTo>
                  <a:cubicBezTo>
                    <a:pt x="4709605" y="5485131"/>
                    <a:pt x="4697410" y="5481908"/>
                    <a:pt x="4684436" y="5481908"/>
                  </a:cubicBezTo>
                  <a:close/>
                  <a:moveTo>
                    <a:pt x="4407566" y="5481908"/>
                  </a:moveTo>
                  <a:cubicBezTo>
                    <a:pt x="4400921" y="5481908"/>
                    <a:pt x="4394422" y="5483189"/>
                    <a:pt x="4388072" y="5485752"/>
                  </a:cubicBezTo>
                  <a:cubicBezTo>
                    <a:pt x="4381719" y="5488314"/>
                    <a:pt x="4374632" y="5492872"/>
                    <a:pt x="4366810" y="5499426"/>
                  </a:cubicBezTo>
                  <a:lnTo>
                    <a:pt x="4366810" y="5485424"/>
                  </a:lnTo>
                  <a:lnTo>
                    <a:pt x="4332312" y="5485424"/>
                  </a:lnTo>
                  <a:lnTo>
                    <a:pt x="4332312" y="5622048"/>
                  </a:lnTo>
                  <a:lnTo>
                    <a:pt x="4366810" y="5622048"/>
                  </a:lnTo>
                  <a:lnTo>
                    <a:pt x="4366810" y="5567235"/>
                  </a:lnTo>
                  <a:cubicBezTo>
                    <a:pt x="4366810" y="5553021"/>
                    <a:pt x="4367314" y="5543781"/>
                    <a:pt x="4368322" y="5539517"/>
                  </a:cubicBezTo>
                  <a:cubicBezTo>
                    <a:pt x="4370256" y="5531322"/>
                    <a:pt x="4373723" y="5524904"/>
                    <a:pt x="4378724" y="5520263"/>
                  </a:cubicBezTo>
                  <a:cubicBezTo>
                    <a:pt x="4383725" y="5515622"/>
                    <a:pt x="4389713" y="5513301"/>
                    <a:pt x="4396687" y="5513301"/>
                  </a:cubicBezTo>
                  <a:cubicBezTo>
                    <a:pt x="4402066" y="5513301"/>
                    <a:pt x="4406583" y="5514702"/>
                    <a:pt x="4410239" y="5517503"/>
                  </a:cubicBezTo>
                  <a:cubicBezTo>
                    <a:pt x="4413895" y="5520304"/>
                    <a:pt x="4416458" y="5524381"/>
                    <a:pt x="4417929" y="5529733"/>
                  </a:cubicBezTo>
                  <a:cubicBezTo>
                    <a:pt x="4419401" y="5535085"/>
                    <a:pt x="4420136" y="5545913"/>
                    <a:pt x="4420136" y="5562218"/>
                  </a:cubicBezTo>
                  <a:lnTo>
                    <a:pt x="4420136" y="5622048"/>
                  </a:lnTo>
                  <a:lnTo>
                    <a:pt x="4454255" y="5622048"/>
                  </a:lnTo>
                  <a:lnTo>
                    <a:pt x="4454255" y="5531761"/>
                  </a:lnTo>
                  <a:cubicBezTo>
                    <a:pt x="4454255" y="5516022"/>
                    <a:pt x="4450259" y="5504135"/>
                    <a:pt x="4442268" y="5496098"/>
                  </a:cubicBezTo>
                  <a:cubicBezTo>
                    <a:pt x="4432761" y="5486638"/>
                    <a:pt x="4421195" y="5481908"/>
                    <a:pt x="4407566" y="5481908"/>
                  </a:cubicBezTo>
                  <a:close/>
                  <a:moveTo>
                    <a:pt x="4234065" y="5481908"/>
                  </a:moveTo>
                  <a:cubicBezTo>
                    <a:pt x="4213679" y="5481908"/>
                    <a:pt x="4196725" y="5488794"/>
                    <a:pt x="4183203" y="5502565"/>
                  </a:cubicBezTo>
                  <a:cubicBezTo>
                    <a:pt x="4169682" y="5516336"/>
                    <a:pt x="4162922" y="5533644"/>
                    <a:pt x="4162922" y="5554490"/>
                  </a:cubicBezTo>
                  <a:cubicBezTo>
                    <a:pt x="4162922" y="5574833"/>
                    <a:pt x="4169703" y="5591764"/>
                    <a:pt x="4183266" y="5605284"/>
                  </a:cubicBezTo>
                  <a:cubicBezTo>
                    <a:pt x="4196830" y="5618804"/>
                    <a:pt x="4214394" y="5625564"/>
                    <a:pt x="4235961" y="5625564"/>
                  </a:cubicBezTo>
                  <a:cubicBezTo>
                    <a:pt x="4249861" y="5625564"/>
                    <a:pt x="4261865" y="5623116"/>
                    <a:pt x="4271975" y="5618218"/>
                  </a:cubicBezTo>
                  <a:cubicBezTo>
                    <a:pt x="4282084" y="5613321"/>
                    <a:pt x="4290762" y="5605765"/>
                    <a:pt x="4298006" y="5595552"/>
                  </a:cubicBezTo>
                  <a:lnTo>
                    <a:pt x="4268942" y="5581990"/>
                  </a:lnTo>
                  <a:cubicBezTo>
                    <a:pt x="4259676" y="5590948"/>
                    <a:pt x="4248597" y="5595427"/>
                    <a:pt x="4235708" y="5595427"/>
                  </a:cubicBezTo>
                  <a:cubicBezTo>
                    <a:pt x="4224925" y="5595427"/>
                    <a:pt x="4216059" y="5592559"/>
                    <a:pt x="4209108" y="5586825"/>
                  </a:cubicBezTo>
                  <a:cubicBezTo>
                    <a:pt x="4202157" y="5581090"/>
                    <a:pt x="4197883" y="5573367"/>
                    <a:pt x="4196283" y="5563656"/>
                  </a:cubicBezTo>
                  <a:lnTo>
                    <a:pt x="4307105" y="5563656"/>
                  </a:lnTo>
                  <a:lnTo>
                    <a:pt x="4307231" y="5557127"/>
                  </a:lnTo>
                  <a:cubicBezTo>
                    <a:pt x="4307231" y="5534523"/>
                    <a:pt x="4300449" y="5516336"/>
                    <a:pt x="4286887" y="5502565"/>
                  </a:cubicBezTo>
                  <a:cubicBezTo>
                    <a:pt x="4273323" y="5488794"/>
                    <a:pt x="4255716" y="5481908"/>
                    <a:pt x="4234065" y="5481908"/>
                  </a:cubicBezTo>
                  <a:close/>
                  <a:moveTo>
                    <a:pt x="4007234" y="5481908"/>
                  </a:moveTo>
                  <a:cubicBezTo>
                    <a:pt x="3998719" y="5481908"/>
                    <a:pt x="3990857" y="5483498"/>
                    <a:pt x="3983649" y="5486680"/>
                  </a:cubicBezTo>
                  <a:cubicBezTo>
                    <a:pt x="3976441" y="5489861"/>
                    <a:pt x="3969886" y="5494675"/>
                    <a:pt x="3963986" y="5501121"/>
                  </a:cubicBezTo>
                  <a:lnTo>
                    <a:pt x="3963986" y="5485424"/>
                  </a:lnTo>
                  <a:lnTo>
                    <a:pt x="3929488" y="5485424"/>
                  </a:lnTo>
                  <a:lnTo>
                    <a:pt x="3929488" y="5622048"/>
                  </a:lnTo>
                  <a:lnTo>
                    <a:pt x="3963986" y="5622048"/>
                  </a:lnTo>
                  <a:lnTo>
                    <a:pt x="3963986" y="5561271"/>
                  </a:lnTo>
                  <a:cubicBezTo>
                    <a:pt x="3963986" y="5548127"/>
                    <a:pt x="3965147" y="5538500"/>
                    <a:pt x="3967469" y="5532389"/>
                  </a:cubicBezTo>
                  <a:cubicBezTo>
                    <a:pt x="3969790" y="5526277"/>
                    <a:pt x="3973294" y="5521526"/>
                    <a:pt x="3977981" y="5518136"/>
                  </a:cubicBezTo>
                  <a:cubicBezTo>
                    <a:pt x="3982668" y="5514745"/>
                    <a:pt x="3987882" y="5513050"/>
                    <a:pt x="3993623" y="5513050"/>
                  </a:cubicBezTo>
                  <a:cubicBezTo>
                    <a:pt x="3998776" y="5513050"/>
                    <a:pt x="4003167" y="5514390"/>
                    <a:pt x="4006799" y="5517069"/>
                  </a:cubicBezTo>
                  <a:cubicBezTo>
                    <a:pt x="4010430" y="5519748"/>
                    <a:pt x="4013153" y="5523829"/>
                    <a:pt x="4014968" y="5529312"/>
                  </a:cubicBezTo>
                  <a:cubicBezTo>
                    <a:pt x="4016782" y="5534795"/>
                    <a:pt x="4017690" y="5543648"/>
                    <a:pt x="4017690" y="5555871"/>
                  </a:cubicBezTo>
                  <a:lnTo>
                    <a:pt x="4017690" y="5622048"/>
                  </a:lnTo>
                  <a:lnTo>
                    <a:pt x="4052441" y="5622048"/>
                  </a:lnTo>
                  <a:lnTo>
                    <a:pt x="4052441" y="5560392"/>
                  </a:lnTo>
                  <a:cubicBezTo>
                    <a:pt x="4052441" y="5547332"/>
                    <a:pt x="4053579" y="5537851"/>
                    <a:pt x="4055853" y="5531949"/>
                  </a:cubicBezTo>
                  <a:cubicBezTo>
                    <a:pt x="4058127" y="5526047"/>
                    <a:pt x="4061603" y="5521422"/>
                    <a:pt x="4066278" y="5518073"/>
                  </a:cubicBezTo>
                  <a:cubicBezTo>
                    <a:pt x="4070954" y="5514725"/>
                    <a:pt x="4076240" y="5513050"/>
                    <a:pt x="4082137" y="5513050"/>
                  </a:cubicBezTo>
                  <a:cubicBezTo>
                    <a:pt x="4089887" y="5513050"/>
                    <a:pt x="4095701" y="5515792"/>
                    <a:pt x="4099575" y="5521275"/>
                  </a:cubicBezTo>
                  <a:cubicBezTo>
                    <a:pt x="4103450" y="5526759"/>
                    <a:pt x="4105389" y="5537244"/>
                    <a:pt x="4105389" y="5552732"/>
                  </a:cubicBezTo>
                  <a:lnTo>
                    <a:pt x="4105389" y="5622048"/>
                  </a:lnTo>
                  <a:lnTo>
                    <a:pt x="4140139" y="5622048"/>
                  </a:lnTo>
                  <a:lnTo>
                    <a:pt x="4140139" y="5541932"/>
                  </a:lnTo>
                  <a:cubicBezTo>
                    <a:pt x="4140139" y="5525524"/>
                    <a:pt x="4138515" y="5513678"/>
                    <a:pt x="4135270" y="5506395"/>
                  </a:cubicBezTo>
                  <a:cubicBezTo>
                    <a:pt x="4132023" y="5499112"/>
                    <a:pt x="4126691" y="5493210"/>
                    <a:pt x="4119273" y="5488689"/>
                  </a:cubicBezTo>
                  <a:cubicBezTo>
                    <a:pt x="4111854" y="5484168"/>
                    <a:pt x="4103255" y="5481908"/>
                    <a:pt x="4093476" y="5481908"/>
                  </a:cubicBezTo>
                  <a:cubicBezTo>
                    <a:pt x="4084035" y="5481908"/>
                    <a:pt x="4075330" y="5484001"/>
                    <a:pt x="4067363" y="5488187"/>
                  </a:cubicBezTo>
                  <a:cubicBezTo>
                    <a:pt x="4059396" y="5492372"/>
                    <a:pt x="4052673" y="5498484"/>
                    <a:pt x="4047193" y="5506520"/>
                  </a:cubicBezTo>
                  <a:cubicBezTo>
                    <a:pt x="4042979" y="5498484"/>
                    <a:pt x="4037414" y="5492372"/>
                    <a:pt x="4030500" y="5488187"/>
                  </a:cubicBezTo>
                  <a:cubicBezTo>
                    <a:pt x="4023588" y="5484001"/>
                    <a:pt x="4015833" y="5481908"/>
                    <a:pt x="4007234" y="5481908"/>
                  </a:cubicBezTo>
                  <a:close/>
                  <a:moveTo>
                    <a:pt x="3818478" y="5481908"/>
                  </a:moveTo>
                  <a:cubicBezTo>
                    <a:pt x="3812160" y="5481908"/>
                    <a:pt x="3806347" y="5483666"/>
                    <a:pt x="3801040" y="5487182"/>
                  </a:cubicBezTo>
                  <a:cubicBezTo>
                    <a:pt x="3795732" y="5490698"/>
                    <a:pt x="3791478" y="5495847"/>
                    <a:pt x="3788277" y="5502628"/>
                  </a:cubicBezTo>
                  <a:lnTo>
                    <a:pt x="3788277" y="5485424"/>
                  </a:lnTo>
                  <a:lnTo>
                    <a:pt x="3758707" y="5485424"/>
                  </a:lnTo>
                  <a:lnTo>
                    <a:pt x="3758707" y="5622048"/>
                  </a:lnTo>
                  <a:lnTo>
                    <a:pt x="3792952" y="5622048"/>
                  </a:lnTo>
                  <a:lnTo>
                    <a:pt x="3792952" y="5566796"/>
                  </a:lnTo>
                  <a:lnTo>
                    <a:pt x="3792825" y="5560140"/>
                  </a:lnTo>
                  <a:cubicBezTo>
                    <a:pt x="3792825" y="5541053"/>
                    <a:pt x="3794658" y="5528245"/>
                    <a:pt x="3798323" y="5521715"/>
                  </a:cubicBezTo>
                  <a:cubicBezTo>
                    <a:pt x="3801987" y="5515185"/>
                    <a:pt x="3806473" y="5511920"/>
                    <a:pt x="3811780" y="5511920"/>
                  </a:cubicBezTo>
                  <a:cubicBezTo>
                    <a:pt x="3814393" y="5511920"/>
                    <a:pt x="3817719" y="5512925"/>
                    <a:pt x="3821763" y="5514934"/>
                  </a:cubicBezTo>
                  <a:lnTo>
                    <a:pt x="3832504" y="5485424"/>
                  </a:lnTo>
                  <a:cubicBezTo>
                    <a:pt x="3827618" y="5483080"/>
                    <a:pt x="3822943" y="5481908"/>
                    <a:pt x="3818478" y="5481908"/>
                  </a:cubicBezTo>
                  <a:close/>
                  <a:moveTo>
                    <a:pt x="3652443" y="5481908"/>
                  </a:moveTo>
                  <a:cubicBezTo>
                    <a:pt x="3634519" y="5481908"/>
                    <a:pt x="3619290" y="5488647"/>
                    <a:pt x="3606751" y="5502125"/>
                  </a:cubicBezTo>
                  <a:cubicBezTo>
                    <a:pt x="3594214" y="5515604"/>
                    <a:pt x="3587946" y="5532891"/>
                    <a:pt x="3587946" y="5553987"/>
                  </a:cubicBezTo>
                  <a:cubicBezTo>
                    <a:pt x="3587946" y="5574330"/>
                    <a:pt x="3594424" y="5591345"/>
                    <a:pt x="3607383" y="5605033"/>
                  </a:cubicBezTo>
                  <a:cubicBezTo>
                    <a:pt x="3620342" y="5618721"/>
                    <a:pt x="3635698" y="5625564"/>
                    <a:pt x="3653452" y="5625564"/>
                  </a:cubicBezTo>
                  <a:cubicBezTo>
                    <a:pt x="3661362" y="5625564"/>
                    <a:pt x="3668704" y="5624162"/>
                    <a:pt x="3675477" y="5621358"/>
                  </a:cubicBezTo>
                  <a:cubicBezTo>
                    <a:pt x="3682251" y="5618553"/>
                    <a:pt x="3689003" y="5613970"/>
                    <a:pt x="3695735" y="5607607"/>
                  </a:cubicBezTo>
                  <a:lnTo>
                    <a:pt x="3695735" y="5622048"/>
                  </a:lnTo>
                  <a:lnTo>
                    <a:pt x="3730233" y="5622048"/>
                  </a:lnTo>
                  <a:lnTo>
                    <a:pt x="3730233" y="5485424"/>
                  </a:lnTo>
                  <a:lnTo>
                    <a:pt x="3695735" y="5485424"/>
                  </a:lnTo>
                  <a:lnTo>
                    <a:pt x="3695735" y="5500493"/>
                  </a:lnTo>
                  <a:cubicBezTo>
                    <a:pt x="3689592" y="5494298"/>
                    <a:pt x="3682902" y="5489652"/>
                    <a:pt x="3675665" y="5486554"/>
                  </a:cubicBezTo>
                  <a:cubicBezTo>
                    <a:pt x="3668429" y="5483457"/>
                    <a:pt x="3660689" y="5481908"/>
                    <a:pt x="3652443" y="5481908"/>
                  </a:cubicBezTo>
                  <a:close/>
                  <a:moveTo>
                    <a:pt x="3499447" y="5481908"/>
                  </a:moveTo>
                  <a:cubicBezTo>
                    <a:pt x="3491192" y="5481908"/>
                    <a:pt x="3483441" y="5483457"/>
                    <a:pt x="3476196" y="5486554"/>
                  </a:cubicBezTo>
                  <a:cubicBezTo>
                    <a:pt x="3468951" y="5489652"/>
                    <a:pt x="3462212" y="5494298"/>
                    <a:pt x="3455978" y="5500493"/>
                  </a:cubicBezTo>
                  <a:lnTo>
                    <a:pt x="3455978" y="5485424"/>
                  </a:lnTo>
                  <a:lnTo>
                    <a:pt x="3421733" y="5485424"/>
                  </a:lnTo>
                  <a:lnTo>
                    <a:pt x="3421733" y="5672027"/>
                  </a:lnTo>
                  <a:lnTo>
                    <a:pt x="3455978" y="5672027"/>
                  </a:lnTo>
                  <a:lnTo>
                    <a:pt x="3455978" y="5607607"/>
                  </a:lnTo>
                  <a:cubicBezTo>
                    <a:pt x="3462717" y="5613970"/>
                    <a:pt x="3469499" y="5618553"/>
                    <a:pt x="3476323" y="5621358"/>
                  </a:cubicBezTo>
                  <a:cubicBezTo>
                    <a:pt x="3483146" y="5624162"/>
                    <a:pt x="3490518" y="5625564"/>
                    <a:pt x="3498437" y="5625564"/>
                  </a:cubicBezTo>
                  <a:cubicBezTo>
                    <a:pt x="3516213" y="5625564"/>
                    <a:pt x="3531587" y="5618721"/>
                    <a:pt x="3544560" y="5605033"/>
                  </a:cubicBezTo>
                  <a:cubicBezTo>
                    <a:pt x="3557533" y="5591345"/>
                    <a:pt x="3564020" y="5574330"/>
                    <a:pt x="3564020" y="5553987"/>
                  </a:cubicBezTo>
                  <a:cubicBezTo>
                    <a:pt x="3564020" y="5532891"/>
                    <a:pt x="3557744" y="5515604"/>
                    <a:pt x="3545192" y="5502125"/>
                  </a:cubicBezTo>
                  <a:cubicBezTo>
                    <a:pt x="3532639" y="5488647"/>
                    <a:pt x="3517392" y="5481908"/>
                    <a:pt x="3499447" y="5481908"/>
                  </a:cubicBezTo>
                  <a:close/>
                  <a:moveTo>
                    <a:pt x="3323486" y="5481908"/>
                  </a:moveTo>
                  <a:cubicBezTo>
                    <a:pt x="3303099" y="5481908"/>
                    <a:pt x="3286145" y="5488794"/>
                    <a:pt x="3272624" y="5502565"/>
                  </a:cubicBezTo>
                  <a:cubicBezTo>
                    <a:pt x="3259103" y="5516336"/>
                    <a:pt x="3252342" y="5533644"/>
                    <a:pt x="3252342" y="5554490"/>
                  </a:cubicBezTo>
                  <a:cubicBezTo>
                    <a:pt x="3252342" y="5574833"/>
                    <a:pt x="3259124" y="5591764"/>
                    <a:pt x="3272687" y="5605284"/>
                  </a:cubicBezTo>
                  <a:cubicBezTo>
                    <a:pt x="3286250" y="5618804"/>
                    <a:pt x="3303815" y="5625564"/>
                    <a:pt x="3325381" y="5625564"/>
                  </a:cubicBezTo>
                  <a:cubicBezTo>
                    <a:pt x="3339282" y="5625564"/>
                    <a:pt x="3351286" y="5623116"/>
                    <a:pt x="3361395" y="5618218"/>
                  </a:cubicBezTo>
                  <a:cubicBezTo>
                    <a:pt x="3371505" y="5613321"/>
                    <a:pt x="3380182" y="5605765"/>
                    <a:pt x="3387427" y="5595552"/>
                  </a:cubicBezTo>
                  <a:lnTo>
                    <a:pt x="3358363" y="5581990"/>
                  </a:lnTo>
                  <a:cubicBezTo>
                    <a:pt x="3349096" y="5590948"/>
                    <a:pt x="3338018" y="5595427"/>
                    <a:pt x="3325129" y="5595427"/>
                  </a:cubicBezTo>
                  <a:cubicBezTo>
                    <a:pt x="3314346" y="5595427"/>
                    <a:pt x="3305479" y="5592559"/>
                    <a:pt x="3298529" y="5586825"/>
                  </a:cubicBezTo>
                  <a:cubicBezTo>
                    <a:pt x="3291579" y="5581090"/>
                    <a:pt x="3287303" y="5573367"/>
                    <a:pt x="3285702" y="5563656"/>
                  </a:cubicBezTo>
                  <a:lnTo>
                    <a:pt x="3396525" y="5563656"/>
                  </a:lnTo>
                  <a:lnTo>
                    <a:pt x="3396651" y="5557127"/>
                  </a:lnTo>
                  <a:cubicBezTo>
                    <a:pt x="3396651" y="5534523"/>
                    <a:pt x="3389870" y="5516336"/>
                    <a:pt x="3376307" y="5502565"/>
                  </a:cubicBezTo>
                  <a:cubicBezTo>
                    <a:pt x="3362743" y="5488794"/>
                    <a:pt x="3345137" y="5481908"/>
                    <a:pt x="3323486" y="5481908"/>
                  </a:cubicBezTo>
                  <a:close/>
                  <a:moveTo>
                    <a:pt x="2864375" y="5481908"/>
                  </a:moveTo>
                  <a:cubicBezTo>
                    <a:pt x="2857728" y="5481908"/>
                    <a:pt x="2851230" y="5483189"/>
                    <a:pt x="2844879" y="5485752"/>
                  </a:cubicBezTo>
                  <a:cubicBezTo>
                    <a:pt x="2838527" y="5488314"/>
                    <a:pt x="2831441" y="5492872"/>
                    <a:pt x="2823618" y="5499426"/>
                  </a:cubicBezTo>
                  <a:lnTo>
                    <a:pt x="2823618" y="5485424"/>
                  </a:lnTo>
                  <a:lnTo>
                    <a:pt x="2789119" y="5485424"/>
                  </a:lnTo>
                  <a:lnTo>
                    <a:pt x="2789119" y="5622048"/>
                  </a:lnTo>
                  <a:lnTo>
                    <a:pt x="2823618" y="5622048"/>
                  </a:lnTo>
                  <a:lnTo>
                    <a:pt x="2823618" y="5567235"/>
                  </a:lnTo>
                  <a:cubicBezTo>
                    <a:pt x="2823618" y="5553021"/>
                    <a:pt x="2824122" y="5543781"/>
                    <a:pt x="2825130" y="5539517"/>
                  </a:cubicBezTo>
                  <a:cubicBezTo>
                    <a:pt x="2827063" y="5531322"/>
                    <a:pt x="2830531" y="5524904"/>
                    <a:pt x="2835532" y="5520263"/>
                  </a:cubicBezTo>
                  <a:cubicBezTo>
                    <a:pt x="2840531" y="5515622"/>
                    <a:pt x="2846520" y="5513301"/>
                    <a:pt x="2853495" y="5513301"/>
                  </a:cubicBezTo>
                  <a:cubicBezTo>
                    <a:pt x="2858873" y="5513301"/>
                    <a:pt x="2863391" y="5514702"/>
                    <a:pt x="2867046" y="5517503"/>
                  </a:cubicBezTo>
                  <a:cubicBezTo>
                    <a:pt x="2870703" y="5520304"/>
                    <a:pt x="2873267" y="5524381"/>
                    <a:pt x="2874738" y="5529733"/>
                  </a:cubicBezTo>
                  <a:cubicBezTo>
                    <a:pt x="2876208" y="5535085"/>
                    <a:pt x="2876943" y="5545913"/>
                    <a:pt x="2876943" y="5562218"/>
                  </a:cubicBezTo>
                  <a:lnTo>
                    <a:pt x="2876943" y="5622048"/>
                  </a:lnTo>
                  <a:lnTo>
                    <a:pt x="2911062" y="5622048"/>
                  </a:lnTo>
                  <a:lnTo>
                    <a:pt x="2911062" y="5531761"/>
                  </a:lnTo>
                  <a:cubicBezTo>
                    <a:pt x="2911062" y="5516022"/>
                    <a:pt x="2907066" y="5504135"/>
                    <a:pt x="2899075" y="5496098"/>
                  </a:cubicBezTo>
                  <a:cubicBezTo>
                    <a:pt x="2889568" y="5486638"/>
                    <a:pt x="2878002" y="5481908"/>
                    <a:pt x="2864375" y="5481908"/>
                  </a:cubicBezTo>
                  <a:close/>
                  <a:moveTo>
                    <a:pt x="2690873" y="5481908"/>
                  </a:moveTo>
                  <a:cubicBezTo>
                    <a:pt x="2670486" y="5481908"/>
                    <a:pt x="2653532" y="5488794"/>
                    <a:pt x="2640011" y="5502565"/>
                  </a:cubicBezTo>
                  <a:cubicBezTo>
                    <a:pt x="2626490" y="5516336"/>
                    <a:pt x="2619729" y="5533644"/>
                    <a:pt x="2619729" y="5554490"/>
                  </a:cubicBezTo>
                  <a:cubicBezTo>
                    <a:pt x="2619729" y="5574833"/>
                    <a:pt x="2626511" y="5591764"/>
                    <a:pt x="2640074" y="5605284"/>
                  </a:cubicBezTo>
                  <a:cubicBezTo>
                    <a:pt x="2653638" y="5618804"/>
                    <a:pt x="2671203" y="5625564"/>
                    <a:pt x="2692769" y="5625564"/>
                  </a:cubicBezTo>
                  <a:cubicBezTo>
                    <a:pt x="2706669" y="5625564"/>
                    <a:pt x="2718673" y="5623116"/>
                    <a:pt x="2728782" y="5618218"/>
                  </a:cubicBezTo>
                  <a:cubicBezTo>
                    <a:pt x="2738891" y="5613321"/>
                    <a:pt x="2747569" y="5605765"/>
                    <a:pt x="2754813" y="5595552"/>
                  </a:cubicBezTo>
                  <a:lnTo>
                    <a:pt x="2725749" y="5581990"/>
                  </a:lnTo>
                  <a:cubicBezTo>
                    <a:pt x="2716482" y="5590948"/>
                    <a:pt x="2705405" y="5595427"/>
                    <a:pt x="2692516" y="5595427"/>
                  </a:cubicBezTo>
                  <a:cubicBezTo>
                    <a:pt x="2681733" y="5595427"/>
                    <a:pt x="2672866" y="5592559"/>
                    <a:pt x="2665915" y="5586825"/>
                  </a:cubicBezTo>
                  <a:cubicBezTo>
                    <a:pt x="2658966" y="5581090"/>
                    <a:pt x="2654690" y="5573367"/>
                    <a:pt x="2653089" y="5563656"/>
                  </a:cubicBezTo>
                  <a:lnTo>
                    <a:pt x="2763912" y="5563656"/>
                  </a:lnTo>
                  <a:lnTo>
                    <a:pt x="2764038" y="5557127"/>
                  </a:lnTo>
                  <a:cubicBezTo>
                    <a:pt x="2764038" y="5534523"/>
                    <a:pt x="2757257" y="5516336"/>
                    <a:pt x="2743694" y="5502565"/>
                  </a:cubicBezTo>
                  <a:cubicBezTo>
                    <a:pt x="2730130" y="5488794"/>
                    <a:pt x="2712523" y="5481908"/>
                    <a:pt x="2690873" y="5481908"/>
                  </a:cubicBezTo>
                  <a:close/>
                  <a:moveTo>
                    <a:pt x="2550074" y="5481908"/>
                  </a:moveTo>
                  <a:cubicBezTo>
                    <a:pt x="2537016" y="5481908"/>
                    <a:pt x="2526296" y="5485738"/>
                    <a:pt x="2517913" y="5493398"/>
                  </a:cubicBezTo>
                  <a:cubicBezTo>
                    <a:pt x="2509532" y="5501058"/>
                    <a:pt x="2505341" y="5510288"/>
                    <a:pt x="2505341" y="5521087"/>
                  </a:cubicBezTo>
                  <a:cubicBezTo>
                    <a:pt x="2505341" y="5537830"/>
                    <a:pt x="2516460" y="5551769"/>
                    <a:pt x="2538701" y="5562903"/>
                  </a:cubicBezTo>
                  <a:lnTo>
                    <a:pt x="2550326" y="5568679"/>
                  </a:lnTo>
                  <a:cubicBezTo>
                    <a:pt x="2560351" y="5573702"/>
                    <a:pt x="2565364" y="5578851"/>
                    <a:pt x="2565364" y="5584125"/>
                  </a:cubicBezTo>
                  <a:cubicBezTo>
                    <a:pt x="2565364" y="5586971"/>
                    <a:pt x="2563974" y="5589483"/>
                    <a:pt x="2561193" y="5591659"/>
                  </a:cubicBezTo>
                  <a:cubicBezTo>
                    <a:pt x="2558414" y="5593836"/>
                    <a:pt x="2554749" y="5594924"/>
                    <a:pt x="2550200" y="5594924"/>
                  </a:cubicBezTo>
                  <a:cubicBezTo>
                    <a:pt x="2545988" y="5594924"/>
                    <a:pt x="2541165" y="5593480"/>
                    <a:pt x="2535732" y="5590592"/>
                  </a:cubicBezTo>
                  <a:cubicBezTo>
                    <a:pt x="2530298" y="5587704"/>
                    <a:pt x="2525559" y="5583916"/>
                    <a:pt x="2521515" y="5579228"/>
                  </a:cubicBezTo>
                  <a:lnTo>
                    <a:pt x="2500286" y="5602208"/>
                  </a:lnTo>
                  <a:cubicBezTo>
                    <a:pt x="2512249" y="5617779"/>
                    <a:pt x="2528255" y="5625564"/>
                    <a:pt x="2548305" y="5625564"/>
                  </a:cubicBezTo>
                  <a:cubicBezTo>
                    <a:pt x="2563384" y="5625564"/>
                    <a:pt x="2575410" y="5621504"/>
                    <a:pt x="2584382" y="5613384"/>
                  </a:cubicBezTo>
                  <a:cubicBezTo>
                    <a:pt x="2593354" y="5605263"/>
                    <a:pt x="2597840" y="5595134"/>
                    <a:pt x="2597840" y="5582995"/>
                  </a:cubicBezTo>
                  <a:cubicBezTo>
                    <a:pt x="2597840" y="5573870"/>
                    <a:pt x="2595355" y="5565917"/>
                    <a:pt x="2590384" y="5559136"/>
                  </a:cubicBezTo>
                  <a:cubicBezTo>
                    <a:pt x="2585414" y="5552355"/>
                    <a:pt x="2576274" y="5545699"/>
                    <a:pt x="2562963" y="5539170"/>
                  </a:cubicBezTo>
                  <a:lnTo>
                    <a:pt x="2550326" y="5532891"/>
                  </a:lnTo>
                  <a:cubicBezTo>
                    <a:pt x="2544851" y="5530212"/>
                    <a:pt x="2541418" y="5528098"/>
                    <a:pt x="2540028" y="5526549"/>
                  </a:cubicBezTo>
                  <a:cubicBezTo>
                    <a:pt x="2538638" y="5525001"/>
                    <a:pt x="2537943" y="5523305"/>
                    <a:pt x="2537943" y="5521464"/>
                  </a:cubicBezTo>
                  <a:cubicBezTo>
                    <a:pt x="2537943" y="5519036"/>
                    <a:pt x="2539038" y="5517006"/>
                    <a:pt x="2541228" y="5515373"/>
                  </a:cubicBezTo>
                  <a:cubicBezTo>
                    <a:pt x="2543418" y="5513741"/>
                    <a:pt x="2546451" y="5512925"/>
                    <a:pt x="2550326" y="5512925"/>
                  </a:cubicBezTo>
                  <a:cubicBezTo>
                    <a:pt x="2557402" y="5512925"/>
                    <a:pt x="2565280" y="5517194"/>
                    <a:pt x="2573957" y="5525733"/>
                  </a:cubicBezTo>
                  <a:lnTo>
                    <a:pt x="2595312" y="5504511"/>
                  </a:lnTo>
                  <a:cubicBezTo>
                    <a:pt x="2589837" y="5497228"/>
                    <a:pt x="2583161" y="5491640"/>
                    <a:pt x="2575284" y="5487747"/>
                  </a:cubicBezTo>
                  <a:cubicBezTo>
                    <a:pt x="2567406" y="5483854"/>
                    <a:pt x="2559004" y="5481908"/>
                    <a:pt x="2550074" y="5481908"/>
                  </a:cubicBezTo>
                  <a:close/>
                  <a:moveTo>
                    <a:pt x="2433046" y="5481908"/>
                  </a:moveTo>
                  <a:cubicBezTo>
                    <a:pt x="2426401" y="5481908"/>
                    <a:pt x="2419902" y="5483189"/>
                    <a:pt x="2413552" y="5485752"/>
                  </a:cubicBezTo>
                  <a:cubicBezTo>
                    <a:pt x="2407200" y="5488314"/>
                    <a:pt x="2400113" y="5492872"/>
                    <a:pt x="2392290" y="5499426"/>
                  </a:cubicBezTo>
                  <a:lnTo>
                    <a:pt x="2392290" y="5485424"/>
                  </a:lnTo>
                  <a:lnTo>
                    <a:pt x="2357792" y="5485424"/>
                  </a:lnTo>
                  <a:lnTo>
                    <a:pt x="2357792" y="5622048"/>
                  </a:lnTo>
                  <a:lnTo>
                    <a:pt x="2392290" y="5622048"/>
                  </a:lnTo>
                  <a:lnTo>
                    <a:pt x="2392290" y="5567235"/>
                  </a:lnTo>
                  <a:cubicBezTo>
                    <a:pt x="2392290" y="5553021"/>
                    <a:pt x="2392795" y="5543781"/>
                    <a:pt x="2393803" y="5539517"/>
                  </a:cubicBezTo>
                  <a:cubicBezTo>
                    <a:pt x="2395736" y="5531322"/>
                    <a:pt x="2399204" y="5524904"/>
                    <a:pt x="2404204" y="5520263"/>
                  </a:cubicBezTo>
                  <a:cubicBezTo>
                    <a:pt x="2409205" y="5515622"/>
                    <a:pt x="2415193" y="5513301"/>
                    <a:pt x="2422168" y="5513301"/>
                  </a:cubicBezTo>
                  <a:cubicBezTo>
                    <a:pt x="2427546" y="5513301"/>
                    <a:pt x="2432064" y="5514702"/>
                    <a:pt x="2435719" y="5517503"/>
                  </a:cubicBezTo>
                  <a:cubicBezTo>
                    <a:pt x="2439375" y="5520304"/>
                    <a:pt x="2441939" y="5524381"/>
                    <a:pt x="2443409" y="5529733"/>
                  </a:cubicBezTo>
                  <a:cubicBezTo>
                    <a:pt x="2444881" y="5535085"/>
                    <a:pt x="2445616" y="5545913"/>
                    <a:pt x="2445616" y="5562218"/>
                  </a:cubicBezTo>
                  <a:lnTo>
                    <a:pt x="2445616" y="5622048"/>
                  </a:lnTo>
                  <a:lnTo>
                    <a:pt x="2479735" y="5622048"/>
                  </a:lnTo>
                  <a:lnTo>
                    <a:pt x="2479735" y="5531761"/>
                  </a:lnTo>
                  <a:cubicBezTo>
                    <a:pt x="2479735" y="5516022"/>
                    <a:pt x="2475739" y="5504135"/>
                    <a:pt x="2467748" y="5496098"/>
                  </a:cubicBezTo>
                  <a:cubicBezTo>
                    <a:pt x="2458241" y="5486638"/>
                    <a:pt x="2446675" y="5481908"/>
                    <a:pt x="2433046" y="5481908"/>
                  </a:cubicBezTo>
                  <a:close/>
                  <a:moveTo>
                    <a:pt x="2259546" y="5481908"/>
                  </a:moveTo>
                  <a:cubicBezTo>
                    <a:pt x="2239159" y="5481908"/>
                    <a:pt x="2222205" y="5488794"/>
                    <a:pt x="2208684" y="5502565"/>
                  </a:cubicBezTo>
                  <a:cubicBezTo>
                    <a:pt x="2195162" y="5516336"/>
                    <a:pt x="2188402" y="5533644"/>
                    <a:pt x="2188402" y="5554490"/>
                  </a:cubicBezTo>
                  <a:cubicBezTo>
                    <a:pt x="2188402" y="5574833"/>
                    <a:pt x="2195184" y="5591764"/>
                    <a:pt x="2208746" y="5605284"/>
                  </a:cubicBezTo>
                  <a:cubicBezTo>
                    <a:pt x="2222310" y="5618804"/>
                    <a:pt x="2239874" y="5625564"/>
                    <a:pt x="2261441" y="5625564"/>
                  </a:cubicBezTo>
                  <a:cubicBezTo>
                    <a:pt x="2275341" y="5625564"/>
                    <a:pt x="2287346" y="5623116"/>
                    <a:pt x="2297455" y="5618218"/>
                  </a:cubicBezTo>
                  <a:cubicBezTo>
                    <a:pt x="2307564" y="5613321"/>
                    <a:pt x="2316242" y="5605765"/>
                    <a:pt x="2323486" y="5595552"/>
                  </a:cubicBezTo>
                  <a:lnTo>
                    <a:pt x="2294422" y="5581990"/>
                  </a:lnTo>
                  <a:cubicBezTo>
                    <a:pt x="2285156" y="5590948"/>
                    <a:pt x="2274078" y="5595427"/>
                    <a:pt x="2261188" y="5595427"/>
                  </a:cubicBezTo>
                  <a:cubicBezTo>
                    <a:pt x="2250405" y="5595427"/>
                    <a:pt x="2241539" y="5592559"/>
                    <a:pt x="2234588" y="5586825"/>
                  </a:cubicBezTo>
                  <a:cubicBezTo>
                    <a:pt x="2227639" y="5581090"/>
                    <a:pt x="2223363" y="5573367"/>
                    <a:pt x="2221763" y="5563656"/>
                  </a:cubicBezTo>
                  <a:lnTo>
                    <a:pt x="2332585" y="5563656"/>
                  </a:lnTo>
                  <a:lnTo>
                    <a:pt x="2332711" y="5557127"/>
                  </a:lnTo>
                  <a:cubicBezTo>
                    <a:pt x="2332711" y="5534523"/>
                    <a:pt x="2325930" y="5516336"/>
                    <a:pt x="2312367" y="5502565"/>
                  </a:cubicBezTo>
                  <a:cubicBezTo>
                    <a:pt x="2298804" y="5488794"/>
                    <a:pt x="2281196" y="5481908"/>
                    <a:pt x="2259546" y="5481908"/>
                  </a:cubicBezTo>
                  <a:close/>
                  <a:moveTo>
                    <a:pt x="2042066" y="5481908"/>
                  </a:moveTo>
                  <a:cubicBezTo>
                    <a:pt x="2029008" y="5481908"/>
                    <a:pt x="2018288" y="5485738"/>
                    <a:pt x="2009907" y="5493398"/>
                  </a:cubicBezTo>
                  <a:cubicBezTo>
                    <a:pt x="2001524" y="5501058"/>
                    <a:pt x="1997333" y="5510288"/>
                    <a:pt x="1997333" y="5521087"/>
                  </a:cubicBezTo>
                  <a:cubicBezTo>
                    <a:pt x="1997333" y="5537830"/>
                    <a:pt x="2008453" y="5551769"/>
                    <a:pt x="2030694" y="5562903"/>
                  </a:cubicBezTo>
                  <a:lnTo>
                    <a:pt x="2042319" y="5568679"/>
                  </a:lnTo>
                  <a:cubicBezTo>
                    <a:pt x="2052344" y="5573702"/>
                    <a:pt x="2057357" y="5578851"/>
                    <a:pt x="2057357" y="5584125"/>
                  </a:cubicBezTo>
                  <a:cubicBezTo>
                    <a:pt x="2057357" y="5586971"/>
                    <a:pt x="2055966" y="5589483"/>
                    <a:pt x="2053186" y="5591659"/>
                  </a:cubicBezTo>
                  <a:cubicBezTo>
                    <a:pt x="2050406" y="5593836"/>
                    <a:pt x="2046741" y="5594924"/>
                    <a:pt x="2042193" y="5594924"/>
                  </a:cubicBezTo>
                  <a:cubicBezTo>
                    <a:pt x="2037981" y="5594924"/>
                    <a:pt x="2033158" y="5593480"/>
                    <a:pt x="2027723" y="5590592"/>
                  </a:cubicBezTo>
                  <a:cubicBezTo>
                    <a:pt x="2022290" y="5587704"/>
                    <a:pt x="2017552" y="5583916"/>
                    <a:pt x="2013507" y="5579228"/>
                  </a:cubicBezTo>
                  <a:lnTo>
                    <a:pt x="1992278" y="5602208"/>
                  </a:lnTo>
                  <a:cubicBezTo>
                    <a:pt x="2004241" y="5617779"/>
                    <a:pt x="2020247" y="5625564"/>
                    <a:pt x="2040297" y="5625564"/>
                  </a:cubicBezTo>
                  <a:cubicBezTo>
                    <a:pt x="2055377" y="5625564"/>
                    <a:pt x="2067402" y="5621504"/>
                    <a:pt x="2076374" y="5613384"/>
                  </a:cubicBezTo>
                  <a:cubicBezTo>
                    <a:pt x="2085346" y="5605263"/>
                    <a:pt x="2089833" y="5595134"/>
                    <a:pt x="2089833" y="5582995"/>
                  </a:cubicBezTo>
                  <a:cubicBezTo>
                    <a:pt x="2089833" y="5573870"/>
                    <a:pt x="2087347" y="5565917"/>
                    <a:pt x="2082377" y="5559136"/>
                  </a:cubicBezTo>
                  <a:cubicBezTo>
                    <a:pt x="2077407" y="5552355"/>
                    <a:pt x="2068265" y="5545699"/>
                    <a:pt x="2054956" y="5539170"/>
                  </a:cubicBezTo>
                  <a:lnTo>
                    <a:pt x="2042319" y="5532891"/>
                  </a:lnTo>
                  <a:cubicBezTo>
                    <a:pt x="2036844" y="5530212"/>
                    <a:pt x="2033410" y="5528098"/>
                    <a:pt x="2032020" y="5526549"/>
                  </a:cubicBezTo>
                  <a:cubicBezTo>
                    <a:pt x="2030630" y="5525001"/>
                    <a:pt x="2029935" y="5523305"/>
                    <a:pt x="2029935" y="5521464"/>
                  </a:cubicBezTo>
                  <a:cubicBezTo>
                    <a:pt x="2029935" y="5519036"/>
                    <a:pt x="2031030" y="5517006"/>
                    <a:pt x="2033221" y="5515373"/>
                  </a:cubicBezTo>
                  <a:cubicBezTo>
                    <a:pt x="2035411" y="5513741"/>
                    <a:pt x="2038444" y="5512925"/>
                    <a:pt x="2042319" y="5512925"/>
                  </a:cubicBezTo>
                  <a:cubicBezTo>
                    <a:pt x="2049395" y="5512925"/>
                    <a:pt x="2057272" y="5517194"/>
                    <a:pt x="2065949" y="5525733"/>
                  </a:cubicBezTo>
                  <a:lnTo>
                    <a:pt x="2087305" y="5504511"/>
                  </a:lnTo>
                  <a:cubicBezTo>
                    <a:pt x="2081829" y="5497228"/>
                    <a:pt x="2075152" y="5491640"/>
                    <a:pt x="2067276" y="5487747"/>
                  </a:cubicBezTo>
                  <a:cubicBezTo>
                    <a:pt x="2059400" y="5483854"/>
                    <a:pt x="2050996" y="5481908"/>
                    <a:pt x="2042066" y="5481908"/>
                  </a:cubicBezTo>
                  <a:close/>
                  <a:moveTo>
                    <a:pt x="1911053" y="5481908"/>
                  </a:moveTo>
                  <a:cubicBezTo>
                    <a:pt x="1904735" y="5481908"/>
                    <a:pt x="1898922" y="5483666"/>
                    <a:pt x="1893615" y="5487182"/>
                  </a:cubicBezTo>
                  <a:cubicBezTo>
                    <a:pt x="1888308" y="5490698"/>
                    <a:pt x="1884053" y="5495847"/>
                    <a:pt x="1880852" y="5502628"/>
                  </a:cubicBezTo>
                  <a:lnTo>
                    <a:pt x="1880852" y="5485424"/>
                  </a:lnTo>
                  <a:lnTo>
                    <a:pt x="1851282" y="5485424"/>
                  </a:lnTo>
                  <a:lnTo>
                    <a:pt x="1851282" y="5622048"/>
                  </a:lnTo>
                  <a:lnTo>
                    <a:pt x="1885528" y="5622048"/>
                  </a:lnTo>
                  <a:lnTo>
                    <a:pt x="1885528" y="5566796"/>
                  </a:lnTo>
                  <a:lnTo>
                    <a:pt x="1885402" y="5560140"/>
                  </a:lnTo>
                  <a:cubicBezTo>
                    <a:pt x="1885402" y="5541053"/>
                    <a:pt x="1887233" y="5528245"/>
                    <a:pt x="1890898" y="5521715"/>
                  </a:cubicBezTo>
                  <a:cubicBezTo>
                    <a:pt x="1894563" y="5515185"/>
                    <a:pt x="1899049" y="5511920"/>
                    <a:pt x="1904356" y="5511920"/>
                  </a:cubicBezTo>
                  <a:cubicBezTo>
                    <a:pt x="1906968" y="5511920"/>
                    <a:pt x="1910296" y="5512925"/>
                    <a:pt x="1914339" y="5514934"/>
                  </a:cubicBezTo>
                  <a:lnTo>
                    <a:pt x="1925080" y="5485424"/>
                  </a:lnTo>
                  <a:cubicBezTo>
                    <a:pt x="1920194" y="5483080"/>
                    <a:pt x="1915519" y="5481908"/>
                    <a:pt x="1911053" y="5481908"/>
                  </a:cubicBezTo>
                  <a:close/>
                  <a:moveTo>
                    <a:pt x="1214775" y="5481908"/>
                  </a:moveTo>
                  <a:cubicBezTo>
                    <a:pt x="1194389" y="5481908"/>
                    <a:pt x="1177434" y="5488794"/>
                    <a:pt x="1163914" y="5502565"/>
                  </a:cubicBezTo>
                  <a:cubicBezTo>
                    <a:pt x="1150392" y="5516336"/>
                    <a:pt x="1143632" y="5533644"/>
                    <a:pt x="1143632" y="5554490"/>
                  </a:cubicBezTo>
                  <a:cubicBezTo>
                    <a:pt x="1143632" y="5574833"/>
                    <a:pt x="1150413" y="5591764"/>
                    <a:pt x="1163976" y="5605284"/>
                  </a:cubicBezTo>
                  <a:cubicBezTo>
                    <a:pt x="1177540" y="5618804"/>
                    <a:pt x="1195104" y="5625564"/>
                    <a:pt x="1216671" y="5625564"/>
                  </a:cubicBezTo>
                  <a:cubicBezTo>
                    <a:pt x="1230571" y="5625564"/>
                    <a:pt x="1242576" y="5623116"/>
                    <a:pt x="1252685" y="5618218"/>
                  </a:cubicBezTo>
                  <a:cubicBezTo>
                    <a:pt x="1262794" y="5613321"/>
                    <a:pt x="1271472" y="5605765"/>
                    <a:pt x="1278716" y="5595552"/>
                  </a:cubicBezTo>
                  <a:lnTo>
                    <a:pt x="1249652" y="5581990"/>
                  </a:lnTo>
                  <a:cubicBezTo>
                    <a:pt x="1240386" y="5590948"/>
                    <a:pt x="1229307" y="5595427"/>
                    <a:pt x="1216418" y="5595427"/>
                  </a:cubicBezTo>
                  <a:cubicBezTo>
                    <a:pt x="1205635" y="5595427"/>
                    <a:pt x="1196769" y="5592559"/>
                    <a:pt x="1189818" y="5586825"/>
                  </a:cubicBezTo>
                  <a:cubicBezTo>
                    <a:pt x="1182869" y="5581090"/>
                    <a:pt x="1178593" y="5573367"/>
                    <a:pt x="1176992" y="5563656"/>
                  </a:cubicBezTo>
                  <a:lnTo>
                    <a:pt x="1287815" y="5563656"/>
                  </a:lnTo>
                  <a:lnTo>
                    <a:pt x="1287941" y="5557127"/>
                  </a:lnTo>
                  <a:cubicBezTo>
                    <a:pt x="1287941" y="5534523"/>
                    <a:pt x="1281159" y="5516336"/>
                    <a:pt x="1267596" y="5502565"/>
                  </a:cubicBezTo>
                  <a:cubicBezTo>
                    <a:pt x="1254033" y="5488794"/>
                    <a:pt x="1236426" y="5481908"/>
                    <a:pt x="1214775" y="5481908"/>
                  </a:cubicBezTo>
                  <a:close/>
                  <a:moveTo>
                    <a:pt x="789603" y="5481908"/>
                  </a:moveTo>
                  <a:cubicBezTo>
                    <a:pt x="783284" y="5481908"/>
                    <a:pt x="777472" y="5483666"/>
                    <a:pt x="772165" y="5487182"/>
                  </a:cubicBezTo>
                  <a:cubicBezTo>
                    <a:pt x="766857" y="5490698"/>
                    <a:pt x="762603" y="5495847"/>
                    <a:pt x="759402" y="5502628"/>
                  </a:cubicBezTo>
                  <a:lnTo>
                    <a:pt x="759402" y="5485424"/>
                  </a:lnTo>
                  <a:lnTo>
                    <a:pt x="729832" y="5485424"/>
                  </a:lnTo>
                  <a:lnTo>
                    <a:pt x="729832" y="5622048"/>
                  </a:lnTo>
                  <a:lnTo>
                    <a:pt x="764077" y="5622048"/>
                  </a:lnTo>
                  <a:lnTo>
                    <a:pt x="764077" y="5566796"/>
                  </a:lnTo>
                  <a:lnTo>
                    <a:pt x="763951" y="5560140"/>
                  </a:lnTo>
                  <a:cubicBezTo>
                    <a:pt x="763951" y="5541053"/>
                    <a:pt x="765784" y="5528245"/>
                    <a:pt x="769448" y="5521715"/>
                  </a:cubicBezTo>
                  <a:cubicBezTo>
                    <a:pt x="773113" y="5515185"/>
                    <a:pt x="777599" y="5511920"/>
                    <a:pt x="782906" y="5511920"/>
                  </a:cubicBezTo>
                  <a:cubicBezTo>
                    <a:pt x="785517" y="5511920"/>
                    <a:pt x="788845" y="5512925"/>
                    <a:pt x="792888" y="5514934"/>
                  </a:cubicBezTo>
                  <a:lnTo>
                    <a:pt x="803630" y="5485424"/>
                  </a:lnTo>
                  <a:cubicBezTo>
                    <a:pt x="798743" y="5483080"/>
                    <a:pt x="794068" y="5481908"/>
                    <a:pt x="789603" y="5481908"/>
                  </a:cubicBezTo>
                  <a:close/>
                  <a:moveTo>
                    <a:pt x="4965632" y="5471611"/>
                  </a:moveTo>
                  <a:lnTo>
                    <a:pt x="4975615" y="5471611"/>
                  </a:lnTo>
                  <a:cubicBezTo>
                    <a:pt x="4986566" y="5471611"/>
                    <a:pt x="4994065" y="5472829"/>
                    <a:pt x="4998108" y="5475264"/>
                  </a:cubicBezTo>
                  <a:cubicBezTo>
                    <a:pt x="5003668" y="5478540"/>
                    <a:pt x="5006448" y="5483748"/>
                    <a:pt x="5006448" y="5490888"/>
                  </a:cubicBezTo>
                  <a:cubicBezTo>
                    <a:pt x="5006448" y="5495004"/>
                    <a:pt x="5005458" y="5498510"/>
                    <a:pt x="5003479" y="5501408"/>
                  </a:cubicBezTo>
                  <a:cubicBezTo>
                    <a:pt x="5001499" y="5504306"/>
                    <a:pt x="4998783" y="5506385"/>
                    <a:pt x="4995328" y="5507645"/>
                  </a:cubicBezTo>
                  <a:cubicBezTo>
                    <a:pt x="4991873" y="5508904"/>
                    <a:pt x="4985724" y="5509534"/>
                    <a:pt x="4976879" y="5509534"/>
                  </a:cubicBezTo>
                  <a:lnTo>
                    <a:pt x="4965632" y="5509534"/>
                  </a:lnTo>
                  <a:close/>
                  <a:moveTo>
                    <a:pt x="3115717" y="5471234"/>
                  </a:moveTo>
                  <a:lnTo>
                    <a:pt x="3127723" y="5471234"/>
                  </a:lnTo>
                  <a:cubicBezTo>
                    <a:pt x="3149710" y="5471234"/>
                    <a:pt x="3165674" y="5476095"/>
                    <a:pt x="3175615" y="5485816"/>
                  </a:cubicBezTo>
                  <a:cubicBezTo>
                    <a:pt x="3186651" y="5496628"/>
                    <a:pt x="3192168" y="5511838"/>
                    <a:pt x="3192168" y="5531449"/>
                  </a:cubicBezTo>
                  <a:cubicBezTo>
                    <a:pt x="3192168" y="5544188"/>
                    <a:pt x="3189852" y="5554915"/>
                    <a:pt x="3185219" y="5563631"/>
                  </a:cubicBezTo>
                  <a:cubicBezTo>
                    <a:pt x="3180586" y="5572347"/>
                    <a:pt x="3174626" y="5578548"/>
                    <a:pt x="3167339" y="5582235"/>
                  </a:cubicBezTo>
                  <a:cubicBezTo>
                    <a:pt x="3160051" y="5585923"/>
                    <a:pt x="3148320" y="5587767"/>
                    <a:pt x="3132145" y="5587767"/>
                  </a:cubicBezTo>
                  <a:lnTo>
                    <a:pt x="3115717" y="5587767"/>
                  </a:lnTo>
                  <a:close/>
                  <a:moveTo>
                    <a:pt x="594850" y="5471234"/>
                  </a:moveTo>
                  <a:lnTo>
                    <a:pt x="606855" y="5471234"/>
                  </a:lnTo>
                  <a:cubicBezTo>
                    <a:pt x="628843" y="5471234"/>
                    <a:pt x="644807" y="5476095"/>
                    <a:pt x="654748" y="5485816"/>
                  </a:cubicBezTo>
                  <a:cubicBezTo>
                    <a:pt x="665784" y="5496628"/>
                    <a:pt x="671302" y="5511838"/>
                    <a:pt x="671302" y="5531449"/>
                  </a:cubicBezTo>
                  <a:cubicBezTo>
                    <a:pt x="671302" y="5544188"/>
                    <a:pt x="668985" y="5554915"/>
                    <a:pt x="664351" y="5563631"/>
                  </a:cubicBezTo>
                  <a:cubicBezTo>
                    <a:pt x="659718" y="5572347"/>
                    <a:pt x="653758" y="5578548"/>
                    <a:pt x="646471" y="5582235"/>
                  </a:cubicBezTo>
                  <a:cubicBezTo>
                    <a:pt x="639184" y="5585923"/>
                    <a:pt x="627453" y="5587767"/>
                    <a:pt x="611278" y="5587767"/>
                  </a:cubicBezTo>
                  <a:lnTo>
                    <a:pt x="594850" y="5587767"/>
                  </a:lnTo>
                  <a:close/>
                  <a:moveTo>
                    <a:pt x="4930250" y="5437329"/>
                  </a:moveTo>
                  <a:lnTo>
                    <a:pt x="4930250" y="5622048"/>
                  </a:lnTo>
                  <a:lnTo>
                    <a:pt x="4965632" y="5622048"/>
                  </a:lnTo>
                  <a:lnTo>
                    <a:pt x="4965632" y="5543816"/>
                  </a:lnTo>
                  <a:cubicBezTo>
                    <a:pt x="4983659" y="5543816"/>
                    <a:pt x="4996086" y="5542853"/>
                    <a:pt x="5002910" y="5540928"/>
                  </a:cubicBezTo>
                  <a:cubicBezTo>
                    <a:pt x="5014535" y="5537579"/>
                    <a:pt x="5023738" y="5531635"/>
                    <a:pt x="5030521" y="5523096"/>
                  </a:cubicBezTo>
                  <a:cubicBezTo>
                    <a:pt x="5037301" y="5514557"/>
                    <a:pt x="5040693" y="5503842"/>
                    <a:pt x="5040693" y="5490949"/>
                  </a:cubicBezTo>
                  <a:cubicBezTo>
                    <a:pt x="5040693" y="5479313"/>
                    <a:pt x="5038102" y="5469330"/>
                    <a:pt x="5032922" y="5461000"/>
                  </a:cubicBezTo>
                  <a:cubicBezTo>
                    <a:pt x="5027741" y="5452670"/>
                    <a:pt x="5020664" y="5446643"/>
                    <a:pt x="5011692" y="5442917"/>
                  </a:cubicBezTo>
                  <a:cubicBezTo>
                    <a:pt x="5002721" y="5439192"/>
                    <a:pt x="4988084" y="5437329"/>
                    <a:pt x="4967780" y="5437329"/>
                  </a:cubicBezTo>
                  <a:close/>
                  <a:moveTo>
                    <a:pt x="3080588" y="5437329"/>
                  </a:moveTo>
                  <a:lnTo>
                    <a:pt x="3080588" y="5622048"/>
                  </a:lnTo>
                  <a:lnTo>
                    <a:pt x="3123138" y="5622048"/>
                  </a:lnTo>
                  <a:cubicBezTo>
                    <a:pt x="3147211" y="5622048"/>
                    <a:pt x="3164129" y="5620541"/>
                    <a:pt x="3173893" y="5617528"/>
                  </a:cubicBezTo>
                  <a:cubicBezTo>
                    <a:pt x="3183656" y="5614514"/>
                    <a:pt x="3192726" y="5609072"/>
                    <a:pt x="3201100" y="5601203"/>
                  </a:cubicBezTo>
                  <a:cubicBezTo>
                    <a:pt x="3209476" y="5593334"/>
                    <a:pt x="3216041" y="5583434"/>
                    <a:pt x="3220797" y="5571505"/>
                  </a:cubicBezTo>
                  <a:cubicBezTo>
                    <a:pt x="3225553" y="5559575"/>
                    <a:pt x="3227930" y="5546495"/>
                    <a:pt x="3227930" y="5532263"/>
                  </a:cubicBezTo>
                  <a:cubicBezTo>
                    <a:pt x="3227930" y="5512255"/>
                    <a:pt x="3223680" y="5494758"/>
                    <a:pt x="3215179" y="5479773"/>
                  </a:cubicBezTo>
                  <a:cubicBezTo>
                    <a:pt x="3206677" y="5464788"/>
                    <a:pt x="3195862" y="5453968"/>
                    <a:pt x="3182730" y="5447312"/>
                  </a:cubicBezTo>
                  <a:cubicBezTo>
                    <a:pt x="3169599" y="5440657"/>
                    <a:pt x="3149525" y="5437329"/>
                    <a:pt x="3122506" y="5437329"/>
                  </a:cubicBezTo>
                  <a:close/>
                  <a:moveTo>
                    <a:pt x="962293" y="5437329"/>
                  </a:moveTo>
                  <a:lnTo>
                    <a:pt x="962293" y="5622048"/>
                  </a:lnTo>
                  <a:lnTo>
                    <a:pt x="997675" y="5622048"/>
                  </a:lnTo>
                  <a:lnTo>
                    <a:pt x="997675" y="5500870"/>
                  </a:lnTo>
                  <a:lnTo>
                    <a:pt x="1077116" y="5622048"/>
                  </a:lnTo>
                  <a:lnTo>
                    <a:pt x="1111152" y="5622048"/>
                  </a:lnTo>
                  <a:lnTo>
                    <a:pt x="1111152" y="5437329"/>
                  </a:lnTo>
                  <a:lnTo>
                    <a:pt x="1075769" y="5437329"/>
                  </a:lnTo>
                  <a:lnTo>
                    <a:pt x="1075769" y="5558885"/>
                  </a:lnTo>
                  <a:lnTo>
                    <a:pt x="996232" y="5437329"/>
                  </a:lnTo>
                  <a:close/>
                  <a:moveTo>
                    <a:pt x="559721" y="5437329"/>
                  </a:moveTo>
                  <a:lnTo>
                    <a:pt x="559721" y="5622048"/>
                  </a:lnTo>
                  <a:lnTo>
                    <a:pt x="602270" y="5622048"/>
                  </a:lnTo>
                  <a:cubicBezTo>
                    <a:pt x="626343" y="5622048"/>
                    <a:pt x="643261" y="5620541"/>
                    <a:pt x="653025" y="5617528"/>
                  </a:cubicBezTo>
                  <a:cubicBezTo>
                    <a:pt x="662788" y="5614514"/>
                    <a:pt x="671858" y="5609072"/>
                    <a:pt x="680233" y="5601203"/>
                  </a:cubicBezTo>
                  <a:cubicBezTo>
                    <a:pt x="688608" y="5593334"/>
                    <a:pt x="695173" y="5583434"/>
                    <a:pt x="699929" y="5571505"/>
                  </a:cubicBezTo>
                  <a:cubicBezTo>
                    <a:pt x="704685" y="5559575"/>
                    <a:pt x="707063" y="5546495"/>
                    <a:pt x="707063" y="5532263"/>
                  </a:cubicBezTo>
                  <a:cubicBezTo>
                    <a:pt x="707063" y="5512255"/>
                    <a:pt x="702812" y="5494758"/>
                    <a:pt x="694311" y="5479773"/>
                  </a:cubicBezTo>
                  <a:cubicBezTo>
                    <a:pt x="685810" y="5464788"/>
                    <a:pt x="674994" y="5453968"/>
                    <a:pt x="661863" y="5447312"/>
                  </a:cubicBezTo>
                  <a:cubicBezTo>
                    <a:pt x="648732" y="5440657"/>
                    <a:pt x="628658" y="5437329"/>
                    <a:pt x="601638" y="5437329"/>
                  </a:cubicBezTo>
                  <a:close/>
                  <a:moveTo>
                    <a:pt x="4489843" y="5435069"/>
                  </a:moveTo>
                  <a:lnTo>
                    <a:pt x="4489843" y="5485424"/>
                  </a:lnTo>
                  <a:lnTo>
                    <a:pt x="4472152" y="5485424"/>
                  </a:lnTo>
                  <a:lnTo>
                    <a:pt x="4472152" y="5514934"/>
                  </a:lnTo>
                  <a:lnTo>
                    <a:pt x="4489843" y="5514934"/>
                  </a:lnTo>
                  <a:lnTo>
                    <a:pt x="4489843" y="5622048"/>
                  </a:lnTo>
                  <a:lnTo>
                    <a:pt x="4524341" y="5622048"/>
                  </a:lnTo>
                  <a:lnTo>
                    <a:pt x="4524341" y="5514934"/>
                  </a:lnTo>
                  <a:lnTo>
                    <a:pt x="4544812" y="5514934"/>
                  </a:lnTo>
                  <a:lnTo>
                    <a:pt x="4544812" y="5485424"/>
                  </a:lnTo>
                  <a:lnTo>
                    <a:pt x="4524341" y="5485424"/>
                  </a:lnTo>
                  <a:lnTo>
                    <a:pt x="4524341" y="5435069"/>
                  </a:lnTo>
                  <a:close/>
                  <a:moveTo>
                    <a:pt x="3857230" y="5435069"/>
                  </a:moveTo>
                  <a:lnTo>
                    <a:pt x="3857230" y="5485424"/>
                  </a:lnTo>
                  <a:lnTo>
                    <a:pt x="3839539" y="5485424"/>
                  </a:lnTo>
                  <a:lnTo>
                    <a:pt x="3839539" y="5514934"/>
                  </a:lnTo>
                  <a:lnTo>
                    <a:pt x="3857230" y="5514934"/>
                  </a:lnTo>
                  <a:lnTo>
                    <a:pt x="3857230" y="5622048"/>
                  </a:lnTo>
                  <a:lnTo>
                    <a:pt x="3891728" y="5622048"/>
                  </a:lnTo>
                  <a:lnTo>
                    <a:pt x="3891728" y="5514934"/>
                  </a:lnTo>
                  <a:lnTo>
                    <a:pt x="3912199" y="5514934"/>
                  </a:lnTo>
                  <a:lnTo>
                    <a:pt x="3912199" y="5485424"/>
                  </a:lnTo>
                  <a:lnTo>
                    <a:pt x="3891728" y="5485424"/>
                  </a:lnTo>
                  <a:lnTo>
                    <a:pt x="3891728" y="5435069"/>
                  </a:lnTo>
                  <a:close/>
                  <a:moveTo>
                    <a:pt x="2122336" y="5435069"/>
                  </a:moveTo>
                  <a:lnTo>
                    <a:pt x="2122336" y="5485424"/>
                  </a:lnTo>
                  <a:lnTo>
                    <a:pt x="2104645" y="5485424"/>
                  </a:lnTo>
                  <a:lnTo>
                    <a:pt x="2104645" y="5514934"/>
                  </a:lnTo>
                  <a:lnTo>
                    <a:pt x="2122336" y="5514934"/>
                  </a:lnTo>
                  <a:lnTo>
                    <a:pt x="2122336" y="5622048"/>
                  </a:lnTo>
                  <a:lnTo>
                    <a:pt x="2156834" y="5622048"/>
                  </a:lnTo>
                  <a:lnTo>
                    <a:pt x="2156834" y="5514934"/>
                  </a:lnTo>
                  <a:lnTo>
                    <a:pt x="2177306" y="5514934"/>
                  </a:lnTo>
                  <a:lnTo>
                    <a:pt x="2177306" y="5485424"/>
                  </a:lnTo>
                  <a:lnTo>
                    <a:pt x="2156834" y="5485424"/>
                  </a:lnTo>
                  <a:lnTo>
                    <a:pt x="2156834" y="5435069"/>
                  </a:lnTo>
                  <a:close/>
                  <a:moveTo>
                    <a:pt x="5070487" y="5432683"/>
                  </a:moveTo>
                  <a:lnTo>
                    <a:pt x="5070487" y="5622048"/>
                  </a:lnTo>
                  <a:lnTo>
                    <a:pt x="5104732" y="5622048"/>
                  </a:lnTo>
                  <a:lnTo>
                    <a:pt x="5104732" y="5567173"/>
                  </a:lnTo>
                  <a:cubicBezTo>
                    <a:pt x="5104732" y="5552522"/>
                    <a:pt x="5105237" y="5543146"/>
                    <a:pt x="5106248" y="5539044"/>
                  </a:cubicBezTo>
                  <a:cubicBezTo>
                    <a:pt x="5108186" y="5531091"/>
                    <a:pt x="5111661" y="5524812"/>
                    <a:pt x="5116674" y="5520208"/>
                  </a:cubicBezTo>
                  <a:cubicBezTo>
                    <a:pt x="5121686" y="5515604"/>
                    <a:pt x="5127689" y="5513301"/>
                    <a:pt x="5134682" y="5513301"/>
                  </a:cubicBezTo>
                  <a:cubicBezTo>
                    <a:pt x="5140073" y="5513301"/>
                    <a:pt x="5144601" y="5514683"/>
                    <a:pt x="5148265" y="5517445"/>
                  </a:cubicBezTo>
                  <a:cubicBezTo>
                    <a:pt x="5151930" y="5520208"/>
                    <a:pt x="5154520" y="5524394"/>
                    <a:pt x="5156036" y="5530003"/>
                  </a:cubicBezTo>
                  <a:cubicBezTo>
                    <a:pt x="5157553" y="5535612"/>
                    <a:pt x="5158312" y="5546327"/>
                    <a:pt x="5158312" y="5562150"/>
                  </a:cubicBezTo>
                  <a:lnTo>
                    <a:pt x="5158312" y="5622048"/>
                  </a:lnTo>
                  <a:lnTo>
                    <a:pt x="5192304" y="5622048"/>
                  </a:lnTo>
                  <a:lnTo>
                    <a:pt x="5192304" y="5531761"/>
                  </a:lnTo>
                  <a:cubicBezTo>
                    <a:pt x="5192304" y="5516022"/>
                    <a:pt x="5188302" y="5504093"/>
                    <a:pt x="5180299" y="5495972"/>
                  </a:cubicBezTo>
                  <a:cubicBezTo>
                    <a:pt x="5170948" y="5486596"/>
                    <a:pt x="5159449" y="5481908"/>
                    <a:pt x="5145801" y="5481908"/>
                  </a:cubicBezTo>
                  <a:cubicBezTo>
                    <a:pt x="5138810" y="5481908"/>
                    <a:pt x="5131900" y="5483352"/>
                    <a:pt x="5125078" y="5486240"/>
                  </a:cubicBezTo>
                  <a:cubicBezTo>
                    <a:pt x="5118253" y="5489128"/>
                    <a:pt x="5111472" y="5493461"/>
                    <a:pt x="5104732" y="5499237"/>
                  </a:cubicBezTo>
                  <a:lnTo>
                    <a:pt x="5104732" y="5432683"/>
                  </a:lnTo>
                  <a:close/>
                  <a:moveTo>
                    <a:pt x="1706136" y="5432683"/>
                  </a:moveTo>
                  <a:lnTo>
                    <a:pt x="1706136" y="5622048"/>
                  </a:lnTo>
                  <a:lnTo>
                    <a:pt x="1740380" y="5622048"/>
                  </a:lnTo>
                  <a:lnTo>
                    <a:pt x="1740380" y="5567173"/>
                  </a:lnTo>
                  <a:cubicBezTo>
                    <a:pt x="1740380" y="5552522"/>
                    <a:pt x="1740886" y="5543146"/>
                    <a:pt x="1741897" y="5539044"/>
                  </a:cubicBezTo>
                  <a:cubicBezTo>
                    <a:pt x="1743835" y="5531091"/>
                    <a:pt x="1747310" y="5524812"/>
                    <a:pt x="1752322" y="5520208"/>
                  </a:cubicBezTo>
                  <a:cubicBezTo>
                    <a:pt x="1757335" y="5515604"/>
                    <a:pt x="1763337" y="5513301"/>
                    <a:pt x="1770329" y="5513301"/>
                  </a:cubicBezTo>
                  <a:cubicBezTo>
                    <a:pt x="1775721" y="5513301"/>
                    <a:pt x="1780249" y="5514683"/>
                    <a:pt x="1783914" y="5517445"/>
                  </a:cubicBezTo>
                  <a:cubicBezTo>
                    <a:pt x="1787578" y="5520208"/>
                    <a:pt x="1790169" y="5524394"/>
                    <a:pt x="1791685" y="5530003"/>
                  </a:cubicBezTo>
                  <a:cubicBezTo>
                    <a:pt x="1793201" y="5535612"/>
                    <a:pt x="1793959" y="5546327"/>
                    <a:pt x="1793959" y="5562150"/>
                  </a:cubicBezTo>
                  <a:lnTo>
                    <a:pt x="1793959" y="5622048"/>
                  </a:lnTo>
                  <a:lnTo>
                    <a:pt x="1827952" y="5622048"/>
                  </a:lnTo>
                  <a:lnTo>
                    <a:pt x="1827952" y="5531761"/>
                  </a:lnTo>
                  <a:cubicBezTo>
                    <a:pt x="1827952" y="5516022"/>
                    <a:pt x="1823951" y="5504093"/>
                    <a:pt x="1815947" y="5495972"/>
                  </a:cubicBezTo>
                  <a:cubicBezTo>
                    <a:pt x="1806596" y="5486596"/>
                    <a:pt x="1795097" y="5481908"/>
                    <a:pt x="1781449" y="5481908"/>
                  </a:cubicBezTo>
                  <a:cubicBezTo>
                    <a:pt x="1774457" y="5481908"/>
                    <a:pt x="1767549" y="5483352"/>
                    <a:pt x="1760726" y="5486240"/>
                  </a:cubicBezTo>
                  <a:cubicBezTo>
                    <a:pt x="1753902" y="5489128"/>
                    <a:pt x="1747119" y="5493461"/>
                    <a:pt x="1740380" y="5499237"/>
                  </a:cubicBezTo>
                  <a:lnTo>
                    <a:pt x="1740380" y="5432683"/>
                  </a:lnTo>
                  <a:close/>
                  <a:moveTo>
                    <a:pt x="1598359" y="5432683"/>
                  </a:moveTo>
                  <a:cubicBezTo>
                    <a:pt x="1580332" y="5432683"/>
                    <a:pt x="1563504" y="5437036"/>
                    <a:pt x="1547877" y="5445743"/>
                  </a:cubicBezTo>
                  <a:cubicBezTo>
                    <a:pt x="1532249" y="5454449"/>
                    <a:pt x="1520245" y="5465960"/>
                    <a:pt x="1511863" y="5480276"/>
                  </a:cubicBezTo>
                  <a:cubicBezTo>
                    <a:pt x="1503480" y="5494591"/>
                    <a:pt x="1499290" y="5510957"/>
                    <a:pt x="1499290" y="5529375"/>
                  </a:cubicBezTo>
                  <a:cubicBezTo>
                    <a:pt x="1499290" y="5557838"/>
                    <a:pt x="1508493" y="5581174"/>
                    <a:pt x="1526900" y="5599382"/>
                  </a:cubicBezTo>
                  <a:cubicBezTo>
                    <a:pt x="1545307" y="5617590"/>
                    <a:pt x="1568959" y="5626694"/>
                    <a:pt x="1597854" y="5626694"/>
                  </a:cubicBezTo>
                  <a:cubicBezTo>
                    <a:pt x="1613524" y="5626694"/>
                    <a:pt x="1627466" y="5624119"/>
                    <a:pt x="1639681" y="5618969"/>
                  </a:cubicBezTo>
                  <a:cubicBezTo>
                    <a:pt x="1651897" y="5613818"/>
                    <a:pt x="1664870" y="5604584"/>
                    <a:pt x="1678602" y="5591267"/>
                  </a:cubicBezTo>
                  <a:lnTo>
                    <a:pt x="1654614" y="5566394"/>
                  </a:lnTo>
                  <a:cubicBezTo>
                    <a:pt x="1644429" y="5576449"/>
                    <a:pt x="1635086" y="5583383"/>
                    <a:pt x="1626584" y="5587196"/>
                  </a:cubicBezTo>
                  <a:cubicBezTo>
                    <a:pt x="1618084" y="5591009"/>
                    <a:pt x="1608699" y="5592915"/>
                    <a:pt x="1598431" y="5592915"/>
                  </a:cubicBezTo>
                  <a:cubicBezTo>
                    <a:pt x="1586395" y="5592915"/>
                    <a:pt x="1575452" y="5590192"/>
                    <a:pt x="1565604" y="5584745"/>
                  </a:cubicBezTo>
                  <a:cubicBezTo>
                    <a:pt x="1555757" y="5579298"/>
                    <a:pt x="1548139" y="5571798"/>
                    <a:pt x="1542752" y="5562245"/>
                  </a:cubicBezTo>
                  <a:cubicBezTo>
                    <a:pt x="1537365" y="5552691"/>
                    <a:pt x="1534671" y="5541756"/>
                    <a:pt x="1534671" y="5529438"/>
                  </a:cubicBezTo>
                  <a:cubicBezTo>
                    <a:pt x="1534671" y="5511755"/>
                    <a:pt x="1540753" y="5496881"/>
                    <a:pt x="1552916" y="5484814"/>
                  </a:cubicBezTo>
                  <a:cubicBezTo>
                    <a:pt x="1565078" y="5472747"/>
                    <a:pt x="1580040" y="5466714"/>
                    <a:pt x="1597799" y="5466714"/>
                  </a:cubicBezTo>
                  <a:cubicBezTo>
                    <a:pt x="1618842" y="5466714"/>
                    <a:pt x="1637780" y="5475554"/>
                    <a:pt x="1654614" y="5493235"/>
                  </a:cubicBezTo>
                  <a:lnTo>
                    <a:pt x="1679360" y="5469792"/>
                  </a:lnTo>
                  <a:cubicBezTo>
                    <a:pt x="1669083" y="5457924"/>
                    <a:pt x="1656846" y="5448772"/>
                    <a:pt x="1642651" y="5442337"/>
                  </a:cubicBezTo>
                  <a:cubicBezTo>
                    <a:pt x="1628456" y="5435901"/>
                    <a:pt x="1613693" y="5432683"/>
                    <a:pt x="1598359" y="5432683"/>
                  </a:cubicBezTo>
                  <a:close/>
                  <a:moveTo>
                    <a:pt x="1366742" y="5432683"/>
                  </a:moveTo>
                  <a:lnTo>
                    <a:pt x="1366742" y="5622048"/>
                  </a:lnTo>
                  <a:lnTo>
                    <a:pt x="1401240" y="5622048"/>
                  </a:lnTo>
                  <a:lnTo>
                    <a:pt x="1401240" y="5432683"/>
                  </a:lnTo>
                  <a:close/>
                  <a:moveTo>
                    <a:pt x="5505561" y="5429167"/>
                  </a:moveTo>
                  <a:cubicBezTo>
                    <a:pt x="5499512" y="5429167"/>
                    <a:pt x="5494347" y="5431302"/>
                    <a:pt x="5490062" y="5435571"/>
                  </a:cubicBezTo>
                  <a:cubicBezTo>
                    <a:pt x="5485778" y="5439841"/>
                    <a:pt x="5483636" y="5444989"/>
                    <a:pt x="5483636" y="5451017"/>
                  </a:cubicBezTo>
                  <a:cubicBezTo>
                    <a:pt x="5483636" y="5457296"/>
                    <a:pt x="5485799" y="5462632"/>
                    <a:pt x="5490125" y="5467027"/>
                  </a:cubicBezTo>
                  <a:cubicBezTo>
                    <a:pt x="5494451" y="5471423"/>
                    <a:pt x="5499680" y="5473620"/>
                    <a:pt x="5505813" y="5473620"/>
                  </a:cubicBezTo>
                  <a:cubicBezTo>
                    <a:pt x="5511778" y="5473620"/>
                    <a:pt x="5516901" y="5471464"/>
                    <a:pt x="5521185" y="5467153"/>
                  </a:cubicBezTo>
                  <a:cubicBezTo>
                    <a:pt x="5525470" y="5462842"/>
                    <a:pt x="5527611" y="5457630"/>
                    <a:pt x="5527611" y="5451519"/>
                  </a:cubicBezTo>
                  <a:cubicBezTo>
                    <a:pt x="5527611" y="5445324"/>
                    <a:pt x="5525449" y="5440050"/>
                    <a:pt x="5521122" y="5435697"/>
                  </a:cubicBezTo>
                  <a:cubicBezTo>
                    <a:pt x="5516795" y="5431344"/>
                    <a:pt x="5511609" y="5429167"/>
                    <a:pt x="5505561" y="5429167"/>
                  </a:cubicBezTo>
                  <a:close/>
                  <a:moveTo>
                    <a:pt x="4812127" y="5429167"/>
                  </a:moveTo>
                  <a:cubicBezTo>
                    <a:pt x="4802185" y="5429167"/>
                    <a:pt x="4794498" y="5431365"/>
                    <a:pt x="4789064" y="5435760"/>
                  </a:cubicBezTo>
                  <a:cubicBezTo>
                    <a:pt x="4783631" y="5440155"/>
                    <a:pt x="4780450" y="5446119"/>
                    <a:pt x="4779525" y="5453654"/>
                  </a:cubicBezTo>
                  <a:cubicBezTo>
                    <a:pt x="4779019" y="5456919"/>
                    <a:pt x="4778724" y="5467509"/>
                    <a:pt x="4778639" y="5485424"/>
                  </a:cubicBezTo>
                  <a:lnTo>
                    <a:pt x="4766382" y="5485424"/>
                  </a:lnTo>
                  <a:lnTo>
                    <a:pt x="4766382" y="5514432"/>
                  </a:lnTo>
                  <a:lnTo>
                    <a:pt x="4778639" y="5514432"/>
                  </a:lnTo>
                  <a:lnTo>
                    <a:pt x="4778639" y="5622048"/>
                  </a:lnTo>
                  <a:lnTo>
                    <a:pt x="4813137" y="5622048"/>
                  </a:lnTo>
                  <a:lnTo>
                    <a:pt x="4813137" y="5514432"/>
                  </a:lnTo>
                  <a:lnTo>
                    <a:pt x="4834998" y="5514432"/>
                  </a:lnTo>
                  <a:lnTo>
                    <a:pt x="4834998" y="5485424"/>
                  </a:lnTo>
                  <a:lnTo>
                    <a:pt x="4813137" y="5485424"/>
                  </a:lnTo>
                  <a:lnTo>
                    <a:pt x="4813264" y="5468346"/>
                  </a:lnTo>
                  <a:cubicBezTo>
                    <a:pt x="4813264" y="5464411"/>
                    <a:pt x="4813937" y="5461816"/>
                    <a:pt x="4815286" y="5460560"/>
                  </a:cubicBezTo>
                  <a:cubicBezTo>
                    <a:pt x="4817138" y="5458886"/>
                    <a:pt x="4820088" y="5458049"/>
                    <a:pt x="4824131" y="5458049"/>
                  </a:cubicBezTo>
                  <a:cubicBezTo>
                    <a:pt x="4827332" y="5458049"/>
                    <a:pt x="4831418" y="5458761"/>
                    <a:pt x="4836389" y="5460184"/>
                  </a:cubicBezTo>
                  <a:lnTo>
                    <a:pt x="4836389" y="5434064"/>
                  </a:lnTo>
                  <a:cubicBezTo>
                    <a:pt x="4827374" y="5430799"/>
                    <a:pt x="4819287" y="5429167"/>
                    <a:pt x="4812127" y="5429167"/>
                  </a:cubicBezTo>
                  <a:close/>
                  <a:moveTo>
                    <a:pt x="1959094" y="5429167"/>
                  </a:moveTo>
                  <a:cubicBezTo>
                    <a:pt x="1953045" y="5429167"/>
                    <a:pt x="1947879" y="5431302"/>
                    <a:pt x="1943594" y="5435571"/>
                  </a:cubicBezTo>
                  <a:cubicBezTo>
                    <a:pt x="1939311" y="5439841"/>
                    <a:pt x="1937169" y="5444989"/>
                    <a:pt x="1937169" y="5451017"/>
                  </a:cubicBezTo>
                  <a:cubicBezTo>
                    <a:pt x="1937169" y="5457296"/>
                    <a:pt x="1939332" y="5462632"/>
                    <a:pt x="1943658" y="5467027"/>
                  </a:cubicBezTo>
                  <a:cubicBezTo>
                    <a:pt x="1947984" y="5471423"/>
                    <a:pt x="1953214" y="5473620"/>
                    <a:pt x="1959346" y="5473620"/>
                  </a:cubicBezTo>
                  <a:cubicBezTo>
                    <a:pt x="1965310" y="5473620"/>
                    <a:pt x="1970434" y="5471464"/>
                    <a:pt x="1974718" y="5467153"/>
                  </a:cubicBezTo>
                  <a:cubicBezTo>
                    <a:pt x="1979002" y="5462842"/>
                    <a:pt x="1981145" y="5457630"/>
                    <a:pt x="1981145" y="5451519"/>
                  </a:cubicBezTo>
                  <a:cubicBezTo>
                    <a:pt x="1981145" y="5445324"/>
                    <a:pt x="1978981" y="5440050"/>
                    <a:pt x="1974655" y="5435697"/>
                  </a:cubicBezTo>
                  <a:cubicBezTo>
                    <a:pt x="1970329" y="5431344"/>
                    <a:pt x="1965141" y="5429167"/>
                    <a:pt x="1959094" y="5429167"/>
                  </a:cubicBezTo>
                  <a:close/>
                  <a:moveTo>
                    <a:pt x="1326480" y="5429167"/>
                  </a:moveTo>
                  <a:cubicBezTo>
                    <a:pt x="1320431" y="5429167"/>
                    <a:pt x="1315265" y="5431302"/>
                    <a:pt x="1310981" y="5435571"/>
                  </a:cubicBezTo>
                  <a:cubicBezTo>
                    <a:pt x="1306697" y="5439841"/>
                    <a:pt x="1304556" y="5444989"/>
                    <a:pt x="1304556" y="5451017"/>
                  </a:cubicBezTo>
                  <a:cubicBezTo>
                    <a:pt x="1304556" y="5457296"/>
                    <a:pt x="1306719" y="5462632"/>
                    <a:pt x="1311044" y="5467027"/>
                  </a:cubicBezTo>
                  <a:cubicBezTo>
                    <a:pt x="1315371" y="5471423"/>
                    <a:pt x="1320600" y="5473620"/>
                    <a:pt x="1326733" y="5473620"/>
                  </a:cubicBezTo>
                  <a:cubicBezTo>
                    <a:pt x="1332697" y="5473620"/>
                    <a:pt x="1337821" y="5471464"/>
                    <a:pt x="1342105" y="5467153"/>
                  </a:cubicBezTo>
                  <a:cubicBezTo>
                    <a:pt x="1346389" y="5462842"/>
                    <a:pt x="1348530" y="5457630"/>
                    <a:pt x="1348530" y="5451519"/>
                  </a:cubicBezTo>
                  <a:cubicBezTo>
                    <a:pt x="1348530" y="5445324"/>
                    <a:pt x="1346368" y="5440050"/>
                    <a:pt x="1342042" y="5435697"/>
                  </a:cubicBezTo>
                  <a:cubicBezTo>
                    <a:pt x="1337716" y="5431344"/>
                    <a:pt x="1332528" y="5429167"/>
                    <a:pt x="1326480" y="5429167"/>
                  </a:cubicBezTo>
                  <a:close/>
                  <a:moveTo>
                    <a:pt x="3332852" y="5187214"/>
                  </a:moveTo>
                  <a:lnTo>
                    <a:pt x="3309095" y="5244350"/>
                  </a:lnTo>
                  <a:lnTo>
                    <a:pt x="3326281" y="5252513"/>
                  </a:lnTo>
                  <a:lnTo>
                    <a:pt x="3357492" y="5199521"/>
                  </a:lnTo>
                  <a:close/>
                  <a:moveTo>
                    <a:pt x="1981359" y="5187214"/>
                  </a:moveTo>
                  <a:lnTo>
                    <a:pt x="1957602" y="5244350"/>
                  </a:lnTo>
                  <a:lnTo>
                    <a:pt x="1974788" y="5252513"/>
                  </a:lnTo>
                  <a:lnTo>
                    <a:pt x="2006000" y="5199521"/>
                  </a:lnTo>
                  <a:close/>
                  <a:moveTo>
                    <a:pt x="1713640" y="5114130"/>
                  </a:moveTo>
                  <a:cubicBezTo>
                    <a:pt x="1724610" y="5114130"/>
                    <a:pt x="1733619" y="5117793"/>
                    <a:pt x="1740665" y="5125118"/>
                  </a:cubicBezTo>
                  <a:cubicBezTo>
                    <a:pt x="1747711" y="5132443"/>
                    <a:pt x="1751234" y="5141966"/>
                    <a:pt x="1751234" y="5153686"/>
                  </a:cubicBezTo>
                  <a:cubicBezTo>
                    <a:pt x="1751234" y="5165406"/>
                    <a:pt x="1747648" y="5174992"/>
                    <a:pt x="1740475" y="5182443"/>
                  </a:cubicBezTo>
                  <a:cubicBezTo>
                    <a:pt x="1733303" y="5189893"/>
                    <a:pt x="1724316" y="5193619"/>
                    <a:pt x="1713514" y="5193619"/>
                  </a:cubicBezTo>
                  <a:cubicBezTo>
                    <a:pt x="1702712" y="5193619"/>
                    <a:pt x="1693788" y="5189935"/>
                    <a:pt x="1686742" y="5182568"/>
                  </a:cubicBezTo>
                  <a:cubicBezTo>
                    <a:pt x="1679696" y="5175201"/>
                    <a:pt x="1676173" y="5165574"/>
                    <a:pt x="1676173" y="5153686"/>
                  </a:cubicBezTo>
                  <a:cubicBezTo>
                    <a:pt x="1676173" y="5142133"/>
                    <a:pt x="1679738" y="5132653"/>
                    <a:pt x="1686869" y="5125244"/>
                  </a:cubicBezTo>
                  <a:cubicBezTo>
                    <a:pt x="1693999" y="5117835"/>
                    <a:pt x="1702923" y="5114130"/>
                    <a:pt x="1713640" y="5114130"/>
                  </a:cubicBezTo>
                  <a:close/>
                  <a:moveTo>
                    <a:pt x="850986" y="5114130"/>
                  </a:moveTo>
                  <a:cubicBezTo>
                    <a:pt x="861956" y="5114130"/>
                    <a:pt x="870965" y="5117793"/>
                    <a:pt x="878011" y="5125118"/>
                  </a:cubicBezTo>
                  <a:cubicBezTo>
                    <a:pt x="885057" y="5132443"/>
                    <a:pt x="888580" y="5141966"/>
                    <a:pt x="888580" y="5153686"/>
                  </a:cubicBezTo>
                  <a:cubicBezTo>
                    <a:pt x="888580" y="5165406"/>
                    <a:pt x="884994" y="5174992"/>
                    <a:pt x="877821" y="5182443"/>
                  </a:cubicBezTo>
                  <a:cubicBezTo>
                    <a:pt x="870649" y="5189893"/>
                    <a:pt x="861661" y="5193619"/>
                    <a:pt x="850861" y="5193619"/>
                  </a:cubicBezTo>
                  <a:cubicBezTo>
                    <a:pt x="840058" y="5193619"/>
                    <a:pt x="831135" y="5189935"/>
                    <a:pt x="824088" y="5182568"/>
                  </a:cubicBezTo>
                  <a:cubicBezTo>
                    <a:pt x="817042" y="5175201"/>
                    <a:pt x="813519" y="5165574"/>
                    <a:pt x="813519" y="5153686"/>
                  </a:cubicBezTo>
                  <a:cubicBezTo>
                    <a:pt x="813519" y="5142133"/>
                    <a:pt x="817084" y="5132653"/>
                    <a:pt x="824215" y="5125244"/>
                  </a:cubicBezTo>
                  <a:cubicBezTo>
                    <a:pt x="831345" y="5117835"/>
                    <a:pt x="840268" y="5114130"/>
                    <a:pt x="850986" y="5114130"/>
                  </a:cubicBezTo>
                  <a:close/>
                  <a:moveTo>
                    <a:pt x="2969346" y="5113503"/>
                  </a:moveTo>
                  <a:cubicBezTo>
                    <a:pt x="2980261" y="5113503"/>
                    <a:pt x="2989287" y="5117186"/>
                    <a:pt x="2996424" y="5124553"/>
                  </a:cubicBezTo>
                  <a:cubicBezTo>
                    <a:pt x="3003560" y="5131920"/>
                    <a:pt x="3007128" y="5141547"/>
                    <a:pt x="3007128" y="5153435"/>
                  </a:cubicBezTo>
                  <a:cubicBezTo>
                    <a:pt x="3007128" y="5165574"/>
                    <a:pt x="3003560" y="5175389"/>
                    <a:pt x="2996424" y="5182882"/>
                  </a:cubicBezTo>
                  <a:cubicBezTo>
                    <a:pt x="2989287" y="5190375"/>
                    <a:pt x="2980303" y="5194121"/>
                    <a:pt x="2969471" y="5194121"/>
                  </a:cubicBezTo>
                  <a:cubicBezTo>
                    <a:pt x="2958977" y="5194121"/>
                    <a:pt x="2950140" y="5190312"/>
                    <a:pt x="2942961" y="5182694"/>
                  </a:cubicBezTo>
                  <a:cubicBezTo>
                    <a:pt x="2935782" y="5175076"/>
                    <a:pt x="2932194" y="5165364"/>
                    <a:pt x="2932194" y="5153561"/>
                  </a:cubicBezTo>
                  <a:cubicBezTo>
                    <a:pt x="2932194" y="5141840"/>
                    <a:pt x="2935720" y="5132234"/>
                    <a:pt x="2942772" y="5124741"/>
                  </a:cubicBezTo>
                  <a:cubicBezTo>
                    <a:pt x="2949825" y="5117249"/>
                    <a:pt x="2958684" y="5113503"/>
                    <a:pt x="2969346" y="5113503"/>
                  </a:cubicBezTo>
                  <a:close/>
                  <a:moveTo>
                    <a:pt x="2643455" y="5113503"/>
                  </a:moveTo>
                  <a:cubicBezTo>
                    <a:pt x="2654369" y="5113503"/>
                    <a:pt x="2663396" y="5117186"/>
                    <a:pt x="2670531" y="5124553"/>
                  </a:cubicBezTo>
                  <a:cubicBezTo>
                    <a:pt x="2677668" y="5131920"/>
                    <a:pt x="2681237" y="5141547"/>
                    <a:pt x="2681237" y="5153435"/>
                  </a:cubicBezTo>
                  <a:cubicBezTo>
                    <a:pt x="2681237" y="5165574"/>
                    <a:pt x="2677668" y="5175389"/>
                    <a:pt x="2670531" y="5182882"/>
                  </a:cubicBezTo>
                  <a:cubicBezTo>
                    <a:pt x="2663396" y="5190375"/>
                    <a:pt x="2654411" y="5194121"/>
                    <a:pt x="2643580" y="5194121"/>
                  </a:cubicBezTo>
                  <a:cubicBezTo>
                    <a:pt x="2633085" y="5194121"/>
                    <a:pt x="2624249" y="5190312"/>
                    <a:pt x="2617070" y="5182694"/>
                  </a:cubicBezTo>
                  <a:cubicBezTo>
                    <a:pt x="2609891" y="5175076"/>
                    <a:pt x="2606302" y="5165364"/>
                    <a:pt x="2606302" y="5153561"/>
                  </a:cubicBezTo>
                  <a:cubicBezTo>
                    <a:pt x="2606302" y="5141840"/>
                    <a:pt x="2609828" y="5132234"/>
                    <a:pt x="2616880" y="5124741"/>
                  </a:cubicBezTo>
                  <a:cubicBezTo>
                    <a:pt x="2623934" y="5117249"/>
                    <a:pt x="2632792" y="5113503"/>
                    <a:pt x="2643455" y="5113503"/>
                  </a:cubicBezTo>
                  <a:close/>
                  <a:moveTo>
                    <a:pt x="2470924" y="5113503"/>
                  </a:moveTo>
                  <a:cubicBezTo>
                    <a:pt x="2481839" y="5113503"/>
                    <a:pt x="2490865" y="5117186"/>
                    <a:pt x="2498001" y="5124553"/>
                  </a:cubicBezTo>
                  <a:cubicBezTo>
                    <a:pt x="2505137" y="5131920"/>
                    <a:pt x="2508706" y="5141547"/>
                    <a:pt x="2508706" y="5153435"/>
                  </a:cubicBezTo>
                  <a:cubicBezTo>
                    <a:pt x="2508706" y="5165574"/>
                    <a:pt x="2505137" y="5175389"/>
                    <a:pt x="2498001" y="5182882"/>
                  </a:cubicBezTo>
                  <a:cubicBezTo>
                    <a:pt x="2490865" y="5190375"/>
                    <a:pt x="2481881" y="5194121"/>
                    <a:pt x="2471049" y="5194121"/>
                  </a:cubicBezTo>
                  <a:cubicBezTo>
                    <a:pt x="2460554" y="5194121"/>
                    <a:pt x="2451717" y="5190312"/>
                    <a:pt x="2444539" y="5182694"/>
                  </a:cubicBezTo>
                  <a:cubicBezTo>
                    <a:pt x="2437360" y="5175076"/>
                    <a:pt x="2433771" y="5165364"/>
                    <a:pt x="2433771" y="5153561"/>
                  </a:cubicBezTo>
                  <a:cubicBezTo>
                    <a:pt x="2433771" y="5141840"/>
                    <a:pt x="2437297" y="5132234"/>
                    <a:pt x="2444349" y="5124741"/>
                  </a:cubicBezTo>
                  <a:cubicBezTo>
                    <a:pt x="2451403" y="5117249"/>
                    <a:pt x="2460261" y="5113503"/>
                    <a:pt x="2470924" y="5113503"/>
                  </a:cubicBezTo>
                  <a:close/>
                  <a:moveTo>
                    <a:pt x="1191833" y="5113503"/>
                  </a:moveTo>
                  <a:cubicBezTo>
                    <a:pt x="1202616" y="5113503"/>
                    <a:pt x="1211546" y="5117249"/>
                    <a:pt x="1218623" y="5124741"/>
                  </a:cubicBezTo>
                  <a:cubicBezTo>
                    <a:pt x="1225699" y="5132234"/>
                    <a:pt x="1229237" y="5141840"/>
                    <a:pt x="1229237" y="5153561"/>
                  </a:cubicBezTo>
                  <a:cubicBezTo>
                    <a:pt x="1229237" y="5165364"/>
                    <a:pt x="1225636" y="5175076"/>
                    <a:pt x="1218433" y="5182694"/>
                  </a:cubicBezTo>
                  <a:cubicBezTo>
                    <a:pt x="1211230" y="5190312"/>
                    <a:pt x="1202364" y="5194121"/>
                    <a:pt x="1191833" y="5194121"/>
                  </a:cubicBezTo>
                  <a:cubicBezTo>
                    <a:pt x="1180966" y="5194121"/>
                    <a:pt x="1171951" y="5190375"/>
                    <a:pt x="1164791" y="5182882"/>
                  </a:cubicBezTo>
                  <a:cubicBezTo>
                    <a:pt x="1157630" y="5175389"/>
                    <a:pt x="1154050" y="5165574"/>
                    <a:pt x="1154050" y="5153435"/>
                  </a:cubicBezTo>
                  <a:cubicBezTo>
                    <a:pt x="1154050" y="5141547"/>
                    <a:pt x="1157630" y="5131920"/>
                    <a:pt x="1164791" y="5124553"/>
                  </a:cubicBezTo>
                  <a:cubicBezTo>
                    <a:pt x="1171951" y="5117186"/>
                    <a:pt x="1180966" y="5113503"/>
                    <a:pt x="1191833" y="5113503"/>
                  </a:cubicBezTo>
                  <a:close/>
                  <a:moveTo>
                    <a:pt x="1013997" y="5113503"/>
                  </a:moveTo>
                  <a:cubicBezTo>
                    <a:pt x="1024912" y="5113503"/>
                    <a:pt x="1033938" y="5117186"/>
                    <a:pt x="1041074" y="5124553"/>
                  </a:cubicBezTo>
                  <a:cubicBezTo>
                    <a:pt x="1048210" y="5131920"/>
                    <a:pt x="1051778" y="5141547"/>
                    <a:pt x="1051778" y="5153435"/>
                  </a:cubicBezTo>
                  <a:cubicBezTo>
                    <a:pt x="1051778" y="5165574"/>
                    <a:pt x="1048210" y="5175389"/>
                    <a:pt x="1041074" y="5182882"/>
                  </a:cubicBezTo>
                  <a:cubicBezTo>
                    <a:pt x="1033938" y="5190375"/>
                    <a:pt x="1024953" y="5194121"/>
                    <a:pt x="1014122" y="5194121"/>
                  </a:cubicBezTo>
                  <a:cubicBezTo>
                    <a:pt x="1003627" y="5194121"/>
                    <a:pt x="994790" y="5190312"/>
                    <a:pt x="987611" y="5182694"/>
                  </a:cubicBezTo>
                  <a:cubicBezTo>
                    <a:pt x="980433" y="5175076"/>
                    <a:pt x="976844" y="5165364"/>
                    <a:pt x="976844" y="5153561"/>
                  </a:cubicBezTo>
                  <a:cubicBezTo>
                    <a:pt x="976844" y="5141840"/>
                    <a:pt x="980370" y="5132234"/>
                    <a:pt x="987423" y="5124741"/>
                  </a:cubicBezTo>
                  <a:cubicBezTo>
                    <a:pt x="994475" y="5117249"/>
                    <a:pt x="1003334" y="5113503"/>
                    <a:pt x="1013997" y="5113503"/>
                  </a:cubicBezTo>
                  <a:close/>
                  <a:moveTo>
                    <a:pt x="3219756" y="5110865"/>
                  </a:moveTo>
                  <a:cubicBezTo>
                    <a:pt x="3228618" y="5110865"/>
                    <a:pt x="3236403" y="5113251"/>
                    <a:pt x="3243111" y="5118023"/>
                  </a:cubicBezTo>
                  <a:cubicBezTo>
                    <a:pt x="3249820" y="5122795"/>
                    <a:pt x="3254314" y="5128990"/>
                    <a:pt x="3256592" y="5136608"/>
                  </a:cubicBezTo>
                  <a:lnTo>
                    <a:pt x="3181783" y="5136608"/>
                  </a:lnTo>
                  <a:cubicBezTo>
                    <a:pt x="3185666" y="5128153"/>
                    <a:pt x="3189885" y="5122251"/>
                    <a:pt x="3194442" y="5118902"/>
                  </a:cubicBezTo>
                  <a:cubicBezTo>
                    <a:pt x="3201699" y="5113544"/>
                    <a:pt x="3210137" y="5110865"/>
                    <a:pt x="3219756" y="5110865"/>
                  </a:cubicBezTo>
                  <a:close/>
                  <a:moveTo>
                    <a:pt x="2750653" y="5085374"/>
                  </a:moveTo>
                  <a:lnTo>
                    <a:pt x="2750653" y="5142259"/>
                  </a:lnTo>
                  <a:cubicBezTo>
                    <a:pt x="2750653" y="5164109"/>
                    <a:pt x="2752001" y="5179178"/>
                    <a:pt x="2754697" y="5187465"/>
                  </a:cubicBezTo>
                  <a:cubicBezTo>
                    <a:pt x="2758488" y="5199437"/>
                    <a:pt x="2765038" y="5208771"/>
                    <a:pt x="2774347" y="5215468"/>
                  </a:cubicBezTo>
                  <a:cubicBezTo>
                    <a:pt x="2783655" y="5222166"/>
                    <a:pt x="2795850" y="5225514"/>
                    <a:pt x="2810929" y="5225514"/>
                  </a:cubicBezTo>
                  <a:cubicBezTo>
                    <a:pt x="2824829" y="5225514"/>
                    <a:pt x="2836287" y="5222647"/>
                    <a:pt x="2845301" y="5216913"/>
                  </a:cubicBezTo>
                  <a:cubicBezTo>
                    <a:pt x="2854315" y="5211178"/>
                    <a:pt x="2861138" y="5202953"/>
                    <a:pt x="2865772" y="5192237"/>
                  </a:cubicBezTo>
                  <a:cubicBezTo>
                    <a:pt x="2869563" y="5183447"/>
                    <a:pt x="2871458" y="5167123"/>
                    <a:pt x="2871458" y="5143263"/>
                  </a:cubicBezTo>
                  <a:lnTo>
                    <a:pt x="2871458" y="5085374"/>
                  </a:lnTo>
                  <a:lnTo>
                    <a:pt x="2836961" y="5085374"/>
                  </a:lnTo>
                  <a:lnTo>
                    <a:pt x="2836961" y="5152305"/>
                  </a:lnTo>
                  <a:cubicBezTo>
                    <a:pt x="2836961" y="5165197"/>
                    <a:pt x="2836243" y="5173611"/>
                    <a:pt x="2834807" y="5177545"/>
                  </a:cubicBezTo>
                  <a:cubicBezTo>
                    <a:pt x="2832865" y="5182819"/>
                    <a:pt x="2829889" y="5186817"/>
                    <a:pt x="2825877" y="5189537"/>
                  </a:cubicBezTo>
                  <a:cubicBezTo>
                    <a:pt x="2821866" y="5192258"/>
                    <a:pt x="2816988" y="5193619"/>
                    <a:pt x="2811245" y="5193619"/>
                  </a:cubicBezTo>
                  <a:cubicBezTo>
                    <a:pt x="2805502" y="5193619"/>
                    <a:pt x="2800668" y="5192237"/>
                    <a:pt x="2796741" y="5189475"/>
                  </a:cubicBezTo>
                  <a:cubicBezTo>
                    <a:pt x="2792815" y="5186712"/>
                    <a:pt x="2789965" y="5182840"/>
                    <a:pt x="2788191" y="5177859"/>
                  </a:cubicBezTo>
                  <a:cubicBezTo>
                    <a:pt x="2786416" y="5172878"/>
                    <a:pt x="2785530" y="5163983"/>
                    <a:pt x="2785530" y="5151175"/>
                  </a:cubicBezTo>
                  <a:lnTo>
                    <a:pt x="2785530" y="5085374"/>
                  </a:lnTo>
                  <a:close/>
                  <a:moveTo>
                    <a:pt x="3218050" y="5081858"/>
                  </a:moveTo>
                  <a:cubicBezTo>
                    <a:pt x="3197664" y="5081858"/>
                    <a:pt x="3180710" y="5088744"/>
                    <a:pt x="3167188" y="5102515"/>
                  </a:cubicBezTo>
                  <a:cubicBezTo>
                    <a:pt x="3153667" y="5116286"/>
                    <a:pt x="3146907" y="5133594"/>
                    <a:pt x="3146907" y="5154440"/>
                  </a:cubicBezTo>
                  <a:cubicBezTo>
                    <a:pt x="3146907" y="5174783"/>
                    <a:pt x="3153688" y="5191714"/>
                    <a:pt x="3167251" y="5205234"/>
                  </a:cubicBezTo>
                  <a:cubicBezTo>
                    <a:pt x="3180815" y="5218754"/>
                    <a:pt x="3198379" y="5225514"/>
                    <a:pt x="3219946" y="5225514"/>
                  </a:cubicBezTo>
                  <a:cubicBezTo>
                    <a:pt x="3233847" y="5225514"/>
                    <a:pt x="3245851" y="5223066"/>
                    <a:pt x="3255960" y="5218168"/>
                  </a:cubicBezTo>
                  <a:cubicBezTo>
                    <a:pt x="3266069" y="5213271"/>
                    <a:pt x="3274747" y="5205716"/>
                    <a:pt x="3281991" y="5195502"/>
                  </a:cubicBezTo>
                  <a:lnTo>
                    <a:pt x="3252927" y="5181940"/>
                  </a:lnTo>
                  <a:cubicBezTo>
                    <a:pt x="3243661" y="5190898"/>
                    <a:pt x="3232583" y="5195377"/>
                    <a:pt x="3219693" y="5195377"/>
                  </a:cubicBezTo>
                  <a:cubicBezTo>
                    <a:pt x="3208910" y="5195377"/>
                    <a:pt x="3200044" y="5192509"/>
                    <a:pt x="3193093" y="5186775"/>
                  </a:cubicBezTo>
                  <a:cubicBezTo>
                    <a:pt x="3186142" y="5181040"/>
                    <a:pt x="3181868" y="5173317"/>
                    <a:pt x="3180268" y="5163606"/>
                  </a:cubicBezTo>
                  <a:lnTo>
                    <a:pt x="3291090" y="5163606"/>
                  </a:lnTo>
                  <a:lnTo>
                    <a:pt x="3291216" y="5157077"/>
                  </a:lnTo>
                  <a:cubicBezTo>
                    <a:pt x="3291216" y="5134473"/>
                    <a:pt x="3284434" y="5116286"/>
                    <a:pt x="3270871" y="5102515"/>
                  </a:cubicBezTo>
                  <a:cubicBezTo>
                    <a:pt x="3257309" y="5088744"/>
                    <a:pt x="3239701" y="5081858"/>
                    <a:pt x="3218050" y="5081858"/>
                  </a:cubicBezTo>
                  <a:close/>
                  <a:moveTo>
                    <a:pt x="2962319" y="5081858"/>
                  </a:moveTo>
                  <a:cubicBezTo>
                    <a:pt x="2944397" y="5081858"/>
                    <a:pt x="2929167" y="5088597"/>
                    <a:pt x="2916628" y="5102075"/>
                  </a:cubicBezTo>
                  <a:cubicBezTo>
                    <a:pt x="2904091" y="5115554"/>
                    <a:pt x="2897822" y="5132841"/>
                    <a:pt x="2897822" y="5153937"/>
                  </a:cubicBezTo>
                  <a:cubicBezTo>
                    <a:pt x="2897822" y="5174280"/>
                    <a:pt x="2904301" y="5191295"/>
                    <a:pt x="2917259" y="5204983"/>
                  </a:cubicBezTo>
                  <a:cubicBezTo>
                    <a:pt x="2930217" y="5218671"/>
                    <a:pt x="2945573" y="5225514"/>
                    <a:pt x="2963329" y="5225514"/>
                  </a:cubicBezTo>
                  <a:cubicBezTo>
                    <a:pt x="2971238" y="5225514"/>
                    <a:pt x="2978580" y="5224112"/>
                    <a:pt x="2985354" y="5221308"/>
                  </a:cubicBezTo>
                  <a:cubicBezTo>
                    <a:pt x="2992127" y="5218503"/>
                    <a:pt x="2998879" y="5213920"/>
                    <a:pt x="3005611" y="5207557"/>
                  </a:cubicBezTo>
                  <a:lnTo>
                    <a:pt x="3005611" y="5221998"/>
                  </a:lnTo>
                  <a:lnTo>
                    <a:pt x="3040110" y="5221998"/>
                  </a:lnTo>
                  <a:lnTo>
                    <a:pt x="3040110" y="5085374"/>
                  </a:lnTo>
                  <a:lnTo>
                    <a:pt x="3005611" y="5085374"/>
                  </a:lnTo>
                  <a:lnTo>
                    <a:pt x="3005611" y="5100443"/>
                  </a:lnTo>
                  <a:cubicBezTo>
                    <a:pt x="2999468" y="5094248"/>
                    <a:pt x="2992778" y="5089602"/>
                    <a:pt x="2985542" y="5086504"/>
                  </a:cubicBezTo>
                  <a:cubicBezTo>
                    <a:pt x="2978306" y="5083407"/>
                    <a:pt x="2970565" y="5081858"/>
                    <a:pt x="2962319" y="5081858"/>
                  </a:cubicBezTo>
                  <a:close/>
                  <a:moveTo>
                    <a:pt x="2463897" y="5081858"/>
                  </a:moveTo>
                  <a:cubicBezTo>
                    <a:pt x="2445975" y="5081858"/>
                    <a:pt x="2430744" y="5088597"/>
                    <a:pt x="2418206" y="5102075"/>
                  </a:cubicBezTo>
                  <a:cubicBezTo>
                    <a:pt x="2405668" y="5115554"/>
                    <a:pt x="2399400" y="5132841"/>
                    <a:pt x="2399400" y="5153937"/>
                  </a:cubicBezTo>
                  <a:cubicBezTo>
                    <a:pt x="2399400" y="5174280"/>
                    <a:pt x="2405878" y="5191295"/>
                    <a:pt x="2418837" y="5204983"/>
                  </a:cubicBezTo>
                  <a:cubicBezTo>
                    <a:pt x="2431795" y="5218671"/>
                    <a:pt x="2447152" y="5225514"/>
                    <a:pt x="2464906" y="5225514"/>
                  </a:cubicBezTo>
                  <a:cubicBezTo>
                    <a:pt x="2472816" y="5225514"/>
                    <a:pt x="2480158" y="5224112"/>
                    <a:pt x="2486931" y="5221308"/>
                  </a:cubicBezTo>
                  <a:cubicBezTo>
                    <a:pt x="2493705" y="5218503"/>
                    <a:pt x="2500457" y="5213920"/>
                    <a:pt x="2507189" y="5207557"/>
                  </a:cubicBezTo>
                  <a:lnTo>
                    <a:pt x="2507189" y="5221998"/>
                  </a:lnTo>
                  <a:lnTo>
                    <a:pt x="2541687" y="5221998"/>
                  </a:lnTo>
                  <a:lnTo>
                    <a:pt x="2541687" y="5085374"/>
                  </a:lnTo>
                  <a:lnTo>
                    <a:pt x="2507189" y="5085374"/>
                  </a:lnTo>
                  <a:lnTo>
                    <a:pt x="2507189" y="5100443"/>
                  </a:lnTo>
                  <a:cubicBezTo>
                    <a:pt x="2501046" y="5094248"/>
                    <a:pt x="2494356" y="5089602"/>
                    <a:pt x="2487119" y="5086504"/>
                  </a:cubicBezTo>
                  <a:cubicBezTo>
                    <a:pt x="2479883" y="5083407"/>
                    <a:pt x="2472143" y="5081858"/>
                    <a:pt x="2463897" y="5081858"/>
                  </a:cubicBezTo>
                  <a:close/>
                  <a:moveTo>
                    <a:pt x="2371136" y="5081858"/>
                  </a:moveTo>
                  <a:cubicBezTo>
                    <a:pt x="2364817" y="5081858"/>
                    <a:pt x="2359005" y="5083616"/>
                    <a:pt x="2353698" y="5087132"/>
                  </a:cubicBezTo>
                  <a:cubicBezTo>
                    <a:pt x="2348390" y="5090648"/>
                    <a:pt x="2344135" y="5095797"/>
                    <a:pt x="2340934" y="5102578"/>
                  </a:cubicBezTo>
                  <a:lnTo>
                    <a:pt x="2340934" y="5085374"/>
                  </a:lnTo>
                  <a:lnTo>
                    <a:pt x="2311364" y="5085374"/>
                  </a:lnTo>
                  <a:lnTo>
                    <a:pt x="2311364" y="5221998"/>
                  </a:lnTo>
                  <a:lnTo>
                    <a:pt x="2345610" y="5221998"/>
                  </a:lnTo>
                  <a:lnTo>
                    <a:pt x="2345610" y="5166746"/>
                  </a:lnTo>
                  <a:lnTo>
                    <a:pt x="2345483" y="5160090"/>
                  </a:lnTo>
                  <a:cubicBezTo>
                    <a:pt x="2345483" y="5141003"/>
                    <a:pt x="2347315" y="5128195"/>
                    <a:pt x="2350980" y="5121665"/>
                  </a:cubicBezTo>
                  <a:cubicBezTo>
                    <a:pt x="2354645" y="5115135"/>
                    <a:pt x="2359131" y="5111870"/>
                    <a:pt x="2364439" y="5111870"/>
                  </a:cubicBezTo>
                  <a:cubicBezTo>
                    <a:pt x="2367050" y="5111870"/>
                    <a:pt x="2370378" y="5112875"/>
                    <a:pt x="2374421" y="5114884"/>
                  </a:cubicBezTo>
                  <a:lnTo>
                    <a:pt x="2385163" y="5085374"/>
                  </a:lnTo>
                  <a:cubicBezTo>
                    <a:pt x="2380276" y="5083030"/>
                    <a:pt x="2375601" y="5081858"/>
                    <a:pt x="2371136" y="5081858"/>
                  </a:cubicBezTo>
                  <a:close/>
                  <a:moveTo>
                    <a:pt x="1713071" y="5081858"/>
                  </a:moveTo>
                  <a:cubicBezTo>
                    <a:pt x="1695128" y="5081858"/>
                    <a:pt x="1679248" y="5088053"/>
                    <a:pt x="1665432" y="5100443"/>
                  </a:cubicBezTo>
                  <a:cubicBezTo>
                    <a:pt x="1649678" y="5114675"/>
                    <a:pt x="1641802" y="5132464"/>
                    <a:pt x="1641802" y="5153812"/>
                  </a:cubicBezTo>
                  <a:cubicBezTo>
                    <a:pt x="1641802" y="5173736"/>
                    <a:pt x="1648772" y="5190668"/>
                    <a:pt x="1662715" y="5204606"/>
                  </a:cubicBezTo>
                  <a:cubicBezTo>
                    <a:pt x="1676657" y="5218545"/>
                    <a:pt x="1693485" y="5225514"/>
                    <a:pt x="1713198" y="5225514"/>
                  </a:cubicBezTo>
                  <a:cubicBezTo>
                    <a:pt x="1726593" y="5225514"/>
                    <a:pt x="1738850" y="5222354"/>
                    <a:pt x="1749970" y="5216033"/>
                  </a:cubicBezTo>
                  <a:cubicBezTo>
                    <a:pt x="1761090" y="5209713"/>
                    <a:pt x="1769873" y="5200944"/>
                    <a:pt x="1776317" y="5189726"/>
                  </a:cubicBezTo>
                  <a:cubicBezTo>
                    <a:pt x="1782762" y="5178508"/>
                    <a:pt x="1785985" y="5166453"/>
                    <a:pt x="1785985" y="5153561"/>
                  </a:cubicBezTo>
                  <a:cubicBezTo>
                    <a:pt x="1785985" y="5140752"/>
                    <a:pt x="1782783" y="5128823"/>
                    <a:pt x="1776381" y="5117772"/>
                  </a:cubicBezTo>
                  <a:cubicBezTo>
                    <a:pt x="1769979" y="5106722"/>
                    <a:pt x="1761069" y="5097973"/>
                    <a:pt x="1749654" y="5091527"/>
                  </a:cubicBezTo>
                  <a:cubicBezTo>
                    <a:pt x="1738239" y="5085081"/>
                    <a:pt x="1726046" y="5081858"/>
                    <a:pt x="1713071" y="5081858"/>
                  </a:cubicBezTo>
                  <a:close/>
                  <a:moveTo>
                    <a:pt x="1613917" y="5081858"/>
                  </a:moveTo>
                  <a:cubicBezTo>
                    <a:pt x="1607598" y="5081858"/>
                    <a:pt x="1601786" y="5083616"/>
                    <a:pt x="1596479" y="5087132"/>
                  </a:cubicBezTo>
                  <a:cubicBezTo>
                    <a:pt x="1591172" y="5090648"/>
                    <a:pt x="1586917" y="5095797"/>
                    <a:pt x="1583716" y="5102578"/>
                  </a:cubicBezTo>
                  <a:lnTo>
                    <a:pt x="1583716" y="5085374"/>
                  </a:lnTo>
                  <a:lnTo>
                    <a:pt x="1554146" y="5085374"/>
                  </a:lnTo>
                  <a:lnTo>
                    <a:pt x="1554146" y="5221998"/>
                  </a:lnTo>
                  <a:lnTo>
                    <a:pt x="1588391" y="5221998"/>
                  </a:lnTo>
                  <a:lnTo>
                    <a:pt x="1588391" y="5166746"/>
                  </a:lnTo>
                  <a:lnTo>
                    <a:pt x="1588264" y="5160090"/>
                  </a:lnTo>
                  <a:cubicBezTo>
                    <a:pt x="1588264" y="5141003"/>
                    <a:pt x="1590097" y="5128195"/>
                    <a:pt x="1593762" y="5121665"/>
                  </a:cubicBezTo>
                  <a:cubicBezTo>
                    <a:pt x="1597426" y="5115135"/>
                    <a:pt x="1601912" y="5111870"/>
                    <a:pt x="1607219" y="5111870"/>
                  </a:cubicBezTo>
                  <a:cubicBezTo>
                    <a:pt x="1609831" y="5111870"/>
                    <a:pt x="1613158" y="5112875"/>
                    <a:pt x="1617203" y="5114884"/>
                  </a:cubicBezTo>
                  <a:lnTo>
                    <a:pt x="1627944" y="5085374"/>
                  </a:lnTo>
                  <a:cubicBezTo>
                    <a:pt x="1623057" y="5083030"/>
                    <a:pt x="1618382" y="5081858"/>
                    <a:pt x="1613917" y="5081858"/>
                  </a:cubicBezTo>
                  <a:close/>
                  <a:moveTo>
                    <a:pt x="1006970" y="5081858"/>
                  </a:moveTo>
                  <a:cubicBezTo>
                    <a:pt x="989047" y="5081858"/>
                    <a:pt x="973817" y="5088597"/>
                    <a:pt x="961279" y="5102075"/>
                  </a:cubicBezTo>
                  <a:cubicBezTo>
                    <a:pt x="948741" y="5115554"/>
                    <a:pt x="942473" y="5132841"/>
                    <a:pt x="942473" y="5153937"/>
                  </a:cubicBezTo>
                  <a:cubicBezTo>
                    <a:pt x="942473" y="5174280"/>
                    <a:pt x="948951" y="5191295"/>
                    <a:pt x="961910" y="5204983"/>
                  </a:cubicBezTo>
                  <a:cubicBezTo>
                    <a:pt x="974868" y="5218671"/>
                    <a:pt x="990225" y="5225514"/>
                    <a:pt x="1007979" y="5225514"/>
                  </a:cubicBezTo>
                  <a:cubicBezTo>
                    <a:pt x="1015888" y="5225514"/>
                    <a:pt x="1023230" y="5224112"/>
                    <a:pt x="1030004" y="5221308"/>
                  </a:cubicBezTo>
                  <a:cubicBezTo>
                    <a:pt x="1036777" y="5218503"/>
                    <a:pt x="1043531" y="5213920"/>
                    <a:pt x="1050262" y="5207557"/>
                  </a:cubicBezTo>
                  <a:lnTo>
                    <a:pt x="1050262" y="5221998"/>
                  </a:lnTo>
                  <a:lnTo>
                    <a:pt x="1084760" y="5221998"/>
                  </a:lnTo>
                  <a:lnTo>
                    <a:pt x="1084760" y="5085374"/>
                  </a:lnTo>
                  <a:lnTo>
                    <a:pt x="1050262" y="5085374"/>
                  </a:lnTo>
                  <a:lnTo>
                    <a:pt x="1050262" y="5100443"/>
                  </a:lnTo>
                  <a:cubicBezTo>
                    <a:pt x="1044118" y="5094248"/>
                    <a:pt x="1037429" y="5089602"/>
                    <a:pt x="1030192" y="5086504"/>
                  </a:cubicBezTo>
                  <a:cubicBezTo>
                    <a:pt x="1022956" y="5083407"/>
                    <a:pt x="1015215" y="5081858"/>
                    <a:pt x="1006970" y="5081858"/>
                  </a:cubicBezTo>
                  <a:close/>
                  <a:moveTo>
                    <a:pt x="850418" y="5081858"/>
                  </a:moveTo>
                  <a:cubicBezTo>
                    <a:pt x="832473" y="5081858"/>
                    <a:pt x="816594" y="5088053"/>
                    <a:pt x="802777" y="5100443"/>
                  </a:cubicBezTo>
                  <a:cubicBezTo>
                    <a:pt x="787024" y="5114675"/>
                    <a:pt x="779147" y="5132464"/>
                    <a:pt x="779147" y="5153812"/>
                  </a:cubicBezTo>
                  <a:cubicBezTo>
                    <a:pt x="779147" y="5173736"/>
                    <a:pt x="786119" y="5190668"/>
                    <a:pt x="800060" y="5204606"/>
                  </a:cubicBezTo>
                  <a:cubicBezTo>
                    <a:pt x="814003" y="5218545"/>
                    <a:pt x="830831" y="5225514"/>
                    <a:pt x="850544" y="5225514"/>
                  </a:cubicBezTo>
                  <a:cubicBezTo>
                    <a:pt x="863939" y="5225514"/>
                    <a:pt x="876196" y="5222354"/>
                    <a:pt x="887316" y="5216033"/>
                  </a:cubicBezTo>
                  <a:cubicBezTo>
                    <a:pt x="898437" y="5209713"/>
                    <a:pt x="907219" y="5200944"/>
                    <a:pt x="913663" y="5189726"/>
                  </a:cubicBezTo>
                  <a:cubicBezTo>
                    <a:pt x="920108" y="5178508"/>
                    <a:pt x="923331" y="5166453"/>
                    <a:pt x="923331" y="5153561"/>
                  </a:cubicBezTo>
                  <a:cubicBezTo>
                    <a:pt x="923331" y="5140752"/>
                    <a:pt x="920130" y="5128823"/>
                    <a:pt x="913726" y="5117772"/>
                  </a:cubicBezTo>
                  <a:cubicBezTo>
                    <a:pt x="907324" y="5106722"/>
                    <a:pt x="898416" y="5097973"/>
                    <a:pt x="887000" y="5091527"/>
                  </a:cubicBezTo>
                  <a:cubicBezTo>
                    <a:pt x="875586" y="5085081"/>
                    <a:pt x="863391" y="5081858"/>
                    <a:pt x="850418" y="5081858"/>
                  </a:cubicBezTo>
                  <a:close/>
                  <a:moveTo>
                    <a:pt x="577623" y="5037279"/>
                  </a:moveTo>
                  <a:lnTo>
                    <a:pt x="545441" y="5221998"/>
                  </a:lnTo>
                  <a:lnTo>
                    <a:pt x="579941" y="5221998"/>
                  </a:lnTo>
                  <a:lnTo>
                    <a:pt x="600347" y="5105340"/>
                  </a:lnTo>
                  <a:lnTo>
                    <a:pt x="639487" y="5221998"/>
                  </a:lnTo>
                  <a:lnTo>
                    <a:pt x="670670" y="5221998"/>
                  </a:lnTo>
                  <a:lnTo>
                    <a:pt x="710159" y="5105340"/>
                  </a:lnTo>
                  <a:lnTo>
                    <a:pt x="730093" y="5221998"/>
                  </a:lnTo>
                  <a:lnTo>
                    <a:pt x="764306" y="5221998"/>
                  </a:lnTo>
                  <a:lnTo>
                    <a:pt x="733122" y="5037279"/>
                  </a:lnTo>
                  <a:lnTo>
                    <a:pt x="698671" y="5037279"/>
                  </a:lnTo>
                  <a:lnTo>
                    <a:pt x="655190" y="5166118"/>
                  </a:lnTo>
                  <a:lnTo>
                    <a:pt x="612100" y="5037279"/>
                  </a:lnTo>
                  <a:close/>
                  <a:moveTo>
                    <a:pt x="3080841" y="5035019"/>
                  </a:moveTo>
                  <a:lnTo>
                    <a:pt x="3080841" y="5085374"/>
                  </a:lnTo>
                  <a:lnTo>
                    <a:pt x="3063150" y="5085374"/>
                  </a:lnTo>
                  <a:lnTo>
                    <a:pt x="3063150" y="5114884"/>
                  </a:lnTo>
                  <a:lnTo>
                    <a:pt x="3080841" y="5114884"/>
                  </a:lnTo>
                  <a:lnTo>
                    <a:pt x="3080841" y="5221998"/>
                  </a:lnTo>
                  <a:lnTo>
                    <a:pt x="3115339" y="5221998"/>
                  </a:lnTo>
                  <a:lnTo>
                    <a:pt x="3115339" y="5114884"/>
                  </a:lnTo>
                  <a:lnTo>
                    <a:pt x="3135810" y="5114884"/>
                  </a:lnTo>
                  <a:lnTo>
                    <a:pt x="3135810" y="5085374"/>
                  </a:lnTo>
                  <a:lnTo>
                    <a:pt x="3115339" y="5085374"/>
                  </a:lnTo>
                  <a:lnTo>
                    <a:pt x="3115339" y="5035019"/>
                  </a:lnTo>
                  <a:close/>
                  <a:moveTo>
                    <a:pt x="1892295" y="5035019"/>
                  </a:moveTo>
                  <a:lnTo>
                    <a:pt x="1892295" y="5085374"/>
                  </a:lnTo>
                  <a:lnTo>
                    <a:pt x="1874604" y="5085374"/>
                  </a:lnTo>
                  <a:lnTo>
                    <a:pt x="1874604" y="5114884"/>
                  </a:lnTo>
                  <a:lnTo>
                    <a:pt x="1892295" y="5114884"/>
                  </a:lnTo>
                  <a:lnTo>
                    <a:pt x="1892295" y="5221998"/>
                  </a:lnTo>
                  <a:lnTo>
                    <a:pt x="1926793" y="5221998"/>
                  </a:lnTo>
                  <a:lnTo>
                    <a:pt x="1926793" y="5114884"/>
                  </a:lnTo>
                  <a:lnTo>
                    <a:pt x="1947264" y="5114884"/>
                  </a:lnTo>
                  <a:lnTo>
                    <a:pt x="1947264" y="5085374"/>
                  </a:lnTo>
                  <a:lnTo>
                    <a:pt x="1926793" y="5085374"/>
                  </a:lnTo>
                  <a:lnTo>
                    <a:pt x="1926793" y="5035019"/>
                  </a:lnTo>
                  <a:close/>
                  <a:moveTo>
                    <a:pt x="2679720" y="5032633"/>
                  </a:moveTo>
                  <a:lnTo>
                    <a:pt x="2679720" y="5100443"/>
                  </a:lnTo>
                  <a:cubicBezTo>
                    <a:pt x="2673577" y="5094248"/>
                    <a:pt x="2666887" y="5089602"/>
                    <a:pt x="2659650" y="5086504"/>
                  </a:cubicBezTo>
                  <a:cubicBezTo>
                    <a:pt x="2652414" y="5083407"/>
                    <a:pt x="2644673" y="5081858"/>
                    <a:pt x="2636428" y="5081858"/>
                  </a:cubicBezTo>
                  <a:cubicBezTo>
                    <a:pt x="2618506" y="5081858"/>
                    <a:pt x="2603275" y="5088597"/>
                    <a:pt x="2590736" y="5102075"/>
                  </a:cubicBezTo>
                  <a:cubicBezTo>
                    <a:pt x="2578199" y="5115554"/>
                    <a:pt x="2571931" y="5132841"/>
                    <a:pt x="2571931" y="5153937"/>
                  </a:cubicBezTo>
                  <a:cubicBezTo>
                    <a:pt x="2571931" y="5174280"/>
                    <a:pt x="2578409" y="5191295"/>
                    <a:pt x="2591368" y="5204983"/>
                  </a:cubicBezTo>
                  <a:cubicBezTo>
                    <a:pt x="2604327" y="5218671"/>
                    <a:pt x="2619682" y="5225514"/>
                    <a:pt x="2637437" y="5225514"/>
                  </a:cubicBezTo>
                  <a:cubicBezTo>
                    <a:pt x="2645347" y="5225514"/>
                    <a:pt x="2652689" y="5224112"/>
                    <a:pt x="2659462" y="5221308"/>
                  </a:cubicBezTo>
                  <a:cubicBezTo>
                    <a:pt x="2666236" y="5218503"/>
                    <a:pt x="2672989" y="5213920"/>
                    <a:pt x="2679720" y="5207557"/>
                  </a:cubicBezTo>
                  <a:lnTo>
                    <a:pt x="2679720" y="5221998"/>
                  </a:lnTo>
                  <a:lnTo>
                    <a:pt x="2714218" y="5221998"/>
                  </a:lnTo>
                  <a:lnTo>
                    <a:pt x="2714218" y="5032633"/>
                  </a:lnTo>
                  <a:close/>
                  <a:moveTo>
                    <a:pt x="2194149" y="5032633"/>
                  </a:moveTo>
                  <a:cubicBezTo>
                    <a:pt x="2163232" y="5032633"/>
                    <a:pt x="2138127" y="5043391"/>
                    <a:pt x="2118835" y="5064905"/>
                  </a:cubicBezTo>
                  <a:cubicBezTo>
                    <a:pt x="2102576" y="5082988"/>
                    <a:pt x="2094447" y="5104252"/>
                    <a:pt x="2094447" y="5128697"/>
                  </a:cubicBezTo>
                  <a:cubicBezTo>
                    <a:pt x="2094447" y="5146528"/>
                    <a:pt x="2098849" y="5163146"/>
                    <a:pt x="2107652" y="5178550"/>
                  </a:cubicBezTo>
                  <a:cubicBezTo>
                    <a:pt x="2116455" y="5193953"/>
                    <a:pt x="2128418" y="5205820"/>
                    <a:pt x="2143540" y="5214150"/>
                  </a:cubicBezTo>
                  <a:cubicBezTo>
                    <a:pt x="2158662" y="5222480"/>
                    <a:pt x="2175869" y="5226644"/>
                    <a:pt x="2195160" y="5226644"/>
                  </a:cubicBezTo>
                  <a:cubicBezTo>
                    <a:pt x="2213188" y="5226644"/>
                    <a:pt x="2228899" y="5222835"/>
                    <a:pt x="2242295" y="5215217"/>
                  </a:cubicBezTo>
                  <a:cubicBezTo>
                    <a:pt x="2255690" y="5207599"/>
                    <a:pt x="2266599" y="5196549"/>
                    <a:pt x="2275022" y="5182066"/>
                  </a:cubicBezTo>
                  <a:cubicBezTo>
                    <a:pt x="2283447" y="5167583"/>
                    <a:pt x="2287660" y="5152263"/>
                    <a:pt x="2287660" y="5136106"/>
                  </a:cubicBezTo>
                  <a:lnTo>
                    <a:pt x="2287407" y="5128320"/>
                  </a:lnTo>
                  <a:lnTo>
                    <a:pt x="2193896" y="5128320"/>
                  </a:lnTo>
                  <a:lnTo>
                    <a:pt x="2193896" y="5161346"/>
                  </a:lnTo>
                  <a:lnTo>
                    <a:pt x="2247728" y="5161346"/>
                  </a:lnTo>
                  <a:cubicBezTo>
                    <a:pt x="2242584" y="5172229"/>
                    <a:pt x="2235816" y="5180224"/>
                    <a:pt x="2227424" y="5185331"/>
                  </a:cubicBezTo>
                  <a:cubicBezTo>
                    <a:pt x="2219034" y="5190437"/>
                    <a:pt x="2208723" y="5192991"/>
                    <a:pt x="2196495" y="5192991"/>
                  </a:cubicBezTo>
                  <a:cubicBezTo>
                    <a:pt x="2177689" y="5192991"/>
                    <a:pt x="2161876" y="5186796"/>
                    <a:pt x="2149057" y="5174406"/>
                  </a:cubicBezTo>
                  <a:cubicBezTo>
                    <a:pt x="2136239" y="5162016"/>
                    <a:pt x="2129829" y="5146905"/>
                    <a:pt x="2129829" y="5129074"/>
                  </a:cubicBezTo>
                  <a:cubicBezTo>
                    <a:pt x="2129829" y="5111828"/>
                    <a:pt x="2136006" y="5097178"/>
                    <a:pt x="2148357" y="5085123"/>
                  </a:cubicBezTo>
                  <a:cubicBezTo>
                    <a:pt x="2160710" y="5073068"/>
                    <a:pt x="2176035" y="5067040"/>
                    <a:pt x="2194333" y="5067040"/>
                  </a:cubicBezTo>
                  <a:cubicBezTo>
                    <a:pt x="2215328" y="5067040"/>
                    <a:pt x="2233709" y="5075328"/>
                    <a:pt x="2249476" y="5091904"/>
                  </a:cubicBezTo>
                  <a:lnTo>
                    <a:pt x="2274392" y="5067417"/>
                  </a:lnTo>
                  <a:cubicBezTo>
                    <a:pt x="2263018" y="5055194"/>
                    <a:pt x="2251393" y="5046572"/>
                    <a:pt x="2239514" y="5041549"/>
                  </a:cubicBezTo>
                  <a:cubicBezTo>
                    <a:pt x="2225446" y="5035605"/>
                    <a:pt x="2210324" y="5032633"/>
                    <a:pt x="2194149" y="5032633"/>
                  </a:cubicBezTo>
                  <a:close/>
                  <a:moveTo>
                    <a:pt x="1454584" y="5032633"/>
                  </a:moveTo>
                  <a:cubicBezTo>
                    <a:pt x="1436556" y="5032633"/>
                    <a:pt x="1419729" y="5036986"/>
                    <a:pt x="1404101" y="5045693"/>
                  </a:cubicBezTo>
                  <a:cubicBezTo>
                    <a:pt x="1388474" y="5054399"/>
                    <a:pt x="1376469" y="5065910"/>
                    <a:pt x="1368087" y="5080225"/>
                  </a:cubicBezTo>
                  <a:cubicBezTo>
                    <a:pt x="1359704" y="5094541"/>
                    <a:pt x="1355514" y="5110907"/>
                    <a:pt x="1355514" y="5129325"/>
                  </a:cubicBezTo>
                  <a:cubicBezTo>
                    <a:pt x="1355514" y="5157788"/>
                    <a:pt x="1364717" y="5181124"/>
                    <a:pt x="1383124" y="5199332"/>
                  </a:cubicBezTo>
                  <a:cubicBezTo>
                    <a:pt x="1401532" y="5217540"/>
                    <a:pt x="1425184" y="5226644"/>
                    <a:pt x="1454079" y="5226644"/>
                  </a:cubicBezTo>
                  <a:cubicBezTo>
                    <a:pt x="1469748" y="5226644"/>
                    <a:pt x="1483690" y="5224069"/>
                    <a:pt x="1495906" y="5218919"/>
                  </a:cubicBezTo>
                  <a:cubicBezTo>
                    <a:pt x="1508121" y="5213768"/>
                    <a:pt x="1521095" y="5204534"/>
                    <a:pt x="1534827" y="5191217"/>
                  </a:cubicBezTo>
                  <a:lnTo>
                    <a:pt x="1510838" y="5166344"/>
                  </a:lnTo>
                  <a:cubicBezTo>
                    <a:pt x="1500653" y="5176399"/>
                    <a:pt x="1491310" y="5183333"/>
                    <a:pt x="1482809" y="5187146"/>
                  </a:cubicBezTo>
                  <a:cubicBezTo>
                    <a:pt x="1474308" y="5190959"/>
                    <a:pt x="1464924" y="5192865"/>
                    <a:pt x="1454655" y="5192865"/>
                  </a:cubicBezTo>
                  <a:cubicBezTo>
                    <a:pt x="1442619" y="5192865"/>
                    <a:pt x="1431676" y="5190142"/>
                    <a:pt x="1421829" y="5184695"/>
                  </a:cubicBezTo>
                  <a:cubicBezTo>
                    <a:pt x="1411981" y="5179248"/>
                    <a:pt x="1404363" y="5171748"/>
                    <a:pt x="1398976" y="5162195"/>
                  </a:cubicBezTo>
                  <a:cubicBezTo>
                    <a:pt x="1393590" y="5152641"/>
                    <a:pt x="1390896" y="5141706"/>
                    <a:pt x="1390896" y="5129388"/>
                  </a:cubicBezTo>
                  <a:cubicBezTo>
                    <a:pt x="1390896" y="5111705"/>
                    <a:pt x="1396977" y="5096831"/>
                    <a:pt x="1409140" y="5084764"/>
                  </a:cubicBezTo>
                  <a:cubicBezTo>
                    <a:pt x="1421302" y="5072697"/>
                    <a:pt x="1436264" y="5066664"/>
                    <a:pt x="1454023" y="5066664"/>
                  </a:cubicBezTo>
                  <a:cubicBezTo>
                    <a:pt x="1475066" y="5066664"/>
                    <a:pt x="1494004" y="5075504"/>
                    <a:pt x="1510838" y="5093185"/>
                  </a:cubicBezTo>
                  <a:lnTo>
                    <a:pt x="1535584" y="5069742"/>
                  </a:lnTo>
                  <a:cubicBezTo>
                    <a:pt x="1525307" y="5057874"/>
                    <a:pt x="1513070" y="5048722"/>
                    <a:pt x="1498875" y="5042287"/>
                  </a:cubicBezTo>
                  <a:cubicBezTo>
                    <a:pt x="1484680" y="5035851"/>
                    <a:pt x="1469917" y="5032633"/>
                    <a:pt x="1454584" y="5032633"/>
                  </a:cubicBezTo>
                  <a:close/>
                  <a:moveTo>
                    <a:pt x="1121321" y="5032633"/>
                  </a:moveTo>
                  <a:lnTo>
                    <a:pt x="1121321" y="5221998"/>
                  </a:lnTo>
                  <a:lnTo>
                    <a:pt x="1155567" y="5221998"/>
                  </a:lnTo>
                  <a:lnTo>
                    <a:pt x="1155567" y="5207557"/>
                  </a:lnTo>
                  <a:cubicBezTo>
                    <a:pt x="1162306" y="5213920"/>
                    <a:pt x="1169087" y="5218503"/>
                    <a:pt x="1175911" y="5221308"/>
                  </a:cubicBezTo>
                  <a:cubicBezTo>
                    <a:pt x="1182735" y="5224112"/>
                    <a:pt x="1190106" y="5225514"/>
                    <a:pt x="1198025" y="5225514"/>
                  </a:cubicBezTo>
                  <a:cubicBezTo>
                    <a:pt x="1215801" y="5225514"/>
                    <a:pt x="1231175" y="5218671"/>
                    <a:pt x="1244148" y="5204983"/>
                  </a:cubicBezTo>
                  <a:cubicBezTo>
                    <a:pt x="1257122" y="5191295"/>
                    <a:pt x="1263608" y="5174280"/>
                    <a:pt x="1263608" y="5153937"/>
                  </a:cubicBezTo>
                  <a:cubicBezTo>
                    <a:pt x="1263608" y="5132841"/>
                    <a:pt x="1257332" y="5115554"/>
                    <a:pt x="1244780" y="5102075"/>
                  </a:cubicBezTo>
                  <a:cubicBezTo>
                    <a:pt x="1232228" y="5088597"/>
                    <a:pt x="1216980" y="5081858"/>
                    <a:pt x="1199036" y="5081858"/>
                  </a:cubicBezTo>
                  <a:cubicBezTo>
                    <a:pt x="1190780" y="5081858"/>
                    <a:pt x="1183030" y="5083407"/>
                    <a:pt x="1175784" y="5086504"/>
                  </a:cubicBezTo>
                  <a:cubicBezTo>
                    <a:pt x="1168540" y="5089602"/>
                    <a:pt x="1161801" y="5094248"/>
                    <a:pt x="1155567" y="5100443"/>
                  </a:cubicBezTo>
                  <a:lnTo>
                    <a:pt x="1155567" y="5032633"/>
                  </a:lnTo>
                  <a:close/>
                  <a:moveTo>
                    <a:pt x="1840761" y="5029117"/>
                  </a:moveTo>
                  <a:cubicBezTo>
                    <a:pt x="1830821" y="5029117"/>
                    <a:pt x="1823134" y="5031315"/>
                    <a:pt x="1817700" y="5035710"/>
                  </a:cubicBezTo>
                  <a:cubicBezTo>
                    <a:pt x="1812266" y="5040105"/>
                    <a:pt x="1809086" y="5046069"/>
                    <a:pt x="1808159" y="5053604"/>
                  </a:cubicBezTo>
                  <a:cubicBezTo>
                    <a:pt x="1807654" y="5056869"/>
                    <a:pt x="1807359" y="5067459"/>
                    <a:pt x="1807274" y="5085374"/>
                  </a:cubicBezTo>
                  <a:lnTo>
                    <a:pt x="1795017" y="5085374"/>
                  </a:lnTo>
                  <a:lnTo>
                    <a:pt x="1795017" y="5114382"/>
                  </a:lnTo>
                  <a:lnTo>
                    <a:pt x="1807274" y="5114382"/>
                  </a:lnTo>
                  <a:lnTo>
                    <a:pt x="1807274" y="5221998"/>
                  </a:lnTo>
                  <a:lnTo>
                    <a:pt x="1841772" y="5221998"/>
                  </a:lnTo>
                  <a:lnTo>
                    <a:pt x="1841772" y="5114382"/>
                  </a:lnTo>
                  <a:lnTo>
                    <a:pt x="1863633" y="5114382"/>
                  </a:lnTo>
                  <a:lnTo>
                    <a:pt x="1863633" y="5085374"/>
                  </a:lnTo>
                  <a:lnTo>
                    <a:pt x="1841772" y="5085374"/>
                  </a:lnTo>
                  <a:lnTo>
                    <a:pt x="1841899" y="5068296"/>
                  </a:lnTo>
                  <a:cubicBezTo>
                    <a:pt x="1841899" y="5064361"/>
                    <a:pt x="1842572" y="5061766"/>
                    <a:pt x="1843921" y="5060510"/>
                  </a:cubicBezTo>
                  <a:cubicBezTo>
                    <a:pt x="1845773" y="5058836"/>
                    <a:pt x="1848722" y="5057999"/>
                    <a:pt x="1852766" y="5057999"/>
                  </a:cubicBezTo>
                  <a:cubicBezTo>
                    <a:pt x="1855967" y="5057999"/>
                    <a:pt x="1860053" y="5058711"/>
                    <a:pt x="1865024" y="5060134"/>
                  </a:cubicBezTo>
                  <a:lnTo>
                    <a:pt x="1865024" y="5034014"/>
                  </a:lnTo>
                  <a:cubicBezTo>
                    <a:pt x="1856010" y="5030749"/>
                    <a:pt x="1847922" y="5029117"/>
                    <a:pt x="1840761" y="5029117"/>
                  </a:cubicBezTo>
                  <a:close/>
                  <a:moveTo>
                    <a:pt x="6726801" y="4852284"/>
                  </a:moveTo>
                  <a:lnTo>
                    <a:pt x="6726801" y="6736742"/>
                  </a:lnTo>
                  <a:lnTo>
                    <a:pt x="11871294" y="6736742"/>
                  </a:lnTo>
                  <a:lnTo>
                    <a:pt x="11871294" y="4852284"/>
                  </a:lnTo>
                  <a:close/>
                  <a:moveTo>
                    <a:pt x="4703512" y="4787164"/>
                  </a:moveTo>
                  <a:lnTo>
                    <a:pt x="4679755" y="4844300"/>
                  </a:lnTo>
                  <a:lnTo>
                    <a:pt x="4696941" y="4852463"/>
                  </a:lnTo>
                  <a:lnTo>
                    <a:pt x="4728155" y="4799471"/>
                  </a:lnTo>
                  <a:close/>
                  <a:moveTo>
                    <a:pt x="2661898" y="4787164"/>
                  </a:moveTo>
                  <a:lnTo>
                    <a:pt x="2638142" y="4844300"/>
                  </a:lnTo>
                  <a:lnTo>
                    <a:pt x="2655327" y="4852463"/>
                  </a:lnTo>
                  <a:lnTo>
                    <a:pt x="2686539" y="4799471"/>
                  </a:lnTo>
                  <a:close/>
                  <a:moveTo>
                    <a:pt x="3593004" y="4713829"/>
                  </a:moveTo>
                  <a:cubicBezTo>
                    <a:pt x="3604041" y="4713829"/>
                    <a:pt x="3613055" y="4717387"/>
                    <a:pt x="3620047" y="4724503"/>
                  </a:cubicBezTo>
                  <a:cubicBezTo>
                    <a:pt x="3627039" y="4731619"/>
                    <a:pt x="3630535" y="4740869"/>
                    <a:pt x="3630535" y="4752255"/>
                  </a:cubicBezTo>
                  <a:cubicBezTo>
                    <a:pt x="3630535" y="4763808"/>
                    <a:pt x="3627060" y="4773142"/>
                    <a:pt x="3620110" y="4780258"/>
                  </a:cubicBezTo>
                  <a:cubicBezTo>
                    <a:pt x="3613160" y="4787374"/>
                    <a:pt x="3604336" y="4790932"/>
                    <a:pt x="3593636" y="4790932"/>
                  </a:cubicBezTo>
                  <a:cubicBezTo>
                    <a:pt x="3582685" y="4790932"/>
                    <a:pt x="3573587" y="4787290"/>
                    <a:pt x="3566342" y="4780007"/>
                  </a:cubicBezTo>
                  <a:cubicBezTo>
                    <a:pt x="3559097" y="4772723"/>
                    <a:pt x="3555474" y="4763389"/>
                    <a:pt x="3555474" y="4752004"/>
                  </a:cubicBezTo>
                  <a:cubicBezTo>
                    <a:pt x="3555474" y="4741037"/>
                    <a:pt x="3559013" y="4731933"/>
                    <a:pt x="3566089" y="4724691"/>
                  </a:cubicBezTo>
                  <a:cubicBezTo>
                    <a:pt x="3573165" y="4717450"/>
                    <a:pt x="3582138" y="4713829"/>
                    <a:pt x="3593004" y="4713829"/>
                  </a:cubicBezTo>
                  <a:close/>
                  <a:moveTo>
                    <a:pt x="4349594" y="4713453"/>
                  </a:moveTo>
                  <a:cubicBezTo>
                    <a:pt x="4360508" y="4713453"/>
                    <a:pt x="4369534" y="4717136"/>
                    <a:pt x="4376671" y="4724503"/>
                  </a:cubicBezTo>
                  <a:cubicBezTo>
                    <a:pt x="4383807" y="4731870"/>
                    <a:pt x="4387375" y="4741497"/>
                    <a:pt x="4387375" y="4753385"/>
                  </a:cubicBezTo>
                  <a:cubicBezTo>
                    <a:pt x="4387375" y="4765524"/>
                    <a:pt x="4383807" y="4775339"/>
                    <a:pt x="4376671" y="4782832"/>
                  </a:cubicBezTo>
                  <a:cubicBezTo>
                    <a:pt x="4369534" y="4790325"/>
                    <a:pt x="4360550" y="4794071"/>
                    <a:pt x="4349718" y="4794071"/>
                  </a:cubicBezTo>
                  <a:cubicBezTo>
                    <a:pt x="4339223" y="4794071"/>
                    <a:pt x="4330387" y="4790262"/>
                    <a:pt x="4323208" y="4782644"/>
                  </a:cubicBezTo>
                  <a:cubicBezTo>
                    <a:pt x="4316029" y="4775026"/>
                    <a:pt x="4312440" y="4765314"/>
                    <a:pt x="4312440" y="4753511"/>
                  </a:cubicBezTo>
                  <a:cubicBezTo>
                    <a:pt x="4312440" y="4741790"/>
                    <a:pt x="4315966" y="4732184"/>
                    <a:pt x="4323019" y="4724691"/>
                  </a:cubicBezTo>
                  <a:cubicBezTo>
                    <a:pt x="4330072" y="4717199"/>
                    <a:pt x="4338931" y="4713453"/>
                    <a:pt x="4349594" y="4713453"/>
                  </a:cubicBezTo>
                  <a:close/>
                  <a:moveTo>
                    <a:pt x="4023702" y="4713453"/>
                  </a:moveTo>
                  <a:cubicBezTo>
                    <a:pt x="4034617" y="4713453"/>
                    <a:pt x="4043643" y="4717136"/>
                    <a:pt x="4050779" y="4724503"/>
                  </a:cubicBezTo>
                  <a:cubicBezTo>
                    <a:pt x="4057915" y="4731870"/>
                    <a:pt x="4061483" y="4741497"/>
                    <a:pt x="4061483" y="4753385"/>
                  </a:cubicBezTo>
                  <a:cubicBezTo>
                    <a:pt x="4061483" y="4765524"/>
                    <a:pt x="4057915" y="4775339"/>
                    <a:pt x="4050779" y="4782832"/>
                  </a:cubicBezTo>
                  <a:cubicBezTo>
                    <a:pt x="4043643" y="4790325"/>
                    <a:pt x="4034658" y="4794071"/>
                    <a:pt x="4023827" y="4794071"/>
                  </a:cubicBezTo>
                  <a:cubicBezTo>
                    <a:pt x="4013332" y="4794071"/>
                    <a:pt x="4004495" y="4790262"/>
                    <a:pt x="3997316" y="4782644"/>
                  </a:cubicBezTo>
                  <a:cubicBezTo>
                    <a:pt x="3990138" y="4775026"/>
                    <a:pt x="3986549" y="4765314"/>
                    <a:pt x="3986549" y="4753511"/>
                  </a:cubicBezTo>
                  <a:cubicBezTo>
                    <a:pt x="3986549" y="4741790"/>
                    <a:pt x="3990075" y="4732184"/>
                    <a:pt x="3997127" y="4724691"/>
                  </a:cubicBezTo>
                  <a:cubicBezTo>
                    <a:pt x="4004180" y="4717199"/>
                    <a:pt x="4013039" y="4713453"/>
                    <a:pt x="4023702" y="4713453"/>
                  </a:cubicBezTo>
                  <a:close/>
                  <a:moveTo>
                    <a:pt x="3851171" y="4713453"/>
                  </a:moveTo>
                  <a:cubicBezTo>
                    <a:pt x="3862086" y="4713453"/>
                    <a:pt x="3871112" y="4717136"/>
                    <a:pt x="3878249" y="4724503"/>
                  </a:cubicBezTo>
                  <a:cubicBezTo>
                    <a:pt x="3885384" y="4731870"/>
                    <a:pt x="3888953" y="4741497"/>
                    <a:pt x="3888953" y="4753385"/>
                  </a:cubicBezTo>
                  <a:cubicBezTo>
                    <a:pt x="3888953" y="4765524"/>
                    <a:pt x="3885384" y="4775339"/>
                    <a:pt x="3878249" y="4782832"/>
                  </a:cubicBezTo>
                  <a:cubicBezTo>
                    <a:pt x="3871112" y="4790325"/>
                    <a:pt x="3862127" y="4794071"/>
                    <a:pt x="3851296" y="4794071"/>
                  </a:cubicBezTo>
                  <a:cubicBezTo>
                    <a:pt x="3840800" y="4794071"/>
                    <a:pt x="3831964" y="4790262"/>
                    <a:pt x="3824786" y="4782644"/>
                  </a:cubicBezTo>
                  <a:cubicBezTo>
                    <a:pt x="3817607" y="4775026"/>
                    <a:pt x="3814018" y="4765314"/>
                    <a:pt x="3814018" y="4753511"/>
                  </a:cubicBezTo>
                  <a:cubicBezTo>
                    <a:pt x="3814018" y="4741790"/>
                    <a:pt x="3817544" y="4732184"/>
                    <a:pt x="3824596" y="4724691"/>
                  </a:cubicBezTo>
                  <a:cubicBezTo>
                    <a:pt x="3831649" y="4717199"/>
                    <a:pt x="3840508" y="4713453"/>
                    <a:pt x="3851171" y="4713453"/>
                  </a:cubicBezTo>
                  <a:close/>
                  <a:moveTo>
                    <a:pt x="3170633" y="4713453"/>
                  </a:moveTo>
                  <a:cubicBezTo>
                    <a:pt x="3181548" y="4713453"/>
                    <a:pt x="3190573" y="4717136"/>
                    <a:pt x="3197709" y="4724503"/>
                  </a:cubicBezTo>
                  <a:cubicBezTo>
                    <a:pt x="3204846" y="4731870"/>
                    <a:pt x="3208414" y="4741497"/>
                    <a:pt x="3208414" y="4753385"/>
                  </a:cubicBezTo>
                  <a:cubicBezTo>
                    <a:pt x="3208414" y="4765524"/>
                    <a:pt x="3204846" y="4775339"/>
                    <a:pt x="3197709" y="4782832"/>
                  </a:cubicBezTo>
                  <a:cubicBezTo>
                    <a:pt x="3190573" y="4790325"/>
                    <a:pt x="3181589" y="4794071"/>
                    <a:pt x="3170757" y="4794071"/>
                  </a:cubicBezTo>
                  <a:cubicBezTo>
                    <a:pt x="3160263" y="4794071"/>
                    <a:pt x="3151425" y="4790262"/>
                    <a:pt x="3144247" y="4782644"/>
                  </a:cubicBezTo>
                  <a:cubicBezTo>
                    <a:pt x="3137068" y="4775026"/>
                    <a:pt x="3133479" y="4765314"/>
                    <a:pt x="3133479" y="4753511"/>
                  </a:cubicBezTo>
                  <a:cubicBezTo>
                    <a:pt x="3133479" y="4741790"/>
                    <a:pt x="3137006" y="4732184"/>
                    <a:pt x="3144058" y="4724691"/>
                  </a:cubicBezTo>
                  <a:cubicBezTo>
                    <a:pt x="3151111" y="4717199"/>
                    <a:pt x="3159968" y="4713453"/>
                    <a:pt x="3170633" y="4713453"/>
                  </a:cubicBezTo>
                  <a:close/>
                  <a:moveTo>
                    <a:pt x="1244038" y="4713453"/>
                  </a:moveTo>
                  <a:cubicBezTo>
                    <a:pt x="1254953" y="4713453"/>
                    <a:pt x="1263979" y="4717136"/>
                    <a:pt x="1271114" y="4724503"/>
                  </a:cubicBezTo>
                  <a:cubicBezTo>
                    <a:pt x="1278251" y="4731870"/>
                    <a:pt x="1281820" y="4741497"/>
                    <a:pt x="1281820" y="4753385"/>
                  </a:cubicBezTo>
                  <a:cubicBezTo>
                    <a:pt x="1281820" y="4765524"/>
                    <a:pt x="1278251" y="4775339"/>
                    <a:pt x="1271114" y="4782832"/>
                  </a:cubicBezTo>
                  <a:cubicBezTo>
                    <a:pt x="1263979" y="4790325"/>
                    <a:pt x="1254994" y="4794071"/>
                    <a:pt x="1244163" y="4794071"/>
                  </a:cubicBezTo>
                  <a:cubicBezTo>
                    <a:pt x="1233668" y="4794071"/>
                    <a:pt x="1224831" y="4790262"/>
                    <a:pt x="1217653" y="4782644"/>
                  </a:cubicBezTo>
                  <a:cubicBezTo>
                    <a:pt x="1210474" y="4775026"/>
                    <a:pt x="1206885" y="4765314"/>
                    <a:pt x="1206885" y="4753511"/>
                  </a:cubicBezTo>
                  <a:cubicBezTo>
                    <a:pt x="1206885" y="4741790"/>
                    <a:pt x="1210411" y="4732184"/>
                    <a:pt x="1217463" y="4724691"/>
                  </a:cubicBezTo>
                  <a:cubicBezTo>
                    <a:pt x="1224516" y="4717199"/>
                    <a:pt x="1233375" y="4713453"/>
                    <a:pt x="1244038" y="4713453"/>
                  </a:cubicBezTo>
                  <a:close/>
                  <a:moveTo>
                    <a:pt x="755200" y="4713453"/>
                  </a:moveTo>
                  <a:cubicBezTo>
                    <a:pt x="766116" y="4713453"/>
                    <a:pt x="775141" y="4717136"/>
                    <a:pt x="782278" y="4724503"/>
                  </a:cubicBezTo>
                  <a:cubicBezTo>
                    <a:pt x="789414" y="4731870"/>
                    <a:pt x="792982" y="4741497"/>
                    <a:pt x="792982" y="4753385"/>
                  </a:cubicBezTo>
                  <a:cubicBezTo>
                    <a:pt x="792982" y="4765524"/>
                    <a:pt x="789414" y="4775339"/>
                    <a:pt x="782278" y="4782832"/>
                  </a:cubicBezTo>
                  <a:cubicBezTo>
                    <a:pt x="775141" y="4790325"/>
                    <a:pt x="766158" y="4794071"/>
                    <a:pt x="755325" y="4794071"/>
                  </a:cubicBezTo>
                  <a:cubicBezTo>
                    <a:pt x="744830" y="4794071"/>
                    <a:pt x="735994" y="4790262"/>
                    <a:pt x="728815" y="4782644"/>
                  </a:cubicBezTo>
                  <a:cubicBezTo>
                    <a:pt x="721637" y="4775026"/>
                    <a:pt x="718048" y="4765314"/>
                    <a:pt x="718048" y="4753511"/>
                  </a:cubicBezTo>
                  <a:cubicBezTo>
                    <a:pt x="718048" y="4741790"/>
                    <a:pt x="721574" y="4732184"/>
                    <a:pt x="728627" y="4724691"/>
                  </a:cubicBezTo>
                  <a:cubicBezTo>
                    <a:pt x="735679" y="4717199"/>
                    <a:pt x="744538" y="4713453"/>
                    <a:pt x="755200" y="4713453"/>
                  </a:cubicBezTo>
                  <a:close/>
                  <a:moveTo>
                    <a:pt x="4590418" y="4710815"/>
                  </a:moveTo>
                  <a:cubicBezTo>
                    <a:pt x="4599279" y="4710815"/>
                    <a:pt x="4607064" y="4713201"/>
                    <a:pt x="4613773" y="4717973"/>
                  </a:cubicBezTo>
                  <a:cubicBezTo>
                    <a:pt x="4620482" y="4722745"/>
                    <a:pt x="4624974" y="4728940"/>
                    <a:pt x="4627254" y="4736558"/>
                  </a:cubicBezTo>
                  <a:lnTo>
                    <a:pt x="4552445" y="4736558"/>
                  </a:lnTo>
                  <a:cubicBezTo>
                    <a:pt x="4556327" y="4728103"/>
                    <a:pt x="4560547" y="4722201"/>
                    <a:pt x="4565103" y="4718852"/>
                  </a:cubicBezTo>
                  <a:cubicBezTo>
                    <a:pt x="4572361" y="4713494"/>
                    <a:pt x="4580799" y="4710815"/>
                    <a:pt x="4590418" y="4710815"/>
                  </a:cubicBezTo>
                  <a:close/>
                  <a:moveTo>
                    <a:pt x="3344362" y="4710815"/>
                  </a:moveTo>
                  <a:cubicBezTo>
                    <a:pt x="3353223" y="4710815"/>
                    <a:pt x="3361008" y="4713201"/>
                    <a:pt x="3367717" y="4717973"/>
                  </a:cubicBezTo>
                  <a:cubicBezTo>
                    <a:pt x="3374425" y="4722745"/>
                    <a:pt x="3378918" y="4728940"/>
                    <a:pt x="3381197" y="4736558"/>
                  </a:cubicBezTo>
                  <a:lnTo>
                    <a:pt x="3306389" y="4736558"/>
                  </a:lnTo>
                  <a:cubicBezTo>
                    <a:pt x="3310271" y="4728103"/>
                    <a:pt x="3314491" y="4722201"/>
                    <a:pt x="3319047" y="4718852"/>
                  </a:cubicBezTo>
                  <a:cubicBezTo>
                    <a:pt x="3326305" y="4713494"/>
                    <a:pt x="3334742" y="4710815"/>
                    <a:pt x="3344362" y="4710815"/>
                  </a:cubicBezTo>
                  <a:close/>
                  <a:moveTo>
                    <a:pt x="2462537" y="4710815"/>
                  </a:moveTo>
                  <a:cubicBezTo>
                    <a:pt x="2471399" y="4710815"/>
                    <a:pt x="2479184" y="4713201"/>
                    <a:pt x="2485893" y="4717973"/>
                  </a:cubicBezTo>
                  <a:cubicBezTo>
                    <a:pt x="2492602" y="4722745"/>
                    <a:pt x="2497095" y="4728940"/>
                    <a:pt x="2499373" y="4736558"/>
                  </a:cubicBezTo>
                  <a:lnTo>
                    <a:pt x="2424566" y="4736558"/>
                  </a:lnTo>
                  <a:cubicBezTo>
                    <a:pt x="2428447" y="4728103"/>
                    <a:pt x="2432666" y="4722201"/>
                    <a:pt x="2437223" y="4718852"/>
                  </a:cubicBezTo>
                  <a:cubicBezTo>
                    <a:pt x="2444480" y="4713494"/>
                    <a:pt x="2452918" y="4710815"/>
                    <a:pt x="2462537" y="4710815"/>
                  </a:cubicBezTo>
                  <a:close/>
                  <a:moveTo>
                    <a:pt x="4130900" y="4685324"/>
                  </a:moveTo>
                  <a:lnTo>
                    <a:pt x="4130900" y="4742209"/>
                  </a:lnTo>
                  <a:cubicBezTo>
                    <a:pt x="4130900" y="4764059"/>
                    <a:pt x="4132248" y="4779128"/>
                    <a:pt x="4134944" y="4787415"/>
                  </a:cubicBezTo>
                  <a:cubicBezTo>
                    <a:pt x="4138734" y="4799387"/>
                    <a:pt x="4145284" y="4808721"/>
                    <a:pt x="4154594" y="4815418"/>
                  </a:cubicBezTo>
                  <a:cubicBezTo>
                    <a:pt x="4163902" y="4822116"/>
                    <a:pt x="4176097" y="4825464"/>
                    <a:pt x="4191176" y="4825464"/>
                  </a:cubicBezTo>
                  <a:cubicBezTo>
                    <a:pt x="4205076" y="4825464"/>
                    <a:pt x="4216534" y="4822597"/>
                    <a:pt x="4225548" y="4816862"/>
                  </a:cubicBezTo>
                  <a:cubicBezTo>
                    <a:pt x="4234561" y="4811128"/>
                    <a:pt x="4241385" y="4802903"/>
                    <a:pt x="4246019" y="4792187"/>
                  </a:cubicBezTo>
                  <a:cubicBezTo>
                    <a:pt x="4249810" y="4783397"/>
                    <a:pt x="4251705" y="4767073"/>
                    <a:pt x="4251705" y="4743214"/>
                  </a:cubicBezTo>
                  <a:lnTo>
                    <a:pt x="4251705" y="4685324"/>
                  </a:lnTo>
                  <a:lnTo>
                    <a:pt x="4217208" y="4685324"/>
                  </a:lnTo>
                  <a:lnTo>
                    <a:pt x="4217208" y="4752255"/>
                  </a:lnTo>
                  <a:cubicBezTo>
                    <a:pt x="4217208" y="4765147"/>
                    <a:pt x="4216489" y="4773560"/>
                    <a:pt x="4215054" y="4777495"/>
                  </a:cubicBezTo>
                  <a:cubicBezTo>
                    <a:pt x="4213112" y="4782769"/>
                    <a:pt x="4210135" y="4786767"/>
                    <a:pt x="4206123" y="4789487"/>
                  </a:cubicBezTo>
                  <a:cubicBezTo>
                    <a:pt x="4202113" y="4792208"/>
                    <a:pt x="4197235" y="4793569"/>
                    <a:pt x="4191492" y="4793569"/>
                  </a:cubicBezTo>
                  <a:cubicBezTo>
                    <a:pt x="4185749" y="4793569"/>
                    <a:pt x="4180914" y="4792187"/>
                    <a:pt x="4176988" y="4789425"/>
                  </a:cubicBezTo>
                  <a:cubicBezTo>
                    <a:pt x="4173062" y="4786662"/>
                    <a:pt x="4170211" y="4782790"/>
                    <a:pt x="4168438" y="4777809"/>
                  </a:cubicBezTo>
                  <a:cubicBezTo>
                    <a:pt x="4166663" y="4772828"/>
                    <a:pt x="4165777" y="4763933"/>
                    <a:pt x="4165777" y="4751125"/>
                  </a:cubicBezTo>
                  <a:lnTo>
                    <a:pt x="4165777" y="4685324"/>
                  </a:lnTo>
                  <a:close/>
                  <a:moveTo>
                    <a:pt x="1859244" y="4685324"/>
                  </a:moveTo>
                  <a:lnTo>
                    <a:pt x="1859244" y="4742209"/>
                  </a:lnTo>
                  <a:cubicBezTo>
                    <a:pt x="1859244" y="4764059"/>
                    <a:pt x="1860591" y="4779128"/>
                    <a:pt x="1863287" y="4787415"/>
                  </a:cubicBezTo>
                  <a:cubicBezTo>
                    <a:pt x="1867078" y="4799387"/>
                    <a:pt x="1873628" y="4808721"/>
                    <a:pt x="1882937" y="4815418"/>
                  </a:cubicBezTo>
                  <a:cubicBezTo>
                    <a:pt x="1892246" y="4822116"/>
                    <a:pt x="1904440" y="4825464"/>
                    <a:pt x="1919520" y="4825464"/>
                  </a:cubicBezTo>
                  <a:cubicBezTo>
                    <a:pt x="1933421" y="4825464"/>
                    <a:pt x="1944877" y="4822597"/>
                    <a:pt x="1953891" y="4816862"/>
                  </a:cubicBezTo>
                  <a:cubicBezTo>
                    <a:pt x="1962905" y="4811128"/>
                    <a:pt x="1969729" y="4802903"/>
                    <a:pt x="1974362" y="4792187"/>
                  </a:cubicBezTo>
                  <a:cubicBezTo>
                    <a:pt x="1978154" y="4783397"/>
                    <a:pt x="1980049" y="4767073"/>
                    <a:pt x="1980049" y="4743214"/>
                  </a:cubicBezTo>
                  <a:lnTo>
                    <a:pt x="1980049" y="4685324"/>
                  </a:lnTo>
                  <a:lnTo>
                    <a:pt x="1945551" y="4685324"/>
                  </a:lnTo>
                  <a:lnTo>
                    <a:pt x="1945551" y="4752255"/>
                  </a:lnTo>
                  <a:cubicBezTo>
                    <a:pt x="1945551" y="4765147"/>
                    <a:pt x="1944833" y="4773560"/>
                    <a:pt x="1943397" y="4777495"/>
                  </a:cubicBezTo>
                  <a:cubicBezTo>
                    <a:pt x="1941456" y="4782769"/>
                    <a:pt x="1938479" y="4786767"/>
                    <a:pt x="1934467" y="4789487"/>
                  </a:cubicBezTo>
                  <a:cubicBezTo>
                    <a:pt x="1930456" y="4792208"/>
                    <a:pt x="1925579" y="4793569"/>
                    <a:pt x="1919835" y="4793569"/>
                  </a:cubicBezTo>
                  <a:cubicBezTo>
                    <a:pt x="1914093" y="4793569"/>
                    <a:pt x="1909258" y="4792187"/>
                    <a:pt x="1905332" y="4789425"/>
                  </a:cubicBezTo>
                  <a:cubicBezTo>
                    <a:pt x="1901405" y="4786662"/>
                    <a:pt x="1898555" y="4782790"/>
                    <a:pt x="1896781" y="4777809"/>
                  </a:cubicBezTo>
                  <a:cubicBezTo>
                    <a:pt x="1895007" y="4772828"/>
                    <a:pt x="1894120" y="4763933"/>
                    <a:pt x="1894120" y="4751125"/>
                  </a:cubicBezTo>
                  <a:lnTo>
                    <a:pt x="1894120" y="4685324"/>
                  </a:lnTo>
                  <a:close/>
                  <a:moveTo>
                    <a:pt x="1422377" y="4685324"/>
                  </a:moveTo>
                  <a:lnTo>
                    <a:pt x="1474640" y="4811753"/>
                  </a:lnTo>
                  <a:lnTo>
                    <a:pt x="1446366" y="4871927"/>
                  </a:lnTo>
                  <a:lnTo>
                    <a:pt x="1481993" y="4871927"/>
                  </a:lnTo>
                  <a:lnTo>
                    <a:pt x="1568100" y="4685324"/>
                  </a:lnTo>
                  <a:lnTo>
                    <a:pt x="1532749" y="4685324"/>
                  </a:lnTo>
                  <a:lnTo>
                    <a:pt x="1493342" y="4771050"/>
                  </a:lnTo>
                  <a:lnTo>
                    <a:pt x="1457627" y="4685324"/>
                  </a:lnTo>
                  <a:close/>
                  <a:moveTo>
                    <a:pt x="4588712" y="4681808"/>
                  </a:moveTo>
                  <a:cubicBezTo>
                    <a:pt x="4568325" y="4681808"/>
                    <a:pt x="4551371" y="4688694"/>
                    <a:pt x="4537851" y="4702465"/>
                  </a:cubicBezTo>
                  <a:cubicBezTo>
                    <a:pt x="4524329" y="4716236"/>
                    <a:pt x="4517568" y="4733544"/>
                    <a:pt x="4517568" y="4754390"/>
                  </a:cubicBezTo>
                  <a:cubicBezTo>
                    <a:pt x="4517568" y="4774733"/>
                    <a:pt x="4524350" y="4791664"/>
                    <a:pt x="4537913" y="4805184"/>
                  </a:cubicBezTo>
                  <a:cubicBezTo>
                    <a:pt x="4551476" y="4818704"/>
                    <a:pt x="4569041" y="4825464"/>
                    <a:pt x="4590607" y="4825464"/>
                  </a:cubicBezTo>
                  <a:cubicBezTo>
                    <a:pt x="4604508" y="4825464"/>
                    <a:pt x="4616512" y="4823016"/>
                    <a:pt x="4626622" y="4818118"/>
                  </a:cubicBezTo>
                  <a:cubicBezTo>
                    <a:pt x="4636731" y="4813221"/>
                    <a:pt x="4645408" y="4805666"/>
                    <a:pt x="4652653" y="4795452"/>
                  </a:cubicBezTo>
                  <a:lnTo>
                    <a:pt x="4623589" y="4781890"/>
                  </a:lnTo>
                  <a:cubicBezTo>
                    <a:pt x="4614322" y="4790848"/>
                    <a:pt x="4603244" y="4795327"/>
                    <a:pt x="4590355" y="4795327"/>
                  </a:cubicBezTo>
                  <a:cubicBezTo>
                    <a:pt x="4579572" y="4795327"/>
                    <a:pt x="4570706" y="4792459"/>
                    <a:pt x="4563755" y="4786725"/>
                  </a:cubicBezTo>
                  <a:cubicBezTo>
                    <a:pt x="4556806" y="4780990"/>
                    <a:pt x="4552530" y="4773267"/>
                    <a:pt x="4550928" y="4763556"/>
                  </a:cubicBezTo>
                  <a:lnTo>
                    <a:pt x="4661751" y="4763556"/>
                  </a:lnTo>
                  <a:lnTo>
                    <a:pt x="4661877" y="4757027"/>
                  </a:lnTo>
                  <a:cubicBezTo>
                    <a:pt x="4661877" y="4734423"/>
                    <a:pt x="4655096" y="4716236"/>
                    <a:pt x="4641533" y="4702465"/>
                  </a:cubicBezTo>
                  <a:cubicBezTo>
                    <a:pt x="4627969" y="4688694"/>
                    <a:pt x="4610363" y="4681808"/>
                    <a:pt x="4588712" y="4681808"/>
                  </a:cubicBezTo>
                  <a:close/>
                  <a:moveTo>
                    <a:pt x="4342566" y="4681808"/>
                  </a:moveTo>
                  <a:cubicBezTo>
                    <a:pt x="4324644" y="4681808"/>
                    <a:pt x="4309413" y="4688547"/>
                    <a:pt x="4296875" y="4702025"/>
                  </a:cubicBezTo>
                  <a:cubicBezTo>
                    <a:pt x="4284338" y="4715504"/>
                    <a:pt x="4278069" y="4732791"/>
                    <a:pt x="4278069" y="4753887"/>
                  </a:cubicBezTo>
                  <a:cubicBezTo>
                    <a:pt x="4278069" y="4774230"/>
                    <a:pt x="4284548" y="4791245"/>
                    <a:pt x="4297507" y="4804933"/>
                  </a:cubicBezTo>
                  <a:cubicBezTo>
                    <a:pt x="4310465" y="4818621"/>
                    <a:pt x="4325821" y="4825464"/>
                    <a:pt x="4343575" y="4825464"/>
                  </a:cubicBezTo>
                  <a:cubicBezTo>
                    <a:pt x="4351485" y="4825464"/>
                    <a:pt x="4358827" y="4824062"/>
                    <a:pt x="4365600" y="4821258"/>
                  </a:cubicBezTo>
                  <a:cubicBezTo>
                    <a:pt x="4372374" y="4818453"/>
                    <a:pt x="4379126" y="4813870"/>
                    <a:pt x="4385858" y="4807507"/>
                  </a:cubicBezTo>
                  <a:lnTo>
                    <a:pt x="4385858" y="4821948"/>
                  </a:lnTo>
                  <a:lnTo>
                    <a:pt x="4420356" y="4821948"/>
                  </a:lnTo>
                  <a:lnTo>
                    <a:pt x="4420356" y="4685324"/>
                  </a:lnTo>
                  <a:lnTo>
                    <a:pt x="4385858" y="4685324"/>
                  </a:lnTo>
                  <a:lnTo>
                    <a:pt x="4385858" y="4700393"/>
                  </a:lnTo>
                  <a:cubicBezTo>
                    <a:pt x="4379715" y="4694198"/>
                    <a:pt x="4373026" y="4689552"/>
                    <a:pt x="4365789" y="4686454"/>
                  </a:cubicBezTo>
                  <a:cubicBezTo>
                    <a:pt x="4358552" y="4683357"/>
                    <a:pt x="4350812" y="4681808"/>
                    <a:pt x="4342566" y="4681808"/>
                  </a:cubicBezTo>
                  <a:close/>
                  <a:moveTo>
                    <a:pt x="3844144" y="4681808"/>
                  </a:moveTo>
                  <a:cubicBezTo>
                    <a:pt x="3826221" y="4681808"/>
                    <a:pt x="3810991" y="4688547"/>
                    <a:pt x="3798453" y="4702025"/>
                  </a:cubicBezTo>
                  <a:cubicBezTo>
                    <a:pt x="3785915" y="4715504"/>
                    <a:pt x="3779647" y="4732791"/>
                    <a:pt x="3779647" y="4753887"/>
                  </a:cubicBezTo>
                  <a:cubicBezTo>
                    <a:pt x="3779647" y="4774230"/>
                    <a:pt x="3786125" y="4791245"/>
                    <a:pt x="3799084" y="4804933"/>
                  </a:cubicBezTo>
                  <a:cubicBezTo>
                    <a:pt x="3812043" y="4818621"/>
                    <a:pt x="3827399" y="4825464"/>
                    <a:pt x="3845153" y="4825464"/>
                  </a:cubicBezTo>
                  <a:cubicBezTo>
                    <a:pt x="3853063" y="4825464"/>
                    <a:pt x="3860405" y="4824062"/>
                    <a:pt x="3867178" y="4821258"/>
                  </a:cubicBezTo>
                  <a:cubicBezTo>
                    <a:pt x="3873952" y="4818453"/>
                    <a:pt x="3880704" y="4813870"/>
                    <a:pt x="3887436" y="4807507"/>
                  </a:cubicBezTo>
                  <a:lnTo>
                    <a:pt x="3887436" y="4821948"/>
                  </a:lnTo>
                  <a:lnTo>
                    <a:pt x="3921934" y="4821948"/>
                  </a:lnTo>
                  <a:lnTo>
                    <a:pt x="3921934" y="4685324"/>
                  </a:lnTo>
                  <a:lnTo>
                    <a:pt x="3887436" y="4685324"/>
                  </a:lnTo>
                  <a:lnTo>
                    <a:pt x="3887436" y="4700393"/>
                  </a:lnTo>
                  <a:cubicBezTo>
                    <a:pt x="3881293" y="4694198"/>
                    <a:pt x="3874603" y="4689552"/>
                    <a:pt x="3867366" y="4686454"/>
                  </a:cubicBezTo>
                  <a:cubicBezTo>
                    <a:pt x="3860130" y="4683357"/>
                    <a:pt x="3852390" y="4681808"/>
                    <a:pt x="3844144" y="4681808"/>
                  </a:cubicBezTo>
                  <a:close/>
                  <a:moveTo>
                    <a:pt x="3751383" y="4681808"/>
                  </a:moveTo>
                  <a:cubicBezTo>
                    <a:pt x="3745064" y="4681808"/>
                    <a:pt x="3739252" y="4683566"/>
                    <a:pt x="3733944" y="4687082"/>
                  </a:cubicBezTo>
                  <a:cubicBezTo>
                    <a:pt x="3728637" y="4690598"/>
                    <a:pt x="3724383" y="4695747"/>
                    <a:pt x="3721182" y="4702528"/>
                  </a:cubicBezTo>
                  <a:lnTo>
                    <a:pt x="3721182" y="4685324"/>
                  </a:lnTo>
                  <a:lnTo>
                    <a:pt x="3691611" y="4685324"/>
                  </a:lnTo>
                  <a:lnTo>
                    <a:pt x="3691611" y="4821948"/>
                  </a:lnTo>
                  <a:lnTo>
                    <a:pt x="3725857" y="4821948"/>
                  </a:lnTo>
                  <a:lnTo>
                    <a:pt x="3725857" y="4766696"/>
                  </a:lnTo>
                  <a:lnTo>
                    <a:pt x="3725731" y="4760040"/>
                  </a:lnTo>
                  <a:cubicBezTo>
                    <a:pt x="3725731" y="4740953"/>
                    <a:pt x="3727563" y="4728145"/>
                    <a:pt x="3731228" y="4721615"/>
                  </a:cubicBezTo>
                  <a:cubicBezTo>
                    <a:pt x="3734892" y="4715085"/>
                    <a:pt x="3739379" y="4711820"/>
                    <a:pt x="3744686" y="4711820"/>
                  </a:cubicBezTo>
                  <a:cubicBezTo>
                    <a:pt x="3747297" y="4711820"/>
                    <a:pt x="3750625" y="4712825"/>
                    <a:pt x="3754668" y="4714834"/>
                  </a:cubicBezTo>
                  <a:lnTo>
                    <a:pt x="3765410" y="4685324"/>
                  </a:lnTo>
                  <a:cubicBezTo>
                    <a:pt x="3760523" y="4682980"/>
                    <a:pt x="3755848" y="4681808"/>
                    <a:pt x="3751383" y="4681808"/>
                  </a:cubicBezTo>
                  <a:close/>
                  <a:moveTo>
                    <a:pt x="3585171" y="4681808"/>
                  </a:moveTo>
                  <a:cubicBezTo>
                    <a:pt x="3568237" y="4681808"/>
                    <a:pt x="3553663" y="4687752"/>
                    <a:pt x="3541448" y="4699639"/>
                  </a:cubicBezTo>
                  <a:cubicBezTo>
                    <a:pt x="3527968" y="4712783"/>
                    <a:pt x="3521229" y="4730196"/>
                    <a:pt x="3521229" y="4751878"/>
                  </a:cubicBezTo>
                  <a:cubicBezTo>
                    <a:pt x="3521229" y="4772137"/>
                    <a:pt x="3527590" y="4788880"/>
                    <a:pt x="3540310" y="4802108"/>
                  </a:cubicBezTo>
                  <a:cubicBezTo>
                    <a:pt x="3553031" y="4815335"/>
                    <a:pt x="3568617" y="4821948"/>
                    <a:pt x="3587065" y="4821948"/>
                  </a:cubicBezTo>
                  <a:cubicBezTo>
                    <a:pt x="3595490" y="4821948"/>
                    <a:pt x="3603029" y="4820630"/>
                    <a:pt x="3609685" y="4817993"/>
                  </a:cubicBezTo>
                  <a:cubicBezTo>
                    <a:pt x="3616340" y="4815356"/>
                    <a:pt x="3622701" y="4811023"/>
                    <a:pt x="3628766" y="4804996"/>
                  </a:cubicBezTo>
                  <a:cubicBezTo>
                    <a:pt x="3628766" y="4816046"/>
                    <a:pt x="3627608" y="4823832"/>
                    <a:pt x="3625291" y="4828352"/>
                  </a:cubicBezTo>
                  <a:cubicBezTo>
                    <a:pt x="3622974" y="4832873"/>
                    <a:pt x="3618994" y="4836557"/>
                    <a:pt x="3613349" y="4839403"/>
                  </a:cubicBezTo>
                  <a:cubicBezTo>
                    <a:pt x="3607706" y="4842249"/>
                    <a:pt x="3600250" y="4843672"/>
                    <a:pt x="3590983" y="4843672"/>
                  </a:cubicBezTo>
                  <a:cubicBezTo>
                    <a:pt x="3583738" y="4843672"/>
                    <a:pt x="3577462" y="4842689"/>
                    <a:pt x="3572155" y="4840721"/>
                  </a:cubicBezTo>
                  <a:cubicBezTo>
                    <a:pt x="3566847" y="4838754"/>
                    <a:pt x="3562509" y="4835845"/>
                    <a:pt x="3559139" y="4831994"/>
                  </a:cubicBezTo>
                  <a:lnTo>
                    <a:pt x="3521103" y="4831994"/>
                  </a:lnTo>
                  <a:cubicBezTo>
                    <a:pt x="3524136" y="4841287"/>
                    <a:pt x="3528811" y="4849177"/>
                    <a:pt x="3535129" y="4855665"/>
                  </a:cubicBezTo>
                  <a:cubicBezTo>
                    <a:pt x="3541448" y="4862153"/>
                    <a:pt x="3549198" y="4867071"/>
                    <a:pt x="3558381" y="4870420"/>
                  </a:cubicBezTo>
                  <a:cubicBezTo>
                    <a:pt x="3567563" y="4873768"/>
                    <a:pt x="3578894" y="4875443"/>
                    <a:pt x="3592372" y="4875443"/>
                  </a:cubicBezTo>
                  <a:cubicBezTo>
                    <a:pt x="3617646" y="4875443"/>
                    <a:pt x="3636558" y="4868076"/>
                    <a:pt x="3649111" y="4853342"/>
                  </a:cubicBezTo>
                  <a:cubicBezTo>
                    <a:pt x="3658462" y="4842459"/>
                    <a:pt x="3663137" y="4825464"/>
                    <a:pt x="3663137" y="4802359"/>
                  </a:cubicBezTo>
                  <a:lnTo>
                    <a:pt x="3663137" y="4685324"/>
                  </a:lnTo>
                  <a:lnTo>
                    <a:pt x="3628766" y="4685324"/>
                  </a:lnTo>
                  <a:lnTo>
                    <a:pt x="3628766" y="4700393"/>
                  </a:lnTo>
                  <a:cubicBezTo>
                    <a:pt x="3621689" y="4693779"/>
                    <a:pt x="3614634" y="4689028"/>
                    <a:pt x="3607600" y="4686140"/>
                  </a:cubicBezTo>
                  <a:cubicBezTo>
                    <a:pt x="3600566" y="4683252"/>
                    <a:pt x="3593089" y="4681808"/>
                    <a:pt x="3585171" y="4681808"/>
                  </a:cubicBezTo>
                  <a:close/>
                  <a:moveTo>
                    <a:pt x="3492586" y="4681808"/>
                  </a:moveTo>
                  <a:cubicBezTo>
                    <a:pt x="3486268" y="4681808"/>
                    <a:pt x="3480455" y="4683566"/>
                    <a:pt x="3475148" y="4687082"/>
                  </a:cubicBezTo>
                  <a:cubicBezTo>
                    <a:pt x="3469840" y="4690598"/>
                    <a:pt x="3465586" y="4695747"/>
                    <a:pt x="3462385" y="4702528"/>
                  </a:cubicBezTo>
                  <a:lnTo>
                    <a:pt x="3462385" y="4685324"/>
                  </a:lnTo>
                  <a:lnTo>
                    <a:pt x="3432816" y="4685324"/>
                  </a:lnTo>
                  <a:lnTo>
                    <a:pt x="3432816" y="4821948"/>
                  </a:lnTo>
                  <a:lnTo>
                    <a:pt x="3467060" y="4821948"/>
                  </a:lnTo>
                  <a:lnTo>
                    <a:pt x="3467060" y="4766696"/>
                  </a:lnTo>
                  <a:lnTo>
                    <a:pt x="3466934" y="4760040"/>
                  </a:lnTo>
                  <a:cubicBezTo>
                    <a:pt x="3466934" y="4740953"/>
                    <a:pt x="3468766" y="4728145"/>
                    <a:pt x="3472431" y="4721615"/>
                  </a:cubicBezTo>
                  <a:cubicBezTo>
                    <a:pt x="3476095" y="4715085"/>
                    <a:pt x="3480581" y="4711820"/>
                    <a:pt x="3485889" y="4711820"/>
                  </a:cubicBezTo>
                  <a:cubicBezTo>
                    <a:pt x="3488501" y="4711820"/>
                    <a:pt x="3491828" y="4712825"/>
                    <a:pt x="3495872" y="4714834"/>
                  </a:cubicBezTo>
                  <a:lnTo>
                    <a:pt x="3506612" y="4685324"/>
                  </a:lnTo>
                  <a:cubicBezTo>
                    <a:pt x="3501727" y="4682980"/>
                    <a:pt x="3497051" y="4681808"/>
                    <a:pt x="3492586" y="4681808"/>
                  </a:cubicBezTo>
                  <a:close/>
                  <a:moveTo>
                    <a:pt x="3342656" y="4681808"/>
                  </a:moveTo>
                  <a:cubicBezTo>
                    <a:pt x="3322269" y="4681808"/>
                    <a:pt x="3305315" y="4688694"/>
                    <a:pt x="3291795" y="4702465"/>
                  </a:cubicBezTo>
                  <a:cubicBezTo>
                    <a:pt x="3278273" y="4716236"/>
                    <a:pt x="3271513" y="4733544"/>
                    <a:pt x="3271513" y="4754390"/>
                  </a:cubicBezTo>
                  <a:cubicBezTo>
                    <a:pt x="3271513" y="4774733"/>
                    <a:pt x="3278294" y="4791664"/>
                    <a:pt x="3291857" y="4805184"/>
                  </a:cubicBezTo>
                  <a:cubicBezTo>
                    <a:pt x="3305420" y="4818704"/>
                    <a:pt x="3322985" y="4825464"/>
                    <a:pt x="3344551" y="4825464"/>
                  </a:cubicBezTo>
                  <a:cubicBezTo>
                    <a:pt x="3358452" y="4825464"/>
                    <a:pt x="3370456" y="4823016"/>
                    <a:pt x="3380565" y="4818118"/>
                  </a:cubicBezTo>
                  <a:cubicBezTo>
                    <a:pt x="3390675" y="4813221"/>
                    <a:pt x="3399352" y="4805666"/>
                    <a:pt x="3406597" y="4795452"/>
                  </a:cubicBezTo>
                  <a:lnTo>
                    <a:pt x="3377532" y="4781890"/>
                  </a:lnTo>
                  <a:cubicBezTo>
                    <a:pt x="3368266" y="4790848"/>
                    <a:pt x="3357188" y="4795327"/>
                    <a:pt x="3344300" y="4795327"/>
                  </a:cubicBezTo>
                  <a:cubicBezTo>
                    <a:pt x="3333516" y="4795327"/>
                    <a:pt x="3324649" y="4792459"/>
                    <a:pt x="3317699" y="4786725"/>
                  </a:cubicBezTo>
                  <a:cubicBezTo>
                    <a:pt x="3310749" y="4780990"/>
                    <a:pt x="3306474" y="4773267"/>
                    <a:pt x="3304872" y="4763556"/>
                  </a:cubicBezTo>
                  <a:lnTo>
                    <a:pt x="3415695" y="4763556"/>
                  </a:lnTo>
                  <a:lnTo>
                    <a:pt x="3415822" y="4757027"/>
                  </a:lnTo>
                  <a:cubicBezTo>
                    <a:pt x="3415822" y="4734423"/>
                    <a:pt x="3409040" y="4716236"/>
                    <a:pt x="3395477" y="4702465"/>
                  </a:cubicBezTo>
                  <a:cubicBezTo>
                    <a:pt x="3381913" y="4688694"/>
                    <a:pt x="3364307" y="4681808"/>
                    <a:pt x="3342656" y="4681808"/>
                  </a:cubicBezTo>
                  <a:close/>
                  <a:moveTo>
                    <a:pt x="3027320" y="4681808"/>
                  </a:moveTo>
                  <a:cubicBezTo>
                    <a:pt x="3020674" y="4681808"/>
                    <a:pt x="3014175" y="4683089"/>
                    <a:pt x="3007825" y="4685652"/>
                  </a:cubicBezTo>
                  <a:cubicBezTo>
                    <a:pt x="3001474" y="4688214"/>
                    <a:pt x="2994385" y="4692772"/>
                    <a:pt x="2986563" y="4699326"/>
                  </a:cubicBezTo>
                  <a:lnTo>
                    <a:pt x="2986563" y="4685324"/>
                  </a:lnTo>
                  <a:lnTo>
                    <a:pt x="2952065" y="4685324"/>
                  </a:lnTo>
                  <a:lnTo>
                    <a:pt x="2952065" y="4821948"/>
                  </a:lnTo>
                  <a:lnTo>
                    <a:pt x="2986563" y="4821948"/>
                  </a:lnTo>
                  <a:lnTo>
                    <a:pt x="2986563" y="4767135"/>
                  </a:lnTo>
                  <a:cubicBezTo>
                    <a:pt x="2986563" y="4752921"/>
                    <a:pt x="2987067" y="4743681"/>
                    <a:pt x="2988076" y="4739417"/>
                  </a:cubicBezTo>
                  <a:cubicBezTo>
                    <a:pt x="2990009" y="4731222"/>
                    <a:pt x="2993477" y="4724804"/>
                    <a:pt x="2998477" y="4720163"/>
                  </a:cubicBezTo>
                  <a:cubicBezTo>
                    <a:pt x="3003478" y="4715522"/>
                    <a:pt x="3009466" y="4713201"/>
                    <a:pt x="3016440" y="4713201"/>
                  </a:cubicBezTo>
                  <a:cubicBezTo>
                    <a:pt x="3021819" y="4713201"/>
                    <a:pt x="3026337" y="4714602"/>
                    <a:pt x="3029992" y="4717403"/>
                  </a:cubicBezTo>
                  <a:cubicBezTo>
                    <a:pt x="3033648" y="4720204"/>
                    <a:pt x="3036211" y="4724281"/>
                    <a:pt x="3037683" y="4729633"/>
                  </a:cubicBezTo>
                  <a:cubicBezTo>
                    <a:pt x="3039154" y="4734985"/>
                    <a:pt x="3039889" y="4745813"/>
                    <a:pt x="3039889" y="4762118"/>
                  </a:cubicBezTo>
                  <a:lnTo>
                    <a:pt x="3039889" y="4821948"/>
                  </a:lnTo>
                  <a:lnTo>
                    <a:pt x="3074008" y="4821948"/>
                  </a:lnTo>
                  <a:lnTo>
                    <a:pt x="3074008" y="4731661"/>
                  </a:lnTo>
                  <a:cubicBezTo>
                    <a:pt x="3074008" y="4715922"/>
                    <a:pt x="3070012" y="4704035"/>
                    <a:pt x="3062021" y="4695998"/>
                  </a:cubicBezTo>
                  <a:cubicBezTo>
                    <a:pt x="3052515" y="4686538"/>
                    <a:pt x="3040948" y="4681808"/>
                    <a:pt x="3027320" y="4681808"/>
                  </a:cubicBezTo>
                  <a:close/>
                  <a:moveTo>
                    <a:pt x="2610762" y="4681808"/>
                  </a:moveTo>
                  <a:cubicBezTo>
                    <a:pt x="2604443" y="4681808"/>
                    <a:pt x="2598631" y="4683566"/>
                    <a:pt x="2593324" y="4687082"/>
                  </a:cubicBezTo>
                  <a:cubicBezTo>
                    <a:pt x="2588016" y="4690598"/>
                    <a:pt x="2583762" y="4695747"/>
                    <a:pt x="2580561" y="4702528"/>
                  </a:cubicBezTo>
                  <a:lnTo>
                    <a:pt x="2580561" y="4685324"/>
                  </a:lnTo>
                  <a:lnTo>
                    <a:pt x="2550992" y="4685324"/>
                  </a:lnTo>
                  <a:lnTo>
                    <a:pt x="2550992" y="4821948"/>
                  </a:lnTo>
                  <a:lnTo>
                    <a:pt x="2585236" y="4821948"/>
                  </a:lnTo>
                  <a:lnTo>
                    <a:pt x="2585236" y="4766696"/>
                  </a:lnTo>
                  <a:lnTo>
                    <a:pt x="2585109" y="4760040"/>
                  </a:lnTo>
                  <a:cubicBezTo>
                    <a:pt x="2585109" y="4740953"/>
                    <a:pt x="2586942" y="4728145"/>
                    <a:pt x="2590607" y="4721615"/>
                  </a:cubicBezTo>
                  <a:cubicBezTo>
                    <a:pt x="2594271" y="4715085"/>
                    <a:pt x="2598757" y="4711820"/>
                    <a:pt x="2604065" y="4711820"/>
                  </a:cubicBezTo>
                  <a:cubicBezTo>
                    <a:pt x="2606676" y="4711820"/>
                    <a:pt x="2610003" y="4712825"/>
                    <a:pt x="2614048" y="4714834"/>
                  </a:cubicBezTo>
                  <a:lnTo>
                    <a:pt x="2624788" y="4685324"/>
                  </a:lnTo>
                  <a:cubicBezTo>
                    <a:pt x="2619902" y="4682980"/>
                    <a:pt x="2615227" y="4681808"/>
                    <a:pt x="2610762" y="4681808"/>
                  </a:cubicBezTo>
                  <a:close/>
                  <a:moveTo>
                    <a:pt x="2460832" y="4681808"/>
                  </a:moveTo>
                  <a:cubicBezTo>
                    <a:pt x="2440445" y="4681808"/>
                    <a:pt x="2423491" y="4688694"/>
                    <a:pt x="2409970" y="4702465"/>
                  </a:cubicBezTo>
                  <a:cubicBezTo>
                    <a:pt x="2396448" y="4716236"/>
                    <a:pt x="2389688" y="4733544"/>
                    <a:pt x="2389688" y="4754390"/>
                  </a:cubicBezTo>
                  <a:cubicBezTo>
                    <a:pt x="2389688" y="4774733"/>
                    <a:pt x="2396470" y="4791664"/>
                    <a:pt x="2410033" y="4805184"/>
                  </a:cubicBezTo>
                  <a:cubicBezTo>
                    <a:pt x="2423596" y="4818704"/>
                    <a:pt x="2441161" y="4825464"/>
                    <a:pt x="2462728" y="4825464"/>
                  </a:cubicBezTo>
                  <a:cubicBezTo>
                    <a:pt x="2476628" y="4825464"/>
                    <a:pt x="2488632" y="4823016"/>
                    <a:pt x="2498741" y="4818118"/>
                  </a:cubicBezTo>
                  <a:cubicBezTo>
                    <a:pt x="2508851" y="4813221"/>
                    <a:pt x="2517528" y="4805666"/>
                    <a:pt x="2524772" y="4795452"/>
                  </a:cubicBezTo>
                  <a:lnTo>
                    <a:pt x="2495708" y="4781890"/>
                  </a:lnTo>
                  <a:cubicBezTo>
                    <a:pt x="2486442" y="4790848"/>
                    <a:pt x="2475364" y="4795327"/>
                    <a:pt x="2462475" y="4795327"/>
                  </a:cubicBezTo>
                  <a:cubicBezTo>
                    <a:pt x="2451691" y="4795327"/>
                    <a:pt x="2442825" y="4792459"/>
                    <a:pt x="2435874" y="4786725"/>
                  </a:cubicBezTo>
                  <a:cubicBezTo>
                    <a:pt x="2428925" y="4780990"/>
                    <a:pt x="2424649" y="4773267"/>
                    <a:pt x="2423048" y="4763556"/>
                  </a:cubicBezTo>
                  <a:lnTo>
                    <a:pt x="2533871" y="4763556"/>
                  </a:lnTo>
                  <a:lnTo>
                    <a:pt x="2533997" y="4757027"/>
                  </a:lnTo>
                  <a:cubicBezTo>
                    <a:pt x="2533997" y="4734423"/>
                    <a:pt x="2527216" y="4716236"/>
                    <a:pt x="2513653" y="4702465"/>
                  </a:cubicBezTo>
                  <a:cubicBezTo>
                    <a:pt x="2500089" y="4688694"/>
                    <a:pt x="2482482" y="4681808"/>
                    <a:pt x="2460832" y="4681808"/>
                  </a:cubicBezTo>
                  <a:close/>
                  <a:moveTo>
                    <a:pt x="2087985" y="4681808"/>
                  </a:moveTo>
                  <a:cubicBezTo>
                    <a:pt x="2081339" y="4681808"/>
                    <a:pt x="2074841" y="4683089"/>
                    <a:pt x="2068490" y="4685652"/>
                  </a:cubicBezTo>
                  <a:cubicBezTo>
                    <a:pt x="2062138" y="4688214"/>
                    <a:pt x="2055052" y="4692772"/>
                    <a:pt x="2047229" y="4699326"/>
                  </a:cubicBezTo>
                  <a:lnTo>
                    <a:pt x="2047229" y="4685324"/>
                  </a:lnTo>
                  <a:lnTo>
                    <a:pt x="2012730" y="4685324"/>
                  </a:lnTo>
                  <a:lnTo>
                    <a:pt x="2012730" y="4821948"/>
                  </a:lnTo>
                  <a:lnTo>
                    <a:pt x="2047229" y="4821948"/>
                  </a:lnTo>
                  <a:lnTo>
                    <a:pt x="2047229" y="4767135"/>
                  </a:lnTo>
                  <a:cubicBezTo>
                    <a:pt x="2047229" y="4752921"/>
                    <a:pt x="2047733" y="4743681"/>
                    <a:pt x="2048741" y="4739417"/>
                  </a:cubicBezTo>
                  <a:cubicBezTo>
                    <a:pt x="2050674" y="4731222"/>
                    <a:pt x="2054142" y="4724804"/>
                    <a:pt x="2059142" y="4720163"/>
                  </a:cubicBezTo>
                  <a:cubicBezTo>
                    <a:pt x="2064143" y="4715522"/>
                    <a:pt x="2070131" y="4713201"/>
                    <a:pt x="2077106" y="4713201"/>
                  </a:cubicBezTo>
                  <a:cubicBezTo>
                    <a:pt x="2082484" y="4713201"/>
                    <a:pt x="2087002" y="4714602"/>
                    <a:pt x="2090658" y="4717403"/>
                  </a:cubicBezTo>
                  <a:cubicBezTo>
                    <a:pt x="2094314" y="4720204"/>
                    <a:pt x="2096878" y="4724281"/>
                    <a:pt x="2098348" y="4729633"/>
                  </a:cubicBezTo>
                  <a:cubicBezTo>
                    <a:pt x="2099819" y="4734985"/>
                    <a:pt x="2100555" y="4745813"/>
                    <a:pt x="2100555" y="4762118"/>
                  </a:cubicBezTo>
                  <a:lnTo>
                    <a:pt x="2100555" y="4821948"/>
                  </a:lnTo>
                  <a:lnTo>
                    <a:pt x="2134673" y="4821948"/>
                  </a:lnTo>
                  <a:lnTo>
                    <a:pt x="2134673" y="4731661"/>
                  </a:lnTo>
                  <a:cubicBezTo>
                    <a:pt x="2134673" y="4715922"/>
                    <a:pt x="2130677" y="4704035"/>
                    <a:pt x="2122686" y="4695998"/>
                  </a:cubicBezTo>
                  <a:cubicBezTo>
                    <a:pt x="2113180" y="4686538"/>
                    <a:pt x="2101613" y="4681808"/>
                    <a:pt x="2087985" y="4681808"/>
                  </a:cubicBezTo>
                  <a:close/>
                  <a:moveTo>
                    <a:pt x="1403046" y="4681808"/>
                  </a:moveTo>
                  <a:cubicBezTo>
                    <a:pt x="1396727" y="4681808"/>
                    <a:pt x="1390915" y="4683566"/>
                    <a:pt x="1385608" y="4687082"/>
                  </a:cubicBezTo>
                  <a:cubicBezTo>
                    <a:pt x="1380300" y="4690598"/>
                    <a:pt x="1376046" y="4695747"/>
                    <a:pt x="1372845" y="4702528"/>
                  </a:cubicBezTo>
                  <a:lnTo>
                    <a:pt x="1372845" y="4685324"/>
                  </a:lnTo>
                  <a:lnTo>
                    <a:pt x="1343275" y="4685324"/>
                  </a:lnTo>
                  <a:lnTo>
                    <a:pt x="1343275" y="4821948"/>
                  </a:lnTo>
                  <a:lnTo>
                    <a:pt x="1377520" y="4821948"/>
                  </a:lnTo>
                  <a:lnTo>
                    <a:pt x="1377520" y="4766696"/>
                  </a:lnTo>
                  <a:lnTo>
                    <a:pt x="1377393" y="4760040"/>
                  </a:lnTo>
                  <a:cubicBezTo>
                    <a:pt x="1377393" y="4740953"/>
                    <a:pt x="1379226" y="4728145"/>
                    <a:pt x="1382891" y="4721615"/>
                  </a:cubicBezTo>
                  <a:cubicBezTo>
                    <a:pt x="1386555" y="4715085"/>
                    <a:pt x="1391041" y="4711820"/>
                    <a:pt x="1396348" y="4711820"/>
                  </a:cubicBezTo>
                  <a:cubicBezTo>
                    <a:pt x="1398960" y="4711820"/>
                    <a:pt x="1402287" y="4712825"/>
                    <a:pt x="1406331" y="4714834"/>
                  </a:cubicBezTo>
                  <a:lnTo>
                    <a:pt x="1417073" y="4685324"/>
                  </a:lnTo>
                  <a:cubicBezTo>
                    <a:pt x="1412186" y="4682980"/>
                    <a:pt x="1407511" y="4681808"/>
                    <a:pt x="1403046" y="4681808"/>
                  </a:cubicBezTo>
                  <a:close/>
                  <a:moveTo>
                    <a:pt x="1237011" y="4681808"/>
                  </a:moveTo>
                  <a:cubicBezTo>
                    <a:pt x="1219089" y="4681808"/>
                    <a:pt x="1203858" y="4688547"/>
                    <a:pt x="1191319" y="4702025"/>
                  </a:cubicBezTo>
                  <a:cubicBezTo>
                    <a:pt x="1178782" y="4715504"/>
                    <a:pt x="1172514" y="4732791"/>
                    <a:pt x="1172514" y="4753887"/>
                  </a:cubicBezTo>
                  <a:cubicBezTo>
                    <a:pt x="1172514" y="4774230"/>
                    <a:pt x="1178992" y="4791245"/>
                    <a:pt x="1191951" y="4804933"/>
                  </a:cubicBezTo>
                  <a:cubicBezTo>
                    <a:pt x="1204910" y="4818621"/>
                    <a:pt x="1220266" y="4825464"/>
                    <a:pt x="1238020" y="4825464"/>
                  </a:cubicBezTo>
                  <a:cubicBezTo>
                    <a:pt x="1245930" y="4825464"/>
                    <a:pt x="1253272" y="4824062"/>
                    <a:pt x="1260045" y="4821258"/>
                  </a:cubicBezTo>
                  <a:cubicBezTo>
                    <a:pt x="1266819" y="4818453"/>
                    <a:pt x="1273571" y="4813870"/>
                    <a:pt x="1280303" y="4807507"/>
                  </a:cubicBezTo>
                  <a:lnTo>
                    <a:pt x="1280303" y="4821948"/>
                  </a:lnTo>
                  <a:lnTo>
                    <a:pt x="1314801" y="4821948"/>
                  </a:lnTo>
                  <a:lnTo>
                    <a:pt x="1314801" y="4685324"/>
                  </a:lnTo>
                  <a:lnTo>
                    <a:pt x="1280303" y="4685324"/>
                  </a:lnTo>
                  <a:lnTo>
                    <a:pt x="1280303" y="4700393"/>
                  </a:lnTo>
                  <a:cubicBezTo>
                    <a:pt x="1274160" y="4694198"/>
                    <a:pt x="1267470" y="4689552"/>
                    <a:pt x="1260233" y="4686454"/>
                  </a:cubicBezTo>
                  <a:cubicBezTo>
                    <a:pt x="1252997" y="4683357"/>
                    <a:pt x="1245256" y="4681808"/>
                    <a:pt x="1237011" y="4681808"/>
                  </a:cubicBezTo>
                  <a:close/>
                  <a:moveTo>
                    <a:pt x="933668" y="4681808"/>
                  </a:moveTo>
                  <a:cubicBezTo>
                    <a:pt x="918926" y="4681808"/>
                    <a:pt x="905595" y="4684989"/>
                    <a:pt x="893674" y="4691352"/>
                  </a:cubicBezTo>
                  <a:cubicBezTo>
                    <a:pt x="881754" y="4697714"/>
                    <a:pt x="872466" y="4706462"/>
                    <a:pt x="865810" y="4717596"/>
                  </a:cubicBezTo>
                  <a:cubicBezTo>
                    <a:pt x="859156" y="4728731"/>
                    <a:pt x="855828" y="4740911"/>
                    <a:pt x="855828" y="4754138"/>
                  </a:cubicBezTo>
                  <a:cubicBezTo>
                    <a:pt x="855828" y="4773226"/>
                    <a:pt x="862673" y="4789885"/>
                    <a:pt x="876362" y="4804117"/>
                  </a:cubicBezTo>
                  <a:cubicBezTo>
                    <a:pt x="890052" y="4818348"/>
                    <a:pt x="908986" y="4825464"/>
                    <a:pt x="933163" y="4825464"/>
                  </a:cubicBezTo>
                  <a:cubicBezTo>
                    <a:pt x="960037" y="4825464"/>
                    <a:pt x="980845" y="4815937"/>
                    <a:pt x="995588" y="4796883"/>
                  </a:cubicBezTo>
                  <a:lnTo>
                    <a:pt x="968386" y="4778374"/>
                  </a:lnTo>
                  <a:cubicBezTo>
                    <a:pt x="959784" y="4788839"/>
                    <a:pt x="947765" y="4794071"/>
                    <a:pt x="932329" y="4794071"/>
                  </a:cubicBezTo>
                  <a:cubicBezTo>
                    <a:pt x="919846" y="4794071"/>
                    <a:pt x="909767" y="4790393"/>
                    <a:pt x="902092" y="4783038"/>
                  </a:cubicBezTo>
                  <a:cubicBezTo>
                    <a:pt x="894416" y="4775683"/>
                    <a:pt x="890578" y="4766195"/>
                    <a:pt x="890578" y="4754576"/>
                  </a:cubicBezTo>
                  <a:cubicBezTo>
                    <a:pt x="890578" y="4742624"/>
                    <a:pt x="894563" y="4732824"/>
                    <a:pt x="902533" y="4725176"/>
                  </a:cubicBezTo>
                  <a:cubicBezTo>
                    <a:pt x="910504" y="4717528"/>
                    <a:pt x="920942" y="4713704"/>
                    <a:pt x="933847" y="4713704"/>
                  </a:cubicBezTo>
                  <a:cubicBezTo>
                    <a:pt x="940931" y="4713704"/>
                    <a:pt x="947109" y="4714792"/>
                    <a:pt x="952381" y="4716969"/>
                  </a:cubicBezTo>
                  <a:cubicBezTo>
                    <a:pt x="957653" y="4719145"/>
                    <a:pt x="962988" y="4723038"/>
                    <a:pt x="968386" y="4728647"/>
                  </a:cubicBezTo>
                  <a:lnTo>
                    <a:pt x="997104" y="4712950"/>
                  </a:lnTo>
                  <a:cubicBezTo>
                    <a:pt x="990196" y="4702988"/>
                    <a:pt x="981309" y="4695307"/>
                    <a:pt x="970441" y="4689907"/>
                  </a:cubicBezTo>
                  <a:cubicBezTo>
                    <a:pt x="959574" y="4684508"/>
                    <a:pt x="947316" y="4681808"/>
                    <a:pt x="933668" y="4681808"/>
                  </a:cubicBezTo>
                  <a:close/>
                  <a:moveTo>
                    <a:pt x="748174" y="4681808"/>
                  </a:moveTo>
                  <a:cubicBezTo>
                    <a:pt x="730251" y="4681808"/>
                    <a:pt x="715021" y="4688547"/>
                    <a:pt x="702483" y="4702025"/>
                  </a:cubicBezTo>
                  <a:cubicBezTo>
                    <a:pt x="689945" y="4715504"/>
                    <a:pt x="683676" y="4732791"/>
                    <a:pt x="683676" y="4753887"/>
                  </a:cubicBezTo>
                  <a:cubicBezTo>
                    <a:pt x="683676" y="4774230"/>
                    <a:pt x="690155" y="4791245"/>
                    <a:pt x="703114" y="4804933"/>
                  </a:cubicBezTo>
                  <a:cubicBezTo>
                    <a:pt x="716072" y="4818621"/>
                    <a:pt x="731428" y="4825464"/>
                    <a:pt x="749183" y="4825464"/>
                  </a:cubicBezTo>
                  <a:cubicBezTo>
                    <a:pt x="757093" y="4825464"/>
                    <a:pt x="764434" y="4824062"/>
                    <a:pt x="771208" y="4821258"/>
                  </a:cubicBezTo>
                  <a:cubicBezTo>
                    <a:pt x="777982" y="4818453"/>
                    <a:pt x="784734" y="4813870"/>
                    <a:pt x="791466" y="4807507"/>
                  </a:cubicBezTo>
                  <a:lnTo>
                    <a:pt x="791466" y="4821948"/>
                  </a:lnTo>
                  <a:lnTo>
                    <a:pt x="825964" y="4821948"/>
                  </a:lnTo>
                  <a:lnTo>
                    <a:pt x="825964" y="4685324"/>
                  </a:lnTo>
                  <a:lnTo>
                    <a:pt x="791466" y="4685324"/>
                  </a:lnTo>
                  <a:lnTo>
                    <a:pt x="791466" y="4700393"/>
                  </a:lnTo>
                  <a:cubicBezTo>
                    <a:pt x="785322" y="4694198"/>
                    <a:pt x="778633" y="4689552"/>
                    <a:pt x="771397" y="4686454"/>
                  </a:cubicBezTo>
                  <a:cubicBezTo>
                    <a:pt x="764159" y="4683357"/>
                    <a:pt x="756419" y="4681808"/>
                    <a:pt x="748174" y="4681808"/>
                  </a:cubicBezTo>
                  <a:close/>
                  <a:moveTo>
                    <a:pt x="2782061" y="4637229"/>
                  </a:moveTo>
                  <a:lnTo>
                    <a:pt x="2782061" y="4747357"/>
                  </a:lnTo>
                  <a:cubicBezTo>
                    <a:pt x="2782061" y="4769375"/>
                    <a:pt x="2784210" y="4785009"/>
                    <a:pt x="2788507" y="4794259"/>
                  </a:cubicBezTo>
                  <a:cubicBezTo>
                    <a:pt x="2792802" y="4803510"/>
                    <a:pt x="2799942" y="4811212"/>
                    <a:pt x="2809926" y="4817365"/>
                  </a:cubicBezTo>
                  <a:cubicBezTo>
                    <a:pt x="2819908" y="4823518"/>
                    <a:pt x="2831640" y="4826594"/>
                    <a:pt x="2845118" y="4826594"/>
                  </a:cubicBezTo>
                  <a:cubicBezTo>
                    <a:pt x="2855396" y="4826594"/>
                    <a:pt x="2864410" y="4824983"/>
                    <a:pt x="2872161" y="4821760"/>
                  </a:cubicBezTo>
                  <a:cubicBezTo>
                    <a:pt x="2879911" y="4818537"/>
                    <a:pt x="2886755" y="4813577"/>
                    <a:pt x="2892694" y="4806879"/>
                  </a:cubicBezTo>
                  <a:cubicBezTo>
                    <a:pt x="2898633" y="4800182"/>
                    <a:pt x="2902657" y="4793234"/>
                    <a:pt x="2904762" y="4786034"/>
                  </a:cubicBezTo>
                  <a:cubicBezTo>
                    <a:pt x="2906869" y="4778835"/>
                    <a:pt x="2907922" y="4765942"/>
                    <a:pt x="2907922" y="4747357"/>
                  </a:cubicBezTo>
                  <a:lnTo>
                    <a:pt x="2907922" y="4637229"/>
                  </a:lnTo>
                  <a:lnTo>
                    <a:pt x="2872413" y="4637229"/>
                  </a:lnTo>
                  <a:lnTo>
                    <a:pt x="2872413" y="4752288"/>
                  </a:lnTo>
                  <a:cubicBezTo>
                    <a:pt x="2872413" y="4764668"/>
                    <a:pt x="2871550" y="4773053"/>
                    <a:pt x="2869823" y="4777445"/>
                  </a:cubicBezTo>
                  <a:cubicBezTo>
                    <a:pt x="2868096" y="4781837"/>
                    <a:pt x="2864979" y="4785455"/>
                    <a:pt x="2860471" y="4788298"/>
                  </a:cubicBezTo>
                  <a:cubicBezTo>
                    <a:pt x="2855964" y="4791142"/>
                    <a:pt x="2850595" y="4792564"/>
                    <a:pt x="2844359" y="4792564"/>
                  </a:cubicBezTo>
                  <a:cubicBezTo>
                    <a:pt x="2838463" y="4792564"/>
                    <a:pt x="2833429" y="4791288"/>
                    <a:pt x="2829259" y="4788737"/>
                  </a:cubicBezTo>
                  <a:cubicBezTo>
                    <a:pt x="2825089" y="4786186"/>
                    <a:pt x="2822099" y="4782777"/>
                    <a:pt x="2820287" y="4778511"/>
                  </a:cubicBezTo>
                  <a:cubicBezTo>
                    <a:pt x="2818476" y="4774244"/>
                    <a:pt x="2817571" y="4766967"/>
                    <a:pt x="2817571" y="4756679"/>
                  </a:cubicBezTo>
                  <a:lnTo>
                    <a:pt x="2817571" y="4637229"/>
                  </a:lnTo>
                  <a:close/>
                  <a:moveTo>
                    <a:pt x="549737" y="4637229"/>
                  </a:moveTo>
                  <a:lnTo>
                    <a:pt x="549737" y="4672013"/>
                  </a:lnTo>
                  <a:lnTo>
                    <a:pt x="610189" y="4672013"/>
                  </a:lnTo>
                  <a:lnTo>
                    <a:pt x="544304" y="4821948"/>
                  </a:lnTo>
                  <a:lnTo>
                    <a:pt x="657907" y="4821948"/>
                  </a:lnTo>
                  <a:lnTo>
                    <a:pt x="657907" y="4788169"/>
                  </a:lnTo>
                  <a:lnTo>
                    <a:pt x="596019" y="4788169"/>
                  </a:lnTo>
                  <a:lnTo>
                    <a:pt x="662204" y="4637229"/>
                  </a:lnTo>
                  <a:close/>
                  <a:moveTo>
                    <a:pt x="4451503" y="4634969"/>
                  </a:moveTo>
                  <a:lnTo>
                    <a:pt x="4451503" y="4685324"/>
                  </a:lnTo>
                  <a:lnTo>
                    <a:pt x="4433812" y="4685324"/>
                  </a:lnTo>
                  <a:lnTo>
                    <a:pt x="4433812" y="4714834"/>
                  </a:lnTo>
                  <a:lnTo>
                    <a:pt x="4451503" y="4714834"/>
                  </a:lnTo>
                  <a:lnTo>
                    <a:pt x="4451503" y="4821948"/>
                  </a:lnTo>
                  <a:lnTo>
                    <a:pt x="4486001" y="4821948"/>
                  </a:lnTo>
                  <a:lnTo>
                    <a:pt x="4486001" y="4714834"/>
                  </a:lnTo>
                  <a:lnTo>
                    <a:pt x="4506472" y="4714834"/>
                  </a:lnTo>
                  <a:lnTo>
                    <a:pt x="4506472" y="4685324"/>
                  </a:lnTo>
                  <a:lnTo>
                    <a:pt x="4486001" y="4685324"/>
                  </a:lnTo>
                  <a:lnTo>
                    <a:pt x="4486001" y="4634969"/>
                  </a:lnTo>
                  <a:close/>
                  <a:moveTo>
                    <a:pt x="2170261" y="4634969"/>
                  </a:moveTo>
                  <a:lnTo>
                    <a:pt x="2170261" y="4685324"/>
                  </a:lnTo>
                  <a:lnTo>
                    <a:pt x="2152571" y="4685324"/>
                  </a:lnTo>
                  <a:lnTo>
                    <a:pt x="2152571" y="4714834"/>
                  </a:lnTo>
                  <a:lnTo>
                    <a:pt x="2170261" y="4714834"/>
                  </a:lnTo>
                  <a:lnTo>
                    <a:pt x="2170261" y="4821948"/>
                  </a:lnTo>
                  <a:lnTo>
                    <a:pt x="2204760" y="4821948"/>
                  </a:lnTo>
                  <a:lnTo>
                    <a:pt x="2204760" y="4714834"/>
                  </a:lnTo>
                  <a:lnTo>
                    <a:pt x="2225231" y="4714834"/>
                  </a:lnTo>
                  <a:lnTo>
                    <a:pt x="2225231" y="4685324"/>
                  </a:lnTo>
                  <a:lnTo>
                    <a:pt x="2204760" y="4685324"/>
                  </a:lnTo>
                  <a:lnTo>
                    <a:pt x="2204760" y="4634969"/>
                  </a:lnTo>
                  <a:close/>
                  <a:moveTo>
                    <a:pt x="4059967" y="4632583"/>
                  </a:moveTo>
                  <a:lnTo>
                    <a:pt x="4059967" y="4700393"/>
                  </a:lnTo>
                  <a:cubicBezTo>
                    <a:pt x="4053823" y="4694198"/>
                    <a:pt x="4047134" y="4689552"/>
                    <a:pt x="4039897" y="4686454"/>
                  </a:cubicBezTo>
                  <a:cubicBezTo>
                    <a:pt x="4032661" y="4683357"/>
                    <a:pt x="4024920" y="4681808"/>
                    <a:pt x="4016675" y="4681808"/>
                  </a:cubicBezTo>
                  <a:cubicBezTo>
                    <a:pt x="3998753" y="4681808"/>
                    <a:pt x="3983522" y="4688547"/>
                    <a:pt x="3970984" y="4702025"/>
                  </a:cubicBezTo>
                  <a:cubicBezTo>
                    <a:pt x="3958447" y="4715504"/>
                    <a:pt x="3952178" y="4732791"/>
                    <a:pt x="3952178" y="4753887"/>
                  </a:cubicBezTo>
                  <a:cubicBezTo>
                    <a:pt x="3952178" y="4774230"/>
                    <a:pt x="3958656" y="4791245"/>
                    <a:pt x="3971616" y="4804933"/>
                  </a:cubicBezTo>
                  <a:cubicBezTo>
                    <a:pt x="3984574" y="4818621"/>
                    <a:pt x="3999930" y="4825464"/>
                    <a:pt x="4017684" y="4825464"/>
                  </a:cubicBezTo>
                  <a:cubicBezTo>
                    <a:pt x="4025593" y="4825464"/>
                    <a:pt x="4032936" y="4824062"/>
                    <a:pt x="4039709" y="4821258"/>
                  </a:cubicBezTo>
                  <a:cubicBezTo>
                    <a:pt x="4046483" y="4818453"/>
                    <a:pt x="4053235" y="4813870"/>
                    <a:pt x="4059967" y="4807507"/>
                  </a:cubicBezTo>
                  <a:lnTo>
                    <a:pt x="4059967" y="4821948"/>
                  </a:lnTo>
                  <a:lnTo>
                    <a:pt x="4094465" y="4821948"/>
                  </a:lnTo>
                  <a:lnTo>
                    <a:pt x="4094465" y="4632583"/>
                  </a:lnTo>
                  <a:close/>
                  <a:moveTo>
                    <a:pt x="3206898" y="4632583"/>
                  </a:moveTo>
                  <a:lnTo>
                    <a:pt x="3206898" y="4700393"/>
                  </a:lnTo>
                  <a:cubicBezTo>
                    <a:pt x="3200754" y="4694198"/>
                    <a:pt x="3194064" y="4689552"/>
                    <a:pt x="3186828" y="4686454"/>
                  </a:cubicBezTo>
                  <a:cubicBezTo>
                    <a:pt x="3179591" y="4683357"/>
                    <a:pt x="3171851" y="4681808"/>
                    <a:pt x="3163605" y="4681808"/>
                  </a:cubicBezTo>
                  <a:cubicBezTo>
                    <a:pt x="3145683" y="4681808"/>
                    <a:pt x="3130453" y="4688547"/>
                    <a:pt x="3117914" y="4702025"/>
                  </a:cubicBezTo>
                  <a:cubicBezTo>
                    <a:pt x="3105377" y="4715504"/>
                    <a:pt x="3099107" y="4732791"/>
                    <a:pt x="3099107" y="4753887"/>
                  </a:cubicBezTo>
                  <a:cubicBezTo>
                    <a:pt x="3099107" y="4774230"/>
                    <a:pt x="3105587" y="4791245"/>
                    <a:pt x="3118545" y="4804933"/>
                  </a:cubicBezTo>
                  <a:cubicBezTo>
                    <a:pt x="3131503" y="4818621"/>
                    <a:pt x="3146861" y="4825464"/>
                    <a:pt x="3164614" y="4825464"/>
                  </a:cubicBezTo>
                  <a:cubicBezTo>
                    <a:pt x="3172524" y="4825464"/>
                    <a:pt x="3179865" y="4824062"/>
                    <a:pt x="3186640" y="4821258"/>
                  </a:cubicBezTo>
                  <a:cubicBezTo>
                    <a:pt x="3193413" y="4818453"/>
                    <a:pt x="3200167" y="4813870"/>
                    <a:pt x="3206898" y="4807507"/>
                  </a:cubicBezTo>
                  <a:lnTo>
                    <a:pt x="3206898" y="4821948"/>
                  </a:lnTo>
                  <a:lnTo>
                    <a:pt x="3241395" y="4821948"/>
                  </a:lnTo>
                  <a:lnTo>
                    <a:pt x="3241395" y="4632583"/>
                  </a:lnTo>
                  <a:close/>
                  <a:moveTo>
                    <a:pt x="2242898" y="4632583"/>
                  </a:moveTo>
                  <a:lnTo>
                    <a:pt x="2242898" y="4821948"/>
                  </a:lnTo>
                  <a:lnTo>
                    <a:pt x="2277143" y="4821948"/>
                  </a:lnTo>
                  <a:lnTo>
                    <a:pt x="2277143" y="4767073"/>
                  </a:lnTo>
                  <a:cubicBezTo>
                    <a:pt x="2277143" y="4752422"/>
                    <a:pt x="2277649" y="4743046"/>
                    <a:pt x="2278659" y="4738944"/>
                  </a:cubicBezTo>
                  <a:cubicBezTo>
                    <a:pt x="2280598" y="4730991"/>
                    <a:pt x="2284072" y="4724712"/>
                    <a:pt x="2289085" y="4720108"/>
                  </a:cubicBezTo>
                  <a:cubicBezTo>
                    <a:pt x="2294097" y="4715504"/>
                    <a:pt x="2300100" y="4713201"/>
                    <a:pt x="2307092" y="4713201"/>
                  </a:cubicBezTo>
                  <a:cubicBezTo>
                    <a:pt x="2312483" y="4713201"/>
                    <a:pt x="2317012" y="4714583"/>
                    <a:pt x="2320677" y="4717345"/>
                  </a:cubicBezTo>
                  <a:cubicBezTo>
                    <a:pt x="2324341" y="4720108"/>
                    <a:pt x="2326931" y="4724294"/>
                    <a:pt x="2328447" y="4729903"/>
                  </a:cubicBezTo>
                  <a:cubicBezTo>
                    <a:pt x="2329964" y="4735512"/>
                    <a:pt x="2330722" y="4746227"/>
                    <a:pt x="2330722" y="4762050"/>
                  </a:cubicBezTo>
                  <a:lnTo>
                    <a:pt x="2330722" y="4821948"/>
                  </a:lnTo>
                  <a:lnTo>
                    <a:pt x="2364714" y="4821948"/>
                  </a:lnTo>
                  <a:lnTo>
                    <a:pt x="2364714" y="4731661"/>
                  </a:lnTo>
                  <a:cubicBezTo>
                    <a:pt x="2364714" y="4715922"/>
                    <a:pt x="2360714" y="4703993"/>
                    <a:pt x="2352709" y="4695872"/>
                  </a:cubicBezTo>
                  <a:cubicBezTo>
                    <a:pt x="2343359" y="4686496"/>
                    <a:pt x="2331860" y="4681808"/>
                    <a:pt x="2318212" y="4681808"/>
                  </a:cubicBezTo>
                  <a:cubicBezTo>
                    <a:pt x="2311219" y="4681808"/>
                    <a:pt x="2304312" y="4683252"/>
                    <a:pt x="2297488" y="4686140"/>
                  </a:cubicBezTo>
                  <a:cubicBezTo>
                    <a:pt x="2290665" y="4689028"/>
                    <a:pt x="2283883" y="4693361"/>
                    <a:pt x="2277143" y="4699137"/>
                  </a:cubicBezTo>
                  <a:lnTo>
                    <a:pt x="2277143" y="4632583"/>
                  </a:lnTo>
                  <a:close/>
                  <a:moveTo>
                    <a:pt x="1734067" y="4632583"/>
                  </a:moveTo>
                  <a:cubicBezTo>
                    <a:pt x="1703150" y="4632583"/>
                    <a:pt x="1678045" y="4643341"/>
                    <a:pt x="1658753" y="4664856"/>
                  </a:cubicBezTo>
                  <a:cubicBezTo>
                    <a:pt x="1642494" y="4682938"/>
                    <a:pt x="1634365" y="4704202"/>
                    <a:pt x="1634365" y="4728647"/>
                  </a:cubicBezTo>
                  <a:cubicBezTo>
                    <a:pt x="1634365" y="4746478"/>
                    <a:pt x="1638767" y="4763096"/>
                    <a:pt x="1647570" y="4778500"/>
                  </a:cubicBezTo>
                  <a:cubicBezTo>
                    <a:pt x="1656373" y="4793903"/>
                    <a:pt x="1668336" y="4805770"/>
                    <a:pt x="1683458" y="4814100"/>
                  </a:cubicBezTo>
                  <a:cubicBezTo>
                    <a:pt x="1698579" y="4822430"/>
                    <a:pt x="1715786" y="4826594"/>
                    <a:pt x="1735078" y="4826594"/>
                  </a:cubicBezTo>
                  <a:cubicBezTo>
                    <a:pt x="1753106" y="4826594"/>
                    <a:pt x="1768817" y="4822785"/>
                    <a:pt x="1782212" y="4815167"/>
                  </a:cubicBezTo>
                  <a:cubicBezTo>
                    <a:pt x="1795607" y="4807549"/>
                    <a:pt x="1806517" y="4796499"/>
                    <a:pt x="1814940" y="4782016"/>
                  </a:cubicBezTo>
                  <a:cubicBezTo>
                    <a:pt x="1823365" y="4767533"/>
                    <a:pt x="1827578" y="4752213"/>
                    <a:pt x="1827578" y="4736056"/>
                  </a:cubicBezTo>
                  <a:lnTo>
                    <a:pt x="1827325" y="4728270"/>
                  </a:lnTo>
                  <a:lnTo>
                    <a:pt x="1733814" y="4728270"/>
                  </a:lnTo>
                  <a:lnTo>
                    <a:pt x="1733814" y="4761296"/>
                  </a:lnTo>
                  <a:lnTo>
                    <a:pt x="1787645" y="4761296"/>
                  </a:lnTo>
                  <a:cubicBezTo>
                    <a:pt x="1782502" y="4772179"/>
                    <a:pt x="1775734" y="4780174"/>
                    <a:pt x="1767342" y="4785281"/>
                  </a:cubicBezTo>
                  <a:cubicBezTo>
                    <a:pt x="1758951" y="4790387"/>
                    <a:pt x="1748641" y="4792941"/>
                    <a:pt x="1736412" y="4792941"/>
                  </a:cubicBezTo>
                  <a:cubicBezTo>
                    <a:pt x="1717607" y="4792941"/>
                    <a:pt x="1701794" y="4786746"/>
                    <a:pt x="1688975" y="4774356"/>
                  </a:cubicBezTo>
                  <a:cubicBezTo>
                    <a:pt x="1676157" y="4761966"/>
                    <a:pt x="1669747" y="4746855"/>
                    <a:pt x="1669747" y="4729024"/>
                  </a:cubicBezTo>
                  <a:cubicBezTo>
                    <a:pt x="1669747" y="4711778"/>
                    <a:pt x="1675924" y="4697128"/>
                    <a:pt x="1688275" y="4685073"/>
                  </a:cubicBezTo>
                  <a:cubicBezTo>
                    <a:pt x="1700627" y="4673018"/>
                    <a:pt x="1715952" y="4666990"/>
                    <a:pt x="1734251" y="4666990"/>
                  </a:cubicBezTo>
                  <a:cubicBezTo>
                    <a:pt x="1755245" y="4666990"/>
                    <a:pt x="1773627" y="4675278"/>
                    <a:pt x="1789393" y="4691854"/>
                  </a:cubicBezTo>
                  <a:lnTo>
                    <a:pt x="1814309" y="4667367"/>
                  </a:lnTo>
                  <a:cubicBezTo>
                    <a:pt x="1802936" y="4655144"/>
                    <a:pt x="1791310" y="4646522"/>
                    <a:pt x="1779432" y="4641499"/>
                  </a:cubicBezTo>
                  <a:cubicBezTo>
                    <a:pt x="1765364" y="4635555"/>
                    <a:pt x="1750242" y="4632583"/>
                    <a:pt x="1734067" y="4632583"/>
                  </a:cubicBezTo>
                  <a:close/>
                  <a:moveTo>
                    <a:pt x="1025597" y="4632583"/>
                  </a:moveTo>
                  <a:lnTo>
                    <a:pt x="1025597" y="4821948"/>
                  </a:lnTo>
                  <a:lnTo>
                    <a:pt x="1059843" y="4821948"/>
                  </a:lnTo>
                  <a:lnTo>
                    <a:pt x="1059843" y="4767073"/>
                  </a:lnTo>
                  <a:cubicBezTo>
                    <a:pt x="1059843" y="4752422"/>
                    <a:pt x="1060348" y="4743046"/>
                    <a:pt x="1061359" y="4738944"/>
                  </a:cubicBezTo>
                  <a:cubicBezTo>
                    <a:pt x="1063296" y="4730991"/>
                    <a:pt x="1066771" y="4724712"/>
                    <a:pt x="1071784" y="4720108"/>
                  </a:cubicBezTo>
                  <a:cubicBezTo>
                    <a:pt x="1076797" y="4715504"/>
                    <a:pt x="1082799" y="4713201"/>
                    <a:pt x="1089791" y="4713201"/>
                  </a:cubicBezTo>
                  <a:cubicBezTo>
                    <a:pt x="1095182" y="4713201"/>
                    <a:pt x="1099711" y="4714583"/>
                    <a:pt x="1103376" y="4717345"/>
                  </a:cubicBezTo>
                  <a:cubicBezTo>
                    <a:pt x="1107039" y="4720108"/>
                    <a:pt x="1109631" y="4724294"/>
                    <a:pt x="1111146" y="4729903"/>
                  </a:cubicBezTo>
                  <a:cubicBezTo>
                    <a:pt x="1112663" y="4735512"/>
                    <a:pt x="1113422" y="4746227"/>
                    <a:pt x="1113422" y="4762050"/>
                  </a:cubicBezTo>
                  <a:lnTo>
                    <a:pt x="1113422" y="4821948"/>
                  </a:lnTo>
                  <a:lnTo>
                    <a:pt x="1147413" y="4821948"/>
                  </a:lnTo>
                  <a:lnTo>
                    <a:pt x="1147413" y="4731661"/>
                  </a:lnTo>
                  <a:cubicBezTo>
                    <a:pt x="1147413" y="4715922"/>
                    <a:pt x="1143411" y="4703993"/>
                    <a:pt x="1135408" y="4695872"/>
                  </a:cubicBezTo>
                  <a:cubicBezTo>
                    <a:pt x="1126058" y="4686496"/>
                    <a:pt x="1114559" y="4681808"/>
                    <a:pt x="1100911" y="4681808"/>
                  </a:cubicBezTo>
                  <a:cubicBezTo>
                    <a:pt x="1093919" y="4681808"/>
                    <a:pt x="1087011" y="4683252"/>
                    <a:pt x="1080187" y="4686140"/>
                  </a:cubicBezTo>
                  <a:cubicBezTo>
                    <a:pt x="1073363" y="4689028"/>
                    <a:pt x="1066582" y="4693361"/>
                    <a:pt x="1059843" y="4699137"/>
                  </a:cubicBezTo>
                  <a:lnTo>
                    <a:pt x="1059843" y="4632583"/>
                  </a:lnTo>
                  <a:close/>
                  <a:moveTo>
                    <a:pt x="2498908" y="3357200"/>
                  </a:moveTo>
                  <a:cubicBezTo>
                    <a:pt x="2531412" y="3357200"/>
                    <a:pt x="2558103" y="3368052"/>
                    <a:pt x="2578981" y="3389757"/>
                  </a:cubicBezTo>
                  <a:cubicBezTo>
                    <a:pt x="2599858" y="3411461"/>
                    <a:pt x="2610297" y="3439676"/>
                    <a:pt x="2610297" y="3474402"/>
                  </a:cubicBezTo>
                  <a:cubicBezTo>
                    <a:pt x="2610297" y="3509130"/>
                    <a:pt x="2599671" y="3537530"/>
                    <a:pt x="2578419" y="3559606"/>
                  </a:cubicBezTo>
                  <a:cubicBezTo>
                    <a:pt x="2557167" y="3581683"/>
                    <a:pt x="2530538" y="3592721"/>
                    <a:pt x="2498534" y="3592721"/>
                  </a:cubicBezTo>
                  <a:cubicBezTo>
                    <a:pt x="2466529" y="3592721"/>
                    <a:pt x="2440088" y="3581807"/>
                    <a:pt x="2419210" y="3559979"/>
                  </a:cubicBezTo>
                  <a:cubicBezTo>
                    <a:pt x="2398333" y="3538151"/>
                    <a:pt x="2387894" y="3509625"/>
                    <a:pt x="2387894" y="3474402"/>
                  </a:cubicBezTo>
                  <a:cubicBezTo>
                    <a:pt x="2387894" y="3440172"/>
                    <a:pt x="2398458" y="3412081"/>
                    <a:pt x="2419584" y="3390128"/>
                  </a:cubicBezTo>
                  <a:cubicBezTo>
                    <a:pt x="2440712" y="3368176"/>
                    <a:pt x="2467153" y="3357200"/>
                    <a:pt x="2498908" y="3357200"/>
                  </a:cubicBezTo>
                  <a:close/>
                  <a:moveTo>
                    <a:pt x="1364615" y="3355340"/>
                  </a:moveTo>
                  <a:cubicBezTo>
                    <a:pt x="1396565" y="3355340"/>
                    <a:pt x="1423024" y="3366440"/>
                    <a:pt x="1443992" y="3388640"/>
                  </a:cubicBezTo>
                  <a:cubicBezTo>
                    <a:pt x="1464959" y="3410840"/>
                    <a:pt x="1475442" y="3439304"/>
                    <a:pt x="1475442" y="3474031"/>
                  </a:cubicBezTo>
                  <a:cubicBezTo>
                    <a:pt x="1475442" y="3509005"/>
                    <a:pt x="1464772" y="3537778"/>
                    <a:pt x="1443430" y="3560351"/>
                  </a:cubicBezTo>
                  <a:cubicBezTo>
                    <a:pt x="1422088" y="3582923"/>
                    <a:pt x="1395817" y="3594209"/>
                    <a:pt x="1364615" y="3594209"/>
                  </a:cubicBezTo>
                  <a:cubicBezTo>
                    <a:pt x="1332416" y="3594209"/>
                    <a:pt x="1305707" y="3583109"/>
                    <a:pt x="1284490" y="3560909"/>
                  </a:cubicBezTo>
                  <a:cubicBezTo>
                    <a:pt x="1263273" y="3538709"/>
                    <a:pt x="1252665" y="3509625"/>
                    <a:pt x="1252665" y="3473658"/>
                  </a:cubicBezTo>
                  <a:cubicBezTo>
                    <a:pt x="1252665" y="3438436"/>
                    <a:pt x="1263273" y="3409910"/>
                    <a:pt x="1284490" y="3388082"/>
                  </a:cubicBezTo>
                  <a:cubicBezTo>
                    <a:pt x="1305707" y="3366254"/>
                    <a:pt x="1332416" y="3355340"/>
                    <a:pt x="1364615" y="3355340"/>
                  </a:cubicBezTo>
                  <a:close/>
                  <a:moveTo>
                    <a:pt x="1652466" y="3271997"/>
                  </a:moveTo>
                  <a:lnTo>
                    <a:pt x="1652466" y="3676809"/>
                  </a:lnTo>
                  <a:lnTo>
                    <a:pt x="1754682" y="3676809"/>
                  </a:lnTo>
                  <a:lnTo>
                    <a:pt x="1754682" y="3271997"/>
                  </a:lnTo>
                  <a:close/>
                  <a:moveTo>
                    <a:pt x="3159266" y="3261578"/>
                  </a:moveTo>
                  <a:cubicBezTo>
                    <a:pt x="3120576" y="3261578"/>
                    <a:pt x="3088813" y="3272926"/>
                    <a:pt x="3063977" y="3295623"/>
                  </a:cubicBezTo>
                  <a:cubicBezTo>
                    <a:pt x="3039141" y="3318319"/>
                    <a:pt x="3026722" y="3345666"/>
                    <a:pt x="3026722" y="3377665"/>
                  </a:cubicBezTo>
                  <a:cubicBezTo>
                    <a:pt x="3026722" y="3427274"/>
                    <a:pt x="3059671" y="3468574"/>
                    <a:pt x="3125568" y="3501564"/>
                  </a:cubicBezTo>
                  <a:lnTo>
                    <a:pt x="3160015" y="3518679"/>
                  </a:lnTo>
                  <a:cubicBezTo>
                    <a:pt x="3189718" y="3533562"/>
                    <a:pt x="3204570" y="3548816"/>
                    <a:pt x="3204570" y="3564443"/>
                  </a:cubicBezTo>
                  <a:cubicBezTo>
                    <a:pt x="3204570" y="3572877"/>
                    <a:pt x="3200451" y="3580318"/>
                    <a:pt x="3192215" y="3586768"/>
                  </a:cubicBezTo>
                  <a:cubicBezTo>
                    <a:pt x="3183977" y="3593217"/>
                    <a:pt x="3173119" y="3596441"/>
                    <a:pt x="3159641" y="3596441"/>
                  </a:cubicBezTo>
                  <a:cubicBezTo>
                    <a:pt x="3147159" y="3596441"/>
                    <a:pt x="3132869" y="3592163"/>
                    <a:pt x="3116770" y="3583605"/>
                  </a:cubicBezTo>
                  <a:cubicBezTo>
                    <a:pt x="3100669" y="3575047"/>
                    <a:pt x="3086629" y="3563823"/>
                    <a:pt x="3074648" y="3549933"/>
                  </a:cubicBezTo>
                  <a:lnTo>
                    <a:pt x="3011746" y="3618022"/>
                  </a:lnTo>
                  <a:cubicBezTo>
                    <a:pt x="3047190" y="3664158"/>
                    <a:pt x="3094616" y="3687227"/>
                    <a:pt x="3154023" y="3687227"/>
                  </a:cubicBezTo>
                  <a:cubicBezTo>
                    <a:pt x="3198704" y="3687227"/>
                    <a:pt x="3234336" y="3675196"/>
                    <a:pt x="3260919" y="3651136"/>
                  </a:cubicBezTo>
                  <a:cubicBezTo>
                    <a:pt x="3287504" y="3627075"/>
                    <a:pt x="3300795" y="3597062"/>
                    <a:pt x="3300795" y="3561095"/>
                  </a:cubicBezTo>
                  <a:cubicBezTo>
                    <a:pt x="3300795" y="3534058"/>
                    <a:pt x="3293432" y="3510493"/>
                    <a:pt x="3278705" y="3490402"/>
                  </a:cubicBezTo>
                  <a:cubicBezTo>
                    <a:pt x="3263977" y="3470310"/>
                    <a:pt x="3236895" y="3450590"/>
                    <a:pt x="3197456" y="3431242"/>
                  </a:cubicBezTo>
                  <a:lnTo>
                    <a:pt x="3160015" y="3412639"/>
                  </a:lnTo>
                  <a:cubicBezTo>
                    <a:pt x="3143789" y="3404701"/>
                    <a:pt x="3133617" y="3398438"/>
                    <a:pt x="3129500" y="3393850"/>
                  </a:cubicBezTo>
                  <a:cubicBezTo>
                    <a:pt x="3125381" y="3389261"/>
                    <a:pt x="3123322" y="3384237"/>
                    <a:pt x="3123322" y="3378781"/>
                  </a:cubicBezTo>
                  <a:cubicBezTo>
                    <a:pt x="3123322" y="3371587"/>
                    <a:pt x="3126566" y="3365572"/>
                    <a:pt x="3133056" y="3360735"/>
                  </a:cubicBezTo>
                  <a:cubicBezTo>
                    <a:pt x="3139547" y="3355898"/>
                    <a:pt x="3148533" y="3353480"/>
                    <a:pt x="3160015" y="3353480"/>
                  </a:cubicBezTo>
                  <a:cubicBezTo>
                    <a:pt x="3180982" y="3353480"/>
                    <a:pt x="3204321" y="3366130"/>
                    <a:pt x="3230031" y="3391431"/>
                  </a:cubicBezTo>
                  <a:lnTo>
                    <a:pt x="3293306" y="3328551"/>
                  </a:lnTo>
                  <a:cubicBezTo>
                    <a:pt x="3277082" y="3306971"/>
                    <a:pt x="3257300" y="3290414"/>
                    <a:pt x="3233962" y="3278880"/>
                  </a:cubicBezTo>
                  <a:cubicBezTo>
                    <a:pt x="3210623" y="3267345"/>
                    <a:pt x="3185724" y="3261578"/>
                    <a:pt x="3159266" y="3261578"/>
                  </a:cubicBezTo>
                  <a:close/>
                  <a:moveTo>
                    <a:pt x="2947870" y="3261578"/>
                  </a:moveTo>
                  <a:cubicBezTo>
                    <a:pt x="2929150" y="3261578"/>
                    <a:pt x="2911927" y="3266787"/>
                    <a:pt x="2896201" y="3277206"/>
                  </a:cubicBezTo>
                  <a:cubicBezTo>
                    <a:pt x="2880476" y="3287623"/>
                    <a:pt x="2867871" y="3302878"/>
                    <a:pt x="2858385" y="3322970"/>
                  </a:cubicBezTo>
                  <a:lnTo>
                    <a:pt x="2858385" y="3271997"/>
                  </a:lnTo>
                  <a:lnTo>
                    <a:pt x="2770771" y="3271997"/>
                  </a:lnTo>
                  <a:lnTo>
                    <a:pt x="2770771" y="3676809"/>
                  </a:lnTo>
                  <a:lnTo>
                    <a:pt x="2872238" y="3676809"/>
                  </a:lnTo>
                  <a:lnTo>
                    <a:pt x="2872238" y="3513098"/>
                  </a:lnTo>
                  <a:lnTo>
                    <a:pt x="2871864" y="3493378"/>
                  </a:lnTo>
                  <a:cubicBezTo>
                    <a:pt x="2871864" y="3436823"/>
                    <a:pt x="2877293" y="3398873"/>
                    <a:pt x="2888151" y="3379524"/>
                  </a:cubicBezTo>
                  <a:cubicBezTo>
                    <a:pt x="2899009" y="3360177"/>
                    <a:pt x="2912301" y="3350503"/>
                    <a:pt x="2928027" y="3350503"/>
                  </a:cubicBezTo>
                  <a:cubicBezTo>
                    <a:pt x="2935764" y="3350503"/>
                    <a:pt x="2945624" y="3353480"/>
                    <a:pt x="2957605" y="3359433"/>
                  </a:cubicBezTo>
                  <a:lnTo>
                    <a:pt x="2989430" y="3271997"/>
                  </a:lnTo>
                  <a:cubicBezTo>
                    <a:pt x="2974954" y="3265051"/>
                    <a:pt x="2961100" y="3261578"/>
                    <a:pt x="2947870" y="3261578"/>
                  </a:cubicBezTo>
                  <a:close/>
                  <a:moveTo>
                    <a:pt x="2497224" y="3261578"/>
                  </a:moveTo>
                  <a:cubicBezTo>
                    <a:pt x="2444056" y="3261578"/>
                    <a:pt x="2397005" y="3279934"/>
                    <a:pt x="2356068" y="3316645"/>
                  </a:cubicBezTo>
                  <a:cubicBezTo>
                    <a:pt x="2309391" y="3358813"/>
                    <a:pt x="2286053" y="3411523"/>
                    <a:pt x="2286053" y="3474775"/>
                  </a:cubicBezTo>
                  <a:cubicBezTo>
                    <a:pt x="2286053" y="3533810"/>
                    <a:pt x="2306708" y="3583977"/>
                    <a:pt x="2348019" y="3625277"/>
                  </a:cubicBezTo>
                  <a:cubicBezTo>
                    <a:pt x="2389329" y="3666577"/>
                    <a:pt x="2439189" y="3687227"/>
                    <a:pt x="2497598" y="3687227"/>
                  </a:cubicBezTo>
                  <a:cubicBezTo>
                    <a:pt x="2537285" y="3687227"/>
                    <a:pt x="2573604" y="3677863"/>
                    <a:pt x="2606553" y="3659135"/>
                  </a:cubicBezTo>
                  <a:cubicBezTo>
                    <a:pt x="2639501" y="3640408"/>
                    <a:pt x="2665523" y="3614425"/>
                    <a:pt x="2684619" y="3581187"/>
                  </a:cubicBezTo>
                  <a:cubicBezTo>
                    <a:pt x="2703714" y="3547948"/>
                    <a:pt x="2713261" y="3512230"/>
                    <a:pt x="2713261" y="3474031"/>
                  </a:cubicBezTo>
                  <a:cubicBezTo>
                    <a:pt x="2713261" y="3436079"/>
                    <a:pt x="2703777" y="3400732"/>
                    <a:pt x="2684806" y="3367990"/>
                  </a:cubicBezTo>
                  <a:cubicBezTo>
                    <a:pt x="2665835" y="3335248"/>
                    <a:pt x="2639439" y="3309328"/>
                    <a:pt x="2605617" y="3290228"/>
                  </a:cubicBezTo>
                  <a:cubicBezTo>
                    <a:pt x="2571795" y="3271128"/>
                    <a:pt x="2535664" y="3261578"/>
                    <a:pt x="2497224" y="3261578"/>
                  </a:cubicBezTo>
                  <a:close/>
                  <a:moveTo>
                    <a:pt x="2068791" y="3261578"/>
                  </a:moveTo>
                  <a:cubicBezTo>
                    <a:pt x="2049099" y="3261578"/>
                    <a:pt x="2029844" y="3265374"/>
                    <a:pt x="2011026" y="3272968"/>
                  </a:cubicBezTo>
                  <a:cubicBezTo>
                    <a:pt x="1992207" y="3280560"/>
                    <a:pt x="1971208" y="3294065"/>
                    <a:pt x="1948030" y="3313482"/>
                  </a:cubicBezTo>
                  <a:lnTo>
                    <a:pt x="1948030" y="3271997"/>
                  </a:lnTo>
                  <a:lnTo>
                    <a:pt x="1845815" y="3271997"/>
                  </a:lnTo>
                  <a:lnTo>
                    <a:pt x="1845815" y="3676809"/>
                  </a:lnTo>
                  <a:lnTo>
                    <a:pt x="1948030" y="3676809"/>
                  </a:lnTo>
                  <a:lnTo>
                    <a:pt x="1948030" y="3514400"/>
                  </a:lnTo>
                  <a:cubicBezTo>
                    <a:pt x="1948030" y="3472282"/>
                    <a:pt x="1949523" y="3444906"/>
                    <a:pt x="1952511" y="3432271"/>
                  </a:cubicBezTo>
                  <a:cubicBezTo>
                    <a:pt x="1958241" y="3407990"/>
                    <a:pt x="1968514" y="3388974"/>
                    <a:pt x="1983330" y="3375223"/>
                  </a:cubicBezTo>
                  <a:cubicBezTo>
                    <a:pt x="1998147" y="3361471"/>
                    <a:pt x="2015889" y="3354596"/>
                    <a:pt x="2036556" y="3354596"/>
                  </a:cubicBezTo>
                  <a:cubicBezTo>
                    <a:pt x="2052493" y="3354596"/>
                    <a:pt x="2065876" y="3358746"/>
                    <a:pt x="2076709" y="3367046"/>
                  </a:cubicBezTo>
                  <a:cubicBezTo>
                    <a:pt x="2087542" y="3375346"/>
                    <a:pt x="2095138" y="3387424"/>
                    <a:pt x="2099496" y="3403282"/>
                  </a:cubicBezTo>
                  <a:cubicBezTo>
                    <a:pt x="2103854" y="3419139"/>
                    <a:pt x="2106034" y="3451224"/>
                    <a:pt x="2106034" y="3499535"/>
                  </a:cubicBezTo>
                  <a:lnTo>
                    <a:pt x="2106034" y="3676809"/>
                  </a:lnTo>
                  <a:lnTo>
                    <a:pt x="2207126" y="3676809"/>
                  </a:lnTo>
                  <a:lnTo>
                    <a:pt x="2207126" y="3409290"/>
                  </a:lnTo>
                  <a:cubicBezTo>
                    <a:pt x="2207126" y="3362657"/>
                    <a:pt x="2195287" y="3327435"/>
                    <a:pt x="2171609" y="3303622"/>
                  </a:cubicBezTo>
                  <a:cubicBezTo>
                    <a:pt x="2143442" y="3275593"/>
                    <a:pt x="2109170" y="3261578"/>
                    <a:pt x="2068791" y="3261578"/>
                  </a:cubicBezTo>
                  <a:close/>
                  <a:moveTo>
                    <a:pt x="1385957" y="3261578"/>
                  </a:moveTo>
                  <a:cubicBezTo>
                    <a:pt x="1361495" y="3261578"/>
                    <a:pt x="1338531" y="3266167"/>
                    <a:pt x="1317064" y="3275345"/>
                  </a:cubicBezTo>
                  <a:cubicBezTo>
                    <a:pt x="1295598" y="3284523"/>
                    <a:pt x="1275629" y="3298289"/>
                    <a:pt x="1257158" y="3316645"/>
                  </a:cubicBezTo>
                  <a:lnTo>
                    <a:pt x="1257158" y="3271997"/>
                  </a:lnTo>
                  <a:lnTo>
                    <a:pt x="1155691" y="3271997"/>
                  </a:lnTo>
                  <a:lnTo>
                    <a:pt x="1155691" y="3824893"/>
                  </a:lnTo>
                  <a:lnTo>
                    <a:pt x="1257158" y="3824893"/>
                  </a:lnTo>
                  <a:lnTo>
                    <a:pt x="1257158" y="3634021"/>
                  </a:lnTo>
                  <a:cubicBezTo>
                    <a:pt x="1277127" y="3652872"/>
                    <a:pt x="1297220" y="3666453"/>
                    <a:pt x="1317439" y="3674762"/>
                  </a:cubicBezTo>
                  <a:cubicBezTo>
                    <a:pt x="1337657" y="3683072"/>
                    <a:pt x="1359498" y="3687227"/>
                    <a:pt x="1382961" y="3687227"/>
                  </a:cubicBezTo>
                  <a:cubicBezTo>
                    <a:pt x="1435629" y="3687227"/>
                    <a:pt x="1481184" y="3666949"/>
                    <a:pt x="1519623" y="3626393"/>
                  </a:cubicBezTo>
                  <a:cubicBezTo>
                    <a:pt x="1558063" y="3585837"/>
                    <a:pt x="1577283" y="3535422"/>
                    <a:pt x="1577283" y="3475147"/>
                  </a:cubicBezTo>
                  <a:cubicBezTo>
                    <a:pt x="1577283" y="3412639"/>
                    <a:pt x="1558687" y="3361417"/>
                    <a:pt x="1521495" y="3321482"/>
                  </a:cubicBezTo>
                  <a:cubicBezTo>
                    <a:pt x="1484303" y="3281546"/>
                    <a:pt x="1439124" y="3261578"/>
                    <a:pt x="1385957" y="3261578"/>
                  </a:cubicBezTo>
                  <a:close/>
                  <a:moveTo>
                    <a:pt x="894081" y="3115727"/>
                  </a:moveTo>
                  <a:cubicBezTo>
                    <a:pt x="851347" y="3115727"/>
                    <a:pt x="815423" y="3129307"/>
                    <a:pt x="786308" y="3156469"/>
                  </a:cubicBezTo>
                  <a:cubicBezTo>
                    <a:pt x="757193" y="3183629"/>
                    <a:pt x="742636" y="3216186"/>
                    <a:pt x="742636" y="3254137"/>
                  </a:cubicBezTo>
                  <a:cubicBezTo>
                    <a:pt x="742636" y="3280430"/>
                    <a:pt x="751386" y="3306785"/>
                    <a:pt x="768889" y="3333202"/>
                  </a:cubicBezTo>
                  <a:cubicBezTo>
                    <a:pt x="786391" y="3359619"/>
                    <a:pt x="825148" y="3397136"/>
                    <a:pt x="885159" y="3445753"/>
                  </a:cubicBezTo>
                  <a:cubicBezTo>
                    <a:pt x="916666" y="3471302"/>
                    <a:pt x="937044" y="3490278"/>
                    <a:pt x="946295" y="3502680"/>
                  </a:cubicBezTo>
                  <a:cubicBezTo>
                    <a:pt x="955546" y="3515082"/>
                    <a:pt x="960172" y="3527484"/>
                    <a:pt x="960172" y="3539887"/>
                  </a:cubicBezTo>
                  <a:cubicBezTo>
                    <a:pt x="960172" y="3553529"/>
                    <a:pt x="954046" y="3565560"/>
                    <a:pt x="941795" y="3575978"/>
                  </a:cubicBezTo>
                  <a:cubicBezTo>
                    <a:pt x="929546" y="3586396"/>
                    <a:pt x="914421" y="3591605"/>
                    <a:pt x="896421" y="3591605"/>
                  </a:cubicBezTo>
                  <a:cubicBezTo>
                    <a:pt x="861924" y="3591605"/>
                    <a:pt x="831425" y="3567420"/>
                    <a:pt x="804923" y="3519051"/>
                  </a:cubicBezTo>
                  <a:lnTo>
                    <a:pt x="716801" y="3571885"/>
                  </a:lnTo>
                  <a:cubicBezTo>
                    <a:pt x="737542" y="3612813"/>
                    <a:pt x="762468" y="3642826"/>
                    <a:pt x="791579" y="3661926"/>
                  </a:cubicBezTo>
                  <a:cubicBezTo>
                    <a:pt x="820690" y="3681026"/>
                    <a:pt x="854861" y="3690575"/>
                    <a:pt x="894092" y="3690575"/>
                  </a:cubicBezTo>
                  <a:cubicBezTo>
                    <a:pt x="944319" y="3690575"/>
                    <a:pt x="985049" y="3675941"/>
                    <a:pt x="1016284" y="3646671"/>
                  </a:cubicBezTo>
                  <a:cubicBezTo>
                    <a:pt x="1047519" y="3617402"/>
                    <a:pt x="1063136" y="3580318"/>
                    <a:pt x="1063136" y="3535422"/>
                  </a:cubicBezTo>
                  <a:cubicBezTo>
                    <a:pt x="1063136" y="3512354"/>
                    <a:pt x="1058698" y="3491084"/>
                    <a:pt x="1049820" y="3471612"/>
                  </a:cubicBezTo>
                  <a:cubicBezTo>
                    <a:pt x="1040943" y="3452141"/>
                    <a:pt x="1025879" y="3431739"/>
                    <a:pt x="1004627" y="3410406"/>
                  </a:cubicBezTo>
                  <a:cubicBezTo>
                    <a:pt x="996125" y="3401725"/>
                    <a:pt x="971870" y="3380765"/>
                    <a:pt x="931862" y="3347526"/>
                  </a:cubicBezTo>
                  <a:cubicBezTo>
                    <a:pt x="889108" y="3311560"/>
                    <a:pt x="863481" y="3288119"/>
                    <a:pt x="854978" y="3277206"/>
                  </a:cubicBezTo>
                  <a:cubicBezTo>
                    <a:pt x="848726" y="3269020"/>
                    <a:pt x="845600" y="3260338"/>
                    <a:pt x="845600" y="3251160"/>
                  </a:cubicBezTo>
                  <a:cubicBezTo>
                    <a:pt x="845600" y="3241983"/>
                    <a:pt x="849976" y="3233735"/>
                    <a:pt x="858728" y="3226418"/>
                  </a:cubicBezTo>
                  <a:cubicBezTo>
                    <a:pt x="867480" y="3219100"/>
                    <a:pt x="878732" y="3215442"/>
                    <a:pt x="892484" y="3215442"/>
                  </a:cubicBezTo>
                  <a:cubicBezTo>
                    <a:pt x="920740" y="3215442"/>
                    <a:pt x="948498" y="3234293"/>
                    <a:pt x="975756" y="3271997"/>
                  </a:cubicBezTo>
                  <a:lnTo>
                    <a:pt x="1053401" y="3203907"/>
                  </a:lnTo>
                  <a:cubicBezTo>
                    <a:pt x="1024411" y="3170421"/>
                    <a:pt x="997483" y="3147353"/>
                    <a:pt x="972617" y="3134702"/>
                  </a:cubicBezTo>
                  <a:cubicBezTo>
                    <a:pt x="947753" y="3122052"/>
                    <a:pt x="921574" y="3115727"/>
                    <a:pt x="894081" y="3115727"/>
                  </a:cubicBezTo>
                  <a:close/>
                  <a:moveTo>
                    <a:pt x="1703574" y="3105309"/>
                  </a:moveTo>
                  <a:cubicBezTo>
                    <a:pt x="1685652" y="3105309"/>
                    <a:pt x="1670346" y="3111634"/>
                    <a:pt x="1657652" y="3124284"/>
                  </a:cubicBezTo>
                  <a:cubicBezTo>
                    <a:pt x="1644959" y="3136935"/>
                    <a:pt x="1638613" y="3152190"/>
                    <a:pt x="1638613" y="3170049"/>
                  </a:cubicBezTo>
                  <a:cubicBezTo>
                    <a:pt x="1638613" y="3188652"/>
                    <a:pt x="1645022" y="3204465"/>
                    <a:pt x="1657839" y="3217488"/>
                  </a:cubicBezTo>
                  <a:cubicBezTo>
                    <a:pt x="1670657" y="3230511"/>
                    <a:pt x="1686151" y="3237022"/>
                    <a:pt x="1704322" y="3237022"/>
                  </a:cubicBezTo>
                  <a:cubicBezTo>
                    <a:pt x="1721994" y="3237022"/>
                    <a:pt x="1737177" y="3230635"/>
                    <a:pt x="1749870" y="3217860"/>
                  </a:cubicBezTo>
                  <a:cubicBezTo>
                    <a:pt x="1762563" y="3205086"/>
                    <a:pt x="1768910" y="3189645"/>
                    <a:pt x="1768910" y="3171537"/>
                  </a:cubicBezTo>
                  <a:cubicBezTo>
                    <a:pt x="1768910" y="3153182"/>
                    <a:pt x="1762501" y="3137555"/>
                    <a:pt x="1749683" y="3124656"/>
                  </a:cubicBezTo>
                  <a:cubicBezTo>
                    <a:pt x="1736865" y="3111758"/>
                    <a:pt x="1721495" y="3105309"/>
                    <a:pt x="1703574" y="3105309"/>
                  </a:cubicBezTo>
                  <a:close/>
                  <a:moveTo>
                    <a:pt x="6726802" y="2588150"/>
                  </a:moveTo>
                  <a:lnTo>
                    <a:pt x="6726802" y="4472608"/>
                  </a:lnTo>
                  <a:lnTo>
                    <a:pt x="11871294" y="4472608"/>
                  </a:lnTo>
                  <a:lnTo>
                    <a:pt x="11871294" y="2588150"/>
                  </a:lnTo>
                  <a:close/>
                  <a:moveTo>
                    <a:pt x="4051686" y="2528525"/>
                  </a:moveTo>
                  <a:cubicBezTo>
                    <a:pt x="4084190" y="2528525"/>
                    <a:pt x="4110881" y="2539378"/>
                    <a:pt x="4131759" y="2561082"/>
                  </a:cubicBezTo>
                  <a:cubicBezTo>
                    <a:pt x="4152635" y="2582785"/>
                    <a:pt x="4163075" y="2611001"/>
                    <a:pt x="4163075" y="2645728"/>
                  </a:cubicBezTo>
                  <a:cubicBezTo>
                    <a:pt x="4163075" y="2680454"/>
                    <a:pt x="4152448" y="2708856"/>
                    <a:pt x="4131197" y="2730932"/>
                  </a:cubicBezTo>
                  <a:cubicBezTo>
                    <a:pt x="4109945" y="2753008"/>
                    <a:pt x="4083316" y="2764046"/>
                    <a:pt x="4051312" y="2764046"/>
                  </a:cubicBezTo>
                  <a:cubicBezTo>
                    <a:pt x="4019307" y="2764046"/>
                    <a:pt x="3992866" y="2753132"/>
                    <a:pt x="3971988" y="2731304"/>
                  </a:cubicBezTo>
                  <a:cubicBezTo>
                    <a:pt x="3951111" y="2709476"/>
                    <a:pt x="3940672" y="2680950"/>
                    <a:pt x="3940672" y="2645728"/>
                  </a:cubicBezTo>
                  <a:cubicBezTo>
                    <a:pt x="3940672" y="2611497"/>
                    <a:pt x="3951236" y="2583406"/>
                    <a:pt x="3972362" y="2561454"/>
                  </a:cubicBezTo>
                  <a:cubicBezTo>
                    <a:pt x="3993490" y="2539501"/>
                    <a:pt x="4019931" y="2528525"/>
                    <a:pt x="4051686" y="2528525"/>
                  </a:cubicBezTo>
                  <a:close/>
                  <a:moveTo>
                    <a:pt x="3016501" y="2528525"/>
                  </a:moveTo>
                  <a:cubicBezTo>
                    <a:pt x="3049006" y="2528525"/>
                    <a:pt x="3075696" y="2539378"/>
                    <a:pt x="3096574" y="2561082"/>
                  </a:cubicBezTo>
                  <a:cubicBezTo>
                    <a:pt x="3117450" y="2582785"/>
                    <a:pt x="3127890" y="2611001"/>
                    <a:pt x="3127890" y="2645728"/>
                  </a:cubicBezTo>
                  <a:cubicBezTo>
                    <a:pt x="3127890" y="2680454"/>
                    <a:pt x="3117263" y="2708856"/>
                    <a:pt x="3096012" y="2730932"/>
                  </a:cubicBezTo>
                  <a:cubicBezTo>
                    <a:pt x="3074759" y="2753008"/>
                    <a:pt x="3048131" y="2764046"/>
                    <a:pt x="3016127" y="2764046"/>
                  </a:cubicBezTo>
                  <a:cubicBezTo>
                    <a:pt x="2984122" y="2764046"/>
                    <a:pt x="2957680" y="2753132"/>
                    <a:pt x="2936802" y="2731304"/>
                  </a:cubicBezTo>
                  <a:cubicBezTo>
                    <a:pt x="2915926" y="2709476"/>
                    <a:pt x="2905486" y="2680950"/>
                    <a:pt x="2905486" y="2645728"/>
                  </a:cubicBezTo>
                  <a:cubicBezTo>
                    <a:pt x="2905486" y="2611497"/>
                    <a:pt x="2916051" y="2583406"/>
                    <a:pt x="2937177" y="2561454"/>
                  </a:cubicBezTo>
                  <a:cubicBezTo>
                    <a:pt x="2958304" y="2539501"/>
                    <a:pt x="2984746" y="2528525"/>
                    <a:pt x="3016501" y="2528525"/>
                  </a:cubicBezTo>
                  <a:close/>
                  <a:moveTo>
                    <a:pt x="1377651" y="2526665"/>
                  </a:moveTo>
                  <a:cubicBezTo>
                    <a:pt x="1409990" y="2526665"/>
                    <a:pt x="1436733" y="2537579"/>
                    <a:pt x="1457879" y="2559408"/>
                  </a:cubicBezTo>
                  <a:cubicBezTo>
                    <a:pt x="1479023" y="2581235"/>
                    <a:pt x="1489595" y="2609761"/>
                    <a:pt x="1489595" y="2644983"/>
                  </a:cubicBezTo>
                  <a:cubicBezTo>
                    <a:pt x="1489595" y="2680950"/>
                    <a:pt x="1479023" y="2710034"/>
                    <a:pt x="1457879" y="2732234"/>
                  </a:cubicBezTo>
                  <a:cubicBezTo>
                    <a:pt x="1436733" y="2754434"/>
                    <a:pt x="1410114" y="2765534"/>
                    <a:pt x="1378019" y="2765534"/>
                  </a:cubicBezTo>
                  <a:cubicBezTo>
                    <a:pt x="1346923" y="2765534"/>
                    <a:pt x="1320740" y="2754248"/>
                    <a:pt x="1299471" y="2731676"/>
                  </a:cubicBezTo>
                  <a:cubicBezTo>
                    <a:pt x="1278202" y="2709103"/>
                    <a:pt x="1267566" y="2680330"/>
                    <a:pt x="1267566" y="2645356"/>
                  </a:cubicBezTo>
                  <a:cubicBezTo>
                    <a:pt x="1267566" y="2610629"/>
                    <a:pt x="1278015" y="2582166"/>
                    <a:pt x="1298912" y="2559965"/>
                  </a:cubicBezTo>
                  <a:cubicBezTo>
                    <a:pt x="1319810" y="2537765"/>
                    <a:pt x="1346056" y="2526665"/>
                    <a:pt x="1377651" y="2526665"/>
                  </a:cubicBezTo>
                  <a:close/>
                  <a:moveTo>
                    <a:pt x="4793479" y="2518852"/>
                  </a:moveTo>
                  <a:cubicBezTo>
                    <a:pt x="4819734" y="2518852"/>
                    <a:pt x="4842801" y="2525921"/>
                    <a:pt x="4862678" y="2540060"/>
                  </a:cubicBezTo>
                  <a:cubicBezTo>
                    <a:pt x="4882556" y="2554198"/>
                    <a:pt x="4895869" y="2572554"/>
                    <a:pt x="4902621" y="2595126"/>
                  </a:cubicBezTo>
                  <a:lnTo>
                    <a:pt x="4680967" y="2595126"/>
                  </a:lnTo>
                  <a:cubicBezTo>
                    <a:pt x="4692468" y="2570073"/>
                    <a:pt x="4704970" y="2552586"/>
                    <a:pt x="4718472" y="2542664"/>
                  </a:cubicBezTo>
                  <a:cubicBezTo>
                    <a:pt x="4739975" y="2526789"/>
                    <a:pt x="4764976" y="2518852"/>
                    <a:pt x="4793479" y="2518852"/>
                  </a:cubicBezTo>
                  <a:close/>
                  <a:moveTo>
                    <a:pt x="5758460" y="2443321"/>
                  </a:moveTo>
                  <a:lnTo>
                    <a:pt x="5758460" y="2529269"/>
                  </a:lnTo>
                  <a:lnTo>
                    <a:pt x="5914241" y="2529269"/>
                  </a:lnTo>
                  <a:lnTo>
                    <a:pt x="5730379" y="2848134"/>
                  </a:lnTo>
                  <a:lnTo>
                    <a:pt x="6059866" y="2848134"/>
                  </a:lnTo>
                  <a:lnTo>
                    <a:pt x="6059866" y="2762186"/>
                  </a:lnTo>
                  <a:lnTo>
                    <a:pt x="5887336" y="2762186"/>
                  </a:lnTo>
                  <a:lnTo>
                    <a:pt x="6070349" y="2443321"/>
                  </a:lnTo>
                  <a:close/>
                  <a:moveTo>
                    <a:pt x="5308537" y="2432903"/>
                  </a:moveTo>
                  <a:cubicBezTo>
                    <a:pt x="5288845" y="2432903"/>
                    <a:pt x="5269591" y="2436699"/>
                    <a:pt x="5250772" y="2444292"/>
                  </a:cubicBezTo>
                  <a:cubicBezTo>
                    <a:pt x="5231953" y="2451885"/>
                    <a:pt x="5210956" y="2465390"/>
                    <a:pt x="5187776" y="2484807"/>
                  </a:cubicBezTo>
                  <a:lnTo>
                    <a:pt x="5187776" y="2443321"/>
                  </a:lnTo>
                  <a:lnTo>
                    <a:pt x="5085561" y="2443321"/>
                  </a:lnTo>
                  <a:lnTo>
                    <a:pt x="5085561" y="2848134"/>
                  </a:lnTo>
                  <a:lnTo>
                    <a:pt x="5187776" y="2848134"/>
                  </a:lnTo>
                  <a:lnTo>
                    <a:pt x="5187776" y="2685725"/>
                  </a:lnTo>
                  <a:cubicBezTo>
                    <a:pt x="5187776" y="2643608"/>
                    <a:pt x="5189270" y="2616231"/>
                    <a:pt x="5192257" y="2603596"/>
                  </a:cubicBezTo>
                  <a:cubicBezTo>
                    <a:pt x="5197986" y="2579315"/>
                    <a:pt x="5208259" y="2560299"/>
                    <a:pt x="5223077" y="2546548"/>
                  </a:cubicBezTo>
                  <a:cubicBezTo>
                    <a:pt x="5237893" y="2532797"/>
                    <a:pt x="5255636" y="2525921"/>
                    <a:pt x="5276303" y="2525921"/>
                  </a:cubicBezTo>
                  <a:cubicBezTo>
                    <a:pt x="5292239" y="2525921"/>
                    <a:pt x="5305622" y="2530071"/>
                    <a:pt x="5316455" y="2538371"/>
                  </a:cubicBezTo>
                  <a:cubicBezTo>
                    <a:pt x="5327288" y="2546671"/>
                    <a:pt x="5334884" y="2558749"/>
                    <a:pt x="5339242" y="2574607"/>
                  </a:cubicBezTo>
                  <a:cubicBezTo>
                    <a:pt x="5343600" y="2590464"/>
                    <a:pt x="5345780" y="2622549"/>
                    <a:pt x="5345780" y="2670860"/>
                  </a:cubicBezTo>
                  <a:lnTo>
                    <a:pt x="5345780" y="2848134"/>
                  </a:lnTo>
                  <a:lnTo>
                    <a:pt x="5446871" y="2848134"/>
                  </a:lnTo>
                  <a:lnTo>
                    <a:pt x="5446871" y="2580615"/>
                  </a:lnTo>
                  <a:cubicBezTo>
                    <a:pt x="5446871" y="2533982"/>
                    <a:pt x="5435033" y="2498760"/>
                    <a:pt x="5411355" y="2474947"/>
                  </a:cubicBezTo>
                  <a:cubicBezTo>
                    <a:pt x="5383189" y="2446918"/>
                    <a:pt x="5348916" y="2432903"/>
                    <a:pt x="5308537" y="2432903"/>
                  </a:cubicBezTo>
                  <a:close/>
                  <a:moveTo>
                    <a:pt x="4788424" y="2432903"/>
                  </a:moveTo>
                  <a:cubicBezTo>
                    <a:pt x="4728018" y="2432903"/>
                    <a:pt x="4677784" y="2453305"/>
                    <a:pt x="4637722" y="2494109"/>
                  </a:cubicBezTo>
                  <a:cubicBezTo>
                    <a:pt x="4597659" y="2534912"/>
                    <a:pt x="4577628" y="2586196"/>
                    <a:pt x="4577628" y="2647960"/>
                  </a:cubicBezTo>
                  <a:cubicBezTo>
                    <a:pt x="4577628" y="2708235"/>
                    <a:pt x="4597722" y="2758403"/>
                    <a:pt x="4637910" y="2798462"/>
                  </a:cubicBezTo>
                  <a:cubicBezTo>
                    <a:pt x="4678096" y="2838522"/>
                    <a:pt x="4730140" y="2858552"/>
                    <a:pt x="4794040" y="2858552"/>
                  </a:cubicBezTo>
                  <a:cubicBezTo>
                    <a:pt x="4835225" y="2858552"/>
                    <a:pt x="4870796" y="2851296"/>
                    <a:pt x="4900749" y="2836786"/>
                  </a:cubicBezTo>
                  <a:cubicBezTo>
                    <a:pt x="4930702" y="2822275"/>
                    <a:pt x="4956412" y="2799889"/>
                    <a:pt x="4977879" y="2769627"/>
                  </a:cubicBezTo>
                  <a:lnTo>
                    <a:pt x="4891763" y="2729443"/>
                  </a:lnTo>
                  <a:cubicBezTo>
                    <a:pt x="4864306" y="2755984"/>
                    <a:pt x="4831482" y="2769255"/>
                    <a:pt x="4793292" y="2769255"/>
                  </a:cubicBezTo>
                  <a:cubicBezTo>
                    <a:pt x="4761341" y="2769255"/>
                    <a:pt x="4735070" y="2760760"/>
                    <a:pt x="4714477" y="2743768"/>
                  </a:cubicBezTo>
                  <a:cubicBezTo>
                    <a:pt x="4693885" y="2726777"/>
                    <a:pt x="4681217" y="2703895"/>
                    <a:pt x="4676474" y="2675121"/>
                  </a:cubicBezTo>
                  <a:lnTo>
                    <a:pt x="5004836" y="2675121"/>
                  </a:lnTo>
                  <a:lnTo>
                    <a:pt x="5005210" y="2655774"/>
                  </a:lnTo>
                  <a:cubicBezTo>
                    <a:pt x="5005210" y="2588801"/>
                    <a:pt x="4985118" y="2534912"/>
                    <a:pt x="4944930" y="2494109"/>
                  </a:cubicBezTo>
                  <a:cubicBezTo>
                    <a:pt x="4904743" y="2453305"/>
                    <a:pt x="4852574" y="2432903"/>
                    <a:pt x="4788424" y="2432903"/>
                  </a:cubicBezTo>
                  <a:close/>
                  <a:moveTo>
                    <a:pt x="4500647" y="2432903"/>
                  </a:moveTo>
                  <a:cubicBezTo>
                    <a:pt x="4481927" y="2432903"/>
                    <a:pt x="4464704" y="2438112"/>
                    <a:pt x="4448979" y="2448530"/>
                  </a:cubicBezTo>
                  <a:cubicBezTo>
                    <a:pt x="4433253" y="2458949"/>
                    <a:pt x="4420647" y="2474203"/>
                    <a:pt x="4411163" y="2494295"/>
                  </a:cubicBezTo>
                  <a:lnTo>
                    <a:pt x="4411163" y="2443321"/>
                  </a:lnTo>
                  <a:lnTo>
                    <a:pt x="4323549" y="2443321"/>
                  </a:lnTo>
                  <a:lnTo>
                    <a:pt x="4323549" y="2848134"/>
                  </a:lnTo>
                  <a:lnTo>
                    <a:pt x="4425016" y="2848134"/>
                  </a:lnTo>
                  <a:lnTo>
                    <a:pt x="4425016" y="2684423"/>
                  </a:lnTo>
                  <a:lnTo>
                    <a:pt x="4424641" y="2664703"/>
                  </a:lnTo>
                  <a:cubicBezTo>
                    <a:pt x="4424641" y="2608149"/>
                    <a:pt x="4430070" y="2570197"/>
                    <a:pt x="4440929" y="2550850"/>
                  </a:cubicBezTo>
                  <a:cubicBezTo>
                    <a:pt x="4451786" y="2531502"/>
                    <a:pt x="4465079" y="2521829"/>
                    <a:pt x="4480804" y="2521829"/>
                  </a:cubicBezTo>
                  <a:cubicBezTo>
                    <a:pt x="4488542" y="2521829"/>
                    <a:pt x="4498401" y="2524805"/>
                    <a:pt x="4510382" y="2530758"/>
                  </a:cubicBezTo>
                  <a:lnTo>
                    <a:pt x="4542208" y="2443321"/>
                  </a:lnTo>
                  <a:cubicBezTo>
                    <a:pt x="4527731" y="2436376"/>
                    <a:pt x="4513877" y="2432903"/>
                    <a:pt x="4500647" y="2432903"/>
                  </a:cubicBezTo>
                  <a:close/>
                  <a:moveTo>
                    <a:pt x="4050002" y="2432903"/>
                  </a:moveTo>
                  <a:cubicBezTo>
                    <a:pt x="3996835" y="2432903"/>
                    <a:pt x="3949782" y="2451259"/>
                    <a:pt x="3908846" y="2487970"/>
                  </a:cubicBezTo>
                  <a:cubicBezTo>
                    <a:pt x="3862170" y="2530138"/>
                    <a:pt x="3838830" y="2582848"/>
                    <a:pt x="3838830" y="2646100"/>
                  </a:cubicBezTo>
                  <a:cubicBezTo>
                    <a:pt x="3838830" y="2705135"/>
                    <a:pt x="3859486" y="2755303"/>
                    <a:pt x="3900797" y="2796602"/>
                  </a:cubicBezTo>
                  <a:cubicBezTo>
                    <a:pt x="3942107" y="2837902"/>
                    <a:pt x="3991967" y="2858552"/>
                    <a:pt x="4050376" y="2858552"/>
                  </a:cubicBezTo>
                  <a:cubicBezTo>
                    <a:pt x="4090064" y="2858552"/>
                    <a:pt x="4126382" y="2849188"/>
                    <a:pt x="4159331" y="2830461"/>
                  </a:cubicBezTo>
                  <a:cubicBezTo>
                    <a:pt x="4192280" y="2811733"/>
                    <a:pt x="4218301" y="2785750"/>
                    <a:pt x="4237397" y="2752512"/>
                  </a:cubicBezTo>
                  <a:cubicBezTo>
                    <a:pt x="4256492" y="2719273"/>
                    <a:pt x="4266039" y="2683555"/>
                    <a:pt x="4266039" y="2645356"/>
                  </a:cubicBezTo>
                  <a:cubicBezTo>
                    <a:pt x="4266039" y="2607404"/>
                    <a:pt x="4256554" y="2572058"/>
                    <a:pt x="4237583" y="2539315"/>
                  </a:cubicBezTo>
                  <a:cubicBezTo>
                    <a:pt x="4218613" y="2506573"/>
                    <a:pt x="4192218" y="2480652"/>
                    <a:pt x="4158395" y="2461553"/>
                  </a:cubicBezTo>
                  <a:cubicBezTo>
                    <a:pt x="4124572" y="2442453"/>
                    <a:pt x="4088441" y="2432903"/>
                    <a:pt x="4050002" y="2432903"/>
                  </a:cubicBezTo>
                  <a:close/>
                  <a:moveTo>
                    <a:pt x="3014816" y="2432903"/>
                  </a:moveTo>
                  <a:cubicBezTo>
                    <a:pt x="2961649" y="2432903"/>
                    <a:pt x="2914598" y="2451259"/>
                    <a:pt x="2873661" y="2487970"/>
                  </a:cubicBezTo>
                  <a:cubicBezTo>
                    <a:pt x="2826984" y="2530138"/>
                    <a:pt x="2803645" y="2582848"/>
                    <a:pt x="2803645" y="2646100"/>
                  </a:cubicBezTo>
                  <a:cubicBezTo>
                    <a:pt x="2803645" y="2705135"/>
                    <a:pt x="2824301" y="2755303"/>
                    <a:pt x="2865612" y="2796602"/>
                  </a:cubicBezTo>
                  <a:cubicBezTo>
                    <a:pt x="2906921" y="2837902"/>
                    <a:pt x="2956782" y="2858552"/>
                    <a:pt x="3015191" y="2858552"/>
                  </a:cubicBezTo>
                  <a:cubicBezTo>
                    <a:pt x="3054878" y="2858552"/>
                    <a:pt x="3091197" y="2849188"/>
                    <a:pt x="3124145" y="2830461"/>
                  </a:cubicBezTo>
                  <a:cubicBezTo>
                    <a:pt x="3157095" y="2811733"/>
                    <a:pt x="3183116" y="2785750"/>
                    <a:pt x="3202211" y="2752512"/>
                  </a:cubicBezTo>
                  <a:cubicBezTo>
                    <a:pt x="3221307" y="2719273"/>
                    <a:pt x="3230854" y="2683555"/>
                    <a:pt x="3230854" y="2645356"/>
                  </a:cubicBezTo>
                  <a:cubicBezTo>
                    <a:pt x="3230854" y="2607404"/>
                    <a:pt x="3221369" y="2572058"/>
                    <a:pt x="3202399" y="2539315"/>
                  </a:cubicBezTo>
                  <a:cubicBezTo>
                    <a:pt x="3183428" y="2506573"/>
                    <a:pt x="3157032" y="2480652"/>
                    <a:pt x="3123209" y="2461553"/>
                  </a:cubicBezTo>
                  <a:cubicBezTo>
                    <a:pt x="3089387" y="2442453"/>
                    <a:pt x="3053256" y="2432903"/>
                    <a:pt x="3014816" y="2432903"/>
                  </a:cubicBezTo>
                  <a:close/>
                  <a:moveTo>
                    <a:pt x="1356829" y="2432903"/>
                  </a:moveTo>
                  <a:cubicBezTo>
                    <a:pt x="1303725" y="2432903"/>
                    <a:pt x="1258598" y="2452871"/>
                    <a:pt x="1221449" y="2492807"/>
                  </a:cubicBezTo>
                  <a:cubicBezTo>
                    <a:pt x="1184300" y="2532742"/>
                    <a:pt x="1165725" y="2583964"/>
                    <a:pt x="1165725" y="2646472"/>
                  </a:cubicBezTo>
                  <a:cubicBezTo>
                    <a:pt x="1165725" y="2706747"/>
                    <a:pt x="1184923" y="2757163"/>
                    <a:pt x="1223318" y="2797718"/>
                  </a:cubicBezTo>
                  <a:cubicBezTo>
                    <a:pt x="1261713" y="2838274"/>
                    <a:pt x="1307213" y="2858552"/>
                    <a:pt x="1359819" y="2858552"/>
                  </a:cubicBezTo>
                  <a:cubicBezTo>
                    <a:pt x="1383255" y="2858552"/>
                    <a:pt x="1405008" y="2854397"/>
                    <a:pt x="1425079" y="2846087"/>
                  </a:cubicBezTo>
                  <a:cubicBezTo>
                    <a:pt x="1445149" y="2837778"/>
                    <a:pt x="1465157" y="2824197"/>
                    <a:pt x="1485102" y="2805346"/>
                  </a:cubicBezTo>
                  <a:lnTo>
                    <a:pt x="1485102" y="2848134"/>
                  </a:lnTo>
                  <a:lnTo>
                    <a:pt x="1587317" y="2848134"/>
                  </a:lnTo>
                  <a:lnTo>
                    <a:pt x="1587317" y="2443321"/>
                  </a:lnTo>
                  <a:lnTo>
                    <a:pt x="1485102" y="2443321"/>
                  </a:lnTo>
                  <a:lnTo>
                    <a:pt x="1485102" y="2487970"/>
                  </a:lnTo>
                  <a:cubicBezTo>
                    <a:pt x="1466900" y="2469614"/>
                    <a:pt x="1447079" y="2455848"/>
                    <a:pt x="1425637" y="2446670"/>
                  </a:cubicBezTo>
                  <a:cubicBezTo>
                    <a:pt x="1404196" y="2437492"/>
                    <a:pt x="1381261" y="2432903"/>
                    <a:pt x="1356829" y="2432903"/>
                  </a:cubicBezTo>
                  <a:close/>
                  <a:moveTo>
                    <a:pt x="868814" y="2402393"/>
                  </a:moveTo>
                  <a:lnTo>
                    <a:pt x="898392" y="2402393"/>
                  </a:lnTo>
                  <a:cubicBezTo>
                    <a:pt x="930842" y="2402393"/>
                    <a:pt x="953058" y="2406002"/>
                    <a:pt x="965039" y="2413218"/>
                  </a:cubicBezTo>
                  <a:cubicBezTo>
                    <a:pt x="981513" y="2422923"/>
                    <a:pt x="989750" y="2438354"/>
                    <a:pt x="989750" y="2459512"/>
                  </a:cubicBezTo>
                  <a:cubicBezTo>
                    <a:pt x="989750" y="2471705"/>
                    <a:pt x="986817" y="2482095"/>
                    <a:pt x="980952" y="2490682"/>
                  </a:cubicBezTo>
                  <a:cubicBezTo>
                    <a:pt x="975086" y="2499268"/>
                    <a:pt x="967036" y="2505428"/>
                    <a:pt x="956801" y="2509160"/>
                  </a:cubicBezTo>
                  <a:cubicBezTo>
                    <a:pt x="946567" y="2512893"/>
                    <a:pt x="928346" y="2514759"/>
                    <a:pt x="902137" y="2514759"/>
                  </a:cubicBezTo>
                  <a:lnTo>
                    <a:pt x="868814" y="2514759"/>
                  </a:lnTo>
                  <a:close/>
                  <a:moveTo>
                    <a:pt x="3534431" y="2300818"/>
                  </a:moveTo>
                  <a:lnTo>
                    <a:pt x="3534431" y="2848134"/>
                  </a:lnTo>
                  <a:lnTo>
                    <a:pt x="3792028" y="2848134"/>
                  </a:lnTo>
                  <a:lnTo>
                    <a:pt x="3792028" y="2748791"/>
                  </a:lnTo>
                  <a:lnTo>
                    <a:pt x="3639267" y="2748791"/>
                  </a:lnTo>
                  <a:lnTo>
                    <a:pt x="3639267" y="2300818"/>
                  </a:lnTo>
                  <a:close/>
                  <a:moveTo>
                    <a:pt x="763977" y="2300818"/>
                  </a:moveTo>
                  <a:lnTo>
                    <a:pt x="763977" y="2848134"/>
                  </a:lnTo>
                  <a:lnTo>
                    <a:pt x="868814" y="2848134"/>
                  </a:lnTo>
                  <a:lnTo>
                    <a:pt x="868814" y="2616334"/>
                  </a:lnTo>
                  <a:cubicBezTo>
                    <a:pt x="922231" y="2616334"/>
                    <a:pt x="959048" y="2613481"/>
                    <a:pt x="979267" y="2607776"/>
                  </a:cubicBezTo>
                  <a:cubicBezTo>
                    <a:pt x="1013713" y="2597854"/>
                    <a:pt x="1040983" y="2580243"/>
                    <a:pt x="1061076" y="2554942"/>
                  </a:cubicBezTo>
                  <a:cubicBezTo>
                    <a:pt x="1081171" y="2529642"/>
                    <a:pt x="1091216" y="2497892"/>
                    <a:pt x="1091216" y="2459692"/>
                  </a:cubicBezTo>
                  <a:cubicBezTo>
                    <a:pt x="1091216" y="2425214"/>
                    <a:pt x="1083541" y="2395634"/>
                    <a:pt x="1068190" y="2370954"/>
                  </a:cubicBezTo>
                  <a:cubicBezTo>
                    <a:pt x="1052839" y="2346273"/>
                    <a:pt x="1031872" y="2328414"/>
                    <a:pt x="1005288" y="2317375"/>
                  </a:cubicBezTo>
                  <a:cubicBezTo>
                    <a:pt x="978705" y="2306338"/>
                    <a:pt x="935336" y="2300818"/>
                    <a:pt x="875179" y="2300818"/>
                  </a:cubicBezTo>
                  <a:close/>
                  <a:moveTo>
                    <a:pt x="5557999" y="2294121"/>
                  </a:moveTo>
                  <a:lnTo>
                    <a:pt x="5557999" y="2443321"/>
                  </a:lnTo>
                  <a:lnTo>
                    <a:pt x="5505580" y="2443321"/>
                  </a:lnTo>
                  <a:lnTo>
                    <a:pt x="5505580" y="2530758"/>
                  </a:lnTo>
                  <a:lnTo>
                    <a:pt x="5557999" y="2530758"/>
                  </a:lnTo>
                  <a:lnTo>
                    <a:pt x="5557999" y="2848134"/>
                  </a:lnTo>
                  <a:lnTo>
                    <a:pt x="5660214" y="2848134"/>
                  </a:lnTo>
                  <a:lnTo>
                    <a:pt x="5660214" y="2530758"/>
                  </a:lnTo>
                  <a:lnTo>
                    <a:pt x="5720870" y="2530758"/>
                  </a:lnTo>
                  <a:lnTo>
                    <a:pt x="5720870" y="2443321"/>
                  </a:lnTo>
                  <a:lnTo>
                    <a:pt x="5660214" y="2443321"/>
                  </a:lnTo>
                  <a:lnTo>
                    <a:pt x="5660214" y="2294121"/>
                  </a:lnTo>
                  <a:close/>
                  <a:moveTo>
                    <a:pt x="2605804" y="2294121"/>
                  </a:moveTo>
                  <a:lnTo>
                    <a:pt x="2605804" y="2443321"/>
                  </a:lnTo>
                  <a:lnTo>
                    <a:pt x="2553386" y="2443321"/>
                  </a:lnTo>
                  <a:lnTo>
                    <a:pt x="2553386" y="2530758"/>
                  </a:lnTo>
                  <a:lnTo>
                    <a:pt x="2605804" y="2530758"/>
                  </a:lnTo>
                  <a:lnTo>
                    <a:pt x="2605804" y="2848134"/>
                  </a:lnTo>
                  <a:lnTo>
                    <a:pt x="2708019" y="2848134"/>
                  </a:lnTo>
                  <a:lnTo>
                    <a:pt x="2708019" y="2530758"/>
                  </a:lnTo>
                  <a:lnTo>
                    <a:pt x="2768675" y="2530758"/>
                  </a:lnTo>
                  <a:lnTo>
                    <a:pt x="2768675" y="2443321"/>
                  </a:lnTo>
                  <a:lnTo>
                    <a:pt x="2708019" y="2443321"/>
                  </a:lnTo>
                  <a:lnTo>
                    <a:pt x="2708019" y="2294121"/>
                  </a:lnTo>
                  <a:close/>
                  <a:moveTo>
                    <a:pt x="1704809" y="2294121"/>
                  </a:moveTo>
                  <a:lnTo>
                    <a:pt x="1704809" y="2443321"/>
                  </a:lnTo>
                  <a:lnTo>
                    <a:pt x="1652391" y="2443321"/>
                  </a:lnTo>
                  <a:lnTo>
                    <a:pt x="1652391" y="2530758"/>
                  </a:lnTo>
                  <a:lnTo>
                    <a:pt x="1704809" y="2530758"/>
                  </a:lnTo>
                  <a:lnTo>
                    <a:pt x="1704809" y="2848134"/>
                  </a:lnTo>
                  <a:lnTo>
                    <a:pt x="1807025" y="2848134"/>
                  </a:lnTo>
                  <a:lnTo>
                    <a:pt x="1807025" y="2530758"/>
                  </a:lnTo>
                  <a:lnTo>
                    <a:pt x="1867681" y="2530758"/>
                  </a:lnTo>
                  <a:lnTo>
                    <a:pt x="1867681" y="2443321"/>
                  </a:lnTo>
                  <a:lnTo>
                    <a:pt x="1807025" y="2443321"/>
                  </a:lnTo>
                  <a:lnTo>
                    <a:pt x="1807025" y="2294121"/>
                  </a:lnTo>
                  <a:close/>
                  <a:moveTo>
                    <a:pt x="1922870" y="2287052"/>
                  </a:moveTo>
                  <a:lnTo>
                    <a:pt x="1922870" y="2848134"/>
                  </a:lnTo>
                  <a:lnTo>
                    <a:pt x="2024336" y="2848134"/>
                  </a:lnTo>
                  <a:lnTo>
                    <a:pt x="2024336" y="2685539"/>
                  </a:lnTo>
                  <a:cubicBezTo>
                    <a:pt x="2024336" y="2642131"/>
                    <a:pt x="2025834" y="2614350"/>
                    <a:pt x="2028829" y="2602195"/>
                  </a:cubicBezTo>
                  <a:cubicBezTo>
                    <a:pt x="2034570" y="2578631"/>
                    <a:pt x="2044867" y="2560027"/>
                    <a:pt x="2059718" y="2546385"/>
                  </a:cubicBezTo>
                  <a:cubicBezTo>
                    <a:pt x="2074571" y="2532742"/>
                    <a:pt x="2092355" y="2525921"/>
                    <a:pt x="2113072" y="2525921"/>
                  </a:cubicBezTo>
                  <a:cubicBezTo>
                    <a:pt x="2129048" y="2525921"/>
                    <a:pt x="2142464" y="2530014"/>
                    <a:pt x="2153322" y="2538199"/>
                  </a:cubicBezTo>
                  <a:cubicBezTo>
                    <a:pt x="2164180" y="2546385"/>
                    <a:pt x="2171856" y="2558787"/>
                    <a:pt x="2176350" y="2575406"/>
                  </a:cubicBezTo>
                  <a:cubicBezTo>
                    <a:pt x="2180842" y="2592025"/>
                    <a:pt x="2183089" y="2623775"/>
                    <a:pt x="2183089" y="2670656"/>
                  </a:cubicBezTo>
                  <a:lnTo>
                    <a:pt x="2183089" y="2848134"/>
                  </a:lnTo>
                  <a:lnTo>
                    <a:pt x="2283807" y="2848134"/>
                  </a:lnTo>
                  <a:lnTo>
                    <a:pt x="2283807" y="2580615"/>
                  </a:lnTo>
                  <a:cubicBezTo>
                    <a:pt x="2283807" y="2533982"/>
                    <a:pt x="2271949" y="2498636"/>
                    <a:pt x="2248237" y="2474575"/>
                  </a:cubicBezTo>
                  <a:cubicBezTo>
                    <a:pt x="2220530" y="2446794"/>
                    <a:pt x="2186458" y="2432903"/>
                    <a:pt x="2146022" y="2432903"/>
                  </a:cubicBezTo>
                  <a:cubicBezTo>
                    <a:pt x="2125304" y="2432903"/>
                    <a:pt x="2104836" y="2437182"/>
                    <a:pt x="2084617" y="2445740"/>
                  </a:cubicBezTo>
                  <a:cubicBezTo>
                    <a:pt x="2064399" y="2454297"/>
                    <a:pt x="2044305" y="2467134"/>
                    <a:pt x="2024336" y="2484249"/>
                  </a:cubicBezTo>
                  <a:lnTo>
                    <a:pt x="2024336" y="2287052"/>
                  </a:lnTo>
                  <a:close/>
                  <a:moveTo>
                    <a:pt x="2853555" y="1709375"/>
                  </a:moveTo>
                  <a:cubicBezTo>
                    <a:pt x="2886059" y="1709375"/>
                    <a:pt x="2912750" y="1720227"/>
                    <a:pt x="2933628" y="1741932"/>
                  </a:cubicBezTo>
                  <a:cubicBezTo>
                    <a:pt x="2954506" y="1763636"/>
                    <a:pt x="2964944" y="1791851"/>
                    <a:pt x="2964944" y="1826578"/>
                  </a:cubicBezTo>
                  <a:cubicBezTo>
                    <a:pt x="2964944" y="1861304"/>
                    <a:pt x="2954318" y="1889705"/>
                    <a:pt x="2933066" y="1911782"/>
                  </a:cubicBezTo>
                  <a:cubicBezTo>
                    <a:pt x="2911814" y="1933858"/>
                    <a:pt x="2885185" y="1944896"/>
                    <a:pt x="2853180" y="1944896"/>
                  </a:cubicBezTo>
                  <a:cubicBezTo>
                    <a:pt x="2821176" y="1944896"/>
                    <a:pt x="2794734" y="1933982"/>
                    <a:pt x="2773857" y="1912154"/>
                  </a:cubicBezTo>
                  <a:cubicBezTo>
                    <a:pt x="2752980" y="1890326"/>
                    <a:pt x="2742541" y="1861800"/>
                    <a:pt x="2742541" y="1826578"/>
                  </a:cubicBezTo>
                  <a:cubicBezTo>
                    <a:pt x="2742541" y="1792347"/>
                    <a:pt x="2753104" y="1764256"/>
                    <a:pt x="2774232" y="1742304"/>
                  </a:cubicBezTo>
                  <a:cubicBezTo>
                    <a:pt x="2795358" y="1720351"/>
                    <a:pt x="2821800" y="1709375"/>
                    <a:pt x="2853555" y="1709375"/>
                  </a:cubicBezTo>
                  <a:close/>
                  <a:moveTo>
                    <a:pt x="4065016" y="1699702"/>
                  </a:moveTo>
                  <a:cubicBezTo>
                    <a:pt x="4091271" y="1699702"/>
                    <a:pt x="4114338" y="1706771"/>
                    <a:pt x="4134215" y="1720909"/>
                  </a:cubicBezTo>
                  <a:cubicBezTo>
                    <a:pt x="4154093" y="1735048"/>
                    <a:pt x="4167406" y="1753404"/>
                    <a:pt x="4174157" y="1775976"/>
                  </a:cubicBezTo>
                  <a:lnTo>
                    <a:pt x="3952504" y="1775976"/>
                  </a:lnTo>
                  <a:cubicBezTo>
                    <a:pt x="3964005" y="1750923"/>
                    <a:pt x="3976507" y="1733436"/>
                    <a:pt x="3990009" y="1723514"/>
                  </a:cubicBezTo>
                  <a:cubicBezTo>
                    <a:pt x="4011510" y="1707639"/>
                    <a:pt x="4036513" y="1699702"/>
                    <a:pt x="4065016" y="1699702"/>
                  </a:cubicBezTo>
                  <a:close/>
                  <a:moveTo>
                    <a:pt x="2368462" y="1699702"/>
                  </a:moveTo>
                  <a:cubicBezTo>
                    <a:pt x="2394717" y="1699702"/>
                    <a:pt x="2417784" y="1706771"/>
                    <a:pt x="2437662" y="1720909"/>
                  </a:cubicBezTo>
                  <a:cubicBezTo>
                    <a:pt x="2457539" y="1735048"/>
                    <a:pt x="2470853" y="1753404"/>
                    <a:pt x="2477604" y="1775976"/>
                  </a:cubicBezTo>
                  <a:lnTo>
                    <a:pt x="2255950" y="1775976"/>
                  </a:lnTo>
                  <a:cubicBezTo>
                    <a:pt x="2267451" y="1750923"/>
                    <a:pt x="2279954" y="1733436"/>
                    <a:pt x="2293456" y="1723514"/>
                  </a:cubicBezTo>
                  <a:cubicBezTo>
                    <a:pt x="2314958" y="1707639"/>
                    <a:pt x="2339960" y="1699702"/>
                    <a:pt x="2368462" y="1699702"/>
                  </a:cubicBezTo>
                  <a:close/>
                  <a:moveTo>
                    <a:pt x="986193" y="1626776"/>
                  </a:moveTo>
                  <a:lnTo>
                    <a:pt x="1059649" y="1814671"/>
                  </a:lnTo>
                  <a:lnTo>
                    <a:pt x="912311" y="1814671"/>
                  </a:lnTo>
                  <a:close/>
                  <a:moveTo>
                    <a:pt x="4825117" y="1624171"/>
                  </a:moveTo>
                  <a:lnTo>
                    <a:pt x="4825117" y="2028984"/>
                  </a:lnTo>
                  <a:lnTo>
                    <a:pt x="4927333" y="2028984"/>
                  </a:lnTo>
                  <a:lnTo>
                    <a:pt x="4927333" y="1624171"/>
                  </a:lnTo>
                  <a:close/>
                  <a:moveTo>
                    <a:pt x="5229262" y="1613753"/>
                  </a:moveTo>
                  <a:cubicBezTo>
                    <a:pt x="5185580" y="1613753"/>
                    <a:pt x="5146079" y="1623179"/>
                    <a:pt x="5110759" y="1642030"/>
                  </a:cubicBezTo>
                  <a:cubicBezTo>
                    <a:pt x="5075439" y="1660882"/>
                    <a:pt x="5047920" y="1686803"/>
                    <a:pt x="5028200" y="1719793"/>
                  </a:cubicBezTo>
                  <a:cubicBezTo>
                    <a:pt x="5008481" y="1752783"/>
                    <a:pt x="4998621" y="1788874"/>
                    <a:pt x="4998621" y="1828066"/>
                  </a:cubicBezTo>
                  <a:cubicBezTo>
                    <a:pt x="4998621" y="1884621"/>
                    <a:pt x="5018902" y="1933982"/>
                    <a:pt x="5059464" y="1976150"/>
                  </a:cubicBezTo>
                  <a:cubicBezTo>
                    <a:pt x="5100025" y="2018318"/>
                    <a:pt x="5156126" y="2039402"/>
                    <a:pt x="5227764" y="2039402"/>
                  </a:cubicBezTo>
                  <a:cubicBezTo>
                    <a:pt x="5307389" y="2039402"/>
                    <a:pt x="5369044" y="2011173"/>
                    <a:pt x="5412725" y="1954715"/>
                  </a:cubicBezTo>
                  <a:lnTo>
                    <a:pt x="5332126" y="1899875"/>
                  </a:lnTo>
                  <a:cubicBezTo>
                    <a:pt x="5306639" y="1930881"/>
                    <a:pt x="5271026" y="1946384"/>
                    <a:pt x="5225289" y="1946384"/>
                  </a:cubicBezTo>
                  <a:cubicBezTo>
                    <a:pt x="5188303" y="1946384"/>
                    <a:pt x="5158440" y="1935488"/>
                    <a:pt x="5135698" y="1913694"/>
                  </a:cubicBezTo>
                  <a:cubicBezTo>
                    <a:pt x="5112957" y="1891901"/>
                    <a:pt x="5101586" y="1863790"/>
                    <a:pt x="5101586" y="1829362"/>
                  </a:cubicBezTo>
                  <a:cubicBezTo>
                    <a:pt x="5101586" y="1793950"/>
                    <a:pt x="5113393" y="1764913"/>
                    <a:pt x="5137008" y="1742251"/>
                  </a:cubicBezTo>
                  <a:cubicBezTo>
                    <a:pt x="5160624" y="1719590"/>
                    <a:pt x="5191551" y="1708259"/>
                    <a:pt x="5229787" y="1708259"/>
                  </a:cubicBezTo>
                  <a:cubicBezTo>
                    <a:pt x="5250779" y="1708259"/>
                    <a:pt x="5269084" y="1711484"/>
                    <a:pt x="5284704" y="1717933"/>
                  </a:cubicBezTo>
                  <a:cubicBezTo>
                    <a:pt x="5300324" y="1724382"/>
                    <a:pt x="5316132" y="1735916"/>
                    <a:pt x="5332126" y="1752536"/>
                  </a:cubicBezTo>
                  <a:lnTo>
                    <a:pt x="5417218" y="1706027"/>
                  </a:lnTo>
                  <a:cubicBezTo>
                    <a:pt x="5396749" y="1676509"/>
                    <a:pt x="5370416" y="1653751"/>
                    <a:pt x="5338217" y="1637752"/>
                  </a:cubicBezTo>
                  <a:cubicBezTo>
                    <a:pt x="5306017" y="1621753"/>
                    <a:pt x="5269698" y="1613753"/>
                    <a:pt x="5229262" y="1613753"/>
                  </a:cubicBezTo>
                  <a:close/>
                  <a:moveTo>
                    <a:pt x="4740275" y="1613753"/>
                  </a:moveTo>
                  <a:cubicBezTo>
                    <a:pt x="4721553" y="1613753"/>
                    <a:pt x="4704331" y="1618962"/>
                    <a:pt x="4688605" y="1629380"/>
                  </a:cubicBezTo>
                  <a:cubicBezTo>
                    <a:pt x="4672879" y="1639798"/>
                    <a:pt x="4660273" y="1655053"/>
                    <a:pt x="4650789" y="1675145"/>
                  </a:cubicBezTo>
                  <a:lnTo>
                    <a:pt x="4650789" y="1624171"/>
                  </a:lnTo>
                  <a:lnTo>
                    <a:pt x="4563176" y="1624171"/>
                  </a:lnTo>
                  <a:lnTo>
                    <a:pt x="4563176" y="2028984"/>
                  </a:lnTo>
                  <a:lnTo>
                    <a:pt x="4664642" y="2028984"/>
                  </a:lnTo>
                  <a:lnTo>
                    <a:pt x="4664642" y="1865273"/>
                  </a:lnTo>
                  <a:lnTo>
                    <a:pt x="4664267" y="1845553"/>
                  </a:lnTo>
                  <a:cubicBezTo>
                    <a:pt x="4664267" y="1788998"/>
                    <a:pt x="4669696" y="1751047"/>
                    <a:pt x="4680555" y="1731700"/>
                  </a:cubicBezTo>
                  <a:cubicBezTo>
                    <a:pt x="4691413" y="1712352"/>
                    <a:pt x="4704705" y="1702678"/>
                    <a:pt x="4720430" y="1702678"/>
                  </a:cubicBezTo>
                  <a:cubicBezTo>
                    <a:pt x="4728169" y="1702678"/>
                    <a:pt x="4738028" y="1705655"/>
                    <a:pt x="4750009" y="1711608"/>
                  </a:cubicBezTo>
                  <a:lnTo>
                    <a:pt x="4781834" y="1624171"/>
                  </a:lnTo>
                  <a:cubicBezTo>
                    <a:pt x="4767356" y="1617226"/>
                    <a:pt x="4753504" y="1613753"/>
                    <a:pt x="4740275" y="1613753"/>
                  </a:cubicBezTo>
                  <a:close/>
                  <a:moveTo>
                    <a:pt x="4059961" y="1613753"/>
                  </a:moveTo>
                  <a:cubicBezTo>
                    <a:pt x="3999555" y="1613753"/>
                    <a:pt x="3949321" y="1634155"/>
                    <a:pt x="3909259" y="1674959"/>
                  </a:cubicBezTo>
                  <a:cubicBezTo>
                    <a:pt x="3869196" y="1715763"/>
                    <a:pt x="3849164" y="1767046"/>
                    <a:pt x="3849164" y="1828810"/>
                  </a:cubicBezTo>
                  <a:cubicBezTo>
                    <a:pt x="3849164" y="1889085"/>
                    <a:pt x="3869258" y="1939253"/>
                    <a:pt x="3909446" y="1979312"/>
                  </a:cubicBezTo>
                  <a:cubicBezTo>
                    <a:pt x="3949633" y="2019372"/>
                    <a:pt x="4001676" y="2039402"/>
                    <a:pt x="4065577" y="2039402"/>
                  </a:cubicBezTo>
                  <a:cubicBezTo>
                    <a:pt x="4106762" y="2039402"/>
                    <a:pt x="4142332" y="2032146"/>
                    <a:pt x="4172286" y="2017636"/>
                  </a:cubicBezTo>
                  <a:cubicBezTo>
                    <a:pt x="4202238" y="2003125"/>
                    <a:pt x="4227949" y="1980739"/>
                    <a:pt x="4249414" y="1950477"/>
                  </a:cubicBezTo>
                  <a:lnTo>
                    <a:pt x="4163299" y="1910293"/>
                  </a:lnTo>
                  <a:cubicBezTo>
                    <a:pt x="4135842" y="1936834"/>
                    <a:pt x="4103019" y="1950105"/>
                    <a:pt x="4064828" y="1950105"/>
                  </a:cubicBezTo>
                  <a:cubicBezTo>
                    <a:pt x="4032878" y="1950105"/>
                    <a:pt x="4006607" y="1941609"/>
                    <a:pt x="3986014" y="1924618"/>
                  </a:cubicBezTo>
                  <a:cubicBezTo>
                    <a:pt x="3965421" y="1907627"/>
                    <a:pt x="3952753" y="1884745"/>
                    <a:pt x="3948011" y="1855971"/>
                  </a:cubicBezTo>
                  <a:lnTo>
                    <a:pt x="4276372" y="1855971"/>
                  </a:lnTo>
                  <a:lnTo>
                    <a:pt x="4276747" y="1836623"/>
                  </a:lnTo>
                  <a:cubicBezTo>
                    <a:pt x="4276747" y="1769651"/>
                    <a:pt x="4256653" y="1715763"/>
                    <a:pt x="4216467" y="1674959"/>
                  </a:cubicBezTo>
                  <a:cubicBezTo>
                    <a:pt x="4176280" y="1634155"/>
                    <a:pt x="4124111" y="1613753"/>
                    <a:pt x="4059961" y="1613753"/>
                  </a:cubicBezTo>
                  <a:close/>
                  <a:moveTo>
                    <a:pt x="3378992" y="1613753"/>
                  </a:moveTo>
                  <a:cubicBezTo>
                    <a:pt x="3353762" y="1613753"/>
                    <a:pt x="3330468" y="1618466"/>
                    <a:pt x="3309111" y="1627892"/>
                  </a:cubicBezTo>
                  <a:cubicBezTo>
                    <a:pt x="3287753" y="1637318"/>
                    <a:pt x="3268333" y="1651580"/>
                    <a:pt x="3250848" y="1670680"/>
                  </a:cubicBezTo>
                  <a:lnTo>
                    <a:pt x="3250848" y="1624171"/>
                  </a:lnTo>
                  <a:lnTo>
                    <a:pt x="3148632" y="1624171"/>
                  </a:lnTo>
                  <a:lnTo>
                    <a:pt x="3148632" y="2028984"/>
                  </a:lnTo>
                  <a:lnTo>
                    <a:pt x="3250848" y="2028984"/>
                  </a:lnTo>
                  <a:lnTo>
                    <a:pt x="3250848" y="1848902"/>
                  </a:lnTo>
                  <a:cubicBezTo>
                    <a:pt x="3250848" y="1809958"/>
                    <a:pt x="3254287" y="1781433"/>
                    <a:pt x="3261168" y="1763326"/>
                  </a:cubicBezTo>
                  <a:cubicBezTo>
                    <a:pt x="3268048" y="1745218"/>
                    <a:pt x="3278431" y="1731142"/>
                    <a:pt x="3292318" y="1721096"/>
                  </a:cubicBezTo>
                  <a:cubicBezTo>
                    <a:pt x="3306204" y="1711050"/>
                    <a:pt x="3321654" y="1706027"/>
                    <a:pt x="3338666" y="1706027"/>
                  </a:cubicBezTo>
                  <a:cubicBezTo>
                    <a:pt x="3353932" y="1706027"/>
                    <a:pt x="3366943" y="1709996"/>
                    <a:pt x="3377702" y="1717933"/>
                  </a:cubicBezTo>
                  <a:cubicBezTo>
                    <a:pt x="3388460" y="1725871"/>
                    <a:pt x="3396529" y="1737963"/>
                    <a:pt x="3401907" y="1754210"/>
                  </a:cubicBezTo>
                  <a:cubicBezTo>
                    <a:pt x="3407286" y="1770457"/>
                    <a:pt x="3409975" y="1796688"/>
                    <a:pt x="3409975" y="1832903"/>
                  </a:cubicBezTo>
                  <a:lnTo>
                    <a:pt x="3409975" y="2028984"/>
                  </a:lnTo>
                  <a:lnTo>
                    <a:pt x="3512939" y="2028984"/>
                  </a:lnTo>
                  <a:lnTo>
                    <a:pt x="3512939" y="1846297"/>
                  </a:lnTo>
                  <a:cubicBezTo>
                    <a:pt x="3512939" y="1807602"/>
                    <a:pt x="3516309" y="1779511"/>
                    <a:pt x="3523048" y="1762023"/>
                  </a:cubicBezTo>
                  <a:cubicBezTo>
                    <a:pt x="3529788" y="1744536"/>
                    <a:pt x="3540084" y="1730831"/>
                    <a:pt x="3553938" y="1720909"/>
                  </a:cubicBezTo>
                  <a:cubicBezTo>
                    <a:pt x="3567791" y="1710988"/>
                    <a:pt x="3583454" y="1706027"/>
                    <a:pt x="3600927" y="1706027"/>
                  </a:cubicBezTo>
                  <a:cubicBezTo>
                    <a:pt x="3623891" y="1706027"/>
                    <a:pt x="3641114" y="1714150"/>
                    <a:pt x="3652596" y="1730397"/>
                  </a:cubicBezTo>
                  <a:cubicBezTo>
                    <a:pt x="3664078" y="1746644"/>
                    <a:pt x="3669819" y="1777712"/>
                    <a:pt x="3669819" y="1823601"/>
                  </a:cubicBezTo>
                  <a:lnTo>
                    <a:pt x="3669819" y="2028984"/>
                  </a:lnTo>
                  <a:lnTo>
                    <a:pt x="3772784" y="2028984"/>
                  </a:lnTo>
                  <a:lnTo>
                    <a:pt x="3772784" y="1791603"/>
                  </a:lnTo>
                  <a:cubicBezTo>
                    <a:pt x="3772784" y="1742986"/>
                    <a:pt x="3767974" y="1707887"/>
                    <a:pt x="3758357" y="1686307"/>
                  </a:cubicBezTo>
                  <a:cubicBezTo>
                    <a:pt x="3748739" y="1664727"/>
                    <a:pt x="3732940" y="1647240"/>
                    <a:pt x="3710958" y="1633845"/>
                  </a:cubicBezTo>
                  <a:cubicBezTo>
                    <a:pt x="3688977" y="1620450"/>
                    <a:pt x="3663499" y="1613753"/>
                    <a:pt x="3634525" y="1613753"/>
                  </a:cubicBezTo>
                  <a:cubicBezTo>
                    <a:pt x="3606548" y="1613753"/>
                    <a:pt x="3580758" y="1619954"/>
                    <a:pt x="3557152" y="1632357"/>
                  </a:cubicBezTo>
                  <a:cubicBezTo>
                    <a:pt x="3533547" y="1644759"/>
                    <a:pt x="3513625" y="1662867"/>
                    <a:pt x="3497389" y="1686679"/>
                  </a:cubicBezTo>
                  <a:cubicBezTo>
                    <a:pt x="3484900" y="1662867"/>
                    <a:pt x="3468415" y="1644759"/>
                    <a:pt x="3447931" y="1632357"/>
                  </a:cubicBezTo>
                  <a:cubicBezTo>
                    <a:pt x="3427447" y="1619954"/>
                    <a:pt x="3404467" y="1613753"/>
                    <a:pt x="3378992" y="1613753"/>
                  </a:cubicBezTo>
                  <a:close/>
                  <a:moveTo>
                    <a:pt x="2851871" y="1613753"/>
                  </a:moveTo>
                  <a:cubicBezTo>
                    <a:pt x="2798703" y="1613753"/>
                    <a:pt x="2751652" y="1632109"/>
                    <a:pt x="2710715" y="1668820"/>
                  </a:cubicBezTo>
                  <a:cubicBezTo>
                    <a:pt x="2664038" y="1710988"/>
                    <a:pt x="2640700" y="1763698"/>
                    <a:pt x="2640700" y="1826950"/>
                  </a:cubicBezTo>
                  <a:cubicBezTo>
                    <a:pt x="2640700" y="1885985"/>
                    <a:pt x="2661355" y="1936152"/>
                    <a:pt x="2702666" y="1977452"/>
                  </a:cubicBezTo>
                  <a:cubicBezTo>
                    <a:pt x="2743977" y="2018752"/>
                    <a:pt x="2793836" y="2039402"/>
                    <a:pt x="2852245" y="2039402"/>
                  </a:cubicBezTo>
                  <a:cubicBezTo>
                    <a:pt x="2891933" y="2039402"/>
                    <a:pt x="2928251" y="2030038"/>
                    <a:pt x="2961199" y="2011310"/>
                  </a:cubicBezTo>
                  <a:cubicBezTo>
                    <a:pt x="2994148" y="1992583"/>
                    <a:pt x="3020170" y="1966600"/>
                    <a:pt x="3039266" y="1933362"/>
                  </a:cubicBezTo>
                  <a:cubicBezTo>
                    <a:pt x="3058360" y="1900123"/>
                    <a:pt x="3067908" y="1864405"/>
                    <a:pt x="3067908" y="1826205"/>
                  </a:cubicBezTo>
                  <a:cubicBezTo>
                    <a:pt x="3067908" y="1788254"/>
                    <a:pt x="3058423" y="1752908"/>
                    <a:pt x="3039453" y="1720165"/>
                  </a:cubicBezTo>
                  <a:cubicBezTo>
                    <a:pt x="3020483" y="1687423"/>
                    <a:pt x="2994085" y="1661502"/>
                    <a:pt x="2960264" y="1642403"/>
                  </a:cubicBezTo>
                  <a:cubicBezTo>
                    <a:pt x="2926442" y="1623303"/>
                    <a:pt x="2890310" y="1613753"/>
                    <a:pt x="2851871" y="1613753"/>
                  </a:cubicBezTo>
                  <a:close/>
                  <a:moveTo>
                    <a:pt x="2363407" y="1613753"/>
                  </a:moveTo>
                  <a:cubicBezTo>
                    <a:pt x="2303002" y="1613753"/>
                    <a:pt x="2252767" y="1634155"/>
                    <a:pt x="2212705" y="1674959"/>
                  </a:cubicBezTo>
                  <a:cubicBezTo>
                    <a:pt x="2172642" y="1715763"/>
                    <a:pt x="2152611" y="1767046"/>
                    <a:pt x="2152611" y="1828810"/>
                  </a:cubicBezTo>
                  <a:cubicBezTo>
                    <a:pt x="2152611" y="1889085"/>
                    <a:pt x="2172705" y="1939253"/>
                    <a:pt x="2212892" y="1979312"/>
                  </a:cubicBezTo>
                  <a:cubicBezTo>
                    <a:pt x="2253079" y="2019372"/>
                    <a:pt x="2305123" y="2039402"/>
                    <a:pt x="2369024" y="2039402"/>
                  </a:cubicBezTo>
                  <a:cubicBezTo>
                    <a:pt x="2410209" y="2039402"/>
                    <a:pt x="2445778" y="2032146"/>
                    <a:pt x="2475732" y="2017636"/>
                  </a:cubicBezTo>
                  <a:cubicBezTo>
                    <a:pt x="2505686" y="2003125"/>
                    <a:pt x="2531395" y="1980739"/>
                    <a:pt x="2552861" y="1950477"/>
                  </a:cubicBezTo>
                  <a:lnTo>
                    <a:pt x="2466746" y="1910293"/>
                  </a:lnTo>
                  <a:cubicBezTo>
                    <a:pt x="2439289" y="1936834"/>
                    <a:pt x="2406465" y="1950105"/>
                    <a:pt x="2368275" y="1950105"/>
                  </a:cubicBezTo>
                  <a:cubicBezTo>
                    <a:pt x="2336324" y="1950105"/>
                    <a:pt x="2310053" y="1941609"/>
                    <a:pt x="2289460" y="1924618"/>
                  </a:cubicBezTo>
                  <a:cubicBezTo>
                    <a:pt x="2268867" y="1907627"/>
                    <a:pt x="2256200" y="1884745"/>
                    <a:pt x="2251457" y="1855971"/>
                  </a:cubicBezTo>
                  <a:lnTo>
                    <a:pt x="2579820" y="1855971"/>
                  </a:lnTo>
                  <a:lnTo>
                    <a:pt x="2580195" y="1836623"/>
                  </a:lnTo>
                  <a:cubicBezTo>
                    <a:pt x="2580195" y="1769651"/>
                    <a:pt x="2560101" y="1715763"/>
                    <a:pt x="2519913" y="1674959"/>
                  </a:cubicBezTo>
                  <a:cubicBezTo>
                    <a:pt x="2479726" y="1634155"/>
                    <a:pt x="2427557" y="1613753"/>
                    <a:pt x="2363407" y="1613753"/>
                  </a:cubicBezTo>
                  <a:close/>
                  <a:moveTo>
                    <a:pt x="932371" y="1481668"/>
                  </a:moveTo>
                  <a:lnTo>
                    <a:pt x="719984" y="2028984"/>
                  </a:lnTo>
                  <a:lnTo>
                    <a:pt x="828938" y="2028984"/>
                  </a:lnTo>
                  <a:lnTo>
                    <a:pt x="873751" y="1916247"/>
                  </a:lnTo>
                  <a:lnTo>
                    <a:pt x="1098483" y="1916247"/>
                  </a:lnTo>
                  <a:lnTo>
                    <a:pt x="1141576" y="2028984"/>
                  </a:lnTo>
                  <a:lnTo>
                    <a:pt x="1250531" y="2028984"/>
                  </a:lnTo>
                  <a:lnTo>
                    <a:pt x="1038693" y="1481668"/>
                  </a:lnTo>
                  <a:close/>
                  <a:moveTo>
                    <a:pt x="4369453" y="1474971"/>
                  </a:moveTo>
                  <a:lnTo>
                    <a:pt x="4369453" y="1624171"/>
                  </a:lnTo>
                  <a:lnTo>
                    <a:pt x="4317034" y="1624171"/>
                  </a:lnTo>
                  <a:lnTo>
                    <a:pt x="4317034" y="1711608"/>
                  </a:lnTo>
                  <a:lnTo>
                    <a:pt x="4369453" y="1711608"/>
                  </a:lnTo>
                  <a:lnTo>
                    <a:pt x="4369453" y="2028984"/>
                  </a:lnTo>
                  <a:lnTo>
                    <a:pt x="4471668" y="2028984"/>
                  </a:lnTo>
                  <a:lnTo>
                    <a:pt x="4471668" y="1711608"/>
                  </a:lnTo>
                  <a:lnTo>
                    <a:pt x="4532324" y="1711608"/>
                  </a:lnTo>
                  <a:lnTo>
                    <a:pt x="4532324" y="1624171"/>
                  </a:lnTo>
                  <a:lnTo>
                    <a:pt x="4471668" y="1624171"/>
                  </a:lnTo>
                  <a:lnTo>
                    <a:pt x="4471668" y="1474971"/>
                  </a:lnTo>
                  <a:close/>
                  <a:moveTo>
                    <a:pt x="1811443" y="1467902"/>
                  </a:moveTo>
                  <a:cubicBezTo>
                    <a:pt x="1719836" y="1467902"/>
                    <a:pt x="1645453" y="1499776"/>
                    <a:pt x="1588292" y="1563524"/>
                  </a:cubicBezTo>
                  <a:cubicBezTo>
                    <a:pt x="1540117" y="1617102"/>
                    <a:pt x="1516029" y="1680106"/>
                    <a:pt x="1516029" y="1752536"/>
                  </a:cubicBezTo>
                  <a:cubicBezTo>
                    <a:pt x="1516029" y="1805370"/>
                    <a:pt x="1529072" y="1854607"/>
                    <a:pt x="1555156" y="1900247"/>
                  </a:cubicBezTo>
                  <a:cubicBezTo>
                    <a:pt x="1581239" y="1945888"/>
                    <a:pt x="1616684" y="1981049"/>
                    <a:pt x="1661490" y="2005729"/>
                  </a:cubicBezTo>
                  <a:cubicBezTo>
                    <a:pt x="1706295" y="2030410"/>
                    <a:pt x="1757277" y="2042750"/>
                    <a:pt x="1814438" y="2042750"/>
                  </a:cubicBezTo>
                  <a:cubicBezTo>
                    <a:pt x="1867855" y="2042750"/>
                    <a:pt x="1914408" y="2031464"/>
                    <a:pt x="1954096" y="2008892"/>
                  </a:cubicBezTo>
                  <a:cubicBezTo>
                    <a:pt x="1993784" y="1986320"/>
                    <a:pt x="2026108" y="1953577"/>
                    <a:pt x="2051070" y="1910665"/>
                  </a:cubicBezTo>
                  <a:cubicBezTo>
                    <a:pt x="2076030" y="1867753"/>
                    <a:pt x="2088511" y="1822361"/>
                    <a:pt x="2088511" y="1774488"/>
                  </a:cubicBezTo>
                  <a:lnTo>
                    <a:pt x="2087762" y="1751419"/>
                  </a:lnTo>
                  <a:lnTo>
                    <a:pt x="1810695" y="1751419"/>
                  </a:lnTo>
                  <a:lnTo>
                    <a:pt x="1810695" y="1849274"/>
                  </a:lnTo>
                  <a:lnTo>
                    <a:pt x="1970196" y="1849274"/>
                  </a:lnTo>
                  <a:cubicBezTo>
                    <a:pt x="1954954" y="1881520"/>
                    <a:pt x="1934901" y="1905208"/>
                    <a:pt x="1910037" y="1920339"/>
                  </a:cubicBezTo>
                  <a:cubicBezTo>
                    <a:pt x="1885174" y="1935470"/>
                    <a:pt x="1854626" y="1943036"/>
                    <a:pt x="1818393" y="1943036"/>
                  </a:cubicBezTo>
                  <a:cubicBezTo>
                    <a:pt x="1762672" y="1943036"/>
                    <a:pt x="1715819" y="1924680"/>
                    <a:pt x="1677838" y="1887969"/>
                  </a:cubicBezTo>
                  <a:cubicBezTo>
                    <a:pt x="1639856" y="1851258"/>
                    <a:pt x="1620866" y="1806486"/>
                    <a:pt x="1620866" y="1753652"/>
                  </a:cubicBezTo>
                  <a:cubicBezTo>
                    <a:pt x="1620866" y="1702554"/>
                    <a:pt x="1639165" y="1659146"/>
                    <a:pt x="1675765" y="1623427"/>
                  </a:cubicBezTo>
                  <a:cubicBezTo>
                    <a:pt x="1712364" y="1587708"/>
                    <a:pt x="1757771" y="1569849"/>
                    <a:pt x="1811987" y="1569849"/>
                  </a:cubicBezTo>
                  <a:cubicBezTo>
                    <a:pt x="1874195" y="1569849"/>
                    <a:pt x="1928657" y="1594406"/>
                    <a:pt x="1975374" y="1643519"/>
                  </a:cubicBezTo>
                  <a:lnTo>
                    <a:pt x="2049198" y="1570965"/>
                  </a:lnTo>
                  <a:cubicBezTo>
                    <a:pt x="2015500" y="1534750"/>
                    <a:pt x="1981053" y="1509201"/>
                    <a:pt x="1945858" y="1494319"/>
                  </a:cubicBezTo>
                  <a:cubicBezTo>
                    <a:pt x="1904173" y="1476707"/>
                    <a:pt x="1859369" y="1467902"/>
                    <a:pt x="1811443" y="1467902"/>
                  </a:cubicBezTo>
                  <a:close/>
                  <a:moveTo>
                    <a:pt x="4876224" y="1457484"/>
                  </a:moveTo>
                  <a:cubicBezTo>
                    <a:pt x="4858303" y="1457484"/>
                    <a:pt x="4842996" y="1463809"/>
                    <a:pt x="4830303" y="1476459"/>
                  </a:cubicBezTo>
                  <a:cubicBezTo>
                    <a:pt x="4817610" y="1489110"/>
                    <a:pt x="4811263" y="1504365"/>
                    <a:pt x="4811263" y="1522224"/>
                  </a:cubicBezTo>
                  <a:cubicBezTo>
                    <a:pt x="4811263" y="1540827"/>
                    <a:pt x="4817673" y="1556640"/>
                    <a:pt x="4830490" y="1569663"/>
                  </a:cubicBezTo>
                  <a:cubicBezTo>
                    <a:pt x="4843308" y="1582685"/>
                    <a:pt x="4858803" y="1589196"/>
                    <a:pt x="4876973" y="1589196"/>
                  </a:cubicBezTo>
                  <a:cubicBezTo>
                    <a:pt x="4894645" y="1589196"/>
                    <a:pt x="4909827" y="1582809"/>
                    <a:pt x="4922520" y="1570035"/>
                  </a:cubicBezTo>
                  <a:cubicBezTo>
                    <a:pt x="4935214" y="1557261"/>
                    <a:pt x="4941560" y="1541820"/>
                    <a:pt x="4941560" y="1523712"/>
                  </a:cubicBezTo>
                  <a:cubicBezTo>
                    <a:pt x="4941560" y="1505357"/>
                    <a:pt x="4935152" y="1489730"/>
                    <a:pt x="4922333" y="1476831"/>
                  </a:cubicBezTo>
                  <a:cubicBezTo>
                    <a:pt x="4909515" y="1463933"/>
                    <a:pt x="4894147" y="1457484"/>
                    <a:pt x="4876224" y="1457484"/>
                  </a:cubicBezTo>
                  <a:close/>
                  <a:moveTo>
                    <a:pt x="6726804" y="379676"/>
                  </a:moveTo>
                  <a:lnTo>
                    <a:pt x="6726804" y="2264134"/>
                  </a:lnTo>
                  <a:lnTo>
                    <a:pt x="11871297" y="2264134"/>
                  </a:lnTo>
                  <a:lnTo>
                    <a:pt x="11871297" y="379676"/>
                  </a:lnTo>
                  <a:close/>
                  <a:moveTo>
                    <a:pt x="0" y="0"/>
                  </a:moveTo>
                  <a:lnTo>
                    <a:pt x="12268862" y="0"/>
                  </a:lnTo>
                  <a:lnTo>
                    <a:pt x="12268862" y="7060758"/>
                  </a:lnTo>
                  <a:lnTo>
                    <a:pt x="0" y="706075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800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284D0A8-6E93-D628-A892-2AE15487A22B}"/>
                </a:ext>
              </a:extLst>
            </p:cNvPr>
            <p:cNvSpPr txBox="1"/>
            <p:nvPr/>
          </p:nvSpPr>
          <p:spPr>
            <a:xfrm>
              <a:off x="6734756" y="940694"/>
              <a:ext cx="512064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Notation and Operations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B484371-A4BC-9B95-B3F4-BFBCFABF24CD}"/>
                </a:ext>
              </a:extLst>
            </p:cNvPr>
            <p:cNvSpPr txBox="1"/>
            <p:nvPr/>
          </p:nvSpPr>
          <p:spPr>
            <a:xfrm>
              <a:off x="6734756" y="3167390"/>
              <a:ext cx="512064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Algebra of Physical Space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FAB4AF1-D545-3DE5-651F-C0F8E31206C6}"/>
                </a:ext>
              </a:extLst>
            </p:cNvPr>
            <p:cNvSpPr txBox="1"/>
            <p:nvPr/>
          </p:nvSpPr>
          <p:spPr>
            <a:xfrm>
              <a:off x="6734756" y="5394086"/>
              <a:ext cx="512064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Lorentz Transformations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0903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F218437-9A9B-03ED-0124-7BE64E55B5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DA62F7AA-2E5C-FB4F-EA84-BF8AB4569E39}"/>
              </a:ext>
            </a:extLst>
          </p:cNvPr>
          <p:cNvSpPr/>
          <p:nvPr/>
        </p:nvSpPr>
        <p:spPr>
          <a:xfrm>
            <a:off x="-71562" y="-222637"/>
            <a:ext cx="12753892" cy="737086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2279488" y="1124107"/>
                </a:moveTo>
                <a:cubicBezTo>
                  <a:pt x="2298868" y="1124107"/>
                  <a:pt x="2314782" y="1130618"/>
                  <a:pt x="2327231" y="1143641"/>
                </a:cubicBezTo>
                <a:cubicBezTo>
                  <a:pt x="2339679" y="1156663"/>
                  <a:pt x="2345903" y="1173592"/>
                  <a:pt x="2345903" y="1194428"/>
                </a:cubicBezTo>
                <a:cubicBezTo>
                  <a:pt x="2345903" y="1215264"/>
                  <a:pt x="2339567" y="1232305"/>
                  <a:pt x="2326896" y="1245551"/>
                </a:cubicBezTo>
                <a:cubicBezTo>
                  <a:pt x="2314224" y="1258797"/>
                  <a:pt x="2298347" y="1265420"/>
                  <a:pt x="2279265" y="1265420"/>
                </a:cubicBezTo>
                <a:cubicBezTo>
                  <a:pt x="2260182" y="1265420"/>
                  <a:pt x="2244417" y="1258871"/>
                  <a:pt x="2231969" y="1245774"/>
                </a:cubicBezTo>
                <a:cubicBezTo>
                  <a:pt x="2219521" y="1232677"/>
                  <a:pt x="2213297" y="1215562"/>
                  <a:pt x="2213297" y="1194428"/>
                </a:cubicBezTo>
                <a:cubicBezTo>
                  <a:pt x="2213297" y="1173890"/>
                  <a:pt x="2219595" y="1157035"/>
                  <a:pt x="2232192" y="1143864"/>
                </a:cubicBezTo>
                <a:cubicBezTo>
                  <a:pt x="2244789" y="1130693"/>
                  <a:pt x="2260554" y="1124107"/>
                  <a:pt x="2279488" y="1124107"/>
                </a:cubicBezTo>
                <a:close/>
                <a:moveTo>
                  <a:pt x="1727153" y="1122991"/>
                </a:moveTo>
                <a:cubicBezTo>
                  <a:pt x="1746436" y="1122991"/>
                  <a:pt x="1762381" y="1129539"/>
                  <a:pt x="1774988" y="1142636"/>
                </a:cubicBezTo>
                <a:cubicBezTo>
                  <a:pt x="1787595" y="1155733"/>
                  <a:pt x="1793899" y="1172848"/>
                  <a:pt x="1793899" y="1193982"/>
                </a:cubicBezTo>
                <a:cubicBezTo>
                  <a:pt x="1793899" y="1215562"/>
                  <a:pt x="1787595" y="1233012"/>
                  <a:pt x="1774988" y="1246332"/>
                </a:cubicBezTo>
                <a:cubicBezTo>
                  <a:pt x="1762381" y="1259652"/>
                  <a:pt x="1746509" y="1266312"/>
                  <a:pt x="1727373" y="1266312"/>
                </a:cubicBezTo>
                <a:cubicBezTo>
                  <a:pt x="1708832" y="1266312"/>
                  <a:pt x="1693221" y="1259541"/>
                  <a:pt x="1680539" y="1245997"/>
                </a:cubicBezTo>
                <a:cubicBezTo>
                  <a:pt x="1667857" y="1232454"/>
                  <a:pt x="1661516" y="1215190"/>
                  <a:pt x="1661516" y="1194205"/>
                </a:cubicBezTo>
                <a:cubicBezTo>
                  <a:pt x="1661516" y="1173369"/>
                  <a:pt x="1667746" y="1156291"/>
                  <a:pt x="1680206" y="1142971"/>
                </a:cubicBezTo>
                <a:cubicBezTo>
                  <a:pt x="1692666" y="1129651"/>
                  <a:pt x="1708315" y="1122991"/>
                  <a:pt x="1727153" y="1122991"/>
                </a:cubicBezTo>
                <a:close/>
                <a:moveTo>
                  <a:pt x="993576" y="1122991"/>
                </a:moveTo>
                <a:cubicBezTo>
                  <a:pt x="1012626" y="1122991"/>
                  <a:pt x="1028402" y="1129651"/>
                  <a:pt x="1040903" y="1142971"/>
                </a:cubicBezTo>
                <a:cubicBezTo>
                  <a:pt x="1053405" y="1156291"/>
                  <a:pt x="1059656" y="1173369"/>
                  <a:pt x="1059656" y="1194205"/>
                </a:cubicBezTo>
                <a:cubicBezTo>
                  <a:pt x="1059656" y="1215190"/>
                  <a:pt x="1053293" y="1232454"/>
                  <a:pt x="1040568" y="1245997"/>
                </a:cubicBezTo>
                <a:cubicBezTo>
                  <a:pt x="1027843" y="1259541"/>
                  <a:pt x="1012179" y="1266312"/>
                  <a:pt x="993576" y="1266312"/>
                </a:cubicBezTo>
                <a:cubicBezTo>
                  <a:pt x="974377" y="1266312"/>
                  <a:pt x="958452" y="1259652"/>
                  <a:pt x="945802" y="1246332"/>
                </a:cubicBezTo>
                <a:cubicBezTo>
                  <a:pt x="933152" y="1233012"/>
                  <a:pt x="926826" y="1215562"/>
                  <a:pt x="926826" y="1193982"/>
                </a:cubicBezTo>
                <a:cubicBezTo>
                  <a:pt x="926826" y="1172848"/>
                  <a:pt x="933152" y="1155733"/>
                  <a:pt x="945802" y="1142636"/>
                </a:cubicBezTo>
                <a:cubicBezTo>
                  <a:pt x="958452" y="1129539"/>
                  <a:pt x="974377" y="1122991"/>
                  <a:pt x="993576" y="1122991"/>
                </a:cubicBezTo>
                <a:close/>
                <a:moveTo>
                  <a:pt x="1291120" y="1118303"/>
                </a:moveTo>
                <a:cubicBezTo>
                  <a:pt x="1306775" y="1118303"/>
                  <a:pt x="1320529" y="1122544"/>
                  <a:pt x="1332380" y="1131028"/>
                </a:cubicBezTo>
                <a:cubicBezTo>
                  <a:pt x="1344232" y="1139511"/>
                  <a:pt x="1352170" y="1150524"/>
                  <a:pt x="1356196" y="1164067"/>
                </a:cubicBezTo>
                <a:lnTo>
                  <a:pt x="1224036" y="1164067"/>
                </a:lnTo>
                <a:cubicBezTo>
                  <a:pt x="1230894" y="1149036"/>
                  <a:pt x="1238348" y="1138543"/>
                  <a:pt x="1246399" y="1132590"/>
                </a:cubicBezTo>
                <a:cubicBezTo>
                  <a:pt x="1259219" y="1123065"/>
                  <a:pt x="1274126" y="1118303"/>
                  <a:pt x="1291120" y="1118303"/>
                </a:cubicBezTo>
                <a:close/>
                <a:moveTo>
                  <a:pt x="2043410" y="1072985"/>
                </a:moveTo>
                <a:lnTo>
                  <a:pt x="2043410" y="1315872"/>
                </a:lnTo>
                <a:lnTo>
                  <a:pt x="2104355" y="1315872"/>
                </a:lnTo>
                <a:lnTo>
                  <a:pt x="2104355" y="1072985"/>
                </a:lnTo>
                <a:close/>
                <a:moveTo>
                  <a:pt x="2804665" y="1066734"/>
                </a:moveTo>
                <a:cubicBezTo>
                  <a:pt x="2781597" y="1066734"/>
                  <a:pt x="2762659" y="1073543"/>
                  <a:pt x="2747850" y="1087161"/>
                </a:cubicBezTo>
                <a:cubicBezTo>
                  <a:pt x="2733042" y="1100778"/>
                  <a:pt x="2725637" y="1117187"/>
                  <a:pt x="2725637" y="1136385"/>
                </a:cubicBezTo>
                <a:cubicBezTo>
                  <a:pt x="2725637" y="1166151"/>
                  <a:pt x="2745283" y="1190931"/>
                  <a:pt x="2784574" y="1210725"/>
                </a:cubicBezTo>
                <a:lnTo>
                  <a:pt x="2805112" y="1220994"/>
                </a:lnTo>
                <a:cubicBezTo>
                  <a:pt x="2822822" y="1229924"/>
                  <a:pt x="2831678" y="1239077"/>
                  <a:pt x="2831678" y="1248453"/>
                </a:cubicBezTo>
                <a:cubicBezTo>
                  <a:pt x="2831678" y="1253513"/>
                  <a:pt x="2829222" y="1257978"/>
                  <a:pt x="2824311" y="1261848"/>
                </a:cubicBezTo>
                <a:cubicBezTo>
                  <a:pt x="2819399" y="1265717"/>
                  <a:pt x="2812925" y="1267652"/>
                  <a:pt x="2804889" y="1267652"/>
                </a:cubicBezTo>
                <a:cubicBezTo>
                  <a:pt x="2797447" y="1267652"/>
                  <a:pt x="2788927" y="1265085"/>
                  <a:pt x="2779327" y="1259950"/>
                </a:cubicBezTo>
                <a:cubicBezTo>
                  <a:pt x="2769728" y="1254815"/>
                  <a:pt x="2761356" y="1248081"/>
                  <a:pt x="2754212" y="1239747"/>
                </a:cubicBezTo>
                <a:lnTo>
                  <a:pt x="2716708" y="1280600"/>
                </a:lnTo>
                <a:cubicBezTo>
                  <a:pt x="2737842" y="1308282"/>
                  <a:pt x="2766119" y="1322123"/>
                  <a:pt x="2801540" y="1322123"/>
                </a:cubicBezTo>
                <a:cubicBezTo>
                  <a:pt x="2828180" y="1322123"/>
                  <a:pt x="2849425" y="1314905"/>
                  <a:pt x="2865275" y="1300468"/>
                </a:cubicBezTo>
                <a:cubicBezTo>
                  <a:pt x="2881126" y="1286032"/>
                  <a:pt x="2889051" y="1268024"/>
                  <a:pt x="2889051" y="1246444"/>
                </a:cubicBezTo>
                <a:cubicBezTo>
                  <a:pt x="2889051" y="1230222"/>
                  <a:pt x="2884661" y="1216083"/>
                  <a:pt x="2875880" y="1204028"/>
                </a:cubicBezTo>
                <a:cubicBezTo>
                  <a:pt x="2867099" y="1191973"/>
                  <a:pt x="2850951" y="1180141"/>
                  <a:pt x="2827436" y="1168532"/>
                </a:cubicBezTo>
                <a:lnTo>
                  <a:pt x="2805112" y="1157370"/>
                </a:lnTo>
                <a:cubicBezTo>
                  <a:pt x="2795438" y="1152608"/>
                  <a:pt x="2789373" y="1148850"/>
                  <a:pt x="2786918" y="1146097"/>
                </a:cubicBezTo>
                <a:cubicBezTo>
                  <a:pt x="2784462" y="1143343"/>
                  <a:pt x="2783234" y="1140329"/>
                  <a:pt x="2783234" y="1137055"/>
                </a:cubicBezTo>
                <a:cubicBezTo>
                  <a:pt x="2783234" y="1132739"/>
                  <a:pt x="2785169" y="1129130"/>
                  <a:pt x="2789038" y="1126228"/>
                </a:cubicBezTo>
                <a:cubicBezTo>
                  <a:pt x="2792908" y="1123326"/>
                  <a:pt x="2798266" y="1121875"/>
                  <a:pt x="2805112" y="1121875"/>
                </a:cubicBezTo>
                <a:cubicBezTo>
                  <a:pt x="2817613" y="1121875"/>
                  <a:pt x="2831529" y="1129465"/>
                  <a:pt x="2846858" y="1144645"/>
                </a:cubicBezTo>
                <a:lnTo>
                  <a:pt x="2884586" y="1106917"/>
                </a:lnTo>
                <a:cubicBezTo>
                  <a:pt x="2874912" y="1093969"/>
                  <a:pt x="2863117" y="1084035"/>
                  <a:pt x="2849202" y="1077115"/>
                </a:cubicBezTo>
                <a:cubicBezTo>
                  <a:pt x="2835287" y="1070194"/>
                  <a:pt x="2820441" y="1066734"/>
                  <a:pt x="2804665" y="1066734"/>
                </a:cubicBezTo>
                <a:close/>
                <a:moveTo>
                  <a:pt x="2592629" y="1066734"/>
                </a:moveTo>
                <a:cubicBezTo>
                  <a:pt x="2580888" y="1066734"/>
                  <a:pt x="2569408" y="1069012"/>
                  <a:pt x="2558187" y="1073567"/>
                </a:cubicBezTo>
                <a:cubicBezTo>
                  <a:pt x="2546967" y="1078123"/>
                  <a:pt x="2534447" y="1086226"/>
                  <a:pt x="2520627" y="1097876"/>
                </a:cubicBezTo>
                <a:lnTo>
                  <a:pt x="2520627" y="1072985"/>
                </a:lnTo>
                <a:lnTo>
                  <a:pt x="2459682" y="1072985"/>
                </a:lnTo>
                <a:lnTo>
                  <a:pt x="2459682" y="1315872"/>
                </a:lnTo>
                <a:lnTo>
                  <a:pt x="2520627" y="1315872"/>
                </a:lnTo>
                <a:lnTo>
                  <a:pt x="2520627" y="1218427"/>
                </a:lnTo>
                <a:cubicBezTo>
                  <a:pt x="2520627" y="1193156"/>
                  <a:pt x="2521518" y="1176731"/>
                  <a:pt x="2523299" y="1169150"/>
                </a:cubicBezTo>
                <a:cubicBezTo>
                  <a:pt x="2526715" y="1154581"/>
                  <a:pt x="2532840" y="1143171"/>
                  <a:pt x="2541675" y="1134920"/>
                </a:cubicBezTo>
                <a:cubicBezTo>
                  <a:pt x="2550509" y="1126670"/>
                  <a:pt x="2561087" y="1122544"/>
                  <a:pt x="2573410" y="1122544"/>
                </a:cubicBezTo>
                <a:cubicBezTo>
                  <a:pt x="2582912" y="1122544"/>
                  <a:pt x="2590892" y="1125034"/>
                  <a:pt x="2597351" y="1130014"/>
                </a:cubicBezTo>
                <a:cubicBezTo>
                  <a:pt x="2603810" y="1134994"/>
                  <a:pt x="2608338" y="1142241"/>
                  <a:pt x="2610937" y="1151756"/>
                </a:cubicBezTo>
                <a:cubicBezTo>
                  <a:pt x="2613536" y="1161271"/>
                  <a:pt x="2614835" y="1180521"/>
                  <a:pt x="2614835" y="1209508"/>
                </a:cubicBezTo>
                <a:lnTo>
                  <a:pt x="2614835" y="1315872"/>
                </a:lnTo>
                <a:lnTo>
                  <a:pt x="2675111" y="1315872"/>
                </a:lnTo>
                <a:lnTo>
                  <a:pt x="2675111" y="1155361"/>
                </a:lnTo>
                <a:cubicBezTo>
                  <a:pt x="2675111" y="1127381"/>
                  <a:pt x="2668051" y="1106248"/>
                  <a:pt x="2653934" y="1091960"/>
                </a:cubicBezTo>
                <a:cubicBezTo>
                  <a:pt x="2637140" y="1075143"/>
                  <a:pt x="2616705" y="1066734"/>
                  <a:pt x="2592629" y="1066734"/>
                </a:cubicBezTo>
                <a:close/>
                <a:moveTo>
                  <a:pt x="2278483" y="1066734"/>
                </a:moveTo>
                <a:cubicBezTo>
                  <a:pt x="2246783" y="1066734"/>
                  <a:pt x="2218729" y="1077747"/>
                  <a:pt x="2194321" y="1099774"/>
                </a:cubicBezTo>
                <a:cubicBezTo>
                  <a:pt x="2166490" y="1125074"/>
                  <a:pt x="2152575" y="1156701"/>
                  <a:pt x="2152575" y="1194652"/>
                </a:cubicBezTo>
                <a:cubicBezTo>
                  <a:pt x="2152575" y="1230073"/>
                  <a:pt x="2164890" y="1260173"/>
                  <a:pt x="2189522" y="1284953"/>
                </a:cubicBezTo>
                <a:cubicBezTo>
                  <a:pt x="2214152" y="1309733"/>
                  <a:pt x="2243881" y="1322123"/>
                  <a:pt x="2278707" y="1322123"/>
                </a:cubicBezTo>
                <a:cubicBezTo>
                  <a:pt x="2302370" y="1322123"/>
                  <a:pt x="2324025" y="1316505"/>
                  <a:pt x="2343670" y="1305268"/>
                </a:cubicBezTo>
                <a:cubicBezTo>
                  <a:pt x="2363316" y="1294032"/>
                  <a:pt x="2378831" y="1278442"/>
                  <a:pt x="2390216" y="1258499"/>
                </a:cubicBezTo>
                <a:cubicBezTo>
                  <a:pt x="2401602" y="1238556"/>
                  <a:pt x="2407294" y="1217125"/>
                  <a:pt x="2407294" y="1194205"/>
                </a:cubicBezTo>
                <a:cubicBezTo>
                  <a:pt x="2407294" y="1171434"/>
                  <a:pt x="2401639" y="1150226"/>
                  <a:pt x="2390328" y="1130581"/>
                </a:cubicBezTo>
                <a:cubicBezTo>
                  <a:pt x="2379017" y="1110936"/>
                  <a:pt x="2363278" y="1095383"/>
                  <a:pt x="2343112" y="1083923"/>
                </a:cubicBezTo>
                <a:cubicBezTo>
                  <a:pt x="2322946" y="1072464"/>
                  <a:pt x="2301403" y="1066734"/>
                  <a:pt x="2278483" y="1066734"/>
                </a:cubicBezTo>
                <a:close/>
                <a:moveTo>
                  <a:pt x="1714739" y="1066734"/>
                </a:moveTo>
                <a:cubicBezTo>
                  <a:pt x="1683076" y="1066734"/>
                  <a:pt x="1656169" y="1078715"/>
                  <a:pt x="1634019" y="1102676"/>
                </a:cubicBezTo>
                <a:cubicBezTo>
                  <a:pt x="1611870" y="1126637"/>
                  <a:pt x="1600795" y="1157370"/>
                  <a:pt x="1600795" y="1194875"/>
                </a:cubicBezTo>
                <a:cubicBezTo>
                  <a:pt x="1600795" y="1231040"/>
                  <a:pt x="1612241" y="1261289"/>
                  <a:pt x="1635134" y="1285623"/>
                </a:cubicBezTo>
                <a:cubicBezTo>
                  <a:pt x="1658027" y="1309956"/>
                  <a:pt x="1685156" y="1322123"/>
                  <a:pt x="1716521" y="1322123"/>
                </a:cubicBezTo>
                <a:cubicBezTo>
                  <a:pt x="1730495" y="1322123"/>
                  <a:pt x="1743465" y="1319630"/>
                  <a:pt x="1755432" y="1314644"/>
                </a:cubicBezTo>
                <a:cubicBezTo>
                  <a:pt x="1767398" y="1309659"/>
                  <a:pt x="1779328" y="1301510"/>
                  <a:pt x="1791220" y="1290199"/>
                </a:cubicBezTo>
                <a:lnTo>
                  <a:pt x="1791220" y="1315872"/>
                </a:lnTo>
                <a:lnTo>
                  <a:pt x="1852165" y="1315872"/>
                </a:lnTo>
                <a:lnTo>
                  <a:pt x="1852165" y="1072985"/>
                </a:lnTo>
                <a:lnTo>
                  <a:pt x="1791220" y="1072985"/>
                </a:lnTo>
                <a:lnTo>
                  <a:pt x="1791220" y="1099774"/>
                </a:lnTo>
                <a:cubicBezTo>
                  <a:pt x="1780367" y="1088760"/>
                  <a:pt x="1768549" y="1080500"/>
                  <a:pt x="1755765" y="1074994"/>
                </a:cubicBezTo>
                <a:cubicBezTo>
                  <a:pt x="1742981" y="1069487"/>
                  <a:pt x="1729305" y="1066734"/>
                  <a:pt x="1714739" y="1066734"/>
                </a:cubicBezTo>
                <a:close/>
                <a:moveTo>
                  <a:pt x="1560388" y="1066734"/>
                </a:moveTo>
                <a:cubicBezTo>
                  <a:pt x="1549226" y="1066734"/>
                  <a:pt x="1538957" y="1069859"/>
                  <a:pt x="1529580" y="1076110"/>
                </a:cubicBezTo>
                <a:cubicBezTo>
                  <a:pt x="1520204" y="1082361"/>
                  <a:pt x="1512688" y="1091514"/>
                  <a:pt x="1507033" y="1103569"/>
                </a:cubicBezTo>
                <a:lnTo>
                  <a:pt x="1507033" y="1072985"/>
                </a:lnTo>
                <a:lnTo>
                  <a:pt x="1454794" y="1072985"/>
                </a:lnTo>
                <a:lnTo>
                  <a:pt x="1454794" y="1315872"/>
                </a:lnTo>
                <a:lnTo>
                  <a:pt x="1515293" y="1315872"/>
                </a:lnTo>
                <a:lnTo>
                  <a:pt x="1515293" y="1217646"/>
                </a:lnTo>
                <a:lnTo>
                  <a:pt x="1515069" y="1205814"/>
                </a:lnTo>
                <a:cubicBezTo>
                  <a:pt x="1515069" y="1171881"/>
                  <a:pt x="1518306" y="1149110"/>
                  <a:pt x="1524781" y="1137502"/>
                </a:cubicBezTo>
                <a:cubicBezTo>
                  <a:pt x="1531255" y="1125893"/>
                  <a:pt x="1539180" y="1120089"/>
                  <a:pt x="1548556" y="1120089"/>
                </a:cubicBezTo>
                <a:cubicBezTo>
                  <a:pt x="1553170" y="1120089"/>
                  <a:pt x="1559048" y="1121875"/>
                  <a:pt x="1566192" y="1125447"/>
                </a:cubicBezTo>
                <a:lnTo>
                  <a:pt x="1585168" y="1072985"/>
                </a:lnTo>
                <a:cubicBezTo>
                  <a:pt x="1576536" y="1068817"/>
                  <a:pt x="1568276" y="1066734"/>
                  <a:pt x="1560388" y="1066734"/>
                </a:cubicBezTo>
                <a:close/>
                <a:moveTo>
                  <a:pt x="1288107" y="1066734"/>
                </a:moveTo>
                <a:cubicBezTo>
                  <a:pt x="1252090" y="1066734"/>
                  <a:pt x="1222139" y="1078975"/>
                  <a:pt x="1198252" y="1103457"/>
                </a:cubicBezTo>
                <a:cubicBezTo>
                  <a:pt x="1174365" y="1127939"/>
                  <a:pt x="1162421" y="1158710"/>
                  <a:pt x="1162421" y="1195768"/>
                </a:cubicBezTo>
                <a:cubicBezTo>
                  <a:pt x="1162421" y="1231933"/>
                  <a:pt x="1174402" y="1262034"/>
                  <a:pt x="1198363" y="1286069"/>
                </a:cubicBezTo>
                <a:cubicBezTo>
                  <a:pt x="1222325" y="1310105"/>
                  <a:pt x="1253355" y="1322123"/>
                  <a:pt x="1291455" y="1322123"/>
                </a:cubicBezTo>
                <a:cubicBezTo>
                  <a:pt x="1316012" y="1322123"/>
                  <a:pt x="1337220" y="1317770"/>
                  <a:pt x="1355079" y="1309063"/>
                </a:cubicBezTo>
                <a:cubicBezTo>
                  <a:pt x="1372939" y="1300357"/>
                  <a:pt x="1388268" y="1286925"/>
                  <a:pt x="1401067" y="1268768"/>
                </a:cubicBezTo>
                <a:lnTo>
                  <a:pt x="1349722" y="1244658"/>
                </a:lnTo>
                <a:cubicBezTo>
                  <a:pt x="1333350" y="1260583"/>
                  <a:pt x="1313780" y="1268545"/>
                  <a:pt x="1291009" y="1268545"/>
                </a:cubicBezTo>
                <a:cubicBezTo>
                  <a:pt x="1271959" y="1268545"/>
                  <a:pt x="1256295" y="1263447"/>
                  <a:pt x="1244016" y="1253253"/>
                </a:cubicBezTo>
                <a:cubicBezTo>
                  <a:pt x="1231738" y="1243058"/>
                  <a:pt x="1224185" y="1229329"/>
                  <a:pt x="1221357" y="1212065"/>
                </a:cubicBezTo>
                <a:lnTo>
                  <a:pt x="1417141" y="1212065"/>
                </a:lnTo>
                <a:lnTo>
                  <a:pt x="1417364" y="1200456"/>
                </a:lnTo>
                <a:cubicBezTo>
                  <a:pt x="1417364" y="1160272"/>
                  <a:pt x="1405383" y="1127939"/>
                  <a:pt x="1381422" y="1103457"/>
                </a:cubicBezTo>
                <a:cubicBezTo>
                  <a:pt x="1357460" y="1078975"/>
                  <a:pt x="1326356" y="1066734"/>
                  <a:pt x="1288107" y="1066734"/>
                </a:cubicBezTo>
                <a:close/>
                <a:moveTo>
                  <a:pt x="1006301" y="1066734"/>
                </a:moveTo>
                <a:cubicBezTo>
                  <a:pt x="991716" y="1066734"/>
                  <a:pt x="978023" y="1069487"/>
                  <a:pt x="965224" y="1074994"/>
                </a:cubicBezTo>
                <a:cubicBezTo>
                  <a:pt x="952425" y="1080500"/>
                  <a:pt x="940519" y="1088760"/>
                  <a:pt x="929505" y="1099774"/>
                </a:cubicBezTo>
                <a:lnTo>
                  <a:pt x="929505" y="1072985"/>
                </a:lnTo>
                <a:lnTo>
                  <a:pt x="869007" y="1072985"/>
                </a:lnTo>
                <a:lnTo>
                  <a:pt x="869007" y="1404723"/>
                </a:lnTo>
                <a:lnTo>
                  <a:pt x="929505" y="1404723"/>
                </a:lnTo>
                <a:lnTo>
                  <a:pt x="929505" y="1290199"/>
                </a:lnTo>
                <a:cubicBezTo>
                  <a:pt x="941412" y="1301510"/>
                  <a:pt x="953392" y="1309659"/>
                  <a:pt x="965447" y="1314644"/>
                </a:cubicBezTo>
                <a:cubicBezTo>
                  <a:pt x="977502" y="1319630"/>
                  <a:pt x="990525" y="1322123"/>
                  <a:pt x="1004515" y="1322123"/>
                </a:cubicBezTo>
                <a:cubicBezTo>
                  <a:pt x="1035917" y="1322123"/>
                  <a:pt x="1063079" y="1309956"/>
                  <a:pt x="1085998" y="1285623"/>
                </a:cubicBezTo>
                <a:cubicBezTo>
                  <a:pt x="1108918" y="1261289"/>
                  <a:pt x="1120377" y="1231040"/>
                  <a:pt x="1120377" y="1194875"/>
                </a:cubicBezTo>
                <a:cubicBezTo>
                  <a:pt x="1120377" y="1157370"/>
                  <a:pt x="1109290" y="1126637"/>
                  <a:pt x="1087114" y="1102676"/>
                </a:cubicBezTo>
                <a:cubicBezTo>
                  <a:pt x="1064939" y="1078715"/>
                  <a:pt x="1038001" y="1066734"/>
                  <a:pt x="1006301" y="1066734"/>
                </a:cubicBezTo>
                <a:close/>
                <a:moveTo>
                  <a:pt x="649076" y="1040391"/>
                </a:moveTo>
                <a:cubicBezTo>
                  <a:pt x="679169" y="1040391"/>
                  <a:pt x="704720" y="1051219"/>
                  <a:pt x="725727" y="1072873"/>
                </a:cubicBezTo>
                <a:cubicBezTo>
                  <a:pt x="746733" y="1094528"/>
                  <a:pt x="757237" y="1120982"/>
                  <a:pt x="757237" y="1152236"/>
                </a:cubicBezTo>
                <a:cubicBezTo>
                  <a:pt x="757237" y="1183638"/>
                  <a:pt x="746808" y="1210055"/>
                  <a:pt x="725950" y="1231487"/>
                </a:cubicBezTo>
                <a:cubicBezTo>
                  <a:pt x="705092" y="1252918"/>
                  <a:pt x="679839" y="1263633"/>
                  <a:pt x="650192" y="1263633"/>
                </a:cubicBezTo>
                <a:cubicBezTo>
                  <a:pt x="623973" y="1263633"/>
                  <a:pt x="600732" y="1255374"/>
                  <a:pt x="580471" y="1238854"/>
                </a:cubicBezTo>
                <a:cubicBezTo>
                  <a:pt x="554398" y="1217720"/>
                  <a:pt x="541362" y="1188996"/>
                  <a:pt x="541362" y="1152682"/>
                </a:cubicBezTo>
                <a:cubicBezTo>
                  <a:pt x="541362" y="1120089"/>
                  <a:pt x="551716" y="1093225"/>
                  <a:pt x="572424" y="1072092"/>
                </a:cubicBezTo>
                <a:cubicBezTo>
                  <a:pt x="593132" y="1050958"/>
                  <a:pt x="618682" y="1040391"/>
                  <a:pt x="649076" y="1040391"/>
                </a:cubicBezTo>
                <a:close/>
                <a:moveTo>
                  <a:pt x="1924124" y="983465"/>
                </a:moveTo>
                <a:lnTo>
                  <a:pt x="1924124" y="1072985"/>
                </a:lnTo>
                <a:lnTo>
                  <a:pt x="1892870" y="1072985"/>
                </a:lnTo>
                <a:lnTo>
                  <a:pt x="1892870" y="1125447"/>
                </a:lnTo>
                <a:lnTo>
                  <a:pt x="1924124" y="1125447"/>
                </a:lnTo>
                <a:lnTo>
                  <a:pt x="1924124" y="1315872"/>
                </a:lnTo>
                <a:lnTo>
                  <a:pt x="1985069" y="1315872"/>
                </a:lnTo>
                <a:lnTo>
                  <a:pt x="1985069" y="1125447"/>
                </a:lnTo>
                <a:lnTo>
                  <a:pt x="2021234" y="1125447"/>
                </a:lnTo>
                <a:lnTo>
                  <a:pt x="2021234" y="1072985"/>
                </a:lnTo>
                <a:lnTo>
                  <a:pt x="1985069" y="1072985"/>
                </a:lnTo>
                <a:lnTo>
                  <a:pt x="1985069" y="983465"/>
                </a:lnTo>
                <a:close/>
                <a:moveTo>
                  <a:pt x="649746" y="979223"/>
                </a:moveTo>
                <a:cubicBezTo>
                  <a:pt x="619066" y="979223"/>
                  <a:pt x="590435" y="986925"/>
                  <a:pt x="563853" y="1002329"/>
                </a:cubicBezTo>
                <a:cubicBezTo>
                  <a:pt x="537271" y="1017732"/>
                  <a:pt x="516385" y="1038605"/>
                  <a:pt x="501194" y="1064948"/>
                </a:cubicBezTo>
                <a:cubicBezTo>
                  <a:pt x="486003" y="1091291"/>
                  <a:pt x="478407" y="1120163"/>
                  <a:pt x="478407" y="1151566"/>
                </a:cubicBezTo>
                <a:cubicBezTo>
                  <a:pt x="478407" y="1198447"/>
                  <a:pt x="494715" y="1238928"/>
                  <a:pt x="527329" y="1273010"/>
                </a:cubicBezTo>
                <a:cubicBezTo>
                  <a:pt x="559943" y="1307091"/>
                  <a:pt x="600897" y="1324132"/>
                  <a:pt x="650192" y="1324132"/>
                </a:cubicBezTo>
                <a:cubicBezTo>
                  <a:pt x="697252" y="1324132"/>
                  <a:pt x="737276" y="1307538"/>
                  <a:pt x="770263" y="1274349"/>
                </a:cubicBezTo>
                <a:cubicBezTo>
                  <a:pt x="803251" y="1241160"/>
                  <a:pt x="819745" y="1200605"/>
                  <a:pt x="819745" y="1152682"/>
                </a:cubicBezTo>
                <a:cubicBezTo>
                  <a:pt x="819745" y="1104313"/>
                  <a:pt x="803028" y="1063311"/>
                  <a:pt x="769594" y="1029676"/>
                </a:cubicBezTo>
                <a:cubicBezTo>
                  <a:pt x="736160" y="996040"/>
                  <a:pt x="696210" y="979223"/>
                  <a:pt x="649746" y="979223"/>
                </a:cubicBezTo>
                <a:close/>
                <a:moveTo>
                  <a:pt x="2073882" y="972972"/>
                </a:moveTo>
                <a:cubicBezTo>
                  <a:pt x="2063197" y="972972"/>
                  <a:pt x="2054070" y="976767"/>
                  <a:pt x="2046502" y="984358"/>
                </a:cubicBezTo>
                <a:cubicBezTo>
                  <a:pt x="2038934" y="991948"/>
                  <a:pt x="2035149" y="1001101"/>
                  <a:pt x="2035149" y="1011816"/>
                </a:cubicBezTo>
                <a:cubicBezTo>
                  <a:pt x="2035149" y="1022978"/>
                  <a:pt x="2038971" y="1032466"/>
                  <a:pt x="2046613" y="1040280"/>
                </a:cubicBezTo>
                <a:cubicBezTo>
                  <a:pt x="2054256" y="1048093"/>
                  <a:pt x="2063494" y="1052000"/>
                  <a:pt x="2074329" y="1052000"/>
                </a:cubicBezTo>
                <a:cubicBezTo>
                  <a:pt x="2084865" y="1052000"/>
                  <a:pt x="2093917" y="1048168"/>
                  <a:pt x="2101486" y="1040503"/>
                </a:cubicBezTo>
                <a:cubicBezTo>
                  <a:pt x="2109054" y="1032838"/>
                  <a:pt x="2112838" y="1023574"/>
                  <a:pt x="2112838" y="1012709"/>
                </a:cubicBezTo>
                <a:cubicBezTo>
                  <a:pt x="2112838" y="1001696"/>
                  <a:pt x="2109016" y="992320"/>
                  <a:pt x="2101374" y="984581"/>
                </a:cubicBezTo>
                <a:cubicBezTo>
                  <a:pt x="2093731" y="976842"/>
                  <a:pt x="2084567" y="972972"/>
                  <a:pt x="2073882" y="972972"/>
                </a:cubicBezTo>
                <a:close/>
                <a:moveTo>
                  <a:pt x="1927063" y="571657"/>
                </a:moveTo>
                <a:cubicBezTo>
                  <a:pt x="1946443" y="571657"/>
                  <a:pt x="1962357" y="578168"/>
                  <a:pt x="1974805" y="591191"/>
                </a:cubicBezTo>
                <a:cubicBezTo>
                  <a:pt x="1987254" y="604213"/>
                  <a:pt x="1993478" y="621142"/>
                  <a:pt x="1993478" y="641978"/>
                </a:cubicBezTo>
                <a:cubicBezTo>
                  <a:pt x="1993478" y="662814"/>
                  <a:pt x="1987142" y="679855"/>
                  <a:pt x="1974471" y="693101"/>
                </a:cubicBezTo>
                <a:cubicBezTo>
                  <a:pt x="1961799" y="706347"/>
                  <a:pt x="1945922" y="712969"/>
                  <a:pt x="1926840" y="712969"/>
                </a:cubicBezTo>
                <a:cubicBezTo>
                  <a:pt x="1907757" y="712969"/>
                  <a:pt x="1891992" y="706421"/>
                  <a:pt x="1879544" y="693324"/>
                </a:cubicBezTo>
                <a:cubicBezTo>
                  <a:pt x="1867096" y="680227"/>
                  <a:pt x="1860872" y="663112"/>
                  <a:pt x="1860872" y="641978"/>
                </a:cubicBezTo>
                <a:cubicBezTo>
                  <a:pt x="1860872" y="621440"/>
                  <a:pt x="1867170" y="604585"/>
                  <a:pt x="1879767" y="591414"/>
                </a:cubicBezTo>
                <a:cubicBezTo>
                  <a:pt x="1892364" y="578243"/>
                  <a:pt x="1908129" y="571657"/>
                  <a:pt x="1927063" y="571657"/>
                </a:cubicBezTo>
                <a:close/>
                <a:moveTo>
                  <a:pt x="945988" y="571657"/>
                </a:moveTo>
                <a:cubicBezTo>
                  <a:pt x="965368" y="571657"/>
                  <a:pt x="981283" y="578168"/>
                  <a:pt x="993730" y="591191"/>
                </a:cubicBezTo>
                <a:cubicBezTo>
                  <a:pt x="1006179" y="604213"/>
                  <a:pt x="1012403" y="621142"/>
                  <a:pt x="1012403" y="641978"/>
                </a:cubicBezTo>
                <a:cubicBezTo>
                  <a:pt x="1012403" y="662814"/>
                  <a:pt x="1006067" y="679855"/>
                  <a:pt x="993396" y="693101"/>
                </a:cubicBezTo>
                <a:cubicBezTo>
                  <a:pt x="980724" y="706347"/>
                  <a:pt x="964847" y="712969"/>
                  <a:pt x="945765" y="712969"/>
                </a:cubicBezTo>
                <a:cubicBezTo>
                  <a:pt x="926682" y="712969"/>
                  <a:pt x="910917" y="706421"/>
                  <a:pt x="898469" y="693324"/>
                </a:cubicBezTo>
                <a:cubicBezTo>
                  <a:pt x="886021" y="680227"/>
                  <a:pt x="879797" y="663112"/>
                  <a:pt x="879797" y="641978"/>
                </a:cubicBezTo>
                <a:cubicBezTo>
                  <a:pt x="879797" y="621440"/>
                  <a:pt x="886095" y="604585"/>
                  <a:pt x="898692" y="591414"/>
                </a:cubicBezTo>
                <a:cubicBezTo>
                  <a:pt x="911289" y="578243"/>
                  <a:pt x="927054" y="571657"/>
                  <a:pt x="945988" y="571657"/>
                </a:cubicBezTo>
                <a:close/>
                <a:moveTo>
                  <a:pt x="3194003" y="570541"/>
                </a:moveTo>
                <a:cubicBezTo>
                  <a:pt x="3213286" y="570541"/>
                  <a:pt x="3229231" y="577089"/>
                  <a:pt x="3241838" y="590186"/>
                </a:cubicBezTo>
                <a:cubicBezTo>
                  <a:pt x="3254445" y="603283"/>
                  <a:pt x="3260749" y="620398"/>
                  <a:pt x="3260749" y="641532"/>
                </a:cubicBezTo>
                <a:cubicBezTo>
                  <a:pt x="3260749" y="663112"/>
                  <a:pt x="3254445" y="680562"/>
                  <a:pt x="3241838" y="693882"/>
                </a:cubicBezTo>
                <a:cubicBezTo>
                  <a:pt x="3229231" y="707202"/>
                  <a:pt x="3213359" y="713862"/>
                  <a:pt x="3194223" y="713862"/>
                </a:cubicBezTo>
                <a:cubicBezTo>
                  <a:pt x="3175682" y="713862"/>
                  <a:pt x="3160071" y="707091"/>
                  <a:pt x="3147389" y="693547"/>
                </a:cubicBezTo>
                <a:cubicBezTo>
                  <a:pt x="3134708" y="680004"/>
                  <a:pt x="3128367" y="662740"/>
                  <a:pt x="3128367" y="641755"/>
                </a:cubicBezTo>
                <a:cubicBezTo>
                  <a:pt x="3128367" y="620919"/>
                  <a:pt x="3134596" y="603841"/>
                  <a:pt x="3147056" y="590521"/>
                </a:cubicBezTo>
                <a:cubicBezTo>
                  <a:pt x="3159516" y="577201"/>
                  <a:pt x="3175165" y="570541"/>
                  <a:pt x="3194003" y="570541"/>
                </a:cubicBezTo>
                <a:close/>
                <a:moveTo>
                  <a:pt x="2612978" y="570541"/>
                </a:moveTo>
                <a:cubicBezTo>
                  <a:pt x="2632261" y="570541"/>
                  <a:pt x="2648206" y="577089"/>
                  <a:pt x="2660813" y="590186"/>
                </a:cubicBezTo>
                <a:cubicBezTo>
                  <a:pt x="2673421" y="603283"/>
                  <a:pt x="2679724" y="620398"/>
                  <a:pt x="2679724" y="641532"/>
                </a:cubicBezTo>
                <a:cubicBezTo>
                  <a:pt x="2679724" y="663112"/>
                  <a:pt x="2673421" y="680562"/>
                  <a:pt x="2660813" y="693882"/>
                </a:cubicBezTo>
                <a:cubicBezTo>
                  <a:pt x="2648206" y="707202"/>
                  <a:pt x="2632334" y="713862"/>
                  <a:pt x="2613198" y="713862"/>
                </a:cubicBezTo>
                <a:cubicBezTo>
                  <a:pt x="2594657" y="713862"/>
                  <a:pt x="2579046" y="707091"/>
                  <a:pt x="2566364" y="693547"/>
                </a:cubicBezTo>
                <a:cubicBezTo>
                  <a:pt x="2553683" y="680004"/>
                  <a:pt x="2547341" y="662740"/>
                  <a:pt x="2547341" y="641755"/>
                </a:cubicBezTo>
                <a:cubicBezTo>
                  <a:pt x="2547341" y="620919"/>
                  <a:pt x="2553571" y="603841"/>
                  <a:pt x="2566031" y="590521"/>
                </a:cubicBezTo>
                <a:cubicBezTo>
                  <a:pt x="2578491" y="577201"/>
                  <a:pt x="2594140" y="570541"/>
                  <a:pt x="2612978" y="570541"/>
                </a:cubicBezTo>
                <a:close/>
                <a:moveTo>
                  <a:pt x="1374728" y="570541"/>
                </a:moveTo>
                <a:cubicBezTo>
                  <a:pt x="1394011" y="570541"/>
                  <a:pt x="1409956" y="577089"/>
                  <a:pt x="1422563" y="590186"/>
                </a:cubicBezTo>
                <a:cubicBezTo>
                  <a:pt x="1435170" y="603283"/>
                  <a:pt x="1441474" y="620398"/>
                  <a:pt x="1441474" y="641532"/>
                </a:cubicBezTo>
                <a:cubicBezTo>
                  <a:pt x="1441474" y="663112"/>
                  <a:pt x="1435170" y="680562"/>
                  <a:pt x="1422563" y="693882"/>
                </a:cubicBezTo>
                <a:cubicBezTo>
                  <a:pt x="1409956" y="707202"/>
                  <a:pt x="1394084" y="713862"/>
                  <a:pt x="1374948" y="713862"/>
                </a:cubicBezTo>
                <a:cubicBezTo>
                  <a:pt x="1356407" y="713862"/>
                  <a:pt x="1340796" y="707091"/>
                  <a:pt x="1328114" y="693547"/>
                </a:cubicBezTo>
                <a:cubicBezTo>
                  <a:pt x="1315433" y="680004"/>
                  <a:pt x="1309091" y="662740"/>
                  <a:pt x="1309091" y="641755"/>
                </a:cubicBezTo>
                <a:cubicBezTo>
                  <a:pt x="1309091" y="620919"/>
                  <a:pt x="1315321" y="603841"/>
                  <a:pt x="1327781" y="590521"/>
                </a:cubicBezTo>
                <a:cubicBezTo>
                  <a:pt x="1340241" y="577201"/>
                  <a:pt x="1355890" y="570541"/>
                  <a:pt x="1374728" y="570541"/>
                </a:cubicBezTo>
                <a:close/>
                <a:moveTo>
                  <a:pt x="1690984" y="520535"/>
                </a:moveTo>
                <a:lnTo>
                  <a:pt x="1690984" y="763422"/>
                </a:lnTo>
                <a:lnTo>
                  <a:pt x="1751930" y="763422"/>
                </a:lnTo>
                <a:lnTo>
                  <a:pt x="1751930" y="520535"/>
                </a:lnTo>
                <a:close/>
                <a:moveTo>
                  <a:pt x="2935529" y="514284"/>
                </a:moveTo>
                <a:cubicBezTo>
                  <a:pt x="2923788" y="514284"/>
                  <a:pt x="2912308" y="516562"/>
                  <a:pt x="2901087" y="521117"/>
                </a:cubicBezTo>
                <a:cubicBezTo>
                  <a:pt x="2889867" y="525673"/>
                  <a:pt x="2877347" y="533776"/>
                  <a:pt x="2863527" y="545426"/>
                </a:cubicBezTo>
                <a:lnTo>
                  <a:pt x="2863527" y="520535"/>
                </a:lnTo>
                <a:lnTo>
                  <a:pt x="2802582" y="520535"/>
                </a:lnTo>
                <a:lnTo>
                  <a:pt x="2802582" y="763422"/>
                </a:lnTo>
                <a:lnTo>
                  <a:pt x="2863527" y="763422"/>
                </a:lnTo>
                <a:lnTo>
                  <a:pt x="2863527" y="665977"/>
                </a:lnTo>
                <a:cubicBezTo>
                  <a:pt x="2863527" y="640706"/>
                  <a:pt x="2864418" y="624281"/>
                  <a:pt x="2866199" y="616700"/>
                </a:cubicBezTo>
                <a:cubicBezTo>
                  <a:pt x="2869615" y="602131"/>
                  <a:pt x="2875740" y="590721"/>
                  <a:pt x="2884575" y="582470"/>
                </a:cubicBezTo>
                <a:cubicBezTo>
                  <a:pt x="2893409" y="574220"/>
                  <a:pt x="2903987" y="570094"/>
                  <a:pt x="2916310" y="570094"/>
                </a:cubicBezTo>
                <a:cubicBezTo>
                  <a:pt x="2925812" y="570094"/>
                  <a:pt x="2933792" y="572584"/>
                  <a:pt x="2940251" y="577564"/>
                </a:cubicBezTo>
                <a:cubicBezTo>
                  <a:pt x="2946710" y="582544"/>
                  <a:pt x="2951238" y="589791"/>
                  <a:pt x="2953837" y="599306"/>
                </a:cubicBezTo>
                <a:cubicBezTo>
                  <a:pt x="2956436" y="608820"/>
                  <a:pt x="2957735" y="628071"/>
                  <a:pt x="2957735" y="657058"/>
                </a:cubicBezTo>
                <a:lnTo>
                  <a:pt x="2957735" y="763422"/>
                </a:lnTo>
                <a:lnTo>
                  <a:pt x="3018011" y="763422"/>
                </a:lnTo>
                <a:lnTo>
                  <a:pt x="3018011" y="602911"/>
                </a:lnTo>
                <a:cubicBezTo>
                  <a:pt x="3018011" y="574931"/>
                  <a:pt x="3010951" y="553798"/>
                  <a:pt x="2996834" y="539510"/>
                </a:cubicBezTo>
                <a:cubicBezTo>
                  <a:pt x="2980040" y="522693"/>
                  <a:pt x="2959605" y="514284"/>
                  <a:pt x="2935529" y="514284"/>
                </a:cubicBezTo>
                <a:close/>
                <a:moveTo>
                  <a:pt x="2600564" y="514284"/>
                </a:moveTo>
                <a:cubicBezTo>
                  <a:pt x="2568901" y="514284"/>
                  <a:pt x="2541994" y="526265"/>
                  <a:pt x="2519844" y="550226"/>
                </a:cubicBezTo>
                <a:cubicBezTo>
                  <a:pt x="2497695" y="574187"/>
                  <a:pt x="2486619" y="604920"/>
                  <a:pt x="2486619" y="642425"/>
                </a:cubicBezTo>
                <a:cubicBezTo>
                  <a:pt x="2486619" y="678590"/>
                  <a:pt x="2498066" y="708839"/>
                  <a:pt x="2520959" y="733173"/>
                </a:cubicBezTo>
                <a:cubicBezTo>
                  <a:pt x="2543852" y="757506"/>
                  <a:pt x="2570981" y="769673"/>
                  <a:pt x="2602346" y="769673"/>
                </a:cubicBezTo>
                <a:cubicBezTo>
                  <a:pt x="2616320" y="769673"/>
                  <a:pt x="2629290" y="767180"/>
                  <a:pt x="2641257" y="762194"/>
                </a:cubicBezTo>
                <a:cubicBezTo>
                  <a:pt x="2653224" y="757209"/>
                  <a:pt x="2665153" y="749060"/>
                  <a:pt x="2677045" y="737749"/>
                </a:cubicBezTo>
                <a:lnTo>
                  <a:pt x="2677045" y="763422"/>
                </a:lnTo>
                <a:lnTo>
                  <a:pt x="2737990" y="763422"/>
                </a:lnTo>
                <a:lnTo>
                  <a:pt x="2737990" y="520535"/>
                </a:lnTo>
                <a:lnTo>
                  <a:pt x="2677045" y="520535"/>
                </a:lnTo>
                <a:lnTo>
                  <a:pt x="2677045" y="547324"/>
                </a:lnTo>
                <a:cubicBezTo>
                  <a:pt x="2666193" y="536310"/>
                  <a:pt x="2654374" y="528050"/>
                  <a:pt x="2641590" y="522544"/>
                </a:cubicBezTo>
                <a:cubicBezTo>
                  <a:pt x="2628806" y="517037"/>
                  <a:pt x="2615131" y="514284"/>
                  <a:pt x="2600564" y="514284"/>
                </a:cubicBezTo>
                <a:close/>
                <a:moveTo>
                  <a:pt x="2240204" y="514284"/>
                </a:moveTo>
                <a:cubicBezTo>
                  <a:pt x="2228463" y="514284"/>
                  <a:pt x="2216983" y="516562"/>
                  <a:pt x="2205762" y="521117"/>
                </a:cubicBezTo>
                <a:cubicBezTo>
                  <a:pt x="2194542" y="525673"/>
                  <a:pt x="2182022" y="533776"/>
                  <a:pt x="2168202" y="545426"/>
                </a:cubicBezTo>
                <a:lnTo>
                  <a:pt x="2168202" y="520535"/>
                </a:lnTo>
                <a:lnTo>
                  <a:pt x="2107257" y="520535"/>
                </a:lnTo>
                <a:lnTo>
                  <a:pt x="2107257" y="763422"/>
                </a:lnTo>
                <a:lnTo>
                  <a:pt x="2168202" y="763422"/>
                </a:lnTo>
                <a:lnTo>
                  <a:pt x="2168202" y="665977"/>
                </a:lnTo>
                <a:cubicBezTo>
                  <a:pt x="2168202" y="640706"/>
                  <a:pt x="2169093" y="624281"/>
                  <a:pt x="2170874" y="616700"/>
                </a:cubicBezTo>
                <a:cubicBezTo>
                  <a:pt x="2174290" y="602131"/>
                  <a:pt x="2180415" y="590721"/>
                  <a:pt x="2189249" y="582470"/>
                </a:cubicBezTo>
                <a:cubicBezTo>
                  <a:pt x="2198084" y="574220"/>
                  <a:pt x="2208662" y="570094"/>
                  <a:pt x="2220985" y="570094"/>
                </a:cubicBezTo>
                <a:cubicBezTo>
                  <a:pt x="2230486" y="570094"/>
                  <a:pt x="2238467" y="572584"/>
                  <a:pt x="2244926" y="577564"/>
                </a:cubicBezTo>
                <a:cubicBezTo>
                  <a:pt x="2251385" y="582544"/>
                  <a:pt x="2255913" y="589791"/>
                  <a:pt x="2258512" y="599306"/>
                </a:cubicBezTo>
                <a:cubicBezTo>
                  <a:pt x="2261111" y="608820"/>
                  <a:pt x="2262410" y="628071"/>
                  <a:pt x="2262410" y="657058"/>
                </a:cubicBezTo>
                <a:lnTo>
                  <a:pt x="2262410" y="763422"/>
                </a:lnTo>
                <a:lnTo>
                  <a:pt x="2322686" y="763422"/>
                </a:lnTo>
                <a:lnTo>
                  <a:pt x="2322686" y="602911"/>
                </a:lnTo>
                <a:cubicBezTo>
                  <a:pt x="2322686" y="574931"/>
                  <a:pt x="2315627" y="553798"/>
                  <a:pt x="2301509" y="539510"/>
                </a:cubicBezTo>
                <a:cubicBezTo>
                  <a:pt x="2284715" y="522693"/>
                  <a:pt x="2264280" y="514284"/>
                  <a:pt x="2240204" y="514284"/>
                </a:cubicBezTo>
                <a:close/>
                <a:moveTo>
                  <a:pt x="1926058" y="514284"/>
                </a:moveTo>
                <a:cubicBezTo>
                  <a:pt x="1894358" y="514284"/>
                  <a:pt x="1866304" y="525297"/>
                  <a:pt x="1841896" y="547324"/>
                </a:cubicBezTo>
                <a:cubicBezTo>
                  <a:pt x="1814065" y="572624"/>
                  <a:pt x="1800150" y="604250"/>
                  <a:pt x="1800150" y="642202"/>
                </a:cubicBezTo>
                <a:cubicBezTo>
                  <a:pt x="1800150" y="677623"/>
                  <a:pt x="1812465" y="707723"/>
                  <a:pt x="1837096" y="732503"/>
                </a:cubicBezTo>
                <a:cubicBezTo>
                  <a:pt x="1861727" y="757283"/>
                  <a:pt x="1891456" y="769673"/>
                  <a:pt x="1926282" y="769673"/>
                </a:cubicBezTo>
                <a:cubicBezTo>
                  <a:pt x="1949945" y="769673"/>
                  <a:pt x="1971600" y="764055"/>
                  <a:pt x="1991245" y="752818"/>
                </a:cubicBezTo>
                <a:cubicBezTo>
                  <a:pt x="2010890" y="741582"/>
                  <a:pt x="2026406" y="725992"/>
                  <a:pt x="2037791" y="706049"/>
                </a:cubicBezTo>
                <a:cubicBezTo>
                  <a:pt x="2049177" y="686106"/>
                  <a:pt x="2054869" y="664675"/>
                  <a:pt x="2054869" y="641755"/>
                </a:cubicBezTo>
                <a:cubicBezTo>
                  <a:pt x="2054869" y="618984"/>
                  <a:pt x="2049214" y="597776"/>
                  <a:pt x="2037903" y="578131"/>
                </a:cubicBezTo>
                <a:cubicBezTo>
                  <a:pt x="2026592" y="558486"/>
                  <a:pt x="2010853" y="542933"/>
                  <a:pt x="1990687" y="531473"/>
                </a:cubicBezTo>
                <a:cubicBezTo>
                  <a:pt x="1970521" y="520014"/>
                  <a:pt x="1948978" y="514284"/>
                  <a:pt x="1926058" y="514284"/>
                </a:cubicBezTo>
                <a:close/>
                <a:moveTo>
                  <a:pt x="1362314" y="514284"/>
                </a:moveTo>
                <a:cubicBezTo>
                  <a:pt x="1330650" y="514284"/>
                  <a:pt x="1303744" y="526265"/>
                  <a:pt x="1281594" y="550226"/>
                </a:cubicBezTo>
                <a:cubicBezTo>
                  <a:pt x="1259444" y="574187"/>
                  <a:pt x="1248370" y="604920"/>
                  <a:pt x="1248370" y="642425"/>
                </a:cubicBezTo>
                <a:cubicBezTo>
                  <a:pt x="1248370" y="678590"/>
                  <a:pt x="1259816" y="708839"/>
                  <a:pt x="1282709" y="733173"/>
                </a:cubicBezTo>
                <a:cubicBezTo>
                  <a:pt x="1305602" y="757506"/>
                  <a:pt x="1332731" y="769673"/>
                  <a:pt x="1364096" y="769673"/>
                </a:cubicBezTo>
                <a:cubicBezTo>
                  <a:pt x="1378070" y="769673"/>
                  <a:pt x="1391040" y="767180"/>
                  <a:pt x="1403007" y="762194"/>
                </a:cubicBezTo>
                <a:cubicBezTo>
                  <a:pt x="1414973" y="757209"/>
                  <a:pt x="1426903" y="749060"/>
                  <a:pt x="1438795" y="737749"/>
                </a:cubicBezTo>
                <a:lnTo>
                  <a:pt x="1438795" y="763422"/>
                </a:lnTo>
                <a:lnTo>
                  <a:pt x="1499740" y="763422"/>
                </a:lnTo>
                <a:lnTo>
                  <a:pt x="1499740" y="520535"/>
                </a:lnTo>
                <a:lnTo>
                  <a:pt x="1438795" y="520535"/>
                </a:lnTo>
                <a:lnTo>
                  <a:pt x="1438795" y="547324"/>
                </a:lnTo>
                <a:cubicBezTo>
                  <a:pt x="1427943" y="536310"/>
                  <a:pt x="1416124" y="528050"/>
                  <a:pt x="1403340" y="522544"/>
                </a:cubicBezTo>
                <a:cubicBezTo>
                  <a:pt x="1390556" y="517037"/>
                  <a:pt x="1376880" y="514284"/>
                  <a:pt x="1362314" y="514284"/>
                </a:cubicBezTo>
                <a:close/>
                <a:moveTo>
                  <a:pt x="944984" y="514284"/>
                </a:moveTo>
                <a:cubicBezTo>
                  <a:pt x="913283" y="514284"/>
                  <a:pt x="885229" y="525297"/>
                  <a:pt x="860821" y="547324"/>
                </a:cubicBezTo>
                <a:cubicBezTo>
                  <a:pt x="832990" y="572624"/>
                  <a:pt x="819075" y="604250"/>
                  <a:pt x="819075" y="642202"/>
                </a:cubicBezTo>
                <a:cubicBezTo>
                  <a:pt x="819075" y="677623"/>
                  <a:pt x="831390" y="707723"/>
                  <a:pt x="856021" y="732503"/>
                </a:cubicBezTo>
                <a:cubicBezTo>
                  <a:pt x="880653" y="757283"/>
                  <a:pt x="910381" y="769673"/>
                  <a:pt x="945207" y="769673"/>
                </a:cubicBezTo>
                <a:cubicBezTo>
                  <a:pt x="968870" y="769673"/>
                  <a:pt x="990525" y="764055"/>
                  <a:pt x="1010170" y="752818"/>
                </a:cubicBezTo>
                <a:cubicBezTo>
                  <a:pt x="1029816" y="741582"/>
                  <a:pt x="1045331" y="725992"/>
                  <a:pt x="1056716" y="706049"/>
                </a:cubicBezTo>
                <a:cubicBezTo>
                  <a:pt x="1068101" y="686106"/>
                  <a:pt x="1073794" y="664675"/>
                  <a:pt x="1073794" y="641755"/>
                </a:cubicBezTo>
                <a:cubicBezTo>
                  <a:pt x="1073794" y="618984"/>
                  <a:pt x="1068139" y="597776"/>
                  <a:pt x="1056828" y="578131"/>
                </a:cubicBezTo>
                <a:cubicBezTo>
                  <a:pt x="1045517" y="558486"/>
                  <a:pt x="1029778" y="542933"/>
                  <a:pt x="1009612" y="531473"/>
                </a:cubicBezTo>
                <a:cubicBezTo>
                  <a:pt x="989446" y="520014"/>
                  <a:pt x="967903" y="514284"/>
                  <a:pt x="944984" y="514284"/>
                </a:cubicBezTo>
                <a:close/>
                <a:moveTo>
                  <a:pt x="494927" y="435033"/>
                </a:moveTo>
                <a:lnTo>
                  <a:pt x="494927" y="763422"/>
                </a:lnTo>
                <a:lnTo>
                  <a:pt x="557435" y="763422"/>
                </a:lnTo>
                <a:lnTo>
                  <a:pt x="557435" y="547993"/>
                </a:lnTo>
                <a:lnTo>
                  <a:pt x="697778" y="763422"/>
                </a:lnTo>
                <a:lnTo>
                  <a:pt x="757907" y="763422"/>
                </a:lnTo>
                <a:lnTo>
                  <a:pt x="757907" y="435033"/>
                </a:lnTo>
                <a:lnTo>
                  <a:pt x="695399" y="435033"/>
                </a:lnTo>
                <a:lnTo>
                  <a:pt x="695399" y="651131"/>
                </a:lnTo>
                <a:lnTo>
                  <a:pt x="554885" y="435033"/>
                </a:lnTo>
                <a:close/>
                <a:moveTo>
                  <a:pt x="1571699" y="431015"/>
                </a:moveTo>
                <a:lnTo>
                  <a:pt x="1571699" y="520535"/>
                </a:lnTo>
                <a:lnTo>
                  <a:pt x="1540445" y="520535"/>
                </a:lnTo>
                <a:lnTo>
                  <a:pt x="1540445" y="572997"/>
                </a:lnTo>
                <a:lnTo>
                  <a:pt x="1571699" y="572997"/>
                </a:lnTo>
                <a:lnTo>
                  <a:pt x="1571699" y="763422"/>
                </a:lnTo>
                <a:lnTo>
                  <a:pt x="1632644" y="763422"/>
                </a:lnTo>
                <a:lnTo>
                  <a:pt x="1632644" y="572997"/>
                </a:lnTo>
                <a:lnTo>
                  <a:pt x="1668809" y="572997"/>
                </a:lnTo>
                <a:lnTo>
                  <a:pt x="1668809" y="520535"/>
                </a:lnTo>
                <a:lnTo>
                  <a:pt x="1632644" y="520535"/>
                </a:lnTo>
                <a:lnTo>
                  <a:pt x="1632644" y="431015"/>
                </a:lnTo>
                <a:close/>
                <a:moveTo>
                  <a:pt x="1133549" y="431015"/>
                </a:moveTo>
                <a:lnTo>
                  <a:pt x="1133549" y="520535"/>
                </a:lnTo>
                <a:lnTo>
                  <a:pt x="1102295" y="520535"/>
                </a:lnTo>
                <a:lnTo>
                  <a:pt x="1102295" y="572997"/>
                </a:lnTo>
                <a:lnTo>
                  <a:pt x="1133549" y="572997"/>
                </a:lnTo>
                <a:lnTo>
                  <a:pt x="1133549" y="763422"/>
                </a:lnTo>
                <a:lnTo>
                  <a:pt x="1194494" y="763422"/>
                </a:lnTo>
                <a:lnTo>
                  <a:pt x="1194494" y="572997"/>
                </a:lnTo>
                <a:lnTo>
                  <a:pt x="1230659" y="572997"/>
                </a:lnTo>
                <a:lnTo>
                  <a:pt x="1230659" y="520535"/>
                </a:lnTo>
                <a:lnTo>
                  <a:pt x="1194494" y="520535"/>
                </a:lnTo>
                <a:lnTo>
                  <a:pt x="1194494" y="431015"/>
                </a:lnTo>
                <a:close/>
                <a:moveTo>
                  <a:pt x="3258070" y="426773"/>
                </a:moveTo>
                <a:lnTo>
                  <a:pt x="3258070" y="547324"/>
                </a:lnTo>
                <a:cubicBezTo>
                  <a:pt x="3247218" y="536310"/>
                  <a:pt x="3235399" y="528050"/>
                  <a:pt x="3222615" y="522544"/>
                </a:cubicBezTo>
                <a:cubicBezTo>
                  <a:pt x="3209831" y="517037"/>
                  <a:pt x="3196156" y="514284"/>
                  <a:pt x="3181589" y="514284"/>
                </a:cubicBezTo>
                <a:cubicBezTo>
                  <a:pt x="3149926" y="514284"/>
                  <a:pt x="3123019" y="526265"/>
                  <a:pt x="3100869" y="550226"/>
                </a:cubicBezTo>
                <a:cubicBezTo>
                  <a:pt x="3078719" y="574187"/>
                  <a:pt x="3067645" y="604920"/>
                  <a:pt x="3067645" y="642425"/>
                </a:cubicBezTo>
                <a:cubicBezTo>
                  <a:pt x="3067645" y="678590"/>
                  <a:pt x="3079091" y="708839"/>
                  <a:pt x="3101984" y="733173"/>
                </a:cubicBezTo>
                <a:cubicBezTo>
                  <a:pt x="3124877" y="757506"/>
                  <a:pt x="3152006" y="769673"/>
                  <a:pt x="3183371" y="769673"/>
                </a:cubicBezTo>
                <a:cubicBezTo>
                  <a:pt x="3197345" y="769673"/>
                  <a:pt x="3210315" y="767180"/>
                  <a:pt x="3222282" y="762194"/>
                </a:cubicBezTo>
                <a:cubicBezTo>
                  <a:pt x="3234249" y="757209"/>
                  <a:pt x="3246178" y="749060"/>
                  <a:pt x="3258070" y="737749"/>
                </a:cubicBezTo>
                <a:lnTo>
                  <a:pt x="3258070" y="763422"/>
                </a:lnTo>
                <a:lnTo>
                  <a:pt x="3319015" y="763422"/>
                </a:lnTo>
                <a:lnTo>
                  <a:pt x="3319015" y="426773"/>
                </a:lnTo>
                <a:close/>
                <a:moveTo>
                  <a:pt x="1721457" y="420522"/>
                </a:moveTo>
                <a:cubicBezTo>
                  <a:pt x="1710772" y="420522"/>
                  <a:pt x="1701645" y="424317"/>
                  <a:pt x="1694077" y="431908"/>
                </a:cubicBezTo>
                <a:cubicBezTo>
                  <a:pt x="1686509" y="439498"/>
                  <a:pt x="1682724" y="448651"/>
                  <a:pt x="1682724" y="459366"/>
                </a:cubicBezTo>
                <a:cubicBezTo>
                  <a:pt x="1682724" y="470528"/>
                  <a:pt x="1686546" y="480016"/>
                  <a:pt x="1694188" y="487830"/>
                </a:cubicBezTo>
                <a:cubicBezTo>
                  <a:pt x="1701831" y="495643"/>
                  <a:pt x="1711069" y="499550"/>
                  <a:pt x="1721904" y="499550"/>
                </a:cubicBezTo>
                <a:cubicBezTo>
                  <a:pt x="1732440" y="499550"/>
                  <a:pt x="1741492" y="495718"/>
                  <a:pt x="1749061" y="488053"/>
                </a:cubicBezTo>
                <a:cubicBezTo>
                  <a:pt x="1756629" y="480388"/>
                  <a:pt x="1760413" y="471124"/>
                  <a:pt x="1760413" y="460259"/>
                </a:cubicBezTo>
                <a:cubicBezTo>
                  <a:pt x="1760413" y="449246"/>
                  <a:pt x="1756591" y="439870"/>
                  <a:pt x="1748949" y="432131"/>
                </a:cubicBezTo>
                <a:cubicBezTo>
                  <a:pt x="1741306" y="424392"/>
                  <a:pt x="1732142" y="420522"/>
                  <a:pt x="1721457" y="420522"/>
                </a:cubicBez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702DF0-6819-9558-F38E-42F3206D63FC}"/>
              </a:ext>
            </a:extLst>
          </p:cNvPr>
          <p:cNvSpPr/>
          <p:nvPr/>
        </p:nvSpPr>
        <p:spPr>
          <a:xfrm>
            <a:off x="262396" y="79514"/>
            <a:ext cx="3283889" cy="121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C36E130-83B2-A2AB-0D3E-04C152557C7A}"/>
                  </a:ext>
                </a:extLst>
              </p:cNvPr>
              <p:cNvSpPr txBox="1"/>
              <p:nvPr/>
            </p:nvSpPr>
            <p:spPr>
              <a:xfrm>
                <a:off x="4581120" y="1934415"/>
                <a:ext cx="302976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The Geometric Product</a:t>
                </a:r>
              </a:p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AB = A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B + A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∧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B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C36E130-83B2-A2AB-0D3E-04C152557C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1120" y="1934415"/>
                <a:ext cx="3029767" cy="707886"/>
              </a:xfrm>
              <a:prstGeom prst="rect">
                <a:avLst/>
              </a:prstGeom>
              <a:blipFill>
                <a:blip r:embed="rId3"/>
                <a:stretch>
                  <a:fillRect l="-1807" t="-4310" r="-1807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24B77D9-DBD3-9263-D34E-0D8442597BD2}"/>
              </a:ext>
            </a:extLst>
          </p:cNvPr>
          <p:cNvCxnSpPr>
            <a:cxnSpLocks/>
          </p:cNvCxnSpPr>
          <p:nvPr/>
        </p:nvCxnSpPr>
        <p:spPr>
          <a:xfrm flipV="1">
            <a:off x="515543" y="3841988"/>
            <a:ext cx="1230152" cy="201899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9EAEBEB-F163-CFA5-B096-91A03843156C}"/>
              </a:ext>
            </a:extLst>
          </p:cNvPr>
          <p:cNvCxnSpPr>
            <a:cxnSpLocks/>
          </p:cNvCxnSpPr>
          <p:nvPr/>
        </p:nvCxnSpPr>
        <p:spPr>
          <a:xfrm flipH="1" flipV="1">
            <a:off x="2105222" y="4379943"/>
            <a:ext cx="896340" cy="15188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FDD95BC-1AB6-3FF3-DA00-340DFC5420F7}"/>
              </a:ext>
            </a:extLst>
          </p:cNvPr>
          <p:cNvSpPr txBox="1"/>
          <p:nvPr/>
        </p:nvSpPr>
        <p:spPr>
          <a:xfrm>
            <a:off x="647937" y="3049308"/>
            <a:ext cx="417519" cy="574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AA12DE-3AD9-AEBA-6CB7-17C7604AB657}"/>
              </a:ext>
            </a:extLst>
          </p:cNvPr>
          <p:cNvSpPr txBox="1"/>
          <p:nvPr/>
        </p:nvSpPr>
        <p:spPr>
          <a:xfrm>
            <a:off x="2344631" y="3087111"/>
            <a:ext cx="417519" cy="574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DDB4707-4D30-AEAF-6AF8-0E745DF6333B}"/>
              </a:ext>
            </a:extLst>
          </p:cNvPr>
          <p:cNvCxnSpPr>
            <a:cxnSpLocks/>
          </p:cNvCxnSpPr>
          <p:nvPr/>
        </p:nvCxnSpPr>
        <p:spPr>
          <a:xfrm flipH="1" flipV="1">
            <a:off x="11112700" y="2879678"/>
            <a:ext cx="896340" cy="15188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8AAD50D-3305-4071-719F-383C98E2F4D6}"/>
              </a:ext>
            </a:extLst>
          </p:cNvPr>
          <p:cNvCxnSpPr>
            <a:cxnSpLocks/>
          </p:cNvCxnSpPr>
          <p:nvPr/>
        </p:nvCxnSpPr>
        <p:spPr>
          <a:xfrm flipV="1">
            <a:off x="10778889" y="4398522"/>
            <a:ext cx="1230152" cy="201899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4D37BE16-D2D1-1ADD-E151-E20237A96C31}"/>
              </a:ext>
            </a:extLst>
          </p:cNvPr>
          <p:cNvSpPr txBox="1"/>
          <p:nvPr/>
        </p:nvSpPr>
        <p:spPr>
          <a:xfrm>
            <a:off x="11591522" y="3166372"/>
            <a:ext cx="417519" cy="574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B2A223-B552-8533-619E-CDE84D54445A}"/>
              </a:ext>
            </a:extLst>
          </p:cNvPr>
          <p:cNvSpPr txBox="1"/>
          <p:nvPr/>
        </p:nvSpPr>
        <p:spPr>
          <a:xfrm>
            <a:off x="11560870" y="5157944"/>
            <a:ext cx="417519" cy="574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06E290D-BBB5-F3B7-879D-8C75BCCAFDB3}"/>
              </a:ext>
            </a:extLst>
          </p:cNvPr>
          <p:cNvCxnSpPr>
            <a:cxnSpLocks/>
          </p:cNvCxnSpPr>
          <p:nvPr/>
        </p:nvCxnSpPr>
        <p:spPr>
          <a:xfrm flipV="1">
            <a:off x="9882549" y="2909266"/>
            <a:ext cx="1230152" cy="2018995"/>
          </a:xfrm>
          <a:prstGeom prst="straightConnector1">
            <a:avLst/>
          </a:prstGeom>
          <a:ln w="38100" cap="sq" cmpd="sng">
            <a:solidFill>
              <a:schemeClr val="bg1"/>
            </a:solidFill>
            <a:prstDash val="sysDash"/>
            <a:bevel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422854E-B87C-840C-B7EB-D08441A62C02}"/>
              </a:ext>
            </a:extLst>
          </p:cNvPr>
          <p:cNvCxnSpPr>
            <a:cxnSpLocks/>
          </p:cNvCxnSpPr>
          <p:nvPr/>
        </p:nvCxnSpPr>
        <p:spPr>
          <a:xfrm flipH="1" flipV="1">
            <a:off x="9882549" y="4928262"/>
            <a:ext cx="896340" cy="1518844"/>
          </a:xfrm>
          <a:prstGeom prst="straightConnector1">
            <a:avLst/>
          </a:prstGeom>
          <a:ln w="38100" cap="sq" cmpd="sng">
            <a:solidFill>
              <a:schemeClr val="bg1"/>
            </a:solidFill>
            <a:prstDash val="sysDash"/>
            <a:bevel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A3D14190-BD65-3014-6C49-044D8C13203C}"/>
              </a:ext>
            </a:extLst>
          </p:cNvPr>
          <p:cNvSpPr/>
          <p:nvPr/>
        </p:nvSpPr>
        <p:spPr>
          <a:xfrm>
            <a:off x="10778888" y="4340801"/>
            <a:ext cx="449521" cy="437432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Half Frame 38">
            <a:extLst>
              <a:ext uri="{FF2B5EF4-FFF2-40B4-BE49-F238E27FC236}">
                <a16:creationId xmlns:a16="http://schemas.microsoft.com/office/drawing/2014/main" id="{32BF86DA-0F21-5ADC-86C8-7457064C0F8B}"/>
              </a:ext>
            </a:extLst>
          </p:cNvPr>
          <p:cNvSpPr/>
          <p:nvPr/>
        </p:nvSpPr>
        <p:spPr>
          <a:xfrm rot="19718270">
            <a:off x="11038884" y="4314955"/>
            <a:ext cx="84607" cy="84607"/>
          </a:xfrm>
          <a:prstGeom prst="halfFrame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Half Frame 39">
            <a:extLst>
              <a:ext uri="{FF2B5EF4-FFF2-40B4-BE49-F238E27FC236}">
                <a16:creationId xmlns:a16="http://schemas.microsoft.com/office/drawing/2014/main" id="{5613AAB2-C16C-D0FE-88A2-E35E64C010AF}"/>
              </a:ext>
            </a:extLst>
          </p:cNvPr>
          <p:cNvSpPr/>
          <p:nvPr/>
        </p:nvSpPr>
        <p:spPr>
          <a:xfrm rot="9434904">
            <a:off x="10884654" y="4716155"/>
            <a:ext cx="84607" cy="84607"/>
          </a:xfrm>
          <a:prstGeom prst="halfFrame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EB6211-B033-6EBB-E13F-E63869F6AD56}"/>
              </a:ext>
            </a:extLst>
          </p:cNvPr>
          <p:cNvCxnSpPr/>
          <p:nvPr/>
        </p:nvCxnSpPr>
        <p:spPr>
          <a:xfrm>
            <a:off x="3450991" y="4534053"/>
            <a:ext cx="462137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FDC1FDD-70A5-C01B-C247-D2E100031997}"/>
              </a:ext>
            </a:extLst>
          </p:cNvPr>
          <p:cNvCxnSpPr/>
          <p:nvPr/>
        </p:nvCxnSpPr>
        <p:spPr>
          <a:xfrm>
            <a:off x="3450991" y="4829553"/>
            <a:ext cx="462137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FB95251-A3AF-D680-1D51-DF5C924EBBDE}"/>
              </a:ext>
            </a:extLst>
          </p:cNvPr>
          <p:cNvGrpSpPr/>
          <p:nvPr/>
        </p:nvGrpSpPr>
        <p:grpSpPr>
          <a:xfrm>
            <a:off x="4061867" y="3489034"/>
            <a:ext cx="4364823" cy="2315292"/>
            <a:chOff x="6932546" y="3643597"/>
            <a:chExt cx="4717350" cy="250228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233A139-CE2F-4807-627F-86520EA65C73}"/>
                </a:ext>
              </a:extLst>
            </p:cNvPr>
            <p:cNvSpPr txBox="1"/>
            <p:nvPr/>
          </p:nvSpPr>
          <p:spPr>
            <a:xfrm>
              <a:off x="6932546" y="3643597"/>
              <a:ext cx="516481" cy="620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A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E0C3EEE-F1B9-B061-D1D9-A27D164DE368}"/>
                </a:ext>
              </a:extLst>
            </p:cNvPr>
            <p:cNvSpPr txBox="1"/>
            <p:nvPr/>
          </p:nvSpPr>
          <p:spPr>
            <a:xfrm>
              <a:off x="8117157" y="3643598"/>
              <a:ext cx="516481" cy="620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5A8DA147-1372-C291-549F-509CDC9BDB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71736" y="3648343"/>
              <a:ext cx="0" cy="249754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35AA9CC-9915-DAD1-DF6F-BE6FE60D498B}"/>
                </a:ext>
              </a:extLst>
            </p:cNvPr>
            <p:cNvCxnSpPr>
              <a:cxnSpLocks/>
            </p:cNvCxnSpPr>
            <p:nvPr/>
          </p:nvCxnSpPr>
          <p:spPr>
            <a:xfrm>
              <a:off x="10144093" y="4737351"/>
              <a:ext cx="1505803" cy="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6728F50B-D1AB-EE64-73A1-6FBBD18351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17157" y="4330731"/>
              <a:ext cx="0" cy="1815153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AD487396-99BA-4B0D-AF6C-97A6CF5436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44093" y="5197965"/>
              <a:ext cx="1120985" cy="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259D7C1-C9C9-7E21-C1DF-C0D1321E75CB}"/>
                </a:ext>
              </a:extLst>
            </p:cNvPr>
            <p:cNvSpPr txBox="1"/>
            <p:nvPr/>
          </p:nvSpPr>
          <p:spPr>
            <a:xfrm>
              <a:off x="10597383" y="5366191"/>
              <a:ext cx="516481" cy="620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2505D10-9A37-C0E1-C52D-B4FE51AF8266}"/>
                </a:ext>
              </a:extLst>
            </p:cNvPr>
            <p:cNvSpPr txBox="1"/>
            <p:nvPr/>
          </p:nvSpPr>
          <p:spPr>
            <a:xfrm>
              <a:off x="10577866" y="4034703"/>
              <a:ext cx="516481" cy="620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A</a:t>
              </a: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D0B1848-94D5-7B02-934B-E651DCA053A0}"/>
                </a:ext>
              </a:extLst>
            </p:cNvPr>
            <p:cNvCxnSpPr/>
            <p:nvPr/>
          </p:nvCxnSpPr>
          <p:spPr>
            <a:xfrm>
              <a:off x="9070802" y="4912804"/>
              <a:ext cx="499462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1A60791F-6AE7-1439-FAFC-50D4DBEAC7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01323" y="4650026"/>
              <a:ext cx="0" cy="525555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6C00282-5CE6-7D6D-49CE-DD0737C79917}"/>
              </a:ext>
            </a:extLst>
          </p:cNvPr>
          <p:cNvCxnSpPr/>
          <p:nvPr/>
        </p:nvCxnSpPr>
        <p:spPr>
          <a:xfrm>
            <a:off x="8817415" y="4663393"/>
            <a:ext cx="462137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34877DE-AA82-1A0F-FCF0-F7970C656EA8}"/>
              </a:ext>
            </a:extLst>
          </p:cNvPr>
          <p:cNvCxnSpPr>
            <a:cxnSpLocks/>
          </p:cNvCxnSpPr>
          <p:nvPr/>
        </p:nvCxnSpPr>
        <p:spPr>
          <a:xfrm flipV="1">
            <a:off x="9030709" y="4420252"/>
            <a:ext cx="0" cy="48628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344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2BDC74C-E22F-D05A-2809-68EC9C600F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C060827-72A6-67F8-7999-4DDDF638D13A}"/>
              </a:ext>
            </a:extLst>
          </p:cNvPr>
          <p:cNvSpPr txBox="1"/>
          <p:nvPr/>
        </p:nvSpPr>
        <p:spPr>
          <a:xfrm>
            <a:off x="2461097" y="1926077"/>
            <a:ext cx="20145983" cy="12081752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3256276" y="1174042"/>
                </a:moveTo>
                <a:cubicBezTo>
                  <a:pt x="3275559" y="1174042"/>
                  <a:pt x="3291504" y="1180590"/>
                  <a:pt x="3304111" y="1193687"/>
                </a:cubicBezTo>
                <a:cubicBezTo>
                  <a:pt x="3316719" y="1206784"/>
                  <a:pt x="3323022" y="1223899"/>
                  <a:pt x="3323022" y="1245033"/>
                </a:cubicBezTo>
                <a:cubicBezTo>
                  <a:pt x="3323022" y="1266613"/>
                  <a:pt x="3316719" y="1284063"/>
                  <a:pt x="3304111" y="1297383"/>
                </a:cubicBezTo>
                <a:cubicBezTo>
                  <a:pt x="3291504" y="1310703"/>
                  <a:pt x="3275632" y="1317363"/>
                  <a:pt x="3256496" y="1317363"/>
                </a:cubicBezTo>
                <a:cubicBezTo>
                  <a:pt x="3237955" y="1317363"/>
                  <a:pt x="3222344" y="1310592"/>
                  <a:pt x="3209662" y="1297048"/>
                </a:cubicBezTo>
                <a:cubicBezTo>
                  <a:pt x="3196981" y="1283505"/>
                  <a:pt x="3190640" y="1266241"/>
                  <a:pt x="3190640" y="1245256"/>
                </a:cubicBezTo>
                <a:cubicBezTo>
                  <a:pt x="3190640" y="1224420"/>
                  <a:pt x="3196869" y="1207342"/>
                  <a:pt x="3209329" y="1194022"/>
                </a:cubicBezTo>
                <a:cubicBezTo>
                  <a:pt x="3221789" y="1180702"/>
                  <a:pt x="3237438" y="1174042"/>
                  <a:pt x="3256276" y="1174042"/>
                </a:cubicBezTo>
                <a:close/>
                <a:moveTo>
                  <a:pt x="2960849" y="1174042"/>
                </a:moveTo>
                <a:cubicBezTo>
                  <a:pt x="2979899" y="1174042"/>
                  <a:pt x="2995675" y="1180702"/>
                  <a:pt x="3008176" y="1194022"/>
                </a:cubicBezTo>
                <a:cubicBezTo>
                  <a:pt x="3020678" y="1207342"/>
                  <a:pt x="3026929" y="1224420"/>
                  <a:pt x="3026929" y="1245256"/>
                </a:cubicBezTo>
                <a:cubicBezTo>
                  <a:pt x="3026929" y="1266241"/>
                  <a:pt x="3020566" y="1283505"/>
                  <a:pt x="3007841" y="1297048"/>
                </a:cubicBezTo>
                <a:cubicBezTo>
                  <a:pt x="2995116" y="1310592"/>
                  <a:pt x="2979453" y="1317363"/>
                  <a:pt x="2960849" y="1317363"/>
                </a:cubicBezTo>
                <a:cubicBezTo>
                  <a:pt x="2941650" y="1317363"/>
                  <a:pt x="2925725" y="1310703"/>
                  <a:pt x="2913075" y="1297383"/>
                </a:cubicBezTo>
                <a:cubicBezTo>
                  <a:pt x="2900425" y="1284063"/>
                  <a:pt x="2894100" y="1266613"/>
                  <a:pt x="2894100" y="1245033"/>
                </a:cubicBezTo>
                <a:cubicBezTo>
                  <a:pt x="2894100" y="1223899"/>
                  <a:pt x="2900425" y="1206784"/>
                  <a:pt x="2913075" y="1193687"/>
                </a:cubicBezTo>
                <a:cubicBezTo>
                  <a:pt x="2925725" y="1180590"/>
                  <a:pt x="2941650" y="1174042"/>
                  <a:pt x="2960849" y="1174042"/>
                </a:cubicBezTo>
                <a:close/>
                <a:moveTo>
                  <a:pt x="2189476" y="1174042"/>
                </a:moveTo>
                <a:cubicBezTo>
                  <a:pt x="2208759" y="1174042"/>
                  <a:pt x="2224704" y="1180590"/>
                  <a:pt x="2237311" y="1193687"/>
                </a:cubicBezTo>
                <a:cubicBezTo>
                  <a:pt x="2249918" y="1206784"/>
                  <a:pt x="2256222" y="1223899"/>
                  <a:pt x="2256222" y="1245033"/>
                </a:cubicBezTo>
                <a:cubicBezTo>
                  <a:pt x="2256222" y="1266613"/>
                  <a:pt x="2249918" y="1284063"/>
                  <a:pt x="2237311" y="1297383"/>
                </a:cubicBezTo>
                <a:cubicBezTo>
                  <a:pt x="2224704" y="1310703"/>
                  <a:pt x="2208832" y="1317363"/>
                  <a:pt x="2189696" y="1317363"/>
                </a:cubicBezTo>
                <a:cubicBezTo>
                  <a:pt x="2171155" y="1317363"/>
                  <a:pt x="2155544" y="1310592"/>
                  <a:pt x="2142862" y="1297048"/>
                </a:cubicBezTo>
                <a:cubicBezTo>
                  <a:pt x="2130180" y="1283505"/>
                  <a:pt x="2123839" y="1266241"/>
                  <a:pt x="2123839" y="1245256"/>
                </a:cubicBezTo>
                <a:cubicBezTo>
                  <a:pt x="2123839" y="1224420"/>
                  <a:pt x="2130069" y="1207342"/>
                  <a:pt x="2142529" y="1194022"/>
                </a:cubicBezTo>
                <a:cubicBezTo>
                  <a:pt x="2154989" y="1180702"/>
                  <a:pt x="2170638" y="1174042"/>
                  <a:pt x="2189476" y="1174042"/>
                </a:cubicBezTo>
                <a:close/>
                <a:moveTo>
                  <a:pt x="3858468" y="1169354"/>
                </a:moveTo>
                <a:cubicBezTo>
                  <a:pt x="3874123" y="1169354"/>
                  <a:pt x="3887876" y="1173595"/>
                  <a:pt x="3899728" y="1182079"/>
                </a:cubicBezTo>
                <a:cubicBezTo>
                  <a:pt x="3911580" y="1190562"/>
                  <a:pt x="3919518" y="1201575"/>
                  <a:pt x="3923544" y="1215118"/>
                </a:cubicBezTo>
                <a:lnTo>
                  <a:pt x="3791384" y="1215118"/>
                </a:lnTo>
                <a:cubicBezTo>
                  <a:pt x="3798242" y="1200087"/>
                  <a:pt x="3805696" y="1189594"/>
                  <a:pt x="3813747" y="1183641"/>
                </a:cubicBezTo>
                <a:cubicBezTo>
                  <a:pt x="3826567" y="1174116"/>
                  <a:pt x="3841474" y="1169354"/>
                  <a:pt x="3858468" y="1169354"/>
                </a:cubicBezTo>
                <a:close/>
                <a:moveTo>
                  <a:pt x="1658008" y="1124036"/>
                </a:moveTo>
                <a:lnTo>
                  <a:pt x="1658008" y="1366923"/>
                </a:lnTo>
                <a:lnTo>
                  <a:pt x="1718952" y="1366923"/>
                </a:lnTo>
                <a:lnTo>
                  <a:pt x="1718952" y="1124036"/>
                </a:lnTo>
                <a:close/>
                <a:moveTo>
                  <a:pt x="1171037" y="1124036"/>
                </a:moveTo>
                <a:lnTo>
                  <a:pt x="1263365" y="1348799"/>
                </a:lnTo>
                <a:lnTo>
                  <a:pt x="1213418" y="1455774"/>
                </a:lnTo>
                <a:lnTo>
                  <a:pt x="1276359" y="1455774"/>
                </a:lnTo>
                <a:lnTo>
                  <a:pt x="1428477" y="1124036"/>
                </a:lnTo>
                <a:lnTo>
                  <a:pt x="1366025" y="1124036"/>
                </a:lnTo>
                <a:lnTo>
                  <a:pt x="1296405" y="1276437"/>
                </a:lnTo>
                <a:lnTo>
                  <a:pt x="1233311" y="1124036"/>
                </a:lnTo>
                <a:close/>
                <a:moveTo>
                  <a:pt x="3855455" y="1117785"/>
                </a:moveTo>
                <a:cubicBezTo>
                  <a:pt x="3819438" y="1117785"/>
                  <a:pt x="3789487" y="1130026"/>
                  <a:pt x="3765600" y="1154508"/>
                </a:cubicBezTo>
                <a:cubicBezTo>
                  <a:pt x="3741713" y="1178990"/>
                  <a:pt x="3729770" y="1209761"/>
                  <a:pt x="3729770" y="1246819"/>
                </a:cubicBezTo>
                <a:cubicBezTo>
                  <a:pt x="3729770" y="1282984"/>
                  <a:pt x="3741750" y="1313085"/>
                  <a:pt x="3765711" y="1337120"/>
                </a:cubicBezTo>
                <a:cubicBezTo>
                  <a:pt x="3789673" y="1361156"/>
                  <a:pt x="3820703" y="1373174"/>
                  <a:pt x="3858803" y="1373174"/>
                </a:cubicBezTo>
                <a:cubicBezTo>
                  <a:pt x="3883360" y="1373174"/>
                  <a:pt x="3904568" y="1368821"/>
                  <a:pt x="3922428" y="1360114"/>
                </a:cubicBezTo>
                <a:cubicBezTo>
                  <a:pt x="3940287" y="1351408"/>
                  <a:pt x="3955616" y="1337976"/>
                  <a:pt x="3968415" y="1319819"/>
                </a:cubicBezTo>
                <a:lnTo>
                  <a:pt x="3917070" y="1295709"/>
                </a:lnTo>
                <a:cubicBezTo>
                  <a:pt x="3900699" y="1311634"/>
                  <a:pt x="3881128" y="1319596"/>
                  <a:pt x="3858357" y="1319596"/>
                </a:cubicBezTo>
                <a:cubicBezTo>
                  <a:pt x="3839307" y="1319596"/>
                  <a:pt x="3823643" y="1314498"/>
                  <a:pt x="3811365" y="1304304"/>
                </a:cubicBezTo>
                <a:cubicBezTo>
                  <a:pt x="3799086" y="1294109"/>
                  <a:pt x="3791533" y="1280380"/>
                  <a:pt x="3788705" y="1263116"/>
                </a:cubicBezTo>
                <a:lnTo>
                  <a:pt x="3984489" y="1263116"/>
                </a:lnTo>
                <a:lnTo>
                  <a:pt x="3984712" y="1251507"/>
                </a:lnTo>
                <a:cubicBezTo>
                  <a:pt x="3984712" y="1211323"/>
                  <a:pt x="3972731" y="1178990"/>
                  <a:pt x="3948770" y="1154508"/>
                </a:cubicBezTo>
                <a:cubicBezTo>
                  <a:pt x="3924809" y="1130026"/>
                  <a:pt x="3893704" y="1117785"/>
                  <a:pt x="3855455" y="1117785"/>
                </a:cubicBezTo>
                <a:close/>
                <a:moveTo>
                  <a:pt x="3571565" y="1117785"/>
                </a:moveTo>
                <a:cubicBezTo>
                  <a:pt x="3545520" y="1117785"/>
                  <a:pt x="3521968" y="1123440"/>
                  <a:pt x="3500909" y="1134751"/>
                </a:cubicBezTo>
                <a:cubicBezTo>
                  <a:pt x="3479850" y="1146062"/>
                  <a:pt x="3463442" y="1161615"/>
                  <a:pt x="3451684" y="1181409"/>
                </a:cubicBezTo>
                <a:cubicBezTo>
                  <a:pt x="3439927" y="1201203"/>
                  <a:pt x="3434048" y="1222858"/>
                  <a:pt x="3434048" y="1246372"/>
                </a:cubicBezTo>
                <a:cubicBezTo>
                  <a:pt x="3434048" y="1280305"/>
                  <a:pt x="3446140" y="1309922"/>
                  <a:pt x="3470325" y="1335223"/>
                </a:cubicBezTo>
                <a:cubicBezTo>
                  <a:pt x="3494509" y="1360524"/>
                  <a:pt x="3527959" y="1373174"/>
                  <a:pt x="3570672" y="1373174"/>
                </a:cubicBezTo>
                <a:cubicBezTo>
                  <a:pt x="3618148" y="1373174"/>
                  <a:pt x="3654909" y="1356237"/>
                  <a:pt x="3680954" y="1322362"/>
                </a:cubicBezTo>
                <a:lnTo>
                  <a:pt x="3632898" y="1289458"/>
                </a:lnTo>
                <a:cubicBezTo>
                  <a:pt x="3617701" y="1308062"/>
                  <a:pt x="3596467" y="1317363"/>
                  <a:pt x="3569197" y="1317363"/>
                </a:cubicBezTo>
                <a:cubicBezTo>
                  <a:pt x="3547145" y="1317363"/>
                  <a:pt x="3529339" y="1310825"/>
                  <a:pt x="3515779" y="1297750"/>
                </a:cubicBezTo>
                <a:cubicBezTo>
                  <a:pt x="3502219" y="1284674"/>
                  <a:pt x="3495440" y="1267807"/>
                  <a:pt x="3495440" y="1247150"/>
                </a:cubicBezTo>
                <a:cubicBezTo>
                  <a:pt x="3495440" y="1225903"/>
                  <a:pt x="3502480" y="1208481"/>
                  <a:pt x="3516560" y="1194884"/>
                </a:cubicBezTo>
                <a:cubicBezTo>
                  <a:pt x="3530641" y="1181287"/>
                  <a:pt x="3549081" y="1174488"/>
                  <a:pt x="3571879" y="1174488"/>
                </a:cubicBezTo>
                <a:cubicBezTo>
                  <a:pt x="3584394" y="1174488"/>
                  <a:pt x="3595309" y="1176423"/>
                  <a:pt x="3604622" y="1180293"/>
                </a:cubicBezTo>
                <a:cubicBezTo>
                  <a:pt x="3613936" y="1184162"/>
                  <a:pt x="3623361" y="1191083"/>
                  <a:pt x="3632898" y="1201054"/>
                </a:cubicBezTo>
                <a:lnTo>
                  <a:pt x="3683633" y="1173149"/>
                </a:lnTo>
                <a:cubicBezTo>
                  <a:pt x="3671429" y="1155438"/>
                  <a:pt x="3655728" y="1141783"/>
                  <a:pt x="3636529" y="1132184"/>
                </a:cubicBezTo>
                <a:cubicBezTo>
                  <a:pt x="3617330" y="1122585"/>
                  <a:pt x="3595675" y="1117785"/>
                  <a:pt x="3571565" y="1117785"/>
                </a:cubicBezTo>
                <a:close/>
                <a:moveTo>
                  <a:pt x="3243862" y="1117785"/>
                </a:moveTo>
                <a:cubicBezTo>
                  <a:pt x="3212199" y="1117785"/>
                  <a:pt x="3185292" y="1129766"/>
                  <a:pt x="3163142" y="1153727"/>
                </a:cubicBezTo>
                <a:cubicBezTo>
                  <a:pt x="3140993" y="1177688"/>
                  <a:pt x="3129918" y="1208421"/>
                  <a:pt x="3129918" y="1245926"/>
                </a:cubicBezTo>
                <a:cubicBezTo>
                  <a:pt x="3129918" y="1282091"/>
                  <a:pt x="3141364" y="1312340"/>
                  <a:pt x="3164257" y="1336674"/>
                </a:cubicBezTo>
                <a:cubicBezTo>
                  <a:pt x="3187150" y="1361007"/>
                  <a:pt x="3214279" y="1373174"/>
                  <a:pt x="3245644" y="1373174"/>
                </a:cubicBezTo>
                <a:cubicBezTo>
                  <a:pt x="3259618" y="1373174"/>
                  <a:pt x="3272588" y="1370681"/>
                  <a:pt x="3284555" y="1365695"/>
                </a:cubicBezTo>
                <a:cubicBezTo>
                  <a:pt x="3296521" y="1360710"/>
                  <a:pt x="3308451" y="1352561"/>
                  <a:pt x="3320343" y="1341250"/>
                </a:cubicBezTo>
                <a:lnTo>
                  <a:pt x="3320343" y="1366923"/>
                </a:lnTo>
                <a:lnTo>
                  <a:pt x="3381288" y="1366923"/>
                </a:lnTo>
                <a:lnTo>
                  <a:pt x="3381288" y="1124036"/>
                </a:lnTo>
                <a:lnTo>
                  <a:pt x="3320343" y="1124036"/>
                </a:lnTo>
                <a:lnTo>
                  <a:pt x="3320343" y="1150825"/>
                </a:lnTo>
                <a:cubicBezTo>
                  <a:pt x="3309491" y="1139811"/>
                  <a:pt x="3297672" y="1131551"/>
                  <a:pt x="3284888" y="1126045"/>
                </a:cubicBezTo>
                <a:cubicBezTo>
                  <a:pt x="3272104" y="1120538"/>
                  <a:pt x="3258428" y="1117785"/>
                  <a:pt x="3243862" y="1117785"/>
                </a:cubicBezTo>
                <a:close/>
                <a:moveTo>
                  <a:pt x="2973574" y="1117785"/>
                </a:moveTo>
                <a:cubicBezTo>
                  <a:pt x="2958989" y="1117785"/>
                  <a:pt x="2945296" y="1120538"/>
                  <a:pt x="2932497" y="1126045"/>
                </a:cubicBezTo>
                <a:cubicBezTo>
                  <a:pt x="2919698" y="1131551"/>
                  <a:pt x="2907792" y="1139811"/>
                  <a:pt x="2896778" y="1150825"/>
                </a:cubicBezTo>
                <a:lnTo>
                  <a:pt x="2896778" y="1124036"/>
                </a:lnTo>
                <a:lnTo>
                  <a:pt x="2836280" y="1124036"/>
                </a:lnTo>
                <a:lnTo>
                  <a:pt x="2836280" y="1455774"/>
                </a:lnTo>
                <a:lnTo>
                  <a:pt x="2896778" y="1455774"/>
                </a:lnTo>
                <a:lnTo>
                  <a:pt x="2896778" y="1341250"/>
                </a:lnTo>
                <a:cubicBezTo>
                  <a:pt x="2908685" y="1352561"/>
                  <a:pt x="2920665" y="1360710"/>
                  <a:pt x="2932720" y="1365695"/>
                </a:cubicBezTo>
                <a:cubicBezTo>
                  <a:pt x="2944775" y="1370681"/>
                  <a:pt x="2957798" y="1373174"/>
                  <a:pt x="2971788" y="1373174"/>
                </a:cubicBezTo>
                <a:cubicBezTo>
                  <a:pt x="3003190" y="1373174"/>
                  <a:pt x="3030352" y="1361007"/>
                  <a:pt x="3053271" y="1336674"/>
                </a:cubicBezTo>
                <a:cubicBezTo>
                  <a:pt x="3076191" y="1312340"/>
                  <a:pt x="3087651" y="1282091"/>
                  <a:pt x="3087651" y="1245926"/>
                </a:cubicBezTo>
                <a:cubicBezTo>
                  <a:pt x="3087651" y="1208421"/>
                  <a:pt x="3076563" y="1177688"/>
                  <a:pt x="3054387" y="1153727"/>
                </a:cubicBezTo>
                <a:cubicBezTo>
                  <a:pt x="3032212" y="1129766"/>
                  <a:pt x="3005274" y="1117785"/>
                  <a:pt x="2973574" y="1117785"/>
                </a:cubicBezTo>
                <a:close/>
                <a:moveTo>
                  <a:pt x="2177062" y="1117785"/>
                </a:moveTo>
                <a:cubicBezTo>
                  <a:pt x="2145399" y="1117785"/>
                  <a:pt x="2118492" y="1129766"/>
                  <a:pt x="2096343" y="1153727"/>
                </a:cubicBezTo>
                <a:cubicBezTo>
                  <a:pt x="2074192" y="1177688"/>
                  <a:pt x="2063118" y="1208421"/>
                  <a:pt x="2063118" y="1245926"/>
                </a:cubicBezTo>
                <a:cubicBezTo>
                  <a:pt x="2063118" y="1282091"/>
                  <a:pt x="2074564" y="1312340"/>
                  <a:pt x="2097457" y="1336674"/>
                </a:cubicBezTo>
                <a:cubicBezTo>
                  <a:pt x="2120350" y="1361007"/>
                  <a:pt x="2147479" y="1373174"/>
                  <a:pt x="2178844" y="1373174"/>
                </a:cubicBezTo>
                <a:cubicBezTo>
                  <a:pt x="2192818" y="1373174"/>
                  <a:pt x="2205788" y="1370681"/>
                  <a:pt x="2217755" y="1365695"/>
                </a:cubicBezTo>
                <a:cubicBezTo>
                  <a:pt x="2229721" y="1360710"/>
                  <a:pt x="2241651" y="1352561"/>
                  <a:pt x="2253543" y="1341250"/>
                </a:cubicBezTo>
                <a:lnTo>
                  <a:pt x="2253543" y="1366923"/>
                </a:lnTo>
                <a:lnTo>
                  <a:pt x="2314489" y="1366923"/>
                </a:lnTo>
                <a:lnTo>
                  <a:pt x="2314489" y="1124036"/>
                </a:lnTo>
                <a:lnTo>
                  <a:pt x="2253543" y="1124036"/>
                </a:lnTo>
                <a:lnTo>
                  <a:pt x="2253543" y="1150825"/>
                </a:lnTo>
                <a:cubicBezTo>
                  <a:pt x="2242690" y="1139811"/>
                  <a:pt x="2230872" y="1131551"/>
                  <a:pt x="2218088" y="1126045"/>
                </a:cubicBezTo>
                <a:cubicBezTo>
                  <a:pt x="2205304" y="1120538"/>
                  <a:pt x="2191628" y="1117785"/>
                  <a:pt x="2177062" y="1117785"/>
                </a:cubicBezTo>
                <a:close/>
                <a:moveTo>
                  <a:pt x="1904690" y="1117785"/>
                </a:moveTo>
                <a:cubicBezTo>
                  <a:pt x="1878645" y="1117785"/>
                  <a:pt x="1855093" y="1123440"/>
                  <a:pt x="1834034" y="1134751"/>
                </a:cubicBezTo>
                <a:cubicBezTo>
                  <a:pt x="1812975" y="1146062"/>
                  <a:pt x="1796566" y="1161615"/>
                  <a:pt x="1784809" y="1181409"/>
                </a:cubicBezTo>
                <a:cubicBezTo>
                  <a:pt x="1773052" y="1201203"/>
                  <a:pt x="1767173" y="1222858"/>
                  <a:pt x="1767173" y="1246372"/>
                </a:cubicBezTo>
                <a:cubicBezTo>
                  <a:pt x="1767173" y="1280305"/>
                  <a:pt x="1779265" y="1309922"/>
                  <a:pt x="1803450" y="1335223"/>
                </a:cubicBezTo>
                <a:cubicBezTo>
                  <a:pt x="1827634" y="1360524"/>
                  <a:pt x="1861084" y="1373174"/>
                  <a:pt x="1903797" y="1373174"/>
                </a:cubicBezTo>
                <a:cubicBezTo>
                  <a:pt x="1951273" y="1373174"/>
                  <a:pt x="1988034" y="1356237"/>
                  <a:pt x="2014079" y="1322362"/>
                </a:cubicBezTo>
                <a:lnTo>
                  <a:pt x="1966022" y="1289458"/>
                </a:lnTo>
                <a:cubicBezTo>
                  <a:pt x="1950826" y="1308062"/>
                  <a:pt x="1929592" y="1317363"/>
                  <a:pt x="1902322" y="1317363"/>
                </a:cubicBezTo>
                <a:cubicBezTo>
                  <a:pt x="1880269" y="1317363"/>
                  <a:pt x="1862464" y="1310825"/>
                  <a:pt x="1848904" y="1297750"/>
                </a:cubicBezTo>
                <a:cubicBezTo>
                  <a:pt x="1835344" y="1284674"/>
                  <a:pt x="1828564" y="1267807"/>
                  <a:pt x="1828564" y="1247150"/>
                </a:cubicBezTo>
                <a:cubicBezTo>
                  <a:pt x="1828564" y="1225903"/>
                  <a:pt x="1835605" y="1208481"/>
                  <a:pt x="1849685" y="1194884"/>
                </a:cubicBezTo>
                <a:cubicBezTo>
                  <a:pt x="1863766" y="1181287"/>
                  <a:pt x="1882205" y="1174488"/>
                  <a:pt x="1905004" y="1174488"/>
                </a:cubicBezTo>
                <a:cubicBezTo>
                  <a:pt x="1917520" y="1174488"/>
                  <a:pt x="1928434" y="1176423"/>
                  <a:pt x="1937747" y="1180293"/>
                </a:cubicBezTo>
                <a:cubicBezTo>
                  <a:pt x="1947061" y="1184162"/>
                  <a:pt x="1956486" y="1191083"/>
                  <a:pt x="1966022" y="1201054"/>
                </a:cubicBezTo>
                <a:lnTo>
                  <a:pt x="2016758" y="1173149"/>
                </a:lnTo>
                <a:cubicBezTo>
                  <a:pt x="2004554" y="1155438"/>
                  <a:pt x="1988852" y="1141783"/>
                  <a:pt x="1969653" y="1132184"/>
                </a:cubicBezTo>
                <a:cubicBezTo>
                  <a:pt x="1950455" y="1122585"/>
                  <a:pt x="1928800" y="1117785"/>
                  <a:pt x="1904690" y="1117785"/>
                </a:cubicBezTo>
                <a:close/>
                <a:moveTo>
                  <a:pt x="1533438" y="1117785"/>
                </a:moveTo>
                <a:cubicBezTo>
                  <a:pt x="1510370" y="1117785"/>
                  <a:pt x="1491431" y="1124594"/>
                  <a:pt x="1476623" y="1138212"/>
                </a:cubicBezTo>
                <a:cubicBezTo>
                  <a:pt x="1461815" y="1151829"/>
                  <a:pt x="1454411" y="1168238"/>
                  <a:pt x="1454411" y="1187436"/>
                </a:cubicBezTo>
                <a:cubicBezTo>
                  <a:pt x="1454411" y="1217202"/>
                  <a:pt x="1474056" y="1241982"/>
                  <a:pt x="1513347" y="1261776"/>
                </a:cubicBezTo>
                <a:lnTo>
                  <a:pt x="1533885" y="1272045"/>
                </a:lnTo>
                <a:cubicBezTo>
                  <a:pt x="1551595" y="1280975"/>
                  <a:pt x="1560451" y="1290128"/>
                  <a:pt x="1560451" y="1299504"/>
                </a:cubicBezTo>
                <a:cubicBezTo>
                  <a:pt x="1560451" y="1304564"/>
                  <a:pt x="1557995" y="1309029"/>
                  <a:pt x="1553084" y="1312899"/>
                </a:cubicBezTo>
                <a:cubicBezTo>
                  <a:pt x="1548172" y="1316768"/>
                  <a:pt x="1541698" y="1318703"/>
                  <a:pt x="1533662" y="1318703"/>
                </a:cubicBezTo>
                <a:cubicBezTo>
                  <a:pt x="1526220" y="1318703"/>
                  <a:pt x="1517700" y="1316136"/>
                  <a:pt x="1508100" y="1311001"/>
                </a:cubicBezTo>
                <a:cubicBezTo>
                  <a:pt x="1498501" y="1305866"/>
                  <a:pt x="1490129" y="1299132"/>
                  <a:pt x="1482986" y="1290798"/>
                </a:cubicBezTo>
                <a:lnTo>
                  <a:pt x="1445481" y="1331651"/>
                </a:lnTo>
                <a:cubicBezTo>
                  <a:pt x="1466614" y="1359333"/>
                  <a:pt x="1494892" y="1373174"/>
                  <a:pt x="1530313" y="1373174"/>
                </a:cubicBezTo>
                <a:cubicBezTo>
                  <a:pt x="1556953" y="1373174"/>
                  <a:pt x="1578198" y="1365956"/>
                  <a:pt x="1594049" y="1351519"/>
                </a:cubicBezTo>
                <a:cubicBezTo>
                  <a:pt x="1609899" y="1337083"/>
                  <a:pt x="1617824" y="1319075"/>
                  <a:pt x="1617824" y="1297495"/>
                </a:cubicBezTo>
                <a:cubicBezTo>
                  <a:pt x="1617824" y="1281273"/>
                  <a:pt x="1613434" y="1267134"/>
                  <a:pt x="1604653" y="1255079"/>
                </a:cubicBezTo>
                <a:cubicBezTo>
                  <a:pt x="1595872" y="1243024"/>
                  <a:pt x="1579724" y="1231192"/>
                  <a:pt x="1556209" y="1219583"/>
                </a:cubicBezTo>
                <a:lnTo>
                  <a:pt x="1533885" y="1208421"/>
                </a:lnTo>
                <a:cubicBezTo>
                  <a:pt x="1524211" y="1203659"/>
                  <a:pt x="1518146" y="1199901"/>
                  <a:pt x="1515690" y="1197148"/>
                </a:cubicBezTo>
                <a:cubicBezTo>
                  <a:pt x="1513235" y="1194394"/>
                  <a:pt x="1512007" y="1191380"/>
                  <a:pt x="1512007" y="1188106"/>
                </a:cubicBezTo>
                <a:cubicBezTo>
                  <a:pt x="1512007" y="1183790"/>
                  <a:pt x="1513942" y="1180181"/>
                  <a:pt x="1517811" y="1177279"/>
                </a:cubicBezTo>
                <a:cubicBezTo>
                  <a:pt x="1521681" y="1174377"/>
                  <a:pt x="1527039" y="1172926"/>
                  <a:pt x="1533885" y="1172926"/>
                </a:cubicBezTo>
                <a:cubicBezTo>
                  <a:pt x="1546386" y="1172926"/>
                  <a:pt x="1560302" y="1180516"/>
                  <a:pt x="1575631" y="1195696"/>
                </a:cubicBezTo>
                <a:lnTo>
                  <a:pt x="1613359" y="1157969"/>
                </a:lnTo>
                <a:cubicBezTo>
                  <a:pt x="1603685" y="1145020"/>
                  <a:pt x="1591891" y="1135086"/>
                  <a:pt x="1577975" y="1128166"/>
                </a:cubicBezTo>
                <a:cubicBezTo>
                  <a:pt x="1564060" y="1121245"/>
                  <a:pt x="1549214" y="1117785"/>
                  <a:pt x="1533438" y="1117785"/>
                </a:cubicBezTo>
                <a:close/>
                <a:moveTo>
                  <a:pt x="733562" y="1099479"/>
                </a:moveTo>
                <a:lnTo>
                  <a:pt x="751198" y="1099479"/>
                </a:lnTo>
                <a:cubicBezTo>
                  <a:pt x="770545" y="1099479"/>
                  <a:pt x="783791" y="1101644"/>
                  <a:pt x="790935" y="1105974"/>
                </a:cubicBezTo>
                <a:cubicBezTo>
                  <a:pt x="800758" y="1111797"/>
                  <a:pt x="805669" y="1121056"/>
                  <a:pt x="805669" y="1133750"/>
                </a:cubicBezTo>
                <a:cubicBezTo>
                  <a:pt x="805669" y="1141066"/>
                  <a:pt x="803920" y="1147300"/>
                  <a:pt x="800423" y="1152452"/>
                </a:cubicBezTo>
                <a:cubicBezTo>
                  <a:pt x="796925" y="1157604"/>
                  <a:pt x="792125" y="1161300"/>
                  <a:pt x="786023" y="1163539"/>
                </a:cubicBezTo>
                <a:cubicBezTo>
                  <a:pt x="779922" y="1165778"/>
                  <a:pt x="769057" y="1166898"/>
                  <a:pt x="753430" y="1166898"/>
                </a:cubicBezTo>
                <a:lnTo>
                  <a:pt x="733562" y="1166898"/>
                </a:lnTo>
                <a:close/>
                <a:moveTo>
                  <a:pt x="671054" y="1038534"/>
                </a:moveTo>
                <a:lnTo>
                  <a:pt x="671054" y="1366923"/>
                </a:lnTo>
                <a:lnTo>
                  <a:pt x="733562" y="1366923"/>
                </a:lnTo>
                <a:lnTo>
                  <a:pt x="733562" y="1227843"/>
                </a:lnTo>
                <a:cubicBezTo>
                  <a:pt x="765411" y="1227843"/>
                  <a:pt x="787363" y="1226132"/>
                  <a:pt x="799418" y="1222709"/>
                </a:cubicBezTo>
                <a:cubicBezTo>
                  <a:pt x="819956" y="1216756"/>
                  <a:pt x="836216" y="1206189"/>
                  <a:pt x="848196" y="1191008"/>
                </a:cubicBezTo>
                <a:cubicBezTo>
                  <a:pt x="860177" y="1175828"/>
                  <a:pt x="866167" y="1156778"/>
                  <a:pt x="866167" y="1133858"/>
                </a:cubicBezTo>
                <a:cubicBezTo>
                  <a:pt x="866167" y="1113171"/>
                  <a:pt x="861591" y="1095423"/>
                  <a:pt x="852438" y="1080615"/>
                </a:cubicBezTo>
                <a:cubicBezTo>
                  <a:pt x="843285" y="1065807"/>
                  <a:pt x="830784" y="1055091"/>
                  <a:pt x="814933" y="1048468"/>
                </a:cubicBezTo>
                <a:cubicBezTo>
                  <a:pt x="799083" y="1041845"/>
                  <a:pt x="773224" y="1038534"/>
                  <a:pt x="737357" y="1038534"/>
                </a:cubicBezTo>
                <a:close/>
                <a:moveTo>
                  <a:pt x="2682202" y="1030274"/>
                </a:moveTo>
                <a:cubicBezTo>
                  <a:pt x="2656722" y="1030274"/>
                  <a:pt x="2635303" y="1038422"/>
                  <a:pt x="2617943" y="1054719"/>
                </a:cubicBezTo>
                <a:cubicBezTo>
                  <a:pt x="2600584" y="1071016"/>
                  <a:pt x="2591904" y="1090549"/>
                  <a:pt x="2591904" y="1113320"/>
                </a:cubicBezTo>
                <a:cubicBezTo>
                  <a:pt x="2591904" y="1129096"/>
                  <a:pt x="2597122" y="1144909"/>
                  <a:pt x="2607557" y="1160759"/>
                </a:cubicBezTo>
                <a:cubicBezTo>
                  <a:pt x="2617992" y="1176609"/>
                  <a:pt x="2641101" y="1199119"/>
                  <a:pt x="2676883" y="1228290"/>
                </a:cubicBezTo>
                <a:cubicBezTo>
                  <a:pt x="2695667" y="1243619"/>
                  <a:pt x="2707818" y="1255004"/>
                  <a:pt x="2713334" y="1262446"/>
                </a:cubicBezTo>
                <a:cubicBezTo>
                  <a:pt x="2718850" y="1269887"/>
                  <a:pt x="2721608" y="1277329"/>
                  <a:pt x="2721608" y="1284770"/>
                </a:cubicBezTo>
                <a:cubicBezTo>
                  <a:pt x="2721608" y="1292956"/>
                  <a:pt x="2717956" y="1300174"/>
                  <a:pt x="2710651" y="1306425"/>
                </a:cubicBezTo>
                <a:cubicBezTo>
                  <a:pt x="2703347" y="1312675"/>
                  <a:pt x="2694329" y="1315801"/>
                  <a:pt x="2683597" y="1315801"/>
                </a:cubicBezTo>
                <a:cubicBezTo>
                  <a:pt x="2663029" y="1315801"/>
                  <a:pt x="2644844" y="1301290"/>
                  <a:pt x="2629042" y="1272268"/>
                </a:cubicBezTo>
                <a:lnTo>
                  <a:pt x="2576500" y="1303969"/>
                </a:lnTo>
                <a:cubicBezTo>
                  <a:pt x="2588867" y="1328525"/>
                  <a:pt x="2603729" y="1346534"/>
                  <a:pt x="2621086" y="1357993"/>
                </a:cubicBezTo>
                <a:cubicBezTo>
                  <a:pt x="2638443" y="1369453"/>
                  <a:pt x="2658817" y="1375183"/>
                  <a:pt x="2682209" y="1375183"/>
                </a:cubicBezTo>
                <a:cubicBezTo>
                  <a:pt x="2712156" y="1375183"/>
                  <a:pt x="2736441" y="1366402"/>
                  <a:pt x="2755064" y="1348841"/>
                </a:cubicBezTo>
                <a:cubicBezTo>
                  <a:pt x="2773688" y="1331279"/>
                  <a:pt x="2782999" y="1309029"/>
                  <a:pt x="2782999" y="1282091"/>
                </a:cubicBezTo>
                <a:cubicBezTo>
                  <a:pt x="2782999" y="1268250"/>
                  <a:pt x="2780353" y="1255488"/>
                  <a:pt x="2775060" y="1243805"/>
                </a:cubicBezTo>
                <a:cubicBezTo>
                  <a:pt x="2769768" y="1232122"/>
                  <a:pt x="2760786" y="1219881"/>
                  <a:pt x="2748114" y="1207082"/>
                </a:cubicBezTo>
                <a:cubicBezTo>
                  <a:pt x="2743045" y="1201873"/>
                  <a:pt x="2728583" y="1189297"/>
                  <a:pt x="2704729" y="1169354"/>
                </a:cubicBezTo>
                <a:cubicBezTo>
                  <a:pt x="2679237" y="1147774"/>
                  <a:pt x="2663956" y="1133709"/>
                  <a:pt x="2658887" y="1127161"/>
                </a:cubicBezTo>
                <a:cubicBezTo>
                  <a:pt x="2655160" y="1122250"/>
                  <a:pt x="2653296" y="1117041"/>
                  <a:pt x="2653296" y="1111534"/>
                </a:cubicBezTo>
                <a:cubicBezTo>
                  <a:pt x="2653296" y="1106027"/>
                  <a:pt x="2655905" y="1101079"/>
                  <a:pt x="2661123" y="1096688"/>
                </a:cubicBezTo>
                <a:cubicBezTo>
                  <a:pt x="2666341" y="1092298"/>
                  <a:pt x="2673050" y="1090103"/>
                  <a:pt x="2681250" y="1090103"/>
                </a:cubicBezTo>
                <a:cubicBezTo>
                  <a:pt x="2698098" y="1090103"/>
                  <a:pt x="2714648" y="1101414"/>
                  <a:pt x="2730900" y="1124036"/>
                </a:cubicBezTo>
                <a:lnTo>
                  <a:pt x="2777195" y="1083182"/>
                </a:lnTo>
                <a:cubicBezTo>
                  <a:pt x="2759910" y="1063091"/>
                  <a:pt x="2743854" y="1049249"/>
                  <a:pt x="2729029" y="1041659"/>
                </a:cubicBezTo>
                <a:cubicBezTo>
                  <a:pt x="2714203" y="1034069"/>
                  <a:pt x="2698594" y="1030274"/>
                  <a:pt x="2682202" y="1030274"/>
                </a:cubicBezTo>
                <a:close/>
                <a:moveTo>
                  <a:pt x="2372382" y="1030274"/>
                </a:moveTo>
                <a:lnTo>
                  <a:pt x="2372382" y="1366923"/>
                </a:lnTo>
                <a:lnTo>
                  <a:pt x="2433328" y="1366923"/>
                </a:lnTo>
                <a:lnTo>
                  <a:pt x="2433328" y="1030274"/>
                </a:lnTo>
                <a:close/>
                <a:moveTo>
                  <a:pt x="921978" y="1030274"/>
                </a:moveTo>
                <a:lnTo>
                  <a:pt x="921978" y="1366923"/>
                </a:lnTo>
                <a:lnTo>
                  <a:pt x="982477" y="1366923"/>
                </a:lnTo>
                <a:lnTo>
                  <a:pt x="982477" y="1269366"/>
                </a:lnTo>
                <a:cubicBezTo>
                  <a:pt x="982477" y="1243321"/>
                  <a:pt x="983370" y="1226653"/>
                  <a:pt x="985155" y="1219360"/>
                </a:cubicBezTo>
                <a:cubicBezTo>
                  <a:pt x="988579" y="1205221"/>
                  <a:pt x="994718" y="1194059"/>
                  <a:pt x="1003573" y="1185874"/>
                </a:cubicBezTo>
                <a:cubicBezTo>
                  <a:pt x="1012428" y="1177688"/>
                  <a:pt x="1023032" y="1173595"/>
                  <a:pt x="1035385" y="1173595"/>
                </a:cubicBezTo>
                <a:cubicBezTo>
                  <a:pt x="1044910" y="1173595"/>
                  <a:pt x="1052910" y="1176051"/>
                  <a:pt x="1059384" y="1180962"/>
                </a:cubicBezTo>
                <a:cubicBezTo>
                  <a:pt x="1065858" y="1185874"/>
                  <a:pt x="1070434" y="1193315"/>
                  <a:pt x="1073113" y="1203287"/>
                </a:cubicBezTo>
                <a:cubicBezTo>
                  <a:pt x="1075792" y="1213258"/>
                  <a:pt x="1077131" y="1232308"/>
                  <a:pt x="1077131" y="1260437"/>
                </a:cubicBezTo>
                <a:lnTo>
                  <a:pt x="1077131" y="1366923"/>
                </a:lnTo>
                <a:lnTo>
                  <a:pt x="1137183" y="1366923"/>
                </a:lnTo>
                <a:lnTo>
                  <a:pt x="1137183" y="1206412"/>
                </a:lnTo>
                <a:cubicBezTo>
                  <a:pt x="1137183" y="1178432"/>
                  <a:pt x="1130114" y="1157224"/>
                  <a:pt x="1115975" y="1142788"/>
                </a:cubicBezTo>
                <a:cubicBezTo>
                  <a:pt x="1099456" y="1126119"/>
                  <a:pt x="1079141" y="1117785"/>
                  <a:pt x="1055030" y="1117785"/>
                </a:cubicBezTo>
                <a:cubicBezTo>
                  <a:pt x="1042678" y="1117785"/>
                  <a:pt x="1030474" y="1120352"/>
                  <a:pt x="1018419" y="1125487"/>
                </a:cubicBezTo>
                <a:cubicBezTo>
                  <a:pt x="1006363" y="1130621"/>
                  <a:pt x="994383" y="1138323"/>
                  <a:pt x="982477" y="1148592"/>
                </a:cubicBezTo>
                <a:lnTo>
                  <a:pt x="982477" y="1030274"/>
                </a:lnTo>
                <a:close/>
                <a:moveTo>
                  <a:pt x="1688480" y="1024023"/>
                </a:moveTo>
                <a:cubicBezTo>
                  <a:pt x="1677795" y="1024023"/>
                  <a:pt x="1668668" y="1027818"/>
                  <a:pt x="1661100" y="1035408"/>
                </a:cubicBezTo>
                <a:cubicBezTo>
                  <a:pt x="1653532" y="1042999"/>
                  <a:pt x="1649748" y="1052152"/>
                  <a:pt x="1649748" y="1062867"/>
                </a:cubicBezTo>
                <a:cubicBezTo>
                  <a:pt x="1649748" y="1074029"/>
                  <a:pt x="1653569" y="1083517"/>
                  <a:pt x="1661211" y="1091331"/>
                </a:cubicBezTo>
                <a:cubicBezTo>
                  <a:pt x="1668854" y="1099144"/>
                  <a:pt x="1678092" y="1103051"/>
                  <a:pt x="1688926" y="1103051"/>
                </a:cubicBezTo>
                <a:cubicBezTo>
                  <a:pt x="1699463" y="1103051"/>
                  <a:pt x="1708515" y="1099219"/>
                  <a:pt x="1716084" y="1091554"/>
                </a:cubicBezTo>
                <a:cubicBezTo>
                  <a:pt x="1723652" y="1083889"/>
                  <a:pt x="1727436" y="1074625"/>
                  <a:pt x="1727436" y="1063760"/>
                </a:cubicBezTo>
                <a:cubicBezTo>
                  <a:pt x="1727436" y="1052747"/>
                  <a:pt x="1723615" y="1043371"/>
                  <a:pt x="1715972" y="1035632"/>
                </a:cubicBezTo>
                <a:cubicBezTo>
                  <a:pt x="1708329" y="1027893"/>
                  <a:pt x="1699165" y="1024023"/>
                  <a:pt x="1688480" y="1024023"/>
                </a:cubicBezTo>
                <a:close/>
                <a:moveTo>
                  <a:pt x="2694186" y="622708"/>
                </a:moveTo>
                <a:cubicBezTo>
                  <a:pt x="2713566" y="622708"/>
                  <a:pt x="2729481" y="629219"/>
                  <a:pt x="2741929" y="642242"/>
                </a:cubicBezTo>
                <a:cubicBezTo>
                  <a:pt x="2754376" y="655264"/>
                  <a:pt x="2760601" y="672193"/>
                  <a:pt x="2760601" y="693029"/>
                </a:cubicBezTo>
                <a:cubicBezTo>
                  <a:pt x="2760601" y="713865"/>
                  <a:pt x="2754265" y="730906"/>
                  <a:pt x="2741594" y="744152"/>
                </a:cubicBezTo>
                <a:cubicBezTo>
                  <a:pt x="2728922" y="757398"/>
                  <a:pt x="2713046" y="764020"/>
                  <a:pt x="2693963" y="764020"/>
                </a:cubicBezTo>
                <a:cubicBezTo>
                  <a:pt x="2674880" y="764020"/>
                  <a:pt x="2659115" y="757472"/>
                  <a:pt x="2646667" y="744375"/>
                </a:cubicBezTo>
                <a:cubicBezTo>
                  <a:pt x="2634219" y="731278"/>
                  <a:pt x="2627995" y="714163"/>
                  <a:pt x="2627995" y="693029"/>
                </a:cubicBezTo>
                <a:cubicBezTo>
                  <a:pt x="2627995" y="672491"/>
                  <a:pt x="2634293" y="655636"/>
                  <a:pt x="2646890" y="642465"/>
                </a:cubicBezTo>
                <a:cubicBezTo>
                  <a:pt x="2659487" y="629294"/>
                  <a:pt x="2675252" y="622708"/>
                  <a:pt x="2694186" y="622708"/>
                </a:cubicBezTo>
                <a:close/>
                <a:moveTo>
                  <a:pt x="1238089" y="622262"/>
                </a:moveTo>
                <a:cubicBezTo>
                  <a:pt x="1257585" y="622262"/>
                  <a:pt x="1273510" y="628587"/>
                  <a:pt x="1285863" y="641237"/>
                </a:cubicBezTo>
                <a:cubicBezTo>
                  <a:pt x="1298216" y="653888"/>
                  <a:pt x="1304392" y="670333"/>
                  <a:pt x="1304392" y="690574"/>
                </a:cubicBezTo>
                <a:cubicBezTo>
                  <a:pt x="1304392" y="711112"/>
                  <a:pt x="1298253" y="727706"/>
                  <a:pt x="1285974" y="740357"/>
                </a:cubicBezTo>
                <a:cubicBezTo>
                  <a:pt x="1273696" y="753007"/>
                  <a:pt x="1258106" y="759332"/>
                  <a:pt x="1239205" y="759332"/>
                </a:cubicBezTo>
                <a:cubicBezTo>
                  <a:pt x="1219858" y="759332"/>
                  <a:pt x="1203784" y="752858"/>
                  <a:pt x="1190985" y="739910"/>
                </a:cubicBezTo>
                <a:cubicBezTo>
                  <a:pt x="1178186" y="726962"/>
                  <a:pt x="1171786" y="710368"/>
                  <a:pt x="1171786" y="690127"/>
                </a:cubicBezTo>
                <a:cubicBezTo>
                  <a:pt x="1171786" y="670631"/>
                  <a:pt x="1178037" y="654446"/>
                  <a:pt x="1190538" y="641572"/>
                </a:cubicBezTo>
                <a:cubicBezTo>
                  <a:pt x="1203040" y="628698"/>
                  <a:pt x="1218890" y="622262"/>
                  <a:pt x="1238089" y="622262"/>
                </a:cubicBezTo>
                <a:close/>
                <a:moveTo>
                  <a:pt x="2284726" y="621592"/>
                </a:moveTo>
                <a:cubicBezTo>
                  <a:pt x="2304009" y="621592"/>
                  <a:pt x="2319954" y="628140"/>
                  <a:pt x="2332561" y="641237"/>
                </a:cubicBezTo>
                <a:cubicBezTo>
                  <a:pt x="2345168" y="654334"/>
                  <a:pt x="2351472" y="671449"/>
                  <a:pt x="2351472" y="692583"/>
                </a:cubicBezTo>
                <a:cubicBezTo>
                  <a:pt x="2351472" y="714163"/>
                  <a:pt x="2345168" y="731613"/>
                  <a:pt x="2332561" y="744933"/>
                </a:cubicBezTo>
                <a:cubicBezTo>
                  <a:pt x="2319954" y="758253"/>
                  <a:pt x="2304082" y="764913"/>
                  <a:pt x="2284946" y="764913"/>
                </a:cubicBezTo>
                <a:cubicBezTo>
                  <a:pt x="2266405" y="764913"/>
                  <a:pt x="2250794" y="758142"/>
                  <a:pt x="2238112" y="744598"/>
                </a:cubicBezTo>
                <a:cubicBezTo>
                  <a:pt x="2225430" y="731055"/>
                  <a:pt x="2219090" y="713791"/>
                  <a:pt x="2219090" y="692806"/>
                </a:cubicBezTo>
                <a:cubicBezTo>
                  <a:pt x="2219090" y="671970"/>
                  <a:pt x="2225319" y="654892"/>
                  <a:pt x="2237779" y="641572"/>
                </a:cubicBezTo>
                <a:cubicBezTo>
                  <a:pt x="2250239" y="628252"/>
                  <a:pt x="2265888" y="621592"/>
                  <a:pt x="2284726" y="621592"/>
                </a:cubicBezTo>
                <a:close/>
                <a:moveTo>
                  <a:pt x="1846424" y="621592"/>
                </a:moveTo>
                <a:cubicBezTo>
                  <a:pt x="1865474" y="621592"/>
                  <a:pt x="1881250" y="628252"/>
                  <a:pt x="1893751" y="641572"/>
                </a:cubicBezTo>
                <a:cubicBezTo>
                  <a:pt x="1906253" y="654892"/>
                  <a:pt x="1912503" y="671970"/>
                  <a:pt x="1912503" y="692806"/>
                </a:cubicBezTo>
                <a:cubicBezTo>
                  <a:pt x="1912503" y="713791"/>
                  <a:pt x="1906141" y="731055"/>
                  <a:pt x="1893416" y="744598"/>
                </a:cubicBezTo>
                <a:cubicBezTo>
                  <a:pt x="1880692" y="758142"/>
                  <a:pt x="1865027" y="764913"/>
                  <a:pt x="1846424" y="764913"/>
                </a:cubicBezTo>
                <a:cubicBezTo>
                  <a:pt x="1827225" y="764913"/>
                  <a:pt x="1811301" y="758253"/>
                  <a:pt x="1798650" y="744933"/>
                </a:cubicBezTo>
                <a:cubicBezTo>
                  <a:pt x="1786000" y="731613"/>
                  <a:pt x="1779675" y="714163"/>
                  <a:pt x="1779675" y="692583"/>
                </a:cubicBezTo>
                <a:cubicBezTo>
                  <a:pt x="1779675" y="671449"/>
                  <a:pt x="1786000" y="654334"/>
                  <a:pt x="1798650" y="641237"/>
                </a:cubicBezTo>
                <a:cubicBezTo>
                  <a:pt x="1811301" y="628140"/>
                  <a:pt x="1827225" y="621592"/>
                  <a:pt x="1846424" y="621592"/>
                </a:cubicBezTo>
                <a:close/>
                <a:moveTo>
                  <a:pt x="1543894" y="616904"/>
                </a:moveTo>
                <a:cubicBezTo>
                  <a:pt x="1559548" y="616904"/>
                  <a:pt x="1573302" y="621145"/>
                  <a:pt x="1585153" y="629629"/>
                </a:cubicBezTo>
                <a:cubicBezTo>
                  <a:pt x="1597005" y="638112"/>
                  <a:pt x="1604943" y="649125"/>
                  <a:pt x="1608969" y="662668"/>
                </a:cubicBezTo>
                <a:lnTo>
                  <a:pt x="1476809" y="662668"/>
                </a:lnTo>
                <a:cubicBezTo>
                  <a:pt x="1483667" y="647637"/>
                  <a:pt x="1491121" y="637144"/>
                  <a:pt x="1499172" y="631191"/>
                </a:cubicBezTo>
                <a:cubicBezTo>
                  <a:pt x="1511992" y="621666"/>
                  <a:pt x="1526899" y="616904"/>
                  <a:pt x="1543894" y="616904"/>
                </a:cubicBezTo>
                <a:close/>
                <a:moveTo>
                  <a:pt x="803548" y="573148"/>
                </a:moveTo>
                <a:lnTo>
                  <a:pt x="847345" y="685886"/>
                </a:lnTo>
                <a:lnTo>
                  <a:pt x="759496" y="685886"/>
                </a:lnTo>
                <a:close/>
                <a:moveTo>
                  <a:pt x="2693181" y="565335"/>
                </a:moveTo>
                <a:cubicBezTo>
                  <a:pt x="2661481" y="565335"/>
                  <a:pt x="2633427" y="576348"/>
                  <a:pt x="2609019" y="598375"/>
                </a:cubicBezTo>
                <a:cubicBezTo>
                  <a:pt x="2581188" y="623676"/>
                  <a:pt x="2567273" y="655301"/>
                  <a:pt x="2567273" y="693253"/>
                </a:cubicBezTo>
                <a:cubicBezTo>
                  <a:pt x="2567273" y="728674"/>
                  <a:pt x="2579588" y="758774"/>
                  <a:pt x="2604220" y="783554"/>
                </a:cubicBezTo>
                <a:cubicBezTo>
                  <a:pt x="2628850" y="808334"/>
                  <a:pt x="2658579" y="820724"/>
                  <a:pt x="2693405" y="820724"/>
                </a:cubicBezTo>
                <a:cubicBezTo>
                  <a:pt x="2717069" y="820724"/>
                  <a:pt x="2738723" y="815106"/>
                  <a:pt x="2758368" y="803869"/>
                </a:cubicBezTo>
                <a:cubicBezTo>
                  <a:pt x="2778013" y="792633"/>
                  <a:pt x="2793529" y="777043"/>
                  <a:pt x="2804914" y="757100"/>
                </a:cubicBezTo>
                <a:cubicBezTo>
                  <a:pt x="2816300" y="737157"/>
                  <a:pt x="2821992" y="715726"/>
                  <a:pt x="2821992" y="692806"/>
                </a:cubicBezTo>
                <a:cubicBezTo>
                  <a:pt x="2821992" y="670035"/>
                  <a:pt x="2816337" y="648827"/>
                  <a:pt x="2805026" y="629182"/>
                </a:cubicBezTo>
                <a:cubicBezTo>
                  <a:pt x="2793715" y="609537"/>
                  <a:pt x="2777976" y="593984"/>
                  <a:pt x="2757810" y="582524"/>
                </a:cubicBezTo>
                <a:cubicBezTo>
                  <a:pt x="2737644" y="571065"/>
                  <a:pt x="2716101" y="565335"/>
                  <a:pt x="2693181" y="565335"/>
                </a:cubicBezTo>
                <a:close/>
                <a:moveTo>
                  <a:pt x="2272312" y="565335"/>
                </a:moveTo>
                <a:cubicBezTo>
                  <a:pt x="2240649" y="565335"/>
                  <a:pt x="2213742" y="577316"/>
                  <a:pt x="2191592" y="601277"/>
                </a:cubicBezTo>
                <a:cubicBezTo>
                  <a:pt x="2169443" y="625238"/>
                  <a:pt x="2158368" y="655971"/>
                  <a:pt x="2158368" y="693476"/>
                </a:cubicBezTo>
                <a:cubicBezTo>
                  <a:pt x="2158368" y="729641"/>
                  <a:pt x="2169814" y="759890"/>
                  <a:pt x="2192707" y="784224"/>
                </a:cubicBezTo>
                <a:cubicBezTo>
                  <a:pt x="2215600" y="808557"/>
                  <a:pt x="2242729" y="820724"/>
                  <a:pt x="2274094" y="820724"/>
                </a:cubicBezTo>
                <a:cubicBezTo>
                  <a:pt x="2288068" y="820724"/>
                  <a:pt x="2301038" y="818231"/>
                  <a:pt x="2313005" y="813245"/>
                </a:cubicBezTo>
                <a:cubicBezTo>
                  <a:pt x="2324971" y="808259"/>
                  <a:pt x="2336901" y="800111"/>
                  <a:pt x="2348793" y="788800"/>
                </a:cubicBezTo>
                <a:lnTo>
                  <a:pt x="2348793" y="814473"/>
                </a:lnTo>
                <a:lnTo>
                  <a:pt x="2409738" y="814473"/>
                </a:lnTo>
                <a:lnTo>
                  <a:pt x="2409738" y="571586"/>
                </a:lnTo>
                <a:lnTo>
                  <a:pt x="2348793" y="571586"/>
                </a:lnTo>
                <a:lnTo>
                  <a:pt x="2348793" y="598375"/>
                </a:lnTo>
                <a:cubicBezTo>
                  <a:pt x="2337940" y="587361"/>
                  <a:pt x="2326122" y="579101"/>
                  <a:pt x="2313338" y="573595"/>
                </a:cubicBezTo>
                <a:cubicBezTo>
                  <a:pt x="2300554" y="568088"/>
                  <a:pt x="2286878" y="565335"/>
                  <a:pt x="2272312" y="565335"/>
                </a:cubicBezTo>
                <a:close/>
                <a:moveTo>
                  <a:pt x="2117961" y="565335"/>
                </a:moveTo>
                <a:cubicBezTo>
                  <a:pt x="2106799" y="565335"/>
                  <a:pt x="2096530" y="568460"/>
                  <a:pt x="2087153" y="574711"/>
                </a:cubicBezTo>
                <a:cubicBezTo>
                  <a:pt x="2077777" y="580962"/>
                  <a:pt x="2070261" y="590115"/>
                  <a:pt x="2064606" y="602170"/>
                </a:cubicBezTo>
                <a:lnTo>
                  <a:pt x="2064606" y="571586"/>
                </a:lnTo>
                <a:lnTo>
                  <a:pt x="2012367" y="571586"/>
                </a:lnTo>
                <a:lnTo>
                  <a:pt x="2012367" y="814473"/>
                </a:lnTo>
                <a:lnTo>
                  <a:pt x="2072866" y="814473"/>
                </a:lnTo>
                <a:lnTo>
                  <a:pt x="2072866" y="716247"/>
                </a:lnTo>
                <a:lnTo>
                  <a:pt x="2072643" y="704415"/>
                </a:lnTo>
                <a:cubicBezTo>
                  <a:pt x="2072643" y="670482"/>
                  <a:pt x="2075880" y="647711"/>
                  <a:pt x="2082354" y="636103"/>
                </a:cubicBezTo>
                <a:cubicBezTo>
                  <a:pt x="2088828" y="624494"/>
                  <a:pt x="2096753" y="618690"/>
                  <a:pt x="2106129" y="618690"/>
                </a:cubicBezTo>
                <a:cubicBezTo>
                  <a:pt x="2110743" y="618690"/>
                  <a:pt x="2116621" y="620476"/>
                  <a:pt x="2123765" y="624048"/>
                </a:cubicBezTo>
                <a:lnTo>
                  <a:pt x="2142741" y="571586"/>
                </a:lnTo>
                <a:cubicBezTo>
                  <a:pt x="2134109" y="567418"/>
                  <a:pt x="2125849" y="565335"/>
                  <a:pt x="2117961" y="565335"/>
                </a:cubicBezTo>
                <a:close/>
                <a:moveTo>
                  <a:pt x="1540880" y="565335"/>
                </a:moveTo>
                <a:cubicBezTo>
                  <a:pt x="1504863" y="565335"/>
                  <a:pt x="1474912" y="577576"/>
                  <a:pt x="1451025" y="602058"/>
                </a:cubicBezTo>
                <a:cubicBezTo>
                  <a:pt x="1427138" y="626540"/>
                  <a:pt x="1415194" y="657311"/>
                  <a:pt x="1415194" y="694369"/>
                </a:cubicBezTo>
                <a:cubicBezTo>
                  <a:pt x="1415194" y="730534"/>
                  <a:pt x="1427175" y="760635"/>
                  <a:pt x="1451136" y="784670"/>
                </a:cubicBezTo>
                <a:cubicBezTo>
                  <a:pt x="1475098" y="808706"/>
                  <a:pt x="1506128" y="820724"/>
                  <a:pt x="1544228" y="820724"/>
                </a:cubicBezTo>
                <a:cubicBezTo>
                  <a:pt x="1568785" y="820724"/>
                  <a:pt x="1589993" y="816371"/>
                  <a:pt x="1607852" y="807664"/>
                </a:cubicBezTo>
                <a:cubicBezTo>
                  <a:pt x="1625712" y="798958"/>
                  <a:pt x="1641041" y="785526"/>
                  <a:pt x="1653840" y="767369"/>
                </a:cubicBezTo>
                <a:lnTo>
                  <a:pt x="1602495" y="743259"/>
                </a:lnTo>
                <a:cubicBezTo>
                  <a:pt x="1586124" y="759184"/>
                  <a:pt x="1566553" y="767146"/>
                  <a:pt x="1543782" y="767146"/>
                </a:cubicBezTo>
                <a:cubicBezTo>
                  <a:pt x="1524732" y="767146"/>
                  <a:pt x="1509068" y="762048"/>
                  <a:pt x="1496789" y="751854"/>
                </a:cubicBezTo>
                <a:cubicBezTo>
                  <a:pt x="1484511" y="741659"/>
                  <a:pt x="1476958" y="727930"/>
                  <a:pt x="1474130" y="710666"/>
                </a:cubicBezTo>
                <a:lnTo>
                  <a:pt x="1669914" y="710666"/>
                </a:lnTo>
                <a:lnTo>
                  <a:pt x="1670137" y="699057"/>
                </a:lnTo>
                <a:cubicBezTo>
                  <a:pt x="1670137" y="658873"/>
                  <a:pt x="1658156" y="626540"/>
                  <a:pt x="1634195" y="602058"/>
                </a:cubicBezTo>
                <a:cubicBezTo>
                  <a:pt x="1610234" y="577576"/>
                  <a:pt x="1579129" y="565335"/>
                  <a:pt x="1540880" y="565335"/>
                </a:cubicBezTo>
                <a:close/>
                <a:moveTo>
                  <a:pt x="1224248" y="565335"/>
                </a:moveTo>
                <a:cubicBezTo>
                  <a:pt x="1194334" y="565335"/>
                  <a:pt x="1168586" y="575902"/>
                  <a:pt x="1147006" y="597035"/>
                </a:cubicBezTo>
                <a:cubicBezTo>
                  <a:pt x="1123194" y="620401"/>
                  <a:pt x="1111287" y="651358"/>
                  <a:pt x="1111287" y="689904"/>
                </a:cubicBezTo>
                <a:cubicBezTo>
                  <a:pt x="1111287" y="725920"/>
                  <a:pt x="1122524" y="755686"/>
                  <a:pt x="1144997" y="779201"/>
                </a:cubicBezTo>
                <a:cubicBezTo>
                  <a:pt x="1167470" y="802716"/>
                  <a:pt x="1195003" y="814473"/>
                  <a:pt x="1227596" y="814473"/>
                </a:cubicBezTo>
                <a:cubicBezTo>
                  <a:pt x="1242479" y="814473"/>
                  <a:pt x="1255800" y="812129"/>
                  <a:pt x="1267557" y="807441"/>
                </a:cubicBezTo>
                <a:cubicBezTo>
                  <a:pt x="1279314" y="802753"/>
                  <a:pt x="1290551" y="795051"/>
                  <a:pt x="1301267" y="784335"/>
                </a:cubicBezTo>
                <a:cubicBezTo>
                  <a:pt x="1301267" y="803981"/>
                  <a:pt x="1299220" y="817822"/>
                  <a:pt x="1295127" y="825858"/>
                </a:cubicBezTo>
                <a:cubicBezTo>
                  <a:pt x="1291035" y="833895"/>
                  <a:pt x="1284002" y="840444"/>
                  <a:pt x="1274031" y="845504"/>
                </a:cubicBezTo>
                <a:cubicBezTo>
                  <a:pt x="1264059" y="850564"/>
                  <a:pt x="1250888" y="853094"/>
                  <a:pt x="1234517" y="853094"/>
                </a:cubicBezTo>
                <a:cubicBezTo>
                  <a:pt x="1221718" y="853094"/>
                  <a:pt x="1210630" y="851345"/>
                  <a:pt x="1201254" y="847848"/>
                </a:cubicBezTo>
                <a:cubicBezTo>
                  <a:pt x="1191878" y="844350"/>
                  <a:pt x="1184213" y="839179"/>
                  <a:pt x="1178260" y="832333"/>
                </a:cubicBezTo>
                <a:lnTo>
                  <a:pt x="1111064" y="832333"/>
                </a:lnTo>
                <a:cubicBezTo>
                  <a:pt x="1116422" y="848853"/>
                  <a:pt x="1124682" y="862879"/>
                  <a:pt x="1135844" y="874414"/>
                </a:cubicBezTo>
                <a:cubicBezTo>
                  <a:pt x="1147006" y="885948"/>
                  <a:pt x="1160698" y="894692"/>
                  <a:pt x="1176921" y="900645"/>
                </a:cubicBezTo>
                <a:cubicBezTo>
                  <a:pt x="1193143" y="906598"/>
                  <a:pt x="1213160" y="909574"/>
                  <a:pt x="1236973" y="909574"/>
                </a:cubicBezTo>
                <a:cubicBezTo>
                  <a:pt x="1281621" y="909574"/>
                  <a:pt x="1315033" y="896477"/>
                  <a:pt x="1337209" y="870284"/>
                </a:cubicBezTo>
                <a:cubicBezTo>
                  <a:pt x="1353728" y="850936"/>
                  <a:pt x="1361988" y="820724"/>
                  <a:pt x="1361988" y="779647"/>
                </a:cubicBezTo>
                <a:lnTo>
                  <a:pt x="1361988" y="571586"/>
                </a:lnTo>
                <a:lnTo>
                  <a:pt x="1301267" y="571586"/>
                </a:lnTo>
                <a:lnTo>
                  <a:pt x="1301267" y="598375"/>
                </a:lnTo>
                <a:cubicBezTo>
                  <a:pt x="1288765" y="586617"/>
                  <a:pt x="1276301" y="578171"/>
                  <a:pt x="1263873" y="573037"/>
                </a:cubicBezTo>
                <a:cubicBezTo>
                  <a:pt x="1251446" y="567902"/>
                  <a:pt x="1238238" y="565335"/>
                  <a:pt x="1224248" y="565335"/>
                </a:cubicBezTo>
                <a:close/>
                <a:moveTo>
                  <a:pt x="771457" y="486084"/>
                </a:moveTo>
                <a:lnTo>
                  <a:pt x="644823" y="814473"/>
                </a:lnTo>
                <a:lnTo>
                  <a:pt x="709786" y="814473"/>
                </a:lnTo>
                <a:lnTo>
                  <a:pt x="736506" y="746831"/>
                </a:lnTo>
                <a:lnTo>
                  <a:pt x="870500" y="746831"/>
                </a:lnTo>
                <a:lnTo>
                  <a:pt x="896194" y="814473"/>
                </a:lnTo>
                <a:lnTo>
                  <a:pt x="961157" y="814473"/>
                </a:lnTo>
                <a:lnTo>
                  <a:pt x="834851" y="486084"/>
                </a:lnTo>
                <a:close/>
                <a:moveTo>
                  <a:pt x="1721855" y="477824"/>
                </a:moveTo>
                <a:lnTo>
                  <a:pt x="1721855" y="814473"/>
                </a:lnTo>
                <a:lnTo>
                  <a:pt x="1782354" y="814473"/>
                </a:lnTo>
                <a:lnTo>
                  <a:pt x="1782354" y="788800"/>
                </a:lnTo>
                <a:cubicBezTo>
                  <a:pt x="1794260" y="800111"/>
                  <a:pt x="1806240" y="808259"/>
                  <a:pt x="1818295" y="813245"/>
                </a:cubicBezTo>
                <a:cubicBezTo>
                  <a:pt x="1830350" y="818231"/>
                  <a:pt x="1843373" y="820724"/>
                  <a:pt x="1857363" y="820724"/>
                </a:cubicBezTo>
                <a:cubicBezTo>
                  <a:pt x="1888766" y="820724"/>
                  <a:pt x="1915927" y="808557"/>
                  <a:pt x="1938846" y="784224"/>
                </a:cubicBezTo>
                <a:cubicBezTo>
                  <a:pt x="1961766" y="759890"/>
                  <a:pt x="1973225" y="729641"/>
                  <a:pt x="1973225" y="693476"/>
                </a:cubicBezTo>
                <a:cubicBezTo>
                  <a:pt x="1973225" y="655971"/>
                  <a:pt x="1962138" y="625238"/>
                  <a:pt x="1939962" y="601277"/>
                </a:cubicBezTo>
                <a:cubicBezTo>
                  <a:pt x="1917787" y="577316"/>
                  <a:pt x="1890849" y="565335"/>
                  <a:pt x="1859149" y="565335"/>
                </a:cubicBezTo>
                <a:cubicBezTo>
                  <a:pt x="1844563" y="565335"/>
                  <a:pt x="1830871" y="568088"/>
                  <a:pt x="1818072" y="573595"/>
                </a:cubicBezTo>
                <a:cubicBezTo>
                  <a:pt x="1805273" y="579101"/>
                  <a:pt x="1793367" y="587361"/>
                  <a:pt x="1782354" y="598375"/>
                </a:cubicBezTo>
                <a:lnTo>
                  <a:pt x="1782354" y="477824"/>
                </a:lnTo>
                <a:close/>
                <a:moveTo>
                  <a:pt x="1000783" y="477824"/>
                </a:moveTo>
                <a:lnTo>
                  <a:pt x="1000783" y="814473"/>
                </a:lnTo>
                <a:lnTo>
                  <a:pt x="1061728" y="814473"/>
                </a:lnTo>
                <a:lnTo>
                  <a:pt x="1061728" y="477824"/>
                </a:lnTo>
                <a:close/>
                <a:moveTo>
                  <a:pt x="2926172" y="471573"/>
                </a:moveTo>
                <a:cubicBezTo>
                  <a:pt x="2908610" y="471573"/>
                  <a:pt x="2895030" y="475480"/>
                  <a:pt x="2885430" y="483293"/>
                </a:cubicBezTo>
                <a:cubicBezTo>
                  <a:pt x="2875831" y="491107"/>
                  <a:pt x="2870213" y="501711"/>
                  <a:pt x="2868576" y="515105"/>
                </a:cubicBezTo>
                <a:cubicBezTo>
                  <a:pt x="2867683" y="520910"/>
                  <a:pt x="2867161" y="539736"/>
                  <a:pt x="2867013" y="571586"/>
                </a:cubicBezTo>
                <a:lnTo>
                  <a:pt x="2845358" y="571586"/>
                </a:lnTo>
                <a:lnTo>
                  <a:pt x="2845358" y="623155"/>
                </a:lnTo>
                <a:lnTo>
                  <a:pt x="2867013" y="623155"/>
                </a:lnTo>
                <a:lnTo>
                  <a:pt x="2867013" y="814473"/>
                </a:lnTo>
                <a:lnTo>
                  <a:pt x="2927958" y="814473"/>
                </a:lnTo>
                <a:lnTo>
                  <a:pt x="2927958" y="623155"/>
                </a:lnTo>
                <a:lnTo>
                  <a:pt x="2966579" y="623155"/>
                </a:lnTo>
                <a:lnTo>
                  <a:pt x="2966579" y="571586"/>
                </a:lnTo>
                <a:lnTo>
                  <a:pt x="2927958" y="571586"/>
                </a:lnTo>
                <a:lnTo>
                  <a:pt x="2928181" y="541225"/>
                </a:lnTo>
                <a:cubicBezTo>
                  <a:pt x="2928181" y="534230"/>
                  <a:pt x="2929372" y="529616"/>
                  <a:pt x="2931753" y="527384"/>
                </a:cubicBezTo>
                <a:cubicBezTo>
                  <a:pt x="2935027" y="524407"/>
                  <a:pt x="2940236" y="522919"/>
                  <a:pt x="2947380" y="522919"/>
                </a:cubicBezTo>
                <a:cubicBezTo>
                  <a:pt x="2953036" y="522919"/>
                  <a:pt x="2960254" y="524184"/>
                  <a:pt x="2969035" y="526714"/>
                </a:cubicBezTo>
                <a:lnTo>
                  <a:pt x="2969035" y="480280"/>
                </a:lnTo>
                <a:cubicBezTo>
                  <a:pt x="2953110" y="474475"/>
                  <a:pt x="2938822" y="471573"/>
                  <a:pt x="2926172" y="471573"/>
                </a:cubicBez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48F6865-31D9-4DD0-1CB8-C09B9362FEB5}"/>
              </a:ext>
            </a:extLst>
          </p:cNvPr>
          <p:cNvSpPr/>
          <p:nvPr/>
        </p:nvSpPr>
        <p:spPr>
          <a:xfrm>
            <a:off x="2851825" y="2442489"/>
            <a:ext cx="6488349" cy="19730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DD0913-3731-9229-2296-73B2E6F443B1}"/>
              </a:ext>
            </a:extLst>
          </p:cNvPr>
          <p:cNvSpPr/>
          <p:nvPr/>
        </p:nvSpPr>
        <p:spPr>
          <a:xfrm>
            <a:off x="-1789891" y="-252896"/>
            <a:ext cx="14610946" cy="243191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9BD3D05-B609-C543-2060-AE32AD41E420}"/>
              </a:ext>
            </a:extLst>
          </p:cNvPr>
          <p:cNvSpPr/>
          <p:nvPr/>
        </p:nvSpPr>
        <p:spPr>
          <a:xfrm>
            <a:off x="-812043" y="1697477"/>
            <a:ext cx="3572368" cy="532103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099358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93882EA-84DE-3BB9-ABC7-F0F39D3751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C83F71D-AA97-64B8-C987-C19B4A97A3B3}"/>
              </a:ext>
            </a:extLst>
          </p:cNvPr>
          <p:cNvSpPr txBox="1"/>
          <p:nvPr/>
        </p:nvSpPr>
        <p:spPr>
          <a:xfrm>
            <a:off x="-65678" y="-233455"/>
            <a:ext cx="12753892" cy="737086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3256276" y="1174042"/>
                </a:moveTo>
                <a:cubicBezTo>
                  <a:pt x="3275559" y="1174042"/>
                  <a:pt x="3291504" y="1180590"/>
                  <a:pt x="3304111" y="1193687"/>
                </a:cubicBezTo>
                <a:cubicBezTo>
                  <a:pt x="3316719" y="1206784"/>
                  <a:pt x="3323022" y="1223899"/>
                  <a:pt x="3323022" y="1245033"/>
                </a:cubicBezTo>
                <a:cubicBezTo>
                  <a:pt x="3323022" y="1266613"/>
                  <a:pt x="3316719" y="1284063"/>
                  <a:pt x="3304111" y="1297383"/>
                </a:cubicBezTo>
                <a:cubicBezTo>
                  <a:pt x="3291504" y="1310703"/>
                  <a:pt x="3275632" y="1317363"/>
                  <a:pt x="3256496" y="1317363"/>
                </a:cubicBezTo>
                <a:cubicBezTo>
                  <a:pt x="3237955" y="1317363"/>
                  <a:pt x="3222344" y="1310592"/>
                  <a:pt x="3209662" y="1297048"/>
                </a:cubicBezTo>
                <a:cubicBezTo>
                  <a:pt x="3196981" y="1283505"/>
                  <a:pt x="3190640" y="1266241"/>
                  <a:pt x="3190640" y="1245256"/>
                </a:cubicBezTo>
                <a:cubicBezTo>
                  <a:pt x="3190640" y="1224420"/>
                  <a:pt x="3196869" y="1207342"/>
                  <a:pt x="3209329" y="1194022"/>
                </a:cubicBezTo>
                <a:cubicBezTo>
                  <a:pt x="3221789" y="1180702"/>
                  <a:pt x="3237438" y="1174042"/>
                  <a:pt x="3256276" y="1174042"/>
                </a:cubicBezTo>
                <a:close/>
                <a:moveTo>
                  <a:pt x="2960849" y="1174042"/>
                </a:moveTo>
                <a:cubicBezTo>
                  <a:pt x="2979899" y="1174042"/>
                  <a:pt x="2995675" y="1180702"/>
                  <a:pt x="3008176" y="1194022"/>
                </a:cubicBezTo>
                <a:cubicBezTo>
                  <a:pt x="3020678" y="1207342"/>
                  <a:pt x="3026929" y="1224420"/>
                  <a:pt x="3026929" y="1245256"/>
                </a:cubicBezTo>
                <a:cubicBezTo>
                  <a:pt x="3026929" y="1266241"/>
                  <a:pt x="3020566" y="1283505"/>
                  <a:pt x="3007841" y="1297048"/>
                </a:cubicBezTo>
                <a:cubicBezTo>
                  <a:pt x="2995116" y="1310592"/>
                  <a:pt x="2979453" y="1317363"/>
                  <a:pt x="2960849" y="1317363"/>
                </a:cubicBezTo>
                <a:cubicBezTo>
                  <a:pt x="2941650" y="1317363"/>
                  <a:pt x="2925725" y="1310703"/>
                  <a:pt x="2913075" y="1297383"/>
                </a:cubicBezTo>
                <a:cubicBezTo>
                  <a:pt x="2900425" y="1284063"/>
                  <a:pt x="2894100" y="1266613"/>
                  <a:pt x="2894100" y="1245033"/>
                </a:cubicBezTo>
                <a:cubicBezTo>
                  <a:pt x="2894100" y="1223899"/>
                  <a:pt x="2900425" y="1206784"/>
                  <a:pt x="2913075" y="1193687"/>
                </a:cubicBezTo>
                <a:cubicBezTo>
                  <a:pt x="2925725" y="1180590"/>
                  <a:pt x="2941650" y="1174042"/>
                  <a:pt x="2960849" y="1174042"/>
                </a:cubicBezTo>
                <a:close/>
                <a:moveTo>
                  <a:pt x="2189476" y="1174042"/>
                </a:moveTo>
                <a:cubicBezTo>
                  <a:pt x="2208759" y="1174042"/>
                  <a:pt x="2224704" y="1180590"/>
                  <a:pt x="2237311" y="1193687"/>
                </a:cubicBezTo>
                <a:cubicBezTo>
                  <a:pt x="2249918" y="1206784"/>
                  <a:pt x="2256222" y="1223899"/>
                  <a:pt x="2256222" y="1245033"/>
                </a:cubicBezTo>
                <a:cubicBezTo>
                  <a:pt x="2256222" y="1266613"/>
                  <a:pt x="2249918" y="1284063"/>
                  <a:pt x="2237311" y="1297383"/>
                </a:cubicBezTo>
                <a:cubicBezTo>
                  <a:pt x="2224704" y="1310703"/>
                  <a:pt x="2208832" y="1317363"/>
                  <a:pt x="2189696" y="1317363"/>
                </a:cubicBezTo>
                <a:cubicBezTo>
                  <a:pt x="2171155" y="1317363"/>
                  <a:pt x="2155544" y="1310592"/>
                  <a:pt x="2142862" y="1297048"/>
                </a:cubicBezTo>
                <a:cubicBezTo>
                  <a:pt x="2130180" y="1283505"/>
                  <a:pt x="2123839" y="1266241"/>
                  <a:pt x="2123839" y="1245256"/>
                </a:cubicBezTo>
                <a:cubicBezTo>
                  <a:pt x="2123839" y="1224420"/>
                  <a:pt x="2130069" y="1207342"/>
                  <a:pt x="2142529" y="1194022"/>
                </a:cubicBezTo>
                <a:cubicBezTo>
                  <a:pt x="2154989" y="1180702"/>
                  <a:pt x="2170638" y="1174042"/>
                  <a:pt x="2189476" y="1174042"/>
                </a:cubicBezTo>
                <a:close/>
                <a:moveTo>
                  <a:pt x="3858468" y="1169354"/>
                </a:moveTo>
                <a:cubicBezTo>
                  <a:pt x="3874123" y="1169354"/>
                  <a:pt x="3887876" y="1173595"/>
                  <a:pt x="3899728" y="1182079"/>
                </a:cubicBezTo>
                <a:cubicBezTo>
                  <a:pt x="3911580" y="1190562"/>
                  <a:pt x="3919518" y="1201575"/>
                  <a:pt x="3923544" y="1215118"/>
                </a:cubicBezTo>
                <a:lnTo>
                  <a:pt x="3791384" y="1215118"/>
                </a:lnTo>
                <a:cubicBezTo>
                  <a:pt x="3798242" y="1200087"/>
                  <a:pt x="3805696" y="1189594"/>
                  <a:pt x="3813747" y="1183641"/>
                </a:cubicBezTo>
                <a:cubicBezTo>
                  <a:pt x="3826567" y="1174116"/>
                  <a:pt x="3841474" y="1169354"/>
                  <a:pt x="3858468" y="1169354"/>
                </a:cubicBezTo>
                <a:close/>
                <a:moveTo>
                  <a:pt x="1658008" y="1124036"/>
                </a:moveTo>
                <a:lnTo>
                  <a:pt x="1658008" y="1366923"/>
                </a:lnTo>
                <a:lnTo>
                  <a:pt x="1718952" y="1366923"/>
                </a:lnTo>
                <a:lnTo>
                  <a:pt x="1718952" y="1124036"/>
                </a:lnTo>
                <a:close/>
                <a:moveTo>
                  <a:pt x="1171037" y="1124036"/>
                </a:moveTo>
                <a:lnTo>
                  <a:pt x="1263365" y="1348799"/>
                </a:lnTo>
                <a:lnTo>
                  <a:pt x="1213418" y="1455774"/>
                </a:lnTo>
                <a:lnTo>
                  <a:pt x="1276359" y="1455774"/>
                </a:lnTo>
                <a:lnTo>
                  <a:pt x="1428477" y="1124036"/>
                </a:lnTo>
                <a:lnTo>
                  <a:pt x="1366025" y="1124036"/>
                </a:lnTo>
                <a:lnTo>
                  <a:pt x="1296405" y="1276437"/>
                </a:lnTo>
                <a:lnTo>
                  <a:pt x="1233311" y="1124036"/>
                </a:lnTo>
                <a:close/>
                <a:moveTo>
                  <a:pt x="3855455" y="1117785"/>
                </a:moveTo>
                <a:cubicBezTo>
                  <a:pt x="3819438" y="1117785"/>
                  <a:pt x="3789487" y="1130026"/>
                  <a:pt x="3765600" y="1154508"/>
                </a:cubicBezTo>
                <a:cubicBezTo>
                  <a:pt x="3741713" y="1178990"/>
                  <a:pt x="3729770" y="1209761"/>
                  <a:pt x="3729770" y="1246819"/>
                </a:cubicBezTo>
                <a:cubicBezTo>
                  <a:pt x="3729770" y="1282984"/>
                  <a:pt x="3741750" y="1313085"/>
                  <a:pt x="3765711" y="1337120"/>
                </a:cubicBezTo>
                <a:cubicBezTo>
                  <a:pt x="3789673" y="1361156"/>
                  <a:pt x="3820703" y="1373174"/>
                  <a:pt x="3858803" y="1373174"/>
                </a:cubicBezTo>
                <a:cubicBezTo>
                  <a:pt x="3883360" y="1373174"/>
                  <a:pt x="3904568" y="1368821"/>
                  <a:pt x="3922428" y="1360114"/>
                </a:cubicBezTo>
                <a:cubicBezTo>
                  <a:pt x="3940287" y="1351408"/>
                  <a:pt x="3955616" y="1337976"/>
                  <a:pt x="3968415" y="1319819"/>
                </a:cubicBezTo>
                <a:lnTo>
                  <a:pt x="3917070" y="1295709"/>
                </a:lnTo>
                <a:cubicBezTo>
                  <a:pt x="3900699" y="1311634"/>
                  <a:pt x="3881128" y="1319596"/>
                  <a:pt x="3858357" y="1319596"/>
                </a:cubicBezTo>
                <a:cubicBezTo>
                  <a:pt x="3839307" y="1319596"/>
                  <a:pt x="3823643" y="1314498"/>
                  <a:pt x="3811365" y="1304304"/>
                </a:cubicBezTo>
                <a:cubicBezTo>
                  <a:pt x="3799086" y="1294109"/>
                  <a:pt x="3791533" y="1280380"/>
                  <a:pt x="3788705" y="1263116"/>
                </a:cubicBezTo>
                <a:lnTo>
                  <a:pt x="3984489" y="1263116"/>
                </a:lnTo>
                <a:lnTo>
                  <a:pt x="3984712" y="1251507"/>
                </a:lnTo>
                <a:cubicBezTo>
                  <a:pt x="3984712" y="1211323"/>
                  <a:pt x="3972731" y="1178990"/>
                  <a:pt x="3948770" y="1154508"/>
                </a:cubicBezTo>
                <a:cubicBezTo>
                  <a:pt x="3924809" y="1130026"/>
                  <a:pt x="3893704" y="1117785"/>
                  <a:pt x="3855455" y="1117785"/>
                </a:cubicBezTo>
                <a:close/>
                <a:moveTo>
                  <a:pt x="3571565" y="1117785"/>
                </a:moveTo>
                <a:cubicBezTo>
                  <a:pt x="3545520" y="1117785"/>
                  <a:pt x="3521968" y="1123440"/>
                  <a:pt x="3500909" y="1134751"/>
                </a:cubicBezTo>
                <a:cubicBezTo>
                  <a:pt x="3479850" y="1146062"/>
                  <a:pt x="3463442" y="1161615"/>
                  <a:pt x="3451684" y="1181409"/>
                </a:cubicBezTo>
                <a:cubicBezTo>
                  <a:pt x="3439927" y="1201203"/>
                  <a:pt x="3434048" y="1222858"/>
                  <a:pt x="3434048" y="1246372"/>
                </a:cubicBezTo>
                <a:cubicBezTo>
                  <a:pt x="3434048" y="1280305"/>
                  <a:pt x="3446140" y="1309922"/>
                  <a:pt x="3470325" y="1335223"/>
                </a:cubicBezTo>
                <a:cubicBezTo>
                  <a:pt x="3494509" y="1360524"/>
                  <a:pt x="3527959" y="1373174"/>
                  <a:pt x="3570672" y="1373174"/>
                </a:cubicBezTo>
                <a:cubicBezTo>
                  <a:pt x="3618148" y="1373174"/>
                  <a:pt x="3654909" y="1356237"/>
                  <a:pt x="3680954" y="1322362"/>
                </a:cubicBezTo>
                <a:lnTo>
                  <a:pt x="3632898" y="1289458"/>
                </a:lnTo>
                <a:cubicBezTo>
                  <a:pt x="3617701" y="1308062"/>
                  <a:pt x="3596467" y="1317363"/>
                  <a:pt x="3569197" y="1317363"/>
                </a:cubicBezTo>
                <a:cubicBezTo>
                  <a:pt x="3547145" y="1317363"/>
                  <a:pt x="3529339" y="1310825"/>
                  <a:pt x="3515779" y="1297750"/>
                </a:cubicBezTo>
                <a:cubicBezTo>
                  <a:pt x="3502219" y="1284674"/>
                  <a:pt x="3495440" y="1267807"/>
                  <a:pt x="3495440" y="1247150"/>
                </a:cubicBezTo>
                <a:cubicBezTo>
                  <a:pt x="3495440" y="1225903"/>
                  <a:pt x="3502480" y="1208481"/>
                  <a:pt x="3516560" y="1194884"/>
                </a:cubicBezTo>
                <a:cubicBezTo>
                  <a:pt x="3530641" y="1181287"/>
                  <a:pt x="3549081" y="1174488"/>
                  <a:pt x="3571879" y="1174488"/>
                </a:cubicBezTo>
                <a:cubicBezTo>
                  <a:pt x="3584394" y="1174488"/>
                  <a:pt x="3595309" y="1176423"/>
                  <a:pt x="3604622" y="1180293"/>
                </a:cubicBezTo>
                <a:cubicBezTo>
                  <a:pt x="3613936" y="1184162"/>
                  <a:pt x="3623361" y="1191083"/>
                  <a:pt x="3632898" y="1201054"/>
                </a:cubicBezTo>
                <a:lnTo>
                  <a:pt x="3683633" y="1173149"/>
                </a:lnTo>
                <a:cubicBezTo>
                  <a:pt x="3671429" y="1155438"/>
                  <a:pt x="3655728" y="1141783"/>
                  <a:pt x="3636529" y="1132184"/>
                </a:cubicBezTo>
                <a:cubicBezTo>
                  <a:pt x="3617330" y="1122585"/>
                  <a:pt x="3595675" y="1117785"/>
                  <a:pt x="3571565" y="1117785"/>
                </a:cubicBezTo>
                <a:close/>
                <a:moveTo>
                  <a:pt x="3243862" y="1117785"/>
                </a:moveTo>
                <a:cubicBezTo>
                  <a:pt x="3212199" y="1117785"/>
                  <a:pt x="3185292" y="1129766"/>
                  <a:pt x="3163142" y="1153727"/>
                </a:cubicBezTo>
                <a:cubicBezTo>
                  <a:pt x="3140993" y="1177688"/>
                  <a:pt x="3129918" y="1208421"/>
                  <a:pt x="3129918" y="1245926"/>
                </a:cubicBezTo>
                <a:cubicBezTo>
                  <a:pt x="3129918" y="1282091"/>
                  <a:pt x="3141364" y="1312340"/>
                  <a:pt x="3164257" y="1336674"/>
                </a:cubicBezTo>
                <a:cubicBezTo>
                  <a:pt x="3187150" y="1361007"/>
                  <a:pt x="3214279" y="1373174"/>
                  <a:pt x="3245644" y="1373174"/>
                </a:cubicBezTo>
                <a:cubicBezTo>
                  <a:pt x="3259618" y="1373174"/>
                  <a:pt x="3272588" y="1370681"/>
                  <a:pt x="3284555" y="1365695"/>
                </a:cubicBezTo>
                <a:cubicBezTo>
                  <a:pt x="3296521" y="1360710"/>
                  <a:pt x="3308451" y="1352561"/>
                  <a:pt x="3320343" y="1341250"/>
                </a:cubicBezTo>
                <a:lnTo>
                  <a:pt x="3320343" y="1366923"/>
                </a:lnTo>
                <a:lnTo>
                  <a:pt x="3381288" y="1366923"/>
                </a:lnTo>
                <a:lnTo>
                  <a:pt x="3381288" y="1124036"/>
                </a:lnTo>
                <a:lnTo>
                  <a:pt x="3320343" y="1124036"/>
                </a:lnTo>
                <a:lnTo>
                  <a:pt x="3320343" y="1150825"/>
                </a:lnTo>
                <a:cubicBezTo>
                  <a:pt x="3309491" y="1139811"/>
                  <a:pt x="3297672" y="1131551"/>
                  <a:pt x="3284888" y="1126045"/>
                </a:cubicBezTo>
                <a:cubicBezTo>
                  <a:pt x="3272104" y="1120538"/>
                  <a:pt x="3258428" y="1117785"/>
                  <a:pt x="3243862" y="1117785"/>
                </a:cubicBezTo>
                <a:close/>
                <a:moveTo>
                  <a:pt x="2973574" y="1117785"/>
                </a:moveTo>
                <a:cubicBezTo>
                  <a:pt x="2958989" y="1117785"/>
                  <a:pt x="2945296" y="1120538"/>
                  <a:pt x="2932497" y="1126045"/>
                </a:cubicBezTo>
                <a:cubicBezTo>
                  <a:pt x="2919698" y="1131551"/>
                  <a:pt x="2907792" y="1139811"/>
                  <a:pt x="2896778" y="1150825"/>
                </a:cubicBezTo>
                <a:lnTo>
                  <a:pt x="2896778" y="1124036"/>
                </a:lnTo>
                <a:lnTo>
                  <a:pt x="2836280" y="1124036"/>
                </a:lnTo>
                <a:lnTo>
                  <a:pt x="2836280" y="1455774"/>
                </a:lnTo>
                <a:lnTo>
                  <a:pt x="2896778" y="1455774"/>
                </a:lnTo>
                <a:lnTo>
                  <a:pt x="2896778" y="1341250"/>
                </a:lnTo>
                <a:cubicBezTo>
                  <a:pt x="2908685" y="1352561"/>
                  <a:pt x="2920665" y="1360710"/>
                  <a:pt x="2932720" y="1365695"/>
                </a:cubicBezTo>
                <a:cubicBezTo>
                  <a:pt x="2944775" y="1370681"/>
                  <a:pt x="2957798" y="1373174"/>
                  <a:pt x="2971788" y="1373174"/>
                </a:cubicBezTo>
                <a:cubicBezTo>
                  <a:pt x="3003190" y="1373174"/>
                  <a:pt x="3030352" y="1361007"/>
                  <a:pt x="3053271" y="1336674"/>
                </a:cubicBezTo>
                <a:cubicBezTo>
                  <a:pt x="3076191" y="1312340"/>
                  <a:pt x="3087651" y="1282091"/>
                  <a:pt x="3087651" y="1245926"/>
                </a:cubicBezTo>
                <a:cubicBezTo>
                  <a:pt x="3087651" y="1208421"/>
                  <a:pt x="3076563" y="1177688"/>
                  <a:pt x="3054387" y="1153727"/>
                </a:cubicBezTo>
                <a:cubicBezTo>
                  <a:pt x="3032212" y="1129766"/>
                  <a:pt x="3005274" y="1117785"/>
                  <a:pt x="2973574" y="1117785"/>
                </a:cubicBezTo>
                <a:close/>
                <a:moveTo>
                  <a:pt x="2177062" y="1117785"/>
                </a:moveTo>
                <a:cubicBezTo>
                  <a:pt x="2145399" y="1117785"/>
                  <a:pt x="2118492" y="1129766"/>
                  <a:pt x="2096343" y="1153727"/>
                </a:cubicBezTo>
                <a:cubicBezTo>
                  <a:pt x="2074192" y="1177688"/>
                  <a:pt x="2063118" y="1208421"/>
                  <a:pt x="2063118" y="1245926"/>
                </a:cubicBezTo>
                <a:cubicBezTo>
                  <a:pt x="2063118" y="1282091"/>
                  <a:pt x="2074564" y="1312340"/>
                  <a:pt x="2097457" y="1336674"/>
                </a:cubicBezTo>
                <a:cubicBezTo>
                  <a:pt x="2120350" y="1361007"/>
                  <a:pt x="2147479" y="1373174"/>
                  <a:pt x="2178844" y="1373174"/>
                </a:cubicBezTo>
                <a:cubicBezTo>
                  <a:pt x="2192818" y="1373174"/>
                  <a:pt x="2205788" y="1370681"/>
                  <a:pt x="2217755" y="1365695"/>
                </a:cubicBezTo>
                <a:cubicBezTo>
                  <a:pt x="2229721" y="1360710"/>
                  <a:pt x="2241651" y="1352561"/>
                  <a:pt x="2253543" y="1341250"/>
                </a:cubicBezTo>
                <a:lnTo>
                  <a:pt x="2253543" y="1366923"/>
                </a:lnTo>
                <a:lnTo>
                  <a:pt x="2314489" y="1366923"/>
                </a:lnTo>
                <a:lnTo>
                  <a:pt x="2314489" y="1124036"/>
                </a:lnTo>
                <a:lnTo>
                  <a:pt x="2253543" y="1124036"/>
                </a:lnTo>
                <a:lnTo>
                  <a:pt x="2253543" y="1150825"/>
                </a:lnTo>
                <a:cubicBezTo>
                  <a:pt x="2242690" y="1139811"/>
                  <a:pt x="2230872" y="1131551"/>
                  <a:pt x="2218088" y="1126045"/>
                </a:cubicBezTo>
                <a:cubicBezTo>
                  <a:pt x="2205304" y="1120538"/>
                  <a:pt x="2191628" y="1117785"/>
                  <a:pt x="2177062" y="1117785"/>
                </a:cubicBezTo>
                <a:close/>
                <a:moveTo>
                  <a:pt x="1904690" y="1117785"/>
                </a:moveTo>
                <a:cubicBezTo>
                  <a:pt x="1878645" y="1117785"/>
                  <a:pt x="1855093" y="1123440"/>
                  <a:pt x="1834034" y="1134751"/>
                </a:cubicBezTo>
                <a:cubicBezTo>
                  <a:pt x="1812975" y="1146062"/>
                  <a:pt x="1796566" y="1161615"/>
                  <a:pt x="1784809" y="1181409"/>
                </a:cubicBezTo>
                <a:cubicBezTo>
                  <a:pt x="1773052" y="1201203"/>
                  <a:pt x="1767173" y="1222858"/>
                  <a:pt x="1767173" y="1246372"/>
                </a:cubicBezTo>
                <a:cubicBezTo>
                  <a:pt x="1767173" y="1280305"/>
                  <a:pt x="1779265" y="1309922"/>
                  <a:pt x="1803450" y="1335223"/>
                </a:cubicBezTo>
                <a:cubicBezTo>
                  <a:pt x="1827634" y="1360524"/>
                  <a:pt x="1861084" y="1373174"/>
                  <a:pt x="1903797" y="1373174"/>
                </a:cubicBezTo>
                <a:cubicBezTo>
                  <a:pt x="1951273" y="1373174"/>
                  <a:pt x="1988034" y="1356237"/>
                  <a:pt x="2014079" y="1322362"/>
                </a:cubicBezTo>
                <a:lnTo>
                  <a:pt x="1966022" y="1289458"/>
                </a:lnTo>
                <a:cubicBezTo>
                  <a:pt x="1950826" y="1308062"/>
                  <a:pt x="1929592" y="1317363"/>
                  <a:pt x="1902322" y="1317363"/>
                </a:cubicBezTo>
                <a:cubicBezTo>
                  <a:pt x="1880269" y="1317363"/>
                  <a:pt x="1862464" y="1310825"/>
                  <a:pt x="1848904" y="1297750"/>
                </a:cubicBezTo>
                <a:cubicBezTo>
                  <a:pt x="1835344" y="1284674"/>
                  <a:pt x="1828564" y="1267807"/>
                  <a:pt x="1828564" y="1247150"/>
                </a:cubicBezTo>
                <a:cubicBezTo>
                  <a:pt x="1828564" y="1225903"/>
                  <a:pt x="1835605" y="1208481"/>
                  <a:pt x="1849685" y="1194884"/>
                </a:cubicBezTo>
                <a:cubicBezTo>
                  <a:pt x="1863766" y="1181287"/>
                  <a:pt x="1882205" y="1174488"/>
                  <a:pt x="1905004" y="1174488"/>
                </a:cubicBezTo>
                <a:cubicBezTo>
                  <a:pt x="1917520" y="1174488"/>
                  <a:pt x="1928434" y="1176423"/>
                  <a:pt x="1937747" y="1180293"/>
                </a:cubicBezTo>
                <a:cubicBezTo>
                  <a:pt x="1947061" y="1184162"/>
                  <a:pt x="1956486" y="1191083"/>
                  <a:pt x="1966022" y="1201054"/>
                </a:cubicBezTo>
                <a:lnTo>
                  <a:pt x="2016758" y="1173149"/>
                </a:lnTo>
                <a:cubicBezTo>
                  <a:pt x="2004554" y="1155438"/>
                  <a:pt x="1988852" y="1141783"/>
                  <a:pt x="1969653" y="1132184"/>
                </a:cubicBezTo>
                <a:cubicBezTo>
                  <a:pt x="1950455" y="1122585"/>
                  <a:pt x="1928800" y="1117785"/>
                  <a:pt x="1904690" y="1117785"/>
                </a:cubicBezTo>
                <a:close/>
                <a:moveTo>
                  <a:pt x="1533438" y="1117785"/>
                </a:moveTo>
                <a:cubicBezTo>
                  <a:pt x="1510370" y="1117785"/>
                  <a:pt x="1491431" y="1124594"/>
                  <a:pt x="1476623" y="1138212"/>
                </a:cubicBezTo>
                <a:cubicBezTo>
                  <a:pt x="1461815" y="1151829"/>
                  <a:pt x="1454411" y="1168238"/>
                  <a:pt x="1454411" y="1187436"/>
                </a:cubicBezTo>
                <a:cubicBezTo>
                  <a:pt x="1454411" y="1217202"/>
                  <a:pt x="1474056" y="1241982"/>
                  <a:pt x="1513347" y="1261776"/>
                </a:cubicBezTo>
                <a:lnTo>
                  <a:pt x="1533885" y="1272045"/>
                </a:lnTo>
                <a:cubicBezTo>
                  <a:pt x="1551595" y="1280975"/>
                  <a:pt x="1560451" y="1290128"/>
                  <a:pt x="1560451" y="1299504"/>
                </a:cubicBezTo>
                <a:cubicBezTo>
                  <a:pt x="1560451" y="1304564"/>
                  <a:pt x="1557995" y="1309029"/>
                  <a:pt x="1553084" y="1312899"/>
                </a:cubicBezTo>
                <a:cubicBezTo>
                  <a:pt x="1548172" y="1316768"/>
                  <a:pt x="1541698" y="1318703"/>
                  <a:pt x="1533662" y="1318703"/>
                </a:cubicBezTo>
                <a:cubicBezTo>
                  <a:pt x="1526220" y="1318703"/>
                  <a:pt x="1517700" y="1316136"/>
                  <a:pt x="1508100" y="1311001"/>
                </a:cubicBezTo>
                <a:cubicBezTo>
                  <a:pt x="1498501" y="1305866"/>
                  <a:pt x="1490129" y="1299132"/>
                  <a:pt x="1482986" y="1290798"/>
                </a:cubicBezTo>
                <a:lnTo>
                  <a:pt x="1445481" y="1331651"/>
                </a:lnTo>
                <a:cubicBezTo>
                  <a:pt x="1466614" y="1359333"/>
                  <a:pt x="1494892" y="1373174"/>
                  <a:pt x="1530313" y="1373174"/>
                </a:cubicBezTo>
                <a:cubicBezTo>
                  <a:pt x="1556953" y="1373174"/>
                  <a:pt x="1578198" y="1365956"/>
                  <a:pt x="1594049" y="1351519"/>
                </a:cubicBezTo>
                <a:cubicBezTo>
                  <a:pt x="1609899" y="1337083"/>
                  <a:pt x="1617824" y="1319075"/>
                  <a:pt x="1617824" y="1297495"/>
                </a:cubicBezTo>
                <a:cubicBezTo>
                  <a:pt x="1617824" y="1281273"/>
                  <a:pt x="1613434" y="1267134"/>
                  <a:pt x="1604653" y="1255079"/>
                </a:cubicBezTo>
                <a:cubicBezTo>
                  <a:pt x="1595872" y="1243024"/>
                  <a:pt x="1579724" y="1231192"/>
                  <a:pt x="1556209" y="1219583"/>
                </a:cubicBezTo>
                <a:lnTo>
                  <a:pt x="1533885" y="1208421"/>
                </a:lnTo>
                <a:cubicBezTo>
                  <a:pt x="1524211" y="1203659"/>
                  <a:pt x="1518146" y="1199901"/>
                  <a:pt x="1515690" y="1197148"/>
                </a:cubicBezTo>
                <a:cubicBezTo>
                  <a:pt x="1513235" y="1194394"/>
                  <a:pt x="1512007" y="1191380"/>
                  <a:pt x="1512007" y="1188106"/>
                </a:cubicBezTo>
                <a:cubicBezTo>
                  <a:pt x="1512007" y="1183790"/>
                  <a:pt x="1513942" y="1180181"/>
                  <a:pt x="1517811" y="1177279"/>
                </a:cubicBezTo>
                <a:cubicBezTo>
                  <a:pt x="1521681" y="1174377"/>
                  <a:pt x="1527039" y="1172926"/>
                  <a:pt x="1533885" y="1172926"/>
                </a:cubicBezTo>
                <a:cubicBezTo>
                  <a:pt x="1546386" y="1172926"/>
                  <a:pt x="1560302" y="1180516"/>
                  <a:pt x="1575631" y="1195696"/>
                </a:cubicBezTo>
                <a:lnTo>
                  <a:pt x="1613359" y="1157969"/>
                </a:lnTo>
                <a:cubicBezTo>
                  <a:pt x="1603685" y="1145020"/>
                  <a:pt x="1591891" y="1135086"/>
                  <a:pt x="1577975" y="1128166"/>
                </a:cubicBezTo>
                <a:cubicBezTo>
                  <a:pt x="1564060" y="1121245"/>
                  <a:pt x="1549214" y="1117785"/>
                  <a:pt x="1533438" y="1117785"/>
                </a:cubicBezTo>
                <a:close/>
                <a:moveTo>
                  <a:pt x="733562" y="1099479"/>
                </a:moveTo>
                <a:lnTo>
                  <a:pt x="751198" y="1099479"/>
                </a:lnTo>
                <a:cubicBezTo>
                  <a:pt x="770545" y="1099479"/>
                  <a:pt x="783791" y="1101644"/>
                  <a:pt x="790935" y="1105974"/>
                </a:cubicBezTo>
                <a:cubicBezTo>
                  <a:pt x="800758" y="1111797"/>
                  <a:pt x="805669" y="1121056"/>
                  <a:pt x="805669" y="1133750"/>
                </a:cubicBezTo>
                <a:cubicBezTo>
                  <a:pt x="805669" y="1141066"/>
                  <a:pt x="803920" y="1147300"/>
                  <a:pt x="800423" y="1152452"/>
                </a:cubicBezTo>
                <a:cubicBezTo>
                  <a:pt x="796925" y="1157604"/>
                  <a:pt x="792125" y="1161300"/>
                  <a:pt x="786023" y="1163539"/>
                </a:cubicBezTo>
                <a:cubicBezTo>
                  <a:pt x="779922" y="1165778"/>
                  <a:pt x="769057" y="1166898"/>
                  <a:pt x="753430" y="1166898"/>
                </a:cubicBezTo>
                <a:lnTo>
                  <a:pt x="733562" y="1166898"/>
                </a:lnTo>
                <a:close/>
                <a:moveTo>
                  <a:pt x="671054" y="1038534"/>
                </a:moveTo>
                <a:lnTo>
                  <a:pt x="671054" y="1366923"/>
                </a:lnTo>
                <a:lnTo>
                  <a:pt x="733562" y="1366923"/>
                </a:lnTo>
                <a:lnTo>
                  <a:pt x="733562" y="1227843"/>
                </a:lnTo>
                <a:cubicBezTo>
                  <a:pt x="765411" y="1227843"/>
                  <a:pt x="787363" y="1226132"/>
                  <a:pt x="799418" y="1222709"/>
                </a:cubicBezTo>
                <a:cubicBezTo>
                  <a:pt x="819956" y="1216756"/>
                  <a:pt x="836216" y="1206189"/>
                  <a:pt x="848196" y="1191008"/>
                </a:cubicBezTo>
                <a:cubicBezTo>
                  <a:pt x="860177" y="1175828"/>
                  <a:pt x="866167" y="1156778"/>
                  <a:pt x="866167" y="1133858"/>
                </a:cubicBezTo>
                <a:cubicBezTo>
                  <a:pt x="866167" y="1113171"/>
                  <a:pt x="861591" y="1095423"/>
                  <a:pt x="852438" y="1080615"/>
                </a:cubicBezTo>
                <a:cubicBezTo>
                  <a:pt x="843285" y="1065807"/>
                  <a:pt x="830784" y="1055091"/>
                  <a:pt x="814933" y="1048468"/>
                </a:cubicBezTo>
                <a:cubicBezTo>
                  <a:pt x="799083" y="1041845"/>
                  <a:pt x="773224" y="1038534"/>
                  <a:pt x="737357" y="1038534"/>
                </a:cubicBezTo>
                <a:close/>
                <a:moveTo>
                  <a:pt x="2682202" y="1030274"/>
                </a:moveTo>
                <a:cubicBezTo>
                  <a:pt x="2656722" y="1030274"/>
                  <a:pt x="2635303" y="1038422"/>
                  <a:pt x="2617943" y="1054719"/>
                </a:cubicBezTo>
                <a:cubicBezTo>
                  <a:pt x="2600584" y="1071016"/>
                  <a:pt x="2591904" y="1090549"/>
                  <a:pt x="2591904" y="1113320"/>
                </a:cubicBezTo>
                <a:cubicBezTo>
                  <a:pt x="2591904" y="1129096"/>
                  <a:pt x="2597122" y="1144909"/>
                  <a:pt x="2607557" y="1160759"/>
                </a:cubicBezTo>
                <a:cubicBezTo>
                  <a:pt x="2617992" y="1176609"/>
                  <a:pt x="2641101" y="1199119"/>
                  <a:pt x="2676883" y="1228290"/>
                </a:cubicBezTo>
                <a:cubicBezTo>
                  <a:pt x="2695667" y="1243619"/>
                  <a:pt x="2707818" y="1255004"/>
                  <a:pt x="2713334" y="1262446"/>
                </a:cubicBezTo>
                <a:cubicBezTo>
                  <a:pt x="2718850" y="1269887"/>
                  <a:pt x="2721608" y="1277329"/>
                  <a:pt x="2721608" y="1284770"/>
                </a:cubicBezTo>
                <a:cubicBezTo>
                  <a:pt x="2721608" y="1292956"/>
                  <a:pt x="2717956" y="1300174"/>
                  <a:pt x="2710651" y="1306425"/>
                </a:cubicBezTo>
                <a:cubicBezTo>
                  <a:pt x="2703347" y="1312675"/>
                  <a:pt x="2694329" y="1315801"/>
                  <a:pt x="2683597" y="1315801"/>
                </a:cubicBezTo>
                <a:cubicBezTo>
                  <a:pt x="2663029" y="1315801"/>
                  <a:pt x="2644844" y="1301290"/>
                  <a:pt x="2629042" y="1272268"/>
                </a:cubicBezTo>
                <a:lnTo>
                  <a:pt x="2576500" y="1303969"/>
                </a:lnTo>
                <a:cubicBezTo>
                  <a:pt x="2588867" y="1328525"/>
                  <a:pt x="2603729" y="1346534"/>
                  <a:pt x="2621086" y="1357993"/>
                </a:cubicBezTo>
                <a:cubicBezTo>
                  <a:pt x="2638443" y="1369453"/>
                  <a:pt x="2658817" y="1375183"/>
                  <a:pt x="2682209" y="1375183"/>
                </a:cubicBezTo>
                <a:cubicBezTo>
                  <a:pt x="2712156" y="1375183"/>
                  <a:pt x="2736441" y="1366402"/>
                  <a:pt x="2755064" y="1348841"/>
                </a:cubicBezTo>
                <a:cubicBezTo>
                  <a:pt x="2773688" y="1331279"/>
                  <a:pt x="2782999" y="1309029"/>
                  <a:pt x="2782999" y="1282091"/>
                </a:cubicBezTo>
                <a:cubicBezTo>
                  <a:pt x="2782999" y="1268250"/>
                  <a:pt x="2780353" y="1255488"/>
                  <a:pt x="2775060" y="1243805"/>
                </a:cubicBezTo>
                <a:cubicBezTo>
                  <a:pt x="2769768" y="1232122"/>
                  <a:pt x="2760786" y="1219881"/>
                  <a:pt x="2748114" y="1207082"/>
                </a:cubicBezTo>
                <a:cubicBezTo>
                  <a:pt x="2743045" y="1201873"/>
                  <a:pt x="2728583" y="1189297"/>
                  <a:pt x="2704729" y="1169354"/>
                </a:cubicBezTo>
                <a:cubicBezTo>
                  <a:pt x="2679237" y="1147774"/>
                  <a:pt x="2663956" y="1133709"/>
                  <a:pt x="2658887" y="1127161"/>
                </a:cubicBezTo>
                <a:cubicBezTo>
                  <a:pt x="2655160" y="1122250"/>
                  <a:pt x="2653296" y="1117041"/>
                  <a:pt x="2653296" y="1111534"/>
                </a:cubicBezTo>
                <a:cubicBezTo>
                  <a:pt x="2653296" y="1106027"/>
                  <a:pt x="2655905" y="1101079"/>
                  <a:pt x="2661123" y="1096688"/>
                </a:cubicBezTo>
                <a:cubicBezTo>
                  <a:pt x="2666341" y="1092298"/>
                  <a:pt x="2673050" y="1090103"/>
                  <a:pt x="2681250" y="1090103"/>
                </a:cubicBezTo>
                <a:cubicBezTo>
                  <a:pt x="2698098" y="1090103"/>
                  <a:pt x="2714648" y="1101414"/>
                  <a:pt x="2730900" y="1124036"/>
                </a:cubicBezTo>
                <a:lnTo>
                  <a:pt x="2777195" y="1083182"/>
                </a:lnTo>
                <a:cubicBezTo>
                  <a:pt x="2759910" y="1063091"/>
                  <a:pt x="2743854" y="1049249"/>
                  <a:pt x="2729029" y="1041659"/>
                </a:cubicBezTo>
                <a:cubicBezTo>
                  <a:pt x="2714203" y="1034069"/>
                  <a:pt x="2698594" y="1030274"/>
                  <a:pt x="2682202" y="1030274"/>
                </a:cubicBezTo>
                <a:close/>
                <a:moveTo>
                  <a:pt x="2372382" y="1030274"/>
                </a:moveTo>
                <a:lnTo>
                  <a:pt x="2372382" y="1366923"/>
                </a:lnTo>
                <a:lnTo>
                  <a:pt x="2433328" y="1366923"/>
                </a:lnTo>
                <a:lnTo>
                  <a:pt x="2433328" y="1030274"/>
                </a:lnTo>
                <a:close/>
                <a:moveTo>
                  <a:pt x="921978" y="1030274"/>
                </a:moveTo>
                <a:lnTo>
                  <a:pt x="921978" y="1366923"/>
                </a:lnTo>
                <a:lnTo>
                  <a:pt x="982477" y="1366923"/>
                </a:lnTo>
                <a:lnTo>
                  <a:pt x="982477" y="1269366"/>
                </a:lnTo>
                <a:cubicBezTo>
                  <a:pt x="982477" y="1243321"/>
                  <a:pt x="983370" y="1226653"/>
                  <a:pt x="985155" y="1219360"/>
                </a:cubicBezTo>
                <a:cubicBezTo>
                  <a:pt x="988579" y="1205221"/>
                  <a:pt x="994718" y="1194059"/>
                  <a:pt x="1003573" y="1185874"/>
                </a:cubicBezTo>
                <a:cubicBezTo>
                  <a:pt x="1012428" y="1177688"/>
                  <a:pt x="1023032" y="1173595"/>
                  <a:pt x="1035385" y="1173595"/>
                </a:cubicBezTo>
                <a:cubicBezTo>
                  <a:pt x="1044910" y="1173595"/>
                  <a:pt x="1052910" y="1176051"/>
                  <a:pt x="1059384" y="1180962"/>
                </a:cubicBezTo>
                <a:cubicBezTo>
                  <a:pt x="1065858" y="1185874"/>
                  <a:pt x="1070434" y="1193315"/>
                  <a:pt x="1073113" y="1203287"/>
                </a:cubicBezTo>
                <a:cubicBezTo>
                  <a:pt x="1075792" y="1213258"/>
                  <a:pt x="1077131" y="1232308"/>
                  <a:pt x="1077131" y="1260437"/>
                </a:cubicBezTo>
                <a:lnTo>
                  <a:pt x="1077131" y="1366923"/>
                </a:lnTo>
                <a:lnTo>
                  <a:pt x="1137183" y="1366923"/>
                </a:lnTo>
                <a:lnTo>
                  <a:pt x="1137183" y="1206412"/>
                </a:lnTo>
                <a:cubicBezTo>
                  <a:pt x="1137183" y="1178432"/>
                  <a:pt x="1130114" y="1157224"/>
                  <a:pt x="1115975" y="1142788"/>
                </a:cubicBezTo>
                <a:cubicBezTo>
                  <a:pt x="1099456" y="1126119"/>
                  <a:pt x="1079141" y="1117785"/>
                  <a:pt x="1055030" y="1117785"/>
                </a:cubicBezTo>
                <a:cubicBezTo>
                  <a:pt x="1042678" y="1117785"/>
                  <a:pt x="1030474" y="1120352"/>
                  <a:pt x="1018419" y="1125487"/>
                </a:cubicBezTo>
                <a:cubicBezTo>
                  <a:pt x="1006363" y="1130621"/>
                  <a:pt x="994383" y="1138323"/>
                  <a:pt x="982477" y="1148592"/>
                </a:cubicBezTo>
                <a:lnTo>
                  <a:pt x="982477" y="1030274"/>
                </a:lnTo>
                <a:close/>
                <a:moveTo>
                  <a:pt x="1688480" y="1024023"/>
                </a:moveTo>
                <a:cubicBezTo>
                  <a:pt x="1677795" y="1024023"/>
                  <a:pt x="1668668" y="1027818"/>
                  <a:pt x="1661100" y="1035408"/>
                </a:cubicBezTo>
                <a:cubicBezTo>
                  <a:pt x="1653532" y="1042999"/>
                  <a:pt x="1649748" y="1052152"/>
                  <a:pt x="1649748" y="1062867"/>
                </a:cubicBezTo>
                <a:cubicBezTo>
                  <a:pt x="1649748" y="1074029"/>
                  <a:pt x="1653569" y="1083517"/>
                  <a:pt x="1661211" y="1091331"/>
                </a:cubicBezTo>
                <a:cubicBezTo>
                  <a:pt x="1668854" y="1099144"/>
                  <a:pt x="1678092" y="1103051"/>
                  <a:pt x="1688926" y="1103051"/>
                </a:cubicBezTo>
                <a:cubicBezTo>
                  <a:pt x="1699463" y="1103051"/>
                  <a:pt x="1708515" y="1099219"/>
                  <a:pt x="1716084" y="1091554"/>
                </a:cubicBezTo>
                <a:cubicBezTo>
                  <a:pt x="1723652" y="1083889"/>
                  <a:pt x="1727436" y="1074625"/>
                  <a:pt x="1727436" y="1063760"/>
                </a:cubicBezTo>
                <a:cubicBezTo>
                  <a:pt x="1727436" y="1052747"/>
                  <a:pt x="1723615" y="1043371"/>
                  <a:pt x="1715972" y="1035632"/>
                </a:cubicBezTo>
                <a:cubicBezTo>
                  <a:pt x="1708329" y="1027893"/>
                  <a:pt x="1699165" y="1024023"/>
                  <a:pt x="1688480" y="1024023"/>
                </a:cubicBezTo>
                <a:close/>
                <a:moveTo>
                  <a:pt x="2694186" y="622708"/>
                </a:moveTo>
                <a:cubicBezTo>
                  <a:pt x="2713566" y="622708"/>
                  <a:pt x="2729481" y="629219"/>
                  <a:pt x="2741929" y="642242"/>
                </a:cubicBezTo>
                <a:cubicBezTo>
                  <a:pt x="2754376" y="655264"/>
                  <a:pt x="2760601" y="672193"/>
                  <a:pt x="2760601" y="693029"/>
                </a:cubicBezTo>
                <a:cubicBezTo>
                  <a:pt x="2760601" y="713865"/>
                  <a:pt x="2754265" y="730906"/>
                  <a:pt x="2741594" y="744152"/>
                </a:cubicBezTo>
                <a:cubicBezTo>
                  <a:pt x="2728922" y="757398"/>
                  <a:pt x="2713046" y="764020"/>
                  <a:pt x="2693963" y="764020"/>
                </a:cubicBezTo>
                <a:cubicBezTo>
                  <a:pt x="2674880" y="764020"/>
                  <a:pt x="2659115" y="757472"/>
                  <a:pt x="2646667" y="744375"/>
                </a:cubicBezTo>
                <a:cubicBezTo>
                  <a:pt x="2634219" y="731278"/>
                  <a:pt x="2627995" y="714163"/>
                  <a:pt x="2627995" y="693029"/>
                </a:cubicBezTo>
                <a:cubicBezTo>
                  <a:pt x="2627995" y="672491"/>
                  <a:pt x="2634293" y="655636"/>
                  <a:pt x="2646890" y="642465"/>
                </a:cubicBezTo>
                <a:cubicBezTo>
                  <a:pt x="2659487" y="629294"/>
                  <a:pt x="2675252" y="622708"/>
                  <a:pt x="2694186" y="622708"/>
                </a:cubicBezTo>
                <a:close/>
                <a:moveTo>
                  <a:pt x="1238089" y="622262"/>
                </a:moveTo>
                <a:cubicBezTo>
                  <a:pt x="1257585" y="622262"/>
                  <a:pt x="1273510" y="628587"/>
                  <a:pt x="1285863" y="641237"/>
                </a:cubicBezTo>
                <a:cubicBezTo>
                  <a:pt x="1298216" y="653888"/>
                  <a:pt x="1304392" y="670333"/>
                  <a:pt x="1304392" y="690574"/>
                </a:cubicBezTo>
                <a:cubicBezTo>
                  <a:pt x="1304392" y="711112"/>
                  <a:pt x="1298253" y="727706"/>
                  <a:pt x="1285974" y="740357"/>
                </a:cubicBezTo>
                <a:cubicBezTo>
                  <a:pt x="1273696" y="753007"/>
                  <a:pt x="1258106" y="759332"/>
                  <a:pt x="1239205" y="759332"/>
                </a:cubicBezTo>
                <a:cubicBezTo>
                  <a:pt x="1219858" y="759332"/>
                  <a:pt x="1203784" y="752858"/>
                  <a:pt x="1190985" y="739910"/>
                </a:cubicBezTo>
                <a:cubicBezTo>
                  <a:pt x="1178186" y="726962"/>
                  <a:pt x="1171786" y="710368"/>
                  <a:pt x="1171786" y="690127"/>
                </a:cubicBezTo>
                <a:cubicBezTo>
                  <a:pt x="1171786" y="670631"/>
                  <a:pt x="1178037" y="654446"/>
                  <a:pt x="1190538" y="641572"/>
                </a:cubicBezTo>
                <a:cubicBezTo>
                  <a:pt x="1203040" y="628698"/>
                  <a:pt x="1218890" y="622262"/>
                  <a:pt x="1238089" y="622262"/>
                </a:cubicBezTo>
                <a:close/>
                <a:moveTo>
                  <a:pt x="2284726" y="621592"/>
                </a:moveTo>
                <a:cubicBezTo>
                  <a:pt x="2304009" y="621592"/>
                  <a:pt x="2319954" y="628140"/>
                  <a:pt x="2332561" y="641237"/>
                </a:cubicBezTo>
                <a:cubicBezTo>
                  <a:pt x="2345168" y="654334"/>
                  <a:pt x="2351472" y="671449"/>
                  <a:pt x="2351472" y="692583"/>
                </a:cubicBezTo>
                <a:cubicBezTo>
                  <a:pt x="2351472" y="714163"/>
                  <a:pt x="2345168" y="731613"/>
                  <a:pt x="2332561" y="744933"/>
                </a:cubicBezTo>
                <a:cubicBezTo>
                  <a:pt x="2319954" y="758253"/>
                  <a:pt x="2304082" y="764913"/>
                  <a:pt x="2284946" y="764913"/>
                </a:cubicBezTo>
                <a:cubicBezTo>
                  <a:pt x="2266405" y="764913"/>
                  <a:pt x="2250794" y="758142"/>
                  <a:pt x="2238112" y="744598"/>
                </a:cubicBezTo>
                <a:cubicBezTo>
                  <a:pt x="2225430" y="731055"/>
                  <a:pt x="2219090" y="713791"/>
                  <a:pt x="2219090" y="692806"/>
                </a:cubicBezTo>
                <a:cubicBezTo>
                  <a:pt x="2219090" y="671970"/>
                  <a:pt x="2225319" y="654892"/>
                  <a:pt x="2237779" y="641572"/>
                </a:cubicBezTo>
                <a:cubicBezTo>
                  <a:pt x="2250239" y="628252"/>
                  <a:pt x="2265888" y="621592"/>
                  <a:pt x="2284726" y="621592"/>
                </a:cubicBezTo>
                <a:close/>
                <a:moveTo>
                  <a:pt x="1846424" y="621592"/>
                </a:moveTo>
                <a:cubicBezTo>
                  <a:pt x="1865474" y="621592"/>
                  <a:pt x="1881250" y="628252"/>
                  <a:pt x="1893751" y="641572"/>
                </a:cubicBezTo>
                <a:cubicBezTo>
                  <a:pt x="1906253" y="654892"/>
                  <a:pt x="1912503" y="671970"/>
                  <a:pt x="1912503" y="692806"/>
                </a:cubicBezTo>
                <a:cubicBezTo>
                  <a:pt x="1912503" y="713791"/>
                  <a:pt x="1906141" y="731055"/>
                  <a:pt x="1893416" y="744598"/>
                </a:cubicBezTo>
                <a:cubicBezTo>
                  <a:pt x="1880692" y="758142"/>
                  <a:pt x="1865027" y="764913"/>
                  <a:pt x="1846424" y="764913"/>
                </a:cubicBezTo>
                <a:cubicBezTo>
                  <a:pt x="1827225" y="764913"/>
                  <a:pt x="1811301" y="758253"/>
                  <a:pt x="1798650" y="744933"/>
                </a:cubicBezTo>
                <a:cubicBezTo>
                  <a:pt x="1786000" y="731613"/>
                  <a:pt x="1779675" y="714163"/>
                  <a:pt x="1779675" y="692583"/>
                </a:cubicBezTo>
                <a:cubicBezTo>
                  <a:pt x="1779675" y="671449"/>
                  <a:pt x="1786000" y="654334"/>
                  <a:pt x="1798650" y="641237"/>
                </a:cubicBezTo>
                <a:cubicBezTo>
                  <a:pt x="1811301" y="628140"/>
                  <a:pt x="1827225" y="621592"/>
                  <a:pt x="1846424" y="621592"/>
                </a:cubicBezTo>
                <a:close/>
                <a:moveTo>
                  <a:pt x="1543894" y="616904"/>
                </a:moveTo>
                <a:cubicBezTo>
                  <a:pt x="1559548" y="616904"/>
                  <a:pt x="1573302" y="621145"/>
                  <a:pt x="1585153" y="629629"/>
                </a:cubicBezTo>
                <a:cubicBezTo>
                  <a:pt x="1597005" y="638112"/>
                  <a:pt x="1604943" y="649125"/>
                  <a:pt x="1608969" y="662668"/>
                </a:cubicBezTo>
                <a:lnTo>
                  <a:pt x="1476809" y="662668"/>
                </a:lnTo>
                <a:cubicBezTo>
                  <a:pt x="1483667" y="647637"/>
                  <a:pt x="1491121" y="637144"/>
                  <a:pt x="1499172" y="631191"/>
                </a:cubicBezTo>
                <a:cubicBezTo>
                  <a:pt x="1511992" y="621666"/>
                  <a:pt x="1526899" y="616904"/>
                  <a:pt x="1543894" y="616904"/>
                </a:cubicBezTo>
                <a:close/>
                <a:moveTo>
                  <a:pt x="803548" y="573148"/>
                </a:moveTo>
                <a:lnTo>
                  <a:pt x="847345" y="685886"/>
                </a:lnTo>
                <a:lnTo>
                  <a:pt x="759496" y="685886"/>
                </a:lnTo>
                <a:close/>
                <a:moveTo>
                  <a:pt x="2693181" y="565335"/>
                </a:moveTo>
                <a:cubicBezTo>
                  <a:pt x="2661481" y="565335"/>
                  <a:pt x="2633427" y="576348"/>
                  <a:pt x="2609019" y="598375"/>
                </a:cubicBezTo>
                <a:cubicBezTo>
                  <a:pt x="2581188" y="623676"/>
                  <a:pt x="2567273" y="655301"/>
                  <a:pt x="2567273" y="693253"/>
                </a:cubicBezTo>
                <a:cubicBezTo>
                  <a:pt x="2567273" y="728674"/>
                  <a:pt x="2579588" y="758774"/>
                  <a:pt x="2604220" y="783554"/>
                </a:cubicBezTo>
                <a:cubicBezTo>
                  <a:pt x="2628850" y="808334"/>
                  <a:pt x="2658579" y="820724"/>
                  <a:pt x="2693405" y="820724"/>
                </a:cubicBezTo>
                <a:cubicBezTo>
                  <a:pt x="2717069" y="820724"/>
                  <a:pt x="2738723" y="815106"/>
                  <a:pt x="2758368" y="803869"/>
                </a:cubicBezTo>
                <a:cubicBezTo>
                  <a:pt x="2778013" y="792633"/>
                  <a:pt x="2793529" y="777043"/>
                  <a:pt x="2804914" y="757100"/>
                </a:cubicBezTo>
                <a:cubicBezTo>
                  <a:pt x="2816300" y="737157"/>
                  <a:pt x="2821992" y="715726"/>
                  <a:pt x="2821992" y="692806"/>
                </a:cubicBezTo>
                <a:cubicBezTo>
                  <a:pt x="2821992" y="670035"/>
                  <a:pt x="2816337" y="648827"/>
                  <a:pt x="2805026" y="629182"/>
                </a:cubicBezTo>
                <a:cubicBezTo>
                  <a:pt x="2793715" y="609537"/>
                  <a:pt x="2777976" y="593984"/>
                  <a:pt x="2757810" y="582524"/>
                </a:cubicBezTo>
                <a:cubicBezTo>
                  <a:pt x="2737644" y="571065"/>
                  <a:pt x="2716101" y="565335"/>
                  <a:pt x="2693181" y="565335"/>
                </a:cubicBezTo>
                <a:close/>
                <a:moveTo>
                  <a:pt x="2272312" y="565335"/>
                </a:moveTo>
                <a:cubicBezTo>
                  <a:pt x="2240649" y="565335"/>
                  <a:pt x="2213742" y="577316"/>
                  <a:pt x="2191592" y="601277"/>
                </a:cubicBezTo>
                <a:cubicBezTo>
                  <a:pt x="2169443" y="625238"/>
                  <a:pt x="2158368" y="655971"/>
                  <a:pt x="2158368" y="693476"/>
                </a:cubicBezTo>
                <a:cubicBezTo>
                  <a:pt x="2158368" y="729641"/>
                  <a:pt x="2169814" y="759890"/>
                  <a:pt x="2192707" y="784224"/>
                </a:cubicBezTo>
                <a:cubicBezTo>
                  <a:pt x="2215600" y="808557"/>
                  <a:pt x="2242729" y="820724"/>
                  <a:pt x="2274094" y="820724"/>
                </a:cubicBezTo>
                <a:cubicBezTo>
                  <a:pt x="2288068" y="820724"/>
                  <a:pt x="2301038" y="818231"/>
                  <a:pt x="2313005" y="813245"/>
                </a:cubicBezTo>
                <a:cubicBezTo>
                  <a:pt x="2324971" y="808259"/>
                  <a:pt x="2336901" y="800111"/>
                  <a:pt x="2348793" y="788800"/>
                </a:cubicBezTo>
                <a:lnTo>
                  <a:pt x="2348793" y="814473"/>
                </a:lnTo>
                <a:lnTo>
                  <a:pt x="2409738" y="814473"/>
                </a:lnTo>
                <a:lnTo>
                  <a:pt x="2409738" y="571586"/>
                </a:lnTo>
                <a:lnTo>
                  <a:pt x="2348793" y="571586"/>
                </a:lnTo>
                <a:lnTo>
                  <a:pt x="2348793" y="598375"/>
                </a:lnTo>
                <a:cubicBezTo>
                  <a:pt x="2337940" y="587361"/>
                  <a:pt x="2326122" y="579101"/>
                  <a:pt x="2313338" y="573595"/>
                </a:cubicBezTo>
                <a:cubicBezTo>
                  <a:pt x="2300554" y="568088"/>
                  <a:pt x="2286878" y="565335"/>
                  <a:pt x="2272312" y="565335"/>
                </a:cubicBezTo>
                <a:close/>
                <a:moveTo>
                  <a:pt x="2117961" y="565335"/>
                </a:moveTo>
                <a:cubicBezTo>
                  <a:pt x="2106799" y="565335"/>
                  <a:pt x="2096530" y="568460"/>
                  <a:pt x="2087153" y="574711"/>
                </a:cubicBezTo>
                <a:cubicBezTo>
                  <a:pt x="2077777" y="580962"/>
                  <a:pt x="2070261" y="590115"/>
                  <a:pt x="2064606" y="602170"/>
                </a:cubicBezTo>
                <a:lnTo>
                  <a:pt x="2064606" y="571586"/>
                </a:lnTo>
                <a:lnTo>
                  <a:pt x="2012367" y="571586"/>
                </a:lnTo>
                <a:lnTo>
                  <a:pt x="2012367" y="814473"/>
                </a:lnTo>
                <a:lnTo>
                  <a:pt x="2072866" y="814473"/>
                </a:lnTo>
                <a:lnTo>
                  <a:pt x="2072866" y="716247"/>
                </a:lnTo>
                <a:lnTo>
                  <a:pt x="2072643" y="704415"/>
                </a:lnTo>
                <a:cubicBezTo>
                  <a:pt x="2072643" y="670482"/>
                  <a:pt x="2075880" y="647711"/>
                  <a:pt x="2082354" y="636103"/>
                </a:cubicBezTo>
                <a:cubicBezTo>
                  <a:pt x="2088828" y="624494"/>
                  <a:pt x="2096753" y="618690"/>
                  <a:pt x="2106129" y="618690"/>
                </a:cubicBezTo>
                <a:cubicBezTo>
                  <a:pt x="2110743" y="618690"/>
                  <a:pt x="2116621" y="620476"/>
                  <a:pt x="2123765" y="624048"/>
                </a:cubicBezTo>
                <a:lnTo>
                  <a:pt x="2142741" y="571586"/>
                </a:lnTo>
                <a:cubicBezTo>
                  <a:pt x="2134109" y="567418"/>
                  <a:pt x="2125849" y="565335"/>
                  <a:pt x="2117961" y="565335"/>
                </a:cubicBezTo>
                <a:close/>
                <a:moveTo>
                  <a:pt x="1540880" y="565335"/>
                </a:moveTo>
                <a:cubicBezTo>
                  <a:pt x="1504863" y="565335"/>
                  <a:pt x="1474912" y="577576"/>
                  <a:pt x="1451025" y="602058"/>
                </a:cubicBezTo>
                <a:cubicBezTo>
                  <a:pt x="1427138" y="626540"/>
                  <a:pt x="1415194" y="657311"/>
                  <a:pt x="1415194" y="694369"/>
                </a:cubicBezTo>
                <a:cubicBezTo>
                  <a:pt x="1415194" y="730534"/>
                  <a:pt x="1427175" y="760635"/>
                  <a:pt x="1451136" y="784670"/>
                </a:cubicBezTo>
                <a:cubicBezTo>
                  <a:pt x="1475098" y="808706"/>
                  <a:pt x="1506128" y="820724"/>
                  <a:pt x="1544228" y="820724"/>
                </a:cubicBezTo>
                <a:cubicBezTo>
                  <a:pt x="1568785" y="820724"/>
                  <a:pt x="1589993" y="816371"/>
                  <a:pt x="1607852" y="807664"/>
                </a:cubicBezTo>
                <a:cubicBezTo>
                  <a:pt x="1625712" y="798958"/>
                  <a:pt x="1641041" y="785526"/>
                  <a:pt x="1653840" y="767369"/>
                </a:cubicBezTo>
                <a:lnTo>
                  <a:pt x="1602495" y="743259"/>
                </a:lnTo>
                <a:cubicBezTo>
                  <a:pt x="1586124" y="759184"/>
                  <a:pt x="1566553" y="767146"/>
                  <a:pt x="1543782" y="767146"/>
                </a:cubicBezTo>
                <a:cubicBezTo>
                  <a:pt x="1524732" y="767146"/>
                  <a:pt x="1509068" y="762048"/>
                  <a:pt x="1496789" y="751854"/>
                </a:cubicBezTo>
                <a:cubicBezTo>
                  <a:pt x="1484511" y="741659"/>
                  <a:pt x="1476958" y="727930"/>
                  <a:pt x="1474130" y="710666"/>
                </a:cubicBezTo>
                <a:lnTo>
                  <a:pt x="1669914" y="710666"/>
                </a:lnTo>
                <a:lnTo>
                  <a:pt x="1670137" y="699057"/>
                </a:lnTo>
                <a:cubicBezTo>
                  <a:pt x="1670137" y="658873"/>
                  <a:pt x="1658156" y="626540"/>
                  <a:pt x="1634195" y="602058"/>
                </a:cubicBezTo>
                <a:cubicBezTo>
                  <a:pt x="1610234" y="577576"/>
                  <a:pt x="1579129" y="565335"/>
                  <a:pt x="1540880" y="565335"/>
                </a:cubicBezTo>
                <a:close/>
                <a:moveTo>
                  <a:pt x="1224248" y="565335"/>
                </a:moveTo>
                <a:cubicBezTo>
                  <a:pt x="1194334" y="565335"/>
                  <a:pt x="1168586" y="575902"/>
                  <a:pt x="1147006" y="597035"/>
                </a:cubicBezTo>
                <a:cubicBezTo>
                  <a:pt x="1123194" y="620401"/>
                  <a:pt x="1111287" y="651358"/>
                  <a:pt x="1111287" y="689904"/>
                </a:cubicBezTo>
                <a:cubicBezTo>
                  <a:pt x="1111287" y="725920"/>
                  <a:pt x="1122524" y="755686"/>
                  <a:pt x="1144997" y="779201"/>
                </a:cubicBezTo>
                <a:cubicBezTo>
                  <a:pt x="1167470" y="802716"/>
                  <a:pt x="1195003" y="814473"/>
                  <a:pt x="1227596" y="814473"/>
                </a:cubicBezTo>
                <a:cubicBezTo>
                  <a:pt x="1242479" y="814473"/>
                  <a:pt x="1255800" y="812129"/>
                  <a:pt x="1267557" y="807441"/>
                </a:cubicBezTo>
                <a:cubicBezTo>
                  <a:pt x="1279314" y="802753"/>
                  <a:pt x="1290551" y="795051"/>
                  <a:pt x="1301267" y="784335"/>
                </a:cubicBezTo>
                <a:cubicBezTo>
                  <a:pt x="1301267" y="803981"/>
                  <a:pt x="1299220" y="817822"/>
                  <a:pt x="1295127" y="825858"/>
                </a:cubicBezTo>
                <a:cubicBezTo>
                  <a:pt x="1291035" y="833895"/>
                  <a:pt x="1284002" y="840444"/>
                  <a:pt x="1274031" y="845504"/>
                </a:cubicBezTo>
                <a:cubicBezTo>
                  <a:pt x="1264059" y="850564"/>
                  <a:pt x="1250888" y="853094"/>
                  <a:pt x="1234517" y="853094"/>
                </a:cubicBezTo>
                <a:cubicBezTo>
                  <a:pt x="1221718" y="853094"/>
                  <a:pt x="1210630" y="851345"/>
                  <a:pt x="1201254" y="847848"/>
                </a:cubicBezTo>
                <a:cubicBezTo>
                  <a:pt x="1191878" y="844350"/>
                  <a:pt x="1184213" y="839179"/>
                  <a:pt x="1178260" y="832333"/>
                </a:cubicBezTo>
                <a:lnTo>
                  <a:pt x="1111064" y="832333"/>
                </a:lnTo>
                <a:cubicBezTo>
                  <a:pt x="1116422" y="848853"/>
                  <a:pt x="1124682" y="862879"/>
                  <a:pt x="1135844" y="874414"/>
                </a:cubicBezTo>
                <a:cubicBezTo>
                  <a:pt x="1147006" y="885948"/>
                  <a:pt x="1160698" y="894692"/>
                  <a:pt x="1176921" y="900645"/>
                </a:cubicBezTo>
                <a:cubicBezTo>
                  <a:pt x="1193143" y="906598"/>
                  <a:pt x="1213160" y="909574"/>
                  <a:pt x="1236973" y="909574"/>
                </a:cubicBezTo>
                <a:cubicBezTo>
                  <a:pt x="1281621" y="909574"/>
                  <a:pt x="1315033" y="896477"/>
                  <a:pt x="1337209" y="870284"/>
                </a:cubicBezTo>
                <a:cubicBezTo>
                  <a:pt x="1353728" y="850936"/>
                  <a:pt x="1361988" y="820724"/>
                  <a:pt x="1361988" y="779647"/>
                </a:cubicBezTo>
                <a:lnTo>
                  <a:pt x="1361988" y="571586"/>
                </a:lnTo>
                <a:lnTo>
                  <a:pt x="1301267" y="571586"/>
                </a:lnTo>
                <a:lnTo>
                  <a:pt x="1301267" y="598375"/>
                </a:lnTo>
                <a:cubicBezTo>
                  <a:pt x="1288765" y="586617"/>
                  <a:pt x="1276301" y="578171"/>
                  <a:pt x="1263873" y="573037"/>
                </a:cubicBezTo>
                <a:cubicBezTo>
                  <a:pt x="1251446" y="567902"/>
                  <a:pt x="1238238" y="565335"/>
                  <a:pt x="1224248" y="565335"/>
                </a:cubicBezTo>
                <a:close/>
                <a:moveTo>
                  <a:pt x="771457" y="486084"/>
                </a:moveTo>
                <a:lnTo>
                  <a:pt x="644823" y="814473"/>
                </a:lnTo>
                <a:lnTo>
                  <a:pt x="709786" y="814473"/>
                </a:lnTo>
                <a:lnTo>
                  <a:pt x="736506" y="746831"/>
                </a:lnTo>
                <a:lnTo>
                  <a:pt x="870500" y="746831"/>
                </a:lnTo>
                <a:lnTo>
                  <a:pt x="896194" y="814473"/>
                </a:lnTo>
                <a:lnTo>
                  <a:pt x="961157" y="814473"/>
                </a:lnTo>
                <a:lnTo>
                  <a:pt x="834851" y="486084"/>
                </a:lnTo>
                <a:close/>
                <a:moveTo>
                  <a:pt x="1721855" y="477824"/>
                </a:moveTo>
                <a:lnTo>
                  <a:pt x="1721855" y="814473"/>
                </a:lnTo>
                <a:lnTo>
                  <a:pt x="1782354" y="814473"/>
                </a:lnTo>
                <a:lnTo>
                  <a:pt x="1782354" y="788800"/>
                </a:lnTo>
                <a:cubicBezTo>
                  <a:pt x="1794260" y="800111"/>
                  <a:pt x="1806240" y="808259"/>
                  <a:pt x="1818295" y="813245"/>
                </a:cubicBezTo>
                <a:cubicBezTo>
                  <a:pt x="1830350" y="818231"/>
                  <a:pt x="1843373" y="820724"/>
                  <a:pt x="1857363" y="820724"/>
                </a:cubicBezTo>
                <a:cubicBezTo>
                  <a:pt x="1888766" y="820724"/>
                  <a:pt x="1915927" y="808557"/>
                  <a:pt x="1938846" y="784224"/>
                </a:cubicBezTo>
                <a:cubicBezTo>
                  <a:pt x="1961766" y="759890"/>
                  <a:pt x="1973225" y="729641"/>
                  <a:pt x="1973225" y="693476"/>
                </a:cubicBezTo>
                <a:cubicBezTo>
                  <a:pt x="1973225" y="655971"/>
                  <a:pt x="1962138" y="625238"/>
                  <a:pt x="1939962" y="601277"/>
                </a:cubicBezTo>
                <a:cubicBezTo>
                  <a:pt x="1917787" y="577316"/>
                  <a:pt x="1890849" y="565335"/>
                  <a:pt x="1859149" y="565335"/>
                </a:cubicBezTo>
                <a:cubicBezTo>
                  <a:pt x="1844563" y="565335"/>
                  <a:pt x="1830871" y="568088"/>
                  <a:pt x="1818072" y="573595"/>
                </a:cubicBezTo>
                <a:cubicBezTo>
                  <a:pt x="1805273" y="579101"/>
                  <a:pt x="1793367" y="587361"/>
                  <a:pt x="1782354" y="598375"/>
                </a:cubicBezTo>
                <a:lnTo>
                  <a:pt x="1782354" y="477824"/>
                </a:lnTo>
                <a:close/>
                <a:moveTo>
                  <a:pt x="1000783" y="477824"/>
                </a:moveTo>
                <a:lnTo>
                  <a:pt x="1000783" y="814473"/>
                </a:lnTo>
                <a:lnTo>
                  <a:pt x="1061728" y="814473"/>
                </a:lnTo>
                <a:lnTo>
                  <a:pt x="1061728" y="477824"/>
                </a:lnTo>
                <a:close/>
                <a:moveTo>
                  <a:pt x="2926172" y="471573"/>
                </a:moveTo>
                <a:cubicBezTo>
                  <a:pt x="2908610" y="471573"/>
                  <a:pt x="2895030" y="475480"/>
                  <a:pt x="2885430" y="483293"/>
                </a:cubicBezTo>
                <a:cubicBezTo>
                  <a:pt x="2875831" y="491107"/>
                  <a:pt x="2870213" y="501711"/>
                  <a:pt x="2868576" y="515105"/>
                </a:cubicBezTo>
                <a:cubicBezTo>
                  <a:pt x="2867683" y="520910"/>
                  <a:pt x="2867161" y="539736"/>
                  <a:pt x="2867013" y="571586"/>
                </a:cubicBezTo>
                <a:lnTo>
                  <a:pt x="2845358" y="571586"/>
                </a:lnTo>
                <a:lnTo>
                  <a:pt x="2845358" y="623155"/>
                </a:lnTo>
                <a:lnTo>
                  <a:pt x="2867013" y="623155"/>
                </a:lnTo>
                <a:lnTo>
                  <a:pt x="2867013" y="814473"/>
                </a:lnTo>
                <a:lnTo>
                  <a:pt x="2927958" y="814473"/>
                </a:lnTo>
                <a:lnTo>
                  <a:pt x="2927958" y="623155"/>
                </a:lnTo>
                <a:lnTo>
                  <a:pt x="2966579" y="623155"/>
                </a:lnTo>
                <a:lnTo>
                  <a:pt x="2966579" y="571586"/>
                </a:lnTo>
                <a:lnTo>
                  <a:pt x="2927958" y="571586"/>
                </a:lnTo>
                <a:lnTo>
                  <a:pt x="2928181" y="541225"/>
                </a:lnTo>
                <a:cubicBezTo>
                  <a:pt x="2928181" y="534230"/>
                  <a:pt x="2929372" y="529616"/>
                  <a:pt x="2931753" y="527384"/>
                </a:cubicBezTo>
                <a:cubicBezTo>
                  <a:pt x="2935027" y="524407"/>
                  <a:pt x="2940236" y="522919"/>
                  <a:pt x="2947380" y="522919"/>
                </a:cubicBezTo>
                <a:cubicBezTo>
                  <a:pt x="2953036" y="522919"/>
                  <a:pt x="2960254" y="524184"/>
                  <a:pt x="2969035" y="526714"/>
                </a:cubicBezTo>
                <a:lnTo>
                  <a:pt x="2969035" y="480280"/>
                </a:lnTo>
                <a:cubicBezTo>
                  <a:pt x="2953110" y="474475"/>
                  <a:pt x="2938822" y="471573"/>
                  <a:pt x="2926172" y="471573"/>
                </a:cubicBez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EDF0680-A74E-9EED-6ACA-6450F4298465}"/>
              </a:ext>
            </a:extLst>
          </p:cNvPr>
          <p:cNvSpPr/>
          <p:nvPr/>
        </p:nvSpPr>
        <p:spPr>
          <a:xfrm>
            <a:off x="262396" y="79514"/>
            <a:ext cx="3939953" cy="121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4CABCDF-86B6-E93A-2886-07AC9E8F2764}"/>
              </a:ext>
            </a:extLst>
          </p:cNvPr>
          <p:cNvSpPr/>
          <p:nvPr/>
        </p:nvSpPr>
        <p:spPr>
          <a:xfrm>
            <a:off x="-4494189" y="-2529174"/>
            <a:ext cx="18978673" cy="243191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8AA54B9-3CC8-0B5A-EE37-E9027404A3B6}"/>
              </a:ext>
            </a:extLst>
          </p:cNvPr>
          <p:cNvSpPr/>
          <p:nvPr/>
        </p:nvSpPr>
        <p:spPr>
          <a:xfrm>
            <a:off x="-3516340" y="-578802"/>
            <a:ext cx="3572368" cy="839983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693B677-73E0-0E8D-9C03-1C3A3B1CCFC2}"/>
              </a:ext>
            </a:extLst>
          </p:cNvPr>
          <p:cNvGrpSpPr/>
          <p:nvPr/>
        </p:nvGrpSpPr>
        <p:grpSpPr>
          <a:xfrm>
            <a:off x="375134" y="1507787"/>
            <a:ext cx="3467282" cy="5077838"/>
            <a:chOff x="375134" y="1507787"/>
            <a:chExt cx="3467282" cy="50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04F8F9E-AE16-259B-BB83-9B80AD616BB1}"/>
                </a:ext>
              </a:extLst>
            </p:cNvPr>
            <p:cNvGrpSpPr/>
            <p:nvPr/>
          </p:nvGrpSpPr>
          <p:grpSpPr>
            <a:xfrm>
              <a:off x="1110203" y="2377196"/>
              <a:ext cx="2732213" cy="4208429"/>
              <a:chOff x="5291847" y="2227635"/>
              <a:chExt cx="1984442" cy="3297676"/>
            </a:xfrm>
          </p:grpSpPr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BD9C25E1-4863-C8D3-DC08-F0F9FA9E63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91847" y="2227635"/>
                <a:ext cx="0" cy="2286000"/>
              </a:xfrm>
              <a:prstGeom prst="straightConnector1">
                <a:avLst/>
              </a:prstGeom>
              <a:ln w="38100"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FD24D283-73BE-2399-A22E-02137EE223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91847" y="3336588"/>
                <a:ext cx="1838527" cy="1177047"/>
              </a:xfrm>
              <a:prstGeom prst="straightConnector1">
                <a:avLst/>
              </a:prstGeom>
              <a:ln w="38100"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870EDD83-5F46-C8C3-8982-0E1303F0CE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1847" y="4513635"/>
                <a:ext cx="1984442" cy="1011676"/>
              </a:xfrm>
              <a:prstGeom prst="straightConnector1">
                <a:avLst/>
              </a:prstGeom>
              <a:ln w="38100"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5E125323-8C04-116E-6A3F-4CF1CB514D41}"/>
                    </a:ext>
                  </a:extLst>
                </p:cNvPr>
                <p:cNvSpPr txBox="1"/>
                <p:nvPr/>
              </p:nvSpPr>
              <p:spPr>
                <a:xfrm>
                  <a:off x="904672" y="1507787"/>
                  <a:ext cx="293774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>
                      <a:solidFill>
                        <a:schemeClr val="bg1"/>
                      </a:solidFill>
                      <a:latin typeface="Century Gothic" panose="020B0502020202020204" pitchFamily="34" charset="0"/>
                    </a:rPr>
                    <a:t>Basis {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a14:m>
                  <a:r>
                    <a:rPr lang="en-US" sz="2400" b="1" dirty="0">
                      <a:solidFill>
                        <a:schemeClr val="bg1"/>
                      </a:solidFill>
                      <a:latin typeface="Century Gothic" panose="020B0502020202020204" pitchFamily="34" charset="0"/>
                    </a:rPr>
                    <a:t>}</a:t>
                  </a: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5E125323-8C04-116E-6A3F-4CF1CB514D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4672" y="1507787"/>
                  <a:ext cx="2937742" cy="461665"/>
                </a:xfrm>
                <a:prstGeom prst="rect">
                  <a:avLst/>
                </a:prstGeom>
                <a:blipFill>
                  <a:blip r:embed="rId3"/>
                  <a:stretch>
                    <a:fillRect l="-3112" t="-10526" b="-289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26D9F326-533B-D4C3-BD65-FDE3A49DB46D}"/>
                    </a:ext>
                  </a:extLst>
                </p:cNvPr>
                <p:cNvSpPr txBox="1"/>
                <p:nvPr/>
              </p:nvSpPr>
              <p:spPr>
                <a:xfrm>
                  <a:off x="2284828" y="5439836"/>
                  <a:ext cx="86900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b="1" dirty="0">
                    <a:solidFill>
                      <a:schemeClr val="bg1"/>
                    </a:solidFill>
                    <a:latin typeface="Century Gothic" panose="020B0502020202020204" pitchFamily="34" charset="0"/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26D9F326-533B-D4C3-BD65-FDE3A49DB4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4828" y="5439836"/>
                  <a:ext cx="869006" cy="400110"/>
                </a:xfrm>
                <a:prstGeom prst="rect">
                  <a:avLst/>
                </a:prstGeom>
                <a:blipFill>
                  <a:blip r:embed="rId4"/>
                  <a:stretch>
                    <a:fillRect b="-30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3275722-91B9-C371-B366-05A2D1230EE5}"/>
                    </a:ext>
                  </a:extLst>
                </p:cNvPr>
                <p:cNvSpPr txBox="1"/>
                <p:nvPr/>
              </p:nvSpPr>
              <p:spPr>
                <a:xfrm>
                  <a:off x="2041806" y="3792420"/>
                  <a:ext cx="86900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000" b="1" dirty="0">
                    <a:solidFill>
                      <a:schemeClr val="bg1"/>
                    </a:solidFill>
                    <a:latin typeface="Century Gothic" panose="020B0502020202020204" pitchFamily="34" charset="0"/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3275722-91B9-C371-B366-05A2D1230E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41806" y="3792420"/>
                  <a:ext cx="869006" cy="400110"/>
                </a:xfrm>
                <a:prstGeom prst="rect">
                  <a:avLst/>
                </a:prstGeom>
                <a:blipFill>
                  <a:blip r:embed="rId5"/>
                  <a:stretch>
                    <a:fillRect b="-30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10D2339B-CDD3-9894-FD57-4C082B9DE424}"/>
                    </a:ext>
                  </a:extLst>
                </p:cNvPr>
                <p:cNvSpPr txBox="1"/>
                <p:nvPr/>
              </p:nvSpPr>
              <p:spPr>
                <a:xfrm>
                  <a:off x="375134" y="3320018"/>
                  <a:ext cx="86900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sz="2000" b="1" dirty="0">
                    <a:solidFill>
                      <a:schemeClr val="bg1"/>
                    </a:solidFill>
                    <a:latin typeface="Century Gothic" panose="020B0502020202020204" pitchFamily="34" charset="0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10D2339B-CDD3-9894-FD57-4C082B9DE42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5134" y="3320018"/>
                  <a:ext cx="869006" cy="400110"/>
                </a:xfrm>
                <a:prstGeom prst="rect">
                  <a:avLst/>
                </a:prstGeom>
                <a:blipFill>
                  <a:blip r:embed="rId6"/>
                  <a:stretch>
                    <a:fillRect b="-30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07C7BC6-7739-972E-F847-85E1734DC59B}"/>
              </a:ext>
            </a:extLst>
          </p:cNvPr>
          <p:cNvGrpSpPr/>
          <p:nvPr/>
        </p:nvGrpSpPr>
        <p:grpSpPr>
          <a:xfrm>
            <a:off x="6689380" y="1373831"/>
            <a:ext cx="4717973" cy="4723970"/>
            <a:chOff x="6689380" y="1373831"/>
            <a:chExt cx="4717973" cy="472397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0FE4989-75A9-4B3A-C316-92F7A21A4D52}"/>
                </a:ext>
              </a:extLst>
            </p:cNvPr>
            <p:cNvSpPr txBox="1"/>
            <p:nvPr/>
          </p:nvSpPr>
          <p:spPr>
            <a:xfrm>
              <a:off x="7049361" y="1373831"/>
              <a:ext cx="4357992" cy="729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basis vectors are orthogonal to each other and Unit Length 1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9E78505E-08BF-B5FE-4085-1CAB5A528FD0}"/>
                    </a:ext>
                  </a:extLst>
                </p:cNvPr>
                <p:cNvSpPr txBox="1"/>
                <p:nvPr/>
              </p:nvSpPr>
              <p:spPr>
                <a:xfrm>
                  <a:off x="8793854" y="5697691"/>
                  <a:ext cx="86900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b="1" dirty="0">
                    <a:solidFill>
                      <a:schemeClr val="bg1"/>
                    </a:solidFill>
                    <a:latin typeface="Century Gothic" panose="020B0502020202020204" pitchFamily="34" charset="0"/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9E78505E-08BF-B5FE-4085-1CAB5A528F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93854" y="5697691"/>
                  <a:ext cx="869006" cy="400110"/>
                </a:xfrm>
                <a:prstGeom prst="rect">
                  <a:avLst/>
                </a:prstGeom>
                <a:blipFill>
                  <a:blip r:embed="rId7"/>
                  <a:stretch>
                    <a:fillRect b="-30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71306504-8B98-D7A6-39F5-C1B248A439CA}"/>
                    </a:ext>
                  </a:extLst>
                </p:cNvPr>
                <p:cNvSpPr txBox="1"/>
                <p:nvPr/>
              </p:nvSpPr>
              <p:spPr>
                <a:xfrm>
                  <a:off x="7544017" y="3792420"/>
                  <a:ext cx="86900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000" b="1" dirty="0">
                    <a:solidFill>
                      <a:schemeClr val="bg1"/>
                    </a:solidFill>
                    <a:latin typeface="Century Gothic" panose="020B0502020202020204" pitchFamily="34" charset="0"/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71306504-8B98-D7A6-39F5-C1B248A439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44017" y="3792420"/>
                  <a:ext cx="869006" cy="400110"/>
                </a:xfrm>
                <a:prstGeom prst="rect">
                  <a:avLst/>
                </a:prstGeom>
                <a:blipFill>
                  <a:blip r:embed="rId8"/>
                  <a:stretch>
                    <a:fillRect b="-30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DF3DEB3-4BA2-4E2D-1B55-4AB254309BB8}"/>
                </a:ext>
              </a:extLst>
            </p:cNvPr>
            <p:cNvGrpSpPr/>
            <p:nvPr/>
          </p:nvGrpSpPr>
          <p:grpSpPr>
            <a:xfrm>
              <a:off x="7643946" y="2733856"/>
              <a:ext cx="3007841" cy="2917348"/>
              <a:chOff x="7643946" y="2733856"/>
              <a:chExt cx="3007841" cy="2917348"/>
            </a:xfrm>
          </p:grpSpPr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7213B6B0-A6E5-F8D4-B713-9A36626018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43948" y="2733856"/>
                <a:ext cx="0" cy="2917348"/>
              </a:xfrm>
              <a:prstGeom prst="straightConnector1">
                <a:avLst/>
              </a:prstGeom>
              <a:ln w="38100"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F2588AEF-4A58-C668-2832-CBFB08C3C1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43948" y="5639891"/>
                <a:ext cx="3007839" cy="0"/>
              </a:xfrm>
              <a:prstGeom prst="straightConnector1">
                <a:avLst/>
              </a:prstGeom>
              <a:ln w="38100"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9C26BBC0-C26C-AE38-D015-087A3D49EC6A}"/>
                  </a:ext>
                </a:extLst>
              </p:cNvPr>
              <p:cNvSpPr/>
              <p:nvPr/>
            </p:nvSpPr>
            <p:spPr>
              <a:xfrm>
                <a:off x="7643946" y="5181176"/>
                <a:ext cx="457200" cy="4572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248CB5D-C954-AC0A-97DF-10FB1431B9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96924" y="2742845"/>
              <a:ext cx="24795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46CE956-8736-3FB2-89C2-03F32263B5EF}"/>
                </a:ext>
              </a:extLst>
            </p:cNvPr>
            <p:cNvCxnSpPr>
              <a:cxnSpLocks/>
            </p:cNvCxnSpPr>
            <p:nvPr/>
          </p:nvCxnSpPr>
          <p:spPr>
            <a:xfrm>
              <a:off x="7096924" y="2742845"/>
              <a:ext cx="0" cy="290835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4AA67F2-9C17-FCC8-D86B-1F7A3AB8B2FA}"/>
                </a:ext>
              </a:extLst>
            </p:cNvPr>
            <p:cNvCxnSpPr>
              <a:cxnSpLocks/>
            </p:cNvCxnSpPr>
            <p:nvPr/>
          </p:nvCxnSpPr>
          <p:spPr>
            <a:xfrm>
              <a:off x="7096924" y="5651204"/>
              <a:ext cx="25180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277913E-6633-E078-86F1-4467B8A5554A}"/>
                </a:ext>
              </a:extLst>
            </p:cNvPr>
            <p:cNvSpPr txBox="1"/>
            <p:nvPr/>
          </p:nvSpPr>
          <p:spPr>
            <a:xfrm>
              <a:off x="6689380" y="3924741"/>
              <a:ext cx="2497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44378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4A2354-0716-A57C-6B3E-823DF4880F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DFAF3C7-21F4-576A-AEB9-080238F052D0}"/>
              </a:ext>
            </a:extLst>
          </p:cNvPr>
          <p:cNvSpPr txBox="1"/>
          <p:nvPr/>
        </p:nvSpPr>
        <p:spPr>
          <a:xfrm>
            <a:off x="-65678" y="-233455"/>
            <a:ext cx="12753892" cy="737086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3256276" y="1174042"/>
                </a:moveTo>
                <a:cubicBezTo>
                  <a:pt x="3275559" y="1174042"/>
                  <a:pt x="3291504" y="1180590"/>
                  <a:pt x="3304111" y="1193687"/>
                </a:cubicBezTo>
                <a:cubicBezTo>
                  <a:pt x="3316719" y="1206784"/>
                  <a:pt x="3323022" y="1223899"/>
                  <a:pt x="3323022" y="1245033"/>
                </a:cubicBezTo>
                <a:cubicBezTo>
                  <a:pt x="3323022" y="1266613"/>
                  <a:pt x="3316719" y="1284063"/>
                  <a:pt x="3304111" y="1297383"/>
                </a:cubicBezTo>
                <a:cubicBezTo>
                  <a:pt x="3291504" y="1310703"/>
                  <a:pt x="3275632" y="1317363"/>
                  <a:pt x="3256496" y="1317363"/>
                </a:cubicBezTo>
                <a:cubicBezTo>
                  <a:pt x="3237955" y="1317363"/>
                  <a:pt x="3222344" y="1310592"/>
                  <a:pt x="3209662" y="1297048"/>
                </a:cubicBezTo>
                <a:cubicBezTo>
                  <a:pt x="3196981" y="1283505"/>
                  <a:pt x="3190640" y="1266241"/>
                  <a:pt x="3190640" y="1245256"/>
                </a:cubicBezTo>
                <a:cubicBezTo>
                  <a:pt x="3190640" y="1224420"/>
                  <a:pt x="3196869" y="1207342"/>
                  <a:pt x="3209329" y="1194022"/>
                </a:cubicBezTo>
                <a:cubicBezTo>
                  <a:pt x="3221789" y="1180702"/>
                  <a:pt x="3237438" y="1174042"/>
                  <a:pt x="3256276" y="1174042"/>
                </a:cubicBezTo>
                <a:close/>
                <a:moveTo>
                  <a:pt x="2960849" y="1174042"/>
                </a:moveTo>
                <a:cubicBezTo>
                  <a:pt x="2979899" y="1174042"/>
                  <a:pt x="2995675" y="1180702"/>
                  <a:pt x="3008176" y="1194022"/>
                </a:cubicBezTo>
                <a:cubicBezTo>
                  <a:pt x="3020678" y="1207342"/>
                  <a:pt x="3026929" y="1224420"/>
                  <a:pt x="3026929" y="1245256"/>
                </a:cubicBezTo>
                <a:cubicBezTo>
                  <a:pt x="3026929" y="1266241"/>
                  <a:pt x="3020566" y="1283505"/>
                  <a:pt x="3007841" y="1297048"/>
                </a:cubicBezTo>
                <a:cubicBezTo>
                  <a:pt x="2995116" y="1310592"/>
                  <a:pt x="2979453" y="1317363"/>
                  <a:pt x="2960849" y="1317363"/>
                </a:cubicBezTo>
                <a:cubicBezTo>
                  <a:pt x="2941650" y="1317363"/>
                  <a:pt x="2925725" y="1310703"/>
                  <a:pt x="2913075" y="1297383"/>
                </a:cubicBezTo>
                <a:cubicBezTo>
                  <a:pt x="2900425" y="1284063"/>
                  <a:pt x="2894100" y="1266613"/>
                  <a:pt x="2894100" y="1245033"/>
                </a:cubicBezTo>
                <a:cubicBezTo>
                  <a:pt x="2894100" y="1223899"/>
                  <a:pt x="2900425" y="1206784"/>
                  <a:pt x="2913075" y="1193687"/>
                </a:cubicBezTo>
                <a:cubicBezTo>
                  <a:pt x="2925725" y="1180590"/>
                  <a:pt x="2941650" y="1174042"/>
                  <a:pt x="2960849" y="1174042"/>
                </a:cubicBezTo>
                <a:close/>
                <a:moveTo>
                  <a:pt x="2189476" y="1174042"/>
                </a:moveTo>
                <a:cubicBezTo>
                  <a:pt x="2208759" y="1174042"/>
                  <a:pt x="2224704" y="1180590"/>
                  <a:pt x="2237311" y="1193687"/>
                </a:cubicBezTo>
                <a:cubicBezTo>
                  <a:pt x="2249918" y="1206784"/>
                  <a:pt x="2256222" y="1223899"/>
                  <a:pt x="2256222" y="1245033"/>
                </a:cubicBezTo>
                <a:cubicBezTo>
                  <a:pt x="2256222" y="1266613"/>
                  <a:pt x="2249918" y="1284063"/>
                  <a:pt x="2237311" y="1297383"/>
                </a:cubicBezTo>
                <a:cubicBezTo>
                  <a:pt x="2224704" y="1310703"/>
                  <a:pt x="2208832" y="1317363"/>
                  <a:pt x="2189696" y="1317363"/>
                </a:cubicBezTo>
                <a:cubicBezTo>
                  <a:pt x="2171155" y="1317363"/>
                  <a:pt x="2155544" y="1310592"/>
                  <a:pt x="2142862" y="1297048"/>
                </a:cubicBezTo>
                <a:cubicBezTo>
                  <a:pt x="2130180" y="1283505"/>
                  <a:pt x="2123839" y="1266241"/>
                  <a:pt x="2123839" y="1245256"/>
                </a:cubicBezTo>
                <a:cubicBezTo>
                  <a:pt x="2123839" y="1224420"/>
                  <a:pt x="2130069" y="1207342"/>
                  <a:pt x="2142529" y="1194022"/>
                </a:cubicBezTo>
                <a:cubicBezTo>
                  <a:pt x="2154989" y="1180702"/>
                  <a:pt x="2170638" y="1174042"/>
                  <a:pt x="2189476" y="1174042"/>
                </a:cubicBezTo>
                <a:close/>
                <a:moveTo>
                  <a:pt x="3858468" y="1169354"/>
                </a:moveTo>
                <a:cubicBezTo>
                  <a:pt x="3874123" y="1169354"/>
                  <a:pt x="3887876" y="1173595"/>
                  <a:pt x="3899728" y="1182079"/>
                </a:cubicBezTo>
                <a:cubicBezTo>
                  <a:pt x="3911580" y="1190562"/>
                  <a:pt x="3919518" y="1201575"/>
                  <a:pt x="3923544" y="1215118"/>
                </a:cubicBezTo>
                <a:lnTo>
                  <a:pt x="3791384" y="1215118"/>
                </a:lnTo>
                <a:cubicBezTo>
                  <a:pt x="3798242" y="1200087"/>
                  <a:pt x="3805696" y="1189594"/>
                  <a:pt x="3813747" y="1183641"/>
                </a:cubicBezTo>
                <a:cubicBezTo>
                  <a:pt x="3826567" y="1174116"/>
                  <a:pt x="3841474" y="1169354"/>
                  <a:pt x="3858468" y="1169354"/>
                </a:cubicBezTo>
                <a:close/>
                <a:moveTo>
                  <a:pt x="1658008" y="1124036"/>
                </a:moveTo>
                <a:lnTo>
                  <a:pt x="1658008" y="1366923"/>
                </a:lnTo>
                <a:lnTo>
                  <a:pt x="1718952" y="1366923"/>
                </a:lnTo>
                <a:lnTo>
                  <a:pt x="1718952" y="1124036"/>
                </a:lnTo>
                <a:close/>
                <a:moveTo>
                  <a:pt x="1171037" y="1124036"/>
                </a:moveTo>
                <a:lnTo>
                  <a:pt x="1263365" y="1348799"/>
                </a:lnTo>
                <a:lnTo>
                  <a:pt x="1213418" y="1455774"/>
                </a:lnTo>
                <a:lnTo>
                  <a:pt x="1276359" y="1455774"/>
                </a:lnTo>
                <a:lnTo>
                  <a:pt x="1428477" y="1124036"/>
                </a:lnTo>
                <a:lnTo>
                  <a:pt x="1366025" y="1124036"/>
                </a:lnTo>
                <a:lnTo>
                  <a:pt x="1296405" y="1276437"/>
                </a:lnTo>
                <a:lnTo>
                  <a:pt x="1233311" y="1124036"/>
                </a:lnTo>
                <a:close/>
                <a:moveTo>
                  <a:pt x="3855455" y="1117785"/>
                </a:moveTo>
                <a:cubicBezTo>
                  <a:pt x="3819438" y="1117785"/>
                  <a:pt x="3789487" y="1130026"/>
                  <a:pt x="3765600" y="1154508"/>
                </a:cubicBezTo>
                <a:cubicBezTo>
                  <a:pt x="3741713" y="1178990"/>
                  <a:pt x="3729770" y="1209761"/>
                  <a:pt x="3729770" y="1246819"/>
                </a:cubicBezTo>
                <a:cubicBezTo>
                  <a:pt x="3729770" y="1282984"/>
                  <a:pt x="3741750" y="1313085"/>
                  <a:pt x="3765711" y="1337120"/>
                </a:cubicBezTo>
                <a:cubicBezTo>
                  <a:pt x="3789673" y="1361156"/>
                  <a:pt x="3820703" y="1373174"/>
                  <a:pt x="3858803" y="1373174"/>
                </a:cubicBezTo>
                <a:cubicBezTo>
                  <a:pt x="3883360" y="1373174"/>
                  <a:pt x="3904568" y="1368821"/>
                  <a:pt x="3922428" y="1360114"/>
                </a:cubicBezTo>
                <a:cubicBezTo>
                  <a:pt x="3940287" y="1351408"/>
                  <a:pt x="3955616" y="1337976"/>
                  <a:pt x="3968415" y="1319819"/>
                </a:cubicBezTo>
                <a:lnTo>
                  <a:pt x="3917070" y="1295709"/>
                </a:lnTo>
                <a:cubicBezTo>
                  <a:pt x="3900699" y="1311634"/>
                  <a:pt x="3881128" y="1319596"/>
                  <a:pt x="3858357" y="1319596"/>
                </a:cubicBezTo>
                <a:cubicBezTo>
                  <a:pt x="3839307" y="1319596"/>
                  <a:pt x="3823643" y="1314498"/>
                  <a:pt x="3811365" y="1304304"/>
                </a:cubicBezTo>
                <a:cubicBezTo>
                  <a:pt x="3799086" y="1294109"/>
                  <a:pt x="3791533" y="1280380"/>
                  <a:pt x="3788705" y="1263116"/>
                </a:cubicBezTo>
                <a:lnTo>
                  <a:pt x="3984489" y="1263116"/>
                </a:lnTo>
                <a:lnTo>
                  <a:pt x="3984712" y="1251507"/>
                </a:lnTo>
                <a:cubicBezTo>
                  <a:pt x="3984712" y="1211323"/>
                  <a:pt x="3972731" y="1178990"/>
                  <a:pt x="3948770" y="1154508"/>
                </a:cubicBezTo>
                <a:cubicBezTo>
                  <a:pt x="3924809" y="1130026"/>
                  <a:pt x="3893704" y="1117785"/>
                  <a:pt x="3855455" y="1117785"/>
                </a:cubicBezTo>
                <a:close/>
                <a:moveTo>
                  <a:pt x="3571565" y="1117785"/>
                </a:moveTo>
                <a:cubicBezTo>
                  <a:pt x="3545520" y="1117785"/>
                  <a:pt x="3521968" y="1123440"/>
                  <a:pt x="3500909" y="1134751"/>
                </a:cubicBezTo>
                <a:cubicBezTo>
                  <a:pt x="3479850" y="1146062"/>
                  <a:pt x="3463442" y="1161615"/>
                  <a:pt x="3451684" y="1181409"/>
                </a:cubicBezTo>
                <a:cubicBezTo>
                  <a:pt x="3439927" y="1201203"/>
                  <a:pt x="3434048" y="1222858"/>
                  <a:pt x="3434048" y="1246372"/>
                </a:cubicBezTo>
                <a:cubicBezTo>
                  <a:pt x="3434048" y="1280305"/>
                  <a:pt x="3446140" y="1309922"/>
                  <a:pt x="3470325" y="1335223"/>
                </a:cubicBezTo>
                <a:cubicBezTo>
                  <a:pt x="3494509" y="1360524"/>
                  <a:pt x="3527959" y="1373174"/>
                  <a:pt x="3570672" y="1373174"/>
                </a:cubicBezTo>
                <a:cubicBezTo>
                  <a:pt x="3618148" y="1373174"/>
                  <a:pt x="3654909" y="1356237"/>
                  <a:pt x="3680954" y="1322362"/>
                </a:cubicBezTo>
                <a:lnTo>
                  <a:pt x="3632898" y="1289458"/>
                </a:lnTo>
                <a:cubicBezTo>
                  <a:pt x="3617701" y="1308062"/>
                  <a:pt x="3596467" y="1317363"/>
                  <a:pt x="3569197" y="1317363"/>
                </a:cubicBezTo>
                <a:cubicBezTo>
                  <a:pt x="3547145" y="1317363"/>
                  <a:pt x="3529339" y="1310825"/>
                  <a:pt x="3515779" y="1297750"/>
                </a:cubicBezTo>
                <a:cubicBezTo>
                  <a:pt x="3502219" y="1284674"/>
                  <a:pt x="3495440" y="1267807"/>
                  <a:pt x="3495440" y="1247150"/>
                </a:cubicBezTo>
                <a:cubicBezTo>
                  <a:pt x="3495440" y="1225903"/>
                  <a:pt x="3502480" y="1208481"/>
                  <a:pt x="3516560" y="1194884"/>
                </a:cubicBezTo>
                <a:cubicBezTo>
                  <a:pt x="3530641" y="1181287"/>
                  <a:pt x="3549081" y="1174488"/>
                  <a:pt x="3571879" y="1174488"/>
                </a:cubicBezTo>
                <a:cubicBezTo>
                  <a:pt x="3584394" y="1174488"/>
                  <a:pt x="3595309" y="1176423"/>
                  <a:pt x="3604622" y="1180293"/>
                </a:cubicBezTo>
                <a:cubicBezTo>
                  <a:pt x="3613936" y="1184162"/>
                  <a:pt x="3623361" y="1191083"/>
                  <a:pt x="3632898" y="1201054"/>
                </a:cubicBezTo>
                <a:lnTo>
                  <a:pt x="3683633" y="1173149"/>
                </a:lnTo>
                <a:cubicBezTo>
                  <a:pt x="3671429" y="1155438"/>
                  <a:pt x="3655728" y="1141783"/>
                  <a:pt x="3636529" y="1132184"/>
                </a:cubicBezTo>
                <a:cubicBezTo>
                  <a:pt x="3617330" y="1122585"/>
                  <a:pt x="3595675" y="1117785"/>
                  <a:pt x="3571565" y="1117785"/>
                </a:cubicBezTo>
                <a:close/>
                <a:moveTo>
                  <a:pt x="3243862" y="1117785"/>
                </a:moveTo>
                <a:cubicBezTo>
                  <a:pt x="3212199" y="1117785"/>
                  <a:pt x="3185292" y="1129766"/>
                  <a:pt x="3163142" y="1153727"/>
                </a:cubicBezTo>
                <a:cubicBezTo>
                  <a:pt x="3140993" y="1177688"/>
                  <a:pt x="3129918" y="1208421"/>
                  <a:pt x="3129918" y="1245926"/>
                </a:cubicBezTo>
                <a:cubicBezTo>
                  <a:pt x="3129918" y="1282091"/>
                  <a:pt x="3141364" y="1312340"/>
                  <a:pt x="3164257" y="1336674"/>
                </a:cubicBezTo>
                <a:cubicBezTo>
                  <a:pt x="3187150" y="1361007"/>
                  <a:pt x="3214279" y="1373174"/>
                  <a:pt x="3245644" y="1373174"/>
                </a:cubicBezTo>
                <a:cubicBezTo>
                  <a:pt x="3259618" y="1373174"/>
                  <a:pt x="3272588" y="1370681"/>
                  <a:pt x="3284555" y="1365695"/>
                </a:cubicBezTo>
                <a:cubicBezTo>
                  <a:pt x="3296521" y="1360710"/>
                  <a:pt x="3308451" y="1352561"/>
                  <a:pt x="3320343" y="1341250"/>
                </a:cubicBezTo>
                <a:lnTo>
                  <a:pt x="3320343" y="1366923"/>
                </a:lnTo>
                <a:lnTo>
                  <a:pt x="3381288" y="1366923"/>
                </a:lnTo>
                <a:lnTo>
                  <a:pt x="3381288" y="1124036"/>
                </a:lnTo>
                <a:lnTo>
                  <a:pt x="3320343" y="1124036"/>
                </a:lnTo>
                <a:lnTo>
                  <a:pt x="3320343" y="1150825"/>
                </a:lnTo>
                <a:cubicBezTo>
                  <a:pt x="3309491" y="1139811"/>
                  <a:pt x="3297672" y="1131551"/>
                  <a:pt x="3284888" y="1126045"/>
                </a:cubicBezTo>
                <a:cubicBezTo>
                  <a:pt x="3272104" y="1120538"/>
                  <a:pt x="3258428" y="1117785"/>
                  <a:pt x="3243862" y="1117785"/>
                </a:cubicBezTo>
                <a:close/>
                <a:moveTo>
                  <a:pt x="2973574" y="1117785"/>
                </a:moveTo>
                <a:cubicBezTo>
                  <a:pt x="2958989" y="1117785"/>
                  <a:pt x="2945296" y="1120538"/>
                  <a:pt x="2932497" y="1126045"/>
                </a:cubicBezTo>
                <a:cubicBezTo>
                  <a:pt x="2919698" y="1131551"/>
                  <a:pt x="2907792" y="1139811"/>
                  <a:pt x="2896778" y="1150825"/>
                </a:cubicBezTo>
                <a:lnTo>
                  <a:pt x="2896778" y="1124036"/>
                </a:lnTo>
                <a:lnTo>
                  <a:pt x="2836280" y="1124036"/>
                </a:lnTo>
                <a:lnTo>
                  <a:pt x="2836280" y="1455774"/>
                </a:lnTo>
                <a:lnTo>
                  <a:pt x="2896778" y="1455774"/>
                </a:lnTo>
                <a:lnTo>
                  <a:pt x="2896778" y="1341250"/>
                </a:lnTo>
                <a:cubicBezTo>
                  <a:pt x="2908685" y="1352561"/>
                  <a:pt x="2920665" y="1360710"/>
                  <a:pt x="2932720" y="1365695"/>
                </a:cubicBezTo>
                <a:cubicBezTo>
                  <a:pt x="2944775" y="1370681"/>
                  <a:pt x="2957798" y="1373174"/>
                  <a:pt x="2971788" y="1373174"/>
                </a:cubicBezTo>
                <a:cubicBezTo>
                  <a:pt x="3003190" y="1373174"/>
                  <a:pt x="3030352" y="1361007"/>
                  <a:pt x="3053271" y="1336674"/>
                </a:cubicBezTo>
                <a:cubicBezTo>
                  <a:pt x="3076191" y="1312340"/>
                  <a:pt x="3087651" y="1282091"/>
                  <a:pt x="3087651" y="1245926"/>
                </a:cubicBezTo>
                <a:cubicBezTo>
                  <a:pt x="3087651" y="1208421"/>
                  <a:pt x="3076563" y="1177688"/>
                  <a:pt x="3054387" y="1153727"/>
                </a:cubicBezTo>
                <a:cubicBezTo>
                  <a:pt x="3032212" y="1129766"/>
                  <a:pt x="3005274" y="1117785"/>
                  <a:pt x="2973574" y="1117785"/>
                </a:cubicBezTo>
                <a:close/>
                <a:moveTo>
                  <a:pt x="2177062" y="1117785"/>
                </a:moveTo>
                <a:cubicBezTo>
                  <a:pt x="2145399" y="1117785"/>
                  <a:pt x="2118492" y="1129766"/>
                  <a:pt x="2096343" y="1153727"/>
                </a:cubicBezTo>
                <a:cubicBezTo>
                  <a:pt x="2074192" y="1177688"/>
                  <a:pt x="2063118" y="1208421"/>
                  <a:pt x="2063118" y="1245926"/>
                </a:cubicBezTo>
                <a:cubicBezTo>
                  <a:pt x="2063118" y="1282091"/>
                  <a:pt x="2074564" y="1312340"/>
                  <a:pt x="2097457" y="1336674"/>
                </a:cubicBezTo>
                <a:cubicBezTo>
                  <a:pt x="2120350" y="1361007"/>
                  <a:pt x="2147479" y="1373174"/>
                  <a:pt x="2178844" y="1373174"/>
                </a:cubicBezTo>
                <a:cubicBezTo>
                  <a:pt x="2192818" y="1373174"/>
                  <a:pt x="2205788" y="1370681"/>
                  <a:pt x="2217755" y="1365695"/>
                </a:cubicBezTo>
                <a:cubicBezTo>
                  <a:pt x="2229721" y="1360710"/>
                  <a:pt x="2241651" y="1352561"/>
                  <a:pt x="2253543" y="1341250"/>
                </a:cubicBezTo>
                <a:lnTo>
                  <a:pt x="2253543" y="1366923"/>
                </a:lnTo>
                <a:lnTo>
                  <a:pt x="2314489" y="1366923"/>
                </a:lnTo>
                <a:lnTo>
                  <a:pt x="2314489" y="1124036"/>
                </a:lnTo>
                <a:lnTo>
                  <a:pt x="2253543" y="1124036"/>
                </a:lnTo>
                <a:lnTo>
                  <a:pt x="2253543" y="1150825"/>
                </a:lnTo>
                <a:cubicBezTo>
                  <a:pt x="2242690" y="1139811"/>
                  <a:pt x="2230872" y="1131551"/>
                  <a:pt x="2218088" y="1126045"/>
                </a:cubicBezTo>
                <a:cubicBezTo>
                  <a:pt x="2205304" y="1120538"/>
                  <a:pt x="2191628" y="1117785"/>
                  <a:pt x="2177062" y="1117785"/>
                </a:cubicBezTo>
                <a:close/>
                <a:moveTo>
                  <a:pt x="1904690" y="1117785"/>
                </a:moveTo>
                <a:cubicBezTo>
                  <a:pt x="1878645" y="1117785"/>
                  <a:pt x="1855093" y="1123440"/>
                  <a:pt x="1834034" y="1134751"/>
                </a:cubicBezTo>
                <a:cubicBezTo>
                  <a:pt x="1812975" y="1146062"/>
                  <a:pt x="1796566" y="1161615"/>
                  <a:pt x="1784809" y="1181409"/>
                </a:cubicBezTo>
                <a:cubicBezTo>
                  <a:pt x="1773052" y="1201203"/>
                  <a:pt x="1767173" y="1222858"/>
                  <a:pt x="1767173" y="1246372"/>
                </a:cubicBezTo>
                <a:cubicBezTo>
                  <a:pt x="1767173" y="1280305"/>
                  <a:pt x="1779265" y="1309922"/>
                  <a:pt x="1803450" y="1335223"/>
                </a:cubicBezTo>
                <a:cubicBezTo>
                  <a:pt x="1827634" y="1360524"/>
                  <a:pt x="1861084" y="1373174"/>
                  <a:pt x="1903797" y="1373174"/>
                </a:cubicBezTo>
                <a:cubicBezTo>
                  <a:pt x="1951273" y="1373174"/>
                  <a:pt x="1988034" y="1356237"/>
                  <a:pt x="2014079" y="1322362"/>
                </a:cubicBezTo>
                <a:lnTo>
                  <a:pt x="1966022" y="1289458"/>
                </a:lnTo>
                <a:cubicBezTo>
                  <a:pt x="1950826" y="1308062"/>
                  <a:pt x="1929592" y="1317363"/>
                  <a:pt x="1902322" y="1317363"/>
                </a:cubicBezTo>
                <a:cubicBezTo>
                  <a:pt x="1880269" y="1317363"/>
                  <a:pt x="1862464" y="1310825"/>
                  <a:pt x="1848904" y="1297750"/>
                </a:cubicBezTo>
                <a:cubicBezTo>
                  <a:pt x="1835344" y="1284674"/>
                  <a:pt x="1828564" y="1267807"/>
                  <a:pt x="1828564" y="1247150"/>
                </a:cubicBezTo>
                <a:cubicBezTo>
                  <a:pt x="1828564" y="1225903"/>
                  <a:pt x="1835605" y="1208481"/>
                  <a:pt x="1849685" y="1194884"/>
                </a:cubicBezTo>
                <a:cubicBezTo>
                  <a:pt x="1863766" y="1181287"/>
                  <a:pt x="1882205" y="1174488"/>
                  <a:pt x="1905004" y="1174488"/>
                </a:cubicBezTo>
                <a:cubicBezTo>
                  <a:pt x="1917520" y="1174488"/>
                  <a:pt x="1928434" y="1176423"/>
                  <a:pt x="1937747" y="1180293"/>
                </a:cubicBezTo>
                <a:cubicBezTo>
                  <a:pt x="1947061" y="1184162"/>
                  <a:pt x="1956486" y="1191083"/>
                  <a:pt x="1966022" y="1201054"/>
                </a:cubicBezTo>
                <a:lnTo>
                  <a:pt x="2016758" y="1173149"/>
                </a:lnTo>
                <a:cubicBezTo>
                  <a:pt x="2004554" y="1155438"/>
                  <a:pt x="1988852" y="1141783"/>
                  <a:pt x="1969653" y="1132184"/>
                </a:cubicBezTo>
                <a:cubicBezTo>
                  <a:pt x="1950455" y="1122585"/>
                  <a:pt x="1928800" y="1117785"/>
                  <a:pt x="1904690" y="1117785"/>
                </a:cubicBezTo>
                <a:close/>
                <a:moveTo>
                  <a:pt x="1533438" y="1117785"/>
                </a:moveTo>
                <a:cubicBezTo>
                  <a:pt x="1510370" y="1117785"/>
                  <a:pt x="1491431" y="1124594"/>
                  <a:pt x="1476623" y="1138212"/>
                </a:cubicBezTo>
                <a:cubicBezTo>
                  <a:pt x="1461815" y="1151829"/>
                  <a:pt x="1454411" y="1168238"/>
                  <a:pt x="1454411" y="1187436"/>
                </a:cubicBezTo>
                <a:cubicBezTo>
                  <a:pt x="1454411" y="1217202"/>
                  <a:pt x="1474056" y="1241982"/>
                  <a:pt x="1513347" y="1261776"/>
                </a:cubicBezTo>
                <a:lnTo>
                  <a:pt x="1533885" y="1272045"/>
                </a:lnTo>
                <a:cubicBezTo>
                  <a:pt x="1551595" y="1280975"/>
                  <a:pt x="1560451" y="1290128"/>
                  <a:pt x="1560451" y="1299504"/>
                </a:cubicBezTo>
                <a:cubicBezTo>
                  <a:pt x="1560451" y="1304564"/>
                  <a:pt x="1557995" y="1309029"/>
                  <a:pt x="1553084" y="1312899"/>
                </a:cubicBezTo>
                <a:cubicBezTo>
                  <a:pt x="1548172" y="1316768"/>
                  <a:pt x="1541698" y="1318703"/>
                  <a:pt x="1533662" y="1318703"/>
                </a:cubicBezTo>
                <a:cubicBezTo>
                  <a:pt x="1526220" y="1318703"/>
                  <a:pt x="1517700" y="1316136"/>
                  <a:pt x="1508100" y="1311001"/>
                </a:cubicBezTo>
                <a:cubicBezTo>
                  <a:pt x="1498501" y="1305866"/>
                  <a:pt x="1490129" y="1299132"/>
                  <a:pt x="1482986" y="1290798"/>
                </a:cubicBezTo>
                <a:lnTo>
                  <a:pt x="1445481" y="1331651"/>
                </a:lnTo>
                <a:cubicBezTo>
                  <a:pt x="1466614" y="1359333"/>
                  <a:pt x="1494892" y="1373174"/>
                  <a:pt x="1530313" y="1373174"/>
                </a:cubicBezTo>
                <a:cubicBezTo>
                  <a:pt x="1556953" y="1373174"/>
                  <a:pt x="1578198" y="1365956"/>
                  <a:pt x="1594049" y="1351519"/>
                </a:cubicBezTo>
                <a:cubicBezTo>
                  <a:pt x="1609899" y="1337083"/>
                  <a:pt x="1617824" y="1319075"/>
                  <a:pt x="1617824" y="1297495"/>
                </a:cubicBezTo>
                <a:cubicBezTo>
                  <a:pt x="1617824" y="1281273"/>
                  <a:pt x="1613434" y="1267134"/>
                  <a:pt x="1604653" y="1255079"/>
                </a:cubicBezTo>
                <a:cubicBezTo>
                  <a:pt x="1595872" y="1243024"/>
                  <a:pt x="1579724" y="1231192"/>
                  <a:pt x="1556209" y="1219583"/>
                </a:cubicBezTo>
                <a:lnTo>
                  <a:pt x="1533885" y="1208421"/>
                </a:lnTo>
                <a:cubicBezTo>
                  <a:pt x="1524211" y="1203659"/>
                  <a:pt x="1518146" y="1199901"/>
                  <a:pt x="1515690" y="1197148"/>
                </a:cubicBezTo>
                <a:cubicBezTo>
                  <a:pt x="1513235" y="1194394"/>
                  <a:pt x="1512007" y="1191380"/>
                  <a:pt x="1512007" y="1188106"/>
                </a:cubicBezTo>
                <a:cubicBezTo>
                  <a:pt x="1512007" y="1183790"/>
                  <a:pt x="1513942" y="1180181"/>
                  <a:pt x="1517811" y="1177279"/>
                </a:cubicBezTo>
                <a:cubicBezTo>
                  <a:pt x="1521681" y="1174377"/>
                  <a:pt x="1527039" y="1172926"/>
                  <a:pt x="1533885" y="1172926"/>
                </a:cubicBezTo>
                <a:cubicBezTo>
                  <a:pt x="1546386" y="1172926"/>
                  <a:pt x="1560302" y="1180516"/>
                  <a:pt x="1575631" y="1195696"/>
                </a:cubicBezTo>
                <a:lnTo>
                  <a:pt x="1613359" y="1157969"/>
                </a:lnTo>
                <a:cubicBezTo>
                  <a:pt x="1603685" y="1145020"/>
                  <a:pt x="1591891" y="1135086"/>
                  <a:pt x="1577975" y="1128166"/>
                </a:cubicBezTo>
                <a:cubicBezTo>
                  <a:pt x="1564060" y="1121245"/>
                  <a:pt x="1549214" y="1117785"/>
                  <a:pt x="1533438" y="1117785"/>
                </a:cubicBezTo>
                <a:close/>
                <a:moveTo>
                  <a:pt x="733562" y="1099479"/>
                </a:moveTo>
                <a:lnTo>
                  <a:pt x="751198" y="1099479"/>
                </a:lnTo>
                <a:cubicBezTo>
                  <a:pt x="770545" y="1099479"/>
                  <a:pt x="783791" y="1101644"/>
                  <a:pt x="790935" y="1105974"/>
                </a:cubicBezTo>
                <a:cubicBezTo>
                  <a:pt x="800758" y="1111797"/>
                  <a:pt x="805669" y="1121056"/>
                  <a:pt x="805669" y="1133750"/>
                </a:cubicBezTo>
                <a:cubicBezTo>
                  <a:pt x="805669" y="1141066"/>
                  <a:pt x="803920" y="1147300"/>
                  <a:pt x="800423" y="1152452"/>
                </a:cubicBezTo>
                <a:cubicBezTo>
                  <a:pt x="796925" y="1157604"/>
                  <a:pt x="792125" y="1161300"/>
                  <a:pt x="786023" y="1163539"/>
                </a:cubicBezTo>
                <a:cubicBezTo>
                  <a:pt x="779922" y="1165778"/>
                  <a:pt x="769057" y="1166898"/>
                  <a:pt x="753430" y="1166898"/>
                </a:cubicBezTo>
                <a:lnTo>
                  <a:pt x="733562" y="1166898"/>
                </a:lnTo>
                <a:close/>
                <a:moveTo>
                  <a:pt x="671054" y="1038534"/>
                </a:moveTo>
                <a:lnTo>
                  <a:pt x="671054" y="1366923"/>
                </a:lnTo>
                <a:lnTo>
                  <a:pt x="733562" y="1366923"/>
                </a:lnTo>
                <a:lnTo>
                  <a:pt x="733562" y="1227843"/>
                </a:lnTo>
                <a:cubicBezTo>
                  <a:pt x="765411" y="1227843"/>
                  <a:pt x="787363" y="1226132"/>
                  <a:pt x="799418" y="1222709"/>
                </a:cubicBezTo>
                <a:cubicBezTo>
                  <a:pt x="819956" y="1216756"/>
                  <a:pt x="836216" y="1206189"/>
                  <a:pt x="848196" y="1191008"/>
                </a:cubicBezTo>
                <a:cubicBezTo>
                  <a:pt x="860177" y="1175828"/>
                  <a:pt x="866167" y="1156778"/>
                  <a:pt x="866167" y="1133858"/>
                </a:cubicBezTo>
                <a:cubicBezTo>
                  <a:pt x="866167" y="1113171"/>
                  <a:pt x="861591" y="1095423"/>
                  <a:pt x="852438" y="1080615"/>
                </a:cubicBezTo>
                <a:cubicBezTo>
                  <a:pt x="843285" y="1065807"/>
                  <a:pt x="830784" y="1055091"/>
                  <a:pt x="814933" y="1048468"/>
                </a:cubicBezTo>
                <a:cubicBezTo>
                  <a:pt x="799083" y="1041845"/>
                  <a:pt x="773224" y="1038534"/>
                  <a:pt x="737357" y="1038534"/>
                </a:cubicBezTo>
                <a:close/>
                <a:moveTo>
                  <a:pt x="2682202" y="1030274"/>
                </a:moveTo>
                <a:cubicBezTo>
                  <a:pt x="2656722" y="1030274"/>
                  <a:pt x="2635303" y="1038422"/>
                  <a:pt x="2617943" y="1054719"/>
                </a:cubicBezTo>
                <a:cubicBezTo>
                  <a:pt x="2600584" y="1071016"/>
                  <a:pt x="2591904" y="1090549"/>
                  <a:pt x="2591904" y="1113320"/>
                </a:cubicBezTo>
                <a:cubicBezTo>
                  <a:pt x="2591904" y="1129096"/>
                  <a:pt x="2597122" y="1144909"/>
                  <a:pt x="2607557" y="1160759"/>
                </a:cubicBezTo>
                <a:cubicBezTo>
                  <a:pt x="2617992" y="1176609"/>
                  <a:pt x="2641101" y="1199119"/>
                  <a:pt x="2676883" y="1228290"/>
                </a:cubicBezTo>
                <a:cubicBezTo>
                  <a:pt x="2695667" y="1243619"/>
                  <a:pt x="2707818" y="1255004"/>
                  <a:pt x="2713334" y="1262446"/>
                </a:cubicBezTo>
                <a:cubicBezTo>
                  <a:pt x="2718850" y="1269887"/>
                  <a:pt x="2721608" y="1277329"/>
                  <a:pt x="2721608" y="1284770"/>
                </a:cubicBezTo>
                <a:cubicBezTo>
                  <a:pt x="2721608" y="1292956"/>
                  <a:pt x="2717956" y="1300174"/>
                  <a:pt x="2710651" y="1306425"/>
                </a:cubicBezTo>
                <a:cubicBezTo>
                  <a:pt x="2703347" y="1312675"/>
                  <a:pt x="2694329" y="1315801"/>
                  <a:pt x="2683597" y="1315801"/>
                </a:cubicBezTo>
                <a:cubicBezTo>
                  <a:pt x="2663029" y="1315801"/>
                  <a:pt x="2644844" y="1301290"/>
                  <a:pt x="2629042" y="1272268"/>
                </a:cubicBezTo>
                <a:lnTo>
                  <a:pt x="2576500" y="1303969"/>
                </a:lnTo>
                <a:cubicBezTo>
                  <a:pt x="2588867" y="1328525"/>
                  <a:pt x="2603729" y="1346534"/>
                  <a:pt x="2621086" y="1357993"/>
                </a:cubicBezTo>
                <a:cubicBezTo>
                  <a:pt x="2638443" y="1369453"/>
                  <a:pt x="2658817" y="1375183"/>
                  <a:pt x="2682209" y="1375183"/>
                </a:cubicBezTo>
                <a:cubicBezTo>
                  <a:pt x="2712156" y="1375183"/>
                  <a:pt x="2736441" y="1366402"/>
                  <a:pt x="2755064" y="1348841"/>
                </a:cubicBezTo>
                <a:cubicBezTo>
                  <a:pt x="2773688" y="1331279"/>
                  <a:pt x="2782999" y="1309029"/>
                  <a:pt x="2782999" y="1282091"/>
                </a:cubicBezTo>
                <a:cubicBezTo>
                  <a:pt x="2782999" y="1268250"/>
                  <a:pt x="2780353" y="1255488"/>
                  <a:pt x="2775060" y="1243805"/>
                </a:cubicBezTo>
                <a:cubicBezTo>
                  <a:pt x="2769768" y="1232122"/>
                  <a:pt x="2760786" y="1219881"/>
                  <a:pt x="2748114" y="1207082"/>
                </a:cubicBezTo>
                <a:cubicBezTo>
                  <a:pt x="2743045" y="1201873"/>
                  <a:pt x="2728583" y="1189297"/>
                  <a:pt x="2704729" y="1169354"/>
                </a:cubicBezTo>
                <a:cubicBezTo>
                  <a:pt x="2679237" y="1147774"/>
                  <a:pt x="2663956" y="1133709"/>
                  <a:pt x="2658887" y="1127161"/>
                </a:cubicBezTo>
                <a:cubicBezTo>
                  <a:pt x="2655160" y="1122250"/>
                  <a:pt x="2653296" y="1117041"/>
                  <a:pt x="2653296" y="1111534"/>
                </a:cubicBezTo>
                <a:cubicBezTo>
                  <a:pt x="2653296" y="1106027"/>
                  <a:pt x="2655905" y="1101079"/>
                  <a:pt x="2661123" y="1096688"/>
                </a:cubicBezTo>
                <a:cubicBezTo>
                  <a:pt x="2666341" y="1092298"/>
                  <a:pt x="2673050" y="1090103"/>
                  <a:pt x="2681250" y="1090103"/>
                </a:cubicBezTo>
                <a:cubicBezTo>
                  <a:pt x="2698098" y="1090103"/>
                  <a:pt x="2714648" y="1101414"/>
                  <a:pt x="2730900" y="1124036"/>
                </a:cubicBezTo>
                <a:lnTo>
                  <a:pt x="2777195" y="1083182"/>
                </a:lnTo>
                <a:cubicBezTo>
                  <a:pt x="2759910" y="1063091"/>
                  <a:pt x="2743854" y="1049249"/>
                  <a:pt x="2729029" y="1041659"/>
                </a:cubicBezTo>
                <a:cubicBezTo>
                  <a:pt x="2714203" y="1034069"/>
                  <a:pt x="2698594" y="1030274"/>
                  <a:pt x="2682202" y="1030274"/>
                </a:cubicBezTo>
                <a:close/>
                <a:moveTo>
                  <a:pt x="2372382" y="1030274"/>
                </a:moveTo>
                <a:lnTo>
                  <a:pt x="2372382" y="1366923"/>
                </a:lnTo>
                <a:lnTo>
                  <a:pt x="2433328" y="1366923"/>
                </a:lnTo>
                <a:lnTo>
                  <a:pt x="2433328" y="1030274"/>
                </a:lnTo>
                <a:close/>
                <a:moveTo>
                  <a:pt x="921978" y="1030274"/>
                </a:moveTo>
                <a:lnTo>
                  <a:pt x="921978" y="1366923"/>
                </a:lnTo>
                <a:lnTo>
                  <a:pt x="982477" y="1366923"/>
                </a:lnTo>
                <a:lnTo>
                  <a:pt x="982477" y="1269366"/>
                </a:lnTo>
                <a:cubicBezTo>
                  <a:pt x="982477" y="1243321"/>
                  <a:pt x="983370" y="1226653"/>
                  <a:pt x="985155" y="1219360"/>
                </a:cubicBezTo>
                <a:cubicBezTo>
                  <a:pt x="988579" y="1205221"/>
                  <a:pt x="994718" y="1194059"/>
                  <a:pt x="1003573" y="1185874"/>
                </a:cubicBezTo>
                <a:cubicBezTo>
                  <a:pt x="1012428" y="1177688"/>
                  <a:pt x="1023032" y="1173595"/>
                  <a:pt x="1035385" y="1173595"/>
                </a:cubicBezTo>
                <a:cubicBezTo>
                  <a:pt x="1044910" y="1173595"/>
                  <a:pt x="1052910" y="1176051"/>
                  <a:pt x="1059384" y="1180962"/>
                </a:cubicBezTo>
                <a:cubicBezTo>
                  <a:pt x="1065858" y="1185874"/>
                  <a:pt x="1070434" y="1193315"/>
                  <a:pt x="1073113" y="1203287"/>
                </a:cubicBezTo>
                <a:cubicBezTo>
                  <a:pt x="1075792" y="1213258"/>
                  <a:pt x="1077131" y="1232308"/>
                  <a:pt x="1077131" y="1260437"/>
                </a:cubicBezTo>
                <a:lnTo>
                  <a:pt x="1077131" y="1366923"/>
                </a:lnTo>
                <a:lnTo>
                  <a:pt x="1137183" y="1366923"/>
                </a:lnTo>
                <a:lnTo>
                  <a:pt x="1137183" y="1206412"/>
                </a:lnTo>
                <a:cubicBezTo>
                  <a:pt x="1137183" y="1178432"/>
                  <a:pt x="1130114" y="1157224"/>
                  <a:pt x="1115975" y="1142788"/>
                </a:cubicBezTo>
                <a:cubicBezTo>
                  <a:pt x="1099456" y="1126119"/>
                  <a:pt x="1079141" y="1117785"/>
                  <a:pt x="1055030" y="1117785"/>
                </a:cubicBezTo>
                <a:cubicBezTo>
                  <a:pt x="1042678" y="1117785"/>
                  <a:pt x="1030474" y="1120352"/>
                  <a:pt x="1018419" y="1125487"/>
                </a:cubicBezTo>
                <a:cubicBezTo>
                  <a:pt x="1006363" y="1130621"/>
                  <a:pt x="994383" y="1138323"/>
                  <a:pt x="982477" y="1148592"/>
                </a:cubicBezTo>
                <a:lnTo>
                  <a:pt x="982477" y="1030274"/>
                </a:lnTo>
                <a:close/>
                <a:moveTo>
                  <a:pt x="1688480" y="1024023"/>
                </a:moveTo>
                <a:cubicBezTo>
                  <a:pt x="1677795" y="1024023"/>
                  <a:pt x="1668668" y="1027818"/>
                  <a:pt x="1661100" y="1035408"/>
                </a:cubicBezTo>
                <a:cubicBezTo>
                  <a:pt x="1653532" y="1042999"/>
                  <a:pt x="1649748" y="1052152"/>
                  <a:pt x="1649748" y="1062867"/>
                </a:cubicBezTo>
                <a:cubicBezTo>
                  <a:pt x="1649748" y="1074029"/>
                  <a:pt x="1653569" y="1083517"/>
                  <a:pt x="1661211" y="1091331"/>
                </a:cubicBezTo>
                <a:cubicBezTo>
                  <a:pt x="1668854" y="1099144"/>
                  <a:pt x="1678092" y="1103051"/>
                  <a:pt x="1688926" y="1103051"/>
                </a:cubicBezTo>
                <a:cubicBezTo>
                  <a:pt x="1699463" y="1103051"/>
                  <a:pt x="1708515" y="1099219"/>
                  <a:pt x="1716084" y="1091554"/>
                </a:cubicBezTo>
                <a:cubicBezTo>
                  <a:pt x="1723652" y="1083889"/>
                  <a:pt x="1727436" y="1074625"/>
                  <a:pt x="1727436" y="1063760"/>
                </a:cubicBezTo>
                <a:cubicBezTo>
                  <a:pt x="1727436" y="1052747"/>
                  <a:pt x="1723615" y="1043371"/>
                  <a:pt x="1715972" y="1035632"/>
                </a:cubicBezTo>
                <a:cubicBezTo>
                  <a:pt x="1708329" y="1027893"/>
                  <a:pt x="1699165" y="1024023"/>
                  <a:pt x="1688480" y="1024023"/>
                </a:cubicBezTo>
                <a:close/>
                <a:moveTo>
                  <a:pt x="2694186" y="622708"/>
                </a:moveTo>
                <a:cubicBezTo>
                  <a:pt x="2713566" y="622708"/>
                  <a:pt x="2729481" y="629219"/>
                  <a:pt x="2741929" y="642242"/>
                </a:cubicBezTo>
                <a:cubicBezTo>
                  <a:pt x="2754376" y="655264"/>
                  <a:pt x="2760601" y="672193"/>
                  <a:pt x="2760601" y="693029"/>
                </a:cubicBezTo>
                <a:cubicBezTo>
                  <a:pt x="2760601" y="713865"/>
                  <a:pt x="2754265" y="730906"/>
                  <a:pt x="2741594" y="744152"/>
                </a:cubicBezTo>
                <a:cubicBezTo>
                  <a:pt x="2728922" y="757398"/>
                  <a:pt x="2713046" y="764020"/>
                  <a:pt x="2693963" y="764020"/>
                </a:cubicBezTo>
                <a:cubicBezTo>
                  <a:pt x="2674880" y="764020"/>
                  <a:pt x="2659115" y="757472"/>
                  <a:pt x="2646667" y="744375"/>
                </a:cubicBezTo>
                <a:cubicBezTo>
                  <a:pt x="2634219" y="731278"/>
                  <a:pt x="2627995" y="714163"/>
                  <a:pt x="2627995" y="693029"/>
                </a:cubicBezTo>
                <a:cubicBezTo>
                  <a:pt x="2627995" y="672491"/>
                  <a:pt x="2634293" y="655636"/>
                  <a:pt x="2646890" y="642465"/>
                </a:cubicBezTo>
                <a:cubicBezTo>
                  <a:pt x="2659487" y="629294"/>
                  <a:pt x="2675252" y="622708"/>
                  <a:pt x="2694186" y="622708"/>
                </a:cubicBezTo>
                <a:close/>
                <a:moveTo>
                  <a:pt x="1238089" y="622262"/>
                </a:moveTo>
                <a:cubicBezTo>
                  <a:pt x="1257585" y="622262"/>
                  <a:pt x="1273510" y="628587"/>
                  <a:pt x="1285863" y="641237"/>
                </a:cubicBezTo>
                <a:cubicBezTo>
                  <a:pt x="1298216" y="653888"/>
                  <a:pt x="1304392" y="670333"/>
                  <a:pt x="1304392" y="690574"/>
                </a:cubicBezTo>
                <a:cubicBezTo>
                  <a:pt x="1304392" y="711112"/>
                  <a:pt x="1298253" y="727706"/>
                  <a:pt x="1285974" y="740357"/>
                </a:cubicBezTo>
                <a:cubicBezTo>
                  <a:pt x="1273696" y="753007"/>
                  <a:pt x="1258106" y="759332"/>
                  <a:pt x="1239205" y="759332"/>
                </a:cubicBezTo>
                <a:cubicBezTo>
                  <a:pt x="1219858" y="759332"/>
                  <a:pt x="1203784" y="752858"/>
                  <a:pt x="1190985" y="739910"/>
                </a:cubicBezTo>
                <a:cubicBezTo>
                  <a:pt x="1178186" y="726962"/>
                  <a:pt x="1171786" y="710368"/>
                  <a:pt x="1171786" y="690127"/>
                </a:cubicBezTo>
                <a:cubicBezTo>
                  <a:pt x="1171786" y="670631"/>
                  <a:pt x="1178037" y="654446"/>
                  <a:pt x="1190538" y="641572"/>
                </a:cubicBezTo>
                <a:cubicBezTo>
                  <a:pt x="1203040" y="628698"/>
                  <a:pt x="1218890" y="622262"/>
                  <a:pt x="1238089" y="622262"/>
                </a:cubicBezTo>
                <a:close/>
                <a:moveTo>
                  <a:pt x="2284726" y="621592"/>
                </a:moveTo>
                <a:cubicBezTo>
                  <a:pt x="2304009" y="621592"/>
                  <a:pt x="2319954" y="628140"/>
                  <a:pt x="2332561" y="641237"/>
                </a:cubicBezTo>
                <a:cubicBezTo>
                  <a:pt x="2345168" y="654334"/>
                  <a:pt x="2351472" y="671449"/>
                  <a:pt x="2351472" y="692583"/>
                </a:cubicBezTo>
                <a:cubicBezTo>
                  <a:pt x="2351472" y="714163"/>
                  <a:pt x="2345168" y="731613"/>
                  <a:pt x="2332561" y="744933"/>
                </a:cubicBezTo>
                <a:cubicBezTo>
                  <a:pt x="2319954" y="758253"/>
                  <a:pt x="2304082" y="764913"/>
                  <a:pt x="2284946" y="764913"/>
                </a:cubicBezTo>
                <a:cubicBezTo>
                  <a:pt x="2266405" y="764913"/>
                  <a:pt x="2250794" y="758142"/>
                  <a:pt x="2238112" y="744598"/>
                </a:cubicBezTo>
                <a:cubicBezTo>
                  <a:pt x="2225430" y="731055"/>
                  <a:pt x="2219090" y="713791"/>
                  <a:pt x="2219090" y="692806"/>
                </a:cubicBezTo>
                <a:cubicBezTo>
                  <a:pt x="2219090" y="671970"/>
                  <a:pt x="2225319" y="654892"/>
                  <a:pt x="2237779" y="641572"/>
                </a:cubicBezTo>
                <a:cubicBezTo>
                  <a:pt x="2250239" y="628252"/>
                  <a:pt x="2265888" y="621592"/>
                  <a:pt x="2284726" y="621592"/>
                </a:cubicBezTo>
                <a:close/>
                <a:moveTo>
                  <a:pt x="1846424" y="621592"/>
                </a:moveTo>
                <a:cubicBezTo>
                  <a:pt x="1865474" y="621592"/>
                  <a:pt x="1881250" y="628252"/>
                  <a:pt x="1893751" y="641572"/>
                </a:cubicBezTo>
                <a:cubicBezTo>
                  <a:pt x="1906253" y="654892"/>
                  <a:pt x="1912503" y="671970"/>
                  <a:pt x="1912503" y="692806"/>
                </a:cubicBezTo>
                <a:cubicBezTo>
                  <a:pt x="1912503" y="713791"/>
                  <a:pt x="1906141" y="731055"/>
                  <a:pt x="1893416" y="744598"/>
                </a:cubicBezTo>
                <a:cubicBezTo>
                  <a:pt x="1880692" y="758142"/>
                  <a:pt x="1865027" y="764913"/>
                  <a:pt x="1846424" y="764913"/>
                </a:cubicBezTo>
                <a:cubicBezTo>
                  <a:pt x="1827225" y="764913"/>
                  <a:pt x="1811301" y="758253"/>
                  <a:pt x="1798650" y="744933"/>
                </a:cubicBezTo>
                <a:cubicBezTo>
                  <a:pt x="1786000" y="731613"/>
                  <a:pt x="1779675" y="714163"/>
                  <a:pt x="1779675" y="692583"/>
                </a:cubicBezTo>
                <a:cubicBezTo>
                  <a:pt x="1779675" y="671449"/>
                  <a:pt x="1786000" y="654334"/>
                  <a:pt x="1798650" y="641237"/>
                </a:cubicBezTo>
                <a:cubicBezTo>
                  <a:pt x="1811301" y="628140"/>
                  <a:pt x="1827225" y="621592"/>
                  <a:pt x="1846424" y="621592"/>
                </a:cubicBezTo>
                <a:close/>
                <a:moveTo>
                  <a:pt x="1543894" y="616904"/>
                </a:moveTo>
                <a:cubicBezTo>
                  <a:pt x="1559548" y="616904"/>
                  <a:pt x="1573302" y="621145"/>
                  <a:pt x="1585153" y="629629"/>
                </a:cubicBezTo>
                <a:cubicBezTo>
                  <a:pt x="1597005" y="638112"/>
                  <a:pt x="1604943" y="649125"/>
                  <a:pt x="1608969" y="662668"/>
                </a:cubicBezTo>
                <a:lnTo>
                  <a:pt x="1476809" y="662668"/>
                </a:lnTo>
                <a:cubicBezTo>
                  <a:pt x="1483667" y="647637"/>
                  <a:pt x="1491121" y="637144"/>
                  <a:pt x="1499172" y="631191"/>
                </a:cubicBezTo>
                <a:cubicBezTo>
                  <a:pt x="1511992" y="621666"/>
                  <a:pt x="1526899" y="616904"/>
                  <a:pt x="1543894" y="616904"/>
                </a:cubicBezTo>
                <a:close/>
                <a:moveTo>
                  <a:pt x="803548" y="573148"/>
                </a:moveTo>
                <a:lnTo>
                  <a:pt x="847345" y="685886"/>
                </a:lnTo>
                <a:lnTo>
                  <a:pt x="759496" y="685886"/>
                </a:lnTo>
                <a:close/>
                <a:moveTo>
                  <a:pt x="2693181" y="565335"/>
                </a:moveTo>
                <a:cubicBezTo>
                  <a:pt x="2661481" y="565335"/>
                  <a:pt x="2633427" y="576348"/>
                  <a:pt x="2609019" y="598375"/>
                </a:cubicBezTo>
                <a:cubicBezTo>
                  <a:pt x="2581188" y="623676"/>
                  <a:pt x="2567273" y="655301"/>
                  <a:pt x="2567273" y="693253"/>
                </a:cubicBezTo>
                <a:cubicBezTo>
                  <a:pt x="2567273" y="728674"/>
                  <a:pt x="2579588" y="758774"/>
                  <a:pt x="2604220" y="783554"/>
                </a:cubicBezTo>
                <a:cubicBezTo>
                  <a:pt x="2628850" y="808334"/>
                  <a:pt x="2658579" y="820724"/>
                  <a:pt x="2693405" y="820724"/>
                </a:cubicBezTo>
                <a:cubicBezTo>
                  <a:pt x="2717069" y="820724"/>
                  <a:pt x="2738723" y="815106"/>
                  <a:pt x="2758368" y="803869"/>
                </a:cubicBezTo>
                <a:cubicBezTo>
                  <a:pt x="2778013" y="792633"/>
                  <a:pt x="2793529" y="777043"/>
                  <a:pt x="2804914" y="757100"/>
                </a:cubicBezTo>
                <a:cubicBezTo>
                  <a:pt x="2816300" y="737157"/>
                  <a:pt x="2821992" y="715726"/>
                  <a:pt x="2821992" y="692806"/>
                </a:cubicBezTo>
                <a:cubicBezTo>
                  <a:pt x="2821992" y="670035"/>
                  <a:pt x="2816337" y="648827"/>
                  <a:pt x="2805026" y="629182"/>
                </a:cubicBezTo>
                <a:cubicBezTo>
                  <a:pt x="2793715" y="609537"/>
                  <a:pt x="2777976" y="593984"/>
                  <a:pt x="2757810" y="582524"/>
                </a:cubicBezTo>
                <a:cubicBezTo>
                  <a:pt x="2737644" y="571065"/>
                  <a:pt x="2716101" y="565335"/>
                  <a:pt x="2693181" y="565335"/>
                </a:cubicBezTo>
                <a:close/>
                <a:moveTo>
                  <a:pt x="2272312" y="565335"/>
                </a:moveTo>
                <a:cubicBezTo>
                  <a:pt x="2240649" y="565335"/>
                  <a:pt x="2213742" y="577316"/>
                  <a:pt x="2191592" y="601277"/>
                </a:cubicBezTo>
                <a:cubicBezTo>
                  <a:pt x="2169443" y="625238"/>
                  <a:pt x="2158368" y="655971"/>
                  <a:pt x="2158368" y="693476"/>
                </a:cubicBezTo>
                <a:cubicBezTo>
                  <a:pt x="2158368" y="729641"/>
                  <a:pt x="2169814" y="759890"/>
                  <a:pt x="2192707" y="784224"/>
                </a:cubicBezTo>
                <a:cubicBezTo>
                  <a:pt x="2215600" y="808557"/>
                  <a:pt x="2242729" y="820724"/>
                  <a:pt x="2274094" y="820724"/>
                </a:cubicBezTo>
                <a:cubicBezTo>
                  <a:pt x="2288068" y="820724"/>
                  <a:pt x="2301038" y="818231"/>
                  <a:pt x="2313005" y="813245"/>
                </a:cubicBezTo>
                <a:cubicBezTo>
                  <a:pt x="2324971" y="808259"/>
                  <a:pt x="2336901" y="800111"/>
                  <a:pt x="2348793" y="788800"/>
                </a:cubicBezTo>
                <a:lnTo>
                  <a:pt x="2348793" y="814473"/>
                </a:lnTo>
                <a:lnTo>
                  <a:pt x="2409738" y="814473"/>
                </a:lnTo>
                <a:lnTo>
                  <a:pt x="2409738" y="571586"/>
                </a:lnTo>
                <a:lnTo>
                  <a:pt x="2348793" y="571586"/>
                </a:lnTo>
                <a:lnTo>
                  <a:pt x="2348793" y="598375"/>
                </a:lnTo>
                <a:cubicBezTo>
                  <a:pt x="2337940" y="587361"/>
                  <a:pt x="2326122" y="579101"/>
                  <a:pt x="2313338" y="573595"/>
                </a:cubicBezTo>
                <a:cubicBezTo>
                  <a:pt x="2300554" y="568088"/>
                  <a:pt x="2286878" y="565335"/>
                  <a:pt x="2272312" y="565335"/>
                </a:cubicBezTo>
                <a:close/>
                <a:moveTo>
                  <a:pt x="2117961" y="565335"/>
                </a:moveTo>
                <a:cubicBezTo>
                  <a:pt x="2106799" y="565335"/>
                  <a:pt x="2096530" y="568460"/>
                  <a:pt x="2087153" y="574711"/>
                </a:cubicBezTo>
                <a:cubicBezTo>
                  <a:pt x="2077777" y="580962"/>
                  <a:pt x="2070261" y="590115"/>
                  <a:pt x="2064606" y="602170"/>
                </a:cubicBezTo>
                <a:lnTo>
                  <a:pt x="2064606" y="571586"/>
                </a:lnTo>
                <a:lnTo>
                  <a:pt x="2012367" y="571586"/>
                </a:lnTo>
                <a:lnTo>
                  <a:pt x="2012367" y="814473"/>
                </a:lnTo>
                <a:lnTo>
                  <a:pt x="2072866" y="814473"/>
                </a:lnTo>
                <a:lnTo>
                  <a:pt x="2072866" y="716247"/>
                </a:lnTo>
                <a:lnTo>
                  <a:pt x="2072643" y="704415"/>
                </a:lnTo>
                <a:cubicBezTo>
                  <a:pt x="2072643" y="670482"/>
                  <a:pt x="2075880" y="647711"/>
                  <a:pt x="2082354" y="636103"/>
                </a:cubicBezTo>
                <a:cubicBezTo>
                  <a:pt x="2088828" y="624494"/>
                  <a:pt x="2096753" y="618690"/>
                  <a:pt x="2106129" y="618690"/>
                </a:cubicBezTo>
                <a:cubicBezTo>
                  <a:pt x="2110743" y="618690"/>
                  <a:pt x="2116621" y="620476"/>
                  <a:pt x="2123765" y="624048"/>
                </a:cubicBezTo>
                <a:lnTo>
                  <a:pt x="2142741" y="571586"/>
                </a:lnTo>
                <a:cubicBezTo>
                  <a:pt x="2134109" y="567418"/>
                  <a:pt x="2125849" y="565335"/>
                  <a:pt x="2117961" y="565335"/>
                </a:cubicBezTo>
                <a:close/>
                <a:moveTo>
                  <a:pt x="1540880" y="565335"/>
                </a:moveTo>
                <a:cubicBezTo>
                  <a:pt x="1504863" y="565335"/>
                  <a:pt x="1474912" y="577576"/>
                  <a:pt x="1451025" y="602058"/>
                </a:cubicBezTo>
                <a:cubicBezTo>
                  <a:pt x="1427138" y="626540"/>
                  <a:pt x="1415194" y="657311"/>
                  <a:pt x="1415194" y="694369"/>
                </a:cubicBezTo>
                <a:cubicBezTo>
                  <a:pt x="1415194" y="730534"/>
                  <a:pt x="1427175" y="760635"/>
                  <a:pt x="1451136" y="784670"/>
                </a:cubicBezTo>
                <a:cubicBezTo>
                  <a:pt x="1475098" y="808706"/>
                  <a:pt x="1506128" y="820724"/>
                  <a:pt x="1544228" y="820724"/>
                </a:cubicBezTo>
                <a:cubicBezTo>
                  <a:pt x="1568785" y="820724"/>
                  <a:pt x="1589993" y="816371"/>
                  <a:pt x="1607852" y="807664"/>
                </a:cubicBezTo>
                <a:cubicBezTo>
                  <a:pt x="1625712" y="798958"/>
                  <a:pt x="1641041" y="785526"/>
                  <a:pt x="1653840" y="767369"/>
                </a:cubicBezTo>
                <a:lnTo>
                  <a:pt x="1602495" y="743259"/>
                </a:lnTo>
                <a:cubicBezTo>
                  <a:pt x="1586124" y="759184"/>
                  <a:pt x="1566553" y="767146"/>
                  <a:pt x="1543782" y="767146"/>
                </a:cubicBezTo>
                <a:cubicBezTo>
                  <a:pt x="1524732" y="767146"/>
                  <a:pt x="1509068" y="762048"/>
                  <a:pt x="1496789" y="751854"/>
                </a:cubicBezTo>
                <a:cubicBezTo>
                  <a:pt x="1484511" y="741659"/>
                  <a:pt x="1476958" y="727930"/>
                  <a:pt x="1474130" y="710666"/>
                </a:cubicBezTo>
                <a:lnTo>
                  <a:pt x="1669914" y="710666"/>
                </a:lnTo>
                <a:lnTo>
                  <a:pt x="1670137" y="699057"/>
                </a:lnTo>
                <a:cubicBezTo>
                  <a:pt x="1670137" y="658873"/>
                  <a:pt x="1658156" y="626540"/>
                  <a:pt x="1634195" y="602058"/>
                </a:cubicBezTo>
                <a:cubicBezTo>
                  <a:pt x="1610234" y="577576"/>
                  <a:pt x="1579129" y="565335"/>
                  <a:pt x="1540880" y="565335"/>
                </a:cubicBezTo>
                <a:close/>
                <a:moveTo>
                  <a:pt x="1224248" y="565335"/>
                </a:moveTo>
                <a:cubicBezTo>
                  <a:pt x="1194334" y="565335"/>
                  <a:pt x="1168586" y="575902"/>
                  <a:pt x="1147006" y="597035"/>
                </a:cubicBezTo>
                <a:cubicBezTo>
                  <a:pt x="1123194" y="620401"/>
                  <a:pt x="1111287" y="651358"/>
                  <a:pt x="1111287" y="689904"/>
                </a:cubicBezTo>
                <a:cubicBezTo>
                  <a:pt x="1111287" y="725920"/>
                  <a:pt x="1122524" y="755686"/>
                  <a:pt x="1144997" y="779201"/>
                </a:cubicBezTo>
                <a:cubicBezTo>
                  <a:pt x="1167470" y="802716"/>
                  <a:pt x="1195003" y="814473"/>
                  <a:pt x="1227596" y="814473"/>
                </a:cubicBezTo>
                <a:cubicBezTo>
                  <a:pt x="1242479" y="814473"/>
                  <a:pt x="1255800" y="812129"/>
                  <a:pt x="1267557" y="807441"/>
                </a:cubicBezTo>
                <a:cubicBezTo>
                  <a:pt x="1279314" y="802753"/>
                  <a:pt x="1290551" y="795051"/>
                  <a:pt x="1301267" y="784335"/>
                </a:cubicBezTo>
                <a:cubicBezTo>
                  <a:pt x="1301267" y="803981"/>
                  <a:pt x="1299220" y="817822"/>
                  <a:pt x="1295127" y="825858"/>
                </a:cubicBezTo>
                <a:cubicBezTo>
                  <a:pt x="1291035" y="833895"/>
                  <a:pt x="1284002" y="840444"/>
                  <a:pt x="1274031" y="845504"/>
                </a:cubicBezTo>
                <a:cubicBezTo>
                  <a:pt x="1264059" y="850564"/>
                  <a:pt x="1250888" y="853094"/>
                  <a:pt x="1234517" y="853094"/>
                </a:cubicBezTo>
                <a:cubicBezTo>
                  <a:pt x="1221718" y="853094"/>
                  <a:pt x="1210630" y="851345"/>
                  <a:pt x="1201254" y="847848"/>
                </a:cubicBezTo>
                <a:cubicBezTo>
                  <a:pt x="1191878" y="844350"/>
                  <a:pt x="1184213" y="839179"/>
                  <a:pt x="1178260" y="832333"/>
                </a:cubicBezTo>
                <a:lnTo>
                  <a:pt x="1111064" y="832333"/>
                </a:lnTo>
                <a:cubicBezTo>
                  <a:pt x="1116422" y="848853"/>
                  <a:pt x="1124682" y="862879"/>
                  <a:pt x="1135844" y="874414"/>
                </a:cubicBezTo>
                <a:cubicBezTo>
                  <a:pt x="1147006" y="885948"/>
                  <a:pt x="1160698" y="894692"/>
                  <a:pt x="1176921" y="900645"/>
                </a:cubicBezTo>
                <a:cubicBezTo>
                  <a:pt x="1193143" y="906598"/>
                  <a:pt x="1213160" y="909574"/>
                  <a:pt x="1236973" y="909574"/>
                </a:cubicBezTo>
                <a:cubicBezTo>
                  <a:pt x="1281621" y="909574"/>
                  <a:pt x="1315033" y="896477"/>
                  <a:pt x="1337209" y="870284"/>
                </a:cubicBezTo>
                <a:cubicBezTo>
                  <a:pt x="1353728" y="850936"/>
                  <a:pt x="1361988" y="820724"/>
                  <a:pt x="1361988" y="779647"/>
                </a:cubicBezTo>
                <a:lnTo>
                  <a:pt x="1361988" y="571586"/>
                </a:lnTo>
                <a:lnTo>
                  <a:pt x="1301267" y="571586"/>
                </a:lnTo>
                <a:lnTo>
                  <a:pt x="1301267" y="598375"/>
                </a:lnTo>
                <a:cubicBezTo>
                  <a:pt x="1288765" y="586617"/>
                  <a:pt x="1276301" y="578171"/>
                  <a:pt x="1263873" y="573037"/>
                </a:cubicBezTo>
                <a:cubicBezTo>
                  <a:pt x="1251446" y="567902"/>
                  <a:pt x="1238238" y="565335"/>
                  <a:pt x="1224248" y="565335"/>
                </a:cubicBezTo>
                <a:close/>
                <a:moveTo>
                  <a:pt x="771457" y="486084"/>
                </a:moveTo>
                <a:lnTo>
                  <a:pt x="644823" y="814473"/>
                </a:lnTo>
                <a:lnTo>
                  <a:pt x="709786" y="814473"/>
                </a:lnTo>
                <a:lnTo>
                  <a:pt x="736506" y="746831"/>
                </a:lnTo>
                <a:lnTo>
                  <a:pt x="870500" y="746831"/>
                </a:lnTo>
                <a:lnTo>
                  <a:pt x="896194" y="814473"/>
                </a:lnTo>
                <a:lnTo>
                  <a:pt x="961157" y="814473"/>
                </a:lnTo>
                <a:lnTo>
                  <a:pt x="834851" y="486084"/>
                </a:lnTo>
                <a:close/>
                <a:moveTo>
                  <a:pt x="1721855" y="477824"/>
                </a:moveTo>
                <a:lnTo>
                  <a:pt x="1721855" y="814473"/>
                </a:lnTo>
                <a:lnTo>
                  <a:pt x="1782354" y="814473"/>
                </a:lnTo>
                <a:lnTo>
                  <a:pt x="1782354" y="788800"/>
                </a:lnTo>
                <a:cubicBezTo>
                  <a:pt x="1794260" y="800111"/>
                  <a:pt x="1806240" y="808259"/>
                  <a:pt x="1818295" y="813245"/>
                </a:cubicBezTo>
                <a:cubicBezTo>
                  <a:pt x="1830350" y="818231"/>
                  <a:pt x="1843373" y="820724"/>
                  <a:pt x="1857363" y="820724"/>
                </a:cubicBezTo>
                <a:cubicBezTo>
                  <a:pt x="1888766" y="820724"/>
                  <a:pt x="1915927" y="808557"/>
                  <a:pt x="1938846" y="784224"/>
                </a:cubicBezTo>
                <a:cubicBezTo>
                  <a:pt x="1961766" y="759890"/>
                  <a:pt x="1973225" y="729641"/>
                  <a:pt x="1973225" y="693476"/>
                </a:cubicBezTo>
                <a:cubicBezTo>
                  <a:pt x="1973225" y="655971"/>
                  <a:pt x="1962138" y="625238"/>
                  <a:pt x="1939962" y="601277"/>
                </a:cubicBezTo>
                <a:cubicBezTo>
                  <a:pt x="1917787" y="577316"/>
                  <a:pt x="1890849" y="565335"/>
                  <a:pt x="1859149" y="565335"/>
                </a:cubicBezTo>
                <a:cubicBezTo>
                  <a:pt x="1844563" y="565335"/>
                  <a:pt x="1830871" y="568088"/>
                  <a:pt x="1818072" y="573595"/>
                </a:cubicBezTo>
                <a:cubicBezTo>
                  <a:pt x="1805273" y="579101"/>
                  <a:pt x="1793367" y="587361"/>
                  <a:pt x="1782354" y="598375"/>
                </a:cubicBezTo>
                <a:lnTo>
                  <a:pt x="1782354" y="477824"/>
                </a:lnTo>
                <a:close/>
                <a:moveTo>
                  <a:pt x="1000783" y="477824"/>
                </a:moveTo>
                <a:lnTo>
                  <a:pt x="1000783" y="814473"/>
                </a:lnTo>
                <a:lnTo>
                  <a:pt x="1061728" y="814473"/>
                </a:lnTo>
                <a:lnTo>
                  <a:pt x="1061728" y="477824"/>
                </a:lnTo>
                <a:close/>
                <a:moveTo>
                  <a:pt x="2926172" y="471573"/>
                </a:moveTo>
                <a:cubicBezTo>
                  <a:pt x="2908610" y="471573"/>
                  <a:pt x="2895030" y="475480"/>
                  <a:pt x="2885430" y="483293"/>
                </a:cubicBezTo>
                <a:cubicBezTo>
                  <a:pt x="2875831" y="491107"/>
                  <a:pt x="2870213" y="501711"/>
                  <a:pt x="2868576" y="515105"/>
                </a:cubicBezTo>
                <a:cubicBezTo>
                  <a:pt x="2867683" y="520910"/>
                  <a:pt x="2867161" y="539736"/>
                  <a:pt x="2867013" y="571586"/>
                </a:cubicBezTo>
                <a:lnTo>
                  <a:pt x="2845358" y="571586"/>
                </a:lnTo>
                <a:lnTo>
                  <a:pt x="2845358" y="623155"/>
                </a:lnTo>
                <a:lnTo>
                  <a:pt x="2867013" y="623155"/>
                </a:lnTo>
                <a:lnTo>
                  <a:pt x="2867013" y="814473"/>
                </a:lnTo>
                <a:lnTo>
                  <a:pt x="2927958" y="814473"/>
                </a:lnTo>
                <a:lnTo>
                  <a:pt x="2927958" y="623155"/>
                </a:lnTo>
                <a:lnTo>
                  <a:pt x="2966579" y="623155"/>
                </a:lnTo>
                <a:lnTo>
                  <a:pt x="2966579" y="571586"/>
                </a:lnTo>
                <a:lnTo>
                  <a:pt x="2927958" y="571586"/>
                </a:lnTo>
                <a:lnTo>
                  <a:pt x="2928181" y="541225"/>
                </a:lnTo>
                <a:cubicBezTo>
                  <a:pt x="2928181" y="534230"/>
                  <a:pt x="2929372" y="529616"/>
                  <a:pt x="2931753" y="527384"/>
                </a:cubicBezTo>
                <a:cubicBezTo>
                  <a:pt x="2935027" y="524407"/>
                  <a:pt x="2940236" y="522919"/>
                  <a:pt x="2947380" y="522919"/>
                </a:cubicBezTo>
                <a:cubicBezTo>
                  <a:pt x="2953036" y="522919"/>
                  <a:pt x="2960254" y="524184"/>
                  <a:pt x="2969035" y="526714"/>
                </a:cubicBezTo>
                <a:lnTo>
                  <a:pt x="2969035" y="480280"/>
                </a:lnTo>
                <a:cubicBezTo>
                  <a:pt x="2953110" y="474475"/>
                  <a:pt x="2938822" y="471573"/>
                  <a:pt x="2926172" y="471573"/>
                </a:cubicBez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28E087F-5FC9-F5A5-D278-D5B533845894}"/>
              </a:ext>
            </a:extLst>
          </p:cNvPr>
          <p:cNvSpPr/>
          <p:nvPr/>
        </p:nvSpPr>
        <p:spPr>
          <a:xfrm>
            <a:off x="262396" y="79514"/>
            <a:ext cx="3939953" cy="121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CAB2A7-D22B-14A6-B734-56512C825E6D}"/>
              </a:ext>
            </a:extLst>
          </p:cNvPr>
          <p:cNvSpPr txBox="1"/>
          <p:nvPr/>
        </p:nvSpPr>
        <p:spPr>
          <a:xfrm>
            <a:off x="1081752" y="1781090"/>
            <a:ext cx="1992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Inner Product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66D10C-96BD-7D98-FF1E-F25B6E134810}"/>
              </a:ext>
            </a:extLst>
          </p:cNvPr>
          <p:cNvSpPr txBox="1"/>
          <p:nvPr/>
        </p:nvSpPr>
        <p:spPr>
          <a:xfrm>
            <a:off x="1126507" y="3324541"/>
            <a:ext cx="19031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Outer Product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C2B934D-0001-8051-E294-28F45C8210BB}"/>
                  </a:ext>
                </a:extLst>
              </p:cNvPr>
              <p:cNvSpPr txBox="1"/>
              <p:nvPr/>
            </p:nvSpPr>
            <p:spPr>
              <a:xfrm>
                <a:off x="1081752" y="2262507"/>
                <a:ext cx="2856322" cy="778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1   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0    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C2B934D-0001-8051-E294-28F45C8210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752" y="2262507"/>
                <a:ext cx="2856322" cy="77886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01DF34C-027D-32DC-9670-01653E259472}"/>
                  </a:ext>
                </a:extLst>
              </p:cNvPr>
              <p:cNvSpPr txBox="1"/>
              <p:nvPr/>
            </p:nvSpPr>
            <p:spPr>
              <a:xfrm>
                <a:off x="1126506" y="3880383"/>
                <a:ext cx="3075843" cy="778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∧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01DF34C-027D-32DC-9670-01653E2594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6506" y="3880383"/>
                <a:ext cx="3075843" cy="77886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115B42C-8916-E705-60A6-ECD666325E64}"/>
              </a:ext>
            </a:extLst>
          </p:cNvPr>
          <p:cNvSpPr txBox="1"/>
          <p:nvPr/>
        </p:nvSpPr>
        <p:spPr>
          <a:xfrm>
            <a:off x="1126506" y="4942417"/>
            <a:ext cx="2455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Geometric Product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E4180FC-8A06-52CD-7279-D2CD7BD6BE02}"/>
                  </a:ext>
                </a:extLst>
              </p:cNvPr>
              <p:cNvSpPr txBox="1"/>
              <p:nvPr/>
            </p:nvSpPr>
            <p:spPr>
              <a:xfrm>
                <a:off x="1126505" y="5625693"/>
                <a:ext cx="3075843" cy="778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1   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∧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E4180FC-8A06-52CD-7279-D2CD7BD6BE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6505" y="5625693"/>
                <a:ext cx="3075843" cy="77886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CEB6D2A-7C03-544C-B393-581307387F34}"/>
                  </a:ext>
                </a:extLst>
              </p:cNvPr>
              <p:cNvSpPr txBox="1"/>
              <p:nvPr/>
            </p:nvSpPr>
            <p:spPr>
              <a:xfrm>
                <a:off x="5736946" y="596385"/>
                <a:ext cx="219644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Scalar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β</m:t>
                      </m:r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CEB6D2A-7C03-544C-B393-581307387F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6946" y="596385"/>
                <a:ext cx="2196445" cy="707886"/>
              </a:xfrm>
              <a:prstGeom prst="rect">
                <a:avLst/>
              </a:prstGeom>
              <a:blipFill>
                <a:blip r:embed="rId6"/>
                <a:stretch>
                  <a:fillRect t="-5172" b="-9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37EF378-DA1B-FE63-F492-40792465828E}"/>
                  </a:ext>
                </a:extLst>
              </p:cNvPr>
              <p:cNvSpPr txBox="1"/>
              <p:nvPr/>
            </p:nvSpPr>
            <p:spPr>
              <a:xfrm>
                <a:off x="9440966" y="565608"/>
                <a:ext cx="2196445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Vector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000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sz="200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37EF378-DA1B-FE63-F492-4079246582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0966" y="565608"/>
                <a:ext cx="2196445" cy="1015663"/>
              </a:xfrm>
              <a:prstGeom prst="rect">
                <a:avLst/>
              </a:prstGeom>
              <a:blipFill>
                <a:blip r:embed="rId7"/>
                <a:stretch>
                  <a:fillRect t="-3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B749A94-FF08-296E-81A2-15CAB6B0600F}"/>
                  </a:ext>
                </a:extLst>
              </p:cNvPr>
              <p:cNvSpPr txBox="1"/>
              <p:nvPr/>
            </p:nvSpPr>
            <p:spPr>
              <a:xfrm>
                <a:off x="5736946" y="3490671"/>
                <a:ext cx="2196445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Bivector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3 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000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sz="200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B749A94-FF08-296E-81A2-15CAB6B060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6946" y="3490671"/>
                <a:ext cx="2196445" cy="1015663"/>
              </a:xfrm>
              <a:prstGeom prst="rect">
                <a:avLst/>
              </a:prstGeom>
              <a:blipFill>
                <a:blip r:embed="rId8"/>
                <a:stretch>
                  <a:fillRect t="-3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78C9803-F014-E801-D269-6CA227F5E278}"/>
                  </a:ext>
                </a:extLst>
              </p:cNvPr>
              <p:cNvSpPr txBox="1"/>
              <p:nvPr/>
            </p:nvSpPr>
            <p:spPr>
              <a:xfrm>
                <a:off x="9218774" y="3485506"/>
                <a:ext cx="2640827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err="1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Trivector</a:t>
                </a:r>
                <a:r>
                  <a:rPr lang="en-US" sz="20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(pseudoscalar)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000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sz="200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78C9803-F014-E801-D269-6CA227F5E2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8774" y="3485506"/>
                <a:ext cx="2640827" cy="1323439"/>
              </a:xfrm>
              <a:prstGeom prst="rect">
                <a:avLst/>
              </a:prstGeom>
              <a:blipFill>
                <a:blip r:embed="rId9"/>
                <a:stretch>
                  <a:fillRect t="-2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Oval 31">
            <a:extLst>
              <a:ext uri="{FF2B5EF4-FFF2-40B4-BE49-F238E27FC236}">
                <a16:creationId xmlns:a16="http://schemas.microsoft.com/office/drawing/2014/main" id="{6EB6EA90-3609-4971-E389-F241CAB09215}"/>
              </a:ext>
            </a:extLst>
          </p:cNvPr>
          <p:cNvSpPr/>
          <p:nvPr/>
        </p:nvSpPr>
        <p:spPr>
          <a:xfrm>
            <a:off x="6794044" y="2285947"/>
            <a:ext cx="91440" cy="914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78DCF2E-24FA-0380-47C4-E16D9487B999}"/>
              </a:ext>
            </a:extLst>
          </p:cNvPr>
          <p:cNvGrpSpPr/>
          <p:nvPr/>
        </p:nvGrpSpPr>
        <p:grpSpPr>
          <a:xfrm>
            <a:off x="6049315" y="4352783"/>
            <a:ext cx="1489457" cy="2079184"/>
            <a:chOff x="5919618" y="3678931"/>
            <a:chExt cx="2126492" cy="3567428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D708C72-EF60-90E1-3E5F-E0170EC772B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49769" y="3678931"/>
              <a:ext cx="896340" cy="1518844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5AFFA0BE-4743-857C-7207-B97A088870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15958" y="5197775"/>
              <a:ext cx="1230152" cy="2018995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0A7A6036-4A33-AC59-FB87-16E9B4D4F3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19618" y="3708519"/>
              <a:ext cx="1230152" cy="2018995"/>
            </a:xfrm>
            <a:prstGeom prst="straightConnector1">
              <a:avLst/>
            </a:prstGeom>
            <a:ln w="12700" cap="sq" cmpd="sng">
              <a:solidFill>
                <a:schemeClr val="bg1"/>
              </a:solidFill>
              <a:prstDash val="sysDash"/>
              <a:bevel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278CB80-B6DD-F7C6-C011-BB885D9B1C4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19618" y="5727515"/>
              <a:ext cx="896340" cy="1518844"/>
            </a:xfrm>
            <a:prstGeom prst="straightConnector1">
              <a:avLst/>
            </a:prstGeom>
            <a:ln w="12700" cap="sq" cmpd="sng">
              <a:solidFill>
                <a:schemeClr val="bg1"/>
              </a:solidFill>
              <a:prstDash val="sysDash"/>
              <a:bevel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FE0CE5E7-98FB-7386-83B0-9F4E45171348}"/>
                </a:ext>
              </a:extLst>
            </p:cNvPr>
            <p:cNvSpPr/>
            <p:nvPr/>
          </p:nvSpPr>
          <p:spPr>
            <a:xfrm>
              <a:off x="6815957" y="5140054"/>
              <a:ext cx="449521" cy="437432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Half Frame 40">
              <a:extLst>
                <a:ext uri="{FF2B5EF4-FFF2-40B4-BE49-F238E27FC236}">
                  <a16:creationId xmlns:a16="http://schemas.microsoft.com/office/drawing/2014/main" id="{8ACD6E86-85A4-58D8-194B-2384C9C3AFFD}"/>
                </a:ext>
              </a:extLst>
            </p:cNvPr>
            <p:cNvSpPr/>
            <p:nvPr/>
          </p:nvSpPr>
          <p:spPr>
            <a:xfrm rot="19718270">
              <a:off x="7075953" y="5114208"/>
              <a:ext cx="84607" cy="84607"/>
            </a:xfrm>
            <a:prstGeom prst="halfFrame">
              <a:avLst>
                <a:gd name="adj1" fmla="val 0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" name="Half Frame 41">
              <a:extLst>
                <a:ext uri="{FF2B5EF4-FFF2-40B4-BE49-F238E27FC236}">
                  <a16:creationId xmlns:a16="http://schemas.microsoft.com/office/drawing/2014/main" id="{4917C87A-DDE7-2A0D-50AE-48690DBC4D6F}"/>
                </a:ext>
              </a:extLst>
            </p:cNvPr>
            <p:cNvSpPr/>
            <p:nvPr/>
          </p:nvSpPr>
          <p:spPr>
            <a:xfrm rot="9434904">
              <a:off x="6921723" y="5515408"/>
              <a:ext cx="84607" cy="84607"/>
            </a:xfrm>
            <a:prstGeom prst="halfFrame">
              <a:avLst>
                <a:gd name="adj1" fmla="val 0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3D3E89C-50F3-53D9-FF73-5B66F0278F23}"/>
              </a:ext>
            </a:extLst>
          </p:cNvPr>
          <p:cNvCxnSpPr/>
          <p:nvPr/>
        </p:nvCxnSpPr>
        <p:spPr>
          <a:xfrm flipV="1">
            <a:off x="10066789" y="1535185"/>
            <a:ext cx="1048624" cy="1350628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C4E24D1-AF74-8961-C755-9337A9136150}"/>
              </a:ext>
            </a:extLst>
          </p:cNvPr>
          <p:cNvCxnSpPr>
            <a:cxnSpLocks/>
          </p:cNvCxnSpPr>
          <p:nvPr/>
        </p:nvCxnSpPr>
        <p:spPr>
          <a:xfrm>
            <a:off x="9682140" y="5782925"/>
            <a:ext cx="416969" cy="49218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5936CF-7926-9592-EDE5-D740F084E8EA}"/>
              </a:ext>
            </a:extLst>
          </p:cNvPr>
          <p:cNvCxnSpPr>
            <a:cxnSpLocks/>
          </p:cNvCxnSpPr>
          <p:nvPr/>
        </p:nvCxnSpPr>
        <p:spPr>
          <a:xfrm>
            <a:off x="10773790" y="5781266"/>
            <a:ext cx="416969" cy="49218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1C6CC3C-A4E4-C174-B902-2F0FBD3BE42D}"/>
              </a:ext>
            </a:extLst>
          </p:cNvPr>
          <p:cNvGrpSpPr/>
          <p:nvPr/>
        </p:nvGrpSpPr>
        <p:grpSpPr>
          <a:xfrm>
            <a:off x="9678829" y="4101152"/>
            <a:ext cx="3423022" cy="2169645"/>
            <a:chOff x="9678829" y="4101152"/>
            <a:chExt cx="3423022" cy="2169645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1911DBD-C661-0AD6-D232-A036F23A67E9}"/>
                </a:ext>
              </a:extLst>
            </p:cNvPr>
            <p:cNvSpPr/>
            <p:nvPr/>
          </p:nvSpPr>
          <p:spPr>
            <a:xfrm>
              <a:off x="9688003" y="4689362"/>
              <a:ext cx="1097280" cy="109728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33453CB-0E49-6828-1FFE-D00B87B3F688}"/>
                </a:ext>
              </a:extLst>
            </p:cNvPr>
            <p:cNvSpPr/>
            <p:nvPr/>
          </p:nvSpPr>
          <p:spPr>
            <a:xfrm>
              <a:off x="10090828" y="5173517"/>
              <a:ext cx="1097280" cy="109728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149AC046-B74A-A01E-FC3F-F83846805792}"/>
                </a:ext>
              </a:extLst>
            </p:cNvPr>
            <p:cNvCxnSpPr>
              <a:cxnSpLocks/>
            </p:cNvCxnSpPr>
            <p:nvPr/>
          </p:nvCxnSpPr>
          <p:spPr>
            <a:xfrm>
              <a:off x="9678829" y="4686300"/>
              <a:ext cx="416969" cy="4921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1070666-7586-F1AE-264F-CF6CD4D06B7C}"/>
                </a:ext>
              </a:extLst>
            </p:cNvPr>
            <p:cNvCxnSpPr>
              <a:cxnSpLocks/>
            </p:cNvCxnSpPr>
            <p:nvPr/>
          </p:nvCxnSpPr>
          <p:spPr>
            <a:xfrm>
              <a:off x="10780419" y="4684641"/>
              <a:ext cx="416969" cy="4921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929DB86-832F-D2E2-1C6E-E89D84582715}"/>
                </a:ext>
              </a:extLst>
            </p:cNvPr>
            <p:cNvCxnSpPr/>
            <p:nvPr/>
          </p:nvCxnSpPr>
          <p:spPr>
            <a:xfrm>
              <a:off x="12999493" y="4101152"/>
              <a:ext cx="102358" cy="177420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1076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9C05D3-13D4-BCC6-4AFD-184ED6741C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C2358FA-4101-4E1A-3236-BE59A50CEE13}"/>
              </a:ext>
            </a:extLst>
          </p:cNvPr>
          <p:cNvSpPr txBox="1"/>
          <p:nvPr/>
        </p:nvSpPr>
        <p:spPr>
          <a:xfrm>
            <a:off x="-65678" y="-233455"/>
            <a:ext cx="12753892" cy="737086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3256276" y="1174042"/>
                </a:moveTo>
                <a:cubicBezTo>
                  <a:pt x="3275559" y="1174042"/>
                  <a:pt x="3291504" y="1180590"/>
                  <a:pt x="3304111" y="1193687"/>
                </a:cubicBezTo>
                <a:cubicBezTo>
                  <a:pt x="3316719" y="1206784"/>
                  <a:pt x="3323022" y="1223899"/>
                  <a:pt x="3323022" y="1245033"/>
                </a:cubicBezTo>
                <a:cubicBezTo>
                  <a:pt x="3323022" y="1266613"/>
                  <a:pt x="3316719" y="1284063"/>
                  <a:pt x="3304111" y="1297383"/>
                </a:cubicBezTo>
                <a:cubicBezTo>
                  <a:pt x="3291504" y="1310703"/>
                  <a:pt x="3275632" y="1317363"/>
                  <a:pt x="3256496" y="1317363"/>
                </a:cubicBezTo>
                <a:cubicBezTo>
                  <a:pt x="3237955" y="1317363"/>
                  <a:pt x="3222344" y="1310592"/>
                  <a:pt x="3209662" y="1297048"/>
                </a:cubicBezTo>
                <a:cubicBezTo>
                  <a:pt x="3196981" y="1283505"/>
                  <a:pt x="3190640" y="1266241"/>
                  <a:pt x="3190640" y="1245256"/>
                </a:cubicBezTo>
                <a:cubicBezTo>
                  <a:pt x="3190640" y="1224420"/>
                  <a:pt x="3196869" y="1207342"/>
                  <a:pt x="3209329" y="1194022"/>
                </a:cubicBezTo>
                <a:cubicBezTo>
                  <a:pt x="3221789" y="1180702"/>
                  <a:pt x="3237438" y="1174042"/>
                  <a:pt x="3256276" y="1174042"/>
                </a:cubicBezTo>
                <a:close/>
                <a:moveTo>
                  <a:pt x="2960849" y="1174042"/>
                </a:moveTo>
                <a:cubicBezTo>
                  <a:pt x="2979899" y="1174042"/>
                  <a:pt x="2995675" y="1180702"/>
                  <a:pt x="3008176" y="1194022"/>
                </a:cubicBezTo>
                <a:cubicBezTo>
                  <a:pt x="3020678" y="1207342"/>
                  <a:pt x="3026929" y="1224420"/>
                  <a:pt x="3026929" y="1245256"/>
                </a:cubicBezTo>
                <a:cubicBezTo>
                  <a:pt x="3026929" y="1266241"/>
                  <a:pt x="3020566" y="1283505"/>
                  <a:pt x="3007841" y="1297048"/>
                </a:cubicBezTo>
                <a:cubicBezTo>
                  <a:pt x="2995116" y="1310592"/>
                  <a:pt x="2979453" y="1317363"/>
                  <a:pt x="2960849" y="1317363"/>
                </a:cubicBezTo>
                <a:cubicBezTo>
                  <a:pt x="2941650" y="1317363"/>
                  <a:pt x="2925725" y="1310703"/>
                  <a:pt x="2913075" y="1297383"/>
                </a:cubicBezTo>
                <a:cubicBezTo>
                  <a:pt x="2900425" y="1284063"/>
                  <a:pt x="2894100" y="1266613"/>
                  <a:pt x="2894100" y="1245033"/>
                </a:cubicBezTo>
                <a:cubicBezTo>
                  <a:pt x="2894100" y="1223899"/>
                  <a:pt x="2900425" y="1206784"/>
                  <a:pt x="2913075" y="1193687"/>
                </a:cubicBezTo>
                <a:cubicBezTo>
                  <a:pt x="2925725" y="1180590"/>
                  <a:pt x="2941650" y="1174042"/>
                  <a:pt x="2960849" y="1174042"/>
                </a:cubicBezTo>
                <a:close/>
                <a:moveTo>
                  <a:pt x="2189476" y="1174042"/>
                </a:moveTo>
                <a:cubicBezTo>
                  <a:pt x="2208759" y="1174042"/>
                  <a:pt x="2224704" y="1180590"/>
                  <a:pt x="2237311" y="1193687"/>
                </a:cubicBezTo>
                <a:cubicBezTo>
                  <a:pt x="2249918" y="1206784"/>
                  <a:pt x="2256222" y="1223899"/>
                  <a:pt x="2256222" y="1245033"/>
                </a:cubicBezTo>
                <a:cubicBezTo>
                  <a:pt x="2256222" y="1266613"/>
                  <a:pt x="2249918" y="1284063"/>
                  <a:pt x="2237311" y="1297383"/>
                </a:cubicBezTo>
                <a:cubicBezTo>
                  <a:pt x="2224704" y="1310703"/>
                  <a:pt x="2208832" y="1317363"/>
                  <a:pt x="2189696" y="1317363"/>
                </a:cubicBezTo>
                <a:cubicBezTo>
                  <a:pt x="2171155" y="1317363"/>
                  <a:pt x="2155544" y="1310592"/>
                  <a:pt x="2142862" y="1297048"/>
                </a:cubicBezTo>
                <a:cubicBezTo>
                  <a:pt x="2130180" y="1283505"/>
                  <a:pt x="2123839" y="1266241"/>
                  <a:pt x="2123839" y="1245256"/>
                </a:cubicBezTo>
                <a:cubicBezTo>
                  <a:pt x="2123839" y="1224420"/>
                  <a:pt x="2130069" y="1207342"/>
                  <a:pt x="2142529" y="1194022"/>
                </a:cubicBezTo>
                <a:cubicBezTo>
                  <a:pt x="2154989" y="1180702"/>
                  <a:pt x="2170638" y="1174042"/>
                  <a:pt x="2189476" y="1174042"/>
                </a:cubicBezTo>
                <a:close/>
                <a:moveTo>
                  <a:pt x="3858468" y="1169354"/>
                </a:moveTo>
                <a:cubicBezTo>
                  <a:pt x="3874123" y="1169354"/>
                  <a:pt x="3887876" y="1173595"/>
                  <a:pt x="3899728" y="1182079"/>
                </a:cubicBezTo>
                <a:cubicBezTo>
                  <a:pt x="3911580" y="1190562"/>
                  <a:pt x="3919518" y="1201575"/>
                  <a:pt x="3923544" y="1215118"/>
                </a:cubicBezTo>
                <a:lnTo>
                  <a:pt x="3791384" y="1215118"/>
                </a:lnTo>
                <a:cubicBezTo>
                  <a:pt x="3798242" y="1200087"/>
                  <a:pt x="3805696" y="1189594"/>
                  <a:pt x="3813747" y="1183641"/>
                </a:cubicBezTo>
                <a:cubicBezTo>
                  <a:pt x="3826567" y="1174116"/>
                  <a:pt x="3841474" y="1169354"/>
                  <a:pt x="3858468" y="1169354"/>
                </a:cubicBezTo>
                <a:close/>
                <a:moveTo>
                  <a:pt x="1658008" y="1124036"/>
                </a:moveTo>
                <a:lnTo>
                  <a:pt x="1658008" y="1366923"/>
                </a:lnTo>
                <a:lnTo>
                  <a:pt x="1718952" y="1366923"/>
                </a:lnTo>
                <a:lnTo>
                  <a:pt x="1718952" y="1124036"/>
                </a:lnTo>
                <a:close/>
                <a:moveTo>
                  <a:pt x="1171037" y="1124036"/>
                </a:moveTo>
                <a:lnTo>
                  <a:pt x="1263365" y="1348799"/>
                </a:lnTo>
                <a:lnTo>
                  <a:pt x="1213418" y="1455774"/>
                </a:lnTo>
                <a:lnTo>
                  <a:pt x="1276359" y="1455774"/>
                </a:lnTo>
                <a:lnTo>
                  <a:pt x="1428477" y="1124036"/>
                </a:lnTo>
                <a:lnTo>
                  <a:pt x="1366025" y="1124036"/>
                </a:lnTo>
                <a:lnTo>
                  <a:pt x="1296405" y="1276437"/>
                </a:lnTo>
                <a:lnTo>
                  <a:pt x="1233311" y="1124036"/>
                </a:lnTo>
                <a:close/>
                <a:moveTo>
                  <a:pt x="3855455" y="1117785"/>
                </a:moveTo>
                <a:cubicBezTo>
                  <a:pt x="3819438" y="1117785"/>
                  <a:pt x="3789487" y="1130026"/>
                  <a:pt x="3765600" y="1154508"/>
                </a:cubicBezTo>
                <a:cubicBezTo>
                  <a:pt x="3741713" y="1178990"/>
                  <a:pt x="3729770" y="1209761"/>
                  <a:pt x="3729770" y="1246819"/>
                </a:cubicBezTo>
                <a:cubicBezTo>
                  <a:pt x="3729770" y="1282984"/>
                  <a:pt x="3741750" y="1313085"/>
                  <a:pt x="3765711" y="1337120"/>
                </a:cubicBezTo>
                <a:cubicBezTo>
                  <a:pt x="3789673" y="1361156"/>
                  <a:pt x="3820703" y="1373174"/>
                  <a:pt x="3858803" y="1373174"/>
                </a:cubicBezTo>
                <a:cubicBezTo>
                  <a:pt x="3883360" y="1373174"/>
                  <a:pt x="3904568" y="1368821"/>
                  <a:pt x="3922428" y="1360114"/>
                </a:cubicBezTo>
                <a:cubicBezTo>
                  <a:pt x="3940287" y="1351408"/>
                  <a:pt x="3955616" y="1337976"/>
                  <a:pt x="3968415" y="1319819"/>
                </a:cubicBezTo>
                <a:lnTo>
                  <a:pt x="3917070" y="1295709"/>
                </a:lnTo>
                <a:cubicBezTo>
                  <a:pt x="3900699" y="1311634"/>
                  <a:pt x="3881128" y="1319596"/>
                  <a:pt x="3858357" y="1319596"/>
                </a:cubicBezTo>
                <a:cubicBezTo>
                  <a:pt x="3839307" y="1319596"/>
                  <a:pt x="3823643" y="1314498"/>
                  <a:pt x="3811365" y="1304304"/>
                </a:cubicBezTo>
                <a:cubicBezTo>
                  <a:pt x="3799086" y="1294109"/>
                  <a:pt x="3791533" y="1280380"/>
                  <a:pt x="3788705" y="1263116"/>
                </a:cubicBezTo>
                <a:lnTo>
                  <a:pt x="3984489" y="1263116"/>
                </a:lnTo>
                <a:lnTo>
                  <a:pt x="3984712" y="1251507"/>
                </a:lnTo>
                <a:cubicBezTo>
                  <a:pt x="3984712" y="1211323"/>
                  <a:pt x="3972731" y="1178990"/>
                  <a:pt x="3948770" y="1154508"/>
                </a:cubicBezTo>
                <a:cubicBezTo>
                  <a:pt x="3924809" y="1130026"/>
                  <a:pt x="3893704" y="1117785"/>
                  <a:pt x="3855455" y="1117785"/>
                </a:cubicBezTo>
                <a:close/>
                <a:moveTo>
                  <a:pt x="3571565" y="1117785"/>
                </a:moveTo>
                <a:cubicBezTo>
                  <a:pt x="3545520" y="1117785"/>
                  <a:pt x="3521968" y="1123440"/>
                  <a:pt x="3500909" y="1134751"/>
                </a:cubicBezTo>
                <a:cubicBezTo>
                  <a:pt x="3479850" y="1146062"/>
                  <a:pt x="3463442" y="1161615"/>
                  <a:pt x="3451684" y="1181409"/>
                </a:cubicBezTo>
                <a:cubicBezTo>
                  <a:pt x="3439927" y="1201203"/>
                  <a:pt x="3434048" y="1222858"/>
                  <a:pt x="3434048" y="1246372"/>
                </a:cubicBezTo>
                <a:cubicBezTo>
                  <a:pt x="3434048" y="1280305"/>
                  <a:pt x="3446140" y="1309922"/>
                  <a:pt x="3470325" y="1335223"/>
                </a:cubicBezTo>
                <a:cubicBezTo>
                  <a:pt x="3494509" y="1360524"/>
                  <a:pt x="3527959" y="1373174"/>
                  <a:pt x="3570672" y="1373174"/>
                </a:cubicBezTo>
                <a:cubicBezTo>
                  <a:pt x="3618148" y="1373174"/>
                  <a:pt x="3654909" y="1356237"/>
                  <a:pt x="3680954" y="1322362"/>
                </a:cubicBezTo>
                <a:lnTo>
                  <a:pt x="3632898" y="1289458"/>
                </a:lnTo>
                <a:cubicBezTo>
                  <a:pt x="3617701" y="1308062"/>
                  <a:pt x="3596467" y="1317363"/>
                  <a:pt x="3569197" y="1317363"/>
                </a:cubicBezTo>
                <a:cubicBezTo>
                  <a:pt x="3547145" y="1317363"/>
                  <a:pt x="3529339" y="1310825"/>
                  <a:pt x="3515779" y="1297750"/>
                </a:cubicBezTo>
                <a:cubicBezTo>
                  <a:pt x="3502219" y="1284674"/>
                  <a:pt x="3495440" y="1267807"/>
                  <a:pt x="3495440" y="1247150"/>
                </a:cubicBezTo>
                <a:cubicBezTo>
                  <a:pt x="3495440" y="1225903"/>
                  <a:pt x="3502480" y="1208481"/>
                  <a:pt x="3516560" y="1194884"/>
                </a:cubicBezTo>
                <a:cubicBezTo>
                  <a:pt x="3530641" y="1181287"/>
                  <a:pt x="3549081" y="1174488"/>
                  <a:pt x="3571879" y="1174488"/>
                </a:cubicBezTo>
                <a:cubicBezTo>
                  <a:pt x="3584394" y="1174488"/>
                  <a:pt x="3595309" y="1176423"/>
                  <a:pt x="3604622" y="1180293"/>
                </a:cubicBezTo>
                <a:cubicBezTo>
                  <a:pt x="3613936" y="1184162"/>
                  <a:pt x="3623361" y="1191083"/>
                  <a:pt x="3632898" y="1201054"/>
                </a:cubicBezTo>
                <a:lnTo>
                  <a:pt x="3683633" y="1173149"/>
                </a:lnTo>
                <a:cubicBezTo>
                  <a:pt x="3671429" y="1155438"/>
                  <a:pt x="3655728" y="1141783"/>
                  <a:pt x="3636529" y="1132184"/>
                </a:cubicBezTo>
                <a:cubicBezTo>
                  <a:pt x="3617330" y="1122585"/>
                  <a:pt x="3595675" y="1117785"/>
                  <a:pt x="3571565" y="1117785"/>
                </a:cubicBezTo>
                <a:close/>
                <a:moveTo>
                  <a:pt x="3243862" y="1117785"/>
                </a:moveTo>
                <a:cubicBezTo>
                  <a:pt x="3212199" y="1117785"/>
                  <a:pt x="3185292" y="1129766"/>
                  <a:pt x="3163142" y="1153727"/>
                </a:cubicBezTo>
                <a:cubicBezTo>
                  <a:pt x="3140993" y="1177688"/>
                  <a:pt x="3129918" y="1208421"/>
                  <a:pt x="3129918" y="1245926"/>
                </a:cubicBezTo>
                <a:cubicBezTo>
                  <a:pt x="3129918" y="1282091"/>
                  <a:pt x="3141364" y="1312340"/>
                  <a:pt x="3164257" y="1336674"/>
                </a:cubicBezTo>
                <a:cubicBezTo>
                  <a:pt x="3187150" y="1361007"/>
                  <a:pt x="3214279" y="1373174"/>
                  <a:pt x="3245644" y="1373174"/>
                </a:cubicBezTo>
                <a:cubicBezTo>
                  <a:pt x="3259618" y="1373174"/>
                  <a:pt x="3272588" y="1370681"/>
                  <a:pt x="3284555" y="1365695"/>
                </a:cubicBezTo>
                <a:cubicBezTo>
                  <a:pt x="3296521" y="1360710"/>
                  <a:pt x="3308451" y="1352561"/>
                  <a:pt x="3320343" y="1341250"/>
                </a:cubicBezTo>
                <a:lnTo>
                  <a:pt x="3320343" y="1366923"/>
                </a:lnTo>
                <a:lnTo>
                  <a:pt x="3381288" y="1366923"/>
                </a:lnTo>
                <a:lnTo>
                  <a:pt x="3381288" y="1124036"/>
                </a:lnTo>
                <a:lnTo>
                  <a:pt x="3320343" y="1124036"/>
                </a:lnTo>
                <a:lnTo>
                  <a:pt x="3320343" y="1150825"/>
                </a:lnTo>
                <a:cubicBezTo>
                  <a:pt x="3309491" y="1139811"/>
                  <a:pt x="3297672" y="1131551"/>
                  <a:pt x="3284888" y="1126045"/>
                </a:cubicBezTo>
                <a:cubicBezTo>
                  <a:pt x="3272104" y="1120538"/>
                  <a:pt x="3258428" y="1117785"/>
                  <a:pt x="3243862" y="1117785"/>
                </a:cubicBezTo>
                <a:close/>
                <a:moveTo>
                  <a:pt x="2973574" y="1117785"/>
                </a:moveTo>
                <a:cubicBezTo>
                  <a:pt x="2958989" y="1117785"/>
                  <a:pt x="2945296" y="1120538"/>
                  <a:pt x="2932497" y="1126045"/>
                </a:cubicBezTo>
                <a:cubicBezTo>
                  <a:pt x="2919698" y="1131551"/>
                  <a:pt x="2907792" y="1139811"/>
                  <a:pt x="2896778" y="1150825"/>
                </a:cubicBezTo>
                <a:lnTo>
                  <a:pt x="2896778" y="1124036"/>
                </a:lnTo>
                <a:lnTo>
                  <a:pt x="2836280" y="1124036"/>
                </a:lnTo>
                <a:lnTo>
                  <a:pt x="2836280" y="1455774"/>
                </a:lnTo>
                <a:lnTo>
                  <a:pt x="2896778" y="1455774"/>
                </a:lnTo>
                <a:lnTo>
                  <a:pt x="2896778" y="1341250"/>
                </a:lnTo>
                <a:cubicBezTo>
                  <a:pt x="2908685" y="1352561"/>
                  <a:pt x="2920665" y="1360710"/>
                  <a:pt x="2932720" y="1365695"/>
                </a:cubicBezTo>
                <a:cubicBezTo>
                  <a:pt x="2944775" y="1370681"/>
                  <a:pt x="2957798" y="1373174"/>
                  <a:pt x="2971788" y="1373174"/>
                </a:cubicBezTo>
                <a:cubicBezTo>
                  <a:pt x="3003190" y="1373174"/>
                  <a:pt x="3030352" y="1361007"/>
                  <a:pt x="3053271" y="1336674"/>
                </a:cubicBezTo>
                <a:cubicBezTo>
                  <a:pt x="3076191" y="1312340"/>
                  <a:pt x="3087651" y="1282091"/>
                  <a:pt x="3087651" y="1245926"/>
                </a:cubicBezTo>
                <a:cubicBezTo>
                  <a:pt x="3087651" y="1208421"/>
                  <a:pt x="3076563" y="1177688"/>
                  <a:pt x="3054387" y="1153727"/>
                </a:cubicBezTo>
                <a:cubicBezTo>
                  <a:pt x="3032212" y="1129766"/>
                  <a:pt x="3005274" y="1117785"/>
                  <a:pt x="2973574" y="1117785"/>
                </a:cubicBezTo>
                <a:close/>
                <a:moveTo>
                  <a:pt x="2177062" y="1117785"/>
                </a:moveTo>
                <a:cubicBezTo>
                  <a:pt x="2145399" y="1117785"/>
                  <a:pt x="2118492" y="1129766"/>
                  <a:pt x="2096343" y="1153727"/>
                </a:cubicBezTo>
                <a:cubicBezTo>
                  <a:pt x="2074192" y="1177688"/>
                  <a:pt x="2063118" y="1208421"/>
                  <a:pt x="2063118" y="1245926"/>
                </a:cubicBezTo>
                <a:cubicBezTo>
                  <a:pt x="2063118" y="1282091"/>
                  <a:pt x="2074564" y="1312340"/>
                  <a:pt x="2097457" y="1336674"/>
                </a:cubicBezTo>
                <a:cubicBezTo>
                  <a:pt x="2120350" y="1361007"/>
                  <a:pt x="2147479" y="1373174"/>
                  <a:pt x="2178844" y="1373174"/>
                </a:cubicBezTo>
                <a:cubicBezTo>
                  <a:pt x="2192818" y="1373174"/>
                  <a:pt x="2205788" y="1370681"/>
                  <a:pt x="2217755" y="1365695"/>
                </a:cubicBezTo>
                <a:cubicBezTo>
                  <a:pt x="2229721" y="1360710"/>
                  <a:pt x="2241651" y="1352561"/>
                  <a:pt x="2253543" y="1341250"/>
                </a:cubicBezTo>
                <a:lnTo>
                  <a:pt x="2253543" y="1366923"/>
                </a:lnTo>
                <a:lnTo>
                  <a:pt x="2314489" y="1366923"/>
                </a:lnTo>
                <a:lnTo>
                  <a:pt x="2314489" y="1124036"/>
                </a:lnTo>
                <a:lnTo>
                  <a:pt x="2253543" y="1124036"/>
                </a:lnTo>
                <a:lnTo>
                  <a:pt x="2253543" y="1150825"/>
                </a:lnTo>
                <a:cubicBezTo>
                  <a:pt x="2242690" y="1139811"/>
                  <a:pt x="2230872" y="1131551"/>
                  <a:pt x="2218088" y="1126045"/>
                </a:cubicBezTo>
                <a:cubicBezTo>
                  <a:pt x="2205304" y="1120538"/>
                  <a:pt x="2191628" y="1117785"/>
                  <a:pt x="2177062" y="1117785"/>
                </a:cubicBezTo>
                <a:close/>
                <a:moveTo>
                  <a:pt x="1904690" y="1117785"/>
                </a:moveTo>
                <a:cubicBezTo>
                  <a:pt x="1878645" y="1117785"/>
                  <a:pt x="1855093" y="1123440"/>
                  <a:pt x="1834034" y="1134751"/>
                </a:cubicBezTo>
                <a:cubicBezTo>
                  <a:pt x="1812975" y="1146062"/>
                  <a:pt x="1796566" y="1161615"/>
                  <a:pt x="1784809" y="1181409"/>
                </a:cubicBezTo>
                <a:cubicBezTo>
                  <a:pt x="1773052" y="1201203"/>
                  <a:pt x="1767173" y="1222858"/>
                  <a:pt x="1767173" y="1246372"/>
                </a:cubicBezTo>
                <a:cubicBezTo>
                  <a:pt x="1767173" y="1280305"/>
                  <a:pt x="1779265" y="1309922"/>
                  <a:pt x="1803450" y="1335223"/>
                </a:cubicBezTo>
                <a:cubicBezTo>
                  <a:pt x="1827634" y="1360524"/>
                  <a:pt x="1861084" y="1373174"/>
                  <a:pt x="1903797" y="1373174"/>
                </a:cubicBezTo>
                <a:cubicBezTo>
                  <a:pt x="1951273" y="1373174"/>
                  <a:pt x="1988034" y="1356237"/>
                  <a:pt x="2014079" y="1322362"/>
                </a:cubicBezTo>
                <a:lnTo>
                  <a:pt x="1966022" y="1289458"/>
                </a:lnTo>
                <a:cubicBezTo>
                  <a:pt x="1950826" y="1308062"/>
                  <a:pt x="1929592" y="1317363"/>
                  <a:pt x="1902322" y="1317363"/>
                </a:cubicBezTo>
                <a:cubicBezTo>
                  <a:pt x="1880269" y="1317363"/>
                  <a:pt x="1862464" y="1310825"/>
                  <a:pt x="1848904" y="1297750"/>
                </a:cubicBezTo>
                <a:cubicBezTo>
                  <a:pt x="1835344" y="1284674"/>
                  <a:pt x="1828564" y="1267807"/>
                  <a:pt x="1828564" y="1247150"/>
                </a:cubicBezTo>
                <a:cubicBezTo>
                  <a:pt x="1828564" y="1225903"/>
                  <a:pt x="1835605" y="1208481"/>
                  <a:pt x="1849685" y="1194884"/>
                </a:cubicBezTo>
                <a:cubicBezTo>
                  <a:pt x="1863766" y="1181287"/>
                  <a:pt x="1882205" y="1174488"/>
                  <a:pt x="1905004" y="1174488"/>
                </a:cubicBezTo>
                <a:cubicBezTo>
                  <a:pt x="1917520" y="1174488"/>
                  <a:pt x="1928434" y="1176423"/>
                  <a:pt x="1937747" y="1180293"/>
                </a:cubicBezTo>
                <a:cubicBezTo>
                  <a:pt x="1947061" y="1184162"/>
                  <a:pt x="1956486" y="1191083"/>
                  <a:pt x="1966022" y="1201054"/>
                </a:cubicBezTo>
                <a:lnTo>
                  <a:pt x="2016758" y="1173149"/>
                </a:lnTo>
                <a:cubicBezTo>
                  <a:pt x="2004554" y="1155438"/>
                  <a:pt x="1988852" y="1141783"/>
                  <a:pt x="1969653" y="1132184"/>
                </a:cubicBezTo>
                <a:cubicBezTo>
                  <a:pt x="1950455" y="1122585"/>
                  <a:pt x="1928800" y="1117785"/>
                  <a:pt x="1904690" y="1117785"/>
                </a:cubicBezTo>
                <a:close/>
                <a:moveTo>
                  <a:pt x="1533438" y="1117785"/>
                </a:moveTo>
                <a:cubicBezTo>
                  <a:pt x="1510370" y="1117785"/>
                  <a:pt x="1491431" y="1124594"/>
                  <a:pt x="1476623" y="1138212"/>
                </a:cubicBezTo>
                <a:cubicBezTo>
                  <a:pt x="1461815" y="1151829"/>
                  <a:pt x="1454411" y="1168238"/>
                  <a:pt x="1454411" y="1187436"/>
                </a:cubicBezTo>
                <a:cubicBezTo>
                  <a:pt x="1454411" y="1217202"/>
                  <a:pt x="1474056" y="1241982"/>
                  <a:pt x="1513347" y="1261776"/>
                </a:cubicBezTo>
                <a:lnTo>
                  <a:pt x="1533885" y="1272045"/>
                </a:lnTo>
                <a:cubicBezTo>
                  <a:pt x="1551595" y="1280975"/>
                  <a:pt x="1560451" y="1290128"/>
                  <a:pt x="1560451" y="1299504"/>
                </a:cubicBezTo>
                <a:cubicBezTo>
                  <a:pt x="1560451" y="1304564"/>
                  <a:pt x="1557995" y="1309029"/>
                  <a:pt x="1553084" y="1312899"/>
                </a:cubicBezTo>
                <a:cubicBezTo>
                  <a:pt x="1548172" y="1316768"/>
                  <a:pt x="1541698" y="1318703"/>
                  <a:pt x="1533662" y="1318703"/>
                </a:cubicBezTo>
                <a:cubicBezTo>
                  <a:pt x="1526220" y="1318703"/>
                  <a:pt x="1517700" y="1316136"/>
                  <a:pt x="1508100" y="1311001"/>
                </a:cubicBezTo>
                <a:cubicBezTo>
                  <a:pt x="1498501" y="1305866"/>
                  <a:pt x="1490129" y="1299132"/>
                  <a:pt x="1482986" y="1290798"/>
                </a:cubicBezTo>
                <a:lnTo>
                  <a:pt x="1445481" y="1331651"/>
                </a:lnTo>
                <a:cubicBezTo>
                  <a:pt x="1466614" y="1359333"/>
                  <a:pt x="1494892" y="1373174"/>
                  <a:pt x="1530313" y="1373174"/>
                </a:cubicBezTo>
                <a:cubicBezTo>
                  <a:pt x="1556953" y="1373174"/>
                  <a:pt x="1578198" y="1365956"/>
                  <a:pt x="1594049" y="1351519"/>
                </a:cubicBezTo>
                <a:cubicBezTo>
                  <a:pt x="1609899" y="1337083"/>
                  <a:pt x="1617824" y="1319075"/>
                  <a:pt x="1617824" y="1297495"/>
                </a:cubicBezTo>
                <a:cubicBezTo>
                  <a:pt x="1617824" y="1281273"/>
                  <a:pt x="1613434" y="1267134"/>
                  <a:pt x="1604653" y="1255079"/>
                </a:cubicBezTo>
                <a:cubicBezTo>
                  <a:pt x="1595872" y="1243024"/>
                  <a:pt x="1579724" y="1231192"/>
                  <a:pt x="1556209" y="1219583"/>
                </a:cubicBezTo>
                <a:lnTo>
                  <a:pt x="1533885" y="1208421"/>
                </a:lnTo>
                <a:cubicBezTo>
                  <a:pt x="1524211" y="1203659"/>
                  <a:pt x="1518146" y="1199901"/>
                  <a:pt x="1515690" y="1197148"/>
                </a:cubicBezTo>
                <a:cubicBezTo>
                  <a:pt x="1513235" y="1194394"/>
                  <a:pt x="1512007" y="1191380"/>
                  <a:pt x="1512007" y="1188106"/>
                </a:cubicBezTo>
                <a:cubicBezTo>
                  <a:pt x="1512007" y="1183790"/>
                  <a:pt x="1513942" y="1180181"/>
                  <a:pt x="1517811" y="1177279"/>
                </a:cubicBezTo>
                <a:cubicBezTo>
                  <a:pt x="1521681" y="1174377"/>
                  <a:pt x="1527039" y="1172926"/>
                  <a:pt x="1533885" y="1172926"/>
                </a:cubicBezTo>
                <a:cubicBezTo>
                  <a:pt x="1546386" y="1172926"/>
                  <a:pt x="1560302" y="1180516"/>
                  <a:pt x="1575631" y="1195696"/>
                </a:cubicBezTo>
                <a:lnTo>
                  <a:pt x="1613359" y="1157969"/>
                </a:lnTo>
                <a:cubicBezTo>
                  <a:pt x="1603685" y="1145020"/>
                  <a:pt x="1591891" y="1135086"/>
                  <a:pt x="1577975" y="1128166"/>
                </a:cubicBezTo>
                <a:cubicBezTo>
                  <a:pt x="1564060" y="1121245"/>
                  <a:pt x="1549214" y="1117785"/>
                  <a:pt x="1533438" y="1117785"/>
                </a:cubicBezTo>
                <a:close/>
                <a:moveTo>
                  <a:pt x="733562" y="1099479"/>
                </a:moveTo>
                <a:lnTo>
                  <a:pt x="751198" y="1099479"/>
                </a:lnTo>
                <a:cubicBezTo>
                  <a:pt x="770545" y="1099479"/>
                  <a:pt x="783791" y="1101644"/>
                  <a:pt x="790935" y="1105974"/>
                </a:cubicBezTo>
                <a:cubicBezTo>
                  <a:pt x="800758" y="1111797"/>
                  <a:pt x="805669" y="1121056"/>
                  <a:pt x="805669" y="1133750"/>
                </a:cubicBezTo>
                <a:cubicBezTo>
                  <a:pt x="805669" y="1141066"/>
                  <a:pt x="803920" y="1147300"/>
                  <a:pt x="800423" y="1152452"/>
                </a:cubicBezTo>
                <a:cubicBezTo>
                  <a:pt x="796925" y="1157604"/>
                  <a:pt x="792125" y="1161300"/>
                  <a:pt x="786023" y="1163539"/>
                </a:cubicBezTo>
                <a:cubicBezTo>
                  <a:pt x="779922" y="1165778"/>
                  <a:pt x="769057" y="1166898"/>
                  <a:pt x="753430" y="1166898"/>
                </a:cubicBezTo>
                <a:lnTo>
                  <a:pt x="733562" y="1166898"/>
                </a:lnTo>
                <a:close/>
                <a:moveTo>
                  <a:pt x="671054" y="1038534"/>
                </a:moveTo>
                <a:lnTo>
                  <a:pt x="671054" y="1366923"/>
                </a:lnTo>
                <a:lnTo>
                  <a:pt x="733562" y="1366923"/>
                </a:lnTo>
                <a:lnTo>
                  <a:pt x="733562" y="1227843"/>
                </a:lnTo>
                <a:cubicBezTo>
                  <a:pt x="765411" y="1227843"/>
                  <a:pt x="787363" y="1226132"/>
                  <a:pt x="799418" y="1222709"/>
                </a:cubicBezTo>
                <a:cubicBezTo>
                  <a:pt x="819956" y="1216756"/>
                  <a:pt x="836216" y="1206189"/>
                  <a:pt x="848196" y="1191008"/>
                </a:cubicBezTo>
                <a:cubicBezTo>
                  <a:pt x="860177" y="1175828"/>
                  <a:pt x="866167" y="1156778"/>
                  <a:pt x="866167" y="1133858"/>
                </a:cubicBezTo>
                <a:cubicBezTo>
                  <a:pt x="866167" y="1113171"/>
                  <a:pt x="861591" y="1095423"/>
                  <a:pt x="852438" y="1080615"/>
                </a:cubicBezTo>
                <a:cubicBezTo>
                  <a:pt x="843285" y="1065807"/>
                  <a:pt x="830784" y="1055091"/>
                  <a:pt x="814933" y="1048468"/>
                </a:cubicBezTo>
                <a:cubicBezTo>
                  <a:pt x="799083" y="1041845"/>
                  <a:pt x="773224" y="1038534"/>
                  <a:pt x="737357" y="1038534"/>
                </a:cubicBezTo>
                <a:close/>
                <a:moveTo>
                  <a:pt x="2682202" y="1030274"/>
                </a:moveTo>
                <a:cubicBezTo>
                  <a:pt x="2656722" y="1030274"/>
                  <a:pt x="2635303" y="1038422"/>
                  <a:pt x="2617943" y="1054719"/>
                </a:cubicBezTo>
                <a:cubicBezTo>
                  <a:pt x="2600584" y="1071016"/>
                  <a:pt x="2591904" y="1090549"/>
                  <a:pt x="2591904" y="1113320"/>
                </a:cubicBezTo>
                <a:cubicBezTo>
                  <a:pt x="2591904" y="1129096"/>
                  <a:pt x="2597122" y="1144909"/>
                  <a:pt x="2607557" y="1160759"/>
                </a:cubicBezTo>
                <a:cubicBezTo>
                  <a:pt x="2617992" y="1176609"/>
                  <a:pt x="2641101" y="1199119"/>
                  <a:pt x="2676883" y="1228290"/>
                </a:cubicBezTo>
                <a:cubicBezTo>
                  <a:pt x="2695667" y="1243619"/>
                  <a:pt x="2707818" y="1255004"/>
                  <a:pt x="2713334" y="1262446"/>
                </a:cubicBezTo>
                <a:cubicBezTo>
                  <a:pt x="2718850" y="1269887"/>
                  <a:pt x="2721608" y="1277329"/>
                  <a:pt x="2721608" y="1284770"/>
                </a:cubicBezTo>
                <a:cubicBezTo>
                  <a:pt x="2721608" y="1292956"/>
                  <a:pt x="2717956" y="1300174"/>
                  <a:pt x="2710651" y="1306425"/>
                </a:cubicBezTo>
                <a:cubicBezTo>
                  <a:pt x="2703347" y="1312675"/>
                  <a:pt x="2694329" y="1315801"/>
                  <a:pt x="2683597" y="1315801"/>
                </a:cubicBezTo>
                <a:cubicBezTo>
                  <a:pt x="2663029" y="1315801"/>
                  <a:pt x="2644844" y="1301290"/>
                  <a:pt x="2629042" y="1272268"/>
                </a:cubicBezTo>
                <a:lnTo>
                  <a:pt x="2576500" y="1303969"/>
                </a:lnTo>
                <a:cubicBezTo>
                  <a:pt x="2588867" y="1328525"/>
                  <a:pt x="2603729" y="1346534"/>
                  <a:pt x="2621086" y="1357993"/>
                </a:cubicBezTo>
                <a:cubicBezTo>
                  <a:pt x="2638443" y="1369453"/>
                  <a:pt x="2658817" y="1375183"/>
                  <a:pt x="2682209" y="1375183"/>
                </a:cubicBezTo>
                <a:cubicBezTo>
                  <a:pt x="2712156" y="1375183"/>
                  <a:pt x="2736441" y="1366402"/>
                  <a:pt x="2755064" y="1348841"/>
                </a:cubicBezTo>
                <a:cubicBezTo>
                  <a:pt x="2773688" y="1331279"/>
                  <a:pt x="2782999" y="1309029"/>
                  <a:pt x="2782999" y="1282091"/>
                </a:cubicBezTo>
                <a:cubicBezTo>
                  <a:pt x="2782999" y="1268250"/>
                  <a:pt x="2780353" y="1255488"/>
                  <a:pt x="2775060" y="1243805"/>
                </a:cubicBezTo>
                <a:cubicBezTo>
                  <a:pt x="2769768" y="1232122"/>
                  <a:pt x="2760786" y="1219881"/>
                  <a:pt x="2748114" y="1207082"/>
                </a:cubicBezTo>
                <a:cubicBezTo>
                  <a:pt x="2743045" y="1201873"/>
                  <a:pt x="2728583" y="1189297"/>
                  <a:pt x="2704729" y="1169354"/>
                </a:cubicBezTo>
                <a:cubicBezTo>
                  <a:pt x="2679237" y="1147774"/>
                  <a:pt x="2663956" y="1133709"/>
                  <a:pt x="2658887" y="1127161"/>
                </a:cubicBezTo>
                <a:cubicBezTo>
                  <a:pt x="2655160" y="1122250"/>
                  <a:pt x="2653296" y="1117041"/>
                  <a:pt x="2653296" y="1111534"/>
                </a:cubicBezTo>
                <a:cubicBezTo>
                  <a:pt x="2653296" y="1106027"/>
                  <a:pt x="2655905" y="1101079"/>
                  <a:pt x="2661123" y="1096688"/>
                </a:cubicBezTo>
                <a:cubicBezTo>
                  <a:pt x="2666341" y="1092298"/>
                  <a:pt x="2673050" y="1090103"/>
                  <a:pt x="2681250" y="1090103"/>
                </a:cubicBezTo>
                <a:cubicBezTo>
                  <a:pt x="2698098" y="1090103"/>
                  <a:pt x="2714648" y="1101414"/>
                  <a:pt x="2730900" y="1124036"/>
                </a:cubicBezTo>
                <a:lnTo>
                  <a:pt x="2777195" y="1083182"/>
                </a:lnTo>
                <a:cubicBezTo>
                  <a:pt x="2759910" y="1063091"/>
                  <a:pt x="2743854" y="1049249"/>
                  <a:pt x="2729029" y="1041659"/>
                </a:cubicBezTo>
                <a:cubicBezTo>
                  <a:pt x="2714203" y="1034069"/>
                  <a:pt x="2698594" y="1030274"/>
                  <a:pt x="2682202" y="1030274"/>
                </a:cubicBezTo>
                <a:close/>
                <a:moveTo>
                  <a:pt x="2372382" y="1030274"/>
                </a:moveTo>
                <a:lnTo>
                  <a:pt x="2372382" y="1366923"/>
                </a:lnTo>
                <a:lnTo>
                  <a:pt x="2433328" y="1366923"/>
                </a:lnTo>
                <a:lnTo>
                  <a:pt x="2433328" y="1030274"/>
                </a:lnTo>
                <a:close/>
                <a:moveTo>
                  <a:pt x="921978" y="1030274"/>
                </a:moveTo>
                <a:lnTo>
                  <a:pt x="921978" y="1366923"/>
                </a:lnTo>
                <a:lnTo>
                  <a:pt x="982477" y="1366923"/>
                </a:lnTo>
                <a:lnTo>
                  <a:pt x="982477" y="1269366"/>
                </a:lnTo>
                <a:cubicBezTo>
                  <a:pt x="982477" y="1243321"/>
                  <a:pt x="983370" y="1226653"/>
                  <a:pt x="985155" y="1219360"/>
                </a:cubicBezTo>
                <a:cubicBezTo>
                  <a:pt x="988579" y="1205221"/>
                  <a:pt x="994718" y="1194059"/>
                  <a:pt x="1003573" y="1185874"/>
                </a:cubicBezTo>
                <a:cubicBezTo>
                  <a:pt x="1012428" y="1177688"/>
                  <a:pt x="1023032" y="1173595"/>
                  <a:pt x="1035385" y="1173595"/>
                </a:cubicBezTo>
                <a:cubicBezTo>
                  <a:pt x="1044910" y="1173595"/>
                  <a:pt x="1052910" y="1176051"/>
                  <a:pt x="1059384" y="1180962"/>
                </a:cubicBezTo>
                <a:cubicBezTo>
                  <a:pt x="1065858" y="1185874"/>
                  <a:pt x="1070434" y="1193315"/>
                  <a:pt x="1073113" y="1203287"/>
                </a:cubicBezTo>
                <a:cubicBezTo>
                  <a:pt x="1075792" y="1213258"/>
                  <a:pt x="1077131" y="1232308"/>
                  <a:pt x="1077131" y="1260437"/>
                </a:cubicBezTo>
                <a:lnTo>
                  <a:pt x="1077131" y="1366923"/>
                </a:lnTo>
                <a:lnTo>
                  <a:pt x="1137183" y="1366923"/>
                </a:lnTo>
                <a:lnTo>
                  <a:pt x="1137183" y="1206412"/>
                </a:lnTo>
                <a:cubicBezTo>
                  <a:pt x="1137183" y="1178432"/>
                  <a:pt x="1130114" y="1157224"/>
                  <a:pt x="1115975" y="1142788"/>
                </a:cubicBezTo>
                <a:cubicBezTo>
                  <a:pt x="1099456" y="1126119"/>
                  <a:pt x="1079141" y="1117785"/>
                  <a:pt x="1055030" y="1117785"/>
                </a:cubicBezTo>
                <a:cubicBezTo>
                  <a:pt x="1042678" y="1117785"/>
                  <a:pt x="1030474" y="1120352"/>
                  <a:pt x="1018419" y="1125487"/>
                </a:cubicBezTo>
                <a:cubicBezTo>
                  <a:pt x="1006363" y="1130621"/>
                  <a:pt x="994383" y="1138323"/>
                  <a:pt x="982477" y="1148592"/>
                </a:cubicBezTo>
                <a:lnTo>
                  <a:pt x="982477" y="1030274"/>
                </a:lnTo>
                <a:close/>
                <a:moveTo>
                  <a:pt x="1688480" y="1024023"/>
                </a:moveTo>
                <a:cubicBezTo>
                  <a:pt x="1677795" y="1024023"/>
                  <a:pt x="1668668" y="1027818"/>
                  <a:pt x="1661100" y="1035408"/>
                </a:cubicBezTo>
                <a:cubicBezTo>
                  <a:pt x="1653532" y="1042999"/>
                  <a:pt x="1649748" y="1052152"/>
                  <a:pt x="1649748" y="1062867"/>
                </a:cubicBezTo>
                <a:cubicBezTo>
                  <a:pt x="1649748" y="1074029"/>
                  <a:pt x="1653569" y="1083517"/>
                  <a:pt x="1661211" y="1091331"/>
                </a:cubicBezTo>
                <a:cubicBezTo>
                  <a:pt x="1668854" y="1099144"/>
                  <a:pt x="1678092" y="1103051"/>
                  <a:pt x="1688926" y="1103051"/>
                </a:cubicBezTo>
                <a:cubicBezTo>
                  <a:pt x="1699463" y="1103051"/>
                  <a:pt x="1708515" y="1099219"/>
                  <a:pt x="1716084" y="1091554"/>
                </a:cubicBezTo>
                <a:cubicBezTo>
                  <a:pt x="1723652" y="1083889"/>
                  <a:pt x="1727436" y="1074625"/>
                  <a:pt x="1727436" y="1063760"/>
                </a:cubicBezTo>
                <a:cubicBezTo>
                  <a:pt x="1727436" y="1052747"/>
                  <a:pt x="1723615" y="1043371"/>
                  <a:pt x="1715972" y="1035632"/>
                </a:cubicBezTo>
                <a:cubicBezTo>
                  <a:pt x="1708329" y="1027893"/>
                  <a:pt x="1699165" y="1024023"/>
                  <a:pt x="1688480" y="1024023"/>
                </a:cubicBezTo>
                <a:close/>
                <a:moveTo>
                  <a:pt x="2694186" y="622708"/>
                </a:moveTo>
                <a:cubicBezTo>
                  <a:pt x="2713566" y="622708"/>
                  <a:pt x="2729481" y="629219"/>
                  <a:pt x="2741929" y="642242"/>
                </a:cubicBezTo>
                <a:cubicBezTo>
                  <a:pt x="2754376" y="655264"/>
                  <a:pt x="2760601" y="672193"/>
                  <a:pt x="2760601" y="693029"/>
                </a:cubicBezTo>
                <a:cubicBezTo>
                  <a:pt x="2760601" y="713865"/>
                  <a:pt x="2754265" y="730906"/>
                  <a:pt x="2741594" y="744152"/>
                </a:cubicBezTo>
                <a:cubicBezTo>
                  <a:pt x="2728922" y="757398"/>
                  <a:pt x="2713046" y="764020"/>
                  <a:pt x="2693963" y="764020"/>
                </a:cubicBezTo>
                <a:cubicBezTo>
                  <a:pt x="2674880" y="764020"/>
                  <a:pt x="2659115" y="757472"/>
                  <a:pt x="2646667" y="744375"/>
                </a:cubicBezTo>
                <a:cubicBezTo>
                  <a:pt x="2634219" y="731278"/>
                  <a:pt x="2627995" y="714163"/>
                  <a:pt x="2627995" y="693029"/>
                </a:cubicBezTo>
                <a:cubicBezTo>
                  <a:pt x="2627995" y="672491"/>
                  <a:pt x="2634293" y="655636"/>
                  <a:pt x="2646890" y="642465"/>
                </a:cubicBezTo>
                <a:cubicBezTo>
                  <a:pt x="2659487" y="629294"/>
                  <a:pt x="2675252" y="622708"/>
                  <a:pt x="2694186" y="622708"/>
                </a:cubicBezTo>
                <a:close/>
                <a:moveTo>
                  <a:pt x="1238089" y="622262"/>
                </a:moveTo>
                <a:cubicBezTo>
                  <a:pt x="1257585" y="622262"/>
                  <a:pt x="1273510" y="628587"/>
                  <a:pt x="1285863" y="641237"/>
                </a:cubicBezTo>
                <a:cubicBezTo>
                  <a:pt x="1298216" y="653888"/>
                  <a:pt x="1304392" y="670333"/>
                  <a:pt x="1304392" y="690574"/>
                </a:cubicBezTo>
                <a:cubicBezTo>
                  <a:pt x="1304392" y="711112"/>
                  <a:pt x="1298253" y="727706"/>
                  <a:pt x="1285974" y="740357"/>
                </a:cubicBezTo>
                <a:cubicBezTo>
                  <a:pt x="1273696" y="753007"/>
                  <a:pt x="1258106" y="759332"/>
                  <a:pt x="1239205" y="759332"/>
                </a:cubicBezTo>
                <a:cubicBezTo>
                  <a:pt x="1219858" y="759332"/>
                  <a:pt x="1203784" y="752858"/>
                  <a:pt x="1190985" y="739910"/>
                </a:cubicBezTo>
                <a:cubicBezTo>
                  <a:pt x="1178186" y="726962"/>
                  <a:pt x="1171786" y="710368"/>
                  <a:pt x="1171786" y="690127"/>
                </a:cubicBezTo>
                <a:cubicBezTo>
                  <a:pt x="1171786" y="670631"/>
                  <a:pt x="1178037" y="654446"/>
                  <a:pt x="1190538" y="641572"/>
                </a:cubicBezTo>
                <a:cubicBezTo>
                  <a:pt x="1203040" y="628698"/>
                  <a:pt x="1218890" y="622262"/>
                  <a:pt x="1238089" y="622262"/>
                </a:cubicBezTo>
                <a:close/>
                <a:moveTo>
                  <a:pt x="2284726" y="621592"/>
                </a:moveTo>
                <a:cubicBezTo>
                  <a:pt x="2304009" y="621592"/>
                  <a:pt x="2319954" y="628140"/>
                  <a:pt x="2332561" y="641237"/>
                </a:cubicBezTo>
                <a:cubicBezTo>
                  <a:pt x="2345168" y="654334"/>
                  <a:pt x="2351472" y="671449"/>
                  <a:pt x="2351472" y="692583"/>
                </a:cubicBezTo>
                <a:cubicBezTo>
                  <a:pt x="2351472" y="714163"/>
                  <a:pt x="2345168" y="731613"/>
                  <a:pt x="2332561" y="744933"/>
                </a:cubicBezTo>
                <a:cubicBezTo>
                  <a:pt x="2319954" y="758253"/>
                  <a:pt x="2304082" y="764913"/>
                  <a:pt x="2284946" y="764913"/>
                </a:cubicBezTo>
                <a:cubicBezTo>
                  <a:pt x="2266405" y="764913"/>
                  <a:pt x="2250794" y="758142"/>
                  <a:pt x="2238112" y="744598"/>
                </a:cubicBezTo>
                <a:cubicBezTo>
                  <a:pt x="2225430" y="731055"/>
                  <a:pt x="2219090" y="713791"/>
                  <a:pt x="2219090" y="692806"/>
                </a:cubicBezTo>
                <a:cubicBezTo>
                  <a:pt x="2219090" y="671970"/>
                  <a:pt x="2225319" y="654892"/>
                  <a:pt x="2237779" y="641572"/>
                </a:cubicBezTo>
                <a:cubicBezTo>
                  <a:pt x="2250239" y="628252"/>
                  <a:pt x="2265888" y="621592"/>
                  <a:pt x="2284726" y="621592"/>
                </a:cubicBezTo>
                <a:close/>
                <a:moveTo>
                  <a:pt x="1846424" y="621592"/>
                </a:moveTo>
                <a:cubicBezTo>
                  <a:pt x="1865474" y="621592"/>
                  <a:pt x="1881250" y="628252"/>
                  <a:pt x="1893751" y="641572"/>
                </a:cubicBezTo>
                <a:cubicBezTo>
                  <a:pt x="1906253" y="654892"/>
                  <a:pt x="1912503" y="671970"/>
                  <a:pt x="1912503" y="692806"/>
                </a:cubicBezTo>
                <a:cubicBezTo>
                  <a:pt x="1912503" y="713791"/>
                  <a:pt x="1906141" y="731055"/>
                  <a:pt x="1893416" y="744598"/>
                </a:cubicBezTo>
                <a:cubicBezTo>
                  <a:pt x="1880692" y="758142"/>
                  <a:pt x="1865027" y="764913"/>
                  <a:pt x="1846424" y="764913"/>
                </a:cubicBezTo>
                <a:cubicBezTo>
                  <a:pt x="1827225" y="764913"/>
                  <a:pt x="1811301" y="758253"/>
                  <a:pt x="1798650" y="744933"/>
                </a:cubicBezTo>
                <a:cubicBezTo>
                  <a:pt x="1786000" y="731613"/>
                  <a:pt x="1779675" y="714163"/>
                  <a:pt x="1779675" y="692583"/>
                </a:cubicBezTo>
                <a:cubicBezTo>
                  <a:pt x="1779675" y="671449"/>
                  <a:pt x="1786000" y="654334"/>
                  <a:pt x="1798650" y="641237"/>
                </a:cubicBezTo>
                <a:cubicBezTo>
                  <a:pt x="1811301" y="628140"/>
                  <a:pt x="1827225" y="621592"/>
                  <a:pt x="1846424" y="621592"/>
                </a:cubicBezTo>
                <a:close/>
                <a:moveTo>
                  <a:pt x="1543894" y="616904"/>
                </a:moveTo>
                <a:cubicBezTo>
                  <a:pt x="1559548" y="616904"/>
                  <a:pt x="1573302" y="621145"/>
                  <a:pt x="1585153" y="629629"/>
                </a:cubicBezTo>
                <a:cubicBezTo>
                  <a:pt x="1597005" y="638112"/>
                  <a:pt x="1604943" y="649125"/>
                  <a:pt x="1608969" y="662668"/>
                </a:cubicBezTo>
                <a:lnTo>
                  <a:pt x="1476809" y="662668"/>
                </a:lnTo>
                <a:cubicBezTo>
                  <a:pt x="1483667" y="647637"/>
                  <a:pt x="1491121" y="637144"/>
                  <a:pt x="1499172" y="631191"/>
                </a:cubicBezTo>
                <a:cubicBezTo>
                  <a:pt x="1511992" y="621666"/>
                  <a:pt x="1526899" y="616904"/>
                  <a:pt x="1543894" y="616904"/>
                </a:cubicBezTo>
                <a:close/>
                <a:moveTo>
                  <a:pt x="803548" y="573148"/>
                </a:moveTo>
                <a:lnTo>
                  <a:pt x="847345" y="685886"/>
                </a:lnTo>
                <a:lnTo>
                  <a:pt x="759496" y="685886"/>
                </a:lnTo>
                <a:close/>
                <a:moveTo>
                  <a:pt x="2693181" y="565335"/>
                </a:moveTo>
                <a:cubicBezTo>
                  <a:pt x="2661481" y="565335"/>
                  <a:pt x="2633427" y="576348"/>
                  <a:pt x="2609019" y="598375"/>
                </a:cubicBezTo>
                <a:cubicBezTo>
                  <a:pt x="2581188" y="623676"/>
                  <a:pt x="2567273" y="655301"/>
                  <a:pt x="2567273" y="693253"/>
                </a:cubicBezTo>
                <a:cubicBezTo>
                  <a:pt x="2567273" y="728674"/>
                  <a:pt x="2579588" y="758774"/>
                  <a:pt x="2604220" y="783554"/>
                </a:cubicBezTo>
                <a:cubicBezTo>
                  <a:pt x="2628850" y="808334"/>
                  <a:pt x="2658579" y="820724"/>
                  <a:pt x="2693405" y="820724"/>
                </a:cubicBezTo>
                <a:cubicBezTo>
                  <a:pt x="2717069" y="820724"/>
                  <a:pt x="2738723" y="815106"/>
                  <a:pt x="2758368" y="803869"/>
                </a:cubicBezTo>
                <a:cubicBezTo>
                  <a:pt x="2778013" y="792633"/>
                  <a:pt x="2793529" y="777043"/>
                  <a:pt x="2804914" y="757100"/>
                </a:cubicBezTo>
                <a:cubicBezTo>
                  <a:pt x="2816300" y="737157"/>
                  <a:pt x="2821992" y="715726"/>
                  <a:pt x="2821992" y="692806"/>
                </a:cubicBezTo>
                <a:cubicBezTo>
                  <a:pt x="2821992" y="670035"/>
                  <a:pt x="2816337" y="648827"/>
                  <a:pt x="2805026" y="629182"/>
                </a:cubicBezTo>
                <a:cubicBezTo>
                  <a:pt x="2793715" y="609537"/>
                  <a:pt x="2777976" y="593984"/>
                  <a:pt x="2757810" y="582524"/>
                </a:cubicBezTo>
                <a:cubicBezTo>
                  <a:pt x="2737644" y="571065"/>
                  <a:pt x="2716101" y="565335"/>
                  <a:pt x="2693181" y="565335"/>
                </a:cubicBezTo>
                <a:close/>
                <a:moveTo>
                  <a:pt x="2272312" y="565335"/>
                </a:moveTo>
                <a:cubicBezTo>
                  <a:pt x="2240649" y="565335"/>
                  <a:pt x="2213742" y="577316"/>
                  <a:pt x="2191592" y="601277"/>
                </a:cubicBezTo>
                <a:cubicBezTo>
                  <a:pt x="2169443" y="625238"/>
                  <a:pt x="2158368" y="655971"/>
                  <a:pt x="2158368" y="693476"/>
                </a:cubicBezTo>
                <a:cubicBezTo>
                  <a:pt x="2158368" y="729641"/>
                  <a:pt x="2169814" y="759890"/>
                  <a:pt x="2192707" y="784224"/>
                </a:cubicBezTo>
                <a:cubicBezTo>
                  <a:pt x="2215600" y="808557"/>
                  <a:pt x="2242729" y="820724"/>
                  <a:pt x="2274094" y="820724"/>
                </a:cubicBezTo>
                <a:cubicBezTo>
                  <a:pt x="2288068" y="820724"/>
                  <a:pt x="2301038" y="818231"/>
                  <a:pt x="2313005" y="813245"/>
                </a:cubicBezTo>
                <a:cubicBezTo>
                  <a:pt x="2324971" y="808259"/>
                  <a:pt x="2336901" y="800111"/>
                  <a:pt x="2348793" y="788800"/>
                </a:cubicBezTo>
                <a:lnTo>
                  <a:pt x="2348793" y="814473"/>
                </a:lnTo>
                <a:lnTo>
                  <a:pt x="2409738" y="814473"/>
                </a:lnTo>
                <a:lnTo>
                  <a:pt x="2409738" y="571586"/>
                </a:lnTo>
                <a:lnTo>
                  <a:pt x="2348793" y="571586"/>
                </a:lnTo>
                <a:lnTo>
                  <a:pt x="2348793" y="598375"/>
                </a:lnTo>
                <a:cubicBezTo>
                  <a:pt x="2337940" y="587361"/>
                  <a:pt x="2326122" y="579101"/>
                  <a:pt x="2313338" y="573595"/>
                </a:cubicBezTo>
                <a:cubicBezTo>
                  <a:pt x="2300554" y="568088"/>
                  <a:pt x="2286878" y="565335"/>
                  <a:pt x="2272312" y="565335"/>
                </a:cubicBezTo>
                <a:close/>
                <a:moveTo>
                  <a:pt x="2117961" y="565335"/>
                </a:moveTo>
                <a:cubicBezTo>
                  <a:pt x="2106799" y="565335"/>
                  <a:pt x="2096530" y="568460"/>
                  <a:pt x="2087153" y="574711"/>
                </a:cubicBezTo>
                <a:cubicBezTo>
                  <a:pt x="2077777" y="580962"/>
                  <a:pt x="2070261" y="590115"/>
                  <a:pt x="2064606" y="602170"/>
                </a:cubicBezTo>
                <a:lnTo>
                  <a:pt x="2064606" y="571586"/>
                </a:lnTo>
                <a:lnTo>
                  <a:pt x="2012367" y="571586"/>
                </a:lnTo>
                <a:lnTo>
                  <a:pt x="2012367" y="814473"/>
                </a:lnTo>
                <a:lnTo>
                  <a:pt x="2072866" y="814473"/>
                </a:lnTo>
                <a:lnTo>
                  <a:pt x="2072866" y="716247"/>
                </a:lnTo>
                <a:lnTo>
                  <a:pt x="2072643" y="704415"/>
                </a:lnTo>
                <a:cubicBezTo>
                  <a:pt x="2072643" y="670482"/>
                  <a:pt x="2075880" y="647711"/>
                  <a:pt x="2082354" y="636103"/>
                </a:cubicBezTo>
                <a:cubicBezTo>
                  <a:pt x="2088828" y="624494"/>
                  <a:pt x="2096753" y="618690"/>
                  <a:pt x="2106129" y="618690"/>
                </a:cubicBezTo>
                <a:cubicBezTo>
                  <a:pt x="2110743" y="618690"/>
                  <a:pt x="2116621" y="620476"/>
                  <a:pt x="2123765" y="624048"/>
                </a:cubicBezTo>
                <a:lnTo>
                  <a:pt x="2142741" y="571586"/>
                </a:lnTo>
                <a:cubicBezTo>
                  <a:pt x="2134109" y="567418"/>
                  <a:pt x="2125849" y="565335"/>
                  <a:pt x="2117961" y="565335"/>
                </a:cubicBezTo>
                <a:close/>
                <a:moveTo>
                  <a:pt x="1540880" y="565335"/>
                </a:moveTo>
                <a:cubicBezTo>
                  <a:pt x="1504863" y="565335"/>
                  <a:pt x="1474912" y="577576"/>
                  <a:pt x="1451025" y="602058"/>
                </a:cubicBezTo>
                <a:cubicBezTo>
                  <a:pt x="1427138" y="626540"/>
                  <a:pt x="1415194" y="657311"/>
                  <a:pt x="1415194" y="694369"/>
                </a:cubicBezTo>
                <a:cubicBezTo>
                  <a:pt x="1415194" y="730534"/>
                  <a:pt x="1427175" y="760635"/>
                  <a:pt x="1451136" y="784670"/>
                </a:cubicBezTo>
                <a:cubicBezTo>
                  <a:pt x="1475098" y="808706"/>
                  <a:pt x="1506128" y="820724"/>
                  <a:pt x="1544228" y="820724"/>
                </a:cubicBezTo>
                <a:cubicBezTo>
                  <a:pt x="1568785" y="820724"/>
                  <a:pt x="1589993" y="816371"/>
                  <a:pt x="1607852" y="807664"/>
                </a:cubicBezTo>
                <a:cubicBezTo>
                  <a:pt x="1625712" y="798958"/>
                  <a:pt x="1641041" y="785526"/>
                  <a:pt x="1653840" y="767369"/>
                </a:cubicBezTo>
                <a:lnTo>
                  <a:pt x="1602495" y="743259"/>
                </a:lnTo>
                <a:cubicBezTo>
                  <a:pt x="1586124" y="759184"/>
                  <a:pt x="1566553" y="767146"/>
                  <a:pt x="1543782" y="767146"/>
                </a:cubicBezTo>
                <a:cubicBezTo>
                  <a:pt x="1524732" y="767146"/>
                  <a:pt x="1509068" y="762048"/>
                  <a:pt x="1496789" y="751854"/>
                </a:cubicBezTo>
                <a:cubicBezTo>
                  <a:pt x="1484511" y="741659"/>
                  <a:pt x="1476958" y="727930"/>
                  <a:pt x="1474130" y="710666"/>
                </a:cubicBezTo>
                <a:lnTo>
                  <a:pt x="1669914" y="710666"/>
                </a:lnTo>
                <a:lnTo>
                  <a:pt x="1670137" y="699057"/>
                </a:lnTo>
                <a:cubicBezTo>
                  <a:pt x="1670137" y="658873"/>
                  <a:pt x="1658156" y="626540"/>
                  <a:pt x="1634195" y="602058"/>
                </a:cubicBezTo>
                <a:cubicBezTo>
                  <a:pt x="1610234" y="577576"/>
                  <a:pt x="1579129" y="565335"/>
                  <a:pt x="1540880" y="565335"/>
                </a:cubicBezTo>
                <a:close/>
                <a:moveTo>
                  <a:pt x="1224248" y="565335"/>
                </a:moveTo>
                <a:cubicBezTo>
                  <a:pt x="1194334" y="565335"/>
                  <a:pt x="1168586" y="575902"/>
                  <a:pt x="1147006" y="597035"/>
                </a:cubicBezTo>
                <a:cubicBezTo>
                  <a:pt x="1123194" y="620401"/>
                  <a:pt x="1111287" y="651358"/>
                  <a:pt x="1111287" y="689904"/>
                </a:cubicBezTo>
                <a:cubicBezTo>
                  <a:pt x="1111287" y="725920"/>
                  <a:pt x="1122524" y="755686"/>
                  <a:pt x="1144997" y="779201"/>
                </a:cubicBezTo>
                <a:cubicBezTo>
                  <a:pt x="1167470" y="802716"/>
                  <a:pt x="1195003" y="814473"/>
                  <a:pt x="1227596" y="814473"/>
                </a:cubicBezTo>
                <a:cubicBezTo>
                  <a:pt x="1242479" y="814473"/>
                  <a:pt x="1255800" y="812129"/>
                  <a:pt x="1267557" y="807441"/>
                </a:cubicBezTo>
                <a:cubicBezTo>
                  <a:pt x="1279314" y="802753"/>
                  <a:pt x="1290551" y="795051"/>
                  <a:pt x="1301267" y="784335"/>
                </a:cubicBezTo>
                <a:cubicBezTo>
                  <a:pt x="1301267" y="803981"/>
                  <a:pt x="1299220" y="817822"/>
                  <a:pt x="1295127" y="825858"/>
                </a:cubicBezTo>
                <a:cubicBezTo>
                  <a:pt x="1291035" y="833895"/>
                  <a:pt x="1284002" y="840444"/>
                  <a:pt x="1274031" y="845504"/>
                </a:cubicBezTo>
                <a:cubicBezTo>
                  <a:pt x="1264059" y="850564"/>
                  <a:pt x="1250888" y="853094"/>
                  <a:pt x="1234517" y="853094"/>
                </a:cubicBezTo>
                <a:cubicBezTo>
                  <a:pt x="1221718" y="853094"/>
                  <a:pt x="1210630" y="851345"/>
                  <a:pt x="1201254" y="847848"/>
                </a:cubicBezTo>
                <a:cubicBezTo>
                  <a:pt x="1191878" y="844350"/>
                  <a:pt x="1184213" y="839179"/>
                  <a:pt x="1178260" y="832333"/>
                </a:cubicBezTo>
                <a:lnTo>
                  <a:pt x="1111064" y="832333"/>
                </a:lnTo>
                <a:cubicBezTo>
                  <a:pt x="1116422" y="848853"/>
                  <a:pt x="1124682" y="862879"/>
                  <a:pt x="1135844" y="874414"/>
                </a:cubicBezTo>
                <a:cubicBezTo>
                  <a:pt x="1147006" y="885948"/>
                  <a:pt x="1160698" y="894692"/>
                  <a:pt x="1176921" y="900645"/>
                </a:cubicBezTo>
                <a:cubicBezTo>
                  <a:pt x="1193143" y="906598"/>
                  <a:pt x="1213160" y="909574"/>
                  <a:pt x="1236973" y="909574"/>
                </a:cubicBezTo>
                <a:cubicBezTo>
                  <a:pt x="1281621" y="909574"/>
                  <a:pt x="1315033" y="896477"/>
                  <a:pt x="1337209" y="870284"/>
                </a:cubicBezTo>
                <a:cubicBezTo>
                  <a:pt x="1353728" y="850936"/>
                  <a:pt x="1361988" y="820724"/>
                  <a:pt x="1361988" y="779647"/>
                </a:cubicBezTo>
                <a:lnTo>
                  <a:pt x="1361988" y="571586"/>
                </a:lnTo>
                <a:lnTo>
                  <a:pt x="1301267" y="571586"/>
                </a:lnTo>
                <a:lnTo>
                  <a:pt x="1301267" y="598375"/>
                </a:lnTo>
                <a:cubicBezTo>
                  <a:pt x="1288765" y="586617"/>
                  <a:pt x="1276301" y="578171"/>
                  <a:pt x="1263873" y="573037"/>
                </a:cubicBezTo>
                <a:cubicBezTo>
                  <a:pt x="1251446" y="567902"/>
                  <a:pt x="1238238" y="565335"/>
                  <a:pt x="1224248" y="565335"/>
                </a:cubicBezTo>
                <a:close/>
                <a:moveTo>
                  <a:pt x="771457" y="486084"/>
                </a:moveTo>
                <a:lnTo>
                  <a:pt x="644823" y="814473"/>
                </a:lnTo>
                <a:lnTo>
                  <a:pt x="709786" y="814473"/>
                </a:lnTo>
                <a:lnTo>
                  <a:pt x="736506" y="746831"/>
                </a:lnTo>
                <a:lnTo>
                  <a:pt x="870500" y="746831"/>
                </a:lnTo>
                <a:lnTo>
                  <a:pt x="896194" y="814473"/>
                </a:lnTo>
                <a:lnTo>
                  <a:pt x="961157" y="814473"/>
                </a:lnTo>
                <a:lnTo>
                  <a:pt x="834851" y="486084"/>
                </a:lnTo>
                <a:close/>
                <a:moveTo>
                  <a:pt x="1721855" y="477824"/>
                </a:moveTo>
                <a:lnTo>
                  <a:pt x="1721855" y="814473"/>
                </a:lnTo>
                <a:lnTo>
                  <a:pt x="1782354" y="814473"/>
                </a:lnTo>
                <a:lnTo>
                  <a:pt x="1782354" y="788800"/>
                </a:lnTo>
                <a:cubicBezTo>
                  <a:pt x="1794260" y="800111"/>
                  <a:pt x="1806240" y="808259"/>
                  <a:pt x="1818295" y="813245"/>
                </a:cubicBezTo>
                <a:cubicBezTo>
                  <a:pt x="1830350" y="818231"/>
                  <a:pt x="1843373" y="820724"/>
                  <a:pt x="1857363" y="820724"/>
                </a:cubicBezTo>
                <a:cubicBezTo>
                  <a:pt x="1888766" y="820724"/>
                  <a:pt x="1915927" y="808557"/>
                  <a:pt x="1938846" y="784224"/>
                </a:cubicBezTo>
                <a:cubicBezTo>
                  <a:pt x="1961766" y="759890"/>
                  <a:pt x="1973225" y="729641"/>
                  <a:pt x="1973225" y="693476"/>
                </a:cubicBezTo>
                <a:cubicBezTo>
                  <a:pt x="1973225" y="655971"/>
                  <a:pt x="1962138" y="625238"/>
                  <a:pt x="1939962" y="601277"/>
                </a:cubicBezTo>
                <a:cubicBezTo>
                  <a:pt x="1917787" y="577316"/>
                  <a:pt x="1890849" y="565335"/>
                  <a:pt x="1859149" y="565335"/>
                </a:cubicBezTo>
                <a:cubicBezTo>
                  <a:pt x="1844563" y="565335"/>
                  <a:pt x="1830871" y="568088"/>
                  <a:pt x="1818072" y="573595"/>
                </a:cubicBezTo>
                <a:cubicBezTo>
                  <a:pt x="1805273" y="579101"/>
                  <a:pt x="1793367" y="587361"/>
                  <a:pt x="1782354" y="598375"/>
                </a:cubicBezTo>
                <a:lnTo>
                  <a:pt x="1782354" y="477824"/>
                </a:lnTo>
                <a:close/>
                <a:moveTo>
                  <a:pt x="1000783" y="477824"/>
                </a:moveTo>
                <a:lnTo>
                  <a:pt x="1000783" y="814473"/>
                </a:lnTo>
                <a:lnTo>
                  <a:pt x="1061728" y="814473"/>
                </a:lnTo>
                <a:lnTo>
                  <a:pt x="1061728" y="477824"/>
                </a:lnTo>
                <a:close/>
                <a:moveTo>
                  <a:pt x="2926172" y="471573"/>
                </a:moveTo>
                <a:cubicBezTo>
                  <a:pt x="2908610" y="471573"/>
                  <a:pt x="2895030" y="475480"/>
                  <a:pt x="2885430" y="483293"/>
                </a:cubicBezTo>
                <a:cubicBezTo>
                  <a:pt x="2875831" y="491107"/>
                  <a:pt x="2870213" y="501711"/>
                  <a:pt x="2868576" y="515105"/>
                </a:cubicBezTo>
                <a:cubicBezTo>
                  <a:pt x="2867683" y="520910"/>
                  <a:pt x="2867161" y="539736"/>
                  <a:pt x="2867013" y="571586"/>
                </a:cubicBezTo>
                <a:lnTo>
                  <a:pt x="2845358" y="571586"/>
                </a:lnTo>
                <a:lnTo>
                  <a:pt x="2845358" y="623155"/>
                </a:lnTo>
                <a:lnTo>
                  <a:pt x="2867013" y="623155"/>
                </a:lnTo>
                <a:lnTo>
                  <a:pt x="2867013" y="814473"/>
                </a:lnTo>
                <a:lnTo>
                  <a:pt x="2927958" y="814473"/>
                </a:lnTo>
                <a:lnTo>
                  <a:pt x="2927958" y="623155"/>
                </a:lnTo>
                <a:lnTo>
                  <a:pt x="2966579" y="623155"/>
                </a:lnTo>
                <a:lnTo>
                  <a:pt x="2966579" y="571586"/>
                </a:lnTo>
                <a:lnTo>
                  <a:pt x="2927958" y="571586"/>
                </a:lnTo>
                <a:lnTo>
                  <a:pt x="2928181" y="541225"/>
                </a:lnTo>
                <a:cubicBezTo>
                  <a:pt x="2928181" y="534230"/>
                  <a:pt x="2929372" y="529616"/>
                  <a:pt x="2931753" y="527384"/>
                </a:cubicBezTo>
                <a:cubicBezTo>
                  <a:pt x="2935027" y="524407"/>
                  <a:pt x="2940236" y="522919"/>
                  <a:pt x="2947380" y="522919"/>
                </a:cubicBezTo>
                <a:cubicBezTo>
                  <a:pt x="2953036" y="522919"/>
                  <a:pt x="2960254" y="524184"/>
                  <a:pt x="2969035" y="526714"/>
                </a:cubicBezTo>
                <a:lnTo>
                  <a:pt x="2969035" y="480280"/>
                </a:lnTo>
                <a:cubicBezTo>
                  <a:pt x="2953110" y="474475"/>
                  <a:pt x="2938822" y="471573"/>
                  <a:pt x="2926172" y="471573"/>
                </a:cubicBez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00A7C55-94B6-EDD3-ACE9-6CD34410266A}"/>
              </a:ext>
            </a:extLst>
          </p:cNvPr>
          <p:cNvSpPr/>
          <p:nvPr/>
        </p:nvSpPr>
        <p:spPr>
          <a:xfrm>
            <a:off x="262396" y="79514"/>
            <a:ext cx="3939953" cy="121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31DA694-A08A-2AF9-1529-6CAE045E493A}"/>
                  </a:ext>
                </a:extLst>
              </p:cNvPr>
              <p:cNvSpPr txBox="1"/>
              <p:nvPr/>
            </p:nvSpPr>
            <p:spPr>
              <a:xfrm>
                <a:off x="262397" y="1609034"/>
                <a:ext cx="5646744" cy="397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err="1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Multivectors</a:t>
                </a:r>
                <a: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: Scalar + Vector + Bivector + </a:t>
                </a:r>
                <a:r>
                  <a:rPr lang="en-US" dirty="0" err="1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Trivector</a:t>
                </a:r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Ex.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𝛽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pPr algn="ctr"/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r>
                  <a:rPr lang="en-US" b="1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Projection</a:t>
                </a:r>
                <a:r>
                  <a:rPr lang="en-US" b="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 can isolate parts of </a:t>
                </a:r>
                <a:r>
                  <a:rPr lang="en-US" b="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multivectors</a:t>
                </a:r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/>
                        </m:d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b="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 picks out the components of grade n</a:t>
                </a: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Ex.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B</m:t>
                            </m:r>
                          </m:e>
                        </m:d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31DA694-A08A-2AF9-1529-6CAE045E49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397" y="1609034"/>
                <a:ext cx="5646744" cy="3970318"/>
              </a:xfrm>
              <a:prstGeom prst="rect">
                <a:avLst/>
              </a:prstGeom>
              <a:blipFill>
                <a:blip r:embed="rId3"/>
                <a:stretch>
                  <a:fillRect l="-864" t="-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F359B65-7087-ED58-E2CC-30A57DE1ECF5}"/>
                  </a:ext>
                </a:extLst>
              </p:cNvPr>
              <p:cNvSpPr txBox="1"/>
              <p:nvPr/>
            </p:nvSpPr>
            <p:spPr>
              <a:xfrm>
                <a:off x="5736946" y="596385"/>
                <a:ext cx="219644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Scalar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β</m:t>
                      </m:r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F359B65-7087-ED58-E2CC-30A57DE1EC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6946" y="596385"/>
                <a:ext cx="2196445" cy="707886"/>
              </a:xfrm>
              <a:prstGeom prst="rect">
                <a:avLst/>
              </a:prstGeom>
              <a:blipFill>
                <a:blip r:embed="rId4"/>
                <a:stretch>
                  <a:fillRect t="-5172" b="-9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41D6F9C-7C5D-B739-31F2-A8377AD32654}"/>
                  </a:ext>
                </a:extLst>
              </p:cNvPr>
              <p:cNvSpPr txBox="1"/>
              <p:nvPr/>
            </p:nvSpPr>
            <p:spPr>
              <a:xfrm>
                <a:off x="9440966" y="565608"/>
                <a:ext cx="2196445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Vector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000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sz="200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41D6F9C-7C5D-B739-31F2-A8377AD326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0966" y="565608"/>
                <a:ext cx="2196445" cy="1015663"/>
              </a:xfrm>
              <a:prstGeom prst="rect">
                <a:avLst/>
              </a:prstGeom>
              <a:blipFill>
                <a:blip r:embed="rId5"/>
                <a:stretch>
                  <a:fillRect t="-3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FE0D08-4B6A-25E5-42B0-F5DBF45D1207}"/>
                  </a:ext>
                </a:extLst>
              </p:cNvPr>
              <p:cNvSpPr txBox="1"/>
              <p:nvPr/>
            </p:nvSpPr>
            <p:spPr>
              <a:xfrm>
                <a:off x="5736946" y="3490671"/>
                <a:ext cx="2196445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Bivector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3 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000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sz="200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FE0D08-4B6A-25E5-42B0-F5DBF45D1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6946" y="3490671"/>
                <a:ext cx="2196445" cy="1015663"/>
              </a:xfrm>
              <a:prstGeom prst="rect">
                <a:avLst/>
              </a:prstGeom>
              <a:blipFill>
                <a:blip r:embed="rId6"/>
                <a:stretch>
                  <a:fillRect t="-3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869E496-2283-E6DD-7619-C51D52D45366}"/>
                  </a:ext>
                </a:extLst>
              </p:cNvPr>
              <p:cNvSpPr txBox="1"/>
              <p:nvPr/>
            </p:nvSpPr>
            <p:spPr>
              <a:xfrm>
                <a:off x="9218774" y="3485506"/>
                <a:ext cx="2640827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err="1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Trivector</a:t>
                </a:r>
                <a:r>
                  <a:rPr lang="en-US" sz="20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(pseudoscalar)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000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sz="200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869E496-2283-E6DD-7619-C51D52D453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8774" y="3485506"/>
                <a:ext cx="2640827" cy="1323439"/>
              </a:xfrm>
              <a:prstGeom prst="rect">
                <a:avLst/>
              </a:prstGeom>
              <a:blipFill>
                <a:blip r:embed="rId7"/>
                <a:stretch>
                  <a:fillRect t="-2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>
            <a:extLst>
              <a:ext uri="{FF2B5EF4-FFF2-40B4-BE49-F238E27FC236}">
                <a16:creationId xmlns:a16="http://schemas.microsoft.com/office/drawing/2014/main" id="{D8F99D09-0BA3-066E-B361-1E13C611DE16}"/>
              </a:ext>
            </a:extLst>
          </p:cNvPr>
          <p:cNvSpPr/>
          <p:nvPr/>
        </p:nvSpPr>
        <p:spPr>
          <a:xfrm>
            <a:off x="6794044" y="2285947"/>
            <a:ext cx="91440" cy="914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108FAC6-EC5F-B923-29E9-07C0E071A9C4}"/>
              </a:ext>
            </a:extLst>
          </p:cNvPr>
          <p:cNvGrpSpPr/>
          <p:nvPr/>
        </p:nvGrpSpPr>
        <p:grpSpPr>
          <a:xfrm>
            <a:off x="6049315" y="4352783"/>
            <a:ext cx="1489457" cy="2079184"/>
            <a:chOff x="5919618" y="3678931"/>
            <a:chExt cx="2126492" cy="3567428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CCCEC45-9AA8-D729-397D-F59E87459AE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49769" y="3678931"/>
              <a:ext cx="896340" cy="1518844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14FAF609-0AFA-602E-EBE9-B189140FC3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15958" y="5197775"/>
              <a:ext cx="1230152" cy="2018995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72E2CBAF-92EE-12F2-3DCB-4EF57F8069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19618" y="3708519"/>
              <a:ext cx="1230152" cy="2018995"/>
            </a:xfrm>
            <a:prstGeom prst="straightConnector1">
              <a:avLst/>
            </a:prstGeom>
            <a:ln w="12700" cap="sq" cmpd="sng">
              <a:solidFill>
                <a:schemeClr val="bg1"/>
              </a:solidFill>
              <a:prstDash val="sysDash"/>
              <a:bevel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82CE40B0-224E-CD7C-4404-E16AC6D4C8F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19618" y="5727515"/>
              <a:ext cx="896340" cy="1518844"/>
            </a:xfrm>
            <a:prstGeom prst="straightConnector1">
              <a:avLst/>
            </a:prstGeom>
            <a:ln w="12700" cap="sq" cmpd="sng">
              <a:solidFill>
                <a:schemeClr val="bg1"/>
              </a:solidFill>
              <a:prstDash val="sysDash"/>
              <a:bevel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FC509BB-260D-2EBD-1CCA-5DA37D8A75DB}"/>
                </a:ext>
              </a:extLst>
            </p:cNvPr>
            <p:cNvSpPr/>
            <p:nvPr/>
          </p:nvSpPr>
          <p:spPr>
            <a:xfrm>
              <a:off x="6815957" y="5140054"/>
              <a:ext cx="449521" cy="437432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Half Frame 35">
              <a:extLst>
                <a:ext uri="{FF2B5EF4-FFF2-40B4-BE49-F238E27FC236}">
                  <a16:creationId xmlns:a16="http://schemas.microsoft.com/office/drawing/2014/main" id="{EE9B31EC-A112-6E2E-961C-7DF4D1F57743}"/>
                </a:ext>
              </a:extLst>
            </p:cNvPr>
            <p:cNvSpPr/>
            <p:nvPr/>
          </p:nvSpPr>
          <p:spPr>
            <a:xfrm rot="19718270">
              <a:off x="7075953" y="5114208"/>
              <a:ext cx="84607" cy="84607"/>
            </a:xfrm>
            <a:prstGeom prst="halfFrame">
              <a:avLst>
                <a:gd name="adj1" fmla="val 0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Half Frame 36">
              <a:extLst>
                <a:ext uri="{FF2B5EF4-FFF2-40B4-BE49-F238E27FC236}">
                  <a16:creationId xmlns:a16="http://schemas.microsoft.com/office/drawing/2014/main" id="{B733602F-2B02-C697-AB1E-CE1E6B01438B}"/>
                </a:ext>
              </a:extLst>
            </p:cNvPr>
            <p:cNvSpPr/>
            <p:nvPr/>
          </p:nvSpPr>
          <p:spPr>
            <a:xfrm rot="9434904">
              <a:off x="6921723" y="5515408"/>
              <a:ext cx="84607" cy="84607"/>
            </a:xfrm>
            <a:prstGeom prst="halfFrame">
              <a:avLst>
                <a:gd name="adj1" fmla="val 0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A24EB8D-BFA5-685B-FF17-AC6DB55BFB3D}"/>
              </a:ext>
            </a:extLst>
          </p:cNvPr>
          <p:cNvCxnSpPr/>
          <p:nvPr/>
        </p:nvCxnSpPr>
        <p:spPr>
          <a:xfrm flipV="1">
            <a:off x="10066789" y="1535185"/>
            <a:ext cx="1048624" cy="1350628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4E0ABF9-64F0-4133-6963-82A338C9C3D0}"/>
              </a:ext>
            </a:extLst>
          </p:cNvPr>
          <p:cNvCxnSpPr>
            <a:cxnSpLocks/>
          </p:cNvCxnSpPr>
          <p:nvPr/>
        </p:nvCxnSpPr>
        <p:spPr>
          <a:xfrm>
            <a:off x="9682140" y="5782925"/>
            <a:ext cx="416969" cy="49218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4DACBD1-6400-A42F-CAE2-C10453EB1280}"/>
              </a:ext>
            </a:extLst>
          </p:cNvPr>
          <p:cNvCxnSpPr>
            <a:cxnSpLocks/>
          </p:cNvCxnSpPr>
          <p:nvPr/>
        </p:nvCxnSpPr>
        <p:spPr>
          <a:xfrm>
            <a:off x="10773790" y="5781266"/>
            <a:ext cx="416969" cy="49218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0F63742-9389-59EA-9BC6-54CF1DA50236}"/>
              </a:ext>
            </a:extLst>
          </p:cNvPr>
          <p:cNvGrpSpPr/>
          <p:nvPr/>
        </p:nvGrpSpPr>
        <p:grpSpPr>
          <a:xfrm>
            <a:off x="9678829" y="4101152"/>
            <a:ext cx="3423022" cy="2169645"/>
            <a:chOff x="9678829" y="4101152"/>
            <a:chExt cx="3423022" cy="2169645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8EF6494-84D6-845E-7E2E-23F1D61CE862}"/>
                </a:ext>
              </a:extLst>
            </p:cNvPr>
            <p:cNvSpPr/>
            <p:nvPr/>
          </p:nvSpPr>
          <p:spPr>
            <a:xfrm>
              <a:off x="9688003" y="4689362"/>
              <a:ext cx="1097280" cy="109728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0B1EFFC3-F750-4789-0257-91C5F29CF12B}"/>
                </a:ext>
              </a:extLst>
            </p:cNvPr>
            <p:cNvSpPr/>
            <p:nvPr/>
          </p:nvSpPr>
          <p:spPr>
            <a:xfrm>
              <a:off x="10090828" y="5173517"/>
              <a:ext cx="1097280" cy="109728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0536C5A-E57A-0E87-8E04-FB57B4931945}"/>
                </a:ext>
              </a:extLst>
            </p:cNvPr>
            <p:cNvCxnSpPr>
              <a:cxnSpLocks/>
            </p:cNvCxnSpPr>
            <p:nvPr/>
          </p:nvCxnSpPr>
          <p:spPr>
            <a:xfrm>
              <a:off x="9678829" y="4686300"/>
              <a:ext cx="416969" cy="4921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8E122F3-7D4E-3795-2630-53C187F5B5F9}"/>
                </a:ext>
              </a:extLst>
            </p:cNvPr>
            <p:cNvCxnSpPr>
              <a:cxnSpLocks/>
            </p:cNvCxnSpPr>
            <p:nvPr/>
          </p:nvCxnSpPr>
          <p:spPr>
            <a:xfrm>
              <a:off x="10780419" y="4684641"/>
              <a:ext cx="416969" cy="4921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9FCF75B-2392-9F72-5153-634429384D68}"/>
                </a:ext>
              </a:extLst>
            </p:cNvPr>
            <p:cNvCxnSpPr/>
            <p:nvPr/>
          </p:nvCxnSpPr>
          <p:spPr>
            <a:xfrm>
              <a:off x="12999493" y="4101152"/>
              <a:ext cx="102358" cy="177420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361851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129B739-777B-8B67-507F-CA2D5957CC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DF6AA08-094B-5493-80BF-96D4F9B60000}"/>
              </a:ext>
            </a:extLst>
          </p:cNvPr>
          <p:cNvSpPr txBox="1"/>
          <p:nvPr/>
        </p:nvSpPr>
        <p:spPr>
          <a:xfrm>
            <a:off x="-65678" y="-233455"/>
            <a:ext cx="12753892" cy="737086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3256276" y="1174042"/>
                </a:moveTo>
                <a:cubicBezTo>
                  <a:pt x="3275559" y="1174042"/>
                  <a:pt x="3291504" y="1180590"/>
                  <a:pt x="3304111" y="1193687"/>
                </a:cubicBezTo>
                <a:cubicBezTo>
                  <a:pt x="3316719" y="1206784"/>
                  <a:pt x="3323022" y="1223899"/>
                  <a:pt x="3323022" y="1245033"/>
                </a:cubicBezTo>
                <a:cubicBezTo>
                  <a:pt x="3323022" y="1266613"/>
                  <a:pt x="3316719" y="1284063"/>
                  <a:pt x="3304111" y="1297383"/>
                </a:cubicBezTo>
                <a:cubicBezTo>
                  <a:pt x="3291504" y="1310703"/>
                  <a:pt x="3275632" y="1317363"/>
                  <a:pt x="3256496" y="1317363"/>
                </a:cubicBezTo>
                <a:cubicBezTo>
                  <a:pt x="3237955" y="1317363"/>
                  <a:pt x="3222344" y="1310592"/>
                  <a:pt x="3209662" y="1297048"/>
                </a:cubicBezTo>
                <a:cubicBezTo>
                  <a:pt x="3196981" y="1283505"/>
                  <a:pt x="3190640" y="1266241"/>
                  <a:pt x="3190640" y="1245256"/>
                </a:cubicBezTo>
                <a:cubicBezTo>
                  <a:pt x="3190640" y="1224420"/>
                  <a:pt x="3196869" y="1207342"/>
                  <a:pt x="3209329" y="1194022"/>
                </a:cubicBezTo>
                <a:cubicBezTo>
                  <a:pt x="3221789" y="1180702"/>
                  <a:pt x="3237438" y="1174042"/>
                  <a:pt x="3256276" y="1174042"/>
                </a:cubicBezTo>
                <a:close/>
                <a:moveTo>
                  <a:pt x="2960849" y="1174042"/>
                </a:moveTo>
                <a:cubicBezTo>
                  <a:pt x="2979899" y="1174042"/>
                  <a:pt x="2995675" y="1180702"/>
                  <a:pt x="3008176" y="1194022"/>
                </a:cubicBezTo>
                <a:cubicBezTo>
                  <a:pt x="3020678" y="1207342"/>
                  <a:pt x="3026929" y="1224420"/>
                  <a:pt x="3026929" y="1245256"/>
                </a:cubicBezTo>
                <a:cubicBezTo>
                  <a:pt x="3026929" y="1266241"/>
                  <a:pt x="3020566" y="1283505"/>
                  <a:pt x="3007841" y="1297048"/>
                </a:cubicBezTo>
                <a:cubicBezTo>
                  <a:pt x="2995116" y="1310592"/>
                  <a:pt x="2979453" y="1317363"/>
                  <a:pt x="2960849" y="1317363"/>
                </a:cubicBezTo>
                <a:cubicBezTo>
                  <a:pt x="2941650" y="1317363"/>
                  <a:pt x="2925725" y="1310703"/>
                  <a:pt x="2913075" y="1297383"/>
                </a:cubicBezTo>
                <a:cubicBezTo>
                  <a:pt x="2900425" y="1284063"/>
                  <a:pt x="2894100" y="1266613"/>
                  <a:pt x="2894100" y="1245033"/>
                </a:cubicBezTo>
                <a:cubicBezTo>
                  <a:pt x="2894100" y="1223899"/>
                  <a:pt x="2900425" y="1206784"/>
                  <a:pt x="2913075" y="1193687"/>
                </a:cubicBezTo>
                <a:cubicBezTo>
                  <a:pt x="2925725" y="1180590"/>
                  <a:pt x="2941650" y="1174042"/>
                  <a:pt x="2960849" y="1174042"/>
                </a:cubicBezTo>
                <a:close/>
                <a:moveTo>
                  <a:pt x="2189476" y="1174042"/>
                </a:moveTo>
                <a:cubicBezTo>
                  <a:pt x="2208759" y="1174042"/>
                  <a:pt x="2224704" y="1180590"/>
                  <a:pt x="2237311" y="1193687"/>
                </a:cubicBezTo>
                <a:cubicBezTo>
                  <a:pt x="2249918" y="1206784"/>
                  <a:pt x="2256222" y="1223899"/>
                  <a:pt x="2256222" y="1245033"/>
                </a:cubicBezTo>
                <a:cubicBezTo>
                  <a:pt x="2256222" y="1266613"/>
                  <a:pt x="2249918" y="1284063"/>
                  <a:pt x="2237311" y="1297383"/>
                </a:cubicBezTo>
                <a:cubicBezTo>
                  <a:pt x="2224704" y="1310703"/>
                  <a:pt x="2208832" y="1317363"/>
                  <a:pt x="2189696" y="1317363"/>
                </a:cubicBezTo>
                <a:cubicBezTo>
                  <a:pt x="2171155" y="1317363"/>
                  <a:pt x="2155544" y="1310592"/>
                  <a:pt x="2142862" y="1297048"/>
                </a:cubicBezTo>
                <a:cubicBezTo>
                  <a:pt x="2130180" y="1283505"/>
                  <a:pt x="2123839" y="1266241"/>
                  <a:pt x="2123839" y="1245256"/>
                </a:cubicBezTo>
                <a:cubicBezTo>
                  <a:pt x="2123839" y="1224420"/>
                  <a:pt x="2130069" y="1207342"/>
                  <a:pt x="2142529" y="1194022"/>
                </a:cubicBezTo>
                <a:cubicBezTo>
                  <a:pt x="2154989" y="1180702"/>
                  <a:pt x="2170638" y="1174042"/>
                  <a:pt x="2189476" y="1174042"/>
                </a:cubicBezTo>
                <a:close/>
                <a:moveTo>
                  <a:pt x="3858468" y="1169354"/>
                </a:moveTo>
                <a:cubicBezTo>
                  <a:pt x="3874123" y="1169354"/>
                  <a:pt x="3887876" y="1173595"/>
                  <a:pt x="3899728" y="1182079"/>
                </a:cubicBezTo>
                <a:cubicBezTo>
                  <a:pt x="3911580" y="1190562"/>
                  <a:pt x="3919518" y="1201575"/>
                  <a:pt x="3923544" y="1215118"/>
                </a:cubicBezTo>
                <a:lnTo>
                  <a:pt x="3791384" y="1215118"/>
                </a:lnTo>
                <a:cubicBezTo>
                  <a:pt x="3798242" y="1200087"/>
                  <a:pt x="3805696" y="1189594"/>
                  <a:pt x="3813747" y="1183641"/>
                </a:cubicBezTo>
                <a:cubicBezTo>
                  <a:pt x="3826567" y="1174116"/>
                  <a:pt x="3841474" y="1169354"/>
                  <a:pt x="3858468" y="1169354"/>
                </a:cubicBezTo>
                <a:close/>
                <a:moveTo>
                  <a:pt x="1658008" y="1124036"/>
                </a:moveTo>
                <a:lnTo>
                  <a:pt x="1658008" y="1366923"/>
                </a:lnTo>
                <a:lnTo>
                  <a:pt x="1718952" y="1366923"/>
                </a:lnTo>
                <a:lnTo>
                  <a:pt x="1718952" y="1124036"/>
                </a:lnTo>
                <a:close/>
                <a:moveTo>
                  <a:pt x="1171037" y="1124036"/>
                </a:moveTo>
                <a:lnTo>
                  <a:pt x="1263365" y="1348799"/>
                </a:lnTo>
                <a:lnTo>
                  <a:pt x="1213418" y="1455774"/>
                </a:lnTo>
                <a:lnTo>
                  <a:pt x="1276359" y="1455774"/>
                </a:lnTo>
                <a:lnTo>
                  <a:pt x="1428477" y="1124036"/>
                </a:lnTo>
                <a:lnTo>
                  <a:pt x="1366025" y="1124036"/>
                </a:lnTo>
                <a:lnTo>
                  <a:pt x="1296405" y="1276437"/>
                </a:lnTo>
                <a:lnTo>
                  <a:pt x="1233311" y="1124036"/>
                </a:lnTo>
                <a:close/>
                <a:moveTo>
                  <a:pt x="3855455" y="1117785"/>
                </a:moveTo>
                <a:cubicBezTo>
                  <a:pt x="3819438" y="1117785"/>
                  <a:pt x="3789487" y="1130026"/>
                  <a:pt x="3765600" y="1154508"/>
                </a:cubicBezTo>
                <a:cubicBezTo>
                  <a:pt x="3741713" y="1178990"/>
                  <a:pt x="3729770" y="1209761"/>
                  <a:pt x="3729770" y="1246819"/>
                </a:cubicBezTo>
                <a:cubicBezTo>
                  <a:pt x="3729770" y="1282984"/>
                  <a:pt x="3741750" y="1313085"/>
                  <a:pt x="3765711" y="1337120"/>
                </a:cubicBezTo>
                <a:cubicBezTo>
                  <a:pt x="3789673" y="1361156"/>
                  <a:pt x="3820703" y="1373174"/>
                  <a:pt x="3858803" y="1373174"/>
                </a:cubicBezTo>
                <a:cubicBezTo>
                  <a:pt x="3883360" y="1373174"/>
                  <a:pt x="3904568" y="1368821"/>
                  <a:pt x="3922428" y="1360114"/>
                </a:cubicBezTo>
                <a:cubicBezTo>
                  <a:pt x="3940287" y="1351408"/>
                  <a:pt x="3955616" y="1337976"/>
                  <a:pt x="3968415" y="1319819"/>
                </a:cubicBezTo>
                <a:lnTo>
                  <a:pt x="3917070" y="1295709"/>
                </a:lnTo>
                <a:cubicBezTo>
                  <a:pt x="3900699" y="1311634"/>
                  <a:pt x="3881128" y="1319596"/>
                  <a:pt x="3858357" y="1319596"/>
                </a:cubicBezTo>
                <a:cubicBezTo>
                  <a:pt x="3839307" y="1319596"/>
                  <a:pt x="3823643" y="1314498"/>
                  <a:pt x="3811365" y="1304304"/>
                </a:cubicBezTo>
                <a:cubicBezTo>
                  <a:pt x="3799086" y="1294109"/>
                  <a:pt x="3791533" y="1280380"/>
                  <a:pt x="3788705" y="1263116"/>
                </a:cubicBezTo>
                <a:lnTo>
                  <a:pt x="3984489" y="1263116"/>
                </a:lnTo>
                <a:lnTo>
                  <a:pt x="3984712" y="1251507"/>
                </a:lnTo>
                <a:cubicBezTo>
                  <a:pt x="3984712" y="1211323"/>
                  <a:pt x="3972731" y="1178990"/>
                  <a:pt x="3948770" y="1154508"/>
                </a:cubicBezTo>
                <a:cubicBezTo>
                  <a:pt x="3924809" y="1130026"/>
                  <a:pt x="3893704" y="1117785"/>
                  <a:pt x="3855455" y="1117785"/>
                </a:cubicBezTo>
                <a:close/>
                <a:moveTo>
                  <a:pt x="3571565" y="1117785"/>
                </a:moveTo>
                <a:cubicBezTo>
                  <a:pt x="3545520" y="1117785"/>
                  <a:pt x="3521968" y="1123440"/>
                  <a:pt x="3500909" y="1134751"/>
                </a:cubicBezTo>
                <a:cubicBezTo>
                  <a:pt x="3479850" y="1146062"/>
                  <a:pt x="3463442" y="1161615"/>
                  <a:pt x="3451684" y="1181409"/>
                </a:cubicBezTo>
                <a:cubicBezTo>
                  <a:pt x="3439927" y="1201203"/>
                  <a:pt x="3434048" y="1222858"/>
                  <a:pt x="3434048" y="1246372"/>
                </a:cubicBezTo>
                <a:cubicBezTo>
                  <a:pt x="3434048" y="1280305"/>
                  <a:pt x="3446140" y="1309922"/>
                  <a:pt x="3470325" y="1335223"/>
                </a:cubicBezTo>
                <a:cubicBezTo>
                  <a:pt x="3494509" y="1360524"/>
                  <a:pt x="3527959" y="1373174"/>
                  <a:pt x="3570672" y="1373174"/>
                </a:cubicBezTo>
                <a:cubicBezTo>
                  <a:pt x="3618148" y="1373174"/>
                  <a:pt x="3654909" y="1356237"/>
                  <a:pt x="3680954" y="1322362"/>
                </a:cubicBezTo>
                <a:lnTo>
                  <a:pt x="3632898" y="1289458"/>
                </a:lnTo>
                <a:cubicBezTo>
                  <a:pt x="3617701" y="1308062"/>
                  <a:pt x="3596467" y="1317363"/>
                  <a:pt x="3569197" y="1317363"/>
                </a:cubicBezTo>
                <a:cubicBezTo>
                  <a:pt x="3547145" y="1317363"/>
                  <a:pt x="3529339" y="1310825"/>
                  <a:pt x="3515779" y="1297750"/>
                </a:cubicBezTo>
                <a:cubicBezTo>
                  <a:pt x="3502219" y="1284674"/>
                  <a:pt x="3495440" y="1267807"/>
                  <a:pt x="3495440" y="1247150"/>
                </a:cubicBezTo>
                <a:cubicBezTo>
                  <a:pt x="3495440" y="1225903"/>
                  <a:pt x="3502480" y="1208481"/>
                  <a:pt x="3516560" y="1194884"/>
                </a:cubicBezTo>
                <a:cubicBezTo>
                  <a:pt x="3530641" y="1181287"/>
                  <a:pt x="3549081" y="1174488"/>
                  <a:pt x="3571879" y="1174488"/>
                </a:cubicBezTo>
                <a:cubicBezTo>
                  <a:pt x="3584394" y="1174488"/>
                  <a:pt x="3595309" y="1176423"/>
                  <a:pt x="3604622" y="1180293"/>
                </a:cubicBezTo>
                <a:cubicBezTo>
                  <a:pt x="3613936" y="1184162"/>
                  <a:pt x="3623361" y="1191083"/>
                  <a:pt x="3632898" y="1201054"/>
                </a:cubicBezTo>
                <a:lnTo>
                  <a:pt x="3683633" y="1173149"/>
                </a:lnTo>
                <a:cubicBezTo>
                  <a:pt x="3671429" y="1155438"/>
                  <a:pt x="3655728" y="1141783"/>
                  <a:pt x="3636529" y="1132184"/>
                </a:cubicBezTo>
                <a:cubicBezTo>
                  <a:pt x="3617330" y="1122585"/>
                  <a:pt x="3595675" y="1117785"/>
                  <a:pt x="3571565" y="1117785"/>
                </a:cubicBezTo>
                <a:close/>
                <a:moveTo>
                  <a:pt x="3243862" y="1117785"/>
                </a:moveTo>
                <a:cubicBezTo>
                  <a:pt x="3212199" y="1117785"/>
                  <a:pt x="3185292" y="1129766"/>
                  <a:pt x="3163142" y="1153727"/>
                </a:cubicBezTo>
                <a:cubicBezTo>
                  <a:pt x="3140993" y="1177688"/>
                  <a:pt x="3129918" y="1208421"/>
                  <a:pt x="3129918" y="1245926"/>
                </a:cubicBezTo>
                <a:cubicBezTo>
                  <a:pt x="3129918" y="1282091"/>
                  <a:pt x="3141364" y="1312340"/>
                  <a:pt x="3164257" y="1336674"/>
                </a:cubicBezTo>
                <a:cubicBezTo>
                  <a:pt x="3187150" y="1361007"/>
                  <a:pt x="3214279" y="1373174"/>
                  <a:pt x="3245644" y="1373174"/>
                </a:cubicBezTo>
                <a:cubicBezTo>
                  <a:pt x="3259618" y="1373174"/>
                  <a:pt x="3272588" y="1370681"/>
                  <a:pt x="3284555" y="1365695"/>
                </a:cubicBezTo>
                <a:cubicBezTo>
                  <a:pt x="3296521" y="1360710"/>
                  <a:pt x="3308451" y="1352561"/>
                  <a:pt x="3320343" y="1341250"/>
                </a:cubicBezTo>
                <a:lnTo>
                  <a:pt x="3320343" y="1366923"/>
                </a:lnTo>
                <a:lnTo>
                  <a:pt x="3381288" y="1366923"/>
                </a:lnTo>
                <a:lnTo>
                  <a:pt x="3381288" y="1124036"/>
                </a:lnTo>
                <a:lnTo>
                  <a:pt x="3320343" y="1124036"/>
                </a:lnTo>
                <a:lnTo>
                  <a:pt x="3320343" y="1150825"/>
                </a:lnTo>
                <a:cubicBezTo>
                  <a:pt x="3309491" y="1139811"/>
                  <a:pt x="3297672" y="1131551"/>
                  <a:pt x="3284888" y="1126045"/>
                </a:cubicBezTo>
                <a:cubicBezTo>
                  <a:pt x="3272104" y="1120538"/>
                  <a:pt x="3258428" y="1117785"/>
                  <a:pt x="3243862" y="1117785"/>
                </a:cubicBezTo>
                <a:close/>
                <a:moveTo>
                  <a:pt x="2973574" y="1117785"/>
                </a:moveTo>
                <a:cubicBezTo>
                  <a:pt x="2958989" y="1117785"/>
                  <a:pt x="2945296" y="1120538"/>
                  <a:pt x="2932497" y="1126045"/>
                </a:cubicBezTo>
                <a:cubicBezTo>
                  <a:pt x="2919698" y="1131551"/>
                  <a:pt x="2907792" y="1139811"/>
                  <a:pt x="2896778" y="1150825"/>
                </a:cubicBezTo>
                <a:lnTo>
                  <a:pt x="2896778" y="1124036"/>
                </a:lnTo>
                <a:lnTo>
                  <a:pt x="2836280" y="1124036"/>
                </a:lnTo>
                <a:lnTo>
                  <a:pt x="2836280" y="1455774"/>
                </a:lnTo>
                <a:lnTo>
                  <a:pt x="2896778" y="1455774"/>
                </a:lnTo>
                <a:lnTo>
                  <a:pt x="2896778" y="1341250"/>
                </a:lnTo>
                <a:cubicBezTo>
                  <a:pt x="2908685" y="1352561"/>
                  <a:pt x="2920665" y="1360710"/>
                  <a:pt x="2932720" y="1365695"/>
                </a:cubicBezTo>
                <a:cubicBezTo>
                  <a:pt x="2944775" y="1370681"/>
                  <a:pt x="2957798" y="1373174"/>
                  <a:pt x="2971788" y="1373174"/>
                </a:cubicBezTo>
                <a:cubicBezTo>
                  <a:pt x="3003190" y="1373174"/>
                  <a:pt x="3030352" y="1361007"/>
                  <a:pt x="3053271" y="1336674"/>
                </a:cubicBezTo>
                <a:cubicBezTo>
                  <a:pt x="3076191" y="1312340"/>
                  <a:pt x="3087651" y="1282091"/>
                  <a:pt x="3087651" y="1245926"/>
                </a:cubicBezTo>
                <a:cubicBezTo>
                  <a:pt x="3087651" y="1208421"/>
                  <a:pt x="3076563" y="1177688"/>
                  <a:pt x="3054387" y="1153727"/>
                </a:cubicBezTo>
                <a:cubicBezTo>
                  <a:pt x="3032212" y="1129766"/>
                  <a:pt x="3005274" y="1117785"/>
                  <a:pt x="2973574" y="1117785"/>
                </a:cubicBezTo>
                <a:close/>
                <a:moveTo>
                  <a:pt x="2177062" y="1117785"/>
                </a:moveTo>
                <a:cubicBezTo>
                  <a:pt x="2145399" y="1117785"/>
                  <a:pt x="2118492" y="1129766"/>
                  <a:pt x="2096343" y="1153727"/>
                </a:cubicBezTo>
                <a:cubicBezTo>
                  <a:pt x="2074192" y="1177688"/>
                  <a:pt x="2063118" y="1208421"/>
                  <a:pt x="2063118" y="1245926"/>
                </a:cubicBezTo>
                <a:cubicBezTo>
                  <a:pt x="2063118" y="1282091"/>
                  <a:pt x="2074564" y="1312340"/>
                  <a:pt x="2097457" y="1336674"/>
                </a:cubicBezTo>
                <a:cubicBezTo>
                  <a:pt x="2120350" y="1361007"/>
                  <a:pt x="2147479" y="1373174"/>
                  <a:pt x="2178844" y="1373174"/>
                </a:cubicBezTo>
                <a:cubicBezTo>
                  <a:pt x="2192818" y="1373174"/>
                  <a:pt x="2205788" y="1370681"/>
                  <a:pt x="2217755" y="1365695"/>
                </a:cubicBezTo>
                <a:cubicBezTo>
                  <a:pt x="2229721" y="1360710"/>
                  <a:pt x="2241651" y="1352561"/>
                  <a:pt x="2253543" y="1341250"/>
                </a:cubicBezTo>
                <a:lnTo>
                  <a:pt x="2253543" y="1366923"/>
                </a:lnTo>
                <a:lnTo>
                  <a:pt x="2314489" y="1366923"/>
                </a:lnTo>
                <a:lnTo>
                  <a:pt x="2314489" y="1124036"/>
                </a:lnTo>
                <a:lnTo>
                  <a:pt x="2253543" y="1124036"/>
                </a:lnTo>
                <a:lnTo>
                  <a:pt x="2253543" y="1150825"/>
                </a:lnTo>
                <a:cubicBezTo>
                  <a:pt x="2242690" y="1139811"/>
                  <a:pt x="2230872" y="1131551"/>
                  <a:pt x="2218088" y="1126045"/>
                </a:cubicBezTo>
                <a:cubicBezTo>
                  <a:pt x="2205304" y="1120538"/>
                  <a:pt x="2191628" y="1117785"/>
                  <a:pt x="2177062" y="1117785"/>
                </a:cubicBezTo>
                <a:close/>
                <a:moveTo>
                  <a:pt x="1904690" y="1117785"/>
                </a:moveTo>
                <a:cubicBezTo>
                  <a:pt x="1878645" y="1117785"/>
                  <a:pt x="1855093" y="1123440"/>
                  <a:pt x="1834034" y="1134751"/>
                </a:cubicBezTo>
                <a:cubicBezTo>
                  <a:pt x="1812975" y="1146062"/>
                  <a:pt x="1796566" y="1161615"/>
                  <a:pt x="1784809" y="1181409"/>
                </a:cubicBezTo>
                <a:cubicBezTo>
                  <a:pt x="1773052" y="1201203"/>
                  <a:pt x="1767173" y="1222858"/>
                  <a:pt x="1767173" y="1246372"/>
                </a:cubicBezTo>
                <a:cubicBezTo>
                  <a:pt x="1767173" y="1280305"/>
                  <a:pt x="1779265" y="1309922"/>
                  <a:pt x="1803450" y="1335223"/>
                </a:cubicBezTo>
                <a:cubicBezTo>
                  <a:pt x="1827634" y="1360524"/>
                  <a:pt x="1861084" y="1373174"/>
                  <a:pt x="1903797" y="1373174"/>
                </a:cubicBezTo>
                <a:cubicBezTo>
                  <a:pt x="1951273" y="1373174"/>
                  <a:pt x="1988034" y="1356237"/>
                  <a:pt x="2014079" y="1322362"/>
                </a:cubicBezTo>
                <a:lnTo>
                  <a:pt x="1966022" y="1289458"/>
                </a:lnTo>
                <a:cubicBezTo>
                  <a:pt x="1950826" y="1308062"/>
                  <a:pt x="1929592" y="1317363"/>
                  <a:pt x="1902322" y="1317363"/>
                </a:cubicBezTo>
                <a:cubicBezTo>
                  <a:pt x="1880269" y="1317363"/>
                  <a:pt x="1862464" y="1310825"/>
                  <a:pt x="1848904" y="1297750"/>
                </a:cubicBezTo>
                <a:cubicBezTo>
                  <a:pt x="1835344" y="1284674"/>
                  <a:pt x="1828564" y="1267807"/>
                  <a:pt x="1828564" y="1247150"/>
                </a:cubicBezTo>
                <a:cubicBezTo>
                  <a:pt x="1828564" y="1225903"/>
                  <a:pt x="1835605" y="1208481"/>
                  <a:pt x="1849685" y="1194884"/>
                </a:cubicBezTo>
                <a:cubicBezTo>
                  <a:pt x="1863766" y="1181287"/>
                  <a:pt x="1882205" y="1174488"/>
                  <a:pt x="1905004" y="1174488"/>
                </a:cubicBezTo>
                <a:cubicBezTo>
                  <a:pt x="1917520" y="1174488"/>
                  <a:pt x="1928434" y="1176423"/>
                  <a:pt x="1937747" y="1180293"/>
                </a:cubicBezTo>
                <a:cubicBezTo>
                  <a:pt x="1947061" y="1184162"/>
                  <a:pt x="1956486" y="1191083"/>
                  <a:pt x="1966022" y="1201054"/>
                </a:cubicBezTo>
                <a:lnTo>
                  <a:pt x="2016758" y="1173149"/>
                </a:lnTo>
                <a:cubicBezTo>
                  <a:pt x="2004554" y="1155438"/>
                  <a:pt x="1988852" y="1141783"/>
                  <a:pt x="1969653" y="1132184"/>
                </a:cubicBezTo>
                <a:cubicBezTo>
                  <a:pt x="1950455" y="1122585"/>
                  <a:pt x="1928800" y="1117785"/>
                  <a:pt x="1904690" y="1117785"/>
                </a:cubicBezTo>
                <a:close/>
                <a:moveTo>
                  <a:pt x="1533438" y="1117785"/>
                </a:moveTo>
                <a:cubicBezTo>
                  <a:pt x="1510370" y="1117785"/>
                  <a:pt x="1491431" y="1124594"/>
                  <a:pt x="1476623" y="1138212"/>
                </a:cubicBezTo>
                <a:cubicBezTo>
                  <a:pt x="1461815" y="1151829"/>
                  <a:pt x="1454411" y="1168238"/>
                  <a:pt x="1454411" y="1187436"/>
                </a:cubicBezTo>
                <a:cubicBezTo>
                  <a:pt x="1454411" y="1217202"/>
                  <a:pt x="1474056" y="1241982"/>
                  <a:pt x="1513347" y="1261776"/>
                </a:cubicBezTo>
                <a:lnTo>
                  <a:pt x="1533885" y="1272045"/>
                </a:lnTo>
                <a:cubicBezTo>
                  <a:pt x="1551595" y="1280975"/>
                  <a:pt x="1560451" y="1290128"/>
                  <a:pt x="1560451" y="1299504"/>
                </a:cubicBezTo>
                <a:cubicBezTo>
                  <a:pt x="1560451" y="1304564"/>
                  <a:pt x="1557995" y="1309029"/>
                  <a:pt x="1553084" y="1312899"/>
                </a:cubicBezTo>
                <a:cubicBezTo>
                  <a:pt x="1548172" y="1316768"/>
                  <a:pt x="1541698" y="1318703"/>
                  <a:pt x="1533662" y="1318703"/>
                </a:cubicBezTo>
                <a:cubicBezTo>
                  <a:pt x="1526220" y="1318703"/>
                  <a:pt x="1517700" y="1316136"/>
                  <a:pt x="1508100" y="1311001"/>
                </a:cubicBezTo>
                <a:cubicBezTo>
                  <a:pt x="1498501" y="1305866"/>
                  <a:pt x="1490129" y="1299132"/>
                  <a:pt x="1482986" y="1290798"/>
                </a:cubicBezTo>
                <a:lnTo>
                  <a:pt x="1445481" y="1331651"/>
                </a:lnTo>
                <a:cubicBezTo>
                  <a:pt x="1466614" y="1359333"/>
                  <a:pt x="1494892" y="1373174"/>
                  <a:pt x="1530313" y="1373174"/>
                </a:cubicBezTo>
                <a:cubicBezTo>
                  <a:pt x="1556953" y="1373174"/>
                  <a:pt x="1578198" y="1365956"/>
                  <a:pt x="1594049" y="1351519"/>
                </a:cubicBezTo>
                <a:cubicBezTo>
                  <a:pt x="1609899" y="1337083"/>
                  <a:pt x="1617824" y="1319075"/>
                  <a:pt x="1617824" y="1297495"/>
                </a:cubicBezTo>
                <a:cubicBezTo>
                  <a:pt x="1617824" y="1281273"/>
                  <a:pt x="1613434" y="1267134"/>
                  <a:pt x="1604653" y="1255079"/>
                </a:cubicBezTo>
                <a:cubicBezTo>
                  <a:pt x="1595872" y="1243024"/>
                  <a:pt x="1579724" y="1231192"/>
                  <a:pt x="1556209" y="1219583"/>
                </a:cubicBezTo>
                <a:lnTo>
                  <a:pt x="1533885" y="1208421"/>
                </a:lnTo>
                <a:cubicBezTo>
                  <a:pt x="1524211" y="1203659"/>
                  <a:pt x="1518146" y="1199901"/>
                  <a:pt x="1515690" y="1197148"/>
                </a:cubicBezTo>
                <a:cubicBezTo>
                  <a:pt x="1513235" y="1194394"/>
                  <a:pt x="1512007" y="1191380"/>
                  <a:pt x="1512007" y="1188106"/>
                </a:cubicBezTo>
                <a:cubicBezTo>
                  <a:pt x="1512007" y="1183790"/>
                  <a:pt x="1513942" y="1180181"/>
                  <a:pt x="1517811" y="1177279"/>
                </a:cubicBezTo>
                <a:cubicBezTo>
                  <a:pt x="1521681" y="1174377"/>
                  <a:pt x="1527039" y="1172926"/>
                  <a:pt x="1533885" y="1172926"/>
                </a:cubicBezTo>
                <a:cubicBezTo>
                  <a:pt x="1546386" y="1172926"/>
                  <a:pt x="1560302" y="1180516"/>
                  <a:pt x="1575631" y="1195696"/>
                </a:cubicBezTo>
                <a:lnTo>
                  <a:pt x="1613359" y="1157969"/>
                </a:lnTo>
                <a:cubicBezTo>
                  <a:pt x="1603685" y="1145020"/>
                  <a:pt x="1591891" y="1135086"/>
                  <a:pt x="1577975" y="1128166"/>
                </a:cubicBezTo>
                <a:cubicBezTo>
                  <a:pt x="1564060" y="1121245"/>
                  <a:pt x="1549214" y="1117785"/>
                  <a:pt x="1533438" y="1117785"/>
                </a:cubicBezTo>
                <a:close/>
                <a:moveTo>
                  <a:pt x="733562" y="1099479"/>
                </a:moveTo>
                <a:lnTo>
                  <a:pt x="751198" y="1099479"/>
                </a:lnTo>
                <a:cubicBezTo>
                  <a:pt x="770545" y="1099479"/>
                  <a:pt x="783791" y="1101644"/>
                  <a:pt x="790935" y="1105974"/>
                </a:cubicBezTo>
                <a:cubicBezTo>
                  <a:pt x="800758" y="1111797"/>
                  <a:pt x="805669" y="1121056"/>
                  <a:pt x="805669" y="1133750"/>
                </a:cubicBezTo>
                <a:cubicBezTo>
                  <a:pt x="805669" y="1141066"/>
                  <a:pt x="803920" y="1147300"/>
                  <a:pt x="800423" y="1152452"/>
                </a:cubicBezTo>
                <a:cubicBezTo>
                  <a:pt x="796925" y="1157604"/>
                  <a:pt x="792125" y="1161300"/>
                  <a:pt x="786023" y="1163539"/>
                </a:cubicBezTo>
                <a:cubicBezTo>
                  <a:pt x="779922" y="1165778"/>
                  <a:pt x="769057" y="1166898"/>
                  <a:pt x="753430" y="1166898"/>
                </a:cubicBezTo>
                <a:lnTo>
                  <a:pt x="733562" y="1166898"/>
                </a:lnTo>
                <a:close/>
                <a:moveTo>
                  <a:pt x="671054" y="1038534"/>
                </a:moveTo>
                <a:lnTo>
                  <a:pt x="671054" y="1366923"/>
                </a:lnTo>
                <a:lnTo>
                  <a:pt x="733562" y="1366923"/>
                </a:lnTo>
                <a:lnTo>
                  <a:pt x="733562" y="1227843"/>
                </a:lnTo>
                <a:cubicBezTo>
                  <a:pt x="765411" y="1227843"/>
                  <a:pt x="787363" y="1226132"/>
                  <a:pt x="799418" y="1222709"/>
                </a:cubicBezTo>
                <a:cubicBezTo>
                  <a:pt x="819956" y="1216756"/>
                  <a:pt x="836216" y="1206189"/>
                  <a:pt x="848196" y="1191008"/>
                </a:cubicBezTo>
                <a:cubicBezTo>
                  <a:pt x="860177" y="1175828"/>
                  <a:pt x="866167" y="1156778"/>
                  <a:pt x="866167" y="1133858"/>
                </a:cubicBezTo>
                <a:cubicBezTo>
                  <a:pt x="866167" y="1113171"/>
                  <a:pt x="861591" y="1095423"/>
                  <a:pt x="852438" y="1080615"/>
                </a:cubicBezTo>
                <a:cubicBezTo>
                  <a:pt x="843285" y="1065807"/>
                  <a:pt x="830784" y="1055091"/>
                  <a:pt x="814933" y="1048468"/>
                </a:cubicBezTo>
                <a:cubicBezTo>
                  <a:pt x="799083" y="1041845"/>
                  <a:pt x="773224" y="1038534"/>
                  <a:pt x="737357" y="1038534"/>
                </a:cubicBezTo>
                <a:close/>
                <a:moveTo>
                  <a:pt x="2682202" y="1030274"/>
                </a:moveTo>
                <a:cubicBezTo>
                  <a:pt x="2656722" y="1030274"/>
                  <a:pt x="2635303" y="1038422"/>
                  <a:pt x="2617943" y="1054719"/>
                </a:cubicBezTo>
                <a:cubicBezTo>
                  <a:pt x="2600584" y="1071016"/>
                  <a:pt x="2591904" y="1090549"/>
                  <a:pt x="2591904" y="1113320"/>
                </a:cubicBezTo>
                <a:cubicBezTo>
                  <a:pt x="2591904" y="1129096"/>
                  <a:pt x="2597122" y="1144909"/>
                  <a:pt x="2607557" y="1160759"/>
                </a:cubicBezTo>
                <a:cubicBezTo>
                  <a:pt x="2617992" y="1176609"/>
                  <a:pt x="2641101" y="1199119"/>
                  <a:pt x="2676883" y="1228290"/>
                </a:cubicBezTo>
                <a:cubicBezTo>
                  <a:pt x="2695667" y="1243619"/>
                  <a:pt x="2707818" y="1255004"/>
                  <a:pt x="2713334" y="1262446"/>
                </a:cubicBezTo>
                <a:cubicBezTo>
                  <a:pt x="2718850" y="1269887"/>
                  <a:pt x="2721608" y="1277329"/>
                  <a:pt x="2721608" y="1284770"/>
                </a:cubicBezTo>
                <a:cubicBezTo>
                  <a:pt x="2721608" y="1292956"/>
                  <a:pt x="2717956" y="1300174"/>
                  <a:pt x="2710651" y="1306425"/>
                </a:cubicBezTo>
                <a:cubicBezTo>
                  <a:pt x="2703347" y="1312675"/>
                  <a:pt x="2694329" y="1315801"/>
                  <a:pt x="2683597" y="1315801"/>
                </a:cubicBezTo>
                <a:cubicBezTo>
                  <a:pt x="2663029" y="1315801"/>
                  <a:pt x="2644844" y="1301290"/>
                  <a:pt x="2629042" y="1272268"/>
                </a:cubicBezTo>
                <a:lnTo>
                  <a:pt x="2576500" y="1303969"/>
                </a:lnTo>
                <a:cubicBezTo>
                  <a:pt x="2588867" y="1328525"/>
                  <a:pt x="2603729" y="1346534"/>
                  <a:pt x="2621086" y="1357993"/>
                </a:cubicBezTo>
                <a:cubicBezTo>
                  <a:pt x="2638443" y="1369453"/>
                  <a:pt x="2658817" y="1375183"/>
                  <a:pt x="2682209" y="1375183"/>
                </a:cubicBezTo>
                <a:cubicBezTo>
                  <a:pt x="2712156" y="1375183"/>
                  <a:pt x="2736441" y="1366402"/>
                  <a:pt x="2755064" y="1348841"/>
                </a:cubicBezTo>
                <a:cubicBezTo>
                  <a:pt x="2773688" y="1331279"/>
                  <a:pt x="2782999" y="1309029"/>
                  <a:pt x="2782999" y="1282091"/>
                </a:cubicBezTo>
                <a:cubicBezTo>
                  <a:pt x="2782999" y="1268250"/>
                  <a:pt x="2780353" y="1255488"/>
                  <a:pt x="2775060" y="1243805"/>
                </a:cubicBezTo>
                <a:cubicBezTo>
                  <a:pt x="2769768" y="1232122"/>
                  <a:pt x="2760786" y="1219881"/>
                  <a:pt x="2748114" y="1207082"/>
                </a:cubicBezTo>
                <a:cubicBezTo>
                  <a:pt x="2743045" y="1201873"/>
                  <a:pt x="2728583" y="1189297"/>
                  <a:pt x="2704729" y="1169354"/>
                </a:cubicBezTo>
                <a:cubicBezTo>
                  <a:pt x="2679237" y="1147774"/>
                  <a:pt x="2663956" y="1133709"/>
                  <a:pt x="2658887" y="1127161"/>
                </a:cubicBezTo>
                <a:cubicBezTo>
                  <a:pt x="2655160" y="1122250"/>
                  <a:pt x="2653296" y="1117041"/>
                  <a:pt x="2653296" y="1111534"/>
                </a:cubicBezTo>
                <a:cubicBezTo>
                  <a:pt x="2653296" y="1106027"/>
                  <a:pt x="2655905" y="1101079"/>
                  <a:pt x="2661123" y="1096688"/>
                </a:cubicBezTo>
                <a:cubicBezTo>
                  <a:pt x="2666341" y="1092298"/>
                  <a:pt x="2673050" y="1090103"/>
                  <a:pt x="2681250" y="1090103"/>
                </a:cubicBezTo>
                <a:cubicBezTo>
                  <a:pt x="2698098" y="1090103"/>
                  <a:pt x="2714648" y="1101414"/>
                  <a:pt x="2730900" y="1124036"/>
                </a:cubicBezTo>
                <a:lnTo>
                  <a:pt x="2777195" y="1083182"/>
                </a:lnTo>
                <a:cubicBezTo>
                  <a:pt x="2759910" y="1063091"/>
                  <a:pt x="2743854" y="1049249"/>
                  <a:pt x="2729029" y="1041659"/>
                </a:cubicBezTo>
                <a:cubicBezTo>
                  <a:pt x="2714203" y="1034069"/>
                  <a:pt x="2698594" y="1030274"/>
                  <a:pt x="2682202" y="1030274"/>
                </a:cubicBezTo>
                <a:close/>
                <a:moveTo>
                  <a:pt x="2372382" y="1030274"/>
                </a:moveTo>
                <a:lnTo>
                  <a:pt x="2372382" y="1366923"/>
                </a:lnTo>
                <a:lnTo>
                  <a:pt x="2433328" y="1366923"/>
                </a:lnTo>
                <a:lnTo>
                  <a:pt x="2433328" y="1030274"/>
                </a:lnTo>
                <a:close/>
                <a:moveTo>
                  <a:pt x="921978" y="1030274"/>
                </a:moveTo>
                <a:lnTo>
                  <a:pt x="921978" y="1366923"/>
                </a:lnTo>
                <a:lnTo>
                  <a:pt x="982477" y="1366923"/>
                </a:lnTo>
                <a:lnTo>
                  <a:pt x="982477" y="1269366"/>
                </a:lnTo>
                <a:cubicBezTo>
                  <a:pt x="982477" y="1243321"/>
                  <a:pt x="983370" y="1226653"/>
                  <a:pt x="985155" y="1219360"/>
                </a:cubicBezTo>
                <a:cubicBezTo>
                  <a:pt x="988579" y="1205221"/>
                  <a:pt x="994718" y="1194059"/>
                  <a:pt x="1003573" y="1185874"/>
                </a:cubicBezTo>
                <a:cubicBezTo>
                  <a:pt x="1012428" y="1177688"/>
                  <a:pt x="1023032" y="1173595"/>
                  <a:pt x="1035385" y="1173595"/>
                </a:cubicBezTo>
                <a:cubicBezTo>
                  <a:pt x="1044910" y="1173595"/>
                  <a:pt x="1052910" y="1176051"/>
                  <a:pt x="1059384" y="1180962"/>
                </a:cubicBezTo>
                <a:cubicBezTo>
                  <a:pt x="1065858" y="1185874"/>
                  <a:pt x="1070434" y="1193315"/>
                  <a:pt x="1073113" y="1203287"/>
                </a:cubicBezTo>
                <a:cubicBezTo>
                  <a:pt x="1075792" y="1213258"/>
                  <a:pt x="1077131" y="1232308"/>
                  <a:pt x="1077131" y="1260437"/>
                </a:cubicBezTo>
                <a:lnTo>
                  <a:pt x="1077131" y="1366923"/>
                </a:lnTo>
                <a:lnTo>
                  <a:pt x="1137183" y="1366923"/>
                </a:lnTo>
                <a:lnTo>
                  <a:pt x="1137183" y="1206412"/>
                </a:lnTo>
                <a:cubicBezTo>
                  <a:pt x="1137183" y="1178432"/>
                  <a:pt x="1130114" y="1157224"/>
                  <a:pt x="1115975" y="1142788"/>
                </a:cubicBezTo>
                <a:cubicBezTo>
                  <a:pt x="1099456" y="1126119"/>
                  <a:pt x="1079141" y="1117785"/>
                  <a:pt x="1055030" y="1117785"/>
                </a:cubicBezTo>
                <a:cubicBezTo>
                  <a:pt x="1042678" y="1117785"/>
                  <a:pt x="1030474" y="1120352"/>
                  <a:pt x="1018419" y="1125487"/>
                </a:cubicBezTo>
                <a:cubicBezTo>
                  <a:pt x="1006363" y="1130621"/>
                  <a:pt x="994383" y="1138323"/>
                  <a:pt x="982477" y="1148592"/>
                </a:cubicBezTo>
                <a:lnTo>
                  <a:pt x="982477" y="1030274"/>
                </a:lnTo>
                <a:close/>
                <a:moveTo>
                  <a:pt x="1688480" y="1024023"/>
                </a:moveTo>
                <a:cubicBezTo>
                  <a:pt x="1677795" y="1024023"/>
                  <a:pt x="1668668" y="1027818"/>
                  <a:pt x="1661100" y="1035408"/>
                </a:cubicBezTo>
                <a:cubicBezTo>
                  <a:pt x="1653532" y="1042999"/>
                  <a:pt x="1649748" y="1052152"/>
                  <a:pt x="1649748" y="1062867"/>
                </a:cubicBezTo>
                <a:cubicBezTo>
                  <a:pt x="1649748" y="1074029"/>
                  <a:pt x="1653569" y="1083517"/>
                  <a:pt x="1661211" y="1091331"/>
                </a:cubicBezTo>
                <a:cubicBezTo>
                  <a:pt x="1668854" y="1099144"/>
                  <a:pt x="1678092" y="1103051"/>
                  <a:pt x="1688926" y="1103051"/>
                </a:cubicBezTo>
                <a:cubicBezTo>
                  <a:pt x="1699463" y="1103051"/>
                  <a:pt x="1708515" y="1099219"/>
                  <a:pt x="1716084" y="1091554"/>
                </a:cubicBezTo>
                <a:cubicBezTo>
                  <a:pt x="1723652" y="1083889"/>
                  <a:pt x="1727436" y="1074625"/>
                  <a:pt x="1727436" y="1063760"/>
                </a:cubicBezTo>
                <a:cubicBezTo>
                  <a:pt x="1727436" y="1052747"/>
                  <a:pt x="1723615" y="1043371"/>
                  <a:pt x="1715972" y="1035632"/>
                </a:cubicBezTo>
                <a:cubicBezTo>
                  <a:pt x="1708329" y="1027893"/>
                  <a:pt x="1699165" y="1024023"/>
                  <a:pt x="1688480" y="1024023"/>
                </a:cubicBezTo>
                <a:close/>
                <a:moveTo>
                  <a:pt x="2694186" y="622708"/>
                </a:moveTo>
                <a:cubicBezTo>
                  <a:pt x="2713566" y="622708"/>
                  <a:pt x="2729481" y="629219"/>
                  <a:pt x="2741929" y="642242"/>
                </a:cubicBezTo>
                <a:cubicBezTo>
                  <a:pt x="2754376" y="655264"/>
                  <a:pt x="2760601" y="672193"/>
                  <a:pt x="2760601" y="693029"/>
                </a:cubicBezTo>
                <a:cubicBezTo>
                  <a:pt x="2760601" y="713865"/>
                  <a:pt x="2754265" y="730906"/>
                  <a:pt x="2741594" y="744152"/>
                </a:cubicBezTo>
                <a:cubicBezTo>
                  <a:pt x="2728922" y="757398"/>
                  <a:pt x="2713046" y="764020"/>
                  <a:pt x="2693963" y="764020"/>
                </a:cubicBezTo>
                <a:cubicBezTo>
                  <a:pt x="2674880" y="764020"/>
                  <a:pt x="2659115" y="757472"/>
                  <a:pt x="2646667" y="744375"/>
                </a:cubicBezTo>
                <a:cubicBezTo>
                  <a:pt x="2634219" y="731278"/>
                  <a:pt x="2627995" y="714163"/>
                  <a:pt x="2627995" y="693029"/>
                </a:cubicBezTo>
                <a:cubicBezTo>
                  <a:pt x="2627995" y="672491"/>
                  <a:pt x="2634293" y="655636"/>
                  <a:pt x="2646890" y="642465"/>
                </a:cubicBezTo>
                <a:cubicBezTo>
                  <a:pt x="2659487" y="629294"/>
                  <a:pt x="2675252" y="622708"/>
                  <a:pt x="2694186" y="622708"/>
                </a:cubicBezTo>
                <a:close/>
                <a:moveTo>
                  <a:pt x="1238089" y="622262"/>
                </a:moveTo>
                <a:cubicBezTo>
                  <a:pt x="1257585" y="622262"/>
                  <a:pt x="1273510" y="628587"/>
                  <a:pt x="1285863" y="641237"/>
                </a:cubicBezTo>
                <a:cubicBezTo>
                  <a:pt x="1298216" y="653888"/>
                  <a:pt x="1304392" y="670333"/>
                  <a:pt x="1304392" y="690574"/>
                </a:cubicBezTo>
                <a:cubicBezTo>
                  <a:pt x="1304392" y="711112"/>
                  <a:pt x="1298253" y="727706"/>
                  <a:pt x="1285974" y="740357"/>
                </a:cubicBezTo>
                <a:cubicBezTo>
                  <a:pt x="1273696" y="753007"/>
                  <a:pt x="1258106" y="759332"/>
                  <a:pt x="1239205" y="759332"/>
                </a:cubicBezTo>
                <a:cubicBezTo>
                  <a:pt x="1219858" y="759332"/>
                  <a:pt x="1203784" y="752858"/>
                  <a:pt x="1190985" y="739910"/>
                </a:cubicBezTo>
                <a:cubicBezTo>
                  <a:pt x="1178186" y="726962"/>
                  <a:pt x="1171786" y="710368"/>
                  <a:pt x="1171786" y="690127"/>
                </a:cubicBezTo>
                <a:cubicBezTo>
                  <a:pt x="1171786" y="670631"/>
                  <a:pt x="1178037" y="654446"/>
                  <a:pt x="1190538" y="641572"/>
                </a:cubicBezTo>
                <a:cubicBezTo>
                  <a:pt x="1203040" y="628698"/>
                  <a:pt x="1218890" y="622262"/>
                  <a:pt x="1238089" y="622262"/>
                </a:cubicBezTo>
                <a:close/>
                <a:moveTo>
                  <a:pt x="2284726" y="621592"/>
                </a:moveTo>
                <a:cubicBezTo>
                  <a:pt x="2304009" y="621592"/>
                  <a:pt x="2319954" y="628140"/>
                  <a:pt x="2332561" y="641237"/>
                </a:cubicBezTo>
                <a:cubicBezTo>
                  <a:pt x="2345168" y="654334"/>
                  <a:pt x="2351472" y="671449"/>
                  <a:pt x="2351472" y="692583"/>
                </a:cubicBezTo>
                <a:cubicBezTo>
                  <a:pt x="2351472" y="714163"/>
                  <a:pt x="2345168" y="731613"/>
                  <a:pt x="2332561" y="744933"/>
                </a:cubicBezTo>
                <a:cubicBezTo>
                  <a:pt x="2319954" y="758253"/>
                  <a:pt x="2304082" y="764913"/>
                  <a:pt x="2284946" y="764913"/>
                </a:cubicBezTo>
                <a:cubicBezTo>
                  <a:pt x="2266405" y="764913"/>
                  <a:pt x="2250794" y="758142"/>
                  <a:pt x="2238112" y="744598"/>
                </a:cubicBezTo>
                <a:cubicBezTo>
                  <a:pt x="2225430" y="731055"/>
                  <a:pt x="2219090" y="713791"/>
                  <a:pt x="2219090" y="692806"/>
                </a:cubicBezTo>
                <a:cubicBezTo>
                  <a:pt x="2219090" y="671970"/>
                  <a:pt x="2225319" y="654892"/>
                  <a:pt x="2237779" y="641572"/>
                </a:cubicBezTo>
                <a:cubicBezTo>
                  <a:pt x="2250239" y="628252"/>
                  <a:pt x="2265888" y="621592"/>
                  <a:pt x="2284726" y="621592"/>
                </a:cubicBezTo>
                <a:close/>
                <a:moveTo>
                  <a:pt x="1846424" y="621592"/>
                </a:moveTo>
                <a:cubicBezTo>
                  <a:pt x="1865474" y="621592"/>
                  <a:pt x="1881250" y="628252"/>
                  <a:pt x="1893751" y="641572"/>
                </a:cubicBezTo>
                <a:cubicBezTo>
                  <a:pt x="1906253" y="654892"/>
                  <a:pt x="1912503" y="671970"/>
                  <a:pt x="1912503" y="692806"/>
                </a:cubicBezTo>
                <a:cubicBezTo>
                  <a:pt x="1912503" y="713791"/>
                  <a:pt x="1906141" y="731055"/>
                  <a:pt x="1893416" y="744598"/>
                </a:cubicBezTo>
                <a:cubicBezTo>
                  <a:pt x="1880692" y="758142"/>
                  <a:pt x="1865027" y="764913"/>
                  <a:pt x="1846424" y="764913"/>
                </a:cubicBezTo>
                <a:cubicBezTo>
                  <a:pt x="1827225" y="764913"/>
                  <a:pt x="1811301" y="758253"/>
                  <a:pt x="1798650" y="744933"/>
                </a:cubicBezTo>
                <a:cubicBezTo>
                  <a:pt x="1786000" y="731613"/>
                  <a:pt x="1779675" y="714163"/>
                  <a:pt x="1779675" y="692583"/>
                </a:cubicBezTo>
                <a:cubicBezTo>
                  <a:pt x="1779675" y="671449"/>
                  <a:pt x="1786000" y="654334"/>
                  <a:pt x="1798650" y="641237"/>
                </a:cubicBezTo>
                <a:cubicBezTo>
                  <a:pt x="1811301" y="628140"/>
                  <a:pt x="1827225" y="621592"/>
                  <a:pt x="1846424" y="621592"/>
                </a:cubicBezTo>
                <a:close/>
                <a:moveTo>
                  <a:pt x="1543894" y="616904"/>
                </a:moveTo>
                <a:cubicBezTo>
                  <a:pt x="1559548" y="616904"/>
                  <a:pt x="1573302" y="621145"/>
                  <a:pt x="1585153" y="629629"/>
                </a:cubicBezTo>
                <a:cubicBezTo>
                  <a:pt x="1597005" y="638112"/>
                  <a:pt x="1604943" y="649125"/>
                  <a:pt x="1608969" y="662668"/>
                </a:cubicBezTo>
                <a:lnTo>
                  <a:pt x="1476809" y="662668"/>
                </a:lnTo>
                <a:cubicBezTo>
                  <a:pt x="1483667" y="647637"/>
                  <a:pt x="1491121" y="637144"/>
                  <a:pt x="1499172" y="631191"/>
                </a:cubicBezTo>
                <a:cubicBezTo>
                  <a:pt x="1511992" y="621666"/>
                  <a:pt x="1526899" y="616904"/>
                  <a:pt x="1543894" y="616904"/>
                </a:cubicBezTo>
                <a:close/>
                <a:moveTo>
                  <a:pt x="803548" y="573148"/>
                </a:moveTo>
                <a:lnTo>
                  <a:pt x="847345" y="685886"/>
                </a:lnTo>
                <a:lnTo>
                  <a:pt x="759496" y="685886"/>
                </a:lnTo>
                <a:close/>
                <a:moveTo>
                  <a:pt x="2693181" y="565335"/>
                </a:moveTo>
                <a:cubicBezTo>
                  <a:pt x="2661481" y="565335"/>
                  <a:pt x="2633427" y="576348"/>
                  <a:pt x="2609019" y="598375"/>
                </a:cubicBezTo>
                <a:cubicBezTo>
                  <a:pt x="2581188" y="623676"/>
                  <a:pt x="2567273" y="655301"/>
                  <a:pt x="2567273" y="693253"/>
                </a:cubicBezTo>
                <a:cubicBezTo>
                  <a:pt x="2567273" y="728674"/>
                  <a:pt x="2579588" y="758774"/>
                  <a:pt x="2604220" y="783554"/>
                </a:cubicBezTo>
                <a:cubicBezTo>
                  <a:pt x="2628850" y="808334"/>
                  <a:pt x="2658579" y="820724"/>
                  <a:pt x="2693405" y="820724"/>
                </a:cubicBezTo>
                <a:cubicBezTo>
                  <a:pt x="2717069" y="820724"/>
                  <a:pt x="2738723" y="815106"/>
                  <a:pt x="2758368" y="803869"/>
                </a:cubicBezTo>
                <a:cubicBezTo>
                  <a:pt x="2778013" y="792633"/>
                  <a:pt x="2793529" y="777043"/>
                  <a:pt x="2804914" y="757100"/>
                </a:cubicBezTo>
                <a:cubicBezTo>
                  <a:pt x="2816300" y="737157"/>
                  <a:pt x="2821992" y="715726"/>
                  <a:pt x="2821992" y="692806"/>
                </a:cubicBezTo>
                <a:cubicBezTo>
                  <a:pt x="2821992" y="670035"/>
                  <a:pt x="2816337" y="648827"/>
                  <a:pt x="2805026" y="629182"/>
                </a:cubicBezTo>
                <a:cubicBezTo>
                  <a:pt x="2793715" y="609537"/>
                  <a:pt x="2777976" y="593984"/>
                  <a:pt x="2757810" y="582524"/>
                </a:cubicBezTo>
                <a:cubicBezTo>
                  <a:pt x="2737644" y="571065"/>
                  <a:pt x="2716101" y="565335"/>
                  <a:pt x="2693181" y="565335"/>
                </a:cubicBezTo>
                <a:close/>
                <a:moveTo>
                  <a:pt x="2272312" y="565335"/>
                </a:moveTo>
                <a:cubicBezTo>
                  <a:pt x="2240649" y="565335"/>
                  <a:pt x="2213742" y="577316"/>
                  <a:pt x="2191592" y="601277"/>
                </a:cubicBezTo>
                <a:cubicBezTo>
                  <a:pt x="2169443" y="625238"/>
                  <a:pt x="2158368" y="655971"/>
                  <a:pt x="2158368" y="693476"/>
                </a:cubicBezTo>
                <a:cubicBezTo>
                  <a:pt x="2158368" y="729641"/>
                  <a:pt x="2169814" y="759890"/>
                  <a:pt x="2192707" y="784224"/>
                </a:cubicBezTo>
                <a:cubicBezTo>
                  <a:pt x="2215600" y="808557"/>
                  <a:pt x="2242729" y="820724"/>
                  <a:pt x="2274094" y="820724"/>
                </a:cubicBezTo>
                <a:cubicBezTo>
                  <a:pt x="2288068" y="820724"/>
                  <a:pt x="2301038" y="818231"/>
                  <a:pt x="2313005" y="813245"/>
                </a:cubicBezTo>
                <a:cubicBezTo>
                  <a:pt x="2324971" y="808259"/>
                  <a:pt x="2336901" y="800111"/>
                  <a:pt x="2348793" y="788800"/>
                </a:cubicBezTo>
                <a:lnTo>
                  <a:pt x="2348793" y="814473"/>
                </a:lnTo>
                <a:lnTo>
                  <a:pt x="2409738" y="814473"/>
                </a:lnTo>
                <a:lnTo>
                  <a:pt x="2409738" y="571586"/>
                </a:lnTo>
                <a:lnTo>
                  <a:pt x="2348793" y="571586"/>
                </a:lnTo>
                <a:lnTo>
                  <a:pt x="2348793" y="598375"/>
                </a:lnTo>
                <a:cubicBezTo>
                  <a:pt x="2337940" y="587361"/>
                  <a:pt x="2326122" y="579101"/>
                  <a:pt x="2313338" y="573595"/>
                </a:cubicBezTo>
                <a:cubicBezTo>
                  <a:pt x="2300554" y="568088"/>
                  <a:pt x="2286878" y="565335"/>
                  <a:pt x="2272312" y="565335"/>
                </a:cubicBezTo>
                <a:close/>
                <a:moveTo>
                  <a:pt x="2117961" y="565335"/>
                </a:moveTo>
                <a:cubicBezTo>
                  <a:pt x="2106799" y="565335"/>
                  <a:pt x="2096530" y="568460"/>
                  <a:pt x="2087153" y="574711"/>
                </a:cubicBezTo>
                <a:cubicBezTo>
                  <a:pt x="2077777" y="580962"/>
                  <a:pt x="2070261" y="590115"/>
                  <a:pt x="2064606" y="602170"/>
                </a:cubicBezTo>
                <a:lnTo>
                  <a:pt x="2064606" y="571586"/>
                </a:lnTo>
                <a:lnTo>
                  <a:pt x="2012367" y="571586"/>
                </a:lnTo>
                <a:lnTo>
                  <a:pt x="2012367" y="814473"/>
                </a:lnTo>
                <a:lnTo>
                  <a:pt x="2072866" y="814473"/>
                </a:lnTo>
                <a:lnTo>
                  <a:pt x="2072866" y="716247"/>
                </a:lnTo>
                <a:lnTo>
                  <a:pt x="2072643" y="704415"/>
                </a:lnTo>
                <a:cubicBezTo>
                  <a:pt x="2072643" y="670482"/>
                  <a:pt x="2075880" y="647711"/>
                  <a:pt x="2082354" y="636103"/>
                </a:cubicBezTo>
                <a:cubicBezTo>
                  <a:pt x="2088828" y="624494"/>
                  <a:pt x="2096753" y="618690"/>
                  <a:pt x="2106129" y="618690"/>
                </a:cubicBezTo>
                <a:cubicBezTo>
                  <a:pt x="2110743" y="618690"/>
                  <a:pt x="2116621" y="620476"/>
                  <a:pt x="2123765" y="624048"/>
                </a:cubicBezTo>
                <a:lnTo>
                  <a:pt x="2142741" y="571586"/>
                </a:lnTo>
                <a:cubicBezTo>
                  <a:pt x="2134109" y="567418"/>
                  <a:pt x="2125849" y="565335"/>
                  <a:pt x="2117961" y="565335"/>
                </a:cubicBezTo>
                <a:close/>
                <a:moveTo>
                  <a:pt x="1540880" y="565335"/>
                </a:moveTo>
                <a:cubicBezTo>
                  <a:pt x="1504863" y="565335"/>
                  <a:pt x="1474912" y="577576"/>
                  <a:pt x="1451025" y="602058"/>
                </a:cubicBezTo>
                <a:cubicBezTo>
                  <a:pt x="1427138" y="626540"/>
                  <a:pt x="1415194" y="657311"/>
                  <a:pt x="1415194" y="694369"/>
                </a:cubicBezTo>
                <a:cubicBezTo>
                  <a:pt x="1415194" y="730534"/>
                  <a:pt x="1427175" y="760635"/>
                  <a:pt x="1451136" y="784670"/>
                </a:cubicBezTo>
                <a:cubicBezTo>
                  <a:pt x="1475098" y="808706"/>
                  <a:pt x="1506128" y="820724"/>
                  <a:pt x="1544228" y="820724"/>
                </a:cubicBezTo>
                <a:cubicBezTo>
                  <a:pt x="1568785" y="820724"/>
                  <a:pt x="1589993" y="816371"/>
                  <a:pt x="1607852" y="807664"/>
                </a:cubicBezTo>
                <a:cubicBezTo>
                  <a:pt x="1625712" y="798958"/>
                  <a:pt x="1641041" y="785526"/>
                  <a:pt x="1653840" y="767369"/>
                </a:cubicBezTo>
                <a:lnTo>
                  <a:pt x="1602495" y="743259"/>
                </a:lnTo>
                <a:cubicBezTo>
                  <a:pt x="1586124" y="759184"/>
                  <a:pt x="1566553" y="767146"/>
                  <a:pt x="1543782" y="767146"/>
                </a:cubicBezTo>
                <a:cubicBezTo>
                  <a:pt x="1524732" y="767146"/>
                  <a:pt x="1509068" y="762048"/>
                  <a:pt x="1496789" y="751854"/>
                </a:cubicBezTo>
                <a:cubicBezTo>
                  <a:pt x="1484511" y="741659"/>
                  <a:pt x="1476958" y="727930"/>
                  <a:pt x="1474130" y="710666"/>
                </a:cubicBezTo>
                <a:lnTo>
                  <a:pt x="1669914" y="710666"/>
                </a:lnTo>
                <a:lnTo>
                  <a:pt x="1670137" y="699057"/>
                </a:lnTo>
                <a:cubicBezTo>
                  <a:pt x="1670137" y="658873"/>
                  <a:pt x="1658156" y="626540"/>
                  <a:pt x="1634195" y="602058"/>
                </a:cubicBezTo>
                <a:cubicBezTo>
                  <a:pt x="1610234" y="577576"/>
                  <a:pt x="1579129" y="565335"/>
                  <a:pt x="1540880" y="565335"/>
                </a:cubicBezTo>
                <a:close/>
                <a:moveTo>
                  <a:pt x="1224248" y="565335"/>
                </a:moveTo>
                <a:cubicBezTo>
                  <a:pt x="1194334" y="565335"/>
                  <a:pt x="1168586" y="575902"/>
                  <a:pt x="1147006" y="597035"/>
                </a:cubicBezTo>
                <a:cubicBezTo>
                  <a:pt x="1123194" y="620401"/>
                  <a:pt x="1111287" y="651358"/>
                  <a:pt x="1111287" y="689904"/>
                </a:cubicBezTo>
                <a:cubicBezTo>
                  <a:pt x="1111287" y="725920"/>
                  <a:pt x="1122524" y="755686"/>
                  <a:pt x="1144997" y="779201"/>
                </a:cubicBezTo>
                <a:cubicBezTo>
                  <a:pt x="1167470" y="802716"/>
                  <a:pt x="1195003" y="814473"/>
                  <a:pt x="1227596" y="814473"/>
                </a:cubicBezTo>
                <a:cubicBezTo>
                  <a:pt x="1242479" y="814473"/>
                  <a:pt x="1255800" y="812129"/>
                  <a:pt x="1267557" y="807441"/>
                </a:cubicBezTo>
                <a:cubicBezTo>
                  <a:pt x="1279314" y="802753"/>
                  <a:pt x="1290551" y="795051"/>
                  <a:pt x="1301267" y="784335"/>
                </a:cubicBezTo>
                <a:cubicBezTo>
                  <a:pt x="1301267" y="803981"/>
                  <a:pt x="1299220" y="817822"/>
                  <a:pt x="1295127" y="825858"/>
                </a:cubicBezTo>
                <a:cubicBezTo>
                  <a:pt x="1291035" y="833895"/>
                  <a:pt x="1284002" y="840444"/>
                  <a:pt x="1274031" y="845504"/>
                </a:cubicBezTo>
                <a:cubicBezTo>
                  <a:pt x="1264059" y="850564"/>
                  <a:pt x="1250888" y="853094"/>
                  <a:pt x="1234517" y="853094"/>
                </a:cubicBezTo>
                <a:cubicBezTo>
                  <a:pt x="1221718" y="853094"/>
                  <a:pt x="1210630" y="851345"/>
                  <a:pt x="1201254" y="847848"/>
                </a:cubicBezTo>
                <a:cubicBezTo>
                  <a:pt x="1191878" y="844350"/>
                  <a:pt x="1184213" y="839179"/>
                  <a:pt x="1178260" y="832333"/>
                </a:cubicBezTo>
                <a:lnTo>
                  <a:pt x="1111064" y="832333"/>
                </a:lnTo>
                <a:cubicBezTo>
                  <a:pt x="1116422" y="848853"/>
                  <a:pt x="1124682" y="862879"/>
                  <a:pt x="1135844" y="874414"/>
                </a:cubicBezTo>
                <a:cubicBezTo>
                  <a:pt x="1147006" y="885948"/>
                  <a:pt x="1160698" y="894692"/>
                  <a:pt x="1176921" y="900645"/>
                </a:cubicBezTo>
                <a:cubicBezTo>
                  <a:pt x="1193143" y="906598"/>
                  <a:pt x="1213160" y="909574"/>
                  <a:pt x="1236973" y="909574"/>
                </a:cubicBezTo>
                <a:cubicBezTo>
                  <a:pt x="1281621" y="909574"/>
                  <a:pt x="1315033" y="896477"/>
                  <a:pt x="1337209" y="870284"/>
                </a:cubicBezTo>
                <a:cubicBezTo>
                  <a:pt x="1353728" y="850936"/>
                  <a:pt x="1361988" y="820724"/>
                  <a:pt x="1361988" y="779647"/>
                </a:cubicBezTo>
                <a:lnTo>
                  <a:pt x="1361988" y="571586"/>
                </a:lnTo>
                <a:lnTo>
                  <a:pt x="1301267" y="571586"/>
                </a:lnTo>
                <a:lnTo>
                  <a:pt x="1301267" y="598375"/>
                </a:lnTo>
                <a:cubicBezTo>
                  <a:pt x="1288765" y="586617"/>
                  <a:pt x="1276301" y="578171"/>
                  <a:pt x="1263873" y="573037"/>
                </a:cubicBezTo>
                <a:cubicBezTo>
                  <a:pt x="1251446" y="567902"/>
                  <a:pt x="1238238" y="565335"/>
                  <a:pt x="1224248" y="565335"/>
                </a:cubicBezTo>
                <a:close/>
                <a:moveTo>
                  <a:pt x="771457" y="486084"/>
                </a:moveTo>
                <a:lnTo>
                  <a:pt x="644823" y="814473"/>
                </a:lnTo>
                <a:lnTo>
                  <a:pt x="709786" y="814473"/>
                </a:lnTo>
                <a:lnTo>
                  <a:pt x="736506" y="746831"/>
                </a:lnTo>
                <a:lnTo>
                  <a:pt x="870500" y="746831"/>
                </a:lnTo>
                <a:lnTo>
                  <a:pt x="896194" y="814473"/>
                </a:lnTo>
                <a:lnTo>
                  <a:pt x="961157" y="814473"/>
                </a:lnTo>
                <a:lnTo>
                  <a:pt x="834851" y="486084"/>
                </a:lnTo>
                <a:close/>
                <a:moveTo>
                  <a:pt x="1721855" y="477824"/>
                </a:moveTo>
                <a:lnTo>
                  <a:pt x="1721855" y="814473"/>
                </a:lnTo>
                <a:lnTo>
                  <a:pt x="1782354" y="814473"/>
                </a:lnTo>
                <a:lnTo>
                  <a:pt x="1782354" y="788800"/>
                </a:lnTo>
                <a:cubicBezTo>
                  <a:pt x="1794260" y="800111"/>
                  <a:pt x="1806240" y="808259"/>
                  <a:pt x="1818295" y="813245"/>
                </a:cubicBezTo>
                <a:cubicBezTo>
                  <a:pt x="1830350" y="818231"/>
                  <a:pt x="1843373" y="820724"/>
                  <a:pt x="1857363" y="820724"/>
                </a:cubicBezTo>
                <a:cubicBezTo>
                  <a:pt x="1888766" y="820724"/>
                  <a:pt x="1915927" y="808557"/>
                  <a:pt x="1938846" y="784224"/>
                </a:cubicBezTo>
                <a:cubicBezTo>
                  <a:pt x="1961766" y="759890"/>
                  <a:pt x="1973225" y="729641"/>
                  <a:pt x="1973225" y="693476"/>
                </a:cubicBezTo>
                <a:cubicBezTo>
                  <a:pt x="1973225" y="655971"/>
                  <a:pt x="1962138" y="625238"/>
                  <a:pt x="1939962" y="601277"/>
                </a:cubicBezTo>
                <a:cubicBezTo>
                  <a:pt x="1917787" y="577316"/>
                  <a:pt x="1890849" y="565335"/>
                  <a:pt x="1859149" y="565335"/>
                </a:cubicBezTo>
                <a:cubicBezTo>
                  <a:pt x="1844563" y="565335"/>
                  <a:pt x="1830871" y="568088"/>
                  <a:pt x="1818072" y="573595"/>
                </a:cubicBezTo>
                <a:cubicBezTo>
                  <a:pt x="1805273" y="579101"/>
                  <a:pt x="1793367" y="587361"/>
                  <a:pt x="1782354" y="598375"/>
                </a:cubicBezTo>
                <a:lnTo>
                  <a:pt x="1782354" y="477824"/>
                </a:lnTo>
                <a:close/>
                <a:moveTo>
                  <a:pt x="1000783" y="477824"/>
                </a:moveTo>
                <a:lnTo>
                  <a:pt x="1000783" y="814473"/>
                </a:lnTo>
                <a:lnTo>
                  <a:pt x="1061728" y="814473"/>
                </a:lnTo>
                <a:lnTo>
                  <a:pt x="1061728" y="477824"/>
                </a:lnTo>
                <a:close/>
                <a:moveTo>
                  <a:pt x="2926172" y="471573"/>
                </a:moveTo>
                <a:cubicBezTo>
                  <a:pt x="2908610" y="471573"/>
                  <a:pt x="2895030" y="475480"/>
                  <a:pt x="2885430" y="483293"/>
                </a:cubicBezTo>
                <a:cubicBezTo>
                  <a:pt x="2875831" y="491107"/>
                  <a:pt x="2870213" y="501711"/>
                  <a:pt x="2868576" y="515105"/>
                </a:cubicBezTo>
                <a:cubicBezTo>
                  <a:pt x="2867683" y="520910"/>
                  <a:pt x="2867161" y="539736"/>
                  <a:pt x="2867013" y="571586"/>
                </a:cubicBezTo>
                <a:lnTo>
                  <a:pt x="2845358" y="571586"/>
                </a:lnTo>
                <a:lnTo>
                  <a:pt x="2845358" y="623155"/>
                </a:lnTo>
                <a:lnTo>
                  <a:pt x="2867013" y="623155"/>
                </a:lnTo>
                <a:lnTo>
                  <a:pt x="2867013" y="814473"/>
                </a:lnTo>
                <a:lnTo>
                  <a:pt x="2927958" y="814473"/>
                </a:lnTo>
                <a:lnTo>
                  <a:pt x="2927958" y="623155"/>
                </a:lnTo>
                <a:lnTo>
                  <a:pt x="2966579" y="623155"/>
                </a:lnTo>
                <a:lnTo>
                  <a:pt x="2966579" y="571586"/>
                </a:lnTo>
                <a:lnTo>
                  <a:pt x="2927958" y="571586"/>
                </a:lnTo>
                <a:lnTo>
                  <a:pt x="2928181" y="541225"/>
                </a:lnTo>
                <a:cubicBezTo>
                  <a:pt x="2928181" y="534230"/>
                  <a:pt x="2929372" y="529616"/>
                  <a:pt x="2931753" y="527384"/>
                </a:cubicBezTo>
                <a:cubicBezTo>
                  <a:pt x="2935027" y="524407"/>
                  <a:pt x="2940236" y="522919"/>
                  <a:pt x="2947380" y="522919"/>
                </a:cubicBezTo>
                <a:cubicBezTo>
                  <a:pt x="2953036" y="522919"/>
                  <a:pt x="2960254" y="524184"/>
                  <a:pt x="2969035" y="526714"/>
                </a:cubicBezTo>
                <a:lnTo>
                  <a:pt x="2969035" y="480280"/>
                </a:lnTo>
                <a:cubicBezTo>
                  <a:pt x="2953110" y="474475"/>
                  <a:pt x="2938822" y="471573"/>
                  <a:pt x="2926172" y="471573"/>
                </a:cubicBez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1B7805-7795-F4E5-39DD-2D575F66DF5A}"/>
              </a:ext>
            </a:extLst>
          </p:cNvPr>
          <p:cNvSpPr/>
          <p:nvPr/>
        </p:nvSpPr>
        <p:spPr>
          <a:xfrm>
            <a:off x="262396" y="79514"/>
            <a:ext cx="3939953" cy="121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2C68D9E-D004-6D2B-18A3-004B7CA5B38F}"/>
                  </a:ext>
                </a:extLst>
              </p:cNvPr>
              <p:cNvSpPr txBox="1"/>
              <p:nvPr/>
            </p:nvSpPr>
            <p:spPr>
              <a:xfrm>
                <a:off x="262397" y="1609034"/>
                <a:ext cx="5646744" cy="397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err="1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Multivectors</a:t>
                </a:r>
                <a: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: Scalar + Vector + Bivector + </a:t>
                </a:r>
                <a:r>
                  <a:rPr lang="en-US" dirty="0" err="1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Trivector</a:t>
                </a:r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Ex.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𝛽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r>
                  <a:rPr lang="en-US" b="1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Projection</a:t>
                </a:r>
                <a:r>
                  <a:rPr lang="en-US" b="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 can isolate parts of </a:t>
                </a:r>
                <a:r>
                  <a:rPr lang="en-US" b="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multivectors</a:t>
                </a:r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/>
                        </m:d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b="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 picks out the components of grade n</a:t>
                </a: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Ex.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B</m:t>
                            </m:r>
                          </m:e>
                        </m:d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2C68D9E-D004-6D2B-18A3-004B7CA5B3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397" y="1609034"/>
                <a:ext cx="5646744" cy="3970318"/>
              </a:xfrm>
              <a:prstGeom prst="rect">
                <a:avLst/>
              </a:prstGeom>
              <a:blipFill>
                <a:blip r:embed="rId3"/>
                <a:stretch>
                  <a:fillRect l="-864" t="-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31F791C8-E5CC-C978-ECE2-7998EE29C82C}"/>
              </a:ext>
            </a:extLst>
          </p:cNvPr>
          <p:cNvGrpSpPr>
            <a:grpSpLocks noChangeAspect="1"/>
          </p:cNvGrpSpPr>
          <p:nvPr/>
        </p:nvGrpSpPr>
        <p:grpSpPr>
          <a:xfrm>
            <a:off x="7904565" y="1505886"/>
            <a:ext cx="2788224" cy="3892177"/>
            <a:chOff x="5919618" y="3678931"/>
            <a:chExt cx="2126492" cy="3567428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CCB6FCE1-CF92-556A-C919-55DE3B72CC9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49769" y="3678931"/>
              <a:ext cx="896340" cy="1518844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4D053B7-8FE0-F3A0-58F9-0C18D74CE3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15958" y="5197775"/>
              <a:ext cx="1230152" cy="2018995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F38124A-99CC-DD13-F480-19FF3CAB00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19618" y="3708519"/>
              <a:ext cx="1230152" cy="2018995"/>
            </a:xfrm>
            <a:prstGeom prst="straightConnector1">
              <a:avLst/>
            </a:prstGeom>
            <a:ln w="12700" cap="sq" cmpd="sng">
              <a:solidFill>
                <a:schemeClr val="bg1"/>
              </a:solidFill>
              <a:prstDash val="sysDash"/>
              <a:bevel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68BCF47-C140-BDBD-1F61-BED123D672C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19618" y="5727515"/>
              <a:ext cx="896340" cy="1518844"/>
            </a:xfrm>
            <a:prstGeom prst="straightConnector1">
              <a:avLst/>
            </a:prstGeom>
            <a:ln w="12700" cap="sq" cmpd="sng">
              <a:solidFill>
                <a:schemeClr val="bg1"/>
              </a:solidFill>
              <a:prstDash val="sysDash"/>
              <a:bevel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D734857-6881-CDAE-CD95-60DF35AD9D60}"/>
                </a:ext>
              </a:extLst>
            </p:cNvPr>
            <p:cNvSpPr/>
            <p:nvPr/>
          </p:nvSpPr>
          <p:spPr>
            <a:xfrm>
              <a:off x="6815957" y="5140054"/>
              <a:ext cx="449521" cy="437432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Half Frame 21">
              <a:extLst>
                <a:ext uri="{FF2B5EF4-FFF2-40B4-BE49-F238E27FC236}">
                  <a16:creationId xmlns:a16="http://schemas.microsoft.com/office/drawing/2014/main" id="{FDA38530-8A47-5112-D7A2-AA55E492A415}"/>
                </a:ext>
              </a:extLst>
            </p:cNvPr>
            <p:cNvSpPr/>
            <p:nvPr/>
          </p:nvSpPr>
          <p:spPr>
            <a:xfrm rot="19718270">
              <a:off x="7075953" y="5114208"/>
              <a:ext cx="84607" cy="84607"/>
            </a:xfrm>
            <a:prstGeom prst="halfFrame">
              <a:avLst>
                <a:gd name="adj1" fmla="val 0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Half Frame 22">
              <a:extLst>
                <a:ext uri="{FF2B5EF4-FFF2-40B4-BE49-F238E27FC236}">
                  <a16:creationId xmlns:a16="http://schemas.microsoft.com/office/drawing/2014/main" id="{F6A9B202-F72A-4067-D768-4D78232F90E6}"/>
                </a:ext>
              </a:extLst>
            </p:cNvPr>
            <p:cNvSpPr/>
            <p:nvPr/>
          </p:nvSpPr>
          <p:spPr>
            <a:xfrm rot="9434904">
              <a:off x="6921723" y="5515408"/>
              <a:ext cx="84607" cy="84607"/>
            </a:xfrm>
            <a:prstGeom prst="halfFrame">
              <a:avLst>
                <a:gd name="adj1" fmla="val 0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9E832F8-62F7-9810-0EA6-D33C22680028}"/>
              </a:ext>
            </a:extLst>
          </p:cNvPr>
          <p:cNvSpPr txBox="1"/>
          <p:nvPr/>
        </p:nvSpPr>
        <p:spPr>
          <a:xfrm>
            <a:off x="8106753" y="905721"/>
            <a:ext cx="2196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entury Gothic" panose="020B0502020202020204" pitchFamily="34" charset="0"/>
              </a:rPr>
              <a:t>Bivector</a:t>
            </a:r>
          </a:p>
        </p:txBody>
      </p:sp>
    </p:spTree>
    <p:extLst>
      <p:ext uri="{BB962C8B-B14F-4D97-AF65-F5344CB8AC3E}">
        <p14:creationId xmlns:p14="http://schemas.microsoft.com/office/powerpoint/2010/main" val="14328072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E9B2C4-BB9A-D5B4-F233-61FA03F2BA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B156EB8-C60A-9F76-BFC6-62C0E41C24DA}"/>
              </a:ext>
            </a:extLst>
          </p:cNvPr>
          <p:cNvSpPr txBox="1"/>
          <p:nvPr/>
        </p:nvSpPr>
        <p:spPr>
          <a:xfrm>
            <a:off x="-65678" y="-233455"/>
            <a:ext cx="12753892" cy="737086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3256276" y="1174042"/>
                </a:moveTo>
                <a:cubicBezTo>
                  <a:pt x="3275559" y="1174042"/>
                  <a:pt x="3291504" y="1180590"/>
                  <a:pt x="3304111" y="1193687"/>
                </a:cubicBezTo>
                <a:cubicBezTo>
                  <a:pt x="3316719" y="1206784"/>
                  <a:pt x="3323022" y="1223899"/>
                  <a:pt x="3323022" y="1245033"/>
                </a:cubicBezTo>
                <a:cubicBezTo>
                  <a:pt x="3323022" y="1266613"/>
                  <a:pt x="3316719" y="1284063"/>
                  <a:pt x="3304111" y="1297383"/>
                </a:cubicBezTo>
                <a:cubicBezTo>
                  <a:pt x="3291504" y="1310703"/>
                  <a:pt x="3275632" y="1317363"/>
                  <a:pt x="3256496" y="1317363"/>
                </a:cubicBezTo>
                <a:cubicBezTo>
                  <a:pt x="3237955" y="1317363"/>
                  <a:pt x="3222344" y="1310592"/>
                  <a:pt x="3209662" y="1297048"/>
                </a:cubicBezTo>
                <a:cubicBezTo>
                  <a:pt x="3196981" y="1283505"/>
                  <a:pt x="3190640" y="1266241"/>
                  <a:pt x="3190640" y="1245256"/>
                </a:cubicBezTo>
                <a:cubicBezTo>
                  <a:pt x="3190640" y="1224420"/>
                  <a:pt x="3196869" y="1207342"/>
                  <a:pt x="3209329" y="1194022"/>
                </a:cubicBezTo>
                <a:cubicBezTo>
                  <a:pt x="3221789" y="1180702"/>
                  <a:pt x="3237438" y="1174042"/>
                  <a:pt x="3256276" y="1174042"/>
                </a:cubicBezTo>
                <a:close/>
                <a:moveTo>
                  <a:pt x="2960849" y="1174042"/>
                </a:moveTo>
                <a:cubicBezTo>
                  <a:pt x="2979899" y="1174042"/>
                  <a:pt x="2995675" y="1180702"/>
                  <a:pt x="3008176" y="1194022"/>
                </a:cubicBezTo>
                <a:cubicBezTo>
                  <a:pt x="3020678" y="1207342"/>
                  <a:pt x="3026929" y="1224420"/>
                  <a:pt x="3026929" y="1245256"/>
                </a:cubicBezTo>
                <a:cubicBezTo>
                  <a:pt x="3026929" y="1266241"/>
                  <a:pt x="3020566" y="1283505"/>
                  <a:pt x="3007841" y="1297048"/>
                </a:cubicBezTo>
                <a:cubicBezTo>
                  <a:pt x="2995116" y="1310592"/>
                  <a:pt x="2979453" y="1317363"/>
                  <a:pt x="2960849" y="1317363"/>
                </a:cubicBezTo>
                <a:cubicBezTo>
                  <a:pt x="2941650" y="1317363"/>
                  <a:pt x="2925725" y="1310703"/>
                  <a:pt x="2913075" y="1297383"/>
                </a:cubicBezTo>
                <a:cubicBezTo>
                  <a:pt x="2900425" y="1284063"/>
                  <a:pt x="2894100" y="1266613"/>
                  <a:pt x="2894100" y="1245033"/>
                </a:cubicBezTo>
                <a:cubicBezTo>
                  <a:pt x="2894100" y="1223899"/>
                  <a:pt x="2900425" y="1206784"/>
                  <a:pt x="2913075" y="1193687"/>
                </a:cubicBezTo>
                <a:cubicBezTo>
                  <a:pt x="2925725" y="1180590"/>
                  <a:pt x="2941650" y="1174042"/>
                  <a:pt x="2960849" y="1174042"/>
                </a:cubicBezTo>
                <a:close/>
                <a:moveTo>
                  <a:pt x="2189476" y="1174042"/>
                </a:moveTo>
                <a:cubicBezTo>
                  <a:pt x="2208759" y="1174042"/>
                  <a:pt x="2224704" y="1180590"/>
                  <a:pt x="2237311" y="1193687"/>
                </a:cubicBezTo>
                <a:cubicBezTo>
                  <a:pt x="2249918" y="1206784"/>
                  <a:pt x="2256222" y="1223899"/>
                  <a:pt x="2256222" y="1245033"/>
                </a:cubicBezTo>
                <a:cubicBezTo>
                  <a:pt x="2256222" y="1266613"/>
                  <a:pt x="2249918" y="1284063"/>
                  <a:pt x="2237311" y="1297383"/>
                </a:cubicBezTo>
                <a:cubicBezTo>
                  <a:pt x="2224704" y="1310703"/>
                  <a:pt x="2208832" y="1317363"/>
                  <a:pt x="2189696" y="1317363"/>
                </a:cubicBezTo>
                <a:cubicBezTo>
                  <a:pt x="2171155" y="1317363"/>
                  <a:pt x="2155544" y="1310592"/>
                  <a:pt x="2142862" y="1297048"/>
                </a:cubicBezTo>
                <a:cubicBezTo>
                  <a:pt x="2130180" y="1283505"/>
                  <a:pt x="2123839" y="1266241"/>
                  <a:pt x="2123839" y="1245256"/>
                </a:cubicBezTo>
                <a:cubicBezTo>
                  <a:pt x="2123839" y="1224420"/>
                  <a:pt x="2130069" y="1207342"/>
                  <a:pt x="2142529" y="1194022"/>
                </a:cubicBezTo>
                <a:cubicBezTo>
                  <a:pt x="2154989" y="1180702"/>
                  <a:pt x="2170638" y="1174042"/>
                  <a:pt x="2189476" y="1174042"/>
                </a:cubicBezTo>
                <a:close/>
                <a:moveTo>
                  <a:pt x="3858468" y="1169354"/>
                </a:moveTo>
                <a:cubicBezTo>
                  <a:pt x="3874123" y="1169354"/>
                  <a:pt x="3887876" y="1173595"/>
                  <a:pt x="3899728" y="1182079"/>
                </a:cubicBezTo>
                <a:cubicBezTo>
                  <a:pt x="3911580" y="1190562"/>
                  <a:pt x="3919518" y="1201575"/>
                  <a:pt x="3923544" y="1215118"/>
                </a:cubicBezTo>
                <a:lnTo>
                  <a:pt x="3791384" y="1215118"/>
                </a:lnTo>
                <a:cubicBezTo>
                  <a:pt x="3798242" y="1200087"/>
                  <a:pt x="3805696" y="1189594"/>
                  <a:pt x="3813747" y="1183641"/>
                </a:cubicBezTo>
                <a:cubicBezTo>
                  <a:pt x="3826567" y="1174116"/>
                  <a:pt x="3841474" y="1169354"/>
                  <a:pt x="3858468" y="1169354"/>
                </a:cubicBezTo>
                <a:close/>
                <a:moveTo>
                  <a:pt x="1658008" y="1124036"/>
                </a:moveTo>
                <a:lnTo>
                  <a:pt x="1658008" y="1366923"/>
                </a:lnTo>
                <a:lnTo>
                  <a:pt x="1718952" y="1366923"/>
                </a:lnTo>
                <a:lnTo>
                  <a:pt x="1718952" y="1124036"/>
                </a:lnTo>
                <a:close/>
                <a:moveTo>
                  <a:pt x="1171037" y="1124036"/>
                </a:moveTo>
                <a:lnTo>
                  <a:pt x="1263365" y="1348799"/>
                </a:lnTo>
                <a:lnTo>
                  <a:pt x="1213418" y="1455774"/>
                </a:lnTo>
                <a:lnTo>
                  <a:pt x="1276359" y="1455774"/>
                </a:lnTo>
                <a:lnTo>
                  <a:pt x="1428477" y="1124036"/>
                </a:lnTo>
                <a:lnTo>
                  <a:pt x="1366025" y="1124036"/>
                </a:lnTo>
                <a:lnTo>
                  <a:pt x="1296405" y="1276437"/>
                </a:lnTo>
                <a:lnTo>
                  <a:pt x="1233311" y="1124036"/>
                </a:lnTo>
                <a:close/>
                <a:moveTo>
                  <a:pt x="3855455" y="1117785"/>
                </a:moveTo>
                <a:cubicBezTo>
                  <a:pt x="3819438" y="1117785"/>
                  <a:pt x="3789487" y="1130026"/>
                  <a:pt x="3765600" y="1154508"/>
                </a:cubicBezTo>
                <a:cubicBezTo>
                  <a:pt x="3741713" y="1178990"/>
                  <a:pt x="3729770" y="1209761"/>
                  <a:pt x="3729770" y="1246819"/>
                </a:cubicBezTo>
                <a:cubicBezTo>
                  <a:pt x="3729770" y="1282984"/>
                  <a:pt x="3741750" y="1313085"/>
                  <a:pt x="3765711" y="1337120"/>
                </a:cubicBezTo>
                <a:cubicBezTo>
                  <a:pt x="3789673" y="1361156"/>
                  <a:pt x="3820703" y="1373174"/>
                  <a:pt x="3858803" y="1373174"/>
                </a:cubicBezTo>
                <a:cubicBezTo>
                  <a:pt x="3883360" y="1373174"/>
                  <a:pt x="3904568" y="1368821"/>
                  <a:pt x="3922428" y="1360114"/>
                </a:cubicBezTo>
                <a:cubicBezTo>
                  <a:pt x="3940287" y="1351408"/>
                  <a:pt x="3955616" y="1337976"/>
                  <a:pt x="3968415" y="1319819"/>
                </a:cubicBezTo>
                <a:lnTo>
                  <a:pt x="3917070" y="1295709"/>
                </a:lnTo>
                <a:cubicBezTo>
                  <a:pt x="3900699" y="1311634"/>
                  <a:pt x="3881128" y="1319596"/>
                  <a:pt x="3858357" y="1319596"/>
                </a:cubicBezTo>
                <a:cubicBezTo>
                  <a:pt x="3839307" y="1319596"/>
                  <a:pt x="3823643" y="1314498"/>
                  <a:pt x="3811365" y="1304304"/>
                </a:cubicBezTo>
                <a:cubicBezTo>
                  <a:pt x="3799086" y="1294109"/>
                  <a:pt x="3791533" y="1280380"/>
                  <a:pt x="3788705" y="1263116"/>
                </a:cubicBezTo>
                <a:lnTo>
                  <a:pt x="3984489" y="1263116"/>
                </a:lnTo>
                <a:lnTo>
                  <a:pt x="3984712" y="1251507"/>
                </a:lnTo>
                <a:cubicBezTo>
                  <a:pt x="3984712" y="1211323"/>
                  <a:pt x="3972731" y="1178990"/>
                  <a:pt x="3948770" y="1154508"/>
                </a:cubicBezTo>
                <a:cubicBezTo>
                  <a:pt x="3924809" y="1130026"/>
                  <a:pt x="3893704" y="1117785"/>
                  <a:pt x="3855455" y="1117785"/>
                </a:cubicBezTo>
                <a:close/>
                <a:moveTo>
                  <a:pt x="3571565" y="1117785"/>
                </a:moveTo>
                <a:cubicBezTo>
                  <a:pt x="3545520" y="1117785"/>
                  <a:pt x="3521968" y="1123440"/>
                  <a:pt x="3500909" y="1134751"/>
                </a:cubicBezTo>
                <a:cubicBezTo>
                  <a:pt x="3479850" y="1146062"/>
                  <a:pt x="3463442" y="1161615"/>
                  <a:pt x="3451684" y="1181409"/>
                </a:cubicBezTo>
                <a:cubicBezTo>
                  <a:pt x="3439927" y="1201203"/>
                  <a:pt x="3434048" y="1222858"/>
                  <a:pt x="3434048" y="1246372"/>
                </a:cubicBezTo>
                <a:cubicBezTo>
                  <a:pt x="3434048" y="1280305"/>
                  <a:pt x="3446140" y="1309922"/>
                  <a:pt x="3470325" y="1335223"/>
                </a:cubicBezTo>
                <a:cubicBezTo>
                  <a:pt x="3494509" y="1360524"/>
                  <a:pt x="3527959" y="1373174"/>
                  <a:pt x="3570672" y="1373174"/>
                </a:cubicBezTo>
                <a:cubicBezTo>
                  <a:pt x="3618148" y="1373174"/>
                  <a:pt x="3654909" y="1356237"/>
                  <a:pt x="3680954" y="1322362"/>
                </a:cubicBezTo>
                <a:lnTo>
                  <a:pt x="3632898" y="1289458"/>
                </a:lnTo>
                <a:cubicBezTo>
                  <a:pt x="3617701" y="1308062"/>
                  <a:pt x="3596467" y="1317363"/>
                  <a:pt x="3569197" y="1317363"/>
                </a:cubicBezTo>
                <a:cubicBezTo>
                  <a:pt x="3547145" y="1317363"/>
                  <a:pt x="3529339" y="1310825"/>
                  <a:pt x="3515779" y="1297750"/>
                </a:cubicBezTo>
                <a:cubicBezTo>
                  <a:pt x="3502219" y="1284674"/>
                  <a:pt x="3495440" y="1267807"/>
                  <a:pt x="3495440" y="1247150"/>
                </a:cubicBezTo>
                <a:cubicBezTo>
                  <a:pt x="3495440" y="1225903"/>
                  <a:pt x="3502480" y="1208481"/>
                  <a:pt x="3516560" y="1194884"/>
                </a:cubicBezTo>
                <a:cubicBezTo>
                  <a:pt x="3530641" y="1181287"/>
                  <a:pt x="3549081" y="1174488"/>
                  <a:pt x="3571879" y="1174488"/>
                </a:cubicBezTo>
                <a:cubicBezTo>
                  <a:pt x="3584394" y="1174488"/>
                  <a:pt x="3595309" y="1176423"/>
                  <a:pt x="3604622" y="1180293"/>
                </a:cubicBezTo>
                <a:cubicBezTo>
                  <a:pt x="3613936" y="1184162"/>
                  <a:pt x="3623361" y="1191083"/>
                  <a:pt x="3632898" y="1201054"/>
                </a:cubicBezTo>
                <a:lnTo>
                  <a:pt x="3683633" y="1173149"/>
                </a:lnTo>
                <a:cubicBezTo>
                  <a:pt x="3671429" y="1155438"/>
                  <a:pt x="3655728" y="1141783"/>
                  <a:pt x="3636529" y="1132184"/>
                </a:cubicBezTo>
                <a:cubicBezTo>
                  <a:pt x="3617330" y="1122585"/>
                  <a:pt x="3595675" y="1117785"/>
                  <a:pt x="3571565" y="1117785"/>
                </a:cubicBezTo>
                <a:close/>
                <a:moveTo>
                  <a:pt x="3243862" y="1117785"/>
                </a:moveTo>
                <a:cubicBezTo>
                  <a:pt x="3212199" y="1117785"/>
                  <a:pt x="3185292" y="1129766"/>
                  <a:pt x="3163142" y="1153727"/>
                </a:cubicBezTo>
                <a:cubicBezTo>
                  <a:pt x="3140993" y="1177688"/>
                  <a:pt x="3129918" y="1208421"/>
                  <a:pt x="3129918" y="1245926"/>
                </a:cubicBezTo>
                <a:cubicBezTo>
                  <a:pt x="3129918" y="1282091"/>
                  <a:pt x="3141364" y="1312340"/>
                  <a:pt x="3164257" y="1336674"/>
                </a:cubicBezTo>
                <a:cubicBezTo>
                  <a:pt x="3187150" y="1361007"/>
                  <a:pt x="3214279" y="1373174"/>
                  <a:pt x="3245644" y="1373174"/>
                </a:cubicBezTo>
                <a:cubicBezTo>
                  <a:pt x="3259618" y="1373174"/>
                  <a:pt x="3272588" y="1370681"/>
                  <a:pt x="3284555" y="1365695"/>
                </a:cubicBezTo>
                <a:cubicBezTo>
                  <a:pt x="3296521" y="1360710"/>
                  <a:pt x="3308451" y="1352561"/>
                  <a:pt x="3320343" y="1341250"/>
                </a:cubicBezTo>
                <a:lnTo>
                  <a:pt x="3320343" y="1366923"/>
                </a:lnTo>
                <a:lnTo>
                  <a:pt x="3381288" y="1366923"/>
                </a:lnTo>
                <a:lnTo>
                  <a:pt x="3381288" y="1124036"/>
                </a:lnTo>
                <a:lnTo>
                  <a:pt x="3320343" y="1124036"/>
                </a:lnTo>
                <a:lnTo>
                  <a:pt x="3320343" y="1150825"/>
                </a:lnTo>
                <a:cubicBezTo>
                  <a:pt x="3309491" y="1139811"/>
                  <a:pt x="3297672" y="1131551"/>
                  <a:pt x="3284888" y="1126045"/>
                </a:cubicBezTo>
                <a:cubicBezTo>
                  <a:pt x="3272104" y="1120538"/>
                  <a:pt x="3258428" y="1117785"/>
                  <a:pt x="3243862" y="1117785"/>
                </a:cubicBezTo>
                <a:close/>
                <a:moveTo>
                  <a:pt x="2973574" y="1117785"/>
                </a:moveTo>
                <a:cubicBezTo>
                  <a:pt x="2958989" y="1117785"/>
                  <a:pt x="2945296" y="1120538"/>
                  <a:pt x="2932497" y="1126045"/>
                </a:cubicBezTo>
                <a:cubicBezTo>
                  <a:pt x="2919698" y="1131551"/>
                  <a:pt x="2907792" y="1139811"/>
                  <a:pt x="2896778" y="1150825"/>
                </a:cubicBezTo>
                <a:lnTo>
                  <a:pt x="2896778" y="1124036"/>
                </a:lnTo>
                <a:lnTo>
                  <a:pt x="2836280" y="1124036"/>
                </a:lnTo>
                <a:lnTo>
                  <a:pt x="2836280" y="1455774"/>
                </a:lnTo>
                <a:lnTo>
                  <a:pt x="2896778" y="1455774"/>
                </a:lnTo>
                <a:lnTo>
                  <a:pt x="2896778" y="1341250"/>
                </a:lnTo>
                <a:cubicBezTo>
                  <a:pt x="2908685" y="1352561"/>
                  <a:pt x="2920665" y="1360710"/>
                  <a:pt x="2932720" y="1365695"/>
                </a:cubicBezTo>
                <a:cubicBezTo>
                  <a:pt x="2944775" y="1370681"/>
                  <a:pt x="2957798" y="1373174"/>
                  <a:pt x="2971788" y="1373174"/>
                </a:cubicBezTo>
                <a:cubicBezTo>
                  <a:pt x="3003190" y="1373174"/>
                  <a:pt x="3030352" y="1361007"/>
                  <a:pt x="3053271" y="1336674"/>
                </a:cubicBezTo>
                <a:cubicBezTo>
                  <a:pt x="3076191" y="1312340"/>
                  <a:pt x="3087651" y="1282091"/>
                  <a:pt x="3087651" y="1245926"/>
                </a:cubicBezTo>
                <a:cubicBezTo>
                  <a:pt x="3087651" y="1208421"/>
                  <a:pt x="3076563" y="1177688"/>
                  <a:pt x="3054387" y="1153727"/>
                </a:cubicBezTo>
                <a:cubicBezTo>
                  <a:pt x="3032212" y="1129766"/>
                  <a:pt x="3005274" y="1117785"/>
                  <a:pt x="2973574" y="1117785"/>
                </a:cubicBezTo>
                <a:close/>
                <a:moveTo>
                  <a:pt x="2177062" y="1117785"/>
                </a:moveTo>
                <a:cubicBezTo>
                  <a:pt x="2145399" y="1117785"/>
                  <a:pt x="2118492" y="1129766"/>
                  <a:pt x="2096343" y="1153727"/>
                </a:cubicBezTo>
                <a:cubicBezTo>
                  <a:pt x="2074192" y="1177688"/>
                  <a:pt x="2063118" y="1208421"/>
                  <a:pt x="2063118" y="1245926"/>
                </a:cubicBezTo>
                <a:cubicBezTo>
                  <a:pt x="2063118" y="1282091"/>
                  <a:pt x="2074564" y="1312340"/>
                  <a:pt x="2097457" y="1336674"/>
                </a:cubicBezTo>
                <a:cubicBezTo>
                  <a:pt x="2120350" y="1361007"/>
                  <a:pt x="2147479" y="1373174"/>
                  <a:pt x="2178844" y="1373174"/>
                </a:cubicBezTo>
                <a:cubicBezTo>
                  <a:pt x="2192818" y="1373174"/>
                  <a:pt x="2205788" y="1370681"/>
                  <a:pt x="2217755" y="1365695"/>
                </a:cubicBezTo>
                <a:cubicBezTo>
                  <a:pt x="2229721" y="1360710"/>
                  <a:pt x="2241651" y="1352561"/>
                  <a:pt x="2253543" y="1341250"/>
                </a:cubicBezTo>
                <a:lnTo>
                  <a:pt x="2253543" y="1366923"/>
                </a:lnTo>
                <a:lnTo>
                  <a:pt x="2314489" y="1366923"/>
                </a:lnTo>
                <a:lnTo>
                  <a:pt x="2314489" y="1124036"/>
                </a:lnTo>
                <a:lnTo>
                  <a:pt x="2253543" y="1124036"/>
                </a:lnTo>
                <a:lnTo>
                  <a:pt x="2253543" y="1150825"/>
                </a:lnTo>
                <a:cubicBezTo>
                  <a:pt x="2242690" y="1139811"/>
                  <a:pt x="2230872" y="1131551"/>
                  <a:pt x="2218088" y="1126045"/>
                </a:cubicBezTo>
                <a:cubicBezTo>
                  <a:pt x="2205304" y="1120538"/>
                  <a:pt x="2191628" y="1117785"/>
                  <a:pt x="2177062" y="1117785"/>
                </a:cubicBezTo>
                <a:close/>
                <a:moveTo>
                  <a:pt x="1904690" y="1117785"/>
                </a:moveTo>
                <a:cubicBezTo>
                  <a:pt x="1878645" y="1117785"/>
                  <a:pt x="1855093" y="1123440"/>
                  <a:pt x="1834034" y="1134751"/>
                </a:cubicBezTo>
                <a:cubicBezTo>
                  <a:pt x="1812975" y="1146062"/>
                  <a:pt x="1796566" y="1161615"/>
                  <a:pt x="1784809" y="1181409"/>
                </a:cubicBezTo>
                <a:cubicBezTo>
                  <a:pt x="1773052" y="1201203"/>
                  <a:pt x="1767173" y="1222858"/>
                  <a:pt x="1767173" y="1246372"/>
                </a:cubicBezTo>
                <a:cubicBezTo>
                  <a:pt x="1767173" y="1280305"/>
                  <a:pt x="1779265" y="1309922"/>
                  <a:pt x="1803450" y="1335223"/>
                </a:cubicBezTo>
                <a:cubicBezTo>
                  <a:pt x="1827634" y="1360524"/>
                  <a:pt x="1861084" y="1373174"/>
                  <a:pt x="1903797" y="1373174"/>
                </a:cubicBezTo>
                <a:cubicBezTo>
                  <a:pt x="1951273" y="1373174"/>
                  <a:pt x="1988034" y="1356237"/>
                  <a:pt x="2014079" y="1322362"/>
                </a:cubicBezTo>
                <a:lnTo>
                  <a:pt x="1966022" y="1289458"/>
                </a:lnTo>
                <a:cubicBezTo>
                  <a:pt x="1950826" y="1308062"/>
                  <a:pt x="1929592" y="1317363"/>
                  <a:pt x="1902322" y="1317363"/>
                </a:cubicBezTo>
                <a:cubicBezTo>
                  <a:pt x="1880269" y="1317363"/>
                  <a:pt x="1862464" y="1310825"/>
                  <a:pt x="1848904" y="1297750"/>
                </a:cubicBezTo>
                <a:cubicBezTo>
                  <a:pt x="1835344" y="1284674"/>
                  <a:pt x="1828564" y="1267807"/>
                  <a:pt x="1828564" y="1247150"/>
                </a:cubicBezTo>
                <a:cubicBezTo>
                  <a:pt x="1828564" y="1225903"/>
                  <a:pt x="1835605" y="1208481"/>
                  <a:pt x="1849685" y="1194884"/>
                </a:cubicBezTo>
                <a:cubicBezTo>
                  <a:pt x="1863766" y="1181287"/>
                  <a:pt x="1882205" y="1174488"/>
                  <a:pt x="1905004" y="1174488"/>
                </a:cubicBezTo>
                <a:cubicBezTo>
                  <a:pt x="1917520" y="1174488"/>
                  <a:pt x="1928434" y="1176423"/>
                  <a:pt x="1937747" y="1180293"/>
                </a:cubicBezTo>
                <a:cubicBezTo>
                  <a:pt x="1947061" y="1184162"/>
                  <a:pt x="1956486" y="1191083"/>
                  <a:pt x="1966022" y="1201054"/>
                </a:cubicBezTo>
                <a:lnTo>
                  <a:pt x="2016758" y="1173149"/>
                </a:lnTo>
                <a:cubicBezTo>
                  <a:pt x="2004554" y="1155438"/>
                  <a:pt x="1988852" y="1141783"/>
                  <a:pt x="1969653" y="1132184"/>
                </a:cubicBezTo>
                <a:cubicBezTo>
                  <a:pt x="1950455" y="1122585"/>
                  <a:pt x="1928800" y="1117785"/>
                  <a:pt x="1904690" y="1117785"/>
                </a:cubicBezTo>
                <a:close/>
                <a:moveTo>
                  <a:pt x="1533438" y="1117785"/>
                </a:moveTo>
                <a:cubicBezTo>
                  <a:pt x="1510370" y="1117785"/>
                  <a:pt x="1491431" y="1124594"/>
                  <a:pt x="1476623" y="1138212"/>
                </a:cubicBezTo>
                <a:cubicBezTo>
                  <a:pt x="1461815" y="1151829"/>
                  <a:pt x="1454411" y="1168238"/>
                  <a:pt x="1454411" y="1187436"/>
                </a:cubicBezTo>
                <a:cubicBezTo>
                  <a:pt x="1454411" y="1217202"/>
                  <a:pt x="1474056" y="1241982"/>
                  <a:pt x="1513347" y="1261776"/>
                </a:cubicBezTo>
                <a:lnTo>
                  <a:pt x="1533885" y="1272045"/>
                </a:lnTo>
                <a:cubicBezTo>
                  <a:pt x="1551595" y="1280975"/>
                  <a:pt x="1560451" y="1290128"/>
                  <a:pt x="1560451" y="1299504"/>
                </a:cubicBezTo>
                <a:cubicBezTo>
                  <a:pt x="1560451" y="1304564"/>
                  <a:pt x="1557995" y="1309029"/>
                  <a:pt x="1553084" y="1312899"/>
                </a:cubicBezTo>
                <a:cubicBezTo>
                  <a:pt x="1548172" y="1316768"/>
                  <a:pt x="1541698" y="1318703"/>
                  <a:pt x="1533662" y="1318703"/>
                </a:cubicBezTo>
                <a:cubicBezTo>
                  <a:pt x="1526220" y="1318703"/>
                  <a:pt x="1517700" y="1316136"/>
                  <a:pt x="1508100" y="1311001"/>
                </a:cubicBezTo>
                <a:cubicBezTo>
                  <a:pt x="1498501" y="1305866"/>
                  <a:pt x="1490129" y="1299132"/>
                  <a:pt x="1482986" y="1290798"/>
                </a:cubicBezTo>
                <a:lnTo>
                  <a:pt x="1445481" y="1331651"/>
                </a:lnTo>
                <a:cubicBezTo>
                  <a:pt x="1466614" y="1359333"/>
                  <a:pt x="1494892" y="1373174"/>
                  <a:pt x="1530313" y="1373174"/>
                </a:cubicBezTo>
                <a:cubicBezTo>
                  <a:pt x="1556953" y="1373174"/>
                  <a:pt x="1578198" y="1365956"/>
                  <a:pt x="1594049" y="1351519"/>
                </a:cubicBezTo>
                <a:cubicBezTo>
                  <a:pt x="1609899" y="1337083"/>
                  <a:pt x="1617824" y="1319075"/>
                  <a:pt x="1617824" y="1297495"/>
                </a:cubicBezTo>
                <a:cubicBezTo>
                  <a:pt x="1617824" y="1281273"/>
                  <a:pt x="1613434" y="1267134"/>
                  <a:pt x="1604653" y="1255079"/>
                </a:cubicBezTo>
                <a:cubicBezTo>
                  <a:pt x="1595872" y="1243024"/>
                  <a:pt x="1579724" y="1231192"/>
                  <a:pt x="1556209" y="1219583"/>
                </a:cubicBezTo>
                <a:lnTo>
                  <a:pt x="1533885" y="1208421"/>
                </a:lnTo>
                <a:cubicBezTo>
                  <a:pt x="1524211" y="1203659"/>
                  <a:pt x="1518146" y="1199901"/>
                  <a:pt x="1515690" y="1197148"/>
                </a:cubicBezTo>
                <a:cubicBezTo>
                  <a:pt x="1513235" y="1194394"/>
                  <a:pt x="1512007" y="1191380"/>
                  <a:pt x="1512007" y="1188106"/>
                </a:cubicBezTo>
                <a:cubicBezTo>
                  <a:pt x="1512007" y="1183790"/>
                  <a:pt x="1513942" y="1180181"/>
                  <a:pt x="1517811" y="1177279"/>
                </a:cubicBezTo>
                <a:cubicBezTo>
                  <a:pt x="1521681" y="1174377"/>
                  <a:pt x="1527039" y="1172926"/>
                  <a:pt x="1533885" y="1172926"/>
                </a:cubicBezTo>
                <a:cubicBezTo>
                  <a:pt x="1546386" y="1172926"/>
                  <a:pt x="1560302" y="1180516"/>
                  <a:pt x="1575631" y="1195696"/>
                </a:cubicBezTo>
                <a:lnTo>
                  <a:pt x="1613359" y="1157969"/>
                </a:lnTo>
                <a:cubicBezTo>
                  <a:pt x="1603685" y="1145020"/>
                  <a:pt x="1591891" y="1135086"/>
                  <a:pt x="1577975" y="1128166"/>
                </a:cubicBezTo>
                <a:cubicBezTo>
                  <a:pt x="1564060" y="1121245"/>
                  <a:pt x="1549214" y="1117785"/>
                  <a:pt x="1533438" y="1117785"/>
                </a:cubicBezTo>
                <a:close/>
                <a:moveTo>
                  <a:pt x="733562" y="1099479"/>
                </a:moveTo>
                <a:lnTo>
                  <a:pt x="751198" y="1099479"/>
                </a:lnTo>
                <a:cubicBezTo>
                  <a:pt x="770545" y="1099479"/>
                  <a:pt x="783791" y="1101644"/>
                  <a:pt x="790935" y="1105974"/>
                </a:cubicBezTo>
                <a:cubicBezTo>
                  <a:pt x="800758" y="1111797"/>
                  <a:pt x="805669" y="1121056"/>
                  <a:pt x="805669" y="1133750"/>
                </a:cubicBezTo>
                <a:cubicBezTo>
                  <a:pt x="805669" y="1141066"/>
                  <a:pt x="803920" y="1147300"/>
                  <a:pt x="800423" y="1152452"/>
                </a:cubicBezTo>
                <a:cubicBezTo>
                  <a:pt x="796925" y="1157604"/>
                  <a:pt x="792125" y="1161300"/>
                  <a:pt x="786023" y="1163539"/>
                </a:cubicBezTo>
                <a:cubicBezTo>
                  <a:pt x="779922" y="1165778"/>
                  <a:pt x="769057" y="1166898"/>
                  <a:pt x="753430" y="1166898"/>
                </a:cubicBezTo>
                <a:lnTo>
                  <a:pt x="733562" y="1166898"/>
                </a:lnTo>
                <a:close/>
                <a:moveTo>
                  <a:pt x="671054" y="1038534"/>
                </a:moveTo>
                <a:lnTo>
                  <a:pt x="671054" y="1366923"/>
                </a:lnTo>
                <a:lnTo>
                  <a:pt x="733562" y="1366923"/>
                </a:lnTo>
                <a:lnTo>
                  <a:pt x="733562" y="1227843"/>
                </a:lnTo>
                <a:cubicBezTo>
                  <a:pt x="765411" y="1227843"/>
                  <a:pt x="787363" y="1226132"/>
                  <a:pt x="799418" y="1222709"/>
                </a:cubicBezTo>
                <a:cubicBezTo>
                  <a:pt x="819956" y="1216756"/>
                  <a:pt x="836216" y="1206189"/>
                  <a:pt x="848196" y="1191008"/>
                </a:cubicBezTo>
                <a:cubicBezTo>
                  <a:pt x="860177" y="1175828"/>
                  <a:pt x="866167" y="1156778"/>
                  <a:pt x="866167" y="1133858"/>
                </a:cubicBezTo>
                <a:cubicBezTo>
                  <a:pt x="866167" y="1113171"/>
                  <a:pt x="861591" y="1095423"/>
                  <a:pt x="852438" y="1080615"/>
                </a:cubicBezTo>
                <a:cubicBezTo>
                  <a:pt x="843285" y="1065807"/>
                  <a:pt x="830784" y="1055091"/>
                  <a:pt x="814933" y="1048468"/>
                </a:cubicBezTo>
                <a:cubicBezTo>
                  <a:pt x="799083" y="1041845"/>
                  <a:pt x="773224" y="1038534"/>
                  <a:pt x="737357" y="1038534"/>
                </a:cubicBezTo>
                <a:close/>
                <a:moveTo>
                  <a:pt x="2682202" y="1030274"/>
                </a:moveTo>
                <a:cubicBezTo>
                  <a:pt x="2656722" y="1030274"/>
                  <a:pt x="2635303" y="1038422"/>
                  <a:pt x="2617943" y="1054719"/>
                </a:cubicBezTo>
                <a:cubicBezTo>
                  <a:pt x="2600584" y="1071016"/>
                  <a:pt x="2591904" y="1090549"/>
                  <a:pt x="2591904" y="1113320"/>
                </a:cubicBezTo>
                <a:cubicBezTo>
                  <a:pt x="2591904" y="1129096"/>
                  <a:pt x="2597122" y="1144909"/>
                  <a:pt x="2607557" y="1160759"/>
                </a:cubicBezTo>
                <a:cubicBezTo>
                  <a:pt x="2617992" y="1176609"/>
                  <a:pt x="2641101" y="1199119"/>
                  <a:pt x="2676883" y="1228290"/>
                </a:cubicBezTo>
                <a:cubicBezTo>
                  <a:pt x="2695667" y="1243619"/>
                  <a:pt x="2707818" y="1255004"/>
                  <a:pt x="2713334" y="1262446"/>
                </a:cubicBezTo>
                <a:cubicBezTo>
                  <a:pt x="2718850" y="1269887"/>
                  <a:pt x="2721608" y="1277329"/>
                  <a:pt x="2721608" y="1284770"/>
                </a:cubicBezTo>
                <a:cubicBezTo>
                  <a:pt x="2721608" y="1292956"/>
                  <a:pt x="2717956" y="1300174"/>
                  <a:pt x="2710651" y="1306425"/>
                </a:cubicBezTo>
                <a:cubicBezTo>
                  <a:pt x="2703347" y="1312675"/>
                  <a:pt x="2694329" y="1315801"/>
                  <a:pt x="2683597" y="1315801"/>
                </a:cubicBezTo>
                <a:cubicBezTo>
                  <a:pt x="2663029" y="1315801"/>
                  <a:pt x="2644844" y="1301290"/>
                  <a:pt x="2629042" y="1272268"/>
                </a:cubicBezTo>
                <a:lnTo>
                  <a:pt x="2576500" y="1303969"/>
                </a:lnTo>
                <a:cubicBezTo>
                  <a:pt x="2588867" y="1328525"/>
                  <a:pt x="2603729" y="1346534"/>
                  <a:pt x="2621086" y="1357993"/>
                </a:cubicBezTo>
                <a:cubicBezTo>
                  <a:pt x="2638443" y="1369453"/>
                  <a:pt x="2658817" y="1375183"/>
                  <a:pt x="2682209" y="1375183"/>
                </a:cubicBezTo>
                <a:cubicBezTo>
                  <a:pt x="2712156" y="1375183"/>
                  <a:pt x="2736441" y="1366402"/>
                  <a:pt x="2755064" y="1348841"/>
                </a:cubicBezTo>
                <a:cubicBezTo>
                  <a:pt x="2773688" y="1331279"/>
                  <a:pt x="2782999" y="1309029"/>
                  <a:pt x="2782999" y="1282091"/>
                </a:cubicBezTo>
                <a:cubicBezTo>
                  <a:pt x="2782999" y="1268250"/>
                  <a:pt x="2780353" y="1255488"/>
                  <a:pt x="2775060" y="1243805"/>
                </a:cubicBezTo>
                <a:cubicBezTo>
                  <a:pt x="2769768" y="1232122"/>
                  <a:pt x="2760786" y="1219881"/>
                  <a:pt x="2748114" y="1207082"/>
                </a:cubicBezTo>
                <a:cubicBezTo>
                  <a:pt x="2743045" y="1201873"/>
                  <a:pt x="2728583" y="1189297"/>
                  <a:pt x="2704729" y="1169354"/>
                </a:cubicBezTo>
                <a:cubicBezTo>
                  <a:pt x="2679237" y="1147774"/>
                  <a:pt x="2663956" y="1133709"/>
                  <a:pt x="2658887" y="1127161"/>
                </a:cubicBezTo>
                <a:cubicBezTo>
                  <a:pt x="2655160" y="1122250"/>
                  <a:pt x="2653296" y="1117041"/>
                  <a:pt x="2653296" y="1111534"/>
                </a:cubicBezTo>
                <a:cubicBezTo>
                  <a:pt x="2653296" y="1106027"/>
                  <a:pt x="2655905" y="1101079"/>
                  <a:pt x="2661123" y="1096688"/>
                </a:cubicBezTo>
                <a:cubicBezTo>
                  <a:pt x="2666341" y="1092298"/>
                  <a:pt x="2673050" y="1090103"/>
                  <a:pt x="2681250" y="1090103"/>
                </a:cubicBezTo>
                <a:cubicBezTo>
                  <a:pt x="2698098" y="1090103"/>
                  <a:pt x="2714648" y="1101414"/>
                  <a:pt x="2730900" y="1124036"/>
                </a:cubicBezTo>
                <a:lnTo>
                  <a:pt x="2777195" y="1083182"/>
                </a:lnTo>
                <a:cubicBezTo>
                  <a:pt x="2759910" y="1063091"/>
                  <a:pt x="2743854" y="1049249"/>
                  <a:pt x="2729029" y="1041659"/>
                </a:cubicBezTo>
                <a:cubicBezTo>
                  <a:pt x="2714203" y="1034069"/>
                  <a:pt x="2698594" y="1030274"/>
                  <a:pt x="2682202" y="1030274"/>
                </a:cubicBezTo>
                <a:close/>
                <a:moveTo>
                  <a:pt x="2372382" y="1030274"/>
                </a:moveTo>
                <a:lnTo>
                  <a:pt x="2372382" y="1366923"/>
                </a:lnTo>
                <a:lnTo>
                  <a:pt x="2433328" y="1366923"/>
                </a:lnTo>
                <a:lnTo>
                  <a:pt x="2433328" y="1030274"/>
                </a:lnTo>
                <a:close/>
                <a:moveTo>
                  <a:pt x="921978" y="1030274"/>
                </a:moveTo>
                <a:lnTo>
                  <a:pt x="921978" y="1366923"/>
                </a:lnTo>
                <a:lnTo>
                  <a:pt x="982477" y="1366923"/>
                </a:lnTo>
                <a:lnTo>
                  <a:pt x="982477" y="1269366"/>
                </a:lnTo>
                <a:cubicBezTo>
                  <a:pt x="982477" y="1243321"/>
                  <a:pt x="983370" y="1226653"/>
                  <a:pt x="985155" y="1219360"/>
                </a:cubicBezTo>
                <a:cubicBezTo>
                  <a:pt x="988579" y="1205221"/>
                  <a:pt x="994718" y="1194059"/>
                  <a:pt x="1003573" y="1185874"/>
                </a:cubicBezTo>
                <a:cubicBezTo>
                  <a:pt x="1012428" y="1177688"/>
                  <a:pt x="1023032" y="1173595"/>
                  <a:pt x="1035385" y="1173595"/>
                </a:cubicBezTo>
                <a:cubicBezTo>
                  <a:pt x="1044910" y="1173595"/>
                  <a:pt x="1052910" y="1176051"/>
                  <a:pt x="1059384" y="1180962"/>
                </a:cubicBezTo>
                <a:cubicBezTo>
                  <a:pt x="1065858" y="1185874"/>
                  <a:pt x="1070434" y="1193315"/>
                  <a:pt x="1073113" y="1203287"/>
                </a:cubicBezTo>
                <a:cubicBezTo>
                  <a:pt x="1075792" y="1213258"/>
                  <a:pt x="1077131" y="1232308"/>
                  <a:pt x="1077131" y="1260437"/>
                </a:cubicBezTo>
                <a:lnTo>
                  <a:pt x="1077131" y="1366923"/>
                </a:lnTo>
                <a:lnTo>
                  <a:pt x="1137183" y="1366923"/>
                </a:lnTo>
                <a:lnTo>
                  <a:pt x="1137183" y="1206412"/>
                </a:lnTo>
                <a:cubicBezTo>
                  <a:pt x="1137183" y="1178432"/>
                  <a:pt x="1130114" y="1157224"/>
                  <a:pt x="1115975" y="1142788"/>
                </a:cubicBezTo>
                <a:cubicBezTo>
                  <a:pt x="1099456" y="1126119"/>
                  <a:pt x="1079141" y="1117785"/>
                  <a:pt x="1055030" y="1117785"/>
                </a:cubicBezTo>
                <a:cubicBezTo>
                  <a:pt x="1042678" y="1117785"/>
                  <a:pt x="1030474" y="1120352"/>
                  <a:pt x="1018419" y="1125487"/>
                </a:cubicBezTo>
                <a:cubicBezTo>
                  <a:pt x="1006363" y="1130621"/>
                  <a:pt x="994383" y="1138323"/>
                  <a:pt x="982477" y="1148592"/>
                </a:cubicBezTo>
                <a:lnTo>
                  <a:pt x="982477" y="1030274"/>
                </a:lnTo>
                <a:close/>
                <a:moveTo>
                  <a:pt x="1688480" y="1024023"/>
                </a:moveTo>
                <a:cubicBezTo>
                  <a:pt x="1677795" y="1024023"/>
                  <a:pt x="1668668" y="1027818"/>
                  <a:pt x="1661100" y="1035408"/>
                </a:cubicBezTo>
                <a:cubicBezTo>
                  <a:pt x="1653532" y="1042999"/>
                  <a:pt x="1649748" y="1052152"/>
                  <a:pt x="1649748" y="1062867"/>
                </a:cubicBezTo>
                <a:cubicBezTo>
                  <a:pt x="1649748" y="1074029"/>
                  <a:pt x="1653569" y="1083517"/>
                  <a:pt x="1661211" y="1091331"/>
                </a:cubicBezTo>
                <a:cubicBezTo>
                  <a:pt x="1668854" y="1099144"/>
                  <a:pt x="1678092" y="1103051"/>
                  <a:pt x="1688926" y="1103051"/>
                </a:cubicBezTo>
                <a:cubicBezTo>
                  <a:pt x="1699463" y="1103051"/>
                  <a:pt x="1708515" y="1099219"/>
                  <a:pt x="1716084" y="1091554"/>
                </a:cubicBezTo>
                <a:cubicBezTo>
                  <a:pt x="1723652" y="1083889"/>
                  <a:pt x="1727436" y="1074625"/>
                  <a:pt x="1727436" y="1063760"/>
                </a:cubicBezTo>
                <a:cubicBezTo>
                  <a:pt x="1727436" y="1052747"/>
                  <a:pt x="1723615" y="1043371"/>
                  <a:pt x="1715972" y="1035632"/>
                </a:cubicBezTo>
                <a:cubicBezTo>
                  <a:pt x="1708329" y="1027893"/>
                  <a:pt x="1699165" y="1024023"/>
                  <a:pt x="1688480" y="1024023"/>
                </a:cubicBezTo>
                <a:close/>
                <a:moveTo>
                  <a:pt x="2694186" y="622708"/>
                </a:moveTo>
                <a:cubicBezTo>
                  <a:pt x="2713566" y="622708"/>
                  <a:pt x="2729481" y="629219"/>
                  <a:pt x="2741929" y="642242"/>
                </a:cubicBezTo>
                <a:cubicBezTo>
                  <a:pt x="2754376" y="655264"/>
                  <a:pt x="2760601" y="672193"/>
                  <a:pt x="2760601" y="693029"/>
                </a:cubicBezTo>
                <a:cubicBezTo>
                  <a:pt x="2760601" y="713865"/>
                  <a:pt x="2754265" y="730906"/>
                  <a:pt x="2741594" y="744152"/>
                </a:cubicBezTo>
                <a:cubicBezTo>
                  <a:pt x="2728922" y="757398"/>
                  <a:pt x="2713046" y="764020"/>
                  <a:pt x="2693963" y="764020"/>
                </a:cubicBezTo>
                <a:cubicBezTo>
                  <a:pt x="2674880" y="764020"/>
                  <a:pt x="2659115" y="757472"/>
                  <a:pt x="2646667" y="744375"/>
                </a:cubicBezTo>
                <a:cubicBezTo>
                  <a:pt x="2634219" y="731278"/>
                  <a:pt x="2627995" y="714163"/>
                  <a:pt x="2627995" y="693029"/>
                </a:cubicBezTo>
                <a:cubicBezTo>
                  <a:pt x="2627995" y="672491"/>
                  <a:pt x="2634293" y="655636"/>
                  <a:pt x="2646890" y="642465"/>
                </a:cubicBezTo>
                <a:cubicBezTo>
                  <a:pt x="2659487" y="629294"/>
                  <a:pt x="2675252" y="622708"/>
                  <a:pt x="2694186" y="622708"/>
                </a:cubicBezTo>
                <a:close/>
                <a:moveTo>
                  <a:pt x="1238089" y="622262"/>
                </a:moveTo>
                <a:cubicBezTo>
                  <a:pt x="1257585" y="622262"/>
                  <a:pt x="1273510" y="628587"/>
                  <a:pt x="1285863" y="641237"/>
                </a:cubicBezTo>
                <a:cubicBezTo>
                  <a:pt x="1298216" y="653888"/>
                  <a:pt x="1304392" y="670333"/>
                  <a:pt x="1304392" y="690574"/>
                </a:cubicBezTo>
                <a:cubicBezTo>
                  <a:pt x="1304392" y="711112"/>
                  <a:pt x="1298253" y="727706"/>
                  <a:pt x="1285974" y="740357"/>
                </a:cubicBezTo>
                <a:cubicBezTo>
                  <a:pt x="1273696" y="753007"/>
                  <a:pt x="1258106" y="759332"/>
                  <a:pt x="1239205" y="759332"/>
                </a:cubicBezTo>
                <a:cubicBezTo>
                  <a:pt x="1219858" y="759332"/>
                  <a:pt x="1203784" y="752858"/>
                  <a:pt x="1190985" y="739910"/>
                </a:cubicBezTo>
                <a:cubicBezTo>
                  <a:pt x="1178186" y="726962"/>
                  <a:pt x="1171786" y="710368"/>
                  <a:pt x="1171786" y="690127"/>
                </a:cubicBezTo>
                <a:cubicBezTo>
                  <a:pt x="1171786" y="670631"/>
                  <a:pt x="1178037" y="654446"/>
                  <a:pt x="1190538" y="641572"/>
                </a:cubicBezTo>
                <a:cubicBezTo>
                  <a:pt x="1203040" y="628698"/>
                  <a:pt x="1218890" y="622262"/>
                  <a:pt x="1238089" y="622262"/>
                </a:cubicBezTo>
                <a:close/>
                <a:moveTo>
                  <a:pt x="2284726" y="621592"/>
                </a:moveTo>
                <a:cubicBezTo>
                  <a:pt x="2304009" y="621592"/>
                  <a:pt x="2319954" y="628140"/>
                  <a:pt x="2332561" y="641237"/>
                </a:cubicBezTo>
                <a:cubicBezTo>
                  <a:pt x="2345168" y="654334"/>
                  <a:pt x="2351472" y="671449"/>
                  <a:pt x="2351472" y="692583"/>
                </a:cubicBezTo>
                <a:cubicBezTo>
                  <a:pt x="2351472" y="714163"/>
                  <a:pt x="2345168" y="731613"/>
                  <a:pt x="2332561" y="744933"/>
                </a:cubicBezTo>
                <a:cubicBezTo>
                  <a:pt x="2319954" y="758253"/>
                  <a:pt x="2304082" y="764913"/>
                  <a:pt x="2284946" y="764913"/>
                </a:cubicBezTo>
                <a:cubicBezTo>
                  <a:pt x="2266405" y="764913"/>
                  <a:pt x="2250794" y="758142"/>
                  <a:pt x="2238112" y="744598"/>
                </a:cubicBezTo>
                <a:cubicBezTo>
                  <a:pt x="2225430" y="731055"/>
                  <a:pt x="2219090" y="713791"/>
                  <a:pt x="2219090" y="692806"/>
                </a:cubicBezTo>
                <a:cubicBezTo>
                  <a:pt x="2219090" y="671970"/>
                  <a:pt x="2225319" y="654892"/>
                  <a:pt x="2237779" y="641572"/>
                </a:cubicBezTo>
                <a:cubicBezTo>
                  <a:pt x="2250239" y="628252"/>
                  <a:pt x="2265888" y="621592"/>
                  <a:pt x="2284726" y="621592"/>
                </a:cubicBezTo>
                <a:close/>
                <a:moveTo>
                  <a:pt x="1846424" y="621592"/>
                </a:moveTo>
                <a:cubicBezTo>
                  <a:pt x="1865474" y="621592"/>
                  <a:pt x="1881250" y="628252"/>
                  <a:pt x="1893751" y="641572"/>
                </a:cubicBezTo>
                <a:cubicBezTo>
                  <a:pt x="1906253" y="654892"/>
                  <a:pt x="1912503" y="671970"/>
                  <a:pt x="1912503" y="692806"/>
                </a:cubicBezTo>
                <a:cubicBezTo>
                  <a:pt x="1912503" y="713791"/>
                  <a:pt x="1906141" y="731055"/>
                  <a:pt x="1893416" y="744598"/>
                </a:cubicBezTo>
                <a:cubicBezTo>
                  <a:pt x="1880692" y="758142"/>
                  <a:pt x="1865027" y="764913"/>
                  <a:pt x="1846424" y="764913"/>
                </a:cubicBezTo>
                <a:cubicBezTo>
                  <a:pt x="1827225" y="764913"/>
                  <a:pt x="1811301" y="758253"/>
                  <a:pt x="1798650" y="744933"/>
                </a:cubicBezTo>
                <a:cubicBezTo>
                  <a:pt x="1786000" y="731613"/>
                  <a:pt x="1779675" y="714163"/>
                  <a:pt x="1779675" y="692583"/>
                </a:cubicBezTo>
                <a:cubicBezTo>
                  <a:pt x="1779675" y="671449"/>
                  <a:pt x="1786000" y="654334"/>
                  <a:pt x="1798650" y="641237"/>
                </a:cubicBezTo>
                <a:cubicBezTo>
                  <a:pt x="1811301" y="628140"/>
                  <a:pt x="1827225" y="621592"/>
                  <a:pt x="1846424" y="621592"/>
                </a:cubicBezTo>
                <a:close/>
                <a:moveTo>
                  <a:pt x="1543894" y="616904"/>
                </a:moveTo>
                <a:cubicBezTo>
                  <a:pt x="1559548" y="616904"/>
                  <a:pt x="1573302" y="621145"/>
                  <a:pt x="1585153" y="629629"/>
                </a:cubicBezTo>
                <a:cubicBezTo>
                  <a:pt x="1597005" y="638112"/>
                  <a:pt x="1604943" y="649125"/>
                  <a:pt x="1608969" y="662668"/>
                </a:cubicBezTo>
                <a:lnTo>
                  <a:pt x="1476809" y="662668"/>
                </a:lnTo>
                <a:cubicBezTo>
                  <a:pt x="1483667" y="647637"/>
                  <a:pt x="1491121" y="637144"/>
                  <a:pt x="1499172" y="631191"/>
                </a:cubicBezTo>
                <a:cubicBezTo>
                  <a:pt x="1511992" y="621666"/>
                  <a:pt x="1526899" y="616904"/>
                  <a:pt x="1543894" y="616904"/>
                </a:cubicBezTo>
                <a:close/>
                <a:moveTo>
                  <a:pt x="803548" y="573148"/>
                </a:moveTo>
                <a:lnTo>
                  <a:pt x="847345" y="685886"/>
                </a:lnTo>
                <a:lnTo>
                  <a:pt x="759496" y="685886"/>
                </a:lnTo>
                <a:close/>
                <a:moveTo>
                  <a:pt x="2693181" y="565335"/>
                </a:moveTo>
                <a:cubicBezTo>
                  <a:pt x="2661481" y="565335"/>
                  <a:pt x="2633427" y="576348"/>
                  <a:pt x="2609019" y="598375"/>
                </a:cubicBezTo>
                <a:cubicBezTo>
                  <a:pt x="2581188" y="623676"/>
                  <a:pt x="2567273" y="655301"/>
                  <a:pt x="2567273" y="693253"/>
                </a:cubicBezTo>
                <a:cubicBezTo>
                  <a:pt x="2567273" y="728674"/>
                  <a:pt x="2579588" y="758774"/>
                  <a:pt x="2604220" y="783554"/>
                </a:cubicBezTo>
                <a:cubicBezTo>
                  <a:pt x="2628850" y="808334"/>
                  <a:pt x="2658579" y="820724"/>
                  <a:pt x="2693405" y="820724"/>
                </a:cubicBezTo>
                <a:cubicBezTo>
                  <a:pt x="2717069" y="820724"/>
                  <a:pt x="2738723" y="815106"/>
                  <a:pt x="2758368" y="803869"/>
                </a:cubicBezTo>
                <a:cubicBezTo>
                  <a:pt x="2778013" y="792633"/>
                  <a:pt x="2793529" y="777043"/>
                  <a:pt x="2804914" y="757100"/>
                </a:cubicBezTo>
                <a:cubicBezTo>
                  <a:pt x="2816300" y="737157"/>
                  <a:pt x="2821992" y="715726"/>
                  <a:pt x="2821992" y="692806"/>
                </a:cubicBezTo>
                <a:cubicBezTo>
                  <a:pt x="2821992" y="670035"/>
                  <a:pt x="2816337" y="648827"/>
                  <a:pt x="2805026" y="629182"/>
                </a:cubicBezTo>
                <a:cubicBezTo>
                  <a:pt x="2793715" y="609537"/>
                  <a:pt x="2777976" y="593984"/>
                  <a:pt x="2757810" y="582524"/>
                </a:cubicBezTo>
                <a:cubicBezTo>
                  <a:pt x="2737644" y="571065"/>
                  <a:pt x="2716101" y="565335"/>
                  <a:pt x="2693181" y="565335"/>
                </a:cubicBezTo>
                <a:close/>
                <a:moveTo>
                  <a:pt x="2272312" y="565335"/>
                </a:moveTo>
                <a:cubicBezTo>
                  <a:pt x="2240649" y="565335"/>
                  <a:pt x="2213742" y="577316"/>
                  <a:pt x="2191592" y="601277"/>
                </a:cubicBezTo>
                <a:cubicBezTo>
                  <a:pt x="2169443" y="625238"/>
                  <a:pt x="2158368" y="655971"/>
                  <a:pt x="2158368" y="693476"/>
                </a:cubicBezTo>
                <a:cubicBezTo>
                  <a:pt x="2158368" y="729641"/>
                  <a:pt x="2169814" y="759890"/>
                  <a:pt x="2192707" y="784224"/>
                </a:cubicBezTo>
                <a:cubicBezTo>
                  <a:pt x="2215600" y="808557"/>
                  <a:pt x="2242729" y="820724"/>
                  <a:pt x="2274094" y="820724"/>
                </a:cubicBezTo>
                <a:cubicBezTo>
                  <a:pt x="2288068" y="820724"/>
                  <a:pt x="2301038" y="818231"/>
                  <a:pt x="2313005" y="813245"/>
                </a:cubicBezTo>
                <a:cubicBezTo>
                  <a:pt x="2324971" y="808259"/>
                  <a:pt x="2336901" y="800111"/>
                  <a:pt x="2348793" y="788800"/>
                </a:cubicBezTo>
                <a:lnTo>
                  <a:pt x="2348793" y="814473"/>
                </a:lnTo>
                <a:lnTo>
                  <a:pt x="2409738" y="814473"/>
                </a:lnTo>
                <a:lnTo>
                  <a:pt x="2409738" y="571586"/>
                </a:lnTo>
                <a:lnTo>
                  <a:pt x="2348793" y="571586"/>
                </a:lnTo>
                <a:lnTo>
                  <a:pt x="2348793" y="598375"/>
                </a:lnTo>
                <a:cubicBezTo>
                  <a:pt x="2337940" y="587361"/>
                  <a:pt x="2326122" y="579101"/>
                  <a:pt x="2313338" y="573595"/>
                </a:cubicBezTo>
                <a:cubicBezTo>
                  <a:pt x="2300554" y="568088"/>
                  <a:pt x="2286878" y="565335"/>
                  <a:pt x="2272312" y="565335"/>
                </a:cubicBezTo>
                <a:close/>
                <a:moveTo>
                  <a:pt x="2117961" y="565335"/>
                </a:moveTo>
                <a:cubicBezTo>
                  <a:pt x="2106799" y="565335"/>
                  <a:pt x="2096530" y="568460"/>
                  <a:pt x="2087153" y="574711"/>
                </a:cubicBezTo>
                <a:cubicBezTo>
                  <a:pt x="2077777" y="580962"/>
                  <a:pt x="2070261" y="590115"/>
                  <a:pt x="2064606" y="602170"/>
                </a:cubicBezTo>
                <a:lnTo>
                  <a:pt x="2064606" y="571586"/>
                </a:lnTo>
                <a:lnTo>
                  <a:pt x="2012367" y="571586"/>
                </a:lnTo>
                <a:lnTo>
                  <a:pt x="2012367" y="814473"/>
                </a:lnTo>
                <a:lnTo>
                  <a:pt x="2072866" y="814473"/>
                </a:lnTo>
                <a:lnTo>
                  <a:pt x="2072866" y="716247"/>
                </a:lnTo>
                <a:lnTo>
                  <a:pt x="2072643" y="704415"/>
                </a:lnTo>
                <a:cubicBezTo>
                  <a:pt x="2072643" y="670482"/>
                  <a:pt x="2075880" y="647711"/>
                  <a:pt x="2082354" y="636103"/>
                </a:cubicBezTo>
                <a:cubicBezTo>
                  <a:pt x="2088828" y="624494"/>
                  <a:pt x="2096753" y="618690"/>
                  <a:pt x="2106129" y="618690"/>
                </a:cubicBezTo>
                <a:cubicBezTo>
                  <a:pt x="2110743" y="618690"/>
                  <a:pt x="2116621" y="620476"/>
                  <a:pt x="2123765" y="624048"/>
                </a:cubicBezTo>
                <a:lnTo>
                  <a:pt x="2142741" y="571586"/>
                </a:lnTo>
                <a:cubicBezTo>
                  <a:pt x="2134109" y="567418"/>
                  <a:pt x="2125849" y="565335"/>
                  <a:pt x="2117961" y="565335"/>
                </a:cubicBezTo>
                <a:close/>
                <a:moveTo>
                  <a:pt x="1540880" y="565335"/>
                </a:moveTo>
                <a:cubicBezTo>
                  <a:pt x="1504863" y="565335"/>
                  <a:pt x="1474912" y="577576"/>
                  <a:pt x="1451025" y="602058"/>
                </a:cubicBezTo>
                <a:cubicBezTo>
                  <a:pt x="1427138" y="626540"/>
                  <a:pt x="1415194" y="657311"/>
                  <a:pt x="1415194" y="694369"/>
                </a:cubicBezTo>
                <a:cubicBezTo>
                  <a:pt x="1415194" y="730534"/>
                  <a:pt x="1427175" y="760635"/>
                  <a:pt x="1451136" y="784670"/>
                </a:cubicBezTo>
                <a:cubicBezTo>
                  <a:pt x="1475098" y="808706"/>
                  <a:pt x="1506128" y="820724"/>
                  <a:pt x="1544228" y="820724"/>
                </a:cubicBezTo>
                <a:cubicBezTo>
                  <a:pt x="1568785" y="820724"/>
                  <a:pt x="1589993" y="816371"/>
                  <a:pt x="1607852" y="807664"/>
                </a:cubicBezTo>
                <a:cubicBezTo>
                  <a:pt x="1625712" y="798958"/>
                  <a:pt x="1641041" y="785526"/>
                  <a:pt x="1653840" y="767369"/>
                </a:cubicBezTo>
                <a:lnTo>
                  <a:pt x="1602495" y="743259"/>
                </a:lnTo>
                <a:cubicBezTo>
                  <a:pt x="1586124" y="759184"/>
                  <a:pt x="1566553" y="767146"/>
                  <a:pt x="1543782" y="767146"/>
                </a:cubicBezTo>
                <a:cubicBezTo>
                  <a:pt x="1524732" y="767146"/>
                  <a:pt x="1509068" y="762048"/>
                  <a:pt x="1496789" y="751854"/>
                </a:cubicBezTo>
                <a:cubicBezTo>
                  <a:pt x="1484511" y="741659"/>
                  <a:pt x="1476958" y="727930"/>
                  <a:pt x="1474130" y="710666"/>
                </a:cubicBezTo>
                <a:lnTo>
                  <a:pt x="1669914" y="710666"/>
                </a:lnTo>
                <a:lnTo>
                  <a:pt x="1670137" y="699057"/>
                </a:lnTo>
                <a:cubicBezTo>
                  <a:pt x="1670137" y="658873"/>
                  <a:pt x="1658156" y="626540"/>
                  <a:pt x="1634195" y="602058"/>
                </a:cubicBezTo>
                <a:cubicBezTo>
                  <a:pt x="1610234" y="577576"/>
                  <a:pt x="1579129" y="565335"/>
                  <a:pt x="1540880" y="565335"/>
                </a:cubicBezTo>
                <a:close/>
                <a:moveTo>
                  <a:pt x="1224248" y="565335"/>
                </a:moveTo>
                <a:cubicBezTo>
                  <a:pt x="1194334" y="565335"/>
                  <a:pt x="1168586" y="575902"/>
                  <a:pt x="1147006" y="597035"/>
                </a:cubicBezTo>
                <a:cubicBezTo>
                  <a:pt x="1123194" y="620401"/>
                  <a:pt x="1111287" y="651358"/>
                  <a:pt x="1111287" y="689904"/>
                </a:cubicBezTo>
                <a:cubicBezTo>
                  <a:pt x="1111287" y="725920"/>
                  <a:pt x="1122524" y="755686"/>
                  <a:pt x="1144997" y="779201"/>
                </a:cubicBezTo>
                <a:cubicBezTo>
                  <a:pt x="1167470" y="802716"/>
                  <a:pt x="1195003" y="814473"/>
                  <a:pt x="1227596" y="814473"/>
                </a:cubicBezTo>
                <a:cubicBezTo>
                  <a:pt x="1242479" y="814473"/>
                  <a:pt x="1255800" y="812129"/>
                  <a:pt x="1267557" y="807441"/>
                </a:cubicBezTo>
                <a:cubicBezTo>
                  <a:pt x="1279314" y="802753"/>
                  <a:pt x="1290551" y="795051"/>
                  <a:pt x="1301267" y="784335"/>
                </a:cubicBezTo>
                <a:cubicBezTo>
                  <a:pt x="1301267" y="803981"/>
                  <a:pt x="1299220" y="817822"/>
                  <a:pt x="1295127" y="825858"/>
                </a:cubicBezTo>
                <a:cubicBezTo>
                  <a:pt x="1291035" y="833895"/>
                  <a:pt x="1284002" y="840444"/>
                  <a:pt x="1274031" y="845504"/>
                </a:cubicBezTo>
                <a:cubicBezTo>
                  <a:pt x="1264059" y="850564"/>
                  <a:pt x="1250888" y="853094"/>
                  <a:pt x="1234517" y="853094"/>
                </a:cubicBezTo>
                <a:cubicBezTo>
                  <a:pt x="1221718" y="853094"/>
                  <a:pt x="1210630" y="851345"/>
                  <a:pt x="1201254" y="847848"/>
                </a:cubicBezTo>
                <a:cubicBezTo>
                  <a:pt x="1191878" y="844350"/>
                  <a:pt x="1184213" y="839179"/>
                  <a:pt x="1178260" y="832333"/>
                </a:cubicBezTo>
                <a:lnTo>
                  <a:pt x="1111064" y="832333"/>
                </a:lnTo>
                <a:cubicBezTo>
                  <a:pt x="1116422" y="848853"/>
                  <a:pt x="1124682" y="862879"/>
                  <a:pt x="1135844" y="874414"/>
                </a:cubicBezTo>
                <a:cubicBezTo>
                  <a:pt x="1147006" y="885948"/>
                  <a:pt x="1160698" y="894692"/>
                  <a:pt x="1176921" y="900645"/>
                </a:cubicBezTo>
                <a:cubicBezTo>
                  <a:pt x="1193143" y="906598"/>
                  <a:pt x="1213160" y="909574"/>
                  <a:pt x="1236973" y="909574"/>
                </a:cubicBezTo>
                <a:cubicBezTo>
                  <a:pt x="1281621" y="909574"/>
                  <a:pt x="1315033" y="896477"/>
                  <a:pt x="1337209" y="870284"/>
                </a:cubicBezTo>
                <a:cubicBezTo>
                  <a:pt x="1353728" y="850936"/>
                  <a:pt x="1361988" y="820724"/>
                  <a:pt x="1361988" y="779647"/>
                </a:cubicBezTo>
                <a:lnTo>
                  <a:pt x="1361988" y="571586"/>
                </a:lnTo>
                <a:lnTo>
                  <a:pt x="1301267" y="571586"/>
                </a:lnTo>
                <a:lnTo>
                  <a:pt x="1301267" y="598375"/>
                </a:lnTo>
                <a:cubicBezTo>
                  <a:pt x="1288765" y="586617"/>
                  <a:pt x="1276301" y="578171"/>
                  <a:pt x="1263873" y="573037"/>
                </a:cubicBezTo>
                <a:cubicBezTo>
                  <a:pt x="1251446" y="567902"/>
                  <a:pt x="1238238" y="565335"/>
                  <a:pt x="1224248" y="565335"/>
                </a:cubicBezTo>
                <a:close/>
                <a:moveTo>
                  <a:pt x="771457" y="486084"/>
                </a:moveTo>
                <a:lnTo>
                  <a:pt x="644823" y="814473"/>
                </a:lnTo>
                <a:lnTo>
                  <a:pt x="709786" y="814473"/>
                </a:lnTo>
                <a:lnTo>
                  <a:pt x="736506" y="746831"/>
                </a:lnTo>
                <a:lnTo>
                  <a:pt x="870500" y="746831"/>
                </a:lnTo>
                <a:lnTo>
                  <a:pt x="896194" y="814473"/>
                </a:lnTo>
                <a:lnTo>
                  <a:pt x="961157" y="814473"/>
                </a:lnTo>
                <a:lnTo>
                  <a:pt x="834851" y="486084"/>
                </a:lnTo>
                <a:close/>
                <a:moveTo>
                  <a:pt x="1721855" y="477824"/>
                </a:moveTo>
                <a:lnTo>
                  <a:pt x="1721855" y="814473"/>
                </a:lnTo>
                <a:lnTo>
                  <a:pt x="1782354" y="814473"/>
                </a:lnTo>
                <a:lnTo>
                  <a:pt x="1782354" y="788800"/>
                </a:lnTo>
                <a:cubicBezTo>
                  <a:pt x="1794260" y="800111"/>
                  <a:pt x="1806240" y="808259"/>
                  <a:pt x="1818295" y="813245"/>
                </a:cubicBezTo>
                <a:cubicBezTo>
                  <a:pt x="1830350" y="818231"/>
                  <a:pt x="1843373" y="820724"/>
                  <a:pt x="1857363" y="820724"/>
                </a:cubicBezTo>
                <a:cubicBezTo>
                  <a:pt x="1888766" y="820724"/>
                  <a:pt x="1915927" y="808557"/>
                  <a:pt x="1938846" y="784224"/>
                </a:cubicBezTo>
                <a:cubicBezTo>
                  <a:pt x="1961766" y="759890"/>
                  <a:pt x="1973225" y="729641"/>
                  <a:pt x="1973225" y="693476"/>
                </a:cubicBezTo>
                <a:cubicBezTo>
                  <a:pt x="1973225" y="655971"/>
                  <a:pt x="1962138" y="625238"/>
                  <a:pt x="1939962" y="601277"/>
                </a:cubicBezTo>
                <a:cubicBezTo>
                  <a:pt x="1917787" y="577316"/>
                  <a:pt x="1890849" y="565335"/>
                  <a:pt x="1859149" y="565335"/>
                </a:cubicBezTo>
                <a:cubicBezTo>
                  <a:pt x="1844563" y="565335"/>
                  <a:pt x="1830871" y="568088"/>
                  <a:pt x="1818072" y="573595"/>
                </a:cubicBezTo>
                <a:cubicBezTo>
                  <a:pt x="1805273" y="579101"/>
                  <a:pt x="1793367" y="587361"/>
                  <a:pt x="1782354" y="598375"/>
                </a:cubicBezTo>
                <a:lnTo>
                  <a:pt x="1782354" y="477824"/>
                </a:lnTo>
                <a:close/>
                <a:moveTo>
                  <a:pt x="1000783" y="477824"/>
                </a:moveTo>
                <a:lnTo>
                  <a:pt x="1000783" y="814473"/>
                </a:lnTo>
                <a:lnTo>
                  <a:pt x="1061728" y="814473"/>
                </a:lnTo>
                <a:lnTo>
                  <a:pt x="1061728" y="477824"/>
                </a:lnTo>
                <a:close/>
                <a:moveTo>
                  <a:pt x="2926172" y="471573"/>
                </a:moveTo>
                <a:cubicBezTo>
                  <a:pt x="2908610" y="471573"/>
                  <a:pt x="2895030" y="475480"/>
                  <a:pt x="2885430" y="483293"/>
                </a:cubicBezTo>
                <a:cubicBezTo>
                  <a:pt x="2875831" y="491107"/>
                  <a:pt x="2870213" y="501711"/>
                  <a:pt x="2868576" y="515105"/>
                </a:cubicBezTo>
                <a:cubicBezTo>
                  <a:pt x="2867683" y="520910"/>
                  <a:pt x="2867161" y="539736"/>
                  <a:pt x="2867013" y="571586"/>
                </a:cubicBezTo>
                <a:lnTo>
                  <a:pt x="2845358" y="571586"/>
                </a:lnTo>
                <a:lnTo>
                  <a:pt x="2845358" y="623155"/>
                </a:lnTo>
                <a:lnTo>
                  <a:pt x="2867013" y="623155"/>
                </a:lnTo>
                <a:lnTo>
                  <a:pt x="2867013" y="814473"/>
                </a:lnTo>
                <a:lnTo>
                  <a:pt x="2927958" y="814473"/>
                </a:lnTo>
                <a:lnTo>
                  <a:pt x="2927958" y="623155"/>
                </a:lnTo>
                <a:lnTo>
                  <a:pt x="2966579" y="623155"/>
                </a:lnTo>
                <a:lnTo>
                  <a:pt x="2966579" y="571586"/>
                </a:lnTo>
                <a:lnTo>
                  <a:pt x="2927958" y="571586"/>
                </a:lnTo>
                <a:lnTo>
                  <a:pt x="2928181" y="541225"/>
                </a:lnTo>
                <a:cubicBezTo>
                  <a:pt x="2928181" y="534230"/>
                  <a:pt x="2929372" y="529616"/>
                  <a:pt x="2931753" y="527384"/>
                </a:cubicBezTo>
                <a:cubicBezTo>
                  <a:pt x="2935027" y="524407"/>
                  <a:pt x="2940236" y="522919"/>
                  <a:pt x="2947380" y="522919"/>
                </a:cubicBezTo>
                <a:cubicBezTo>
                  <a:pt x="2953036" y="522919"/>
                  <a:pt x="2960254" y="524184"/>
                  <a:pt x="2969035" y="526714"/>
                </a:cubicBezTo>
                <a:lnTo>
                  <a:pt x="2969035" y="480280"/>
                </a:lnTo>
                <a:cubicBezTo>
                  <a:pt x="2953110" y="474475"/>
                  <a:pt x="2938822" y="471573"/>
                  <a:pt x="2926172" y="471573"/>
                </a:cubicBez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2A9DB82-D73F-C8D0-F38B-D8E10D0C6EEE}"/>
              </a:ext>
            </a:extLst>
          </p:cNvPr>
          <p:cNvSpPr/>
          <p:nvPr/>
        </p:nvSpPr>
        <p:spPr>
          <a:xfrm>
            <a:off x="262396" y="79514"/>
            <a:ext cx="3939953" cy="121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B2C5226-7EA8-9B06-85FE-83F8A879D3D2}"/>
                  </a:ext>
                </a:extLst>
              </p:cNvPr>
              <p:cNvSpPr txBox="1"/>
              <p:nvPr/>
            </p:nvSpPr>
            <p:spPr>
              <a:xfrm>
                <a:off x="262397" y="1609034"/>
                <a:ext cx="5646744" cy="54292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r>
                  <a:rPr lang="en-US" b="1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Reversion </a:t>
                </a:r>
                <a: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†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) reverses the order of the basis directions</a:t>
                </a:r>
                <a:b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</a:br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r>
                  <a:rPr lang="en-US" b="1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Parity Conjugation </a:t>
                </a:r>
                <a: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(-) negates the odd grade components</a:t>
                </a:r>
              </a:p>
              <a:p>
                <a:endParaRPr lang="en-US" b="1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endParaRPr lang="en-US" b="1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r>
                  <a:rPr lang="en-US" b="1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Clifford Conjugation</a:t>
                </a:r>
                <a: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 (~) combines both parity conjugation and reversion</a:t>
                </a:r>
              </a:p>
              <a:p>
                <a:endParaRPr lang="en-US" b="1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</m:t>
                          </m:r>
                        </m:e>
                      </m:acc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endParaRPr lang="en-US" b="1" dirty="0">
                  <a:solidFill>
                    <a:schemeClr val="bg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B2C5226-7EA8-9B06-85FE-83F8A879D3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397" y="1609034"/>
                <a:ext cx="5646744" cy="5429243"/>
              </a:xfrm>
              <a:prstGeom prst="rect">
                <a:avLst/>
              </a:prstGeom>
              <a:blipFill>
                <a:blip r:embed="rId3"/>
                <a:stretch>
                  <a:fillRect l="-8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9D82F71A-4F1F-DBA5-A241-9C24FD79AC5D}"/>
              </a:ext>
            </a:extLst>
          </p:cNvPr>
          <p:cNvGrpSpPr>
            <a:grpSpLocks noChangeAspect="1"/>
          </p:cNvGrpSpPr>
          <p:nvPr/>
        </p:nvGrpSpPr>
        <p:grpSpPr>
          <a:xfrm>
            <a:off x="8078327" y="76856"/>
            <a:ext cx="2011222" cy="2807534"/>
            <a:chOff x="5919618" y="3678931"/>
            <a:chExt cx="2126492" cy="3567428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2E8E728-F116-B6E0-F797-BC0FF0BDD56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49769" y="3678931"/>
              <a:ext cx="896340" cy="1518844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3801BB2-BC99-22E2-1395-CF22BB731D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15958" y="5197775"/>
              <a:ext cx="1230152" cy="2018995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A9C1D57B-7E5C-D29C-B9FC-D2CD830633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19618" y="3708519"/>
              <a:ext cx="1230152" cy="2018995"/>
            </a:xfrm>
            <a:prstGeom prst="straightConnector1">
              <a:avLst/>
            </a:prstGeom>
            <a:ln w="12700" cap="sq" cmpd="sng">
              <a:solidFill>
                <a:schemeClr val="bg1"/>
              </a:solidFill>
              <a:prstDash val="sysDash"/>
              <a:bevel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3482522-81E7-DE4A-4C6E-846F5CE3FB4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19618" y="5727515"/>
              <a:ext cx="896340" cy="1518844"/>
            </a:xfrm>
            <a:prstGeom prst="straightConnector1">
              <a:avLst/>
            </a:prstGeom>
            <a:ln w="12700" cap="sq" cmpd="sng">
              <a:solidFill>
                <a:schemeClr val="bg1"/>
              </a:solidFill>
              <a:prstDash val="sysDash"/>
              <a:bevel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3B1E2AB-9F81-CD84-E5A9-81BD53DFC120}"/>
                </a:ext>
              </a:extLst>
            </p:cNvPr>
            <p:cNvSpPr/>
            <p:nvPr/>
          </p:nvSpPr>
          <p:spPr>
            <a:xfrm>
              <a:off x="6815957" y="5140054"/>
              <a:ext cx="449521" cy="437432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Half Frame 21">
              <a:extLst>
                <a:ext uri="{FF2B5EF4-FFF2-40B4-BE49-F238E27FC236}">
                  <a16:creationId xmlns:a16="http://schemas.microsoft.com/office/drawing/2014/main" id="{44F1B95C-6B7F-0CC2-9B6D-A762A7DF46D2}"/>
                </a:ext>
              </a:extLst>
            </p:cNvPr>
            <p:cNvSpPr/>
            <p:nvPr/>
          </p:nvSpPr>
          <p:spPr>
            <a:xfrm rot="19718270">
              <a:off x="7075953" y="5114208"/>
              <a:ext cx="84607" cy="84607"/>
            </a:xfrm>
            <a:prstGeom prst="halfFrame">
              <a:avLst>
                <a:gd name="adj1" fmla="val 0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Half Frame 22">
              <a:extLst>
                <a:ext uri="{FF2B5EF4-FFF2-40B4-BE49-F238E27FC236}">
                  <a16:creationId xmlns:a16="http://schemas.microsoft.com/office/drawing/2014/main" id="{8305A1E8-13C9-B1C0-AE9D-2B7446E2817C}"/>
                </a:ext>
              </a:extLst>
            </p:cNvPr>
            <p:cNvSpPr/>
            <p:nvPr/>
          </p:nvSpPr>
          <p:spPr>
            <a:xfrm rot="9434904">
              <a:off x="6921723" y="5515408"/>
              <a:ext cx="84607" cy="84607"/>
            </a:xfrm>
            <a:prstGeom prst="halfFrame">
              <a:avLst>
                <a:gd name="adj1" fmla="val 0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EFE825C-9989-2412-7BDC-C8470771241B}"/>
              </a:ext>
            </a:extLst>
          </p:cNvPr>
          <p:cNvCxnSpPr/>
          <p:nvPr/>
        </p:nvCxnSpPr>
        <p:spPr>
          <a:xfrm>
            <a:off x="8958951" y="3173164"/>
            <a:ext cx="0" cy="49026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6064589-A7FE-05D3-3AC3-AE00B37D9833}"/>
              </a:ext>
            </a:extLst>
          </p:cNvPr>
          <p:cNvCxnSpPr>
            <a:cxnSpLocks/>
          </p:cNvCxnSpPr>
          <p:nvPr/>
        </p:nvCxnSpPr>
        <p:spPr>
          <a:xfrm flipH="1" flipV="1">
            <a:off x="7920467" y="5548523"/>
            <a:ext cx="847752" cy="1195317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BFB5481-5C9C-8632-7F8B-F37B8A8E893E}"/>
              </a:ext>
            </a:extLst>
          </p:cNvPr>
          <p:cNvCxnSpPr>
            <a:cxnSpLocks/>
          </p:cNvCxnSpPr>
          <p:nvPr/>
        </p:nvCxnSpPr>
        <p:spPr>
          <a:xfrm flipV="1">
            <a:off x="7930050" y="3971467"/>
            <a:ext cx="1163470" cy="1588931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2129053-FB3B-7AA9-C2BD-4FD0869659CF}"/>
              </a:ext>
            </a:extLst>
          </p:cNvPr>
          <p:cNvCxnSpPr>
            <a:cxnSpLocks/>
          </p:cNvCxnSpPr>
          <p:nvPr/>
        </p:nvCxnSpPr>
        <p:spPr>
          <a:xfrm flipV="1">
            <a:off x="8768218" y="5166784"/>
            <a:ext cx="1163470" cy="1588931"/>
          </a:xfrm>
          <a:prstGeom prst="straightConnector1">
            <a:avLst/>
          </a:prstGeom>
          <a:ln w="12700" cap="sq" cmpd="sng">
            <a:solidFill>
              <a:schemeClr val="bg1"/>
            </a:solidFill>
            <a:prstDash val="sysDash"/>
            <a:bevel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E14D6E0-87A0-1DD1-9C03-AF9208C355B0}"/>
              </a:ext>
            </a:extLst>
          </p:cNvPr>
          <p:cNvCxnSpPr>
            <a:cxnSpLocks/>
          </p:cNvCxnSpPr>
          <p:nvPr/>
        </p:nvCxnSpPr>
        <p:spPr>
          <a:xfrm flipH="1" flipV="1">
            <a:off x="9083936" y="3971467"/>
            <a:ext cx="847752" cy="1195317"/>
          </a:xfrm>
          <a:prstGeom prst="straightConnector1">
            <a:avLst/>
          </a:prstGeom>
          <a:ln w="12700" cap="sq" cmpd="sng">
            <a:solidFill>
              <a:schemeClr val="bg1"/>
            </a:solidFill>
            <a:prstDash val="sysDash"/>
            <a:bevel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A18B9CB-7897-2F73-F7D7-26A23E760AD5}"/>
              </a:ext>
            </a:extLst>
          </p:cNvPr>
          <p:cNvGrpSpPr/>
          <p:nvPr/>
        </p:nvGrpSpPr>
        <p:grpSpPr>
          <a:xfrm flipH="1">
            <a:off x="8768218" y="5074520"/>
            <a:ext cx="425154" cy="382326"/>
            <a:chOff x="8768218" y="5074520"/>
            <a:chExt cx="425154" cy="382326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D9A713D-DFDC-261E-4BD1-5D95D43EBD08}"/>
                </a:ext>
              </a:extLst>
            </p:cNvPr>
            <p:cNvSpPr/>
            <p:nvPr/>
          </p:nvSpPr>
          <p:spPr>
            <a:xfrm>
              <a:off x="8768218" y="5094861"/>
              <a:ext cx="425154" cy="344255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Half Frame 9">
              <a:extLst>
                <a:ext uri="{FF2B5EF4-FFF2-40B4-BE49-F238E27FC236}">
                  <a16:creationId xmlns:a16="http://schemas.microsoft.com/office/drawing/2014/main" id="{9F71102B-7ECD-29F7-36C8-2D559A9CF4D3}"/>
                </a:ext>
              </a:extLst>
            </p:cNvPr>
            <p:cNvSpPr/>
            <p:nvPr/>
          </p:nvSpPr>
          <p:spPr>
            <a:xfrm rot="19718270">
              <a:off x="9014121" y="5074520"/>
              <a:ext cx="80021" cy="66585"/>
            </a:xfrm>
            <a:prstGeom prst="halfFrame">
              <a:avLst>
                <a:gd name="adj1" fmla="val 0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Half Frame 10">
              <a:extLst>
                <a:ext uri="{FF2B5EF4-FFF2-40B4-BE49-F238E27FC236}">
                  <a16:creationId xmlns:a16="http://schemas.microsoft.com/office/drawing/2014/main" id="{51EF6B6B-D5C3-F89D-3FBB-32F0809E9221}"/>
                </a:ext>
              </a:extLst>
            </p:cNvPr>
            <p:cNvSpPr/>
            <p:nvPr/>
          </p:nvSpPr>
          <p:spPr>
            <a:xfrm rot="9434904">
              <a:off x="8868251" y="5390261"/>
              <a:ext cx="80021" cy="66585"/>
            </a:xfrm>
            <a:prstGeom prst="halfFrame">
              <a:avLst>
                <a:gd name="adj1" fmla="val 0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53343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63BCC9-33F8-F1FB-F1B6-945D799900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7C6D33B-86F5-AED1-4AF0-C83D14FDCF92}"/>
              </a:ext>
            </a:extLst>
          </p:cNvPr>
          <p:cNvSpPr txBox="1"/>
          <p:nvPr/>
        </p:nvSpPr>
        <p:spPr>
          <a:xfrm>
            <a:off x="-65678" y="-233455"/>
            <a:ext cx="12753892" cy="737086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3256276" y="1174042"/>
                </a:moveTo>
                <a:cubicBezTo>
                  <a:pt x="3275559" y="1174042"/>
                  <a:pt x="3291504" y="1180590"/>
                  <a:pt x="3304111" y="1193687"/>
                </a:cubicBezTo>
                <a:cubicBezTo>
                  <a:pt x="3316719" y="1206784"/>
                  <a:pt x="3323022" y="1223899"/>
                  <a:pt x="3323022" y="1245033"/>
                </a:cubicBezTo>
                <a:cubicBezTo>
                  <a:pt x="3323022" y="1266613"/>
                  <a:pt x="3316719" y="1284063"/>
                  <a:pt x="3304111" y="1297383"/>
                </a:cubicBezTo>
                <a:cubicBezTo>
                  <a:pt x="3291504" y="1310703"/>
                  <a:pt x="3275632" y="1317363"/>
                  <a:pt x="3256496" y="1317363"/>
                </a:cubicBezTo>
                <a:cubicBezTo>
                  <a:pt x="3237955" y="1317363"/>
                  <a:pt x="3222344" y="1310592"/>
                  <a:pt x="3209662" y="1297048"/>
                </a:cubicBezTo>
                <a:cubicBezTo>
                  <a:pt x="3196981" y="1283505"/>
                  <a:pt x="3190640" y="1266241"/>
                  <a:pt x="3190640" y="1245256"/>
                </a:cubicBezTo>
                <a:cubicBezTo>
                  <a:pt x="3190640" y="1224420"/>
                  <a:pt x="3196869" y="1207342"/>
                  <a:pt x="3209329" y="1194022"/>
                </a:cubicBezTo>
                <a:cubicBezTo>
                  <a:pt x="3221789" y="1180702"/>
                  <a:pt x="3237438" y="1174042"/>
                  <a:pt x="3256276" y="1174042"/>
                </a:cubicBezTo>
                <a:close/>
                <a:moveTo>
                  <a:pt x="2960849" y="1174042"/>
                </a:moveTo>
                <a:cubicBezTo>
                  <a:pt x="2979899" y="1174042"/>
                  <a:pt x="2995675" y="1180702"/>
                  <a:pt x="3008176" y="1194022"/>
                </a:cubicBezTo>
                <a:cubicBezTo>
                  <a:pt x="3020678" y="1207342"/>
                  <a:pt x="3026929" y="1224420"/>
                  <a:pt x="3026929" y="1245256"/>
                </a:cubicBezTo>
                <a:cubicBezTo>
                  <a:pt x="3026929" y="1266241"/>
                  <a:pt x="3020566" y="1283505"/>
                  <a:pt x="3007841" y="1297048"/>
                </a:cubicBezTo>
                <a:cubicBezTo>
                  <a:pt x="2995116" y="1310592"/>
                  <a:pt x="2979453" y="1317363"/>
                  <a:pt x="2960849" y="1317363"/>
                </a:cubicBezTo>
                <a:cubicBezTo>
                  <a:pt x="2941650" y="1317363"/>
                  <a:pt x="2925725" y="1310703"/>
                  <a:pt x="2913075" y="1297383"/>
                </a:cubicBezTo>
                <a:cubicBezTo>
                  <a:pt x="2900425" y="1284063"/>
                  <a:pt x="2894100" y="1266613"/>
                  <a:pt x="2894100" y="1245033"/>
                </a:cubicBezTo>
                <a:cubicBezTo>
                  <a:pt x="2894100" y="1223899"/>
                  <a:pt x="2900425" y="1206784"/>
                  <a:pt x="2913075" y="1193687"/>
                </a:cubicBezTo>
                <a:cubicBezTo>
                  <a:pt x="2925725" y="1180590"/>
                  <a:pt x="2941650" y="1174042"/>
                  <a:pt x="2960849" y="1174042"/>
                </a:cubicBezTo>
                <a:close/>
                <a:moveTo>
                  <a:pt x="2189476" y="1174042"/>
                </a:moveTo>
                <a:cubicBezTo>
                  <a:pt x="2208759" y="1174042"/>
                  <a:pt x="2224704" y="1180590"/>
                  <a:pt x="2237311" y="1193687"/>
                </a:cubicBezTo>
                <a:cubicBezTo>
                  <a:pt x="2249918" y="1206784"/>
                  <a:pt x="2256222" y="1223899"/>
                  <a:pt x="2256222" y="1245033"/>
                </a:cubicBezTo>
                <a:cubicBezTo>
                  <a:pt x="2256222" y="1266613"/>
                  <a:pt x="2249918" y="1284063"/>
                  <a:pt x="2237311" y="1297383"/>
                </a:cubicBezTo>
                <a:cubicBezTo>
                  <a:pt x="2224704" y="1310703"/>
                  <a:pt x="2208832" y="1317363"/>
                  <a:pt x="2189696" y="1317363"/>
                </a:cubicBezTo>
                <a:cubicBezTo>
                  <a:pt x="2171155" y="1317363"/>
                  <a:pt x="2155544" y="1310592"/>
                  <a:pt x="2142862" y="1297048"/>
                </a:cubicBezTo>
                <a:cubicBezTo>
                  <a:pt x="2130180" y="1283505"/>
                  <a:pt x="2123839" y="1266241"/>
                  <a:pt x="2123839" y="1245256"/>
                </a:cubicBezTo>
                <a:cubicBezTo>
                  <a:pt x="2123839" y="1224420"/>
                  <a:pt x="2130069" y="1207342"/>
                  <a:pt x="2142529" y="1194022"/>
                </a:cubicBezTo>
                <a:cubicBezTo>
                  <a:pt x="2154989" y="1180702"/>
                  <a:pt x="2170638" y="1174042"/>
                  <a:pt x="2189476" y="1174042"/>
                </a:cubicBezTo>
                <a:close/>
                <a:moveTo>
                  <a:pt x="3858468" y="1169354"/>
                </a:moveTo>
                <a:cubicBezTo>
                  <a:pt x="3874123" y="1169354"/>
                  <a:pt x="3887876" y="1173595"/>
                  <a:pt x="3899728" y="1182079"/>
                </a:cubicBezTo>
                <a:cubicBezTo>
                  <a:pt x="3911580" y="1190562"/>
                  <a:pt x="3919518" y="1201575"/>
                  <a:pt x="3923544" y="1215118"/>
                </a:cubicBezTo>
                <a:lnTo>
                  <a:pt x="3791384" y="1215118"/>
                </a:lnTo>
                <a:cubicBezTo>
                  <a:pt x="3798242" y="1200087"/>
                  <a:pt x="3805696" y="1189594"/>
                  <a:pt x="3813747" y="1183641"/>
                </a:cubicBezTo>
                <a:cubicBezTo>
                  <a:pt x="3826567" y="1174116"/>
                  <a:pt x="3841474" y="1169354"/>
                  <a:pt x="3858468" y="1169354"/>
                </a:cubicBezTo>
                <a:close/>
                <a:moveTo>
                  <a:pt x="1658008" y="1124036"/>
                </a:moveTo>
                <a:lnTo>
                  <a:pt x="1658008" y="1366923"/>
                </a:lnTo>
                <a:lnTo>
                  <a:pt x="1718952" y="1366923"/>
                </a:lnTo>
                <a:lnTo>
                  <a:pt x="1718952" y="1124036"/>
                </a:lnTo>
                <a:close/>
                <a:moveTo>
                  <a:pt x="1171037" y="1124036"/>
                </a:moveTo>
                <a:lnTo>
                  <a:pt x="1263365" y="1348799"/>
                </a:lnTo>
                <a:lnTo>
                  <a:pt x="1213418" y="1455774"/>
                </a:lnTo>
                <a:lnTo>
                  <a:pt x="1276359" y="1455774"/>
                </a:lnTo>
                <a:lnTo>
                  <a:pt x="1428477" y="1124036"/>
                </a:lnTo>
                <a:lnTo>
                  <a:pt x="1366025" y="1124036"/>
                </a:lnTo>
                <a:lnTo>
                  <a:pt x="1296405" y="1276437"/>
                </a:lnTo>
                <a:lnTo>
                  <a:pt x="1233311" y="1124036"/>
                </a:lnTo>
                <a:close/>
                <a:moveTo>
                  <a:pt x="3855455" y="1117785"/>
                </a:moveTo>
                <a:cubicBezTo>
                  <a:pt x="3819438" y="1117785"/>
                  <a:pt x="3789487" y="1130026"/>
                  <a:pt x="3765600" y="1154508"/>
                </a:cubicBezTo>
                <a:cubicBezTo>
                  <a:pt x="3741713" y="1178990"/>
                  <a:pt x="3729770" y="1209761"/>
                  <a:pt x="3729770" y="1246819"/>
                </a:cubicBezTo>
                <a:cubicBezTo>
                  <a:pt x="3729770" y="1282984"/>
                  <a:pt x="3741750" y="1313085"/>
                  <a:pt x="3765711" y="1337120"/>
                </a:cubicBezTo>
                <a:cubicBezTo>
                  <a:pt x="3789673" y="1361156"/>
                  <a:pt x="3820703" y="1373174"/>
                  <a:pt x="3858803" y="1373174"/>
                </a:cubicBezTo>
                <a:cubicBezTo>
                  <a:pt x="3883360" y="1373174"/>
                  <a:pt x="3904568" y="1368821"/>
                  <a:pt x="3922428" y="1360114"/>
                </a:cubicBezTo>
                <a:cubicBezTo>
                  <a:pt x="3940287" y="1351408"/>
                  <a:pt x="3955616" y="1337976"/>
                  <a:pt x="3968415" y="1319819"/>
                </a:cubicBezTo>
                <a:lnTo>
                  <a:pt x="3917070" y="1295709"/>
                </a:lnTo>
                <a:cubicBezTo>
                  <a:pt x="3900699" y="1311634"/>
                  <a:pt x="3881128" y="1319596"/>
                  <a:pt x="3858357" y="1319596"/>
                </a:cubicBezTo>
                <a:cubicBezTo>
                  <a:pt x="3839307" y="1319596"/>
                  <a:pt x="3823643" y="1314498"/>
                  <a:pt x="3811365" y="1304304"/>
                </a:cubicBezTo>
                <a:cubicBezTo>
                  <a:pt x="3799086" y="1294109"/>
                  <a:pt x="3791533" y="1280380"/>
                  <a:pt x="3788705" y="1263116"/>
                </a:cubicBezTo>
                <a:lnTo>
                  <a:pt x="3984489" y="1263116"/>
                </a:lnTo>
                <a:lnTo>
                  <a:pt x="3984712" y="1251507"/>
                </a:lnTo>
                <a:cubicBezTo>
                  <a:pt x="3984712" y="1211323"/>
                  <a:pt x="3972731" y="1178990"/>
                  <a:pt x="3948770" y="1154508"/>
                </a:cubicBezTo>
                <a:cubicBezTo>
                  <a:pt x="3924809" y="1130026"/>
                  <a:pt x="3893704" y="1117785"/>
                  <a:pt x="3855455" y="1117785"/>
                </a:cubicBezTo>
                <a:close/>
                <a:moveTo>
                  <a:pt x="3571565" y="1117785"/>
                </a:moveTo>
                <a:cubicBezTo>
                  <a:pt x="3545520" y="1117785"/>
                  <a:pt x="3521968" y="1123440"/>
                  <a:pt x="3500909" y="1134751"/>
                </a:cubicBezTo>
                <a:cubicBezTo>
                  <a:pt x="3479850" y="1146062"/>
                  <a:pt x="3463442" y="1161615"/>
                  <a:pt x="3451684" y="1181409"/>
                </a:cubicBezTo>
                <a:cubicBezTo>
                  <a:pt x="3439927" y="1201203"/>
                  <a:pt x="3434048" y="1222858"/>
                  <a:pt x="3434048" y="1246372"/>
                </a:cubicBezTo>
                <a:cubicBezTo>
                  <a:pt x="3434048" y="1280305"/>
                  <a:pt x="3446140" y="1309922"/>
                  <a:pt x="3470325" y="1335223"/>
                </a:cubicBezTo>
                <a:cubicBezTo>
                  <a:pt x="3494509" y="1360524"/>
                  <a:pt x="3527959" y="1373174"/>
                  <a:pt x="3570672" y="1373174"/>
                </a:cubicBezTo>
                <a:cubicBezTo>
                  <a:pt x="3618148" y="1373174"/>
                  <a:pt x="3654909" y="1356237"/>
                  <a:pt x="3680954" y="1322362"/>
                </a:cubicBezTo>
                <a:lnTo>
                  <a:pt x="3632898" y="1289458"/>
                </a:lnTo>
                <a:cubicBezTo>
                  <a:pt x="3617701" y="1308062"/>
                  <a:pt x="3596467" y="1317363"/>
                  <a:pt x="3569197" y="1317363"/>
                </a:cubicBezTo>
                <a:cubicBezTo>
                  <a:pt x="3547145" y="1317363"/>
                  <a:pt x="3529339" y="1310825"/>
                  <a:pt x="3515779" y="1297750"/>
                </a:cubicBezTo>
                <a:cubicBezTo>
                  <a:pt x="3502219" y="1284674"/>
                  <a:pt x="3495440" y="1267807"/>
                  <a:pt x="3495440" y="1247150"/>
                </a:cubicBezTo>
                <a:cubicBezTo>
                  <a:pt x="3495440" y="1225903"/>
                  <a:pt x="3502480" y="1208481"/>
                  <a:pt x="3516560" y="1194884"/>
                </a:cubicBezTo>
                <a:cubicBezTo>
                  <a:pt x="3530641" y="1181287"/>
                  <a:pt x="3549081" y="1174488"/>
                  <a:pt x="3571879" y="1174488"/>
                </a:cubicBezTo>
                <a:cubicBezTo>
                  <a:pt x="3584394" y="1174488"/>
                  <a:pt x="3595309" y="1176423"/>
                  <a:pt x="3604622" y="1180293"/>
                </a:cubicBezTo>
                <a:cubicBezTo>
                  <a:pt x="3613936" y="1184162"/>
                  <a:pt x="3623361" y="1191083"/>
                  <a:pt x="3632898" y="1201054"/>
                </a:cubicBezTo>
                <a:lnTo>
                  <a:pt x="3683633" y="1173149"/>
                </a:lnTo>
                <a:cubicBezTo>
                  <a:pt x="3671429" y="1155438"/>
                  <a:pt x="3655728" y="1141783"/>
                  <a:pt x="3636529" y="1132184"/>
                </a:cubicBezTo>
                <a:cubicBezTo>
                  <a:pt x="3617330" y="1122585"/>
                  <a:pt x="3595675" y="1117785"/>
                  <a:pt x="3571565" y="1117785"/>
                </a:cubicBezTo>
                <a:close/>
                <a:moveTo>
                  <a:pt x="3243862" y="1117785"/>
                </a:moveTo>
                <a:cubicBezTo>
                  <a:pt x="3212199" y="1117785"/>
                  <a:pt x="3185292" y="1129766"/>
                  <a:pt x="3163142" y="1153727"/>
                </a:cubicBezTo>
                <a:cubicBezTo>
                  <a:pt x="3140993" y="1177688"/>
                  <a:pt x="3129918" y="1208421"/>
                  <a:pt x="3129918" y="1245926"/>
                </a:cubicBezTo>
                <a:cubicBezTo>
                  <a:pt x="3129918" y="1282091"/>
                  <a:pt x="3141364" y="1312340"/>
                  <a:pt x="3164257" y="1336674"/>
                </a:cubicBezTo>
                <a:cubicBezTo>
                  <a:pt x="3187150" y="1361007"/>
                  <a:pt x="3214279" y="1373174"/>
                  <a:pt x="3245644" y="1373174"/>
                </a:cubicBezTo>
                <a:cubicBezTo>
                  <a:pt x="3259618" y="1373174"/>
                  <a:pt x="3272588" y="1370681"/>
                  <a:pt x="3284555" y="1365695"/>
                </a:cubicBezTo>
                <a:cubicBezTo>
                  <a:pt x="3296521" y="1360710"/>
                  <a:pt x="3308451" y="1352561"/>
                  <a:pt x="3320343" y="1341250"/>
                </a:cubicBezTo>
                <a:lnTo>
                  <a:pt x="3320343" y="1366923"/>
                </a:lnTo>
                <a:lnTo>
                  <a:pt x="3381288" y="1366923"/>
                </a:lnTo>
                <a:lnTo>
                  <a:pt x="3381288" y="1124036"/>
                </a:lnTo>
                <a:lnTo>
                  <a:pt x="3320343" y="1124036"/>
                </a:lnTo>
                <a:lnTo>
                  <a:pt x="3320343" y="1150825"/>
                </a:lnTo>
                <a:cubicBezTo>
                  <a:pt x="3309491" y="1139811"/>
                  <a:pt x="3297672" y="1131551"/>
                  <a:pt x="3284888" y="1126045"/>
                </a:cubicBezTo>
                <a:cubicBezTo>
                  <a:pt x="3272104" y="1120538"/>
                  <a:pt x="3258428" y="1117785"/>
                  <a:pt x="3243862" y="1117785"/>
                </a:cubicBezTo>
                <a:close/>
                <a:moveTo>
                  <a:pt x="2973574" y="1117785"/>
                </a:moveTo>
                <a:cubicBezTo>
                  <a:pt x="2958989" y="1117785"/>
                  <a:pt x="2945296" y="1120538"/>
                  <a:pt x="2932497" y="1126045"/>
                </a:cubicBezTo>
                <a:cubicBezTo>
                  <a:pt x="2919698" y="1131551"/>
                  <a:pt x="2907792" y="1139811"/>
                  <a:pt x="2896778" y="1150825"/>
                </a:cubicBezTo>
                <a:lnTo>
                  <a:pt x="2896778" y="1124036"/>
                </a:lnTo>
                <a:lnTo>
                  <a:pt x="2836280" y="1124036"/>
                </a:lnTo>
                <a:lnTo>
                  <a:pt x="2836280" y="1455774"/>
                </a:lnTo>
                <a:lnTo>
                  <a:pt x="2896778" y="1455774"/>
                </a:lnTo>
                <a:lnTo>
                  <a:pt x="2896778" y="1341250"/>
                </a:lnTo>
                <a:cubicBezTo>
                  <a:pt x="2908685" y="1352561"/>
                  <a:pt x="2920665" y="1360710"/>
                  <a:pt x="2932720" y="1365695"/>
                </a:cubicBezTo>
                <a:cubicBezTo>
                  <a:pt x="2944775" y="1370681"/>
                  <a:pt x="2957798" y="1373174"/>
                  <a:pt x="2971788" y="1373174"/>
                </a:cubicBezTo>
                <a:cubicBezTo>
                  <a:pt x="3003190" y="1373174"/>
                  <a:pt x="3030352" y="1361007"/>
                  <a:pt x="3053271" y="1336674"/>
                </a:cubicBezTo>
                <a:cubicBezTo>
                  <a:pt x="3076191" y="1312340"/>
                  <a:pt x="3087651" y="1282091"/>
                  <a:pt x="3087651" y="1245926"/>
                </a:cubicBezTo>
                <a:cubicBezTo>
                  <a:pt x="3087651" y="1208421"/>
                  <a:pt x="3076563" y="1177688"/>
                  <a:pt x="3054387" y="1153727"/>
                </a:cubicBezTo>
                <a:cubicBezTo>
                  <a:pt x="3032212" y="1129766"/>
                  <a:pt x="3005274" y="1117785"/>
                  <a:pt x="2973574" y="1117785"/>
                </a:cubicBezTo>
                <a:close/>
                <a:moveTo>
                  <a:pt x="2177062" y="1117785"/>
                </a:moveTo>
                <a:cubicBezTo>
                  <a:pt x="2145399" y="1117785"/>
                  <a:pt x="2118492" y="1129766"/>
                  <a:pt x="2096343" y="1153727"/>
                </a:cubicBezTo>
                <a:cubicBezTo>
                  <a:pt x="2074192" y="1177688"/>
                  <a:pt x="2063118" y="1208421"/>
                  <a:pt x="2063118" y="1245926"/>
                </a:cubicBezTo>
                <a:cubicBezTo>
                  <a:pt x="2063118" y="1282091"/>
                  <a:pt x="2074564" y="1312340"/>
                  <a:pt x="2097457" y="1336674"/>
                </a:cubicBezTo>
                <a:cubicBezTo>
                  <a:pt x="2120350" y="1361007"/>
                  <a:pt x="2147479" y="1373174"/>
                  <a:pt x="2178844" y="1373174"/>
                </a:cubicBezTo>
                <a:cubicBezTo>
                  <a:pt x="2192818" y="1373174"/>
                  <a:pt x="2205788" y="1370681"/>
                  <a:pt x="2217755" y="1365695"/>
                </a:cubicBezTo>
                <a:cubicBezTo>
                  <a:pt x="2229721" y="1360710"/>
                  <a:pt x="2241651" y="1352561"/>
                  <a:pt x="2253543" y="1341250"/>
                </a:cubicBezTo>
                <a:lnTo>
                  <a:pt x="2253543" y="1366923"/>
                </a:lnTo>
                <a:lnTo>
                  <a:pt x="2314489" y="1366923"/>
                </a:lnTo>
                <a:lnTo>
                  <a:pt x="2314489" y="1124036"/>
                </a:lnTo>
                <a:lnTo>
                  <a:pt x="2253543" y="1124036"/>
                </a:lnTo>
                <a:lnTo>
                  <a:pt x="2253543" y="1150825"/>
                </a:lnTo>
                <a:cubicBezTo>
                  <a:pt x="2242690" y="1139811"/>
                  <a:pt x="2230872" y="1131551"/>
                  <a:pt x="2218088" y="1126045"/>
                </a:cubicBezTo>
                <a:cubicBezTo>
                  <a:pt x="2205304" y="1120538"/>
                  <a:pt x="2191628" y="1117785"/>
                  <a:pt x="2177062" y="1117785"/>
                </a:cubicBezTo>
                <a:close/>
                <a:moveTo>
                  <a:pt x="1904690" y="1117785"/>
                </a:moveTo>
                <a:cubicBezTo>
                  <a:pt x="1878645" y="1117785"/>
                  <a:pt x="1855093" y="1123440"/>
                  <a:pt x="1834034" y="1134751"/>
                </a:cubicBezTo>
                <a:cubicBezTo>
                  <a:pt x="1812975" y="1146062"/>
                  <a:pt x="1796566" y="1161615"/>
                  <a:pt x="1784809" y="1181409"/>
                </a:cubicBezTo>
                <a:cubicBezTo>
                  <a:pt x="1773052" y="1201203"/>
                  <a:pt x="1767173" y="1222858"/>
                  <a:pt x="1767173" y="1246372"/>
                </a:cubicBezTo>
                <a:cubicBezTo>
                  <a:pt x="1767173" y="1280305"/>
                  <a:pt x="1779265" y="1309922"/>
                  <a:pt x="1803450" y="1335223"/>
                </a:cubicBezTo>
                <a:cubicBezTo>
                  <a:pt x="1827634" y="1360524"/>
                  <a:pt x="1861084" y="1373174"/>
                  <a:pt x="1903797" y="1373174"/>
                </a:cubicBezTo>
                <a:cubicBezTo>
                  <a:pt x="1951273" y="1373174"/>
                  <a:pt x="1988034" y="1356237"/>
                  <a:pt x="2014079" y="1322362"/>
                </a:cubicBezTo>
                <a:lnTo>
                  <a:pt x="1966022" y="1289458"/>
                </a:lnTo>
                <a:cubicBezTo>
                  <a:pt x="1950826" y="1308062"/>
                  <a:pt x="1929592" y="1317363"/>
                  <a:pt x="1902322" y="1317363"/>
                </a:cubicBezTo>
                <a:cubicBezTo>
                  <a:pt x="1880269" y="1317363"/>
                  <a:pt x="1862464" y="1310825"/>
                  <a:pt x="1848904" y="1297750"/>
                </a:cubicBezTo>
                <a:cubicBezTo>
                  <a:pt x="1835344" y="1284674"/>
                  <a:pt x="1828564" y="1267807"/>
                  <a:pt x="1828564" y="1247150"/>
                </a:cubicBezTo>
                <a:cubicBezTo>
                  <a:pt x="1828564" y="1225903"/>
                  <a:pt x="1835605" y="1208481"/>
                  <a:pt x="1849685" y="1194884"/>
                </a:cubicBezTo>
                <a:cubicBezTo>
                  <a:pt x="1863766" y="1181287"/>
                  <a:pt x="1882205" y="1174488"/>
                  <a:pt x="1905004" y="1174488"/>
                </a:cubicBezTo>
                <a:cubicBezTo>
                  <a:pt x="1917520" y="1174488"/>
                  <a:pt x="1928434" y="1176423"/>
                  <a:pt x="1937747" y="1180293"/>
                </a:cubicBezTo>
                <a:cubicBezTo>
                  <a:pt x="1947061" y="1184162"/>
                  <a:pt x="1956486" y="1191083"/>
                  <a:pt x="1966022" y="1201054"/>
                </a:cubicBezTo>
                <a:lnTo>
                  <a:pt x="2016758" y="1173149"/>
                </a:lnTo>
                <a:cubicBezTo>
                  <a:pt x="2004554" y="1155438"/>
                  <a:pt x="1988852" y="1141783"/>
                  <a:pt x="1969653" y="1132184"/>
                </a:cubicBezTo>
                <a:cubicBezTo>
                  <a:pt x="1950455" y="1122585"/>
                  <a:pt x="1928800" y="1117785"/>
                  <a:pt x="1904690" y="1117785"/>
                </a:cubicBezTo>
                <a:close/>
                <a:moveTo>
                  <a:pt x="1533438" y="1117785"/>
                </a:moveTo>
                <a:cubicBezTo>
                  <a:pt x="1510370" y="1117785"/>
                  <a:pt x="1491431" y="1124594"/>
                  <a:pt x="1476623" y="1138212"/>
                </a:cubicBezTo>
                <a:cubicBezTo>
                  <a:pt x="1461815" y="1151829"/>
                  <a:pt x="1454411" y="1168238"/>
                  <a:pt x="1454411" y="1187436"/>
                </a:cubicBezTo>
                <a:cubicBezTo>
                  <a:pt x="1454411" y="1217202"/>
                  <a:pt x="1474056" y="1241982"/>
                  <a:pt x="1513347" y="1261776"/>
                </a:cubicBezTo>
                <a:lnTo>
                  <a:pt x="1533885" y="1272045"/>
                </a:lnTo>
                <a:cubicBezTo>
                  <a:pt x="1551595" y="1280975"/>
                  <a:pt x="1560451" y="1290128"/>
                  <a:pt x="1560451" y="1299504"/>
                </a:cubicBezTo>
                <a:cubicBezTo>
                  <a:pt x="1560451" y="1304564"/>
                  <a:pt x="1557995" y="1309029"/>
                  <a:pt x="1553084" y="1312899"/>
                </a:cubicBezTo>
                <a:cubicBezTo>
                  <a:pt x="1548172" y="1316768"/>
                  <a:pt x="1541698" y="1318703"/>
                  <a:pt x="1533662" y="1318703"/>
                </a:cubicBezTo>
                <a:cubicBezTo>
                  <a:pt x="1526220" y="1318703"/>
                  <a:pt x="1517700" y="1316136"/>
                  <a:pt x="1508100" y="1311001"/>
                </a:cubicBezTo>
                <a:cubicBezTo>
                  <a:pt x="1498501" y="1305866"/>
                  <a:pt x="1490129" y="1299132"/>
                  <a:pt x="1482986" y="1290798"/>
                </a:cubicBezTo>
                <a:lnTo>
                  <a:pt x="1445481" y="1331651"/>
                </a:lnTo>
                <a:cubicBezTo>
                  <a:pt x="1466614" y="1359333"/>
                  <a:pt x="1494892" y="1373174"/>
                  <a:pt x="1530313" y="1373174"/>
                </a:cubicBezTo>
                <a:cubicBezTo>
                  <a:pt x="1556953" y="1373174"/>
                  <a:pt x="1578198" y="1365956"/>
                  <a:pt x="1594049" y="1351519"/>
                </a:cubicBezTo>
                <a:cubicBezTo>
                  <a:pt x="1609899" y="1337083"/>
                  <a:pt x="1617824" y="1319075"/>
                  <a:pt x="1617824" y="1297495"/>
                </a:cubicBezTo>
                <a:cubicBezTo>
                  <a:pt x="1617824" y="1281273"/>
                  <a:pt x="1613434" y="1267134"/>
                  <a:pt x="1604653" y="1255079"/>
                </a:cubicBezTo>
                <a:cubicBezTo>
                  <a:pt x="1595872" y="1243024"/>
                  <a:pt x="1579724" y="1231192"/>
                  <a:pt x="1556209" y="1219583"/>
                </a:cubicBezTo>
                <a:lnTo>
                  <a:pt x="1533885" y="1208421"/>
                </a:lnTo>
                <a:cubicBezTo>
                  <a:pt x="1524211" y="1203659"/>
                  <a:pt x="1518146" y="1199901"/>
                  <a:pt x="1515690" y="1197148"/>
                </a:cubicBezTo>
                <a:cubicBezTo>
                  <a:pt x="1513235" y="1194394"/>
                  <a:pt x="1512007" y="1191380"/>
                  <a:pt x="1512007" y="1188106"/>
                </a:cubicBezTo>
                <a:cubicBezTo>
                  <a:pt x="1512007" y="1183790"/>
                  <a:pt x="1513942" y="1180181"/>
                  <a:pt x="1517811" y="1177279"/>
                </a:cubicBezTo>
                <a:cubicBezTo>
                  <a:pt x="1521681" y="1174377"/>
                  <a:pt x="1527039" y="1172926"/>
                  <a:pt x="1533885" y="1172926"/>
                </a:cubicBezTo>
                <a:cubicBezTo>
                  <a:pt x="1546386" y="1172926"/>
                  <a:pt x="1560302" y="1180516"/>
                  <a:pt x="1575631" y="1195696"/>
                </a:cubicBezTo>
                <a:lnTo>
                  <a:pt x="1613359" y="1157969"/>
                </a:lnTo>
                <a:cubicBezTo>
                  <a:pt x="1603685" y="1145020"/>
                  <a:pt x="1591891" y="1135086"/>
                  <a:pt x="1577975" y="1128166"/>
                </a:cubicBezTo>
                <a:cubicBezTo>
                  <a:pt x="1564060" y="1121245"/>
                  <a:pt x="1549214" y="1117785"/>
                  <a:pt x="1533438" y="1117785"/>
                </a:cubicBezTo>
                <a:close/>
                <a:moveTo>
                  <a:pt x="733562" y="1099479"/>
                </a:moveTo>
                <a:lnTo>
                  <a:pt x="751198" y="1099479"/>
                </a:lnTo>
                <a:cubicBezTo>
                  <a:pt x="770545" y="1099479"/>
                  <a:pt x="783791" y="1101644"/>
                  <a:pt x="790935" y="1105974"/>
                </a:cubicBezTo>
                <a:cubicBezTo>
                  <a:pt x="800758" y="1111797"/>
                  <a:pt x="805669" y="1121056"/>
                  <a:pt x="805669" y="1133750"/>
                </a:cubicBezTo>
                <a:cubicBezTo>
                  <a:pt x="805669" y="1141066"/>
                  <a:pt x="803920" y="1147300"/>
                  <a:pt x="800423" y="1152452"/>
                </a:cubicBezTo>
                <a:cubicBezTo>
                  <a:pt x="796925" y="1157604"/>
                  <a:pt x="792125" y="1161300"/>
                  <a:pt x="786023" y="1163539"/>
                </a:cubicBezTo>
                <a:cubicBezTo>
                  <a:pt x="779922" y="1165778"/>
                  <a:pt x="769057" y="1166898"/>
                  <a:pt x="753430" y="1166898"/>
                </a:cubicBezTo>
                <a:lnTo>
                  <a:pt x="733562" y="1166898"/>
                </a:lnTo>
                <a:close/>
                <a:moveTo>
                  <a:pt x="671054" y="1038534"/>
                </a:moveTo>
                <a:lnTo>
                  <a:pt x="671054" y="1366923"/>
                </a:lnTo>
                <a:lnTo>
                  <a:pt x="733562" y="1366923"/>
                </a:lnTo>
                <a:lnTo>
                  <a:pt x="733562" y="1227843"/>
                </a:lnTo>
                <a:cubicBezTo>
                  <a:pt x="765411" y="1227843"/>
                  <a:pt x="787363" y="1226132"/>
                  <a:pt x="799418" y="1222709"/>
                </a:cubicBezTo>
                <a:cubicBezTo>
                  <a:pt x="819956" y="1216756"/>
                  <a:pt x="836216" y="1206189"/>
                  <a:pt x="848196" y="1191008"/>
                </a:cubicBezTo>
                <a:cubicBezTo>
                  <a:pt x="860177" y="1175828"/>
                  <a:pt x="866167" y="1156778"/>
                  <a:pt x="866167" y="1133858"/>
                </a:cubicBezTo>
                <a:cubicBezTo>
                  <a:pt x="866167" y="1113171"/>
                  <a:pt x="861591" y="1095423"/>
                  <a:pt x="852438" y="1080615"/>
                </a:cubicBezTo>
                <a:cubicBezTo>
                  <a:pt x="843285" y="1065807"/>
                  <a:pt x="830784" y="1055091"/>
                  <a:pt x="814933" y="1048468"/>
                </a:cubicBezTo>
                <a:cubicBezTo>
                  <a:pt x="799083" y="1041845"/>
                  <a:pt x="773224" y="1038534"/>
                  <a:pt x="737357" y="1038534"/>
                </a:cubicBezTo>
                <a:close/>
                <a:moveTo>
                  <a:pt x="2682202" y="1030274"/>
                </a:moveTo>
                <a:cubicBezTo>
                  <a:pt x="2656722" y="1030274"/>
                  <a:pt x="2635303" y="1038422"/>
                  <a:pt x="2617943" y="1054719"/>
                </a:cubicBezTo>
                <a:cubicBezTo>
                  <a:pt x="2600584" y="1071016"/>
                  <a:pt x="2591904" y="1090549"/>
                  <a:pt x="2591904" y="1113320"/>
                </a:cubicBezTo>
                <a:cubicBezTo>
                  <a:pt x="2591904" y="1129096"/>
                  <a:pt x="2597122" y="1144909"/>
                  <a:pt x="2607557" y="1160759"/>
                </a:cubicBezTo>
                <a:cubicBezTo>
                  <a:pt x="2617992" y="1176609"/>
                  <a:pt x="2641101" y="1199119"/>
                  <a:pt x="2676883" y="1228290"/>
                </a:cubicBezTo>
                <a:cubicBezTo>
                  <a:pt x="2695667" y="1243619"/>
                  <a:pt x="2707818" y="1255004"/>
                  <a:pt x="2713334" y="1262446"/>
                </a:cubicBezTo>
                <a:cubicBezTo>
                  <a:pt x="2718850" y="1269887"/>
                  <a:pt x="2721608" y="1277329"/>
                  <a:pt x="2721608" y="1284770"/>
                </a:cubicBezTo>
                <a:cubicBezTo>
                  <a:pt x="2721608" y="1292956"/>
                  <a:pt x="2717956" y="1300174"/>
                  <a:pt x="2710651" y="1306425"/>
                </a:cubicBezTo>
                <a:cubicBezTo>
                  <a:pt x="2703347" y="1312675"/>
                  <a:pt x="2694329" y="1315801"/>
                  <a:pt x="2683597" y="1315801"/>
                </a:cubicBezTo>
                <a:cubicBezTo>
                  <a:pt x="2663029" y="1315801"/>
                  <a:pt x="2644844" y="1301290"/>
                  <a:pt x="2629042" y="1272268"/>
                </a:cubicBezTo>
                <a:lnTo>
                  <a:pt x="2576500" y="1303969"/>
                </a:lnTo>
                <a:cubicBezTo>
                  <a:pt x="2588867" y="1328525"/>
                  <a:pt x="2603729" y="1346534"/>
                  <a:pt x="2621086" y="1357993"/>
                </a:cubicBezTo>
                <a:cubicBezTo>
                  <a:pt x="2638443" y="1369453"/>
                  <a:pt x="2658817" y="1375183"/>
                  <a:pt x="2682209" y="1375183"/>
                </a:cubicBezTo>
                <a:cubicBezTo>
                  <a:pt x="2712156" y="1375183"/>
                  <a:pt x="2736441" y="1366402"/>
                  <a:pt x="2755064" y="1348841"/>
                </a:cubicBezTo>
                <a:cubicBezTo>
                  <a:pt x="2773688" y="1331279"/>
                  <a:pt x="2782999" y="1309029"/>
                  <a:pt x="2782999" y="1282091"/>
                </a:cubicBezTo>
                <a:cubicBezTo>
                  <a:pt x="2782999" y="1268250"/>
                  <a:pt x="2780353" y="1255488"/>
                  <a:pt x="2775060" y="1243805"/>
                </a:cubicBezTo>
                <a:cubicBezTo>
                  <a:pt x="2769768" y="1232122"/>
                  <a:pt x="2760786" y="1219881"/>
                  <a:pt x="2748114" y="1207082"/>
                </a:cubicBezTo>
                <a:cubicBezTo>
                  <a:pt x="2743045" y="1201873"/>
                  <a:pt x="2728583" y="1189297"/>
                  <a:pt x="2704729" y="1169354"/>
                </a:cubicBezTo>
                <a:cubicBezTo>
                  <a:pt x="2679237" y="1147774"/>
                  <a:pt x="2663956" y="1133709"/>
                  <a:pt x="2658887" y="1127161"/>
                </a:cubicBezTo>
                <a:cubicBezTo>
                  <a:pt x="2655160" y="1122250"/>
                  <a:pt x="2653296" y="1117041"/>
                  <a:pt x="2653296" y="1111534"/>
                </a:cubicBezTo>
                <a:cubicBezTo>
                  <a:pt x="2653296" y="1106027"/>
                  <a:pt x="2655905" y="1101079"/>
                  <a:pt x="2661123" y="1096688"/>
                </a:cubicBezTo>
                <a:cubicBezTo>
                  <a:pt x="2666341" y="1092298"/>
                  <a:pt x="2673050" y="1090103"/>
                  <a:pt x="2681250" y="1090103"/>
                </a:cubicBezTo>
                <a:cubicBezTo>
                  <a:pt x="2698098" y="1090103"/>
                  <a:pt x="2714648" y="1101414"/>
                  <a:pt x="2730900" y="1124036"/>
                </a:cubicBezTo>
                <a:lnTo>
                  <a:pt x="2777195" y="1083182"/>
                </a:lnTo>
                <a:cubicBezTo>
                  <a:pt x="2759910" y="1063091"/>
                  <a:pt x="2743854" y="1049249"/>
                  <a:pt x="2729029" y="1041659"/>
                </a:cubicBezTo>
                <a:cubicBezTo>
                  <a:pt x="2714203" y="1034069"/>
                  <a:pt x="2698594" y="1030274"/>
                  <a:pt x="2682202" y="1030274"/>
                </a:cubicBezTo>
                <a:close/>
                <a:moveTo>
                  <a:pt x="2372382" y="1030274"/>
                </a:moveTo>
                <a:lnTo>
                  <a:pt x="2372382" y="1366923"/>
                </a:lnTo>
                <a:lnTo>
                  <a:pt x="2433328" y="1366923"/>
                </a:lnTo>
                <a:lnTo>
                  <a:pt x="2433328" y="1030274"/>
                </a:lnTo>
                <a:close/>
                <a:moveTo>
                  <a:pt x="921978" y="1030274"/>
                </a:moveTo>
                <a:lnTo>
                  <a:pt x="921978" y="1366923"/>
                </a:lnTo>
                <a:lnTo>
                  <a:pt x="982477" y="1366923"/>
                </a:lnTo>
                <a:lnTo>
                  <a:pt x="982477" y="1269366"/>
                </a:lnTo>
                <a:cubicBezTo>
                  <a:pt x="982477" y="1243321"/>
                  <a:pt x="983370" y="1226653"/>
                  <a:pt x="985155" y="1219360"/>
                </a:cubicBezTo>
                <a:cubicBezTo>
                  <a:pt x="988579" y="1205221"/>
                  <a:pt x="994718" y="1194059"/>
                  <a:pt x="1003573" y="1185874"/>
                </a:cubicBezTo>
                <a:cubicBezTo>
                  <a:pt x="1012428" y="1177688"/>
                  <a:pt x="1023032" y="1173595"/>
                  <a:pt x="1035385" y="1173595"/>
                </a:cubicBezTo>
                <a:cubicBezTo>
                  <a:pt x="1044910" y="1173595"/>
                  <a:pt x="1052910" y="1176051"/>
                  <a:pt x="1059384" y="1180962"/>
                </a:cubicBezTo>
                <a:cubicBezTo>
                  <a:pt x="1065858" y="1185874"/>
                  <a:pt x="1070434" y="1193315"/>
                  <a:pt x="1073113" y="1203287"/>
                </a:cubicBezTo>
                <a:cubicBezTo>
                  <a:pt x="1075792" y="1213258"/>
                  <a:pt x="1077131" y="1232308"/>
                  <a:pt x="1077131" y="1260437"/>
                </a:cubicBezTo>
                <a:lnTo>
                  <a:pt x="1077131" y="1366923"/>
                </a:lnTo>
                <a:lnTo>
                  <a:pt x="1137183" y="1366923"/>
                </a:lnTo>
                <a:lnTo>
                  <a:pt x="1137183" y="1206412"/>
                </a:lnTo>
                <a:cubicBezTo>
                  <a:pt x="1137183" y="1178432"/>
                  <a:pt x="1130114" y="1157224"/>
                  <a:pt x="1115975" y="1142788"/>
                </a:cubicBezTo>
                <a:cubicBezTo>
                  <a:pt x="1099456" y="1126119"/>
                  <a:pt x="1079141" y="1117785"/>
                  <a:pt x="1055030" y="1117785"/>
                </a:cubicBezTo>
                <a:cubicBezTo>
                  <a:pt x="1042678" y="1117785"/>
                  <a:pt x="1030474" y="1120352"/>
                  <a:pt x="1018419" y="1125487"/>
                </a:cubicBezTo>
                <a:cubicBezTo>
                  <a:pt x="1006363" y="1130621"/>
                  <a:pt x="994383" y="1138323"/>
                  <a:pt x="982477" y="1148592"/>
                </a:cubicBezTo>
                <a:lnTo>
                  <a:pt x="982477" y="1030274"/>
                </a:lnTo>
                <a:close/>
                <a:moveTo>
                  <a:pt x="1688480" y="1024023"/>
                </a:moveTo>
                <a:cubicBezTo>
                  <a:pt x="1677795" y="1024023"/>
                  <a:pt x="1668668" y="1027818"/>
                  <a:pt x="1661100" y="1035408"/>
                </a:cubicBezTo>
                <a:cubicBezTo>
                  <a:pt x="1653532" y="1042999"/>
                  <a:pt x="1649748" y="1052152"/>
                  <a:pt x="1649748" y="1062867"/>
                </a:cubicBezTo>
                <a:cubicBezTo>
                  <a:pt x="1649748" y="1074029"/>
                  <a:pt x="1653569" y="1083517"/>
                  <a:pt x="1661211" y="1091331"/>
                </a:cubicBezTo>
                <a:cubicBezTo>
                  <a:pt x="1668854" y="1099144"/>
                  <a:pt x="1678092" y="1103051"/>
                  <a:pt x="1688926" y="1103051"/>
                </a:cubicBezTo>
                <a:cubicBezTo>
                  <a:pt x="1699463" y="1103051"/>
                  <a:pt x="1708515" y="1099219"/>
                  <a:pt x="1716084" y="1091554"/>
                </a:cubicBezTo>
                <a:cubicBezTo>
                  <a:pt x="1723652" y="1083889"/>
                  <a:pt x="1727436" y="1074625"/>
                  <a:pt x="1727436" y="1063760"/>
                </a:cubicBezTo>
                <a:cubicBezTo>
                  <a:pt x="1727436" y="1052747"/>
                  <a:pt x="1723615" y="1043371"/>
                  <a:pt x="1715972" y="1035632"/>
                </a:cubicBezTo>
                <a:cubicBezTo>
                  <a:pt x="1708329" y="1027893"/>
                  <a:pt x="1699165" y="1024023"/>
                  <a:pt x="1688480" y="1024023"/>
                </a:cubicBezTo>
                <a:close/>
                <a:moveTo>
                  <a:pt x="2694186" y="622708"/>
                </a:moveTo>
                <a:cubicBezTo>
                  <a:pt x="2713566" y="622708"/>
                  <a:pt x="2729481" y="629219"/>
                  <a:pt x="2741929" y="642242"/>
                </a:cubicBezTo>
                <a:cubicBezTo>
                  <a:pt x="2754376" y="655264"/>
                  <a:pt x="2760601" y="672193"/>
                  <a:pt x="2760601" y="693029"/>
                </a:cubicBezTo>
                <a:cubicBezTo>
                  <a:pt x="2760601" y="713865"/>
                  <a:pt x="2754265" y="730906"/>
                  <a:pt x="2741594" y="744152"/>
                </a:cubicBezTo>
                <a:cubicBezTo>
                  <a:pt x="2728922" y="757398"/>
                  <a:pt x="2713046" y="764020"/>
                  <a:pt x="2693963" y="764020"/>
                </a:cubicBezTo>
                <a:cubicBezTo>
                  <a:pt x="2674880" y="764020"/>
                  <a:pt x="2659115" y="757472"/>
                  <a:pt x="2646667" y="744375"/>
                </a:cubicBezTo>
                <a:cubicBezTo>
                  <a:pt x="2634219" y="731278"/>
                  <a:pt x="2627995" y="714163"/>
                  <a:pt x="2627995" y="693029"/>
                </a:cubicBezTo>
                <a:cubicBezTo>
                  <a:pt x="2627995" y="672491"/>
                  <a:pt x="2634293" y="655636"/>
                  <a:pt x="2646890" y="642465"/>
                </a:cubicBezTo>
                <a:cubicBezTo>
                  <a:pt x="2659487" y="629294"/>
                  <a:pt x="2675252" y="622708"/>
                  <a:pt x="2694186" y="622708"/>
                </a:cubicBezTo>
                <a:close/>
                <a:moveTo>
                  <a:pt x="1238089" y="622262"/>
                </a:moveTo>
                <a:cubicBezTo>
                  <a:pt x="1257585" y="622262"/>
                  <a:pt x="1273510" y="628587"/>
                  <a:pt x="1285863" y="641237"/>
                </a:cubicBezTo>
                <a:cubicBezTo>
                  <a:pt x="1298216" y="653888"/>
                  <a:pt x="1304392" y="670333"/>
                  <a:pt x="1304392" y="690574"/>
                </a:cubicBezTo>
                <a:cubicBezTo>
                  <a:pt x="1304392" y="711112"/>
                  <a:pt x="1298253" y="727706"/>
                  <a:pt x="1285974" y="740357"/>
                </a:cubicBezTo>
                <a:cubicBezTo>
                  <a:pt x="1273696" y="753007"/>
                  <a:pt x="1258106" y="759332"/>
                  <a:pt x="1239205" y="759332"/>
                </a:cubicBezTo>
                <a:cubicBezTo>
                  <a:pt x="1219858" y="759332"/>
                  <a:pt x="1203784" y="752858"/>
                  <a:pt x="1190985" y="739910"/>
                </a:cubicBezTo>
                <a:cubicBezTo>
                  <a:pt x="1178186" y="726962"/>
                  <a:pt x="1171786" y="710368"/>
                  <a:pt x="1171786" y="690127"/>
                </a:cubicBezTo>
                <a:cubicBezTo>
                  <a:pt x="1171786" y="670631"/>
                  <a:pt x="1178037" y="654446"/>
                  <a:pt x="1190538" y="641572"/>
                </a:cubicBezTo>
                <a:cubicBezTo>
                  <a:pt x="1203040" y="628698"/>
                  <a:pt x="1218890" y="622262"/>
                  <a:pt x="1238089" y="622262"/>
                </a:cubicBezTo>
                <a:close/>
                <a:moveTo>
                  <a:pt x="2284726" y="621592"/>
                </a:moveTo>
                <a:cubicBezTo>
                  <a:pt x="2304009" y="621592"/>
                  <a:pt x="2319954" y="628140"/>
                  <a:pt x="2332561" y="641237"/>
                </a:cubicBezTo>
                <a:cubicBezTo>
                  <a:pt x="2345168" y="654334"/>
                  <a:pt x="2351472" y="671449"/>
                  <a:pt x="2351472" y="692583"/>
                </a:cubicBezTo>
                <a:cubicBezTo>
                  <a:pt x="2351472" y="714163"/>
                  <a:pt x="2345168" y="731613"/>
                  <a:pt x="2332561" y="744933"/>
                </a:cubicBezTo>
                <a:cubicBezTo>
                  <a:pt x="2319954" y="758253"/>
                  <a:pt x="2304082" y="764913"/>
                  <a:pt x="2284946" y="764913"/>
                </a:cubicBezTo>
                <a:cubicBezTo>
                  <a:pt x="2266405" y="764913"/>
                  <a:pt x="2250794" y="758142"/>
                  <a:pt x="2238112" y="744598"/>
                </a:cubicBezTo>
                <a:cubicBezTo>
                  <a:pt x="2225430" y="731055"/>
                  <a:pt x="2219090" y="713791"/>
                  <a:pt x="2219090" y="692806"/>
                </a:cubicBezTo>
                <a:cubicBezTo>
                  <a:pt x="2219090" y="671970"/>
                  <a:pt x="2225319" y="654892"/>
                  <a:pt x="2237779" y="641572"/>
                </a:cubicBezTo>
                <a:cubicBezTo>
                  <a:pt x="2250239" y="628252"/>
                  <a:pt x="2265888" y="621592"/>
                  <a:pt x="2284726" y="621592"/>
                </a:cubicBezTo>
                <a:close/>
                <a:moveTo>
                  <a:pt x="1846424" y="621592"/>
                </a:moveTo>
                <a:cubicBezTo>
                  <a:pt x="1865474" y="621592"/>
                  <a:pt x="1881250" y="628252"/>
                  <a:pt x="1893751" y="641572"/>
                </a:cubicBezTo>
                <a:cubicBezTo>
                  <a:pt x="1906253" y="654892"/>
                  <a:pt x="1912503" y="671970"/>
                  <a:pt x="1912503" y="692806"/>
                </a:cubicBezTo>
                <a:cubicBezTo>
                  <a:pt x="1912503" y="713791"/>
                  <a:pt x="1906141" y="731055"/>
                  <a:pt x="1893416" y="744598"/>
                </a:cubicBezTo>
                <a:cubicBezTo>
                  <a:pt x="1880692" y="758142"/>
                  <a:pt x="1865027" y="764913"/>
                  <a:pt x="1846424" y="764913"/>
                </a:cubicBezTo>
                <a:cubicBezTo>
                  <a:pt x="1827225" y="764913"/>
                  <a:pt x="1811301" y="758253"/>
                  <a:pt x="1798650" y="744933"/>
                </a:cubicBezTo>
                <a:cubicBezTo>
                  <a:pt x="1786000" y="731613"/>
                  <a:pt x="1779675" y="714163"/>
                  <a:pt x="1779675" y="692583"/>
                </a:cubicBezTo>
                <a:cubicBezTo>
                  <a:pt x="1779675" y="671449"/>
                  <a:pt x="1786000" y="654334"/>
                  <a:pt x="1798650" y="641237"/>
                </a:cubicBezTo>
                <a:cubicBezTo>
                  <a:pt x="1811301" y="628140"/>
                  <a:pt x="1827225" y="621592"/>
                  <a:pt x="1846424" y="621592"/>
                </a:cubicBezTo>
                <a:close/>
                <a:moveTo>
                  <a:pt x="1543894" y="616904"/>
                </a:moveTo>
                <a:cubicBezTo>
                  <a:pt x="1559548" y="616904"/>
                  <a:pt x="1573302" y="621145"/>
                  <a:pt x="1585153" y="629629"/>
                </a:cubicBezTo>
                <a:cubicBezTo>
                  <a:pt x="1597005" y="638112"/>
                  <a:pt x="1604943" y="649125"/>
                  <a:pt x="1608969" y="662668"/>
                </a:cubicBezTo>
                <a:lnTo>
                  <a:pt x="1476809" y="662668"/>
                </a:lnTo>
                <a:cubicBezTo>
                  <a:pt x="1483667" y="647637"/>
                  <a:pt x="1491121" y="637144"/>
                  <a:pt x="1499172" y="631191"/>
                </a:cubicBezTo>
                <a:cubicBezTo>
                  <a:pt x="1511992" y="621666"/>
                  <a:pt x="1526899" y="616904"/>
                  <a:pt x="1543894" y="616904"/>
                </a:cubicBezTo>
                <a:close/>
                <a:moveTo>
                  <a:pt x="803548" y="573148"/>
                </a:moveTo>
                <a:lnTo>
                  <a:pt x="847345" y="685886"/>
                </a:lnTo>
                <a:lnTo>
                  <a:pt x="759496" y="685886"/>
                </a:lnTo>
                <a:close/>
                <a:moveTo>
                  <a:pt x="2693181" y="565335"/>
                </a:moveTo>
                <a:cubicBezTo>
                  <a:pt x="2661481" y="565335"/>
                  <a:pt x="2633427" y="576348"/>
                  <a:pt x="2609019" y="598375"/>
                </a:cubicBezTo>
                <a:cubicBezTo>
                  <a:pt x="2581188" y="623676"/>
                  <a:pt x="2567273" y="655301"/>
                  <a:pt x="2567273" y="693253"/>
                </a:cubicBezTo>
                <a:cubicBezTo>
                  <a:pt x="2567273" y="728674"/>
                  <a:pt x="2579588" y="758774"/>
                  <a:pt x="2604220" y="783554"/>
                </a:cubicBezTo>
                <a:cubicBezTo>
                  <a:pt x="2628850" y="808334"/>
                  <a:pt x="2658579" y="820724"/>
                  <a:pt x="2693405" y="820724"/>
                </a:cubicBezTo>
                <a:cubicBezTo>
                  <a:pt x="2717069" y="820724"/>
                  <a:pt x="2738723" y="815106"/>
                  <a:pt x="2758368" y="803869"/>
                </a:cubicBezTo>
                <a:cubicBezTo>
                  <a:pt x="2778013" y="792633"/>
                  <a:pt x="2793529" y="777043"/>
                  <a:pt x="2804914" y="757100"/>
                </a:cubicBezTo>
                <a:cubicBezTo>
                  <a:pt x="2816300" y="737157"/>
                  <a:pt x="2821992" y="715726"/>
                  <a:pt x="2821992" y="692806"/>
                </a:cubicBezTo>
                <a:cubicBezTo>
                  <a:pt x="2821992" y="670035"/>
                  <a:pt x="2816337" y="648827"/>
                  <a:pt x="2805026" y="629182"/>
                </a:cubicBezTo>
                <a:cubicBezTo>
                  <a:pt x="2793715" y="609537"/>
                  <a:pt x="2777976" y="593984"/>
                  <a:pt x="2757810" y="582524"/>
                </a:cubicBezTo>
                <a:cubicBezTo>
                  <a:pt x="2737644" y="571065"/>
                  <a:pt x="2716101" y="565335"/>
                  <a:pt x="2693181" y="565335"/>
                </a:cubicBezTo>
                <a:close/>
                <a:moveTo>
                  <a:pt x="2272312" y="565335"/>
                </a:moveTo>
                <a:cubicBezTo>
                  <a:pt x="2240649" y="565335"/>
                  <a:pt x="2213742" y="577316"/>
                  <a:pt x="2191592" y="601277"/>
                </a:cubicBezTo>
                <a:cubicBezTo>
                  <a:pt x="2169443" y="625238"/>
                  <a:pt x="2158368" y="655971"/>
                  <a:pt x="2158368" y="693476"/>
                </a:cubicBezTo>
                <a:cubicBezTo>
                  <a:pt x="2158368" y="729641"/>
                  <a:pt x="2169814" y="759890"/>
                  <a:pt x="2192707" y="784224"/>
                </a:cubicBezTo>
                <a:cubicBezTo>
                  <a:pt x="2215600" y="808557"/>
                  <a:pt x="2242729" y="820724"/>
                  <a:pt x="2274094" y="820724"/>
                </a:cubicBezTo>
                <a:cubicBezTo>
                  <a:pt x="2288068" y="820724"/>
                  <a:pt x="2301038" y="818231"/>
                  <a:pt x="2313005" y="813245"/>
                </a:cubicBezTo>
                <a:cubicBezTo>
                  <a:pt x="2324971" y="808259"/>
                  <a:pt x="2336901" y="800111"/>
                  <a:pt x="2348793" y="788800"/>
                </a:cubicBezTo>
                <a:lnTo>
                  <a:pt x="2348793" y="814473"/>
                </a:lnTo>
                <a:lnTo>
                  <a:pt x="2409738" y="814473"/>
                </a:lnTo>
                <a:lnTo>
                  <a:pt x="2409738" y="571586"/>
                </a:lnTo>
                <a:lnTo>
                  <a:pt x="2348793" y="571586"/>
                </a:lnTo>
                <a:lnTo>
                  <a:pt x="2348793" y="598375"/>
                </a:lnTo>
                <a:cubicBezTo>
                  <a:pt x="2337940" y="587361"/>
                  <a:pt x="2326122" y="579101"/>
                  <a:pt x="2313338" y="573595"/>
                </a:cubicBezTo>
                <a:cubicBezTo>
                  <a:pt x="2300554" y="568088"/>
                  <a:pt x="2286878" y="565335"/>
                  <a:pt x="2272312" y="565335"/>
                </a:cubicBezTo>
                <a:close/>
                <a:moveTo>
                  <a:pt x="2117961" y="565335"/>
                </a:moveTo>
                <a:cubicBezTo>
                  <a:pt x="2106799" y="565335"/>
                  <a:pt x="2096530" y="568460"/>
                  <a:pt x="2087153" y="574711"/>
                </a:cubicBezTo>
                <a:cubicBezTo>
                  <a:pt x="2077777" y="580962"/>
                  <a:pt x="2070261" y="590115"/>
                  <a:pt x="2064606" y="602170"/>
                </a:cubicBezTo>
                <a:lnTo>
                  <a:pt x="2064606" y="571586"/>
                </a:lnTo>
                <a:lnTo>
                  <a:pt x="2012367" y="571586"/>
                </a:lnTo>
                <a:lnTo>
                  <a:pt x="2012367" y="814473"/>
                </a:lnTo>
                <a:lnTo>
                  <a:pt x="2072866" y="814473"/>
                </a:lnTo>
                <a:lnTo>
                  <a:pt x="2072866" y="716247"/>
                </a:lnTo>
                <a:lnTo>
                  <a:pt x="2072643" y="704415"/>
                </a:lnTo>
                <a:cubicBezTo>
                  <a:pt x="2072643" y="670482"/>
                  <a:pt x="2075880" y="647711"/>
                  <a:pt x="2082354" y="636103"/>
                </a:cubicBezTo>
                <a:cubicBezTo>
                  <a:pt x="2088828" y="624494"/>
                  <a:pt x="2096753" y="618690"/>
                  <a:pt x="2106129" y="618690"/>
                </a:cubicBezTo>
                <a:cubicBezTo>
                  <a:pt x="2110743" y="618690"/>
                  <a:pt x="2116621" y="620476"/>
                  <a:pt x="2123765" y="624048"/>
                </a:cubicBezTo>
                <a:lnTo>
                  <a:pt x="2142741" y="571586"/>
                </a:lnTo>
                <a:cubicBezTo>
                  <a:pt x="2134109" y="567418"/>
                  <a:pt x="2125849" y="565335"/>
                  <a:pt x="2117961" y="565335"/>
                </a:cubicBezTo>
                <a:close/>
                <a:moveTo>
                  <a:pt x="1540880" y="565335"/>
                </a:moveTo>
                <a:cubicBezTo>
                  <a:pt x="1504863" y="565335"/>
                  <a:pt x="1474912" y="577576"/>
                  <a:pt x="1451025" y="602058"/>
                </a:cubicBezTo>
                <a:cubicBezTo>
                  <a:pt x="1427138" y="626540"/>
                  <a:pt x="1415194" y="657311"/>
                  <a:pt x="1415194" y="694369"/>
                </a:cubicBezTo>
                <a:cubicBezTo>
                  <a:pt x="1415194" y="730534"/>
                  <a:pt x="1427175" y="760635"/>
                  <a:pt x="1451136" y="784670"/>
                </a:cubicBezTo>
                <a:cubicBezTo>
                  <a:pt x="1475098" y="808706"/>
                  <a:pt x="1506128" y="820724"/>
                  <a:pt x="1544228" y="820724"/>
                </a:cubicBezTo>
                <a:cubicBezTo>
                  <a:pt x="1568785" y="820724"/>
                  <a:pt x="1589993" y="816371"/>
                  <a:pt x="1607852" y="807664"/>
                </a:cubicBezTo>
                <a:cubicBezTo>
                  <a:pt x="1625712" y="798958"/>
                  <a:pt x="1641041" y="785526"/>
                  <a:pt x="1653840" y="767369"/>
                </a:cubicBezTo>
                <a:lnTo>
                  <a:pt x="1602495" y="743259"/>
                </a:lnTo>
                <a:cubicBezTo>
                  <a:pt x="1586124" y="759184"/>
                  <a:pt x="1566553" y="767146"/>
                  <a:pt x="1543782" y="767146"/>
                </a:cubicBezTo>
                <a:cubicBezTo>
                  <a:pt x="1524732" y="767146"/>
                  <a:pt x="1509068" y="762048"/>
                  <a:pt x="1496789" y="751854"/>
                </a:cubicBezTo>
                <a:cubicBezTo>
                  <a:pt x="1484511" y="741659"/>
                  <a:pt x="1476958" y="727930"/>
                  <a:pt x="1474130" y="710666"/>
                </a:cubicBezTo>
                <a:lnTo>
                  <a:pt x="1669914" y="710666"/>
                </a:lnTo>
                <a:lnTo>
                  <a:pt x="1670137" y="699057"/>
                </a:lnTo>
                <a:cubicBezTo>
                  <a:pt x="1670137" y="658873"/>
                  <a:pt x="1658156" y="626540"/>
                  <a:pt x="1634195" y="602058"/>
                </a:cubicBezTo>
                <a:cubicBezTo>
                  <a:pt x="1610234" y="577576"/>
                  <a:pt x="1579129" y="565335"/>
                  <a:pt x="1540880" y="565335"/>
                </a:cubicBezTo>
                <a:close/>
                <a:moveTo>
                  <a:pt x="1224248" y="565335"/>
                </a:moveTo>
                <a:cubicBezTo>
                  <a:pt x="1194334" y="565335"/>
                  <a:pt x="1168586" y="575902"/>
                  <a:pt x="1147006" y="597035"/>
                </a:cubicBezTo>
                <a:cubicBezTo>
                  <a:pt x="1123194" y="620401"/>
                  <a:pt x="1111287" y="651358"/>
                  <a:pt x="1111287" y="689904"/>
                </a:cubicBezTo>
                <a:cubicBezTo>
                  <a:pt x="1111287" y="725920"/>
                  <a:pt x="1122524" y="755686"/>
                  <a:pt x="1144997" y="779201"/>
                </a:cubicBezTo>
                <a:cubicBezTo>
                  <a:pt x="1167470" y="802716"/>
                  <a:pt x="1195003" y="814473"/>
                  <a:pt x="1227596" y="814473"/>
                </a:cubicBezTo>
                <a:cubicBezTo>
                  <a:pt x="1242479" y="814473"/>
                  <a:pt x="1255800" y="812129"/>
                  <a:pt x="1267557" y="807441"/>
                </a:cubicBezTo>
                <a:cubicBezTo>
                  <a:pt x="1279314" y="802753"/>
                  <a:pt x="1290551" y="795051"/>
                  <a:pt x="1301267" y="784335"/>
                </a:cubicBezTo>
                <a:cubicBezTo>
                  <a:pt x="1301267" y="803981"/>
                  <a:pt x="1299220" y="817822"/>
                  <a:pt x="1295127" y="825858"/>
                </a:cubicBezTo>
                <a:cubicBezTo>
                  <a:pt x="1291035" y="833895"/>
                  <a:pt x="1284002" y="840444"/>
                  <a:pt x="1274031" y="845504"/>
                </a:cubicBezTo>
                <a:cubicBezTo>
                  <a:pt x="1264059" y="850564"/>
                  <a:pt x="1250888" y="853094"/>
                  <a:pt x="1234517" y="853094"/>
                </a:cubicBezTo>
                <a:cubicBezTo>
                  <a:pt x="1221718" y="853094"/>
                  <a:pt x="1210630" y="851345"/>
                  <a:pt x="1201254" y="847848"/>
                </a:cubicBezTo>
                <a:cubicBezTo>
                  <a:pt x="1191878" y="844350"/>
                  <a:pt x="1184213" y="839179"/>
                  <a:pt x="1178260" y="832333"/>
                </a:cubicBezTo>
                <a:lnTo>
                  <a:pt x="1111064" y="832333"/>
                </a:lnTo>
                <a:cubicBezTo>
                  <a:pt x="1116422" y="848853"/>
                  <a:pt x="1124682" y="862879"/>
                  <a:pt x="1135844" y="874414"/>
                </a:cubicBezTo>
                <a:cubicBezTo>
                  <a:pt x="1147006" y="885948"/>
                  <a:pt x="1160698" y="894692"/>
                  <a:pt x="1176921" y="900645"/>
                </a:cubicBezTo>
                <a:cubicBezTo>
                  <a:pt x="1193143" y="906598"/>
                  <a:pt x="1213160" y="909574"/>
                  <a:pt x="1236973" y="909574"/>
                </a:cubicBezTo>
                <a:cubicBezTo>
                  <a:pt x="1281621" y="909574"/>
                  <a:pt x="1315033" y="896477"/>
                  <a:pt x="1337209" y="870284"/>
                </a:cubicBezTo>
                <a:cubicBezTo>
                  <a:pt x="1353728" y="850936"/>
                  <a:pt x="1361988" y="820724"/>
                  <a:pt x="1361988" y="779647"/>
                </a:cubicBezTo>
                <a:lnTo>
                  <a:pt x="1361988" y="571586"/>
                </a:lnTo>
                <a:lnTo>
                  <a:pt x="1301267" y="571586"/>
                </a:lnTo>
                <a:lnTo>
                  <a:pt x="1301267" y="598375"/>
                </a:lnTo>
                <a:cubicBezTo>
                  <a:pt x="1288765" y="586617"/>
                  <a:pt x="1276301" y="578171"/>
                  <a:pt x="1263873" y="573037"/>
                </a:cubicBezTo>
                <a:cubicBezTo>
                  <a:pt x="1251446" y="567902"/>
                  <a:pt x="1238238" y="565335"/>
                  <a:pt x="1224248" y="565335"/>
                </a:cubicBezTo>
                <a:close/>
                <a:moveTo>
                  <a:pt x="771457" y="486084"/>
                </a:moveTo>
                <a:lnTo>
                  <a:pt x="644823" y="814473"/>
                </a:lnTo>
                <a:lnTo>
                  <a:pt x="709786" y="814473"/>
                </a:lnTo>
                <a:lnTo>
                  <a:pt x="736506" y="746831"/>
                </a:lnTo>
                <a:lnTo>
                  <a:pt x="870500" y="746831"/>
                </a:lnTo>
                <a:lnTo>
                  <a:pt x="896194" y="814473"/>
                </a:lnTo>
                <a:lnTo>
                  <a:pt x="961157" y="814473"/>
                </a:lnTo>
                <a:lnTo>
                  <a:pt x="834851" y="486084"/>
                </a:lnTo>
                <a:close/>
                <a:moveTo>
                  <a:pt x="1721855" y="477824"/>
                </a:moveTo>
                <a:lnTo>
                  <a:pt x="1721855" y="814473"/>
                </a:lnTo>
                <a:lnTo>
                  <a:pt x="1782354" y="814473"/>
                </a:lnTo>
                <a:lnTo>
                  <a:pt x="1782354" y="788800"/>
                </a:lnTo>
                <a:cubicBezTo>
                  <a:pt x="1794260" y="800111"/>
                  <a:pt x="1806240" y="808259"/>
                  <a:pt x="1818295" y="813245"/>
                </a:cubicBezTo>
                <a:cubicBezTo>
                  <a:pt x="1830350" y="818231"/>
                  <a:pt x="1843373" y="820724"/>
                  <a:pt x="1857363" y="820724"/>
                </a:cubicBezTo>
                <a:cubicBezTo>
                  <a:pt x="1888766" y="820724"/>
                  <a:pt x="1915927" y="808557"/>
                  <a:pt x="1938846" y="784224"/>
                </a:cubicBezTo>
                <a:cubicBezTo>
                  <a:pt x="1961766" y="759890"/>
                  <a:pt x="1973225" y="729641"/>
                  <a:pt x="1973225" y="693476"/>
                </a:cubicBezTo>
                <a:cubicBezTo>
                  <a:pt x="1973225" y="655971"/>
                  <a:pt x="1962138" y="625238"/>
                  <a:pt x="1939962" y="601277"/>
                </a:cubicBezTo>
                <a:cubicBezTo>
                  <a:pt x="1917787" y="577316"/>
                  <a:pt x="1890849" y="565335"/>
                  <a:pt x="1859149" y="565335"/>
                </a:cubicBezTo>
                <a:cubicBezTo>
                  <a:pt x="1844563" y="565335"/>
                  <a:pt x="1830871" y="568088"/>
                  <a:pt x="1818072" y="573595"/>
                </a:cubicBezTo>
                <a:cubicBezTo>
                  <a:pt x="1805273" y="579101"/>
                  <a:pt x="1793367" y="587361"/>
                  <a:pt x="1782354" y="598375"/>
                </a:cubicBezTo>
                <a:lnTo>
                  <a:pt x="1782354" y="477824"/>
                </a:lnTo>
                <a:close/>
                <a:moveTo>
                  <a:pt x="1000783" y="477824"/>
                </a:moveTo>
                <a:lnTo>
                  <a:pt x="1000783" y="814473"/>
                </a:lnTo>
                <a:lnTo>
                  <a:pt x="1061728" y="814473"/>
                </a:lnTo>
                <a:lnTo>
                  <a:pt x="1061728" y="477824"/>
                </a:lnTo>
                <a:close/>
                <a:moveTo>
                  <a:pt x="2926172" y="471573"/>
                </a:moveTo>
                <a:cubicBezTo>
                  <a:pt x="2908610" y="471573"/>
                  <a:pt x="2895030" y="475480"/>
                  <a:pt x="2885430" y="483293"/>
                </a:cubicBezTo>
                <a:cubicBezTo>
                  <a:pt x="2875831" y="491107"/>
                  <a:pt x="2870213" y="501711"/>
                  <a:pt x="2868576" y="515105"/>
                </a:cubicBezTo>
                <a:cubicBezTo>
                  <a:pt x="2867683" y="520910"/>
                  <a:pt x="2867161" y="539736"/>
                  <a:pt x="2867013" y="571586"/>
                </a:cubicBezTo>
                <a:lnTo>
                  <a:pt x="2845358" y="571586"/>
                </a:lnTo>
                <a:lnTo>
                  <a:pt x="2845358" y="623155"/>
                </a:lnTo>
                <a:lnTo>
                  <a:pt x="2867013" y="623155"/>
                </a:lnTo>
                <a:lnTo>
                  <a:pt x="2867013" y="814473"/>
                </a:lnTo>
                <a:lnTo>
                  <a:pt x="2927958" y="814473"/>
                </a:lnTo>
                <a:lnTo>
                  <a:pt x="2927958" y="623155"/>
                </a:lnTo>
                <a:lnTo>
                  <a:pt x="2966579" y="623155"/>
                </a:lnTo>
                <a:lnTo>
                  <a:pt x="2966579" y="571586"/>
                </a:lnTo>
                <a:lnTo>
                  <a:pt x="2927958" y="571586"/>
                </a:lnTo>
                <a:lnTo>
                  <a:pt x="2928181" y="541225"/>
                </a:lnTo>
                <a:cubicBezTo>
                  <a:pt x="2928181" y="534230"/>
                  <a:pt x="2929372" y="529616"/>
                  <a:pt x="2931753" y="527384"/>
                </a:cubicBezTo>
                <a:cubicBezTo>
                  <a:pt x="2935027" y="524407"/>
                  <a:pt x="2940236" y="522919"/>
                  <a:pt x="2947380" y="522919"/>
                </a:cubicBezTo>
                <a:cubicBezTo>
                  <a:pt x="2953036" y="522919"/>
                  <a:pt x="2960254" y="524184"/>
                  <a:pt x="2969035" y="526714"/>
                </a:cubicBezTo>
                <a:lnTo>
                  <a:pt x="2969035" y="480280"/>
                </a:lnTo>
                <a:cubicBezTo>
                  <a:pt x="2953110" y="474475"/>
                  <a:pt x="2938822" y="471573"/>
                  <a:pt x="2926172" y="471573"/>
                </a:cubicBez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FD96BD9-648B-E3BC-F052-CA05D62446AA}"/>
              </a:ext>
            </a:extLst>
          </p:cNvPr>
          <p:cNvSpPr/>
          <p:nvPr/>
        </p:nvSpPr>
        <p:spPr>
          <a:xfrm>
            <a:off x="262396" y="79514"/>
            <a:ext cx="3939953" cy="121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B8D59B-FC75-BB64-3D3B-9EF8099DDCAE}"/>
              </a:ext>
            </a:extLst>
          </p:cNvPr>
          <p:cNvGrpSpPr>
            <a:grpSpLocks noChangeAspect="1"/>
          </p:cNvGrpSpPr>
          <p:nvPr/>
        </p:nvGrpSpPr>
        <p:grpSpPr>
          <a:xfrm>
            <a:off x="7904565" y="1505886"/>
            <a:ext cx="2788224" cy="3892177"/>
            <a:chOff x="5919618" y="3678931"/>
            <a:chExt cx="2126492" cy="3567428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E69FFC13-E223-6BA9-A420-25A0555EC09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49769" y="3678931"/>
              <a:ext cx="896340" cy="1518844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D6A457B4-CCC8-4330-9EA8-7968F02C34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15958" y="5197775"/>
              <a:ext cx="1230152" cy="2018995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E23CD424-6AB6-BA8D-5762-7A7C51C5FA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19618" y="3708519"/>
              <a:ext cx="1230152" cy="2018995"/>
            </a:xfrm>
            <a:prstGeom prst="straightConnector1">
              <a:avLst/>
            </a:prstGeom>
            <a:ln w="12700" cap="sq" cmpd="sng">
              <a:solidFill>
                <a:schemeClr val="bg1"/>
              </a:solidFill>
              <a:prstDash val="sysDash"/>
              <a:bevel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7C510AE5-B1C8-F87D-2993-0C99FAD57D9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19618" y="5727515"/>
              <a:ext cx="896340" cy="1518844"/>
            </a:xfrm>
            <a:prstGeom prst="straightConnector1">
              <a:avLst/>
            </a:prstGeom>
            <a:ln w="12700" cap="sq" cmpd="sng">
              <a:solidFill>
                <a:schemeClr val="bg1"/>
              </a:solidFill>
              <a:prstDash val="sysDash"/>
              <a:bevel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710E564-2A6A-B0B4-2B50-782C9FB7279F}"/>
                </a:ext>
              </a:extLst>
            </p:cNvPr>
            <p:cNvSpPr/>
            <p:nvPr/>
          </p:nvSpPr>
          <p:spPr>
            <a:xfrm>
              <a:off x="6815957" y="5140054"/>
              <a:ext cx="449521" cy="437432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Half Frame 9">
              <a:extLst>
                <a:ext uri="{FF2B5EF4-FFF2-40B4-BE49-F238E27FC236}">
                  <a16:creationId xmlns:a16="http://schemas.microsoft.com/office/drawing/2014/main" id="{4DB255F2-D8C7-F347-5C3D-9CF826B8D37D}"/>
                </a:ext>
              </a:extLst>
            </p:cNvPr>
            <p:cNvSpPr/>
            <p:nvPr/>
          </p:nvSpPr>
          <p:spPr>
            <a:xfrm rot="19718270">
              <a:off x="7075953" y="5114208"/>
              <a:ext cx="84607" cy="84607"/>
            </a:xfrm>
            <a:prstGeom prst="halfFrame">
              <a:avLst>
                <a:gd name="adj1" fmla="val 0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Half Frame 10">
              <a:extLst>
                <a:ext uri="{FF2B5EF4-FFF2-40B4-BE49-F238E27FC236}">
                  <a16:creationId xmlns:a16="http://schemas.microsoft.com/office/drawing/2014/main" id="{981E1944-7A12-4B89-3968-28DD5672A29D}"/>
                </a:ext>
              </a:extLst>
            </p:cNvPr>
            <p:cNvSpPr/>
            <p:nvPr/>
          </p:nvSpPr>
          <p:spPr>
            <a:xfrm rot="9434904">
              <a:off x="6921723" y="5515408"/>
              <a:ext cx="84607" cy="84607"/>
            </a:xfrm>
            <a:prstGeom prst="halfFrame">
              <a:avLst>
                <a:gd name="adj1" fmla="val 0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133C4CD-D2C3-AD80-6D1E-9A7DDDA52347}"/>
              </a:ext>
            </a:extLst>
          </p:cNvPr>
          <p:cNvSpPr txBox="1"/>
          <p:nvPr/>
        </p:nvSpPr>
        <p:spPr>
          <a:xfrm>
            <a:off x="8106753" y="905721"/>
            <a:ext cx="2196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entury Gothic" panose="020B0502020202020204" pitchFamily="34" charset="0"/>
              </a:rPr>
              <a:t>Bivector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C3B7411-1693-C3FC-6563-D5AF8124322C}"/>
                  </a:ext>
                </a:extLst>
              </p:cNvPr>
              <p:cNvSpPr txBox="1"/>
              <p:nvPr/>
            </p:nvSpPr>
            <p:spPr>
              <a:xfrm>
                <a:off x="262396" y="1609034"/>
                <a:ext cx="5391784" cy="4562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Objects in the APS can be rotated with </a:t>
                </a:r>
                <a:r>
                  <a:rPr lang="en-US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rotors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sup>
                      </m:sSup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 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Objects can be rotated hyperbolically using </a:t>
                </a:r>
                <a:r>
                  <a:rPr lang="en-US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boost</a:t>
                </a:r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Both operations are done using the sandwich product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  <m:sup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C3B7411-1693-C3FC-6563-D5AF81243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396" y="1609034"/>
                <a:ext cx="5391784" cy="4562531"/>
              </a:xfrm>
              <a:prstGeom prst="rect">
                <a:avLst/>
              </a:prstGeom>
              <a:blipFill>
                <a:blip r:embed="rId3"/>
                <a:stretch>
                  <a:fillRect l="-904" t="-8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862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55166F-8FF3-198B-DA7D-66E7C246B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FE343687-A65D-EFC3-D848-A94655B8A4BC}"/>
              </a:ext>
            </a:extLst>
          </p:cNvPr>
          <p:cNvSpPr/>
          <p:nvPr/>
        </p:nvSpPr>
        <p:spPr>
          <a:xfrm>
            <a:off x="2717631" y="1977683"/>
            <a:ext cx="20145983" cy="1182881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3228762" y="1122675"/>
                </a:moveTo>
                <a:cubicBezTo>
                  <a:pt x="3248142" y="1122675"/>
                  <a:pt x="3264057" y="1129186"/>
                  <a:pt x="3276504" y="1142209"/>
                </a:cubicBezTo>
                <a:cubicBezTo>
                  <a:pt x="3288953" y="1155231"/>
                  <a:pt x="3295177" y="1172160"/>
                  <a:pt x="3295177" y="1192996"/>
                </a:cubicBezTo>
                <a:cubicBezTo>
                  <a:pt x="3295177" y="1213832"/>
                  <a:pt x="3288841" y="1230873"/>
                  <a:pt x="3276170" y="1244119"/>
                </a:cubicBezTo>
                <a:cubicBezTo>
                  <a:pt x="3263498" y="1257365"/>
                  <a:pt x="3247622" y="1263987"/>
                  <a:pt x="3228539" y="1263987"/>
                </a:cubicBezTo>
                <a:cubicBezTo>
                  <a:pt x="3209456" y="1263987"/>
                  <a:pt x="3193691" y="1257439"/>
                  <a:pt x="3181243" y="1244342"/>
                </a:cubicBezTo>
                <a:cubicBezTo>
                  <a:pt x="3168795" y="1231245"/>
                  <a:pt x="3162571" y="1214130"/>
                  <a:pt x="3162571" y="1192996"/>
                </a:cubicBezTo>
                <a:cubicBezTo>
                  <a:pt x="3162571" y="1172458"/>
                  <a:pt x="3168869" y="1155603"/>
                  <a:pt x="3181466" y="1142432"/>
                </a:cubicBezTo>
                <a:cubicBezTo>
                  <a:pt x="3194063" y="1129261"/>
                  <a:pt x="3209828" y="1122675"/>
                  <a:pt x="3228762" y="1122675"/>
                </a:cubicBezTo>
                <a:close/>
                <a:moveTo>
                  <a:pt x="1809537" y="1122675"/>
                </a:moveTo>
                <a:cubicBezTo>
                  <a:pt x="1828918" y="1122675"/>
                  <a:pt x="1844831" y="1129186"/>
                  <a:pt x="1857280" y="1142209"/>
                </a:cubicBezTo>
                <a:cubicBezTo>
                  <a:pt x="1869728" y="1155231"/>
                  <a:pt x="1875952" y="1172160"/>
                  <a:pt x="1875952" y="1192996"/>
                </a:cubicBezTo>
                <a:cubicBezTo>
                  <a:pt x="1875952" y="1213832"/>
                  <a:pt x="1869616" y="1230873"/>
                  <a:pt x="1856945" y="1244119"/>
                </a:cubicBezTo>
                <a:cubicBezTo>
                  <a:pt x="1844274" y="1257365"/>
                  <a:pt x="1828396" y="1263987"/>
                  <a:pt x="1809314" y="1263987"/>
                </a:cubicBezTo>
                <a:cubicBezTo>
                  <a:pt x="1790231" y="1263987"/>
                  <a:pt x="1774466" y="1257439"/>
                  <a:pt x="1762018" y="1244342"/>
                </a:cubicBezTo>
                <a:cubicBezTo>
                  <a:pt x="1749570" y="1231245"/>
                  <a:pt x="1743346" y="1214130"/>
                  <a:pt x="1743346" y="1192996"/>
                </a:cubicBezTo>
                <a:cubicBezTo>
                  <a:pt x="1743346" y="1172458"/>
                  <a:pt x="1749644" y="1155603"/>
                  <a:pt x="1762241" y="1142432"/>
                </a:cubicBezTo>
                <a:cubicBezTo>
                  <a:pt x="1774838" y="1129261"/>
                  <a:pt x="1790604" y="1122675"/>
                  <a:pt x="1809537" y="1122675"/>
                </a:cubicBezTo>
                <a:close/>
                <a:moveTo>
                  <a:pt x="2676427" y="1121559"/>
                </a:moveTo>
                <a:cubicBezTo>
                  <a:pt x="2695710" y="1121559"/>
                  <a:pt x="2711655" y="1128107"/>
                  <a:pt x="2724262" y="1141204"/>
                </a:cubicBezTo>
                <a:cubicBezTo>
                  <a:pt x="2736870" y="1154301"/>
                  <a:pt x="2743173" y="1171416"/>
                  <a:pt x="2743173" y="1192550"/>
                </a:cubicBezTo>
                <a:cubicBezTo>
                  <a:pt x="2743173" y="1214130"/>
                  <a:pt x="2736870" y="1231580"/>
                  <a:pt x="2724262" y="1244900"/>
                </a:cubicBezTo>
                <a:cubicBezTo>
                  <a:pt x="2711655" y="1258220"/>
                  <a:pt x="2695783" y="1264880"/>
                  <a:pt x="2676647" y="1264880"/>
                </a:cubicBezTo>
                <a:cubicBezTo>
                  <a:pt x="2658106" y="1264880"/>
                  <a:pt x="2642495" y="1258109"/>
                  <a:pt x="2629813" y="1244565"/>
                </a:cubicBezTo>
                <a:cubicBezTo>
                  <a:pt x="2617132" y="1231022"/>
                  <a:pt x="2610791" y="1213758"/>
                  <a:pt x="2610791" y="1192773"/>
                </a:cubicBezTo>
                <a:cubicBezTo>
                  <a:pt x="2610791" y="1171937"/>
                  <a:pt x="2617020" y="1154859"/>
                  <a:pt x="2629480" y="1141539"/>
                </a:cubicBezTo>
                <a:cubicBezTo>
                  <a:pt x="2641940" y="1128219"/>
                  <a:pt x="2657589" y="1121559"/>
                  <a:pt x="2676427" y="1121559"/>
                </a:cubicBezTo>
                <a:close/>
                <a:moveTo>
                  <a:pt x="904777" y="1121559"/>
                </a:moveTo>
                <a:cubicBezTo>
                  <a:pt x="924060" y="1121559"/>
                  <a:pt x="940005" y="1128107"/>
                  <a:pt x="952612" y="1141204"/>
                </a:cubicBezTo>
                <a:cubicBezTo>
                  <a:pt x="965219" y="1154301"/>
                  <a:pt x="971523" y="1171416"/>
                  <a:pt x="971523" y="1192550"/>
                </a:cubicBezTo>
                <a:cubicBezTo>
                  <a:pt x="971523" y="1214130"/>
                  <a:pt x="965219" y="1231580"/>
                  <a:pt x="952612" y="1244900"/>
                </a:cubicBezTo>
                <a:cubicBezTo>
                  <a:pt x="940005" y="1258220"/>
                  <a:pt x="924133" y="1264880"/>
                  <a:pt x="904997" y="1264880"/>
                </a:cubicBezTo>
                <a:cubicBezTo>
                  <a:pt x="886456" y="1264880"/>
                  <a:pt x="870845" y="1258109"/>
                  <a:pt x="858163" y="1244565"/>
                </a:cubicBezTo>
                <a:cubicBezTo>
                  <a:pt x="845481" y="1231022"/>
                  <a:pt x="839140" y="1213758"/>
                  <a:pt x="839140" y="1192773"/>
                </a:cubicBezTo>
                <a:cubicBezTo>
                  <a:pt x="839140" y="1171937"/>
                  <a:pt x="845370" y="1154859"/>
                  <a:pt x="857830" y="1141539"/>
                </a:cubicBezTo>
                <a:cubicBezTo>
                  <a:pt x="870290" y="1128219"/>
                  <a:pt x="885939" y="1121559"/>
                  <a:pt x="904777" y="1121559"/>
                </a:cubicBezTo>
                <a:close/>
                <a:moveTo>
                  <a:pt x="2992683" y="1071553"/>
                </a:moveTo>
                <a:lnTo>
                  <a:pt x="2992683" y="1314440"/>
                </a:lnTo>
                <a:lnTo>
                  <a:pt x="3053629" y="1314440"/>
                </a:lnTo>
                <a:lnTo>
                  <a:pt x="3053629" y="1071553"/>
                </a:lnTo>
                <a:close/>
                <a:moveTo>
                  <a:pt x="3753939" y="1065302"/>
                </a:moveTo>
                <a:cubicBezTo>
                  <a:pt x="3730871" y="1065302"/>
                  <a:pt x="3711932" y="1072111"/>
                  <a:pt x="3697124" y="1085729"/>
                </a:cubicBezTo>
                <a:cubicBezTo>
                  <a:pt x="3682316" y="1099346"/>
                  <a:pt x="3674912" y="1115755"/>
                  <a:pt x="3674912" y="1134953"/>
                </a:cubicBezTo>
                <a:cubicBezTo>
                  <a:pt x="3674912" y="1164719"/>
                  <a:pt x="3694557" y="1189499"/>
                  <a:pt x="3733847" y="1209293"/>
                </a:cubicBezTo>
                <a:lnTo>
                  <a:pt x="3754386" y="1219562"/>
                </a:lnTo>
                <a:cubicBezTo>
                  <a:pt x="3772096" y="1228492"/>
                  <a:pt x="3780952" y="1237645"/>
                  <a:pt x="3780952" y="1247021"/>
                </a:cubicBezTo>
                <a:cubicBezTo>
                  <a:pt x="3780952" y="1252081"/>
                  <a:pt x="3778496" y="1256546"/>
                  <a:pt x="3773585" y="1260416"/>
                </a:cubicBezTo>
                <a:cubicBezTo>
                  <a:pt x="3768673" y="1264285"/>
                  <a:pt x="3762199" y="1266220"/>
                  <a:pt x="3754163" y="1266220"/>
                </a:cubicBezTo>
                <a:cubicBezTo>
                  <a:pt x="3746721" y="1266220"/>
                  <a:pt x="3738201" y="1263653"/>
                  <a:pt x="3728601" y="1258518"/>
                </a:cubicBezTo>
                <a:cubicBezTo>
                  <a:pt x="3719002" y="1253383"/>
                  <a:pt x="3710630" y="1246649"/>
                  <a:pt x="3703487" y="1238315"/>
                </a:cubicBezTo>
                <a:lnTo>
                  <a:pt x="3665982" y="1279168"/>
                </a:lnTo>
                <a:cubicBezTo>
                  <a:pt x="3687115" y="1306850"/>
                  <a:pt x="3715393" y="1320691"/>
                  <a:pt x="3750814" y="1320691"/>
                </a:cubicBezTo>
                <a:cubicBezTo>
                  <a:pt x="3777454" y="1320691"/>
                  <a:pt x="3798700" y="1313473"/>
                  <a:pt x="3814550" y="1299036"/>
                </a:cubicBezTo>
                <a:cubicBezTo>
                  <a:pt x="3830400" y="1284600"/>
                  <a:pt x="3838325" y="1266592"/>
                  <a:pt x="3838325" y="1245012"/>
                </a:cubicBezTo>
                <a:cubicBezTo>
                  <a:pt x="3838325" y="1228790"/>
                  <a:pt x="3833935" y="1214651"/>
                  <a:pt x="3825153" y="1202596"/>
                </a:cubicBezTo>
                <a:cubicBezTo>
                  <a:pt x="3816373" y="1190541"/>
                  <a:pt x="3800225" y="1178709"/>
                  <a:pt x="3776710" y="1167100"/>
                </a:cubicBezTo>
                <a:lnTo>
                  <a:pt x="3754386" y="1155938"/>
                </a:lnTo>
                <a:cubicBezTo>
                  <a:pt x="3744712" y="1151176"/>
                  <a:pt x="3738647" y="1147418"/>
                  <a:pt x="3736192" y="1144665"/>
                </a:cubicBezTo>
                <a:cubicBezTo>
                  <a:pt x="3733736" y="1141911"/>
                  <a:pt x="3732508" y="1138897"/>
                  <a:pt x="3732508" y="1135623"/>
                </a:cubicBezTo>
                <a:cubicBezTo>
                  <a:pt x="3732508" y="1131307"/>
                  <a:pt x="3734443" y="1127698"/>
                  <a:pt x="3738312" y="1124796"/>
                </a:cubicBezTo>
                <a:cubicBezTo>
                  <a:pt x="3742182" y="1121894"/>
                  <a:pt x="3747540" y="1120443"/>
                  <a:pt x="3754386" y="1120443"/>
                </a:cubicBezTo>
                <a:cubicBezTo>
                  <a:pt x="3766887" y="1120443"/>
                  <a:pt x="3780803" y="1128033"/>
                  <a:pt x="3796132" y="1143213"/>
                </a:cubicBezTo>
                <a:lnTo>
                  <a:pt x="3833860" y="1105486"/>
                </a:lnTo>
                <a:cubicBezTo>
                  <a:pt x="3824186" y="1092537"/>
                  <a:pt x="3812392" y="1082603"/>
                  <a:pt x="3798476" y="1075683"/>
                </a:cubicBezTo>
                <a:cubicBezTo>
                  <a:pt x="3784561" y="1068762"/>
                  <a:pt x="3769715" y="1065302"/>
                  <a:pt x="3753939" y="1065302"/>
                </a:cubicBezTo>
                <a:close/>
                <a:moveTo>
                  <a:pt x="3541904" y="1065302"/>
                </a:moveTo>
                <a:cubicBezTo>
                  <a:pt x="3530162" y="1065302"/>
                  <a:pt x="3518682" y="1067580"/>
                  <a:pt x="3507461" y="1072135"/>
                </a:cubicBezTo>
                <a:cubicBezTo>
                  <a:pt x="3496241" y="1076691"/>
                  <a:pt x="3483721" y="1084794"/>
                  <a:pt x="3469901" y="1096444"/>
                </a:cubicBezTo>
                <a:lnTo>
                  <a:pt x="3469901" y="1071553"/>
                </a:lnTo>
                <a:lnTo>
                  <a:pt x="3408956" y="1071553"/>
                </a:lnTo>
                <a:lnTo>
                  <a:pt x="3408956" y="1314440"/>
                </a:lnTo>
                <a:lnTo>
                  <a:pt x="3469901" y="1314440"/>
                </a:lnTo>
                <a:lnTo>
                  <a:pt x="3469901" y="1216995"/>
                </a:lnTo>
                <a:cubicBezTo>
                  <a:pt x="3469901" y="1191724"/>
                  <a:pt x="3470791" y="1175299"/>
                  <a:pt x="3472573" y="1167718"/>
                </a:cubicBezTo>
                <a:cubicBezTo>
                  <a:pt x="3475989" y="1153149"/>
                  <a:pt x="3482114" y="1141739"/>
                  <a:pt x="3490949" y="1133488"/>
                </a:cubicBezTo>
                <a:cubicBezTo>
                  <a:pt x="3499783" y="1125238"/>
                  <a:pt x="3510361" y="1121112"/>
                  <a:pt x="3522684" y="1121112"/>
                </a:cubicBezTo>
                <a:cubicBezTo>
                  <a:pt x="3532185" y="1121112"/>
                  <a:pt x="3540166" y="1123602"/>
                  <a:pt x="3546625" y="1128582"/>
                </a:cubicBezTo>
                <a:cubicBezTo>
                  <a:pt x="3553084" y="1133562"/>
                  <a:pt x="3557612" y="1140810"/>
                  <a:pt x="3560211" y="1150324"/>
                </a:cubicBezTo>
                <a:cubicBezTo>
                  <a:pt x="3562810" y="1159839"/>
                  <a:pt x="3564109" y="1179089"/>
                  <a:pt x="3564109" y="1208076"/>
                </a:cubicBezTo>
                <a:lnTo>
                  <a:pt x="3564109" y="1314440"/>
                </a:lnTo>
                <a:lnTo>
                  <a:pt x="3624385" y="1314440"/>
                </a:lnTo>
                <a:lnTo>
                  <a:pt x="3624385" y="1153929"/>
                </a:lnTo>
                <a:cubicBezTo>
                  <a:pt x="3624385" y="1125949"/>
                  <a:pt x="3617326" y="1104816"/>
                  <a:pt x="3603208" y="1090528"/>
                </a:cubicBezTo>
                <a:cubicBezTo>
                  <a:pt x="3586414" y="1073711"/>
                  <a:pt x="3565979" y="1065302"/>
                  <a:pt x="3541904" y="1065302"/>
                </a:cubicBezTo>
                <a:close/>
                <a:moveTo>
                  <a:pt x="3227758" y="1065302"/>
                </a:moveTo>
                <a:cubicBezTo>
                  <a:pt x="3196057" y="1065302"/>
                  <a:pt x="3168003" y="1076315"/>
                  <a:pt x="3143595" y="1098342"/>
                </a:cubicBezTo>
                <a:cubicBezTo>
                  <a:pt x="3115764" y="1123643"/>
                  <a:pt x="3101849" y="1155268"/>
                  <a:pt x="3101849" y="1193220"/>
                </a:cubicBezTo>
                <a:cubicBezTo>
                  <a:pt x="3101849" y="1228641"/>
                  <a:pt x="3114165" y="1258741"/>
                  <a:pt x="3138796" y="1283521"/>
                </a:cubicBezTo>
                <a:cubicBezTo>
                  <a:pt x="3163427" y="1308301"/>
                  <a:pt x="3193155" y="1320691"/>
                  <a:pt x="3227981" y="1320691"/>
                </a:cubicBezTo>
                <a:cubicBezTo>
                  <a:pt x="3251645" y="1320691"/>
                  <a:pt x="3273299" y="1315073"/>
                  <a:pt x="3292944" y="1303836"/>
                </a:cubicBezTo>
                <a:cubicBezTo>
                  <a:pt x="3312590" y="1292600"/>
                  <a:pt x="3328105" y="1277010"/>
                  <a:pt x="3339490" y="1257067"/>
                </a:cubicBezTo>
                <a:cubicBezTo>
                  <a:pt x="3350876" y="1237124"/>
                  <a:pt x="3356568" y="1215693"/>
                  <a:pt x="3356568" y="1192773"/>
                </a:cubicBezTo>
                <a:cubicBezTo>
                  <a:pt x="3356568" y="1170002"/>
                  <a:pt x="3350913" y="1148794"/>
                  <a:pt x="3339602" y="1129149"/>
                </a:cubicBezTo>
                <a:cubicBezTo>
                  <a:pt x="3328291" y="1109504"/>
                  <a:pt x="3312552" y="1093951"/>
                  <a:pt x="3292386" y="1082492"/>
                </a:cubicBezTo>
                <a:cubicBezTo>
                  <a:pt x="3272220" y="1071032"/>
                  <a:pt x="3250677" y="1065302"/>
                  <a:pt x="3227758" y="1065302"/>
                </a:cubicBezTo>
                <a:close/>
                <a:moveTo>
                  <a:pt x="2664013" y="1065302"/>
                </a:moveTo>
                <a:cubicBezTo>
                  <a:pt x="2632350" y="1065302"/>
                  <a:pt x="2605443" y="1077283"/>
                  <a:pt x="2583293" y="1101244"/>
                </a:cubicBezTo>
                <a:cubicBezTo>
                  <a:pt x="2561144" y="1125205"/>
                  <a:pt x="2550069" y="1155938"/>
                  <a:pt x="2550069" y="1193443"/>
                </a:cubicBezTo>
                <a:cubicBezTo>
                  <a:pt x="2550069" y="1229608"/>
                  <a:pt x="2561515" y="1259857"/>
                  <a:pt x="2584408" y="1284191"/>
                </a:cubicBezTo>
                <a:cubicBezTo>
                  <a:pt x="2607301" y="1308524"/>
                  <a:pt x="2634430" y="1320691"/>
                  <a:pt x="2665795" y="1320691"/>
                </a:cubicBezTo>
                <a:cubicBezTo>
                  <a:pt x="2679769" y="1320691"/>
                  <a:pt x="2692739" y="1318198"/>
                  <a:pt x="2704706" y="1313212"/>
                </a:cubicBezTo>
                <a:cubicBezTo>
                  <a:pt x="2716672" y="1308227"/>
                  <a:pt x="2728602" y="1300078"/>
                  <a:pt x="2740494" y="1288767"/>
                </a:cubicBezTo>
                <a:lnTo>
                  <a:pt x="2740494" y="1314440"/>
                </a:lnTo>
                <a:lnTo>
                  <a:pt x="2801439" y="1314440"/>
                </a:lnTo>
                <a:lnTo>
                  <a:pt x="2801439" y="1071553"/>
                </a:lnTo>
                <a:lnTo>
                  <a:pt x="2740494" y="1071553"/>
                </a:lnTo>
                <a:lnTo>
                  <a:pt x="2740494" y="1098342"/>
                </a:lnTo>
                <a:cubicBezTo>
                  <a:pt x="2729642" y="1087328"/>
                  <a:pt x="2717823" y="1079068"/>
                  <a:pt x="2705039" y="1073562"/>
                </a:cubicBezTo>
                <a:cubicBezTo>
                  <a:pt x="2692255" y="1068055"/>
                  <a:pt x="2678580" y="1065302"/>
                  <a:pt x="2664013" y="1065302"/>
                </a:cubicBezTo>
                <a:close/>
                <a:moveTo>
                  <a:pt x="2269509" y="1065302"/>
                </a:moveTo>
                <a:cubicBezTo>
                  <a:pt x="2254466" y="1065302"/>
                  <a:pt x="2240577" y="1068130"/>
                  <a:pt x="2227843" y="1073785"/>
                </a:cubicBezTo>
                <a:cubicBezTo>
                  <a:pt x="2215109" y="1079441"/>
                  <a:pt x="2203529" y="1087998"/>
                  <a:pt x="2193104" y="1099458"/>
                </a:cubicBezTo>
                <a:lnTo>
                  <a:pt x="2193104" y="1071553"/>
                </a:lnTo>
                <a:lnTo>
                  <a:pt x="2132159" y="1071553"/>
                </a:lnTo>
                <a:lnTo>
                  <a:pt x="2132159" y="1314440"/>
                </a:lnTo>
                <a:lnTo>
                  <a:pt x="2193104" y="1314440"/>
                </a:lnTo>
                <a:lnTo>
                  <a:pt x="2193104" y="1206391"/>
                </a:lnTo>
                <a:cubicBezTo>
                  <a:pt x="2193104" y="1183025"/>
                  <a:pt x="2195155" y="1165910"/>
                  <a:pt x="2199257" y="1155045"/>
                </a:cubicBezTo>
                <a:cubicBezTo>
                  <a:pt x="2203359" y="1144181"/>
                  <a:pt x="2209551" y="1135735"/>
                  <a:pt x="2217830" y="1129707"/>
                </a:cubicBezTo>
                <a:cubicBezTo>
                  <a:pt x="2226110" y="1123680"/>
                  <a:pt x="2235322" y="1120666"/>
                  <a:pt x="2245465" y="1120666"/>
                </a:cubicBezTo>
                <a:cubicBezTo>
                  <a:pt x="2254567" y="1120666"/>
                  <a:pt x="2262325" y="1123047"/>
                  <a:pt x="2268740" y="1127810"/>
                </a:cubicBezTo>
                <a:cubicBezTo>
                  <a:pt x="2275155" y="1132572"/>
                  <a:pt x="2279965" y="1139828"/>
                  <a:pt x="2283172" y="1149576"/>
                </a:cubicBezTo>
                <a:cubicBezTo>
                  <a:pt x="2286379" y="1159324"/>
                  <a:pt x="2287982" y="1175063"/>
                  <a:pt x="2287982" y="1196791"/>
                </a:cubicBezTo>
                <a:lnTo>
                  <a:pt x="2287982" y="1314440"/>
                </a:lnTo>
                <a:lnTo>
                  <a:pt x="2349374" y="1314440"/>
                </a:lnTo>
                <a:lnTo>
                  <a:pt x="2349374" y="1204828"/>
                </a:lnTo>
                <a:cubicBezTo>
                  <a:pt x="2349374" y="1181611"/>
                  <a:pt x="2351383" y="1164756"/>
                  <a:pt x="2355401" y="1154264"/>
                </a:cubicBezTo>
                <a:cubicBezTo>
                  <a:pt x="2359420" y="1143772"/>
                  <a:pt x="2365559" y="1135549"/>
                  <a:pt x="2373819" y="1129596"/>
                </a:cubicBezTo>
                <a:cubicBezTo>
                  <a:pt x="2382079" y="1123643"/>
                  <a:pt x="2391418" y="1120666"/>
                  <a:pt x="2401836" y="1120666"/>
                </a:cubicBezTo>
                <a:cubicBezTo>
                  <a:pt x="2415528" y="1120666"/>
                  <a:pt x="2425797" y="1125540"/>
                  <a:pt x="2432643" y="1135288"/>
                </a:cubicBezTo>
                <a:cubicBezTo>
                  <a:pt x="2439489" y="1145037"/>
                  <a:pt x="2442912" y="1163677"/>
                  <a:pt x="2442912" y="1191210"/>
                </a:cubicBezTo>
                <a:lnTo>
                  <a:pt x="2442912" y="1314440"/>
                </a:lnTo>
                <a:lnTo>
                  <a:pt x="2504304" y="1314440"/>
                </a:lnTo>
                <a:lnTo>
                  <a:pt x="2504304" y="1172012"/>
                </a:lnTo>
                <a:cubicBezTo>
                  <a:pt x="2504304" y="1142841"/>
                  <a:pt x="2501437" y="1121782"/>
                  <a:pt x="2495702" y="1108834"/>
                </a:cubicBezTo>
                <a:cubicBezTo>
                  <a:pt x="2489968" y="1095886"/>
                  <a:pt x="2480547" y="1085394"/>
                  <a:pt x="2467441" y="1077357"/>
                </a:cubicBezTo>
                <a:cubicBezTo>
                  <a:pt x="2454335" y="1069320"/>
                  <a:pt x="2439144" y="1065302"/>
                  <a:pt x="2421868" y="1065302"/>
                </a:cubicBezTo>
                <a:cubicBezTo>
                  <a:pt x="2405188" y="1065302"/>
                  <a:pt x="2389810" y="1069023"/>
                  <a:pt x="2375736" y="1076464"/>
                </a:cubicBezTo>
                <a:cubicBezTo>
                  <a:pt x="2361661" y="1083905"/>
                  <a:pt x="2349783" y="1094770"/>
                  <a:pt x="2340102" y="1109057"/>
                </a:cubicBezTo>
                <a:cubicBezTo>
                  <a:pt x="2332656" y="1094770"/>
                  <a:pt x="2322827" y="1083905"/>
                  <a:pt x="2310614" y="1076464"/>
                </a:cubicBezTo>
                <a:cubicBezTo>
                  <a:pt x="2298400" y="1069023"/>
                  <a:pt x="2284699" y="1065302"/>
                  <a:pt x="2269509" y="1065302"/>
                </a:cubicBezTo>
                <a:close/>
                <a:moveTo>
                  <a:pt x="2081037" y="1065302"/>
                </a:moveTo>
                <a:cubicBezTo>
                  <a:pt x="2069875" y="1065302"/>
                  <a:pt x="2059606" y="1068427"/>
                  <a:pt x="2050229" y="1074678"/>
                </a:cubicBezTo>
                <a:cubicBezTo>
                  <a:pt x="2040853" y="1080929"/>
                  <a:pt x="2033338" y="1090082"/>
                  <a:pt x="2027682" y="1102137"/>
                </a:cubicBezTo>
                <a:lnTo>
                  <a:pt x="2027682" y="1071553"/>
                </a:lnTo>
                <a:lnTo>
                  <a:pt x="1975443" y="1071553"/>
                </a:lnTo>
                <a:lnTo>
                  <a:pt x="1975443" y="1314440"/>
                </a:lnTo>
                <a:lnTo>
                  <a:pt x="2035942" y="1314440"/>
                </a:lnTo>
                <a:lnTo>
                  <a:pt x="2035942" y="1216214"/>
                </a:lnTo>
                <a:lnTo>
                  <a:pt x="2035719" y="1204382"/>
                </a:lnTo>
                <a:cubicBezTo>
                  <a:pt x="2035719" y="1170449"/>
                  <a:pt x="2038956" y="1147678"/>
                  <a:pt x="2045430" y="1136070"/>
                </a:cubicBezTo>
                <a:cubicBezTo>
                  <a:pt x="2051904" y="1124461"/>
                  <a:pt x="2059829" y="1118657"/>
                  <a:pt x="2069205" y="1118657"/>
                </a:cubicBezTo>
                <a:cubicBezTo>
                  <a:pt x="2073819" y="1118657"/>
                  <a:pt x="2079698" y="1120443"/>
                  <a:pt x="2086841" y="1124015"/>
                </a:cubicBezTo>
                <a:lnTo>
                  <a:pt x="2105817" y="1071553"/>
                </a:lnTo>
                <a:cubicBezTo>
                  <a:pt x="2097185" y="1067385"/>
                  <a:pt x="2088925" y="1065302"/>
                  <a:pt x="2081037" y="1065302"/>
                </a:cubicBezTo>
                <a:close/>
                <a:moveTo>
                  <a:pt x="1808532" y="1065302"/>
                </a:moveTo>
                <a:cubicBezTo>
                  <a:pt x="1776832" y="1065302"/>
                  <a:pt x="1748778" y="1076315"/>
                  <a:pt x="1724370" y="1098342"/>
                </a:cubicBezTo>
                <a:cubicBezTo>
                  <a:pt x="1696539" y="1123643"/>
                  <a:pt x="1682624" y="1155268"/>
                  <a:pt x="1682624" y="1193220"/>
                </a:cubicBezTo>
                <a:cubicBezTo>
                  <a:pt x="1682624" y="1228641"/>
                  <a:pt x="1694939" y="1258741"/>
                  <a:pt x="1719571" y="1283521"/>
                </a:cubicBezTo>
                <a:cubicBezTo>
                  <a:pt x="1744201" y="1308301"/>
                  <a:pt x="1773930" y="1320691"/>
                  <a:pt x="1808756" y="1320691"/>
                </a:cubicBezTo>
                <a:cubicBezTo>
                  <a:pt x="1832420" y="1320691"/>
                  <a:pt x="1854074" y="1315073"/>
                  <a:pt x="1873719" y="1303836"/>
                </a:cubicBezTo>
                <a:cubicBezTo>
                  <a:pt x="1893364" y="1292600"/>
                  <a:pt x="1908880" y="1277010"/>
                  <a:pt x="1920265" y="1257067"/>
                </a:cubicBezTo>
                <a:cubicBezTo>
                  <a:pt x="1931651" y="1237124"/>
                  <a:pt x="1937343" y="1215693"/>
                  <a:pt x="1937343" y="1192773"/>
                </a:cubicBezTo>
                <a:cubicBezTo>
                  <a:pt x="1937343" y="1170002"/>
                  <a:pt x="1931688" y="1148794"/>
                  <a:pt x="1920377" y="1129149"/>
                </a:cubicBezTo>
                <a:cubicBezTo>
                  <a:pt x="1909066" y="1109504"/>
                  <a:pt x="1893327" y="1093951"/>
                  <a:pt x="1873161" y="1082492"/>
                </a:cubicBezTo>
                <a:cubicBezTo>
                  <a:pt x="1852995" y="1071032"/>
                  <a:pt x="1831452" y="1065302"/>
                  <a:pt x="1808532" y="1065302"/>
                </a:cubicBezTo>
                <a:close/>
                <a:moveTo>
                  <a:pt x="1439365" y="1065302"/>
                </a:moveTo>
                <a:cubicBezTo>
                  <a:pt x="1416296" y="1065302"/>
                  <a:pt x="1397358" y="1072111"/>
                  <a:pt x="1382549" y="1085729"/>
                </a:cubicBezTo>
                <a:cubicBezTo>
                  <a:pt x="1367741" y="1099346"/>
                  <a:pt x="1360336" y="1115755"/>
                  <a:pt x="1360336" y="1134953"/>
                </a:cubicBezTo>
                <a:cubicBezTo>
                  <a:pt x="1360336" y="1164719"/>
                  <a:pt x="1379982" y="1189499"/>
                  <a:pt x="1419273" y="1209293"/>
                </a:cubicBezTo>
                <a:lnTo>
                  <a:pt x="1439811" y="1219562"/>
                </a:lnTo>
                <a:cubicBezTo>
                  <a:pt x="1457521" y="1228492"/>
                  <a:pt x="1466377" y="1237645"/>
                  <a:pt x="1466377" y="1247021"/>
                </a:cubicBezTo>
                <a:cubicBezTo>
                  <a:pt x="1466377" y="1252081"/>
                  <a:pt x="1463921" y="1256546"/>
                  <a:pt x="1459010" y="1260416"/>
                </a:cubicBezTo>
                <a:cubicBezTo>
                  <a:pt x="1454098" y="1264285"/>
                  <a:pt x="1447624" y="1266220"/>
                  <a:pt x="1439588" y="1266220"/>
                </a:cubicBezTo>
                <a:cubicBezTo>
                  <a:pt x="1432146" y="1266220"/>
                  <a:pt x="1423626" y="1263653"/>
                  <a:pt x="1414026" y="1258518"/>
                </a:cubicBezTo>
                <a:cubicBezTo>
                  <a:pt x="1404427" y="1253383"/>
                  <a:pt x="1396055" y="1246649"/>
                  <a:pt x="1388912" y="1238315"/>
                </a:cubicBezTo>
                <a:lnTo>
                  <a:pt x="1351407" y="1279168"/>
                </a:lnTo>
                <a:cubicBezTo>
                  <a:pt x="1372541" y="1306850"/>
                  <a:pt x="1400818" y="1320691"/>
                  <a:pt x="1436239" y="1320691"/>
                </a:cubicBezTo>
                <a:cubicBezTo>
                  <a:pt x="1462879" y="1320691"/>
                  <a:pt x="1484124" y="1313473"/>
                  <a:pt x="1499974" y="1299036"/>
                </a:cubicBezTo>
                <a:cubicBezTo>
                  <a:pt x="1515825" y="1284600"/>
                  <a:pt x="1523750" y="1266592"/>
                  <a:pt x="1523750" y="1245012"/>
                </a:cubicBezTo>
                <a:cubicBezTo>
                  <a:pt x="1523750" y="1228790"/>
                  <a:pt x="1519360" y="1214651"/>
                  <a:pt x="1510579" y="1202596"/>
                </a:cubicBezTo>
                <a:cubicBezTo>
                  <a:pt x="1501798" y="1190541"/>
                  <a:pt x="1485650" y="1178709"/>
                  <a:pt x="1462135" y="1167100"/>
                </a:cubicBezTo>
                <a:lnTo>
                  <a:pt x="1439811" y="1155938"/>
                </a:lnTo>
                <a:cubicBezTo>
                  <a:pt x="1430137" y="1151176"/>
                  <a:pt x="1424072" y="1147418"/>
                  <a:pt x="1421617" y="1144665"/>
                </a:cubicBezTo>
                <a:cubicBezTo>
                  <a:pt x="1419161" y="1141911"/>
                  <a:pt x="1417933" y="1138897"/>
                  <a:pt x="1417933" y="1135623"/>
                </a:cubicBezTo>
                <a:cubicBezTo>
                  <a:pt x="1417933" y="1131307"/>
                  <a:pt x="1419868" y="1127698"/>
                  <a:pt x="1423738" y="1124796"/>
                </a:cubicBezTo>
                <a:cubicBezTo>
                  <a:pt x="1427607" y="1121894"/>
                  <a:pt x="1432965" y="1120443"/>
                  <a:pt x="1439811" y="1120443"/>
                </a:cubicBezTo>
                <a:cubicBezTo>
                  <a:pt x="1452312" y="1120443"/>
                  <a:pt x="1466228" y="1128033"/>
                  <a:pt x="1481557" y="1143213"/>
                </a:cubicBezTo>
                <a:lnTo>
                  <a:pt x="1519285" y="1105486"/>
                </a:lnTo>
                <a:cubicBezTo>
                  <a:pt x="1509611" y="1092537"/>
                  <a:pt x="1497817" y="1082603"/>
                  <a:pt x="1483901" y="1075683"/>
                </a:cubicBezTo>
                <a:cubicBezTo>
                  <a:pt x="1469986" y="1068762"/>
                  <a:pt x="1455140" y="1065302"/>
                  <a:pt x="1439365" y="1065302"/>
                </a:cubicBezTo>
                <a:close/>
                <a:moveTo>
                  <a:pt x="1227328" y="1065302"/>
                </a:moveTo>
                <a:cubicBezTo>
                  <a:pt x="1215587" y="1065302"/>
                  <a:pt x="1204107" y="1067580"/>
                  <a:pt x="1192886" y="1072135"/>
                </a:cubicBezTo>
                <a:cubicBezTo>
                  <a:pt x="1181666" y="1076691"/>
                  <a:pt x="1169146" y="1084794"/>
                  <a:pt x="1155326" y="1096444"/>
                </a:cubicBezTo>
                <a:lnTo>
                  <a:pt x="1155326" y="1071553"/>
                </a:lnTo>
                <a:lnTo>
                  <a:pt x="1094381" y="1071553"/>
                </a:lnTo>
                <a:lnTo>
                  <a:pt x="1094381" y="1314440"/>
                </a:lnTo>
                <a:lnTo>
                  <a:pt x="1155326" y="1314440"/>
                </a:lnTo>
                <a:lnTo>
                  <a:pt x="1155326" y="1216995"/>
                </a:lnTo>
                <a:cubicBezTo>
                  <a:pt x="1155326" y="1191724"/>
                  <a:pt x="1156217" y="1175299"/>
                  <a:pt x="1157998" y="1167718"/>
                </a:cubicBezTo>
                <a:cubicBezTo>
                  <a:pt x="1161414" y="1153149"/>
                  <a:pt x="1167539" y="1141739"/>
                  <a:pt x="1176373" y="1133488"/>
                </a:cubicBezTo>
                <a:cubicBezTo>
                  <a:pt x="1185208" y="1125238"/>
                  <a:pt x="1195786" y="1121112"/>
                  <a:pt x="1208109" y="1121112"/>
                </a:cubicBezTo>
                <a:cubicBezTo>
                  <a:pt x="1217611" y="1121112"/>
                  <a:pt x="1225591" y="1123602"/>
                  <a:pt x="1232049" y="1128582"/>
                </a:cubicBezTo>
                <a:cubicBezTo>
                  <a:pt x="1238509" y="1133562"/>
                  <a:pt x="1243037" y="1140810"/>
                  <a:pt x="1245636" y="1150324"/>
                </a:cubicBezTo>
                <a:cubicBezTo>
                  <a:pt x="1248235" y="1159839"/>
                  <a:pt x="1249534" y="1179089"/>
                  <a:pt x="1249534" y="1208076"/>
                </a:cubicBezTo>
                <a:lnTo>
                  <a:pt x="1249534" y="1314440"/>
                </a:lnTo>
                <a:lnTo>
                  <a:pt x="1309810" y="1314440"/>
                </a:lnTo>
                <a:lnTo>
                  <a:pt x="1309810" y="1153929"/>
                </a:lnTo>
                <a:cubicBezTo>
                  <a:pt x="1309810" y="1125949"/>
                  <a:pt x="1302750" y="1104816"/>
                  <a:pt x="1288633" y="1090528"/>
                </a:cubicBezTo>
                <a:cubicBezTo>
                  <a:pt x="1271839" y="1073711"/>
                  <a:pt x="1251404" y="1065302"/>
                  <a:pt x="1227328" y="1065302"/>
                </a:cubicBezTo>
                <a:close/>
                <a:moveTo>
                  <a:pt x="892363" y="1065302"/>
                </a:moveTo>
                <a:cubicBezTo>
                  <a:pt x="860700" y="1065302"/>
                  <a:pt x="833793" y="1077283"/>
                  <a:pt x="811643" y="1101244"/>
                </a:cubicBezTo>
                <a:cubicBezTo>
                  <a:pt x="789493" y="1125205"/>
                  <a:pt x="778419" y="1155938"/>
                  <a:pt x="778419" y="1193443"/>
                </a:cubicBezTo>
                <a:cubicBezTo>
                  <a:pt x="778419" y="1229608"/>
                  <a:pt x="789865" y="1259857"/>
                  <a:pt x="812758" y="1284191"/>
                </a:cubicBezTo>
                <a:cubicBezTo>
                  <a:pt x="835651" y="1308524"/>
                  <a:pt x="862780" y="1320691"/>
                  <a:pt x="894145" y="1320691"/>
                </a:cubicBezTo>
                <a:cubicBezTo>
                  <a:pt x="908119" y="1320691"/>
                  <a:pt x="921089" y="1318198"/>
                  <a:pt x="933056" y="1313212"/>
                </a:cubicBezTo>
                <a:cubicBezTo>
                  <a:pt x="945022" y="1308227"/>
                  <a:pt x="956952" y="1300078"/>
                  <a:pt x="968844" y="1288767"/>
                </a:cubicBezTo>
                <a:lnTo>
                  <a:pt x="968844" y="1314440"/>
                </a:lnTo>
                <a:lnTo>
                  <a:pt x="1029789" y="1314440"/>
                </a:lnTo>
                <a:lnTo>
                  <a:pt x="1029789" y="1071553"/>
                </a:lnTo>
                <a:lnTo>
                  <a:pt x="968844" y="1071553"/>
                </a:lnTo>
                <a:lnTo>
                  <a:pt x="968844" y="1098342"/>
                </a:lnTo>
                <a:cubicBezTo>
                  <a:pt x="957991" y="1087328"/>
                  <a:pt x="946173" y="1079068"/>
                  <a:pt x="933389" y="1073562"/>
                </a:cubicBezTo>
                <a:cubicBezTo>
                  <a:pt x="920605" y="1068055"/>
                  <a:pt x="906929" y="1065302"/>
                  <a:pt x="892363" y="1065302"/>
                </a:cubicBezTo>
                <a:close/>
                <a:moveTo>
                  <a:pt x="738012" y="1065302"/>
                </a:moveTo>
                <a:cubicBezTo>
                  <a:pt x="726850" y="1065302"/>
                  <a:pt x="716580" y="1068427"/>
                  <a:pt x="707204" y="1074678"/>
                </a:cubicBezTo>
                <a:cubicBezTo>
                  <a:pt x="697828" y="1080929"/>
                  <a:pt x="690312" y="1090082"/>
                  <a:pt x="684657" y="1102137"/>
                </a:cubicBezTo>
                <a:lnTo>
                  <a:pt x="684657" y="1071553"/>
                </a:lnTo>
                <a:lnTo>
                  <a:pt x="632418" y="1071553"/>
                </a:lnTo>
                <a:lnTo>
                  <a:pt x="632418" y="1314440"/>
                </a:lnTo>
                <a:lnTo>
                  <a:pt x="692917" y="1314440"/>
                </a:lnTo>
                <a:lnTo>
                  <a:pt x="692917" y="1216214"/>
                </a:lnTo>
                <a:lnTo>
                  <a:pt x="692694" y="1204382"/>
                </a:lnTo>
                <a:cubicBezTo>
                  <a:pt x="692694" y="1170449"/>
                  <a:pt x="695931" y="1147678"/>
                  <a:pt x="702405" y="1136070"/>
                </a:cubicBezTo>
                <a:cubicBezTo>
                  <a:pt x="708879" y="1124461"/>
                  <a:pt x="716804" y="1118657"/>
                  <a:pt x="726180" y="1118657"/>
                </a:cubicBezTo>
                <a:cubicBezTo>
                  <a:pt x="730794" y="1118657"/>
                  <a:pt x="736672" y="1120443"/>
                  <a:pt x="743816" y="1124015"/>
                </a:cubicBezTo>
                <a:lnTo>
                  <a:pt x="762792" y="1071553"/>
                </a:lnTo>
                <a:cubicBezTo>
                  <a:pt x="754160" y="1067385"/>
                  <a:pt x="745900" y="1065302"/>
                  <a:pt x="738012" y="1065302"/>
                </a:cubicBezTo>
                <a:close/>
                <a:moveTo>
                  <a:pt x="430533" y="986051"/>
                </a:moveTo>
                <a:lnTo>
                  <a:pt x="430533" y="1047666"/>
                </a:lnTo>
                <a:lnTo>
                  <a:pt x="488799" y="1047666"/>
                </a:lnTo>
                <a:lnTo>
                  <a:pt x="488799" y="1314440"/>
                </a:lnTo>
                <a:lnTo>
                  <a:pt x="552200" y="1314440"/>
                </a:lnTo>
                <a:lnTo>
                  <a:pt x="552200" y="1047666"/>
                </a:lnTo>
                <a:lnTo>
                  <a:pt x="612029" y="1047666"/>
                </a:lnTo>
                <a:lnTo>
                  <a:pt x="612029" y="986051"/>
                </a:lnTo>
                <a:close/>
                <a:moveTo>
                  <a:pt x="2873398" y="982033"/>
                </a:moveTo>
                <a:lnTo>
                  <a:pt x="2873398" y="1071553"/>
                </a:lnTo>
                <a:lnTo>
                  <a:pt x="2842144" y="1071553"/>
                </a:lnTo>
                <a:lnTo>
                  <a:pt x="2842144" y="1124015"/>
                </a:lnTo>
                <a:lnTo>
                  <a:pt x="2873398" y="1124015"/>
                </a:lnTo>
                <a:lnTo>
                  <a:pt x="2873398" y="1314440"/>
                </a:lnTo>
                <a:lnTo>
                  <a:pt x="2934343" y="1314440"/>
                </a:lnTo>
                <a:lnTo>
                  <a:pt x="2934343" y="1124015"/>
                </a:lnTo>
                <a:lnTo>
                  <a:pt x="2970508" y="1124015"/>
                </a:lnTo>
                <a:lnTo>
                  <a:pt x="2970508" y="1071553"/>
                </a:lnTo>
                <a:lnTo>
                  <a:pt x="2934343" y="1071553"/>
                </a:lnTo>
                <a:lnTo>
                  <a:pt x="2934343" y="982033"/>
                </a:lnTo>
                <a:close/>
                <a:moveTo>
                  <a:pt x="3023156" y="971540"/>
                </a:moveTo>
                <a:cubicBezTo>
                  <a:pt x="3012471" y="971540"/>
                  <a:pt x="3003344" y="975335"/>
                  <a:pt x="2995776" y="982925"/>
                </a:cubicBezTo>
                <a:cubicBezTo>
                  <a:pt x="2988207" y="990516"/>
                  <a:pt x="2984424" y="999669"/>
                  <a:pt x="2984424" y="1010384"/>
                </a:cubicBezTo>
                <a:cubicBezTo>
                  <a:pt x="2984424" y="1021546"/>
                  <a:pt x="2988245" y="1031034"/>
                  <a:pt x="2995887" y="1038848"/>
                </a:cubicBezTo>
                <a:cubicBezTo>
                  <a:pt x="3003530" y="1046661"/>
                  <a:pt x="3012768" y="1050568"/>
                  <a:pt x="3023603" y="1050568"/>
                </a:cubicBezTo>
                <a:cubicBezTo>
                  <a:pt x="3034139" y="1050568"/>
                  <a:pt x="3043192" y="1046736"/>
                  <a:pt x="3050760" y="1039071"/>
                </a:cubicBezTo>
                <a:cubicBezTo>
                  <a:pt x="3058328" y="1031406"/>
                  <a:pt x="3062112" y="1022142"/>
                  <a:pt x="3062112" y="1011277"/>
                </a:cubicBezTo>
                <a:cubicBezTo>
                  <a:pt x="3062112" y="1000264"/>
                  <a:pt x="3058291" y="990888"/>
                  <a:pt x="3050648" y="983149"/>
                </a:cubicBezTo>
                <a:cubicBezTo>
                  <a:pt x="3043005" y="975410"/>
                  <a:pt x="3033842" y="971540"/>
                  <a:pt x="3023156" y="971540"/>
                </a:cubicBezTo>
                <a:close/>
                <a:moveTo>
                  <a:pt x="1622423" y="971540"/>
                </a:moveTo>
                <a:cubicBezTo>
                  <a:pt x="1604861" y="971540"/>
                  <a:pt x="1591281" y="975447"/>
                  <a:pt x="1581681" y="983260"/>
                </a:cubicBezTo>
                <a:cubicBezTo>
                  <a:pt x="1572082" y="991074"/>
                  <a:pt x="1566464" y="1001678"/>
                  <a:pt x="1564826" y="1015072"/>
                </a:cubicBezTo>
                <a:cubicBezTo>
                  <a:pt x="1563934" y="1020877"/>
                  <a:pt x="1563413" y="1039703"/>
                  <a:pt x="1563264" y="1071553"/>
                </a:cubicBezTo>
                <a:lnTo>
                  <a:pt x="1541609" y="1071553"/>
                </a:lnTo>
                <a:lnTo>
                  <a:pt x="1541609" y="1123122"/>
                </a:lnTo>
                <a:lnTo>
                  <a:pt x="1563264" y="1123122"/>
                </a:lnTo>
                <a:lnTo>
                  <a:pt x="1563264" y="1314440"/>
                </a:lnTo>
                <a:lnTo>
                  <a:pt x="1624209" y="1314440"/>
                </a:lnTo>
                <a:lnTo>
                  <a:pt x="1624209" y="1123122"/>
                </a:lnTo>
                <a:lnTo>
                  <a:pt x="1662830" y="1123122"/>
                </a:lnTo>
                <a:lnTo>
                  <a:pt x="1662830" y="1071553"/>
                </a:lnTo>
                <a:lnTo>
                  <a:pt x="1624209" y="1071553"/>
                </a:lnTo>
                <a:lnTo>
                  <a:pt x="1624432" y="1041192"/>
                </a:lnTo>
                <a:cubicBezTo>
                  <a:pt x="1624432" y="1034197"/>
                  <a:pt x="1625623" y="1029583"/>
                  <a:pt x="1628004" y="1027351"/>
                </a:cubicBezTo>
                <a:cubicBezTo>
                  <a:pt x="1631278" y="1024374"/>
                  <a:pt x="1636487" y="1022886"/>
                  <a:pt x="1643631" y="1022886"/>
                </a:cubicBezTo>
                <a:cubicBezTo>
                  <a:pt x="1649286" y="1022886"/>
                  <a:pt x="1656504" y="1024151"/>
                  <a:pt x="1665285" y="1026681"/>
                </a:cubicBezTo>
                <a:lnTo>
                  <a:pt x="1665285" y="980247"/>
                </a:lnTo>
                <a:cubicBezTo>
                  <a:pt x="1649361" y="974442"/>
                  <a:pt x="1635073" y="971540"/>
                  <a:pt x="1622423" y="971540"/>
                </a:cubicBezTo>
                <a:close/>
                <a:moveTo>
                  <a:pt x="771312" y="570225"/>
                </a:moveTo>
                <a:cubicBezTo>
                  <a:pt x="790692" y="570225"/>
                  <a:pt x="806606" y="576736"/>
                  <a:pt x="819054" y="589759"/>
                </a:cubicBezTo>
                <a:cubicBezTo>
                  <a:pt x="831503" y="602781"/>
                  <a:pt x="837727" y="619710"/>
                  <a:pt x="837727" y="640546"/>
                </a:cubicBezTo>
                <a:cubicBezTo>
                  <a:pt x="837727" y="661382"/>
                  <a:pt x="831391" y="678423"/>
                  <a:pt x="818720" y="691669"/>
                </a:cubicBezTo>
                <a:cubicBezTo>
                  <a:pt x="806048" y="704915"/>
                  <a:pt x="790171" y="711537"/>
                  <a:pt x="771089" y="711537"/>
                </a:cubicBezTo>
                <a:cubicBezTo>
                  <a:pt x="752006" y="711537"/>
                  <a:pt x="736241" y="704989"/>
                  <a:pt x="723793" y="691892"/>
                </a:cubicBezTo>
                <a:cubicBezTo>
                  <a:pt x="711345" y="678795"/>
                  <a:pt x="705121" y="661680"/>
                  <a:pt x="705121" y="640546"/>
                </a:cubicBezTo>
                <a:cubicBezTo>
                  <a:pt x="705121" y="620008"/>
                  <a:pt x="711419" y="603153"/>
                  <a:pt x="724016" y="589982"/>
                </a:cubicBezTo>
                <a:cubicBezTo>
                  <a:pt x="736613" y="576811"/>
                  <a:pt x="752378" y="570225"/>
                  <a:pt x="771312" y="570225"/>
                </a:cubicBezTo>
                <a:close/>
                <a:moveTo>
                  <a:pt x="1211695" y="564421"/>
                </a:moveTo>
                <a:cubicBezTo>
                  <a:pt x="1227349" y="564421"/>
                  <a:pt x="1241103" y="568662"/>
                  <a:pt x="1252954" y="577146"/>
                </a:cubicBezTo>
                <a:cubicBezTo>
                  <a:pt x="1264806" y="585629"/>
                  <a:pt x="1272744" y="596642"/>
                  <a:pt x="1276770" y="610186"/>
                </a:cubicBezTo>
                <a:lnTo>
                  <a:pt x="1144610" y="610186"/>
                </a:lnTo>
                <a:cubicBezTo>
                  <a:pt x="1151468" y="595154"/>
                  <a:pt x="1158922" y="584661"/>
                  <a:pt x="1166973" y="578708"/>
                </a:cubicBezTo>
                <a:cubicBezTo>
                  <a:pt x="1179793" y="569183"/>
                  <a:pt x="1194700" y="564421"/>
                  <a:pt x="1211695" y="564421"/>
                </a:cubicBezTo>
                <a:close/>
                <a:moveTo>
                  <a:pt x="1788962" y="519103"/>
                </a:moveTo>
                <a:lnTo>
                  <a:pt x="1788962" y="570672"/>
                </a:lnTo>
                <a:lnTo>
                  <a:pt x="1881844" y="570672"/>
                </a:lnTo>
                <a:lnTo>
                  <a:pt x="1772218" y="761990"/>
                </a:lnTo>
                <a:lnTo>
                  <a:pt x="1968671" y="761990"/>
                </a:lnTo>
                <a:lnTo>
                  <a:pt x="1968671" y="710421"/>
                </a:lnTo>
                <a:lnTo>
                  <a:pt x="1865802" y="710421"/>
                </a:lnTo>
                <a:lnTo>
                  <a:pt x="1974923" y="519103"/>
                </a:lnTo>
                <a:close/>
                <a:moveTo>
                  <a:pt x="1522603" y="512852"/>
                </a:moveTo>
                <a:cubicBezTo>
                  <a:pt x="1510862" y="512852"/>
                  <a:pt x="1499381" y="515130"/>
                  <a:pt x="1488161" y="519685"/>
                </a:cubicBezTo>
                <a:cubicBezTo>
                  <a:pt x="1476941" y="524241"/>
                  <a:pt x="1464421" y="532344"/>
                  <a:pt x="1450601" y="543994"/>
                </a:cubicBezTo>
                <a:lnTo>
                  <a:pt x="1450601" y="519103"/>
                </a:lnTo>
                <a:lnTo>
                  <a:pt x="1389656" y="519103"/>
                </a:lnTo>
                <a:lnTo>
                  <a:pt x="1389656" y="761990"/>
                </a:lnTo>
                <a:lnTo>
                  <a:pt x="1450601" y="761990"/>
                </a:lnTo>
                <a:lnTo>
                  <a:pt x="1450601" y="664545"/>
                </a:lnTo>
                <a:cubicBezTo>
                  <a:pt x="1450601" y="639274"/>
                  <a:pt x="1451491" y="622849"/>
                  <a:pt x="1453273" y="615268"/>
                </a:cubicBezTo>
                <a:cubicBezTo>
                  <a:pt x="1456689" y="600699"/>
                  <a:pt x="1462814" y="589289"/>
                  <a:pt x="1471648" y="581038"/>
                </a:cubicBezTo>
                <a:cubicBezTo>
                  <a:pt x="1480483" y="572788"/>
                  <a:pt x="1491061" y="568662"/>
                  <a:pt x="1503384" y="568662"/>
                </a:cubicBezTo>
                <a:cubicBezTo>
                  <a:pt x="1512885" y="568662"/>
                  <a:pt x="1520866" y="571152"/>
                  <a:pt x="1527325" y="576132"/>
                </a:cubicBezTo>
                <a:cubicBezTo>
                  <a:pt x="1533784" y="581112"/>
                  <a:pt x="1538312" y="588359"/>
                  <a:pt x="1540911" y="597874"/>
                </a:cubicBezTo>
                <a:cubicBezTo>
                  <a:pt x="1543510" y="607388"/>
                  <a:pt x="1544809" y="626639"/>
                  <a:pt x="1544809" y="655626"/>
                </a:cubicBezTo>
                <a:lnTo>
                  <a:pt x="1544809" y="761990"/>
                </a:lnTo>
                <a:lnTo>
                  <a:pt x="1605085" y="761990"/>
                </a:lnTo>
                <a:lnTo>
                  <a:pt x="1605085" y="601479"/>
                </a:lnTo>
                <a:cubicBezTo>
                  <a:pt x="1605085" y="573499"/>
                  <a:pt x="1598026" y="552366"/>
                  <a:pt x="1583908" y="538078"/>
                </a:cubicBezTo>
                <a:cubicBezTo>
                  <a:pt x="1567114" y="521261"/>
                  <a:pt x="1546679" y="512852"/>
                  <a:pt x="1522603" y="512852"/>
                </a:cubicBezTo>
                <a:close/>
                <a:moveTo>
                  <a:pt x="1208681" y="512852"/>
                </a:moveTo>
                <a:cubicBezTo>
                  <a:pt x="1172664" y="512852"/>
                  <a:pt x="1142713" y="525093"/>
                  <a:pt x="1118826" y="549575"/>
                </a:cubicBezTo>
                <a:cubicBezTo>
                  <a:pt x="1094939" y="574057"/>
                  <a:pt x="1082995" y="604828"/>
                  <a:pt x="1082995" y="641886"/>
                </a:cubicBezTo>
                <a:cubicBezTo>
                  <a:pt x="1082995" y="678051"/>
                  <a:pt x="1094976" y="708152"/>
                  <a:pt x="1118937" y="732187"/>
                </a:cubicBezTo>
                <a:cubicBezTo>
                  <a:pt x="1142899" y="756223"/>
                  <a:pt x="1173929" y="768241"/>
                  <a:pt x="1212029" y="768241"/>
                </a:cubicBezTo>
                <a:cubicBezTo>
                  <a:pt x="1236586" y="768241"/>
                  <a:pt x="1257794" y="763888"/>
                  <a:pt x="1275653" y="755181"/>
                </a:cubicBezTo>
                <a:cubicBezTo>
                  <a:pt x="1293513" y="746475"/>
                  <a:pt x="1308842" y="733043"/>
                  <a:pt x="1321641" y="714886"/>
                </a:cubicBezTo>
                <a:lnTo>
                  <a:pt x="1270296" y="690776"/>
                </a:lnTo>
                <a:cubicBezTo>
                  <a:pt x="1253925" y="706700"/>
                  <a:pt x="1234354" y="714663"/>
                  <a:pt x="1211583" y="714663"/>
                </a:cubicBezTo>
                <a:cubicBezTo>
                  <a:pt x="1192533" y="714663"/>
                  <a:pt x="1176869" y="709565"/>
                  <a:pt x="1164590" y="699371"/>
                </a:cubicBezTo>
                <a:cubicBezTo>
                  <a:pt x="1152312" y="689176"/>
                  <a:pt x="1144759" y="675447"/>
                  <a:pt x="1141931" y="658182"/>
                </a:cubicBezTo>
                <a:lnTo>
                  <a:pt x="1337715" y="658182"/>
                </a:lnTo>
                <a:lnTo>
                  <a:pt x="1337938" y="646574"/>
                </a:lnTo>
                <a:cubicBezTo>
                  <a:pt x="1337938" y="606390"/>
                  <a:pt x="1325957" y="574057"/>
                  <a:pt x="1301996" y="549575"/>
                </a:cubicBezTo>
                <a:cubicBezTo>
                  <a:pt x="1278035" y="525093"/>
                  <a:pt x="1246930" y="512852"/>
                  <a:pt x="1208681" y="512852"/>
                </a:cubicBezTo>
                <a:close/>
                <a:moveTo>
                  <a:pt x="1042812" y="512852"/>
                </a:moveTo>
                <a:cubicBezTo>
                  <a:pt x="1031650" y="512852"/>
                  <a:pt x="1021381" y="515977"/>
                  <a:pt x="1012004" y="522228"/>
                </a:cubicBezTo>
                <a:cubicBezTo>
                  <a:pt x="1002628" y="528479"/>
                  <a:pt x="995112" y="537632"/>
                  <a:pt x="989457" y="549687"/>
                </a:cubicBezTo>
                <a:lnTo>
                  <a:pt x="989457" y="519103"/>
                </a:lnTo>
                <a:lnTo>
                  <a:pt x="937218" y="519103"/>
                </a:lnTo>
                <a:lnTo>
                  <a:pt x="937218" y="761990"/>
                </a:lnTo>
                <a:lnTo>
                  <a:pt x="997717" y="761990"/>
                </a:lnTo>
                <a:lnTo>
                  <a:pt x="997717" y="663764"/>
                </a:lnTo>
                <a:lnTo>
                  <a:pt x="997494" y="651932"/>
                </a:lnTo>
                <a:cubicBezTo>
                  <a:pt x="997494" y="617999"/>
                  <a:pt x="1000731" y="595228"/>
                  <a:pt x="1007205" y="583620"/>
                </a:cubicBezTo>
                <a:cubicBezTo>
                  <a:pt x="1013679" y="572011"/>
                  <a:pt x="1021604" y="566207"/>
                  <a:pt x="1030980" y="566207"/>
                </a:cubicBezTo>
                <a:cubicBezTo>
                  <a:pt x="1035594" y="566207"/>
                  <a:pt x="1041472" y="567993"/>
                  <a:pt x="1048616" y="571565"/>
                </a:cubicBezTo>
                <a:lnTo>
                  <a:pt x="1067592" y="519103"/>
                </a:lnTo>
                <a:cubicBezTo>
                  <a:pt x="1058960" y="514935"/>
                  <a:pt x="1050700" y="512852"/>
                  <a:pt x="1042812" y="512852"/>
                </a:cubicBezTo>
                <a:close/>
                <a:moveTo>
                  <a:pt x="770308" y="512852"/>
                </a:moveTo>
                <a:cubicBezTo>
                  <a:pt x="738607" y="512852"/>
                  <a:pt x="710553" y="523865"/>
                  <a:pt x="686145" y="545892"/>
                </a:cubicBezTo>
                <a:cubicBezTo>
                  <a:pt x="658314" y="571192"/>
                  <a:pt x="644399" y="602818"/>
                  <a:pt x="644399" y="640770"/>
                </a:cubicBezTo>
                <a:cubicBezTo>
                  <a:pt x="644399" y="676191"/>
                  <a:pt x="656714" y="706291"/>
                  <a:pt x="681345" y="731071"/>
                </a:cubicBezTo>
                <a:cubicBezTo>
                  <a:pt x="705977" y="755851"/>
                  <a:pt x="735705" y="768241"/>
                  <a:pt x="770531" y="768241"/>
                </a:cubicBezTo>
                <a:cubicBezTo>
                  <a:pt x="794194" y="768241"/>
                  <a:pt x="815849" y="762623"/>
                  <a:pt x="835494" y="751386"/>
                </a:cubicBezTo>
                <a:cubicBezTo>
                  <a:pt x="855140" y="740150"/>
                  <a:pt x="870655" y="724560"/>
                  <a:pt x="882040" y="704617"/>
                </a:cubicBezTo>
                <a:cubicBezTo>
                  <a:pt x="893425" y="684674"/>
                  <a:pt x="899118" y="663243"/>
                  <a:pt x="899118" y="640323"/>
                </a:cubicBezTo>
                <a:cubicBezTo>
                  <a:pt x="899118" y="617552"/>
                  <a:pt x="893463" y="596344"/>
                  <a:pt x="882152" y="576699"/>
                </a:cubicBezTo>
                <a:cubicBezTo>
                  <a:pt x="870841" y="557054"/>
                  <a:pt x="855102" y="541501"/>
                  <a:pt x="834936" y="530041"/>
                </a:cubicBezTo>
                <a:cubicBezTo>
                  <a:pt x="814770" y="518582"/>
                  <a:pt x="793227" y="512852"/>
                  <a:pt x="770308" y="512852"/>
                </a:cubicBezTo>
                <a:close/>
                <a:moveTo>
                  <a:pt x="462903" y="433601"/>
                </a:moveTo>
                <a:lnTo>
                  <a:pt x="462903" y="761990"/>
                </a:lnTo>
                <a:lnTo>
                  <a:pt x="616494" y="761990"/>
                </a:lnTo>
                <a:lnTo>
                  <a:pt x="616494" y="702384"/>
                </a:lnTo>
                <a:lnTo>
                  <a:pt x="525411" y="702384"/>
                </a:lnTo>
                <a:lnTo>
                  <a:pt x="525411" y="433601"/>
                </a:lnTo>
                <a:close/>
                <a:moveTo>
                  <a:pt x="1673248" y="429583"/>
                </a:moveTo>
                <a:lnTo>
                  <a:pt x="1673248" y="519103"/>
                </a:lnTo>
                <a:lnTo>
                  <a:pt x="1641994" y="519103"/>
                </a:lnTo>
                <a:lnTo>
                  <a:pt x="1641994" y="571565"/>
                </a:lnTo>
                <a:lnTo>
                  <a:pt x="1673248" y="571565"/>
                </a:lnTo>
                <a:lnTo>
                  <a:pt x="1673248" y="761990"/>
                </a:lnTo>
                <a:lnTo>
                  <a:pt x="1734193" y="761990"/>
                </a:lnTo>
                <a:lnTo>
                  <a:pt x="1734193" y="571565"/>
                </a:lnTo>
                <a:lnTo>
                  <a:pt x="1770358" y="571565"/>
                </a:lnTo>
                <a:lnTo>
                  <a:pt x="1770358" y="519103"/>
                </a:lnTo>
                <a:lnTo>
                  <a:pt x="1734193" y="519103"/>
                </a:lnTo>
                <a:lnTo>
                  <a:pt x="1734193" y="429583"/>
                </a:ln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FEAC219-3A9B-9EC9-12EF-B6D092EE2CC7}"/>
              </a:ext>
            </a:extLst>
          </p:cNvPr>
          <p:cNvSpPr/>
          <p:nvPr/>
        </p:nvSpPr>
        <p:spPr>
          <a:xfrm>
            <a:off x="3251317" y="2494827"/>
            <a:ext cx="5689365" cy="186834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06A17E9-B0D3-4E54-BB9B-124C37DD37FE}"/>
              </a:ext>
            </a:extLst>
          </p:cNvPr>
          <p:cNvSpPr/>
          <p:nvPr/>
        </p:nvSpPr>
        <p:spPr>
          <a:xfrm>
            <a:off x="109050" y="-445843"/>
            <a:ext cx="18025360" cy="243191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1FFF48-ABF6-AB0D-C481-40287984324C}"/>
              </a:ext>
            </a:extLst>
          </p:cNvPr>
          <p:cNvSpPr/>
          <p:nvPr/>
        </p:nvSpPr>
        <p:spPr>
          <a:xfrm>
            <a:off x="-824575" y="-615035"/>
            <a:ext cx="3550595" cy="827338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736168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388D7E-D033-7378-6938-CCD977326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12BD6AE-AC5F-3905-5E2B-8D46B8BC8E85}"/>
              </a:ext>
            </a:extLst>
          </p:cNvPr>
          <p:cNvSpPr/>
          <p:nvPr/>
        </p:nvSpPr>
        <p:spPr>
          <a:xfrm>
            <a:off x="-71562" y="-222637"/>
            <a:ext cx="12753892" cy="737086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3228762" y="1122675"/>
                </a:moveTo>
                <a:cubicBezTo>
                  <a:pt x="3248142" y="1122675"/>
                  <a:pt x="3264057" y="1129186"/>
                  <a:pt x="3276504" y="1142209"/>
                </a:cubicBezTo>
                <a:cubicBezTo>
                  <a:pt x="3288953" y="1155231"/>
                  <a:pt x="3295177" y="1172160"/>
                  <a:pt x="3295177" y="1192996"/>
                </a:cubicBezTo>
                <a:cubicBezTo>
                  <a:pt x="3295177" y="1213832"/>
                  <a:pt x="3288841" y="1230873"/>
                  <a:pt x="3276170" y="1244119"/>
                </a:cubicBezTo>
                <a:cubicBezTo>
                  <a:pt x="3263498" y="1257365"/>
                  <a:pt x="3247622" y="1263987"/>
                  <a:pt x="3228539" y="1263987"/>
                </a:cubicBezTo>
                <a:cubicBezTo>
                  <a:pt x="3209456" y="1263987"/>
                  <a:pt x="3193691" y="1257439"/>
                  <a:pt x="3181243" y="1244342"/>
                </a:cubicBezTo>
                <a:cubicBezTo>
                  <a:pt x="3168795" y="1231245"/>
                  <a:pt x="3162571" y="1214130"/>
                  <a:pt x="3162571" y="1192996"/>
                </a:cubicBezTo>
                <a:cubicBezTo>
                  <a:pt x="3162571" y="1172458"/>
                  <a:pt x="3168869" y="1155603"/>
                  <a:pt x="3181466" y="1142432"/>
                </a:cubicBezTo>
                <a:cubicBezTo>
                  <a:pt x="3194063" y="1129261"/>
                  <a:pt x="3209828" y="1122675"/>
                  <a:pt x="3228762" y="1122675"/>
                </a:cubicBezTo>
                <a:close/>
                <a:moveTo>
                  <a:pt x="1809537" y="1122675"/>
                </a:moveTo>
                <a:cubicBezTo>
                  <a:pt x="1828918" y="1122675"/>
                  <a:pt x="1844831" y="1129186"/>
                  <a:pt x="1857280" y="1142209"/>
                </a:cubicBezTo>
                <a:cubicBezTo>
                  <a:pt x="1869728" y="1155231"/>
                  <a:pt x="1875952" y="1172160"/>
                  <a:pt x="1875952" y="1192996"/>
                </a:cubicBezTo>
                <a:cubicBezTo>
                  <a:pt x="1875952" y="1213832"/>
                  <a:pt x="1869616" y="1230873"/>
                  <a:pt x="1856945" y="1244119"/>
                </a:cubicBezTo>
                <a:cubicBezTo>
                  <a:pt x="1844274" y="1257365"/>
                  <a:pt x="1828396" y="1263987"/>
                  <a:pt x="1809314" y="1263987"/>
                </a:cubicBezTo>
                <a:cubicBezTo>
                  <a:pt x="1790231" y="1263987"/>
                  <a:pt x="1774466" y="1257439"/>
                  <a:pt x="1762018" y="1244342"/>
                </a:cubicBezTo>
                <a:cubicBezTo>
                  <a:pt x="1749570" y="1231245"/>
                  <a:pt x="1743346" y="1214130"/>
                  <a:pt x="1743346" y="1192996"/>
                </a:cubicBezTo>
                <a:cubicBezTo>
                  <a:pt x="1743346" y="1172458"/>
                  <a:pt x="1749644" y="1155603"/>
                  <a:pt x="1762241" y="1142432"/>
                </a:cubicBezTo>
                <a:cubicBezTo>
                  <a:pt x="1774838" y="1129261"/>
                  <a:pt x="1790604" y="1122675"/>
                  <a:pt x="1809537" y="1122675"/>
                </a:cubicBezTo>
                <a:close/>
                <a:moveTo>
                  <a:pt x="2676427" y="1121559"/>
                </a:moveTo>
                <a:cubicBezTo>
                  <a:pt x="2695710" y="1121559"/>
                  <a:pt x="2711655" y="1128107"/>
                  <a:pt x="2724262" y="1141204"/>
                </a:cubicBezTo>
                <a:cubicBezTo>
                  <a:pt x="2736870" y="1154301"/>
                  <a:pt x="2743173" y="1171416"/>
                  <a:pt x="2743173" y="1192550"/>
                </a:cubicBezTo>
                <a:cubicBezTo>
                  <a:pt x="2743173" y="1214130"/>
                  <a:pt x="2736870" y="1231580"/>
                  <a:pt x="2724262" y="1244900"/>
                </a:cubicBezTo>
                <a:cubicBezTo>
                  <a:pt x="2711655" y="1258220"/>
                  <a:pt x="2695783" y="1264880"/>
                  <a:pt x="2676647" y="1264880"/>
                </a:cubicBezTo>
                <a:cubicBezTo>
                  <a:pt x="2658106" y="1264880"/>
                  <a:pt x="2642495" y="1258109"/>
                  <a:pt x="2629813" y="1244565"/>
                </a:cubicBezTo>
                <a:cubicBezTo>
                  <a:pt x="2617132" y="1231022"/>
                  <a:pt x="2610791" y="1213758"/>
                  <a:pt x="2610791" y="1192773"/>
                </a:cubicBezTo>
                <a:cubicBezTo>
                  <a:pt x="2610791" y="1171937"/>
                  <a:pt x="2617020" y="1154859"/>
                  <a:pt x="2629480" y="1141539"/>
                </a:cubicBezTo>
                <a:cubicBezTo>
                  <a:pt x="2641940" y="1128219"/>
                  <a:pt x="2657589" y="1121559"/>
                  <a:pt x="2676427" y="1121559"/>
                </a:cubicBezTo>
                <a:close/>
                <a:moveTo>
                  <a:pt x="904777" y="1121559"/>
                </a:moveTo>
                <a:cubicBezTo>
                  <a:pt x="924060" y="1121559"/>
                  <a:pt x="940005" y="1128107"/>
                  <a:pt x="952612" y="1141204"/>
                </a:cubicBezTo>
                <a:cubicBezTo>
                  <a:pt x="965219" y="1154301"/>
                  <a:pt x="971523" y="1171416"/>
                  <a:pt x="971523" y="1192550"/>
                </a:cubicBezTo>
                <a:cubicBezTo>
                  <a:pt x="971523" y="1214130"/>
                  <a:pt x="965219" y="1231580"/>
                  <a:pt x="952612" y="1244900"/>
                </a:cubicBezTo>
                <a:cubicBezTo>
                  <a:pt x="940005" y="1258220"/>
                  <a:pt x="924133" y="1264880"/>
                  <a:pt x="904997" y="1264880"/>
                </a:cubicBezTo>
                <a:cubicBezTo>
                  <a:pt x="886456" y="1264880"/>
                  <a:pt x="870845" y="1258109"/>
                  <a:pt x="858163" y="1244565"/>
                </a:cubicBezTo>
                <a:cubicBezTo>
                  <a:pt x="845481" y="1231022"/>
                  <a:pt x="839140" y="1213758"/>
                  <a:pt x="839140" y="1192773"/>
                </a:cubicBezTo>
                <a:cubicBezTo>
                  <a:pt x="839140" y="1171937"/>
                  <a:pt x="845370" y="1154859"/>
                  <a:pt x="857830" y="1141539"/>
                </a:cubicBezTo>
                <a:cubicBezTo>
                  <a:pt x="870290" y="1128219"/>
                  <a:pt x="885939" y="1121559"/>
                  <a:pt x="904777" y="1121559"/>
                </a:cubicBezTo>
                <a:close/>
                <a:moveTo>
                  <a:pt x="2992683" y="1071553"/>
                </a:moveTo>
                <a:lnTo>
                  <a:pt x="2992683" y="1314440"/>
                </a:lnTo>
                <a:lnTo>
                  <a:pt x="3053629" y="1314440"/>
                </a:lnTo>
                <a:lnTo>
                  <a:pt x="3053629" y="1071553"/>
                </a:lnTo>
                <a:close/>
                <a:moveTo>
                  <a:pt x="3753939" y="1065302"/>
                </a:moveTo>
                <a:cubicBezTo>
                  <a:pt x="3730871" y="1065302"/>
                  <a:pt x="3711932" y="1072111"/>
                  <a:pt x="3697124" y="1085729"/>
                </a:cubicBezTo>
                <a:cubicBezTo>
                  <a:pt x="3682316" y="1099346"/>
                  <a:pt x="3674912" y="1115755"/>
                  <a:pt x="3674912" y="1134953"/>
                </a:cubicBezTo>
                <a:cubicBezTo>
                  <a:pt x="3674912" y="1164719"/>
                  <a:pt x="3694557" y="1189499"/>
                  <a:pt x="3733847" y="1209293"/>
                </a:cubicBezTo>
                <a:lnTo>
                  <a:pt x="3754386" y="1219562"/>
                </a:lnTo>
                <a:cubicBezTo>
                  <a:pt x="3772096" y="1228492"/>
                  <a:pt x="3780952" y="1237645"/>
                  <a:pt x="3780952" y="1247021"/>
                </a:cubicBezTo>
                <a:cubicBezTo>
                  <a:pt x="3780952" y="1252081"/>
                  <a:pt x="3778496" y="1256546"/>
                  <a:pt x="3773585" y="1260416"/>
                </a:cubicBezTo>
                <a:cubicBezTo>
                  <a:pt x="3768673" y="1264285"/>
                  <a:pt x="3762199" y="1266220"/>
                  <a:pt x="3754163" y="1266220"/>
                </a:cubicBezTo>
                <a:cubicBezTo>
                  <a:pt x="3746721" y="1266220"/>
                  <a:pt x="3738201" y="1263653"/>
                  <a:pt x="3728601" y="1258518"/>
                </a:cubicBezTo>
                <a:cubicBezTo>
                  <a:pt x="3719002" y="1253383"/>
                  <a:pt x="3710630" y="1246649"/>
                  <a:pt x="3703487" y="1238315"/>
                </a:cubicBezTo>
                <a:lnTo>
                  <a:pt x="3665982" y="1279168"/>
                </a:lnTo>
                <a:cubicBezTo>
                  <a:pt x="3687115" y="1306850"/>
                  <a:pt x="3715393" y="1320691"/>
                  <a:pt x="3750814" y="1320691"/>
                </a:cubicBezTo>
                <a:cubicBezTo>
                  <a:pt x="3777454" y="1320691"/>
                  <a:pt x="3798700" y="1313473"/>
                  <a:pt x="3814550" y="1299036"/>
                </a:cubicBezTo>
                <a:cubicBezTo>
                  <a:pt x="3830400" y="1284600"/>
                  <a:pt x="3838325" y="1266592"/>
                  <a:pt x="3838325" y="1245012"/>
                </a:cubicBezTo>
                <a:cubicBezTo>
                  <a:pt x="3838325" y="1228790"/>
                  <a:pt x="3833935" y="1214651"/>
                  <a:pt x="3825153" y="1202596"/>
                </a:cubicBezTo>
                <a:cubicBezTo>
                  <a:pt x="3816373" y="1190541"/>
                  <a:pt x="3800225" y="1178709"/>
                  <a:pt x="3776710" y="1167100"/>
                </a:cubicBezTo>
                <a:lnTo>
                  <a:pt x="3754386" y="1155938"/>
                </a:lnTo>
                <a:cubicBezTo>
                  <a:pt x="3744712" y="1151176"/>
                  <a:pt x="3738647" y="1147418"/>
                  <a:pt x="3736192" y="1144665"/>
                </a:cubicBezTo>
                <a:cubicBezTo>
                  <a:pt x="3733736" y="1141911"/>
                  <a:pt x="3732508" y="1138897"/>
                  <a:pt x="3732508" y="1135623"/>
                </a:cubicBezTo>
                <a:cubicBezTo>
                  <a:pt x="3732508" y="1131307"/>
                  <a:pt x="3734443" y="1127698"/>
                  <a:pt x="3738312" y="1124796"/>
                </a:cubicBezTo>
                <a:cubicBezTo>
                  <a:pt x="3742182" y="1121894"/>
                  <a:pt x="3747540" y="1120443"/>
                  <a:pt x="3754386" y="1120443"/>
                </a:cubicBezTo>
                <a:cubicBezTo>
                  <a:pt x="3766887" y="1120443"/>
                  <a:pt x="3780803" y="1128033"/>
                  <a:pt x="3796132" y="1143213"/>
                </a:cubicBezTo>
                <a:lnTo>
                  <a:pt x="3833860" y="1105486"/>
                </a:lnTo>
                <a:cubicBezTo>
                  <a:pt x="3824186" y="1092537"/>
                  <a:pt x="3812392" y="1082603"/>
                  <a:pt x="3798476" y="1075683"/>
                </a:cubicBezTo>
                <a:cubicBezTo>
                  <a:pt x="3784561" y="1068762"/>
                  <a:pt x="3769715" y="1065302"/>
                  <a:pt x="3753939" y="1065302"/>
                </a:cubicBezTo>
                <a:close/>
                <a:moveTo>
                  <a:pt x="3541904" y="1065302"/>
                </a:moveTo>
                <a:cubicBezTo>
                  <a:pt x="3530162" y="1065302"/>
                  <a:pt x="3518682" y="1067580"/>
                  <a:pt x="3507461" y="1072135"/>
                </a:cubicBezTo>
                <a:cubicBezTo>
                  <a:pt x="3496241" y="1076691"/>
                  <a:pt x="3483721" y="1084794"/>
                  <a:pt x="3469901" y="1096444"/>
                </a:cubicBezTo>
                <a:lnTo>
                  <a:pt x="3469901" y="1071553"/>
                </a:lnTo>
                <a:lnTo>
                  <a:pt x="3408956" y="1071553"/>
                </a:lnTo>
                <a:lnTo>
                  <a:pt x="3408956" y="1314440"/>
                </a:lnTo>
                <a:lnTo>
                  <a:pt x="3469901" y="1314440"/>
                </a:lnTo>
                <a:lnTo>
                  <a:pt x="3469901" y="1216995"/>
                </a:lnTo>
                <a:cubicBezTo>
                  <a:pt x="3469901" y="1191724"/>
                  <a:pt x="3470791" y="1175299"/>
                  <a:pt x="3472573" y="1167718"/>
                </a:cubicBezTo>
                <a:cubicBezTo>
                  <a:pt x="3475989" y="1153149"/>
                  <a:pt x="3482114" y="1141739"/>
                  <a:pt x="3490949" y="1133488"/>
                </a:cubicBezTo>
                <a:cubicBezTo>
                  <a:pt x="3499783" y="1125238"/>
                  <a:pt x="3510361" y="1121112"/>
                  <a:pt x="3522684" y="1121112"/>
                </a:cubicBezTo>
                <a:cubicBezTo>
                  <a:pt x="3532185" y="1121112"/>
                  <a:pt x="3540166" y="1123602"/>
                  <a:pt x="3546625" y="1128582"/>
                </a:cubicBezTo>
                <a:cubicBezTo>
                  <a:pt x="3553084" y="1133562"/>
                  <a:pt x="3557612" y="1140810"/>
                  <a:pt x="3560211" y="1150324"/>
                </a:cubicBezTo>
                <a:cubicBezTo>
                  <a:pt x="3562810" y="1159839"/>
                  <a:pt x="3564109" y="1179089"/>
                  <a:pt x="3564109" y="1208076"/>
                </a:cubicBezTo>
                <a:lnTo>
                  <a:pt x="3564109" y="1314440"/>
                </a:lnTo>
                <a:lnTo>
                  <a:pt x="3624385" y="1314440"/>
                </a:lnTo>
                <a:lnTo>
                  <a:pt x="3624385" y="1153929"/>
                </a:lnTo>
                <a:cubicBezTo>
                  <a:pt x="3624385" y="1125949"/>
                  <a:pt x="3617326" y="1104816"/>
                  <a:pt x="3603208" y="1090528"/>
                </a:cubicBezTo>
                <a:cubicBezTo>
                  <a:pt x="3586414" y="1073711"/>
                  <a:pt x="3565979" y="1065302"/>
                  <a:pt x="3541904" y="1065302"/>
                </a:cubicBezTo>
                <a:close/>
                <a:moveTo>
                  <a:pt x="3227758" y="1065302"/>
                </a:moveTo>
                <a:cubicBezTo>
                  <a:pt x="3196057" y="1065302"/>
                  <a:pt x="3168003" y="1076315"/>
                  <a:pt x="3143595" y="1098342"/>
                </a:cubicBezTo>
                <a:cubicBezTo>
                  <a:pt x="3115764" y="1123643"/>
                  <a:pt x="3101849" y="1155268"/>
                  <a:pt x="3101849" y="1193220"/>
                </a:cubicBezTo>
                <a:cubicBezTo>
                  <a:pt x="3101849" y="1228641"/>
                  <a:pt x="3114165" y="1258741"/>
                  <a:pt x="3138796" y="1283521"/>
                </a:cubicBezTo>
                <a:cubicBezTo>
                  <a:pt x="3163427" y="1308301"/>
                  <a:pt x="3193155" y="1320691"/>
                  <a:pt x="3227981" y="1320691"/>
                </a:cubicBezTo>
                <a:cubicBezTo>
                  <a:pt x="3251645" y="1320691"/>
                  <a:pt x="3273299" y="1315073"/>
                  <a:pt x="3292944" y="1303836"/>
                </a:cubicBezTo>
                <a:cubicBezTo>
                  <a:pt x="3312590" y="1292600"/>
                  <a:pt x="3328105" y="1277010"/>
                  <a:pt x="3339490" y="1257067"/>
                </a:cubicBezTo>
                <a:cubicBezTo>
                  <a:pt x="3350876" y="1237124"/>
                  <a:pt x="3356568" y="1215693"/>
                  <a:pt x="3356568" y="1192773"/>
                </a:cubicBezTo>
                <a:cubicBezTo>
                  <a:pt x="3356568" y="1170002"/>
                  <a:pt x="3350913" y="1148794"/>
                  <a:pt x="3339602" y="1129149"/>
                </a:cubicBezTo>
                <a:cubicBezTo>
                  <a:pt x="3328291" y="1109504"/>
                  <a:pt x="3312552" y="1093951"/>
                  <a:pt x="3292386" y="1082492"/>
                </a:cubicBezTo>
                <a:cubicBezTo>
                  <a:pt x="3272220" y="1071032"/>
                  <a:pt x="3250677" y="1065302"/>
                  <a:pt x="3227758" y="1065302"/>
                </a:cubicBezTo>
                <a:close/>
                <a:moveTo>
                  <a:pt x="2664013" y="1065302"/>
                </a:moveTo>
                <a:cubicBezTo>
                  <a:pt x="2632350" y="1065302"/>
                  <a:pt x="2605443" y="1077283"/>
                  <a:pt x="2583293" y="1101244"/>
                </a:cubicBezTo>
                <a:cubicBezTo>
                  <a:pt x="2561144" y="1125205"/>
                  <a:pt x="2550069" y="1155938"/>
                  <a:pt x="2550069" y="1193443"/>
                </a:cubicBezTo>
                <a:cubicBezTo>
                  <a:pt x="2550069" y="1229608"/>
                  <a:pt x="2561515" y="1259857"/>
                  <a:pt x="2584408" y="1284191"/>
                </a:cubicBezTo>
                <a:cubicBezTo>
                  <a:pt x="2607301" y="1308524"/>
                  <a:pt x="2634430" y="1320691"/>
                  <a:pt x="2665795" y="1320691"/>
                </a:cubicBezTo>
                <a:cubicBezTo>
                  <a:pt x="2679769" y="1320691"/>
                  <a:pt x="2692739" y="1318198"/>
                  <a:pt x="2704706" y="1313212"/>
                </a:cubicBezTo>
                <a:cubicBezTo>
                  <a:pt x="2716672" y="1308227"/>
                  <a:pt x="2728602" y="1300078"/>
                  <a:pt x="2740494" y="1288767"/>
                </a:cubicBezTo>
                <a:lnTo>
                  <a:pt x="2740494" y="1314440"/>
                </a:lnTo>
                <a:lnTo>
                  <a:pt x="2801439" y="1314440"/>
                </a:lnTo>
                <a:lnTo>
                  <a:pt x="2801439" y="1071553"/>
                </a:lnTo>
                <a:lnTo>
                  <a:pt x="2740494" y="1071553"/>
                </a:lnTo>
                <a:lnTo>
                  <a:pt x="2740494" y="1098342"/>
                </a:lnTo>
                <a:cubicBezTo>
                  <a:pt x="2729642" y="1087328"/>
                  <a:pt x="2717823" y="1079068"/>
                  <a:pt x="2705039" y="1073562"/>
                </a:cubicBezTo>
                <a:cubicBezTo>
                  <a:pt x="2692255" y="1068055"/>
                  <a:pt x="2678580" y="1065302"/>
                  <a:pt x="2664013" y="1065302"/>
                </a:cubicBezTo>
                <a:close/>
                <a:moveTo>
                  <a:pt x="2269509" y="1065302"/>
                </a:moveTo>
                <a:cubicBezTo>
                  <a:pt x="2254466" y="1065302"/>
                  <a:pt x="2240577" y="1068130"/>
                  <a:pt x="2227843" y="1073785"/>
                </a:cubicBezTo>
                <a:cubicBezTo>
                  <a:pt x="2215109" y="1079441"/>
                  <a:pt x="2203529" y="1087998"/>
                  <a:pt x="2193104" y="1099458"/>
                </a:cubicBezTo>
                <a:lnTo>
                  <a:pt x="2193104" y="1071553"/>
                </a:lnTo>
                <a:lnTo>
                  <a:pt x="2132159" y="1071553"/>
                </a:lnTo>
                <a:lnTo>
                  <a:pt x="2132159" y="1314440"/>
                </a:lnTo>
                <a:lnTo>
                  <a:pt x="2193104" y="1314440"/>
                </a:lnTo>
                <a:lnTo>
                  <a:pt x="2193104" y="1206391"/>
                </a:lnTo>
                <a:cubicBezTo>
                  <a:pt x="2193104" y="1183025"/>
                  <a:pt x="2195155" y="1165910"/>
                  <a:pt x="2199257" y="1155045"/>
                </a:cubicBezTo>
                <a:cubicBezTo>
                  <a:pt x="2203359" y="1144181"/>
                  <a:pt x="2209551" y="1135735"/>
                  <a:pt x="2217830" y="1129707"/>
                </a:cubicBezTo>
                <a:cubicBezTo>
                  <a:pt x="2226110" y="1123680"/>
                  <a:pt x="2235322" y="1120666"/>
                  <a:pt x="2245465" y="1120666"/>
                </a:cubicBezTo>
                <a:cubicBezTo>
                  <a:pt x="2254567" y="1120666"/>
                  <a:pt x="2262325" y="1123047"/>
                  <a:pt x="2268740" y="1127810"/>
                </a:cubicBezTo>
                <a:cubicBezTo>
                  <a:pt x="2275155" y="1132572"/>
                  <a:pt x="2279965" y="1139828"/>
                  <a:pt x="2283172" y="1149576"/>
                </a:cubicBezTo>
                <a:cubicBezTo>
                  <a:pt x="2286379" y="1159324"/>
                  <a:pt x="2287982" y="1175063"/>
                  <a:pt x="2287982" y="1196791"/>
                </a:cubicBezTo>
                <a:lnTo>
                  <a:pt x="2287982" y="1314440"/>
                </a:lnTo>
                <a:lnTo>
                  <a:pt x="2349374" y="1314440"/>
                </a:lnTo>
                <a:lnTo>
                  <a:pt x="2349374" y="1204828"/>
                </a:lnTo>
                <a:cubicBezTo>
                  <a:pt x="2349374" y="1181611"/>
                  <a:pt x="2351383" y="1164756"/>
                  <a:pt x="2355401" y="1154264"/>
                </a:cubicBezTo>
                <a:cubicBezTo>
                  <a:pt x="2359420" y="1143772"/>
                  <a:pt x="2365559" y="1135549"/>
                  <a:pt x="2373819" y="1129596"/>
                </a:cubicBezTo>
                <a:cubicBezTo>
                  <a:pt x="2382079" y="1123643"/>
                  <a:pt x="2391418" y="1120666"/>
                  <a:pt x="2401836" y="1120666"/>
                </a:cubicBezTo>
                <a:cubicBezTo>
                  <a:pt x="2415528" y="1120666"/>
                  <a:pt x="2425797" y="1125540"/>
                  <a:pt x="2432643" y="1135288"/>
                </a:cubicBezTo>
                <a:cubicBezTo>
                  <a:pt x="2439489" y="1145037"/>
                  <a:pt x="2442912" y="1163677"/>
                  <a:pt x="2442912" y="1191210"/>
                </a:cubicBezTo>
                <a:lnTo>
                  <a:pt x="2442912" y="1314440"/>
                </a:lnTo>
                <a:lnTo>
                  <a:pt x="2504304" y="1314440"/>
                </a:lnTo>
                <a:lnTo>
                  <a:pt x="2504304" y="1172012"/>
                </a:lnTo>
                <a:cubicBezTo>
                  <a:pt x="2504304" y="1142841"/>
                  <a:pt x="2501437" y="1121782"/>
                  <a:pt x="2495702" y="1108834"/>
                </a:cubicBezTo>
                <a:cubicBezTo>
                  <a:pt x="2489968" y="1095886"/>
                  <a:pt x="2480547" y="1085394"/>
                  <a:pt x="2467441" y="1077357"/>
                </a:cubicBezTo>
                <a:cubicBezTo>
                  <a:pt x="2454335" y="1069320"/>
                  <a:pt x="2439144" y="1065302"/>
                  <a:pt x="2421868" y="1065302"/>
                </a:cubicBezTo>
                <a:cubicBezTo>
                  <a:pt x="2405188" y="1065302"/>
                  <a:pt x="2389810" y="1069023"/>
                  <a:pt x="2375736" y="1076464"/>
                </a:cubicBezTo>
                <a:cubicBezTo>
                  <a:pt x="2361661" y="1083905"/>
                  <a:pt x="2349783" y="1094770"/>
                  <a:pt x="2340102" y="1109057"/>
                </a:cubicBezTo>
                <a:cubicBezTo>
                  <a:pt x="2332656" y="1094770"/>
                  <a:pt x="2322827" y="1083905"/>
                  <a:pt x="2310614" y="1076464"/>
                </a:cubicBezTo>
                <a:cubicBezTo>
                  <a:pt x="2298400" y="1069023"/>
                  <a:pt x="2284699" y="1065302"/>
                  <a:pt x="2269509" y="1065302"/>
                </a:cubicBezTo>
                <a:close/>
                <a:moveTo>
                  <a:pt x="2081037" y="1065302"/>
                </a:moveTo>
                <a:cubicBezTo>
                  <a:pt x="2069875" y="1065302"/>
                  <a:pt x="2059606" y="1068427"/>
                  <a:pt x="2050229" y="1074678"/>
                </a:cubicBezTo>
                <a:cubicBezTo>
                  <a:pt x="2040853" y="1080929"/>
                  <a:pt x="2033338" y="1090082"/>
                  <a:pt x="2027682" y="1102137"/>
                </a:cubicBezTo>
                <a:lnTo>
                  <a:pt x="2027682" y="1071553"/>
                </a:lnTo>
                <a:lnTo>
                  <a:pt x="1975443" y="1071553"/>
                </a:lnTo>
                <a:lnTo>
                  <a:pt x="1975443" y="1314440"/>
                </a:lnTo>
                <a:lnTo>
                  <a:pt x="2035942" y="1314440"/>
                </a:lnTo>
                <a:lnTo>
                  <a:pt x="2035942" y="1216214"/>
                </a:lnTo>
                <a:lnTo>
                  <a:pt x="2035719" y="1204382"/>
                </a:lnTo>
                <a:cubicBezTo>
                  <a:pt x="2035719" y="1170449"/>
                  <a:pt x="2038956" y="1147678"/>
                  <a:pt x="2045430" y="1136070"/>
                </a:cubicBezTo>
                <a:cubicBezTo>
                  <a:pt x="2051904" y="1124461"/>
                  <a:pt x="2059829" y="1118657"/>
                  <a:pt x="2069205" y="1118657"/>
                </a:cubicBezTo>
                <a:cubicBezTo>
                  <a:pt x="2073819" y="1118657"/>
                  <a:pt x="2079698" y="1120443"/>
                  <a:pt x="2086841" y="1124015"/>
                </a:cubicBezTo>
                <a:lnTo>
                  <a:pt x="2105817" y="1071553"/>
                </a:lnTo>
                <a:cubicBezTo>
                  <a:pt x="2097185" y="1067385"/>
                  <a:pt x="2088925" y="1065302"/>
                  <a:pt x="2081037" y="1065302"/>
                </a:cubicBezTo>
                <a:close/>
                <a:moveTo>
                  <a:pt x="1808532" y="1065302"/>
                </a:moveTo>
                <a:cubicBezTo>
                  <a:pt x="1776832" y="1065302"/>
                  <a:pt x="1748778" y="1076315"/>
                  <a:pt x="1724370" y="1098342"/>
                </a:cubicBezTo>
                <a:cubicBezTo>
                  <a:pt x="1696539" y="1123643"/>
                  <a:pt x="1682624" y="1155268"/>
                  <a:pt x="1682624" y="1193220"/>
                </a:cubicBezTo>
                <a:cubicBezTo>
                  <a:pt x="1682624" y="1228641"/>
                  <a:pt x="1694939" y="1258741"/>
                  <a:pt x="1719571" y="1283521"/>
                </a:cubicBezTo>
                <a:cubicBezTo>
                  <a:pt x="1744201" y="1308301"/>
                  <a:pt x="1773930" y="1320691"/>
                  <a:pt x="1808756" y="1320691"/>
                </a:cubicBezTo>
                <a:cubicBezTo>
                  <a:pt x="1832420" y="1320691"/>
                  <a:pt x="1854074" y="1315073"/>
                  <a:pt x="1873719" y="1303836"/>
                </a:cubicBezTo>
                <a:cubicBezTo>
                  <a:pt x="1893364" y="1292600"/>
                  <a:pt x="1908880" y="1277010"/>
                  <a:pt x="1920265" y="1257067"/>
                </a:cubicBezTo>
                <a:cubicBezTo>
                  <a:pt x="1931651" y="1237124"/>
                  <a:pt x="1937343" y="1215693"/>
                  <a:pt x="1937343" y="1192773"/>
                </a:cubicBezTo>
                <a:cubicBezTo>
                  <a:pt x="1937343" y="1170002"/>
                  <a:pt x="1931688" y="1148794"/>
                  <a:pt x="1920377" y="1129149"/>
                </a:cubicBezTo>
                <a:cubicBezTo>
                  <a:pt x="1909066" y="1109504"/>
                  <a:pt x="1893327" y="1093951"/>
                  <a:pt x="1873161" y="1082492"/>
                </a:cubicBezTo>
                <a:cubicBezTo>
                  <a:pt x="1852995" y="1071032"/>
                  <a:pt x="1831452" y="1065302"/>
                  <a:pt x="1808532" y="1065302"/>
                </a:cubicBezTo>
                <a:close/>
                <a:moveTo>
                  <a:pt x="1439365" y="1065302"/>
                </a:moveTo>
                <a:cubicBezTo>
                  <a:pt x="1416296" y="1065302"/>
                  <a:pt x="1397358" y="1072111"/>
                  <a:pt x="1382549" y="1085729"/>
                </a:cubicBezTo>
                <a:cubicBezTo>
                  <a:pt x="1367741" y="1099346"/>
                  <a:pt x="1360336" y="1115755"/>
                  <a:pt x="1360336" y="1134953"/>
                </a:cubicBezTo>
                <a:cubicBezTo>
                  <a:pt x="1360336" y="1164719"/>
                  <a:pt x="1379982" y="1189499"/>
                  <a:pt x="1419273" y="1209293"/>
                </a:cubicBezTo>
                <a:lnTo>
                  <a:pt x="1439811" y="1219562"/>
                </a:lnTo>
                <a:cubicBezTo>
                  <a:pt x="1457521" y="1228492"/>
                  <a:pt x="1466377" y="1237645"/>
                  <a:pt x="1466377" y="1247021"/>
                </a:cubicBezTo>
                <a:cubicBezTo>
                  <a:pt x="1466377" y="1252081"/>
                  <a:pt x="1463921" y="1256546"/>
                  <a:pt x="1459010" y="1260416"/>
                </a:cubicBezTo>
                <a:cubicBezTo>
                  <a:pt x="1454098" y="1264285"/>
                  <a:pt x="1447624" y="1266220"/>
                  <a:pt x="1439588" y="1266220"/>
                </a:cubicBezTo>
                <a:cubicBezTo>
                  <a:pt x="1432146" y="1266220"/>
                  <a:pt x="1423626" y="1263653"/>
                  <a:pt x="1414026" y="1258518"/>
                </a:cubicBezTo>
                <a:cubicBezTo>
                  <a:pt x="1404427" y="1253383"/>
                  <a:pt x="1396055" y="1246649"/>
                  <a:pt x="1388912" y="1238315"/>
                </a:cubicBezTo>
                <a:lnTo>
                  <a:pt x="1351407" y="1279168"/>
                </a:lnTo>
                <a:cubicBezTo>
                  <a:pt x="1372541" y="1306850"/>
                  <a:pt x="1400818" y="1320691"/>
                  <a:pt x="1436239" y="1320691"/>
                </a:cubicBezTo>
                <a:cubicBezTo>
                  <a:pt x="1462879" y="1320691"/>
                  <a:pt x="1484124" y="1313473"/>
                  <a:pt x="1499974" y="1299036"/>
                </a:cubicBezTo>
                <a:cubicBezTo>
                  <a:pt x="1515825" y="1284600"/>
                  <a:pt x="1523750" y="1266592"/>
                  <a:pt x="1523750" y="1245012"/>
                </a:cubicBezTo>
                <a:cubicBezTo>
                  <a:pt x="1523750" y="1228790"/>
                  <a:pt x="1519360" y="1214651"/>
                  <a:pt x="1510579" y="1202596"/>
                </a:cubicBezTo>
                <a:cubicBezTo>
                  <a:pt x="1501798" y="1190541"/>
                  <a:pt x="1485650" y="1178709"/>
                  <a:pt x="1462135" y="1167100"/>
                </a:cubicBezTo>
                <a:lnTo>
                  <a:pt x="1439811" y="1155938"/>
                </a:lnTo>
                <a:cubicBezTo>
                  <a:pt x="1430137" y="1151176"/>
                  <a:pt x="1424072" y="1147418"/>
                  <a:pt x="1421617" y="1144665"/>
                </a:cubicBezTo>
                <a:cubicBezTo>
                  <a:pt x="1419161" y="1141911"/>
                  <a:pt x="1417933" y="1138897"/>
                  <a:pt x="1417933" y="1135623"/>
                </a:cubicBezTo>
                <a:cubicBezTo>
                  <a:pt x="1417933" y="1131307"/>
                  <a:pt x="1419868" y="1127698"/>
                  <a:pt x="1423738" y="1124796"/>
                </a:cubicBezTo>
                <a:cubicBezTo>
                  <a:pt x="1427607" y="1121894"/>
                  <a:pt x="1432965" y="1120443"/>
                  <a:pt x="1439811" y="1120443"/>
                </a:cubicBezTo>
                <a:cubicBezTo>
                  <a:pt x="1452312" y="1120443"/>
                  <a:pt x="1466228" y="1128033"/>
                  <a:pt x="1481557" y="1143213"/>
                </a:cubicBezTo>
                <a:lnTo>
                  <a:pt x="1519285" y="1105486"/>
                </a:lnTo>
                <a:cubicBezTo>
                  <a:pt x="1509611" y="1092537"/>
                  <a:pt x="1497817" y="1082603"/>
                  <a:pt x="1483901" y="1075683"/>
                </a:cubicBezTo>
                <a:cubicBezTo>
                  <a:pt x="1469986" y="1068762"/>
                  <a:pt x="1455140" y="1065302"/>
                  <a:pt x="1439365" y="1065302"/>
                </a:cubicBezTo>
                <a:close/>
                <a:moveTo>
                  <a:pt x="1227328" y="1065302"/>
                </a:moveTo>
                <a:cubicBezTo>
                  <a:pt x="1215587" y="1065302"/>
                  <a:pt x="1204107" y="1067580"/>
                  <a:pt x="1192886" y="1072135"/>
                </a:cubicBezTo>
                <a:cubicBezTo>
                  <a:pt x="1181666" y="1076691"/>
                  <a:pt x="1169146" y="1084794"/>
                  <a:pt x="1155326" y="1096444"/>
                </a:cubicBezTo>
                <a:lnTo>
                  <a:pt x="1155326" y="1071553"/>
                </a:lnTo>
                <a:lnTo>
                  <a:pt x="1094381" y="1071553"/>
                </a:lnTo>
                <a:lnTo>
                  <a:pt x="1094381" y="1314440"/>
                </a:lnTo>
                <a:lnTo>
                  <a:pt x="1155326" y="1314440"/>
                </a:lnTo>
                <a:lnTo>
                  <a:pt x="1155326" y="1216995"/>
                </a:lnTo>
                <a:cubicBezTo>
                  <a:pt x="1155326" y="1191724"/>
                  <a:pt x="1156217" y="1175299"/>
                  <a:pt x="1157998" y="1167718"/>
                </a:cubicBezTo>
                <a:cubicBezTo>
                  <a:pt x="1161414" y="1153149"/>
                  <a:pt x="1167539" y="1141739"/>
                  <a:pt x="1176373" y="1133488"/>
                </a:cubicBezTo>
                <a:cubicBezTo>
                  <a:pt x="1185208" y="1125238"/>
                  <a:pt x="1195786" y="1121112"/>
                  <a:pt x="1208109" y="1121112"/>
                </a:cubicBezTo>
                <a:cubicBezTo>
                  <a:pt x="1217611" y="1121112"/>
                  <a:pt x="1225591" y="1123602"/>
                  <a:pt x="1232049" y="1128582"/>
                </a:cubicBezTo>
                <a:cubicBezTo>
                  <a:pt x="1238509" y="1133562"/>
                  <a:pt x="1243037" y="1140810"/>
                  <a:pt x="1245636" y="1150324"/>
                </a:cubicBezTo>
                <a:cubicBezTo>
                  <a:pt x="1248235" y="1159839"/>
                  <a:pt x="1249534" y="1179089"/>
                  <a:pt x="1249534" y="1208076"/>
                </a:cubicBezTo>
                <a:lnTo>
                  <a:pt x="1249534" y="1314440"/>
                </a:lnTo>
                <a:lnTo>
                  <a:pt x="1309810" y="1314440"/>
                </a:lnTo>
                <a:lnTo>
                  <a:pt x="1309810" y="1153929"/>
                </a:lnTo>
                <a:cubicBezTo>
                  <a:pt x="1309810" y="1125949"/>
                  <a:pt x="1302750" y="1104816"/>
                  <a:pt x="1288633" y="1090528"/>
                </a:cubicBezTo>
                <a:cubicBezTo>
                  <a:pt x="1271839" y="1073711"/>
                  <a:pt x="1251404" y="1065302"/>
                  <a:pt x="1227328" y="1065302"/>
                </a:cubicBezTo>
                <a:close/>
                <a:moveTo>
                  <a:pt x="892363" y="1065302"/>
                </a:moveTo>
                <a:cubicBezTo>
                  <a:pt x="860700" y="1065302"/>
                  <a:pt x="833793" y="1077283"/>
                  <a:pt x="811643" y="1101244"/>
                </a:cubicBezTo>
                <a:cubicBezTo>
                  <a:pt x="789493" y="1125205"/>
                  <a:pt x="778419" y="1155938"/>
                  <a:pt x="778419" y="1193443"/>
                </a:cubicBezTo>
                <a:cubicBezTo>
                  <a:pt x="778419" y="1229608"/>
                  <a:pt x="789865" y="1259857"/>
                  <a:pt x="812758" y="1284191"/>
                </a:cubicBezTo>
                <a:cubicBezTo>
                  <a:pt x="835651" y="1308524"/>
                  <a:pt x="862780" y="1320691"/>
                  <a:pt x="894145" y="1320691"/>
                </a:cubicBezTo>
                <a:cubicBezTo>
                  <a:pt x="908119" y="1320691"/>
                  <a:pt x="921089" y="1318198"/>
                  <a:pt x="933056" y="1313212"/>
                </a:cubicBezTo>
                <a:cubicBezTo>
                  <a:pt x="945022" y="1308227"/>
                  <a:pt x="956952" y="1300078"/>
                  <a:pt x="968844" y="1288767"/>
                </a:cubicBezTo>
                <a:lnTo>
                  <a:pt x="968844" y="1314440"/>
                </a:lnTo>
                <a:lnTo>
                  <a:pt x="1029789" y="1314440"/>
                </a:lnTo>
                <a:lnTo>
                  <a:pt x="1029789" y="1071553"/>
                </a:lnTo>
                <a:lnTo>
                  <a:pt x="968844" y="1071553"/>
                </a:lnTo>
                <a:lnTo>
                  <a:pt x="968844" y="1098342"/>
                </a:lnTo>
                <a:cubicBezTo>
                  <a:pt x="957991" y="1087328"/>
                  <a:pt x="946173" y="1079068"/>
                  <a:pt x="933389" y="1073562"/>
                </a:cubicBezTo>
                <a:cubicBezTo>
                  <a:pt x="920605" y="1068055"/>
                  <a:pt x="906929" y="1065302"/>
                  <a:pt x="892363" y="1065302"/>
                </a:cubicBezTo>
                <a:close/>
                <a:moveTo>
                  <a:pt x="738012" y="1065302"/>
                </a:moveTo>
                <a:cubicBezTo>
                  <a:pt x="726850" y="1065302"/>
                  <a:pt x="716580" y="1068427"/>
                  <a:pt x="707204" y="1074678"/>
                </a:cubicBezTo>
                <a:cubicBezTo>
                  <a:pt x="697828" y="1080929"/>
                  <a:pt x="690312" y="1090082"/>
                  <a:pt x="684657" y="1102137"/>
                </a:cubicBezTo>
                <a:lnTo>
                  <a:pt x="684657" y="1071553"/>
                </a:lnTo>
                <a:lnTo>
                  <a:pt x="632418" y="1071553"/>
                </a:lnTo>
                <a:lnTo>
                  <a:pt x="632418" y="1314440"/>
                </a:lnTo>
                <a:lnTo>
                  <a:pt x="692917" y="1314440"/>
                </a:lnTo>
                <a:lnTo>
                  <a:pt x="692917" y="1216214"/>
                </a:lnTo>
                <a:lnTo>
                  <a:pt x="692694" y="1204382"/>
                </a:lnTo>
                <a:cubicBezTo>
                  <a:pt x="692694" y="1170449"/>
                  <a:pt x="695931" y="1147678"/>
                  <a:pt x="702405" y="1136070"/>
                </a:cubicBezTo>
                <a:cubicBezTo>
                  <a:pt x="708879" y="1124461"/>
                  <a:pt x="716804" y="1118657"/>
                  <a:pt x="726180" y="1118657"/>
                </a:cubicBezTo>
                <a:cubicBezTo>
                  <a:pt x="730794" y="1118657"/>
                  <a:pt x="736672" y="1120443"/>
                  <a:pt x="743816" y="1124015"/>
                </a:cubicBezTo>
                <a:lnTo>
                  <a:pt x="762792" y="1071553"/>
                </a:lnTo>
                <a:cubicBezTo>
                  <a:pt x="754160" y="1067385"/>
                  <a:pt x="745900" y="1065302"/>
                  <a:pt x="738012" y="1065302"/>
                </a:cubicBezTo>
                <a:close/>
                <a:moveTo>
                  <a:pt x="430533" y="986051"/>
                </a:moveTo>
                <a:lnTo>
                  <a:pt x="430533" y="1047666"/>
                </a:lnTo>
                <a:lnTo>
                  <a:pt x="488799" y="1047666"/>
                </a:lnTo>
                <a:lnTo>
                  <a:pt x="488799" y="1314440"/>
                </a:lnTo>
                <a:lnTo>
                  <a:pt x="552200" y="1314440"/>
                </a:lnTo>
                <a:lnTo>
                  <a:pt x="552200" y="1047666"/>
                </a:lnTo>
                <a:lnTo>
                  <a:pt x="612029" y="1047666"/>
                </a:lnTo>
                <a:lnTo>
                  <a:pt x="612029" y="986051"/>
                </a:lnTo>
                <a:close/>
                <a:moveTo>
                  <a:pt x="2873398" y="982033"/>
                </a:moveTo>
                <a:lnTo>
                  <a:pt x="2873398" y="1071553"/>
                </a:lnTo>
                <a:lnTo>
                  <a:pt x="2842144" y="1071553"/>
                </a:lnTo>
                <a:lnTo>
                  <a:pt x="2842144" y="1124015"/>
                </a:lnTo>
                <a:lnTo>
                  <a:pt x="2873398" y="1124015"/>
                </a:lnTo>
                <a:lnTo>
                  <a:pt x="2873398" y="1314440"/>
                </a:lnTo>
                <a:lnTo>
                  <a:pt x="2934343" y="1314440"/>
                </a:lnTo>
                <a:lnTo>
                  <a:pt x="2934343" y="1124015"/>
                </a:lnTo>
                <a:lnTo>
                  <a:pt x="2970508" y="1124015"/>
                </a:lnTo>
                <a:lnTo>
                  <a:pt x="2970508" y="1071553"/>
                </a:lnTo>
                <a:lnTo>
                  <a:pt x="2934343" y="1071553"/>
                </a:lnTo>
                <a:lnTo>
                  <a:pt x="2934343" y="982033"/>
                </a:lnTo>
                <a:close/>
                <a:moveTo>
                  <a:pt x="3023156" y="971540"/>
                </a:moveTo>
                <a:cubicBezTo>
                  <a:pt x="3012471" y="971540"/>
                  <a:pt x="3003344" y="975335"/>
                  <a:pt x="2995776" y="982925"/>
                </a:cubicBezTo>
                <a:cubicBezTo>
                  <a:pt x="2988207" y="990516"/>
                  <a:pt x="2984424" y="999669"/>
                  <a:pt x="2984424" y="1010384"/>
                </a:cubicBezTo>
                <a:cubicBezTo>
                  <a:pt x="2984424" y="1021546"/>
                  <a:pt x="2988245" y="1031034"/>
                  <a:pt x="2995887" y="1038848"/>
                </a:cubicBezTo>
                <a:cubicBezTo>
                  <a:pt x="3003530" y="1046661"/>
                  <a:pt x="3012768" y="1050568"/>
                  <a:pt x="3023603" y="1050568"/>
                </a:cubicBezTo>
                <a:cubicBezTo>
                  <a:pt x="3034139" y="1050568"/>
                  <a:pt x="3043192" y="1046736"/>
                  <a:pt x="3050760" y="1039071"/>
                </a:cubicBezTo>
                <a:cubicBezTo>
                  <a:pt x="3058328" y="1031406"/>
                  <a:pt x="3062112" y="1022142"/>
                  <a:pt x="3062112" y="1011277"/>
                </a:cubicBezTo>
                <a:cubicBezTo>
                  <a:pt x="3062112" y="1000264"/>
                  <a:pt x="3058291" y="990888"/>
                  <a:pt x="3050648" y="983149"/>
                </a:cubicBezTo>
                <a:cubicBezTo>
                  <a:pt x="3043005" y="975410"/>
                  <a:pt x="3033842" y="971540"/>
                  <a:pt x="3023156" y="971540"/>
                </a:cubicBezTo>
                <a:close/>
                <a:moveTo>
                  <a:pt x="1622423" y="971540"/>
                </a:moveTo>
                <a:cubicBezTo>
                  <a:pt x="1604861" y="971540"/>
                  <a:pt x="1591281" y="975447"/>
                  <a:pt x="1581681" y="983260"/>
                </a:cubicBezTo>
                <a:cubicBezTo>
                  <a:pt x="1572082" y="991074"/>
                  <a:pt x="1566464" y="1001678"/>
                  <a:pt x="1564826" y="1015072"/>
                </a:cubicBezTo>
                <a:cubicBezTo>
                  <a:pt x="1563934" y="1020877"/>
                  <a:pt x="1563413" y="1039703"/>
                  <a:pt x="1563264" y="1071553"/>
                </a:cubicBezTo>
                <a:lnTo>
                  <a:pt x="1541609" y="1071553"/>
                </a:lnTo>
                <a:lnTo>
                  <a:pt x="1541609" y="1123122"/>
                </a:lnTo>
                <a:lnTo>
                  <a:pt x="1563264" y="1123122"/>
                </a:lnTo>
                <a:lnTo>
                  <a:pt x="1563264" y="1314440"/>
                </a:lnTo>
                <a:lnTo>
                  <a:pt x="1624209" y="1314440"/>
                </a:lnTo>
                <a:lnTo>
                  <a:pt x="1624209" y="1123122"/>
                </a:lnTo>
                <a:lnTo>
                  <a:pt x="1662830" y="1123122"/>
                </a:lnTo>
                <a:lnTo>
                  <a:pt x="1662830" y="1071553"/>
                </a:lnTo>
                <a:lnTo>
                  <a:pt x="1624209" y="1071553"/>
                </a:lnTo>
                <a:lnTo>
                  <a:pt x="1624432" y="1041192"/>
                </a:lnTo>
                <a:cubicBezTo>
                  <a:pt x="1624432" y="1034197"/>
                  <a:pt x="1625623" y="1029583"/>
                  <a:pt x="1628004" y="1027351"/>
                </a:cubicBezTo>
                <a:cubicBezTo>
                  <a:pt x="1631278" y="1024374"/>
                  <a:pt x="1636487" y="1022886"/>
                  <a:pt x="1643631" y="1022886"/>
                </a:cubicBezTo>
                <a:cubicBezTo>
                  <a:pt x="1649286" y="1022886"/>
                  <a:pt x="1656504" y="1024151"/>
                  <a:pt x="1665285" y="1026681"/>
                </a:cubicBezTo>
                <a:lnTo>
                  <a:pt x="1665285" y="980247"/>
                </a:lnTo>
                <a:cubicBezTo>
                  <a:pt x="1649361" y="974442"/>
                  <a:pt x="1635073" y="971540"/>
                  <a:pt x="1622423" y="971540"/>
                </a:cubicBezTo>
                <a:close/>
                <a:moveTo>
                  <a:pt x="771312" y="570225"/>
                </a:moveTo>
                <a:cubicBezTo>
                  <a:pt x="790692" y="570225"/>
                  <a:pt x="806606" y="576736"/>
                  <a:pt x="819054" y="589759"/>
                </a:cubicBezTo>
                <a:cubicBezTo>
                  <a:pt x="831503" y="602781"/>
                  <a:pt x="837727" y="619710"/>
                  <a:pt x="837727" y="640546"/>
                </a:cubicBezTo>
                <a:cubicBezTo>
                  <a:pt x="837727" y="661382"/>
                  <a:pt x="831391" y="678423"/>
                  <a:pt x="818720" y="691669"/>
                </a:cubicBezTo>
                <a:cubicBezTo>
                  <a:pt x="806048" y="704915"/>
                  <a:pt x="790171" y="711537"/>
                  <a:pt x="771089" y="711537"/>
                </a:cubicBezTo>
                <a:cubicBezTo>
                  <a:pt x="752006" y="711537"/>
                  <a:pt x="736241" y="704989"/>
                  <a:pt x="723793" y="691892"/>
                </a:cubicBezTo>
                <a:cubicBezTo>
                  <a:pt x="711345" y="678795"/>
                  <a:pt x="705121" y="661680"/>
                  <a:pt x="705121" y="640546"/>
                </a:cubicBezTo>
                <a:cubicBezTo>
                  <a:pt x="705121" y="620008"/>
                  <a:pt x="711419" y="603153"/>
                  <a:pt x="724016" y="589982"/>
                </a:cubicBezTo>
                <a:cubicBezTo>
                  <a:pt x="736613" y="576811"/>
                  <a:pt x="752378" y="570225"/>
                  <a:pt x="771312" y="570225"/>
                </a:cubicBezTo>
                <a:close/>
                <a:moveTo>
                  <a:pt x="1211695" y="564421"/>
                </a:moveTo>
                <a:cubicBezTo>
                  <a:pt x="1227349" y="564421"/>
                  <a:pt x="1241103" y="568662"/>
                  <a:pt x="1252954" y="577146"/>
                </a:cubicBezTo>
                <a:cubicBezTo>
                  <a:pt x="1264806" y="585629"/>
                  <a:pt x="1272744" y="596642"/>
                  <a:pt x="1276770" y="610186"/>
                </a:cubicBezTo>
                <a:lnTo>
                  <a:pt x="1144610" y="610186"/>
                </a:lnTo>
                <a:cubicBezTo>
                  <a:pt x="1151468" y="595154"/>
                  <a:pt x="1158922" y="584661"/>
                  <a:pt x="1166973" y="578708"/>
                </a:cubicBezTo>
                <a:cubicBezTo>
                  <a:pt x="1179793" y="569183"/>
                  <a:pt x="1194700" y="564421"/>
                  <a:pt x="1211695" y="564421"/>
                </a:cubicBezTo>
                <a:close/>
                <a:moveTo>
                  <a:pt x="1788962" y="519103"/>
                </a:moveTo>
                <a:lnTo>
                  <a:pt x="1788962" y="570672"/>
                </a:lnTo>
                <a:lnTo>
                  <a:pt x="1881844" y="570672"/>
                </a:lnTo>
                <a:lnTo>
                  <a:pt x="1772218" y="761990"/>
                </a:lnTo>
                <a:lnTo>
                  <a:pt x="1968671" y="761990"/>
                </a:lnTo>
                <a:lnTo>
                  <a:pt x="1968671" y="710421"/>
                </a:lnTo>
                <a:lnTo>
                  <a:pt x="1865802" y="710421"/>
                </a:lnTo>
                <a:lnTo>
                  <a:pt x="1974923" y="519103"/>
                </a:lnTo>
                <a:close/>
                <a:moveTo>
                  <a:pt x="1522603" y="512852"/>
                </a:moveTo>
                <a:cubicBezTo>
                  <a:pt x="1510862" y="512852"/>
                  <a:pt x="1499381" y="515130"/>
                  <a:pt x="1488161" y="519685"/>
                </a:cubicBezTo>
                <a:cubicBezTo>
                  <a:pt x="1476941" y="524241"/>
                  <a:pt x="1464421" y="532344"/>
                  <a:pt x="1450601" y="543994"/>
                </a:cubicBezTo>
                <a:lnTo>
                  <a:pt x="1450601" y="519103"/>
                </a:lnTo>
                <a:lnTo>
                  <a:pt x="1389656" y="519103"/>
                </a:lnTo>
                <a:lnTo>
                  <a:pt x="1389656" y="761990"/>
                </a:lnTo>
                <a:lnTo>
                  <a:pt x="1450601" y="761990"/>
                </a:lnTo>
                <a:lnTo>
                  <a:pt x="1450601" y="664545"/>
                </a:lnTo>
                <a:cubicBezTo>
                  <a:pt x="1450601" y="639274"/>
                  <a:pt x="1451491" y="622849"/>
                  <a:pt x="1453273" y="615268"/>
                </a:cubicBezTo>
                <a:cubicBezTo>
                  <a:pt x="1456689" y="600699"/>
                  <a:pt x="1462814" y="589289"/>
                  <a:pt x="1471648" y="581038"/>
                </a:cubicBezTo>
                <a:cubicBezTo>
                  <a:pt x="1480483" y="572788"/>
                  <a:pt x="1491061" y="568662"/>
                  <a:pt x="1503384" y="568662"/>
                </a:cubicBezTo>
                <a:cubicBezTo>
                  <a:pt x="1512885" y="568662"/>
                  <a:pt x="1520866" y="571152"/>
                  <a:pt x="1527325" y="576132"/>
                </a:cubicBezTo>
                <a:cubicBezTo>
                  <a:pt x="1533784" y="581112"/>
                  <a:pt x="1538312" y="588359"/>
                  <a:pt x="1540911" y="597874"/>
                </a:cubicBezTo>
                <a:cubicBezTo>
                  <a:pt x="1543510" y="607388"/>
                  <a:pt x="1544809" y="626639"/>
                  <a:pt x="1544809" y="655626"/>
                </a:cubicBezTo>
                <a:lnTo>
                  <a:pt x="1544809" y="761990"/>
                </a:lnTo>
                <a:lnTo>
                  <a:pt x="1605085" y="761990"/>
                </a:lnTo>
                <a:lnTo>
                  <a:pt x="1605085" y="601479"/>
                </a:lnTo>
                <a:cubicBezTo>
                  <a:pt x="1605085" y="573499"/>
                  <a:pt x="1598026" y="552366"/>
                  <a:pt x="1583908" y="538078"/>
                </a:cubicBezTo>
                <a:cubicBezTo>
                  <a:pt x="1567114" y="521261"/>
                  <a:pt x="1546679" y="512852"/>
                  <a:pt x="1522603" y="512852"/>
                </a:cubicBezTo>
                <a:close/>
                <a:moveTo>
                  <a:pt x="1208681" y="512852"/>
                </a:moveTo>
                <a:cubicBezTo>
                  <a:pt x="1172664" y="512852"/>
                  <a:pt x="1142713" y="525093"/>
                  <a:pt x="1118826" y="549575"/>
                </a:cubicBezTo>
                <a:cubicBezTo>
                  <a:pt x="1094939" y="574057"/>
                  <a:pt x="1082995" y="604828"/>
                  <a:pt x="1082995" y="641886"/>
                </a:cubicBezTo>
                <a:cubicBezTo>
                  <a:pt x="1082995" y="678051"/>
                  <a:pt x="1094976" y="708152"/>
                  <a:pt x="1118937" y="732187"/>
                </a:cubicBezTo>
                <a:cubicBezTo>
                  <a:pt x="1142899" y="756223"/>
                  <a:pt x="1173929" y="768241"/>
                  <a:pt x="1212029" y="768241"/>
                </a:cubicBezTo>
                <a:cubicBezTo>
                  <a:pt x="1236586" y="768241"/>
                  <a:pt x="1257794" y="763888"/>
                  <a:pt x="1275653" y="755181"/>
                </a:cubicBezTo>
                <a:cubicBezTo>
                  <a:pt x="1293513" y="746475"/>
                  <a:pt x="1308842" y="733043"/>
                  <a:pt x="1321641" y="714886"/>
                </a:cubicBezTo>
                <a:lnTo>
                  <a:pt x="1270296" y="690776"/>
                </a:lnTo>
                <a:cubicBezTo>
                  <a:pt x="1253925" y="706700"/>
                  <a:pt x="1234354" y="714663"/>
                  <a:pt x="1211583" y="714663"/>
                </a:cubicBezTo>
                <a:cubicBezTo>
                  <a:pt x="1192533" y="714663"/>
                  <a:pt x="1176869" y="709565"/>
                  <a:pt x="1164590" y="699371"/>
                </a:cubicBezTo>
                <a:cubicBezTo>
                  <a:pt x="1152312" y="689176"/>
                  <a:pt x="1144759" y="675447"/>
                  <a:pt x="1141931" y="658182"/>
                </a:cubicBezTo>
                <a:lnTo>
                  <a:pt x="1337715" y="658182"/>
                </a:lnTo>
                <a:lnTo>
                  <a:pt x="1337938" y="646574"/>
                </a:lnTo>
                <a:cubicBezTo>
                  <a:pt x="1337938" y="606390"/>
                  <a:pt x="1325957" y="574057"/>
                  <a:pt x="1301996" y="549575"/>
                </a:cubicBezTo>
                <a:cubicBezTo>
                  <a:pt x="1278035" y="525093"/>
                  <a:pt x="1246930" y="512852"/>
                  <a:pt x="1208681" y="512852"/>
                </a:cubicBezTo>
                <a:close/>
                <a:moveTo>
                  <a:pt x="1042812" y="512852"/>
                </a:moveTo>
                <a:cubicBezTo>
                  <a:pt x="1031650" y="512852"/>
                  <a:pt x="1021381" y="515977"/>
                  <a:pt x="1012004" y="522228"/>
                </a:cubicBezTo>
                <a:cubicBezTo>
                  <a:pt x="1002628" y="528479"/>
                  <a:pt x="995112" y="537632"/>
                  <a:pt x="989457" y="549687"/>
                </a:cubicBezTo>
                <a:lnTo>
                  <a:pt x="989457" y="519103"/>
                </a:lnTo>
                <a:lnTo>
                  <a:pt x="937218" y="519103"/>
                </a:lnTo>
                <a:lnTo>
                  <a:pt x="937218" y="761990"/>
                </a:lnTo>
                <a:lnTo>
                  <a:pt x="997717" y="761990"/>
                </a:lnTo>
                <a:lnTo>
                  <a:pt x="997717" y="663764"/>
                </a:lnTo>
                <a:lnTo>
                  <a:pt x="997494" y="651932"/>
                </a:lnTo>
                <a:cubicBezTo>
                  <a:pt x="997494" y="617999"/>
                  <a:pt x="1000731" y="595228"/>
                  <a:pt x="1007205" y="583620"/>
                </a:cubicBezTo>
                <a:cubicBezTo>
                  <a:pt x="1013679" y="572011"/>
                  <a:pt x="1021604" y="566207"/>
                  <a:pt x="1030980" y="566207"/>
                </a:cubicBezTo>
                <a:cubicBezTo>
                  <a:pt x="1035594" y="566207"/>
                  <a:pt x="1041472" y="567993"/>
                  <a:pt x="1048616" y="571565"/>
                </a:cubicBezTo>
                <a:lnTo>
                  <a:pt x="1067592" y="519103"/>
                </a:lnTo>
                <a:cubicBezTo>
                  <a:pt x="1058960" y="514935"/>
                  <a:pt x="1050700" y="512852"/>
                  <a:pt x="1042812" y="512852"/>
                </a:cubicBezTo>
                <a:close/>
                <a:moveTo>
                  <a:pt x="770308" y="512852"/>
                </a:moveTo>
                <a:cubicBezTo>
                  <a:pt x="738607" y="512852"/>
                  <a:pt x="710553" y="523865"/>
                  <a:pt x="686145" y="545892"/>
                </a:cubicBezTo>
                <a:cubicBezTo>
                  <a:pt x="658314" y="571192"/>
                  <a:pt x="644399" y="602818"/>
                  <a:pt x="644399" y="640770"/>
                </a:cubicBezTo>
                <a:cubicBezTo>
                  <a:pt x="644399" y="676191"/>
                  <a:pt x="656714" y="706291"/>
                  <a:pt x="681345" y="731071"/>
                </a:cubicBezTo>
                <a:cubicBezTo>
                  <a:pt x="705977" y="755851"/>
                  <a:pt x="735705" y="768241"/>
                  <a:pt x="770531" y="768241"/>
                </a:cubicBezTo>
                <a:cubicBezTo>
                  <a:pt x="794194" y="768241"/>
                  <a:pt x="815849" y="762623"/>
                  <a:pt x="835494" y="751386"/>
                </a:cubicBezTo>
                <a:cubicBezTo>
                  <a:pt x="855140" y="740150"/>
                  <a:pt x="870655" y="724560"/>
                  <a:pt x="882040" y="704617"/>
                </a:cubicBezTo>
                <a:cubicBezTo>
                  <a:pt x="893425" y="684674"/>
                  <a:pt x="899118" y="663243"/>
                  <a:pt x="899118" y="640323"/>
                </a:cubicBezTo>
                <a:cubicBezTo>
                  <a:pt x="899118" y="617552"/>
                  <a:pt x="893463" y="596344"/>
                  <a:pt x="882152" y="576699"/>
                </a:cubicBezTo>
                <a:cubicBezTo>
                  <a:pt x="870841" y="557054"/>
                  <a:pt x="855102" y="541501"/>
                  <a:pt x="834936" y="530041"/>
                </a:cubicBezTo>
                <a:cubicBezTo>
                  <a:pt x="814770" y="518582"/>
                  <a:pt x="793227" y="512852"/>
                  <a:pt x="770308" y="512852"/>
                </a:cubicBezTo>
                <a:close/>
                <a:moveTo>
                  <a:pt x="462903" y="433601"/>
                </a:moveTo>
                <a:lnTo>
                  <a:pt x="462903" y="761990"/>
                </a:lnTo>
                <a:lnTo>
                  <a:pt x="616494" y="761990"/>
                </a:lnTo>
                <a:lnTo>
                  <a:pt x="616494" y="702384"/>
                </a:lnTo>
                <a:lnTo>
                  <a:pt x="525411" y="702384"/>
                </a:lnTo>
                <a:lnTo>
                  <a:pt x="525411" y="433601"/>
                </a:lnTo>
                <a:close/>
                <a:moveTo>
                  <a:pt x="1673248" y="429583"/>
                </a:moveTo>
                <a:lnTo>
                  <a:pt x="1673248" y="519103"/>
                </a:lnTo>
                <a:lnTo>
                  <a:pt x="1641994" y="519103"/>
                </a:lnTo>
                <a:lnTo>
                  <a:pt x="1641994" y="571565"/>
                </a:lnTo>
                <a:lnTo>
                  <a:pt x="1673248" y="571565"/>
                </a:lnTo>
                <a:lnTo>
                  <a:pt x="1673248" y="761990"/>
                </a:lnTo>
                <a:lnTo>
                  <a:pt x="1734193" y="761990"/>
                </a:lnTo>
                <a:lnTo>
                  <a:pt x="1734193" y="571565"/>
                </a:lnTo>
                <a:lnTo>
                  <a:pt x="1770358" y="571565"/>
                </a:lnTo>
                <a:lnTo>
                  <a:pt x="1770358" y="519103"/>
                </a:lnTo>
                <a:lnTo>
                  <a:pt x="1734193" y="519103"/>
                </a:lnTo>
                <a:lnTo>
                  <a:pt x="1734193" y="429583"/>
                </a:ln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550A929-F030-E4E0-B8F8-5AC8B7B1B038}"/>
              </a:ext>
            </a:extLst>
          </p:cNvPr>
          <p:cNvSpPr/>
          <p:nvPr/>
        </p:nvSpPr>
        <p:spPr>
          <a:xfrm>
            <a:off x="262396" y="79514"/>
            <a:ext cx="3638485" cy="121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1807B00-D7A9-05A7-B695-796550A1AF84}"/>
              </a:ext>
            </a:extLst>
          </p:cNvPr>
          <p:cNvSpPr/>
          <p:nvPr/>
        </p:nvSpPr>
        <p:spPr>
          <a:xfrm>
            <a:off x="-4572007" y="-2548630"/>
            <a:ext cx="18025360" cy="243191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FFC438-75C5-441A-946C-D58D86691B7A}"/>
              </a:ext>
            </a:extLst>
          </p:cNvPr>
          <p:cNvSpPr/>
          <p:nvPr/>
        </p:nvSpPr>
        <p:spPr>
          <a:xfrm>
            <a:off x="-3594160" y="-598257"/>
            <a:ext cx="3550595" cy="827338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E171E0A-A7A6-0A01-9D23-98F6B8892983}"/>
                  </a:ext>
                </a:extLst>
              </p:cNvPr>
              <p:cNvSpPr txBox="1"/>
              <p:nvPr/>
            </p:nvSpPr>
            <p:spPr>
              <a:xfrm>
                <a:off x="327170" y="1677798"/>
                <a:ext cx="6292113" cy="4112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num>
                            <m:den>
                              <m: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ct</m:t>
                    </m:r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x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RX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p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ox>
                              <m:boxPr>
                                <m:ctrlP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b="0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θ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</m:e>
                        </m:d>
                        <m:r>
                          <a:rPr lang="en-US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2">
                                    <a:lumMod val="25000"/>
                                    <a:lumOff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tx2">
                                    <a:lumMod val="25000"/>
                                    <a:lumOff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en-US" b="0" i="0" smtClean="0">
                                <a:solidFill>
                                  <a:schemeClr val="tx2">
                                    <a:lumMod val="25000"/>
                                    <a:lumOff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2">
                                    <a:lumMod val="25000"/>
                                    <a:lumOff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1" smtClean="0">
                                <a:solidFill>
                                  <a:schemeClr val="tx2">
                                    <a:lumMod val="25000"/>
                                    <a:lumOff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2">
                                    <a:lumMod val="25000"/>
                                    <a:lumOff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2">
                                <a:lumMod val="25000"/>
                                <a:lumOff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2">
                                    <a:lumMod val="25000"/>
                                    <a:lumOff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ox>
                              <m:boxPr>
                                <m:ctrlPr>
                                  <a:rPr lang="en-US" b="0" i="1" smtClean="0">
                                    <a:solidFill>
                                      <a:schemeClr val="tx2">
                                        <a:lumMod val="25000"/>
                                        <a:lumOff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chemeClr val="tx2">
                                            <a:lumMod val="25000"/>
                                            <a:lumOff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b="0" i="1" smtClean="0">
                                        <a:solidFill>
                                          <a:schemeClr val="tx2">
                                            <a:lumMod val="25000"/>
                                            <a:lumOff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θ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25000"/>
                                            <a:lumOff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</m:e>
                        </m:d>
                      </m:e>
                    </m:d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ct</m:t>
                        </m:r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en-U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ox>
                              <m:boxPr>
                                <m:ctrlPr>
                                  <a:rPr lang="en-US" i="1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b="0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θ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</m:e>
                        </m:d>
                        <m:r>
                          <a:rPr lang="en-US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2">
                                    <a:lumMod val="25000"/>
                                    <a:lumOff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2">
                                    <a:lumMod val="25000"/>
                                    <a:lumOff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en-US">
                                <a:solidFill>
                                  <a:schemeClr val="tx2">
                                    <a:lumMod val="25000"/>
                                    <a:lumOff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2">
                                    <a:lumMod val="25000"/>
                                    <a:lumOff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1" smtClean="0">
                                <a:solidFill>
                                  <a:schemeClr val="tx2">
                                    <a:lumMod val="25000"/>
                                    <a:lumOff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2">
                                    <a:lumMod val="25000"/>
                                    <a:lumOff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2">
                                <a:lumMod val="25000"/>
                                <a:lumOff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tx2">
                                    <a:lumMod val="25000"/>
                                    <a:lumOff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ox>
                              <m:boxPr>
                                <m:ctrlPr>
                                  <a:rPr lang="en-US" i="1">
                                    <a:solidFill>
                                      <a:schemeClr val="tx2">
                                        <a:lumMod val="25000"/>
                                        <a:lumOff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tx2">
                                            <a:lumMod val="25000"/>
                                            <a:lumOff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b="0" i="1" smtClean="0">
                                        <a:solidFill>
                                          <a:schemeClr val="tx2">
                                            <a:lumMod val="25000"/>
                                            <a:lumOff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θ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chemeClr val="tx2">
                                            <a:lumMod val="25000"/>
                                            <a:lumOff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</m:e>
                        </m:d>
                      </m:e>
                    </m:d>
                  </m:oMath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  <m:sub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ox>
                            <m:boxPr>
                              <m:ctrlPr>
                                <a:rPr lang="en-US" b="0" i="1" smtClean="0">
                                  <a:solidFill>
                                    <a:schemeClr val="accent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chemeClr val="accent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b="0" i="1" smtClean="0">
                                      <a:solidFill>
                                        <a:schemeClr val="accent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chemeClr val="accent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ct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ox>
                            <m:boxPr>
                              <m:ctrlPr>
                                <a:rPr lang="en-US" b="0" i="1" smtClean="0">
                                  <a:solidFill>
                                    <a:schemeClr val="tx2">
                                      <a:lumMod val="25000"/>
                                      <a:lumOff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chemeClr val="tx2">
                                          <a:lumMod val="25000"/>
                                          <a:lumOff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b="0" i="1" smtClean="0">
                                      <a:solidFill>
                                        <a:schemeClr val="tx2">
                                          <a:lumMod val="25000"/>
                                          <a:lumOff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chemeClr val="tx2">
                                          <a:lumMod val="25000"/>
                                          <a:lumOff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ct</m:t>
                      </m:r>
                      <m: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ct</m:t>
                      </m:r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  <m:sub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θ</m:t>
                      </m:r>
                      <m:r>
                        <a:rPr lang="en-US" b="0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sin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0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E171E0A-A7A6-0A01-9D23-98F6B88929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70" y="1677798"/>
                <a:ext cx="6292113" cy="41129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576F964D-6485-FC46-4100-10F368946EBB}"/>
              </a:ext>
            </a:extLst>
          </p:cNvPr>
          <p:cNvGrpSpPr/>
          <p:nvPr/>
        </p:nvGrpSpPr>
        <p:grpSpPr>
          <a:xfrm>
            <a:off x="7710362" y="1677798"/>
            <a:ext cx="3657600" cy="3657600"/>
            <a:chOff x="7710362" y="1677798"/>
            <a:chExt cx="3657600" cy="36576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8C20A91-8169-2036-2957-981870DA7C3B}"/>
                </a:ext>
              </a:extLst>
            </p:cNvPr>
            <p:cNvCxnSpPr/>
            <p:nvPr/>
          </p:nvCxnSpPr>
          <p:spPr>
            <a:xfrm>
              <a:off x="9524326" y="1677798"/>
              <a:ext cx="0" cy="3657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D158655-8EF4-63A0-CC04-50303079D758}"/>
                </a:ext>
              </a:extLst>
            </p:cNvPr>
            <p:cNvCxnSpPr/>
            <p:nvPr/>
          </p:nvCxnSpPr>
          <p:spPr>
            <a:xfrm>
              <a:off x="7710362" y="3429000"/>
              <a:ext cx="36576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9921BA8-D480-C4CE-4039-E7BB848EFD01}"/>
              </a:ext>
            </a:extLst>
          </p:cNvPr>
          <p:cNvCxnSpPr/>
          <p:nvPr/>
        </p:nvCxnSpPr>
        <p:spPr>
          <a:xfrm>
            <a:off x="9524326" y="3429000"/>
            <a:ext cx="1143000" cy="0"/>
          </a:xfrm>
          <a:prstGeom prst="straightConnector1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914F840-1300-243B-C43B-8498948F0629}"/>
              </a:ext>
            </a:extLst>
          </p:cNvPr>
          <p:cNvCxnSpPr>
            <a:cxnSpLocks/>
          </p:cNvCxnSpPr>
          <p:nvPr/>
        </p:nvCxnSpPr>
        <p:spPr>
          <a:xfrm flipV="1">
            <a:off x="9531745" y="2441448"/>
            <a:ext cx="576072" cy="987552"/>
          </a:xfrm>
          <a:prstGeom prst="straightConnector1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Arc 12">
            <a:extLst>
              <a:ext uri="{FF2B5EF4-FFF2-40B4-BE49-F238E27FC236}">
                <a16:creationId xmlns:a16="http://schemas.microsoft.com/office/drawing/2014/main" id="{1E75D344-34C1-67DA-C71C-1276802E7C3E}"/>
              </a:ext>
            </a:extLst>
          </p:cNvPr>
          <p:cNvSpPr/>
          <p:nvPr/>
        </p:nvSpPr>
        <p:spPr>
          <a:xfrm rot="1493559">
            <a:off x="9399917" y="3096882"/>
            <a:ext cx="457200" cy="457200"/>
          </a:xfrm>
          <a:prstGeom prst="arc">
            <a:avLst/>
          </a:prstGeom>
          <a:ln>
            <a:solidFill>
              <a:schemeClr val="bg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84466CA-67AE-163F-D85F-52D92F213EA5}"/>
                  </a:ext>
                </a:extLst>
              </p:cNvPr>
              <p:cNvSpPr txBox="1"/>
              <p:nvPr/>
            </p:nvSpPr>
            <p:spPr>
              <a:xfrm>
                <a:off x="9516908" y="3021897"/>
                <a:ext cx="914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θ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84466CA-67AE-163F-D85F-52D92F213E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6908" y="3021897"/>
                <a:ext cx="91440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E6B1DDD-E0F8-CAAC-D470-AF81BE76E35B}"/>
                  </a:ext>
                </a:extLst>
              </p:cNvPr>
              <p:cNvSpPr txBox="1"/>
              <p:nvPr/>
            </p:nvSpPr>
            <p:spPr>
              <a:xfrm>
                <a:off x="11468987" y="3206563"/>
                <a:ext cx="39583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>
                  <a:latin typeface="Century Gothic" panose="020B050202020202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E6B1DDD-E0F8-CAAC-D470-AF81BE76E3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68987" y="3206563"/>
                <a:ext cx="395835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DC74D19-BA2A-E8B8-3928-3C43CD003E58}"/>
                  </a:ext>
                </a:extLst>
              </p:cNvPr>
              <p:cNvSpPr txBox="1"/>
              <p:nvPr/>
            </p:nvSpPr>
            <p:spPr>
              <a:xfrm>
                <a:off x="9341244" y="1231127"/>
                <a:ext cx="39583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>
                  <a:latin typeface="Century Gothic" panose="020B050202020202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DC74D19-BA2A-E8B8-3928-3C43CD003E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1244" y="1231127"/>
                <a:ext cx="395835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91575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136A301-FE94-6B99-65B1-6BB86CBE20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0AF77E19-6000-7551-FCB0-11C82A1863FF}"/>
              </a:ext>
            </a:extLst>
          </p:cNvPr>
          <p:cNvGrpSpPr/>
          <p:nvPr/>
        </p:nvGrpSpPr>
        <p:grpSpPr>
          <a:xfrm>
            <a:off x="-7952" y="-101378"/>
            <a:ext cx="12268863" cy="7060759"/>
            <a:chOff x="-7952" y="-101379"/>
            <a:chExt cx="12268862" cy="706075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682AC9-68C9-B424-5C31-1DAAD06A7BD6}"/>
                </a:ext>
              </a:extLst>
            </p:cNvPr>
            <p:cNvSpPr/>
            <p:nvPr/>
          </p:nvSpPr>
          <p:spPr>
            <a:xfrm>
              <a:off x="-7952" y="-101379"/>
              <a:ext cx="12268862" cy="7060758"/>
            </a:xfrm>
            <a:custGeom>
              <a:avLst/>
              <a:gdLst>
                <a:gd name="csX0" fmla="*/ 5844133 w 12268862"/>
                <a:gd name="csY0" fmla="*/ 5587264 h 7060758"/>
                <a:gd name="csX1" fmla="*/ 5820376 w 12268862"/>
                <a:gd name="csY1" fmla="*/ 5644400 h 7060758"/>
                <a:gd name="csX2" fmla="*/ 5837563 w 12268862"/>
                <a:gd name="csY2" fmla="*/ 5652563 h 7060758"/>
                <a:gd name="csX3" fmla="*/ 5868774 w 12268862"/>
                <a:gd name="csY3" fmla="*/ 5599571 h 7060758"/>
                <a:gd name="csX4" fmla="*/ 2959034 w 12268862"/>
                <a:gd name="csY4" fmla="*/ 5587264 h 7060758"/>
                <a:gd name="csX5" fmla="*/ 2935277 w 12268862"/>
                <a:gd name="csY5" fmla="*/ 5644400 h 7060758"/>
                <a:gd name="csX6" fmla="*/ 2952463 w 12268862"/>
                <a:gd name="csY6" fmla="*/ 5652563 h 7060758"/>
                <a:gd name="csX7" fmla="*/ 2983675 w 12268862"/>
                <a:gd name="csY7" fmla="*/ 5599571 h 7060758"/>
                <a:gd name="csX8" fmla="*/ 843014 w 12268862"/>
                <a:gd name="csY8" fmla="*/ 5586260 h 7060758"/>
                <a:gd name="csX9" fmla="*/ 828987 w 12268862"/>
                <a:gd name="csY9" fmla="*/ 5591973 h 7060758"/>
                <a:gd name="csX10" fmla="*/ 823174 w 12268862"/>
                <a:gd name="csY10" fmla="*/ 5605849 h 7060758"/>
                <a:gd name="csX11" fmla="*/ 828987 w 12268862"/>
                <a:gd name="csY11" fmla="*/ 5619788 h 7060758"/>
                <a:gd name="csX12" fmla="*/ 843014 w 12268862"/>
                <a:gd name="csY12" fmla="*/ 5625564 h 7060758"/>
                <a:gd name="csX13" fmla="*/ 857040 w 12268862"/>
                <a:gd name="csY13" fmla="*/ 5619788 h 7060758"/>
                <a:gd name="csX14" fmla="*/ 862853 w 12268862"/>
                <a:gd name="csY14" fmla="*/ 5605849 h 7060758"/>
                <a:gd name="csX15" fmla="*/ 857040 w 12268862"/>
                <a:gd name="csY15" fmla="*/ 5591973 h 7060758"/>
                <a:gd name="csX16" fmla="*/ 843014 w 12268862"/>
                <a:gd name="csY16" fmla="*/ 5586260 h 7060758"/>
                <a:gd name="csX17" fmla="*/ 4685004 w 12268862"/>
                <a:gd name="csY17" fmla="*/ 5514180 h 7060758"/>
                <a:gd name="csX18" fmla="*/ 4712030 w 12268862"/>
                <a:gd name="csY18" fmla="*/ 5525168 h 7060758"/>
                <a:gd name="csX19" fmla="*/ 4722598 w 12268862"/>
                <a:gd name="csY19" fmla="*/ 5553736 h 7060758"/>
                <a:gd name="csX20" fmla="*/ 4711839 w 12268862"/>
                <a:gd name="csY20" fmla="*/ 5582493 h 7060758"/>
                <a:gd name="csX21" fmla="*/ 4684878 w 12268862"/>
                <a:gd name="csY21" fmla="*/ 5593669 h 7060758"/>
                <a:gd name="csX22" fmla="*/ 4658107 w 12268862"/>
                <a:gd name="csY22" fmla="*/ 5582618 h 7060758"/>
                <a:gd name="csX23" fmla="*/ 4647538 w 12268862"/>
                <a:gd name="csY23" fmla="*/ 5553736 h 7060758"/>
                <a:gd name="csX24" fmla="*/ 4658233 w 12268862"/>
                <a:gd name="csY24" fmla="*/ 5525294 h 7060758"/>
                <a:gd name="csX25" fmla="*/ 4685004 w 12268862"/>
                <a:gd name="csY25" fmla="*/ 5514180 h 7060758"/>
                <a:gd name="csX26" fmla="*/ 3659470 w 12268862"/>
                <a:gd name="csY26" fmla="*/ 5513553 h 7060758"/>
                <a:gd name="csX27" fmla="*/ 3686548 w 12268862"/>
                <a:gd name="csY27" fmla="*/ 5524603 h 7060758"/>
                <a:gd name="csX28" fmla="*/ 3697252 w 12268862"/>
                <a:gd name="csY28" fmla="*/ 5553485 h 7060758"/>
                <a:gd name="csX29" fmla="*/ 3686548 w 12268862"/>
                <a:gd name="csY29" fmla="*/ 5582932 h 7060758"/>
                <a:gd name="csX30" fmla="*/ 3659595 w 12268862"/>
                <a:gd name="csY30" fmla="*/ 5594171 h 7060758"/>
                <a:gd name="csX31" fmla="*/ 3633085 w 12268862"/>
                <a:gd name="csY31" fmla="*/ 5582744 h 7060758"/>
                <a:gd name="csX32" fmla="*/ 3622317 w 12268862"/>
                <a:gd name="csY32" fmla="*/ 5553611 h 7060758"/>
                <a:gd name="csX33" fmla="*/ 3632895 w 12268862"/>
                <a:gd name="csY33" fmla="*/ 5524791 h 7060758"/>
                <a:gd name="csX34" fmla="*/ 3659470 w 12268862"/>
                <a:gd name="csY34" fmla="*/ 5513553 h 7060758"/>
                <a:gd name="csX35" fmla="*/ 3492244 w 12268862"/>
                <a:gd name="csY35" fmla="*/ 5513553 h 7060758"/>
                <a:gd name="csX36" fmla="*/ 3519034 w 12268862"/>
                <a:gd name="csY36" fmla="*/ 5524791 h 7060758"/>
                <a:gd name="csX37" fmla="*/ 3529648 w 12268862"/>
                <a:gd name="csY37" fmla="*/ 5553611 h 7060758"/>
                <a:gd name="csX38" fmla="*/ 3518845 w 12268862"/>
                <a:gd name="csY38" fmla="*/ 5582744 h 7060758"/>
                <a:gd name="csX39" fmla="*/ 3492244 w 12268862"/>
                <a:gd name="csY39" fmla="*/ 5594171 h 7060758"/>
                <a:gd name="csX40" fmla="*/ 3465203 w 12268862"/>
                <a:gd name="csY40" fmla="*/ 5582932 h 7060758"/>
                <a:gd name="csX41" fmla="*/ 3454462 w 12268862"/>
                <a:gd name="csY41" fmla="*/ 5553485 h 7060758"/>
                <a:gd name="csX42" fmla="*/ 3465203 w 12268862"/>
                <a:gd name="csY42" fmla="*/ 5524603 h 7060758"/>
                <a:gd name="csX43" fmla="*/ 3492244 w 12268862"/>
                <a:gd name="csY43" fmla="*/ 5513553 h 7060758"/>
                <a:gd name="csX44" fmla="*/ 4235771 w 12268862"/>
                <a:gd name="csY44" fmla="*/ 5510915 h 7060758"/>
                <a:gd name="csX45" fmla="*/ 4259126 w 12268862"/>
                <a:gd name="csY45" fmla="*/ 5518073 h 7060758"/>
                <a:gd name="csX46" fmla="*/ 4272607 w 12268862"/>
                <a:gd name="csY46" fmla="*/ 5536658 h 7060758"/>
                <a:gd name="csX47" fmla="*/ 4197799 w 12268862"/>
                <a:gd name="csY47" fmla="*/ 5536658 h 7060758"/>
                <a:gd name="csX48" fmla="*/ 4210456 w 12268862"/>
                <a:gd name="csY48" fmla="*/ 5518952 h 7060758"/>
                <a:gd name="csX49" fmla="*/ 4235771 w 12268862"/>
                <a:gd name="csY49" fmla="*/ 5510915 h 7060758"/>
                <a:gd name="csX50" fmla="*/ 3325192 w 12268862"/>
                <a:gd name="csY50" fmla="*/ 5510915 h 7060758"/>
                <a:gd name="csX51" fmla="*/ 3348547 w 12268862"/>
                <a:gd name="csY51" fmla="*/ 5518073 h 7060758"/>
                <a:gd name="csX52" fmla="*/ 3362027 w 12268862"/>
                <a:gd name="csY52" fmla="*/ 5536658 h 7060758"/>
                <a:gd name="csX53" fmla="*/ 3287219 w 12268862"/>
                <a:gd name="csY53" fmla="*/ 5536658 h 7060758"/>
                <a:gd name="csX54" fmla="*/ 3299877 w 12268862"/>
                <a:gd name="csY54" fmla="*/ 5518952 h 7060758"/>
                <a:gd name="csX55" fmla="*/ 3325192 w 12268862"/>
                <a:gd name="csY55" fmla="*/ 5510915 h 7060758"/>
                <a:gd name="csX56" fmla="*/ 2692579 w 12268862"/>
                <a:gd name="csY56" fmla="*/ 5510915 h 7060758"/>
                <a:gd name="csX57" fmla="*/ 2715934 w 12268862"/>
                <a:gd name="csY57" fmla="*/ 5518073 h 7060758"/>
                <a:gd name="csX58" fmla="*/ 2729414 w 12268862"/>
                <a:gd name="csY58" fmla="*/ 5536658 h 7060758"/>
                <a:gd name="csX59" fmla="*/ 2654607 w 12268862"/>
                <a:gd name="csY59" fmla="*/ 5536658 h 7060758"/>
                <a:gd name="csX60" fmla="*/ 2667264 w 12268862"/>
                <a:gd name="csY60" fmla="*/ 5518952 h 7060758"/>
                <a:gd name="csX61" fmla="*/ 2692579 w 12268862"/>
                <a:gd name="csY61" fmla="*/ 5510915 h 7060758"/>
                <a:gd name="csX62" fmla="*/ 2261251 w 12268862"/>
                <a:gd name="csY62" fmla="*/ 5510915 h 7060758"/>
                <a:gd name="csX63" fmla="*/ 2284607 w 12268862"/>
                <a:gd name="csY63" fmla="*/ 5518073 h 7060758"/>
                <a:gd name="csX64" fmla="*/ 2298087 w 12268862"/>
                <a:gd name="csY64" fmla="*/ 5536658 h 7060758"/>
                <a:gd name="csX65" fmla="*/ 2223278 w 12268862"/>
                <a:gd name="csY65" fmla="*/ 5536658 h 7060758"/>
                <a:gd name="csX66" fmla="*/ 2235938 w 12268862"/>
                <a:gd name="csY66" fmla="*/ 5518952 h 7060758"/>
                <a:gd name="csX67" fmla="*/ 2261251 w 12268862"/>
                <a:gd name="csY67" fmla="*/ 5510915 h 7060758"/>
                <a:gd name="csX68" fmla="*/ 1216481 w 12268862"/>
                <a:gd name="csY68" fmla="*/ 5510915 h 7060758"/>
                <a:gd name="csX69" fmla="*/ 1239836 w 12268862"/>
                <a:gd name="csY69" fmla="*/ 5518073 h 7060758"/>
                <a:gd name="csX70" fmla="*/ 1253317 w 12268862"/>
                <a:gd name="csY70" fmla="*/ 5536658 h 7060758"/>
                <a:gd name="csX71" fmla="*/ 1178508 w 12268862"/>
                <a:gd name="csY71" fmla="*/ 5536658 h 7060758"/>
                <a:gd name="csX72" fmla="*/ 1191166 w 12268862"/>
                <a:gd name="csY72" fmla="*/ 5518952 h 7060758"/>
                <a:gd name="csX73" fmla="*/ 1216481 w 12268862"/>
                <a:gd name="csY73" fmla="*/ 5510915 h 7060758"/>
                <a:gd name="csX74" fmla="*/ 5488311 w 12268862"/>
                <a:gd name="csY74" fmla="*/ 5485424 h 7060758"/>
                <a:gd name="csX75" fmla="*/ 5488311 w 12268862"/>
                <a:gd name="csY75" fmla="*/ 5622048 h 7060758"/>
                <a:gd name="csX76" fmla="*/ 5522809 w 12268862"/>
                <a:gd name="csY76" fmla="*/ 5622048 h 7060758"/>
                <a:gd name="csX77" fmla="*/ 5522809 w 12268862"/>
                <a:gd name="csY77" fmla="*/ 5485424 h 7060758"/>
                <a:gd name="csX78" fmla="*/ 5208471 w 12268862"/>
                <a:gd name="csY78" fmla="*/ 5485424 h 7060758"/>
                <a:gd name="csX79" fmla="*/ 5260733 w 12268862"/>
                <a:gd name="csY79" fmla="*/ 5611853 h 7060758"/>
                <a:gd name="csX80" fmla="*/ 5232460 w 12268862"/>
                <a:gd name="csY80" fmla="*/ 5672027 h 7060758"/>
                <a:gd name="csX81" fmla="*/ 5268087 w 12268862"/>
                <a:gd name="csY81" fmla="*/ 5672027 h 7060758"/>
                <a:gd name="csX82" fmla="*/ 5354194 w 12268862"/>
                <a:gd name="csY82" fmla="*/ 5485424 h 7060758"/>
                <a:gd name="csX83" fmla="*/ 5318843 w 12268862"/>
                <a:gd name="csY83" fmla="*/ 5485424 h 7060758"/>
                <a:gd name="csX84" fmla="*/ 5279435 w 12268862"/>
                <a:gd name="csY84" fmla="*/ 5571150 h 7060758"/>
                <a:gd name="csX85" fmla="*/ 5243721 w 12268862"/>
                <a:gd name="csY85" fmla="*/ 5485424 h 7060758"/>
                <a:gd name="csX86" fmla="*/ 1941844 w 12268862"/>
                <a:gd name="csY86" fmla="*/ 5485424 h 7060758"/>
                <a:gd name="csX87" fmla="*/ 1941844 w 12268862"/>
                <a:gd name="csY87" fmla="*/ 5622048 h 7060758"/>
                <a:gd name="csX88" fmla="*/ 1976342 w 12268862"/>
                <a:gd name="csY88" fmla="*/ 5622048 h 7060758"/>
                <a:gd name="csX89" fmla="*/ 1976342 w 12268862"/>
                <a:gd name="csY89" fmla="*/ 5485424 h 7060758"/>
                <a:gd name="csX90" fmla="*/ 1309231 w 12268862"/>
                <a:gd name="csY90" fmla="*/ 5485424 h 7060758"/>
                <a:gd name="csX91" fmla="*/ 1309231 w 12268862"/>
                <a:gd name="csY91" fmla="*/ 5622048 h 7060758"/>
                <a:gd name="csX92" fmla="*/ 1343729 w 12268862"/>
                <a:gd name="csY92" fmla="*/ 5622048 h 7060758"/>
                <a:gd name="csX93" fmla="*/ 1343729 w 12268862"/>
                <a:gd name="csY93" fmla="*/ 5485424 h 7060758"/>
                <a:gd name="csX94" fmla="*/ 5751480 w 12268862"/>
                <a:gd name="csY94" fmla="*/ 5481908 h 7060758"/>
                <a:gd name="csX95" fmla="*/ 5719320 w 12268862"/>
                <a:gd name="csY95" fmla="*/ 5493398 h 7060758"/>
                <a:gd name="csX96" fmla="*/ 5706745 w 12268862"/>
                <a:gd name="csY96" fmla="*/ 5521087 h 7060758"/>
                <a:gd name="csX97" fmla="*/ 5740106 w 12268862"/>
                <a:gd name="csY97" fmla="*/ 5562903 h 7060758"/>
                <a:gd name="csX98" fmla="*/ 5751732 w 12268862"/>
                <a:gd name="csY98" fmla="*/ 5568679 h 7060758"/>
                <a:gd name="csX99" fmla="*/ 5766769 w 12268862"/>
                <a:gd name="csY99" fmla="*/ 5584125 h 7060758"/>
                <a:gd name="csX100" fmla="*/ 5762599 w 12268862"/>
                <a:gd name="csY100" fmla="*/ 5591659 h 7060758"/>
                <a:gd name="csX101" fmla="*/ 5751605 w 12268862"/>
                <a:gd name="csY101" fmla="*/ 5594924 h 7060758"/>
                <a:gd name="csX102" fmla="*/ 5737137 w 12268862"/>
                <a:gd name="csY102" fmla="*/ 5590592 h 7060758"/>
                <a:gd name="csX103" fmla="*/ 5722921 w 12268862"/>
                <a:gd name="csY103" fmla="*/ 5579228 h 7060758"/>
                <a:gd name="csX104" fmla="*/ 5701692 w 12268862"/>
                <a:gd name="csY104" fmla="*/ 5602208 h 7060758"/>
                <a:gd name="csX105" fmla="*/ 5749711 w 12268862"/>
                <a:gd name="csY105" fmla="*/ 5625564 h 7060758"/>
                <a:gd name="csX106" fmla="*/ 5785788 w 12268862"/>
                <a:gd name="csY106" fmla="*/ 5613384 h 7060758"/>
                <a:gd name="csX107" fmla="*/ 5799245 w 12268862"/>
                <a:gd name="csY107" fmla="*/ 5582995 h 7060758"/>
                <a:gd name="csX108" fmla="*/ 5791790 w 12268862"/>
                <a:gd name="csY108" fmla="*/ 5559136 h 7060758"/>
                <a:gd name="csX109" fmla="*/ 5764368 w 12268862"/>
                <a:gd name="csY109" fmla="*/ 5539170 h 7060758"/>
                <a:gd name="csX110" fmla="*/ 5751732 w 12268862"/>
                <a:gd name="csY110" fmla="*/ 5532891 h 7060758"/>
                <a:gd name="csX111" fmla="*/ 5741433 w 12268862"/>
                <a:gd name="csY111" fmla="*/ 5526549 h 7060758"/>
                <a:gd name="csX112" fmla="*/ 5739348 w 12268862"/>
                <a:gd name="csY112" fmla="*/ 5521464 h 7060758"/>
                <a:gd name="csX113" fmla="*/ 5742634 w 12268862"/>
                <a:gd name="csY113" fmla="*/ 5515373 h 7060758"/>
                <a:gd name="csX114" fmla="*/ 5751732 w 12268862"/>
                <a:gd name="csY114" fmla="*/ 5512925 h 7060758"/>
                <a:gd name="csX115" fmla="*/ 5775363 w 12268862"/>
                <a:gd name="csY115" fmla="*/ 5525733 h 7060758"/>
                <a:gd name="csX116" fmla="*/ 5796718 w 12268862"/>
                <a:gd name="csY116" fmla="*/ 5504511 h 7060758"/>
                <a:gd name="csX117" fmla="*/ 5776690 w 12268862"/>
                <a:gd name="csY117" fmla="*/ 5487747 h 7060758"/>
                <a:gd name="csX118" fmla="*/ 5751480 w 12268862"/>
                <a:gd name="csY118" fmla="*/ 5481908 h 7060758"/>
                <a:gd name="csX119" fmla="*/ 5620757 w 12268862"/>
                <a:gd name="csY119" fmla="*/ 5481908 h 7060758"/>
                <a:gd name="csX120" fmla="*/ 5580762 w 12268862"/>
                <a:gd name="csY120" fmla="*/ 5491452 h 7060758"/>
                <a:gd name="csX121" fmla="*/ 5552899 w 12268862"/>
                <a:gd name="csY121" fmla="*/ 5517696 h 7060758"/>
                <a:gd name="csX122" fmla="*/ 5542915 w 12268862"/>
                <a:gd name="csY122" fmla="*/ 5554238 h 7060758"/>
                <a:gd name="csX123" fmla="*/ 5563450 w 12268862"/>
                <a:gd name="csY123" fmla="*/ 5604217 h 7060758"/>
                <a:gd name="csX124" fmla="*/ 5620252 w 12268862"/>
                <a:gd name="csY124" fmla="*/ 5625564 h 7060758"/>
                <a:gd name="csX125" fmla="*/ 5682676 w 12268862"/>
                <a:gd name="csY125" fmla="*/ 5596983 h 7060758"/>
                <a:gd name="csX126" fmla="*/ 5655474 w 12268862"/>
                <a:gd name="csY126" fmla="*/ 5578474 h 7060758"/>
                <a:gd name="csX127" fmla="*/ 5619416 w 12268862"/>
                <a:gd name="csY127" fmla="*/ 5594171 h 7060758"/>
                <a:gd name="csX128" fmla="*/ 5589179 w 12268862"/>
                <a:gd name="csY128" fmla="*/ 5583138 h 7060758"/>
                <a:gd name="csX129" fmla="*/ 5577667 w 12268862"/>
                <a:gd name="csY129" fmla="*/ 5554676 h 7060758"/>
                <a:gd name="csX130" fmla="*/ 5589622 w 12268862"/>
                <a:gd name="csY130" fmla="*/ 5525276 h 7060758"/>
                <a:gd name="csX131" fmla="*/ 5620934 w 12268862"/>
                <a:gd name="csY131" fmla="*/ 5513804 h 7060758"/>
                <a:gd name="csX132" fmla="*/ 5639468 w 12268862"/>
                <a:gd name="csY132" fmla="*/ 5517069 h 7060758"/>
                <a:gd name="csX133" fmla="*/ 5655474 w 12268862"/>
                <a:gd name="csY133" fmla="*/ 5528747 h 7060758"/>
                <a:gd name="csX134" fmla="*/ 5684192 w 12268862"/>
                <a:gd name="csY134" fmla="*/ 5513050 h 7060758"/>
                <a:gd name="csX135" fmla="*/ 5657529 w 12268862"/>
                <a:gd name="csY135" fmla="*/ 5490007 h 7060758"/>
                <a:gd name="csX136" fmla="*/ 5620757 w 12268862"/>
                <a:gd name="csY136" fmla="*/ 5481908 h 7060758"/>
                <a:gd name="csX137" fmla="*/ 5416002 w 12268862"/>
                <a:gd name="csY137" fmla="*/ 5481908 h 7060758"/>
                <a:gd name="csX138" fmla="*/ 5383842 w 12268862"/>
                <a:gd name="csY138" fmla="*/ 5493398 h 7060758"/>
                <a:gd name="csX139" fmla="*/ 5371270 w 12268862"/>
                <a:gd name="csY139" fmla="*/ 5521087 h 7060758"/>
                <a:gd name="csX140" fmla="*/ 5404630 w 12268862"/>
                <a:gd name="csY140" fmla="*/ 5562903 h 7060758"/>
                <a:gd name="csX141" fmla="*/ 5416256 w 12268862"/>
                <a:gd name="csY141" fmla="*/ 5568679 h 7060758"/>
                <a:gd name="csX142" fmla="*/ 5431293 w 12268862"/>
                <a:gd name="csY142" fmla="*/ 5584125 h 7060758"/>
                <a:gd name="csX143" fmla="*/ 5427123 w 12268862"/>
                <a:gd name="csY143" fmla="*/ 5591659 h 7060758"/>
                <a:gd name="csX144" fmla="*/ 5416129 w 12268862"/>
                <a:gd name="csY144" fmla="*/ 5594924 h 7060758"/>
                <a:gd name="csX145" fmla="*/ 5401660 w 12268862"/>
                <a:gd name="csY145" fmla="*/ 5590592 h 7060758"/>
                <a:gd name="csX146" fmla="*/ 5387444 w 12268862"/>
                <a:gd name="csY146" fmla="*/ 5579228 h 7060758"/>
                <a:gd name="csX147" fmla="*/ 5366214 w 12268862"/>
                <a:gd name="csY147" fmla="*/ 5602208 h 7060758"/>
                <a:gd name="csX148" fmla="*/ 5414233 w 12268862"/>
                <a:gd name="csY148" fmla="*/ 5625564 h 7060758"/>
                <a:gd name="csX149" fmla="*/ 5450311 w 12268862"/>
                <a:gd name="csY149" fmla="*/ 5613384 h 7060758"/>
                <a:gd name="csX150" fmla="*/ 5463769 w 12268862"/>
                <a:gd name="csY150" fmla="*/ 5582995 h 7060758"/>
                <a:gd name="csX151" fmla="*/ 5456312 w 12268862"/>
                <a:gd name="csY151" fmla="*/ 5559136 h 7060758"/>
                <a:gd name="csX152" fmla="*/ 5428892 w 12268862"/>
                <a:gd name="csY152" fmla="*/ 5539170 h 7060758"/>
                <a:gd name="csX153" fmla="*/ 5416256 w 12268862"/>
                <a:gd name="csY153" fmla="*/ 5532891 h 7060758"/>
                <a:gd name="csX154" fmla="*/ 5405957 w 12268862"/>
                <a:gd name="csY154" fmla="*/ 5526549 h 7060758"/>
                <a:gd name="csX155" fmla="*/ 5403872 w 12268862"/>
                <a:gd name="csY155" fmla="*/ 5521464 h 7060758"/>
                <a:gd name="csX156" fmla="*/ 5407157 w 12268862"/>
                <a:gd name="csY156" fmla="*/ 5515373 h 7060758"/>
                <a:gd name="csX157" fmla="*/ 5416256 w 12268862"/>
                <a:gd name="csY157" fmla="*/ 5512925 h 7060758"/>
                <a:gd name="csX158" fmla="*/ 5439886 w 12268862"/>
                <a:gd name="csY158" fmla="*/ 5525733 h 7060758"/>
                <a:gd name="csX159" fmla="*/ 5461241 w 12268862"/>
                <a:gd name="csY159" fmla="*/ 5504511 h 7060758"/>
                <a:gd name="csX160" fmla="*/ 5441212 w 12268862"/>
                <a:gd name="csY160" fmla="*/ 5487747 h 7060758"/>
                <a:gd name="csX161" fmla="*/ 5416002 w 12268862"/>
                <a:gd name="csY161" fmla="*/ 5481908 h 7060758"/>
                <a:gd name="csX162" fmla="*/ 4684436 w 12268862"/>
                <a:gd name="csY162" fmla="*/ 5481908 h 7060758"/>
                <a:gd name="csX163" fmla="*/ 4636797 w 12268862"/>
                <a:gd name="csY163" fmla="*/ 5500493 h 7060758"/>
                <a:gd name="csX164" fmla="*/ 4613166 w 12268862"/>
                <a:gd name="csY164" fmla="*/ 5553862 h 7060758"/>
                <a:gd name="csX165" fmla="*/ 4634079 w 12268862"/>
                <a:gd name="csY165" fmla="*/ 5604656 h 7060758"/>
                <a:gd name="csX166" fmla="*/ 4684562 w 12268862"/>
                <a:gd name="csY166" fmla="*/ 5625564 h 7060758"/>
                <a:gd name="csX167" fmla="*/ 4721334 w 12268862"/>
                <a:gd name="csY167" fmla="*/ 5616083 h 7060758"/>
                <a:gd name="csX168" fmla="*/ 4747683 w 12268862"/>
                <a:gd name="csY168" fmla="*/ 5589776 h 7060758"/>
                <a:gd name="csX169" fmla="*/ 4757349 w 12268862"/>
                <a:gd name="csY169" fmla="*/ 5553611 h 7060758"/>
                <a:gd name="csX170" fmla="*/ 4747745 w 12268862"/>
                <a:gd name="csY170" fmla="*/ 5517822 h 7060758"/>
                <a:gd name="csX171" fmla="*/ 4721018 w 12268862"/>
                <a:gd name="csY171" fmla="*/ 5491577 h 7060758"/>
                <a:gd name="csX172" fmla="*/ 4684436 w 12268862"/>
                <a:gd name="csY172" fmla="*/ 5481908 h 7060758"/>
                <a:gd name="csX173" fmla="*/ 4407566 w 12268862"/>
                <a:gd name="csY173" fmla="*/ 5481908 h 7060758"/>
                <a:gd name="csX174" fmla="*/ 4388072 w 12268862"/>
                <a:gd name="csY174" fmla="*/ 5485752 h 7060758"/>
                <a:gd name="csX175" fmla="*/ 4366810 w 12268862"/>
                <a:gd name="csY175" fmla="*/ 5499426 h 7060758"/>
                <a:gd name="csX176" fmla="*/ 4366810 w 12268862"/>
                <a:gd name="csY176" fmla="*/ 5485424 h 7060758"/>
                <a:gd name="csX177" fmla="*/ 4332312 w 12268862"/>
                <a:gd name="csY177" fmla="*/ 5485424 h 7060758"/>
                <a:gd name="csX178" fmla="*/ 4332312 w 12268862"/>
                <a:gd name="csY178" fmla="*/ 5622048 h 7060758"/>
                <a:gd name="csX179" fmla="*/ 4366810 w 12268862"/>
                <a:gd name="csY179" fmla="*/ 5622048 h 7060758"/>
                <a:gd name="csX180" fmla="*/ 4366810 w 12268862"/>
                <a:gd name="csY180" fmla="*/ 5567235 h 7060758"/>
                <a:gd name="csX181" fmla="*/ 4368322 w 12268862"/>
                <a:gd name="csY181" fmla="*/ 5539517 h 7060758"/>
                <a:gd name="csX182" fmla="*/ 4378724 w 12268862"/>
                <a:gd name="csY182" fmla="*/ 5520263 h 7060758"/>
                <a:gd name="csX183" fmla="*/ 4396687 w 12268862"/>
                <a:gd name="csY183" fmla="*/ 5513301 h 7060758"/>
                <a:gd name="csX184" fmla="*/ 4410239 w 12268862"/>
                <a:gd name="csY184" fmla="*/ 5517503 h 7060758"/>
                <a:gd name="csX185" fmla="*/ 4417929 w 12268862"/>
                <a:gd name="csY185" fmla="*/ 5529733 h 7060758"/>
                <a:gd name="csX186" fmla="*/ 4420136 w 12268862"/>
                <a:gd name="csY186" fmla="*/ 5562218 h 7060758"/>
                <a:gd name="csX187" fmla="*/ 4420136 w 12268862"/>
                <a:gd name="csY187" fmla="*/ 5622048 h 7060758"/>
                <a:gd name="csX188" fmla="*/ 4454255 w 12268862"/>
                <a:gd name="csY188" fmla="*/ 5622048 h 7060758"/>
                <a:gd name="csX189" fmla="*/ 4454255 w 12268862"/>
                <a:gd name="csY189" fmla="*/ 5531761 h 7060758"/>
                <a:gd name="csX190" fmla="*/ 4442268 w 12268862"/>
                <a:gd name="csY190" fmla="*/ 5496098 h 7060758"/>
                <a:gd name="csX191" fmla="*/ 4407566 w 12268862"/>
                <a:gd name="csY191" fmla="*/ 5481908 h 7060758"/>
                <a:gd name="csX192" fmla="*/ 4234065 w 12268862"/>
                <a:gd name="csY192" fmla="*/ 5481908 h 7060758"/>
                <a:gd name="csX193" fmla="*/ 4183203 w 12268862"/>
                <a:gd name="csY193" fmla="*/ 5502565 h 7060758"/>
                <a:gd name="csX194" fmla="*/ 4162922 w 12268862"/>
                <a:gd name="csY194" fmla="*/ 5554490 h 7060758"/>
                <a:gd name="csX195" fmla="*/ 4183266 w 12268862"/>
                <a:gd name="csY195" fmla="*/ 5605284 h 7060758"/>
                <a:gd name="csX196" fmla="*/ 4235961 w 12268862"/>
                <a:gd name="csY196" fmla="*/ 5625564 h 7060758"/>
                <a:gd name="csX197" fmla="*/ 4271975 w 12268862"/>
                <a:gd name="csY197" fmla="*/ 5618218 h 7060758"/>
                <a:gd name="csX198" fmla="*/ 4298006 w 12268862"/>
                <a:gd name="csY198" fmla="*/ 5595552 h 7060758"/>
                <a:gd name="csX199" fmla="*/ 4268942 w 12268862"/>
                <a:gd name="csY199" fmla="*/ 5581990 h 7060758"/>
                <a:gd name="csX200" fmla="*/ 4235708 w 12268862"/>
                <a:gd name="csY200" fmla="*/ 5595427 h 7060758"/>
                <a:gd name="csX201" fmla="*/ 4209108 w 12268862"/>
                <a:gd name="csY201" fmla="*/ 5586825 h 7060758"/>
                <a:gd name="csX202" fmla="*/ 4196283 w 12268862"/>
                <a:gd name="csY202" fmla="*/ 5563656 h 7060758"/>
                <a:gd name="csX203" fmla="*/ 4307105 w 12268862"/>
                <a:gd name="csY203" fmla="*/ 5563656 h 7060758"/>
                <a:gd name="csX204" fmla="*/ 4307231 w 12268862"/>
                <a:gd name="csY204" fmla="*/ 5557127 h 7060758"/>
                <a:gd name="csX205" fmla="*/ 4286887 w 12268862"/>
                <a:gd name="csY205" fmla="*/ 5502565 h 7060758"/>
                <a:gd name="csX206" fmla="*/ 4234065 w 12268862"/>
                <a:gd name="csY206" fmla="*/ 5481908 h 7060758"/>
                <a:gd name="csX207" fmla="*/ 4007234 w 12268862"/>
                <a:gd name="csY207" fmla="*/ 5481908 h 7060758"/>
                <a:gd name="csX208" fmla="*/ 3983649 w 12268862"/>
                <a:gd name="csY208" fmla="*/ 5486680 h 7060758"/>
                <a:gd name="csX209" fmla="*/ 3963986 w 12268862"/>
                <a:gd name="csY209" fmla="*/ 5501121 h 7060758"/>
                <a:gd name="csX210" fmla="*/ 3963986 w 12268862"/>
                <a:gd name="csY210" fmla="*/ 5485424 h 7060758"/>
                <a:gd name="csX211" fmla="*/ 3929488 w 12268862"/>
                <a:gd name="csY211" fmla="*/ 5485424 h 7060758"/>
                <a:gd name="csX212" fmla="*/ 3929488 w 12268862"/>
                <a:gd name="csY212" fmla="*/ 5622048 h 7060758"/>
                <a:gd name="csX213" fmla="*/ 3963986 w 12268862"/>
                <a:gd name="csY213" fmla="*/ 5622048 h 7060758"/>
                <a:gd name="csX214" fmla="*/ 3963986 w 12268862"/>
                <a:gd name="csY214" fmla="*/ 5561271 h 7060758"/>
                <a:gd name="csX215" fmla="*/ 3967469 w 12268862"/>
                <a:gd name="csY215" fmla="*/ 5532389 h 7060758"/>
                <a:gd name="csX216" fmla="*/ 3977981 w 12268862"/>
                <a:gd name="csY216" fmla="*/ 5518136 h 7060758"/>
                <a:gd name="csX217" fmla="*/ 3993623 w 12268862"/>
                <a:gd name="csY217" fmla="*/ 5513050 h 7060758"/>
                <a:gd name="csX218" fmla="*/ 4006799 w 12268862"/>
                <a:gd name="csY218" fmla="*/ 5517069 h 7060758"/>
                <a:gd name="csX219" fmla="*/ 4014968 w 12268862"/>
                <a:gd name="csY219" fmla="*/ 5529312 h 7060758"/>
                <a:gd name="csX220" fmla="*/ 4017690 w 12268862"/>
                <a:gd name="csY220" fmla="*/ 5555871 h 7060758"/>
                <a:gd name="csX221" fmla="*/ 4017690 w 12268862"/>
                <a:gd name="csY221" fmla="*/ 5622048 h 7060758"/>
                <a:gd name="csX222" fmla="*/ 4052441 w 12268862"/>
                <a:gd name="csY222" fmla="*/ 5622048 h 7060758"/>
                <a:gd name="csX223" fmla="*/ 4052441 w 12268862"/>
                <a:gd name="csY223" fmla="*/ 5560392 h 7060758"/>
                <a:gd name="csX224" fmla="*/ 4055853 w 12268862"/>
                <a:gd name="csY224" fmla="*/ 5531949 h 7060758"/>
                <a:gd name="csX225" fmla="*/ 4066278 w 12268862"/>
                <a:gd name="csY225" fmla="*/ 5518073 h 7060758"/>
                <a:gd name="csX226" fmla="*/ 4082137 w 12268862"/>
                <a:gd name="csY226" fmla="*/ 5513050 h 7060758"/>
                <a:gd name="csX227" fmla="*/ 4099575 w 12268862"/>
                <a:gd name="csY227" fmla="*/ 5521275 h 7060758"/>
                <a:gd name="csX228" fmla="*/ 4105389 w 12268862"/>
                <a:gd name="csY228" fmla="*/ 5552732 h 7060758"/>
                <a:gd name="csX229" fmla="*/ 4105389 w 12268862"/>
                <a:gd name="csY229" fmla="*/ 5622048 h 7060758"/>
                <a:gd name="csX230" fmla="*/ 4140139 w 12268862"/>
                <a:gd name="csY230" fmla="*/ 5622048 h 7060758"/>
                <a:gd name="csX231" fmla="*/ 4140139 w 12268862"/>
                <a:gd name="csY231" fmla="*/ 5541932 h 7060758"/>
                <a:gd name="csX232" fmla="*/ 4135270 w 12268862"/>
                <a:gd name="csY232" fmla="*/ 5506395 h 7060758"/>
                <a:gd name="csX233" fmla="*/ 4119273 w 12268862"/>
                <a:gd name="csY233" fmla="*/ 5488689 h 7060758"/>
                <a:gd name="csX234" fmla="*/ 4093476 w 12268862"/>
                <a:gd name="csY234" fmla="*/ 5481908 h 7060758"/>
                <a:gd name="csX235" fmla="*/ 4067363 w 12268862"/>
                <a:gd name="csY235" fmla="*/ 5488187 h 7060758"/>
                <a:gd name="csX236" fmla="*/ 4047193 w 12268862"/>
                <a:gd name="csY236" fmla="*/ 5506520 h 7060758"/>
                <a:gd name="csX237" fmla="*/ 4030500 w 12268862"/>
                <a:gd name="csY237" fmla="*/ 5488187 h 7060758"/>
                <a:gd name="csX238" fmla="*/ 4007234 w 12268862"/>
                <a:gd name="csY238" fmla="*/ 5481908 h 7060758"/>
                <a:gd name="csX239" fmla="*/ 3818478 w 12268862"/>
                <a:gd name="csY239" fmla="*/ 5481908 h 7060758"/>
                <a:gd name="csX240" fmla="*/ 3801040 w 12268862"/>
                <a:gd name="csY240" fmla="*/ 5487182 h 7060758"/>
                <a:gd name="csX241" fmla="*/ 3788277 w 12268862"/>
                <a:gd name="csY241" fmla="*/ 5502628 h 7060758"/>
                <a:gd name="csX242" fmla="*/ 3788277 w 12268862"/>
                <a:gd name="csY242" fmla="*/ 5485424 h 7060758"/>
                <a:gd name="csX243" fmla="*/ 3758707 w 12268862"/>
                <a:gd name="csY243" fmla="*/ 5485424 h 7060758"/>
                <a:gd name="csX244" fmla="*/ 3758707 w 12268862"/>
                <a:gd name="csY244" fmla="*/ 5622048 h 7060758"/>
                <a:gd name="csX245" fmla="*/ 3792952 w 12268862"/>
                <a:gd name="csY245" fmla="*/ 5622048 h 7060758"/>
                <a:gd name="csX246" fmla="*/ 3792952 w 12268862"/>
                <a:gd name="csY246" fmla="*/ 5566796 h 7060758"/>
                <a:gd name="csX247" fmla="*/ 3792825 w 12268862"/>
                <a:gd name="csY247" fmla="*/ 5560140 h 7060758"/>
                <a:gd name="csX248" fmla="*/ 3798323 w 12268862"/>
                <a:gd name="csY248" fmla="*/ 5521715 h 7060758"/>
                <a:gd name="csX249" fmla="*/ 3811780 w 12268862"/>
                <a:gd name="csY249" fmla="*/ 5511920 h 7060758"/>
                <a:gd name="csX250" fmla="*/ 3821763 w 12268862"/>
                <a:gd name="csY250" fmla="*/ 5514934 h 7060758"/>
                <a:gd name="csX251" fmla="*/ 3832504 w 12268862"/>
                <a:gd name="csY251" fmla="*/ 5485424 h 7060758"/>
                <a:gd name="csX252" fmla="*/ 3818478 w 12268862"/>
                <a:gd name="csY252" fmla="*/ 5481908 h 7060758"/>
                <a:gd name="csX253" fmla="*/ 3652443 w 12268862"/>
                <a:gd name="csY253" fmla="*/ 5481908 h 7060758"/>
                <a:gd name="csX254" fmla="*/ 3606751 w 12268862"/>
                <a:gd name="csY254" fmla="*/ 5502125 h 7060758"/>
                <a:gd name="csX255" fmla="*/ 3587946 w 12268862"/>
                <a:gd name="csY255" fmla="*/ 5553987 h 7060758"/>
                <a:gd name="csX256" fmla="*/ 3607383 w 12268862"/>
                <a:gd name="csY256" fmla="*/ 5605033 h 7060758"/>
                <a:gd name="csX257" fmla="*/ 3653452 w 12268862"/>
                <a:gd name="csY257" fmla="*/ 5625564 h 7060758"/>
                <a:gd name="csX258" fmla="*/ 3675477 w 12268862"/>
                <a:gd name="csY258" fmla="*/ 5621358 h 7060758"/>
                <a:gd name="csX259" fmla="*/ 3695735 w 12268862"/>
                <a:gd name="csY259" fmla="*/ 5607607 h 7060758"/>
                <a:gd name="csX260" fmla="*/ 3695735 w 12268862"/>
                <a:gd name="csY260" fmla="*/ 5622048 h 7060758"/>
                <a:gd name="csX261" fmla="*/ 3730233 w 12268862"/>
                <a:gd name="csY261" fmla="*/ 5622048 h 7060758"/>
                <a:gd name="csX262" fmla="*/ 3730233 w 12268862"/>
                <a:gd name="csY262" fmla="*/ 5485424 h 7060758"/>
                <a:gd name="csX263" fmla="*/ 3695735 w 12268862"/>
                <a:gd name="csY263" fmla="*/ 5485424 h 7060758"/>
                <a:gd name="csX264" fmla="*/ 3695735 w 12268862"/>
                <a:gd name="csY264" fmla="*/ 5500493 h 7060758"/>
                <a:gd name="csX265" fmla="*/ 3675665 w 12268862"/>
                <a:gd name="csY265" fmla="*/ 5486554 h 7060758"/>
                <a:gd name="csX266" fmla="*/ 3652443 w 12268862"/>
                <a:gd name="csY266" fmla="*/ 5481908 h 7060758"/>
                <a:gd name="csX267" fmla="*/ 3499447 w 12268862"/>
                <a:gd name="csY267" fmla="*/ 5481908 h 7060758"/>
                <a:gd name="csX268" fmla="*/ 3476196 w 12268862"/>
                <a:gd name="csY268" fmla="*/ 5486554 h 7060758"/>
                <a:gd name="csX269" fmla="*/ 3455978 w 12268862"/>
                <a:gd name="csY269" fmla="*/ 5500493 h 7060758"/>
                <a:gd name="csX270" fmla="*/ 3455978 w 12268862"/>
                <a:gd name="csY270" fmla="*/ 5485424 h 7060758"/>
                <a:gd name="csX271" fmla="*/ 3421733 w 12268862"/>
                <a:gd name="csY271" fmla="*/ 5485424 h 7060758"/>
                <a:gd name="csX272" fmla="*/ 3421733 w 12268862"/>
                <a:gd name="csY272" fmla="*/ 5672027 h 7060758"/>
                <a:gd name="csX273" fmla="*/ 3455978 w 12268862"/>
                <a:gd name="csY273" fmla="*/ 5672027 h 7060758"/>
                <a:gd name="csX274" fmla="*/ 3455978 w 12268862"/>
                <a:gd name="csY274" fmla="*/ 5607607 h 7060758"/>
                <a:gd name="csX275" fmla="*/ 3476323 w 12268862"/>
                <a:gd name="csY275" fmla="*/ 5621358 h 7060758"/>
                <a:gd name="csX276" fmla="*/ 3498437 w 12268862"/>
                <a:gd name="csY276" fmla="*/ 5625564 h 7060758"/>
                <a:gd name="csX277" fmla="*/ 3544560 w 12268862"/>
                <a:gd name="csY277" fmla="*/ 5605033 h 7060758"/>
                <a:gd name="csX278" fmla="*/ 3564020 w 12268862"/>
                <a:gd name="csY278" fmla="*/ 5553987 h 7060758"/>
                <a:gd name="csX279" fmla="*/ 3545192 w 12268862"/>
                <a:gd name="csY279" fmla="*/ 5502125 h 7060758"/>
                <a:gd name="csX280" fmla="*/ 3499447 w 12268862"/>
                <a:gd name="csY280" fmla="*/ 5481908 h 7060758"/>
                <a:gd name="csX281" fmla="*/ 3323486 w 12268862"/>
                <a:gd name="csY281" fmla="*/ 5481908 h 7060758"/>
                <a:gd name="csX282" fmla="*/ 3272624 w 12268862"/>
                <a:gd name="csY282" fmla="*/ 5502565 h 7060758"/>
                <a:gd name="csX283" fmla="*/ 3252342 w 12268862"/>
                <a:gd name="csY283" fmla="*/ 5554490 h 7060758"/>
                <a:gd name="csX284" fmla="*/ 3272687 w 12268862"/>
                <a:gd name="csY284" fmla="*/ 5605284 h 7060758"/>
                <a:gd name="csX285" fmla="*/ 3325381 w 12268862"/>
                <a:gd name="csY285" fmla="*/ 5625564 h 7060758"/>
                <a:gd name="csX286" fmla="*/ 3361395 w 12268862"/>
                <a:gd name="csY286" fmla="*/ 5618218 h 7060758"/>
                <a:gd name="csX287" fmla="*/ 3387427 w 12268862"/>
                <a:gd name="csY287" fmla="*/ 5595552 h 7060758"/>
                <a:gd name="csX288" fmla="*/ 3358363 w 12268862"/>
                <a:gd name="csY288" fmla="*/ 5581990 h 7060758"/>
                <a:gd name="csX289" fmla="*/ 3325129 w 12268862"/>
                <a:gd name="csY289" fmla="*/ 5595427 h 7060758"/>
                <a:gd name="csX290" fmla="*/ 3298529 w 12268862"/>
                <a:gd name="csY290" fmla="*/ 5586825 h 7060758"/>
                <a:gd name="csX291" fmla="*/ 3285702 w 12268862"/>
                <a:gd name="csY291" fmla="*/ 5563656 h 7060758"/>
                <a:gd name="csX292" fmla="*/ 3396525 w 12268862"/>
                <a:gd name="csY292" fmla="*/ 5563656 h 7060758"/>
                <a:gd name="csX293" fmla="*/ 3396651 w 12268862"/>
                <a:gd name="csY293" fmla="*/ 5557127 h 7060758"/>
                <a:gd name="csX294" fmla="*/ 3376307 w 12268862"/>
                <a:gd name="csY294" fmla="*/ 5502565 h 7060758"/>
                <a:gd name="csX295" fmla="*/ 3323486 w 12268862"/>
                <a:gd name="csY295" fmla="*/ 5481908 h 7060758"/>
                <a:gd name="csX296" fmla="*/ 2864375 w 12268862"/>
                <a:gd name="csY296" fmla="*/ 5481908 h 7060758"/>
                <a:gd name="csX297" fmla="*/ 2844879 w 12268862"/>
                <a:gd name="csY297" fmla="*/ 5485752 h 7060758"/>
                <a:gd name="csX298" fmla="*/ 2823618 w 12268862"/>
                <a:gd name="csY298" fmla="*/ 5499426 h 7060758"/>
                <a:gd name="csX299" fmla="*/ 2823618 w 12268862"/>
                <a:gd name="csY299" fmla="*/ 5485424 h 7060758"/>
                <a:gd name="csX300" fmla="*/ 2789119 w 12268862"/>
                <a:gd name="csY300" fmla="*/ 5485424 h 7060758"/>
                <a:gd name="csX301" fmla="*/ 2789119 w 12268862"/>
                <a:gd name="csY301" fmla="*/ 5622048 h 7060758"/>
                <a:gd name="csX302" fmla="*/ 2823618 w 12268862"/>
                <a:gd name="csY302" fmla="*/ 5622048 h 7060758"/>
                <a:gd name="csX303" fmla="*/ 2823618 w 12268862"/>
                <a:gd name="csY303" fmla="*/ 5567235 h 7060758"/>
                <a:gd name="csX304" fmla="*/ 2825130 w 12268862"/>
                <a:gd name="csY304" fmla="*/ 5539517 h 7060758"/>
                <a:gd name="csX305" fmla="*/ 2835532 w 12268862"/>
                <a:gd name="csY305" fmla="*/ 5520263 h 7060758"/>
                <a:gd name="csX306" fmla="*/ 2853495 w 12268862"/>
                <a:gd name="csY306" fmla="*/ 5513301 h 7060758"/>
                <a:gd name="csX307" fmla="*/ 2867046 w 12268862"/>
                <a:gd name="csY307" fmla="*/ 5517503 h 7060758"/>
                <a:gd name="csX308" fmla="*/ 2874738 w 12268862"/>
                <a:gd name="csY308" fmla="*/ 5529733 h 7060758"/>
                <a:gd name="csX309" fmla="*/ 2876943 w 12268862"/>
                <a:gd name="csY309" fmla="*/ 5562218 h 7060758"/>
                <a:gd name="csX310" fmla="*/ 2876943 w 12268862"/>
                <a:gd name="csY310" fmla="*/ 5622048 h 7060758"/>
                <a:gd name="csX311" fmla="*/ 2911062 w 12268862"/>
                <a:gd name="csY311" fmla="*/ 5622048 h 7060758"/>
                <a:gd name="csX312" fmla="*/ 2911062 w 12268862"/>
                <a:gd name="csY312" fmla="*/ 5531761 h 7060758"/>
                <a:gd name="csX313" fmla="*/ 2899075 w 12268862"/>
                <a:gd name="csY313" fmla="*/ 5496098 h 7060758"/>
                <a:gd name="csX314" fmla="*/ 2864375 w 12268862"/>
                <a:gd name="csY314" fmla="*/ 5481908 h 7060758"/>
                <a:gd name="csX315" fmla="*/ 2690873 w 12268862"/>
                <a:gd name="csY315" fmla="*/ 5481908 h 7060758"/>
                <a:gd name="csX316" fmla="*/ 2640011 w 12268862"/>
                <a:gd name="csY316" fmla="*/ 5502565 h 7060758"/>
                <a:gd name="csX317" fmla="*/ 2619729 w 12268862"/>
                <a:gd name="csY317" fmla="*/ 5554490 h 7060758"/>
                <a:gd name="csX318" fmla="*/ 2640074 w 12268862"/>
                <a:gd name="csY318" fmla="*/ 5605284 h 7060758"/>
                <a:gd name="csX319" fmla="*/ 2692769 w 12268862"/>
                <a:gd name="csY319" fmla="*/ 5625564 h 7060758"/>
                <a:gd name="csX320" fmla="*/ 2728782 w 12268862"/>
                <a:gd name="csY320" fmla="*/ 5618218 h 7060758"/>
                <a:gd name="csX321" fmla="*/ 2754813 w 12268862"/>
                <a:gd name="csY321" fmla="*/ 5595552 h 7060758"/>
                <a:gd name="csX322" fmla="*/ 2725749 w 12268862"/>
                <a:gd name="csY322" fmla="*/ 5581990 h 7060758"/>
                <a:gd name="csX323" fmla="*/ 2692516 w 12268862"/>
                <a:gd name="csY323" fmla="*/ 5595427 h 7060758"/>
                <a:gd name="csX324" fmla="*/ 2665915 w 12268862"/>
                <a:gd name="csY324" fmla="*/ 5586825 h 7060758"/>
                <a:gd name="csX325" fmla="*/ 2653089 w 12268862"/>
                <a:gd name="csY325" fmla="*/ 5563656 h 7060758"/>
                <a:gd name="csX326" fmla="*/ 2763912 w 12268862"/>
                <a:gd name="csY326" fmla="*/ 5563656 h 7060758"/>
                <a:gd name="csX327" fmla="*/ 2764038 w 12268862"/>
                <a:gd name="csY327" fmla="*/ 5557127 h 7060758"/>
                <a:gd name="csX328" fmla="*/ 2743694 w 12268862"/>
                <a:gd name="csY328" fmla="*/ 5502565 h 7060758"/>
                <a:gd name="csX329" fmla="*/ 2690873 w 12268862"/>
                <a:gd name="csY329" fmla="*/ 5481908 h 7060758"/>
                <a:gd name="csX330" fmla="*/ 2550074 w 12268862"/>
                <a:gd name="csY330" fmla="*/ 5481908 h 7060758"/>
                <a:gd name="csX331" fmla="*/ 2517913 w 12268862"/>
                <a:gd name="csY331" fmla="*/ 5493398 h 7060758"/>
                <a:gd name="csX332" fmla="*/ 2505341 w 12268862"/>
                <a:gd name="csY332" fmla="*/ 5521087 h 7060758"/>
                <a:gd name="csX333" fmla="*/ 2538701 w 12268862"/>
                <a:gd name="csY333" fmla="*/ 5562903 h 7060758"/>
                <a:gd name="csX334" fmla="*/ 2550326 w 12268862"/>
                <a:gd name="csY334" fmla="*/ 5568679 h 7060758"/>
                <a:gd name="csX335" fmla="*/ 2565364 w 12268862"/>
                <a:gd name="csY335" fmla="*/ 5584125 h 7060758"/>
                <a:gd name="csX336" fmla="*/ 2561193 w 12268862"/>
                <a:gd name="csY336" fmla="*/ 5591659 h 7060758"/>
                <a:gd name="csX337" fmla="*/ 2550200 w 12268862"/>
                <a:gd name="csY337" fmla="*/ 5594924 h 7060758"/>
                <a:gd name="csX338" fmla="*/ 2535732 w 12268862"/>
                <a:gd name="csY338" fmla="*/ 5590592 h 7060758"/>
                <a:gd name="csX339" fmla="*/ 2521515 w 12268862"/>
                <a:gd name="csY339" fmla="*/ 5579228 h 7060758"/>
                <a:gd name="csX340" fmla="*/ 2500286 w 12268862"/>
                <a:gd name="csY340" fmla="*/ 5602208 h 7060758"/>
                <a:gd name="csX341" fmla="*/ 2548305 w 12268862"/>
                <a:gd name="csY341" fmla="*/ 5625564 h 7060758"/>
                <a:gd name="csX342" fmla="*/ 2584382 w 12268862"/>
                <a:gd name="csY342" fmla="*/ 5613384 h 7060758"/>
                <a:gd name="csX343" fmla="*/ 2597840 w 12268862"/>
                <a:gd name="csY343" fmla="*/ 5582995 h 7060758"/>
                <a:gd name="csX344" fmla="*/ 2590384 w 12268862"/>
                <a:gd name="csY344" fmla="*/ 5559136 h 7060758"/>
                <a:gd name="csX345" fmla="*/ 2562963 w 12268862"/>
                <a:gd name="csY345" fmla="*/ 5539170 h 7060758"/>
                <a:gd name="csX346" fmla="*/ 2550326 w 12268862"/>
                <a:gd name="csY346" fmla="*/ 5532891 h 7060758"/>
                <a:gd name="csX347" fmla="*/ 2540028 w 12268862"/>
                <a:gd name="csY347" fmla="*/ 5526549 h 7060758"/>
                <a:gd name="csX348" fmla="*/ 2537943 w 12268862"/>
                <a:gd name="csY348" fmla="*/ 5521464 h 7060758"/>
                <a:gd name="csX349" fmla="*/ 2541228 w 12268862"/>
                <a:gd name="csY349" fmla="*/ 5515373 h 7060758"/>
                <a:gd name="csX350" fmla="*/ 2550326 w 12268862"/>
                <a:gd name="csY350" fmla="*/ 5512925 h 7060758"/>
                <a:gd name="csX351" fmla="*/ 2573957 w 12268862"/>
                <a:gd name="csY351" fmla="*/ 5525733 h 7060758"/>
                <a:gd name="csX352" fmla="*/ 2595312 w 12268862"/>
                <a:gd name="csY352" fmla="*/ 5504511 h 7060758"/>
                <a:gd name="csX353" fmla="*/ 2575284 w 12268862"/>
                <a:gd name="csY353" fmla="*/ 5487747 h 7060758"/>
                <a:gd name="csX354" fmla="*/ 2550074 w 12268862"/>
                <a:gd name="csY354" fmla="*/ 5481908 h 7060758"/>
                <a:gd name="csX355" fmla="*/ 2433046 w 12268862"/>
                <a:gd name="csY355" fmla="*/ 5481908 h 7060758"/>
                <a:gd name="csX356" fmla="*/ 2413552 w 12268862"/>
                <a:gd name="csY356" fmla="*/ 5485752 h 7060758"/>
                <a:gd name="csX357" fmla="*/ 2392290 w 12268862"/>
                <a:gd name="csY357" fmla="*/ 5499426 h 7060758"/>
                <a:gd name="csX358" fmla="*/ 2392290 w 12268862"/>
                <a:gd name="csY358" fmla="*/ 5485424 h 7060758"/>
                <a:gd name="csX359" fmla="*/ 2357792 w 12268862"/>
                <a:gd name="csY359" fmla="*/ 5485424 h 7060758"/>
                <a:gd name="csX360" fmla="*/ 2357792 w 12268862"/>
                <a:gd name="csY360" fmla="*/ 5622048 h 7060758"/>
                <a:gd name="csX361" fmla="*/ 2392290 w 12268862"/>
                <a:gd name="csY361" fmla="*/ 5622048 h 7060758"/>
                <a:gd name="csX362" fmla="*/ 2392290 w 12268862"/>
                <a:gd name="csY362" fmla="*/ 5567235 h 7060758"/>
                <a:gd name="csX363" fmla="*/ 2393803 w 12268862"/>
                <a:gd name="csY363" fmla="*/ 5539517 h 7060758"/>
                <a:gd name="csX364" fmla="*/ 2404204 w 12268862"/>
                <a:gd name="csY364" fmla="*/ 5520263 h 7060758"/>
                <a:gd name="csX365" fmla="*/ 2422168 w 12268862"/>
                <a:gd name="csY365" fmla="*/ 5513301 h 7060758"/>
                <a:gd name="csX366" fmla="*/ 2435719 w 12268862"/>
                <a:gd name="csY366" fmla="*/ 5517503 h 7060758"/>
                <a:gd name="csX367" fmla="*/ 2443409 w 12268862"/>
                <a:gd name="csY367" fmla="*/ 5529733 h 7060758"/>
                <a:gd name="csX368" fmla="*/ 2445616 w 12268862"/>
                <a:gd name="csY368" fmla="*/ 5562218 h 7060758"/>
                <a:gd name="csX369" fmla="*/ 2445616 w 12268862"/>
                <a:gd name="csY369" fmla="*/ 5622048 h 7060758"/>
                <a:gd name="csX370" fmla="*/ 2479735 w 12268862"/>
                <a:gd name="csY370" fmla="*/ 5622048 h 7060758"/>
                <a:gd name="csX371" fmla="*/ 2479735 w 12268862"/>
                <a:gd name="csY371" fmla="*/ 5531761 h 7060758"/>
                <a:gd name="csX372" fmla="*/ 2467748 w 12268862"/>
                <a:gd name="csY372" fmla="*/ 5496098 h 7060758"/>
                <a:gd name="csX373" fmla="*/ 2433046 w 12268862"/>
                <a:gd name="csY373" fmla="*/ 5481908 h 7060758"/>
                <a:gd name="csX374" fmla="*/ 2259546 w 12268862"/>
                <a:gd name="csY374" fmla="*/ 5481908 h 7060758"/>
                <a:gd name="csX375" fmla="*/ 2208684 w 12268862"/>
                <a:gd name="csY375" fmla="*/ 5502565 h 7060758"/>
                <a:gd name="csX376" fmla="*/ 2188402 w 12268862"/>
                <a:gd name="csY376" fmla="*/ 5554490 h 7060758"/>
                <a:gd name="csX377" fmla="*/ 2208746 w 12268862"/>
                <a:gd name="csY377" fmla="*/ 5605284 h 7060758"/>
                <a:gd name="csX378" fmla="*/ 2261441 w 12268862"/>
                <a:gd name="csY378" fmla="*/ 5625564 h 7060758"/>
                <a:gd name="csX379" fmla="*/ 2297455 w 12268862"/>
                <a:gd name="csY379" fmla="*/ 5618218 h 7060758"/>
                <a:gd name="csX380" fmla="*/ 2323486 w 12268862"/>
                <a:gd name="csY380" fmla="*/ 5595552 h 7060758"/>
                <a:gd name="csX381" fmla="*/ 2294422 w 12268862"/>
                <a:gd name="csY381" fmla="*/ 5581990 h 7060758"/>
                <a:gd name="csX382" fmla="*/ 2261188 w 12268862"/>
                <a:gd name="csY382" fmla="*/ 5595427 h 7060758"/>
                <a:gd name="csX383" fmla="*/ 2234588 w 12268862"/>
                <a:gd name="csY383" fmla="*/ 5586825 h 7060758"/>
                <a:gd name="csX384" fmla="*/ 2221763 w 12268862"/>
                <a:gd name="csY384" fmla="*/ 5563656 h 7060758"/>
                <a:gd name="csX385" fmla="*/ 2332585 w 12268862"/>
                <a:gd name="csY385" fmla="*/ 5563656 h 7060758"/>
                <a:gd name="csX386" fmla="*/ 2332711 w 12268862"/>
                <a:gd name="csY386" fmla="*/ 5557127 h 7060758"/>
                <a:gd name="csX387" fmla="*/ 2312367 w 12268862"/>
                <a:gd name="csY387" fmla="*/ 5502565 h 7060758"/>
                <a:gd name="csX388" fmla="*/ 2259546 w 12268862"/>
                <a:gd name="csY388" fmla="*/ 5481908 h 7060758"/>
                <a:gd name="csX389" fmla="*/ 2042066 w 12268862"/>
                <a:gd name="csY389" fmla="*/ 5481908 h 7060758"/>
                <a:gd name="csX390" fmla="*/ 2009907 w 12268862"/>
                <a:gd name="csY390" fmla="*/ 5493398 h 7060758"/>
                <a:gd name="csX391" fmla="*/ 1997333 w 12268862"/>
                <a:gd name="csY391" fmla="*/ 5521087 h 7060758"/>
                <a:gd name="csX392" fmla="*/ 2030694 w 12268862"/>
                <a:gd name="csY392" fmla="*/ 5562903 h 7060758"/>
                <a:gd name="csX393" fmla="*/ 2042319 w 12268862"/>
                <a:gd name="csY393" fmla="*/ 5568679 h 7060758"/>
                <a:gd name="csX394" fmla="*/ 2057357 w 12268862"/>
                <a:gd name="csY394" fmla="*/ 5584125 h 7060758"/>
                <a:gd name="csX395" fmla="*/ 2053186 w 12268862"/>
                <a:gd name="csY395" fmla="*/ 5591659 h 7060758"/>
                <a:gd name="csX396" fmla="*/ 2042193 w 12268862"/>
                <a:gd name="csY396" fmla="*/ 5594924 h 7060758"/>
                <a:gd name="csX397" fmla="*/ 2027723 w 12268862"/>
                <a:gd name="csY397" fmla="*/ 5590592 h 7060758"/>
                <a:gd name="csX398" fmla="*/ 2013507 w 12268862"/>
                <a:gd name="csY398" fmla="*/ 5579228 h 7060758"/>
                <a:gd name="csX399" fmla="*/ 1992278 w 12268862"/>
                <a:gd name="csY399" fmla="*/ 5602208 h 7060758"/>
                <a:gd name="csX400" fmla="*/ 2040297 w 12268862"/>
                <a:gd name="csY400" fmla="*/ 5625564 h 7060758"/>
                <a:gd name="csX401" fmla="*/ 2076374 w 12268862"/>
                <a:gd name="csY401" fmla="*/ 5613384 h 7060758"/>
                <a:gd name="csX402" fmla="*/ 2089833 w 12268862"/>
                <a:gd name="csY402" fmla="*/ 5582995 h 7060758"/>
                <a:gd name="csX403" fmla="*/ 2082377 w 12268862"/>
                <a:gd name="csY403" fmla="*/ 5559136 h 7060758"/>
                <a:gd name="csX404" fmla="*/ 2054956 w 12268862"/>
                <a:gd name="csY404" fmla="*/ 5539170 h 7060758"/>
                <a:gd name="csX405" fmla="*/ 2042319 w 12268862"/>
                <a:gd name="csY405" fmla="*/ 5532891 h 7060758"/>
                <a:gd name="csX406" fmla="*/ 2032020 w 12268862"/>
                <a:gd name="csY406" fmla="*/ 5526549 h 7060758"/>
                <a:gd name="csX407" fmla="*/ 2029935 w 12268862"/>
                <a:gd name="csY407" fmla="*/ 5521464 h 7060758"/>
                <a:gd name="csX408" fmla="*/ 2033221 w 12268862"/>
                <a:gd name="csY408" fmla="*/ 5515373 h 7060758"/>
                <a:gd name="csX409" fmla="*/ 2042319 w 12268862"/>
                <a:gd name="csY409" fmla="*/ 5512925 h 7060758"/>
                <a:gd name="csX410" fmla="*/ 2065949 w 12268862"/>
                <a:gd name="csY410" fmla="*/ 5525733 h 7060758"/>
                <a:gd name="csX411" fmla="*/ 2087305 w 12268862"/>
                <a:gd name="csY411" fmla="*/ 5504511 h 7060758"/>
                <a:gd name="csX412" fmla="*/ 2067276 w 12268862"/>
                <a:gd name="csY412" fmla="*/ 5487747 h 7060758"/>
                <a:gd name="csX413" fmla="*/ 2042066 w 12268862"/>
                <a:gd name="csY413" fmla="*/ 5481908 h 7060758"/>
                <a:gd name="csX414" fmla="*/ 1911053 w 12268862"/>
                <a:gd name="csY414" fmla="*/ 5481908 h 7060758"/>
                <a:gd name="csX415" fmla="*/ 1893615 w 12268862"/>
                <a:gd name="csY415" fmla="*/ 5487182 h 7060758"/>
                <a:gd name="csX416" fmla="*/ 1880852 w 12268862"/>
                <a:gd name="csY416" fmla="*/ 5502628 h 7060758"/>
                <a:gd name="csX417" fmla="*/ 1880852 w 12268862"/>
                <a:gd name="csY417" fmla="*/ 5485424 h 7060758"/>
                <a:gd name="csX418" fmla="*/ 1851282 w 12268862"/>
                <a:gd name="csY418" fmla="*/ 5485424 h 7060758"/>
                <a:gd name="csX419" fmla="*/ 1851282 w 12268862"/>
                <a:gd name="csY419" fmla="*/ 5622048 h 7060758"/>
                <a:gd name="csX420" fmla="*/ 1885528 w 12268862"/>
                <a:gd name="csY420" fmla="*/ 5622048 h 7060758"/>
                <a:gd name="csX421" fmla="*/ 1885528 w 12268862"/>
                <a:gd name="csY421" fmla="*/ 5566796 h 7060758"/>
                <a:gd name="csX422" fmla="*/ 1885402 w 12268862"/>
                <a:gd name="csY422" fmla="*/ 5560140 h 7060758"/>
                <a:gd name="csX423" fmla="*/ 1890898 w 12268862"/>
                <a:gd name="csY423" fmla="*/ 5521715 h 7060758"/>
                <a:gd name="csX424" fmla="*/ 1904356 w 12268862"/>
                <a:gd name="csY424" fmla="*/ 5511920 h 7060758"/>
                <a:gd name="csX425" fmla="*/ 1914339 w 12268862"/>
                <a:gd name="csY425" fmla="*/ 5514934 h 7060758"/>
                <a:gd name="csX426" fmla="*/ 1925080 w 12268862"/>
                <a:gd name="csY426" fmla="*/ 5485424 h 7060758"/>
                <a:gd name="csX427" fmla="*/ 1911053 w 12268862"/>
                <a:gd name="csY427" fmla="*/ 5481908 h 7060758"/>
                <a:gd name="csX428" fmla="*/ 1214775 w 12268862"/>
                <a:gd name="csY428" fmla="*/ 5481908 h 7060758"/>
                <a:gd name="csX429" fmla="*/ 1163914 w 12268862"/>
                <a:gd name="csY429" fmla="*/ 5502565 h 7060758"/>
                <a:gd name="csX430" fmla="*/ 1143632 w 12268862"/>
                <a:gd name="csY430" fmla="*/ 5554490 h 7060758"/>
                <a:gd name="csX431" fmla="*/ 1163976 w 12268862"/>
                <a:gd name="csY431" fmla="*/ 5605284 h 7060758"/>
                <a:gd name="csX432" fmla="*/ 1216671 w 12268862"/>
                <a:gd name="csY432" fmla="*/ 5625564 h 7060758"/>
                <a:gd name="csX433" fmla="*/ 1252685 w 12268862"/>
                <a:gd name="csY433" fmla="*/ 5618218 h 7060758"/>
                <a:gd name="csX434" fmla="*/ 1278716 w 12268862"/>
                <a:gd name="csY434" fmla="*/ 5595552 h 7060758"/>
                <a:gd name="csX435" fmla="*/ 1249652 w 12268862"/>
                <a:gd name="csY435" fmla="*/ 5581990 h 7060758"/>
                <a:gd name="csX436" fmla="*/ 1216418 w 12268862"/>
                <a:gd name="csY436" fmla="*/ 5595427 h 7060758"/>
                <a:gd name="csX437" fmla="*/ 1189818 w 12268862"/>
                <a:gd name="csY437" fmla="*/ 5586825 h 7060758"/>
                <a:gd name="csX438" fmla="*/ 1176992 w 12268862"/>
                <a:gd name="csY438" fmla="*/ 5563656 h 7060758"/>
                <a:gd name="csX439" fmla="*/ 1287815 w 12268862"/>
                <a:gd name="csY439" fmla="*/ 5563656 h 7060758"/>
                <a:gd name="csX440" fmla="*/ 1287941 w 12268862"/>
                <a:gd name="csY440" fmla="*/ 5557127 h 7060758"/>
                <a:gd name="csX441" fmla="*/ 1267596 w 12268862"/>
                <a:gd name="csY441" fmla="*/ 5502565 h 7060758"/>
                <a:gd name="csX442" fmla="*/ 1214775 w 12268862"/>
                <a:gd name="csY442" fmla="*/ 5481908 h 7060758"/>
                <a:gd name="csX443" fmla="*/ 789603 w 12268862"/>
                <a:gd name="csY443" fmla="*/ 5481908 h 7060758"/>
                <a:gd name="csX444" fmla="*/ 772165 w 12268862"/>
                <a:gd name="csY444" fmla="*/ 5487182 h 7060758"/>
                <a:gd name="csX445" fmla="*/ 759402 w 12268862"/>
                <a:gd name="csY445" fmla="*/ 5502628 h 7060758"/>
                <a:gd name="csX446" fmla="*/ 759402 w 12268862"/>
                <a:gd name="csY446" fmla="*/ 5485424 h 7060758"/>
                <a:gd name="csX447" fmla="*/ 729832 w 12268862"/>
                <a:gd name="csY447" fmla="*/ 5485424 h 7060758"/>
                <a:gd name="csX448" fmla="*/ 729832 w 12268862"/>
                <a:gd name="csY448" fmla="*/ 5622048 h 7060758"/>
                <a:gd name="csX449" fmla="*/ 764077 w 12268862"/>
                <a:gd name="csY449" fmla="*/ 5622048 h 7060758"/>
                <a:gd name="csX450" fmla="*/ 764077 w 12268862"/>
                <a:gd name="csY450" fmla="*/ 5566796 h 7060758"/>
                <a:gd name="csX451" fmla="*/ 763951 w 12268862"/>
                <a:gd name="csY451" fmla="*/ 5560140 h 7060758"/>
                <a:gd name="csX452" fmla="*/ 769448 w 12268862"/>
                <a:gd name="csY452" fmla="*/ 5521715 h 7060758"/>
                <a:gd name="csX453" fmla="*/ 782906 w 12268862"/>
                <a:gd name="csY453" fmla="*/ 5511920 h 7060758"/>
                <a:gd name="csX454" fmla="*/ 792888 w 12268862"/>
                <a:gd name="csY454" fmla="*/ 5514934 h 7060758"/>
                <a:gd name="csX455" fmla="*/ 803630 w 12268862"/>
                <a:gd name="csY455" fmla="*/ 5485424 h 7060758"/>
                <a:gd name="csX456" fmla="*/ 789603 w 12268862"/>
                <a:gd name="csY456" fmla="*/ 5481908 h 7060758"/>
                <a:gd name="csX457" fmla="*/ 4965632 w 12268862"/>
                <a:gd name="csY457" fmla="*/ 5471611 h 7060758"/>
                <a:gd name="csX458" fmla="*/ 4975615 w 12268862"/>
                <a:gd name="csY458" fmla="*/ 5471611 h 7060758"/>
                <a:gd name="csX459" fmla="*/ 4998108 w 12268862"/>
                <a:gd name="csY459" fmla="*/ 5475264 h 7060758"/>
                <a:gd name="csX460" fmla="*/ 5006448 w 12268862"/>
                <a:gd name="csY460" fmla="*/ 5490888 h 7060758"/>
                <a:gd name="csX461" fmla="*/ 5003479 w 12268862"/>
                <a:gd name="csY461" fmla="*/ 5501408 h 7060758"/>
                <a:gd name="csX462" fmla="*/ 4995328 w 12268862"/>
                <a:gd name="csY462" fmla="*/ 5507645 h 7060758"/>
                <a:gd name="csX463" fmla="*/ 4976879 w 12268862"/>
                <a:gd name="csY463" fmla="*/ 5509534 h 7060758"/>
                <a:gd name="csX464" fmla="*/ 4965632 w 12268862"/>
                <a:gd name="csY464" fmla="*/ 5509534 h 7060758"/>
                <a:gd name="csX465" fmla="*/ 3115717 w 12268862"/>
                <a:gd name="csY465" fmla="*/ 5471234 h 7060758"/>
                <a:gd name="csX466" fmla="*/ 3127723 w 12268862"/>
                <a:gd name="csY466" fmla="*/ 5471234 h 7060758"/>
                <a:gd name="csX467" fmla="*/ 3175615 w 12268862"/>
                <a:gd name="csY467" fmla="*/ 5485816 h 7060758"/>
                <a:gd name="csX468" fmla="*/ 3192168 w 12268862"/>
                <a:gd name="csY468" fmla="*/ 5531449 h 7060758"/>
                <a:gd name="csX469" fmla="*/ 3185219 w 12268862"/>
                <a:gd name="csY469" fmla="*/ 5563631 h 7060758"/>
                <a:gd name="csX470" fmla="*/ 3167339 w 12268862"/>
                <a:gd name="csY470" fmla="*/ 5582235 h 7060758"/>
                <a:gd name="csX471" fmla="*/ 3132145 w 12268862"/>
                <a:gd name="csY471" fmla="*/ 5587767 h 7060758"/>
                <a:gd name="csX472" fmla="*/ 3115717 w 12268862"/>
                <a:gd name="csY472" fmla="*/ 5587767 h 7060758"/>
                <a:gd name="csX473" fmla="*/ 594850 w 12268862"/>
                <a:gd name="csY473" fmla="*/ 5471234 h 7060758"/>
                <a:gd name="csX474" fmla="*/ 606855 w 12268862"/>
                <a:gd name="csY474" fmla="*/ 5471234 h 7060758"/>
                <a:gd name="csX475" fmla="*/ 654748 w 12268862"/>
                <a:gd name="csY475" fmla="*/ 5485816 h 7060758"/>
                <a:gd name="csX476" fmla="*/ 671302 w 12268862"/>
                <a:gd name="csY476" fmla="*/ 5531449 h 7060758"/>
                <a:gd name="csX477" fmla="*/ 664351 w 12268862"/>
                <a:gd name="csY477" fmla="*/ 5563631 h 7060758"/>
                <a:gd name="csX478" fmla="*/ 646471 w 12268862"/>
                <a:gd name="csY478" fmla="*/ 5582235 h 7060758"/>
                <a:gd name="csX479" fmla="*/ 611278 w 12268862"/>
                <a:gd name="csY479" fmla="*/ 5587767 h 7060758"/>
                <a:gd name="csX480" fmla="*/ 594850 w 12268862"/>
                <a:gd name="csY480" fmla="*/ 5587767 h 7060758"/>
                <a:gd name="csX481" fmla="*/ 4930250 w 12268862"/>
                <a:gd name="csY481" fmla="*/ 5437329 h 7060758"/>
                <a:gd name="csX482" fmla="*/ 4930250 w 12268862"/>
                <a:gd name="csY482" fmla="*/ 5622048 h 7060758"/>
                <a:gd name="csX483" fmla="*/ 4965632 w 12268862"/>
                <a:gd name="csY483" fmla="*/ 5622048 h 7060758"/>
                <a:gd name="csX484" fmla="*/ 4965632 w 12268862"/>
                <a:gd name="csY484" fmla="*/ 5543816 h 7060758"/>
                <a:gd name="csX485" fmla="*/ 5002910 w 12268862"/>
                <a:gd name="csY485" fmla="*/ 5540928 h 7060758"/>
                <a:gd name="csX486" fmla="*/ 5030521 w 12268862"/>
                <a:gd name="csY486" fmla="*/ 5523096 h 7060758"/>
                <a:gd name="csX487" fmla="*/ 5040693 w 12268862"/>
                <a:gd name="csY487" fmla="*/ 5490949 h 7060758"/>
                <a:gd name="csX488" fmla="*/ 5032922 w 12268862"/>
                <a:gd name="csY488" fmla="*/ 5461000 h 7060758"/>
                <a:gd name="csX489" fmla="*/ 5011692 w 12268862"/>
                <a:gd name="csY489" fmla="*/ 5442917 h 7060758"/>
                <a:gd name="csX490" fmla="*/ 4967780 w 12268862"/>
                <a:gd name="csY490" fmla="*/ 5437329 h 7060758"/>
                <a:gd name="csX491" fmla="*/ 3080588 w 12268862"/>
                <a:gd name="csY491" fmla="*/ 5437329 h 7060758"/>
                <a:gd name="csX492" fmla="*/ 3080588 w 12268862"/>
                <a:gd name="csY492" fmla="*/ 5622048 h 7060758"/>
                <a:gd name="csX493" fmla="*/ 3123138 w 12268862"/>
                <a:gd name="csY493" fmla="*/ 5622048 h 7060758"/>
                <a:gd name="csX494" fmla="*/ 3173893 w 12268862"/>
                <a:gd name="csY494" fmla="*/ 5617528 h 7060758"/>
                <a:gd name="csX495" fmla="*/ 3201100 w 12268862"/>
                <a:gd name="csY495" fmla="*/ 5601203 h 7060758"/>
                <a:gd name="csX496" fmla="*/ 3220797 w 12268862"/>
                <a:gd name="csY496" fmla="*/ 5571505 h 7060758"/>
                <a:gd name="csX497" fmla="*/ 3227930 w 12268862"/>
                <a:gd name="csY497" fmla="*/ 5532263 h 7060758"/>
                <a:gd name="csX498" fmla="*/ 3215179 w 12268862"/>
                <a:gd name="csY498" fmla="*/ 5479773 h 7060758"/>
                <a:gd name="csX499" fmla="*/ 3182730 w 12268862"/>
                <a:gd name="csY499" fmla="*/ 5447312 h 7060758"/>
                <a:gd name="csX500" fmla="*/ 3122506 w 12268862"/>
                <a:gd name="csY500" fmla="*/ 5437329 h 7060758"/>
                <a:gd name="csX501" fmla="*/ 962293 w 12268862"/>
                <a:gd name="csY501" fmla="*/ 5437329 h 7060758"/>
                <a:gd name="csX502" fmla="*/ 962293 w 12268862"/>
                <a:gd name="csY502" fmla="*/ 5622048 h 7060758"/>
                <a:gd name="csX503" fmla="*/ 997675 w 12268862"/>
                <a:gd name="csY503" fmla="*/ 5622048 h 7060758"/>
                <a:gd name="csX504" fmla="*/ 997675 w 12268862"/>
                <a:gd name="csY504" fmla="*/ 5500870 h 7060758"/>
                <a:gd name="csX505" fmla="*/ 1077116 w 12268862"/>
                <a:gd name="csY505" fmla="*/ 5622048 h 7060758"/>
                <a:gd name="csX506" fmla="*/ 1111152 w 12268862"/>
                <a:gd name="csY506" fmla="*/ 5622048 h 7060758"/>
                <a:gd name="csX507" fmla="*/ 1111152 w 12268862"/>
                <a:gd name="csY507" fmla="*/ 5437329 h 7060758"/>
                <a:gd name="csX508" fmla="*/ 1075769 w 12268862"/>
                <a:gd name="csY508" fmla="*/ 5437329 h 7060758"/>
                <a:gd name="csX509" fmla="*/ 1075769 w 12268862"/>
                <a:gd name="csY509" fmla="*/ 5558885 h 7060758"/>
                <a:gd name="csX510" fmla="*/ 996232 w 12268862"/>
                <a:gd name="csY510" fmla="*/ 5437329 h 7060758"/>
                <a:gd name="csX511" fmla="*/ 559721 w 12268862"/>
                <a:gd name="csY511" fmla="*/ 5437329 h 7060758"/>
                <a:gd name="csX512" fmla="*/ 559721 w 12268862"/>
                <a:gd name="csY512" fmla="*/ 5622048 h 7060758"/>
                <a:gd name="csX513" fmla="*/ 602270 w 12268862"/>
                <a:gd name="csY513" fmla="*/ 5622048 h 7060758"/>
                <a:gd name="csX514" fmla="*/ 653025 w 12268862"/>
                <a:gd name="csY514" fmla="*/ 5617528 h 7060758"/>
                <a:gd name="csX515" fmla="*/ 680233 w 12268862"/>
                <a:gd name="csY515" fmla="*/ 5601203 h 7060758"/>
                <a:gd name="csX516" fmla="*/ 699929 w 12268862"/>
                <a:gd name="csY516" fmla="*/ 5571505 h 7060758"/>
                <a:gd name="csX517" fmla="*/ 707063 w 12268862"/>
                <a:gd name="csY517" fmla="*/ 5532263 h 7060758"/>
                <a:gd name="csX518" fmla="*/ 694311 w 12268862"/>
                <a:gd name="csY518" fmla="*/ 5479773 h 7060758"/>
                <a:gd name="csX519" fmla="*/ 661863 w 12268862"/>
                <a:gd name="csY519" fmla="*/ 5447312 h 7060758"/>
                <a:gd name="csX520" fmla="*/ 601638 w 12268862"/>
                <a:gd name="csY520" fmla="*/ 5437329 h 7060758"/>
                <a:gd name="csX521" fmla="*/ 4489843 w 12268862"/>
                <a:gd name="csY521" fmla="*/ 5435069 h 7060758"/>
                <a:gd name="csX522" fmla="*/ 4489843 w 12268862"/>
                <a:gd name="csY522" fmla="*/ 5485424 h 7060758"/>
                <a:gd name="csX523" fmla="*/ 4472152 w 12268862"/>
                <a:gd name="csY523" fmla="*/ 5485424 h 7060758"/>
                <a:gd name="csX524" fmla="*/ 4472152 w 12268862"/>
                <a:gd name="csY524" fmla="*/ 5514934 h 7060758"/>
                <a:gd name="csX525" fmla="*/ 4489843 w 12268862"/>
                <a:gd name="csY525" fmla="*/ 5514934 h 7060758"/>
                <a:gd name="csX526" fmla="*/ 4489843 w 12268862"/>
                <a:gd name="csY526" fmla="*/ 5622048 h 7060758"/>
                <a:gd name="csX527" fmla="*/ 4524341 w 12268862"/>
                <a:gd name="csY527" fmla="*/ 5622048 h 7060758"/>
                <a:gd name="csX528" fmla="*/ 4524341 w 12268862"/>
                <a:gd name="csY528" fmla="*/ 5514934 h 7060758"/>
                <a:gd name="csX529" fmla="*/ 4544812 w 12268862"/>
                <a:gd name="csY529" fmla="*/ 5514934 h 7060758"/>
                <a:gd name="csX530" fmla="*/ 4544812 w 12268862"/>
                <a:gd name="csY530" fmla="*/ 5485424 h 7060758"/>
                <a:gd name="csX531" fmla="*/ 4524341 w 12268862"/>
                <a:gd name="csY531" fmla="*/ 5485424 h 7060758"/>
                <a:gd name="csX532" fmla="*/ 4524341 w 12268862"/>
                <a:gd name="csY532" fmla="*/ 5435069 h 7060758"/>
                <a:gd name="csX533" fmla="*/ 3857230 w 12268862"/>
                <a:gd name="csY533" fmla="*/ 5435069 h 7060758"/>
                <a:gd name="csX534" fmla="*/ 3857230 w 12268862"/>
                <a:gd name="csY534" fmla="*/ 5485424 h 7060758"/>
                <a:gd name="csX535" fmla="*/ 3839539 w 12268862"/>
                <a:gd name="csY535" fmla="*/ 5485424 h 7060758"/>
                <a:gd name="csX536" fmla="*/ 3839539 w 12268862"/>
                <a:gd name="csY536" fmla="*/ 5514934 h 7060758"/>
                <a:gd name="csX537" fmla="*/ 3857230 w 12268862"/>
                <a:gd name="csY537" fmla="*/ 5514934 h 7060758"/>
                <a:gd name="csX538" fmla="*/ 3857230 w 12268862"/>
                <a:gd name="csY538" fmla="*/ 5622048 h 7060758"/>
                <a:gd name="csX539" fmla="*/ 3891728 w 12268862"/>
                <a:gd name="csY539" fmla="*/ 5622048 h 7060758"/>
                <a:gd name="csX540" fmla="*/ 3891728 w 12268862"/>
                <a:gd name="csY540" fmla="*/ 5514934 h 7060758"/>
                <a:gd name="csX541" fmla="*/ 3912199 w 12268862"/>
                <a:gd name="csY541" fmla="*/ 5514934 h 7060758"/>
                <a:gd name="csX542" fmla="*/ 3912199 w 12268862"/>
                <a:gd name="csY542" fmla="*/ 5485424 h 7060758"/>
                <a:gd name="csX543" fmla="*/ 3891728 w 12268862"/>
                <a:gd name="csY543" fmla="*/ 5485424 h 7060758"/>
                <a:gd name="csX544" fmla="*/ 3891728 w 12268862"/>
                <a:gd name="csY544" fmla="*/ 5435069 h 7060758"/>
                <a:gd name="csX545" fmla="*/ 2122336 w 12268862"/>
                <a:gd name="csY545" fmla="*/ 5435069 h 7060758"/>
                <a:gd name="csX546" fmla="*/ 2122336 w 12268862"/>
                <a:gd name="csY546" fmla="*/ 5485424 h 7060758"/>
                <a:gd name="csX547" fmla="*/ 2104645 w 12268862"/>
                <a:gd name="csY547" fmla="*/ 5485424 h 7060758"/>
                <a:gd name="csX548" fmla="*/ 2104645 w 12268862"/>
                <a:gd name="csY548" fmla="*/ 5514934 h 7060758"/>
                <a:gd name="csX549" fmla="*/ 2122336 w 12268862"/>
                <a:gd name="csY549" fmla="*/ 5514934 h 7060758"/>
                <a:gd name="csX550" fmla="*/ 2122336 w 12268862"/>
                <a:gd name="csY550" fmla="*/ 5622048 h 7060758"/>
                <a:gd name="csX551" fmla="*/ 2156834 w 12268862"/>
                <a:gd name="csY551" fmla="*/ 5622048 h 7060758"/>
                <a:gd name="csX552" fmla="*/ 2156834 w 12268862"/>
                <a:gd name="csY552" fmla="*/ 5514934 h 7060758"/>
                <a:gd name="csX553" fmla="*/ 2177306 w 12268862"/>
                <a:gd name="csY553" fmla="*/ 5514934 h 7060758"/>
                <a:gd name="csX554" fmla="*/ 2177306 w 12268862"/>
                <a:gd name="csY554" fmla="*/ 5485424 h 7060758"/>
                <a:gd name="csX555" fmla="*/ 2156834 w 12268862"/>
                <a:gd name="csY555" fmla="*/ 5485424 h 7060758"/>
                <a:gd name="csX556" fmla="*/ 2156834 w 12268862"/>
                <a:gd name="csY556" fmla="*/ 5435069 h 7060758"/>
                <a:gd name="csX557" fmla="*/ 5070487 w 12268862"/>
                <a:gd name="csY557" fmla="*/ 5432683 h 7060758"/>
                <a:gd name="csX558" fmla="*/ 5070487 w 12268862"/>
                <a:gd name="csY558" fmla="*/ 5622048 h 7060758"/>
                <a:gd name="csX559" fmla="*/ 5104732 w 12268862"/>
                <a:gd name="csY559" fmla="*/ 5622048 h 7060758"/>
                <a:gd name="csX560" fmla="*/ 5104732 w 12268862"/>
                <a:gd name="csY560" fmla="*/ 5567173 h 7060758"/>
                <a:gd name="csX561" fmla="*/ 5106248 w 12268862"/>
                <a:gd name="csY561" fmla="*/ 5539044 h 7060758"/>
                <a:gd name="csX562" fmla="*/ 5116674 w 12268862"/>
                <a:gd name="csY562" fmla="*/ 5520208 h 7060758"/>
                <a:gd name="csX563" fmla="*/ 5134682 w 12268862"/>
                <a:gd name="csY563" fmla="*/ 5513301 h 7060758"/>
                <a:gd name="csX564" fmla="*/ 5148265 w 12268862"/>
                <a:gd name="csY564" fmla="*/ 5517445 h 7060758"/>
                <a:gd name="csX565" fmla="*/ 5156036 w 12268862"/>
                <a:gd name="csY565" fmla="*/ 5530003 h 7060758"/>
                <a:gd name="csX566" fmla="*/ 5158312 w 12268862"/>
                <a:gd name="csY566" fmla="*/ 5562150 h 7060758"/>
                <a:gd name="csX567" fmla="*/ 5158312 w 12268862"/>
                <a:gd name="csY567" fmla="*/ 5622048 h 7060758"/>
                <a:gd name="csX568" fmla="*/ 5192304 w 12268862"/>
                <a:gd name="csY568" fmla="*/ 5622048 h 7060758"/>
                <a:gd name="csX569" fmla="*/ 5192304 w 12268862"/>
                <a:gd name="csY569" fmla="*/ 5531761 h 7060758"/>
                <a:gd name="csX570" fmla="*/ 5180299 w 12268862"/>
                <a:gd name="csY570" fmla="*/ 5495972 h 7060758"/>
                <a:gd name="csX571" fmla="*/ 5145801 w 12268862"/>
                <a:gd name="csY571" fmla="*/ 5481908 h 7060758"/>
                <a:gd name="csX572" fmla="*/ 5125078 w 12268862"/>
                <a:gd name="csY572" fmla="*/ 5486240 h 7060758"/>
                <a:gd name="csX573" fmla="*/ 5104732 w 12268862"/>
                <a:gd name="csY573" fmla="*/ 5499237 h 7060758"/>
                <a:gd name="csX574" fmla="*/ 5104732 w 12268862"/>
                <a:gd name="csY574" fmla="*/ 5432683 h 7060758"/>
                <a:gd name="csX575" fmla="*/ 1706136 w 12268862"/>
                <a:gd name="csY575" fmla="*/ 5432683 h 7060758"/>
                <a:gd name="csX576" fmla="*/ 1706136 w 12268862"/>
                <a:gd name="csY576" fmla="*/ 5622048 h 7060758"/>
                <a:gd name="csX577" fmla="*/ 1740380 w 12268862"/>
                <a:gd name="csY577" fmla="*/ 5622048 h 7060758"/>
                <a:gd name="csX578" fmla="*/ 1740380 w 12268862"/>
                <a:gd name="csY578" fmla="*/ 5567173 h 7060758"/>
                <a:gd name="csX579" fmla="*/ 1741897 w 12268862"/>
                <a:gd name="csY579" fmla="*/ 5539044 h 7060758"/>
                <a:gd name="csX580" fmla="*/ 1752322 w 12268862"/>
                <a:gd name="csY580" fmla="*/ 5520208 h 7060758"/>
                <a:gd name="csX581" fmla="*/ 1770329 w 12268862"/>
                <a:gd name="csY581" fmla="*/ 5513301 h 7060758"/>
                <a:gd name="csX582" fmla="*/ 1783914 w 12268862"/>
                <a:gd name="csY582" fmla="*/ 5517445 h 7060758"/>
                <a:gd name="csX583" fmla="*/ 1791685 w 12268862"/>
                <a:gd name="csY583" fmla="*/ 5530003 h 7060758"/>
                <a:gd name="csX584" fmla="*/ 1793959 w 12268862"/>
                <a:gd name="csY584" fmla="*/ 5562150 h 7060758"/>
                <a:gd name="csX585" fmla="*/ 1793959 w 12268862"/>
                <a:gd name="csY585" fmla="*/ 5622048 h 7060758"/>
                <a:gd name="csX586" fmla="*/ 1827952 w 12268862"/>
                <a:gd name="csY586" fmla="*/ 5622048 h 7060758"/>
                <a:gd name="csX587" fmla="*/ 1827952 w 12268862"/>
                <a:gd name="csY587" fmla="*/ 5531761 h 7060758"/>
                <a:gd name="csX588" fmla="*/ 1815947 w 12268862"/>
                <a:gd name="csY588" fmla="*/ 5495972 h 7060758"/>
                <a:gd name="csX589" fmla="*/ 1781449 w 12268862"/>
                <a:gd name="csY589" fmla="*/ 5481908 h 7060758"/>
                <a:gd name="csX590" fmla="*/ 1760726 w 12268862"/>
                <a:gd name="csY590" fmla="*/ 5486240 h 7060758"/>
                <a:gd name="csX591" fmla="*/ 1740380 w 12268862"/>
                <a:gd name="csY591" fmla="*/ 5499237 h 7060758"/>
                <a:gd name="csX592" fmla="*/ 1740380 w 12268862"/>
                <a:gd name="csY592" fmla="*/ 5432683 h 7060758"/>
                <a:gd name="csX593" fmla="*/ 1598359 w 12268862"/>
                <a:gd name="csY593" fmla="*/ 5432683 h 7060758"/>
                <a:gd name="csX594" fmla="*/ 1547877 w 12268862"/>
                <a:gd name="csY594" fmla="*/ 5445743 h 7060758"/>
                <a:gd name="csX595" fmla="*/ 1511863 w 12268862"/>
                <a:gd name="csY595" fmla="*/ 5480276 h 7060758"/>
                <a:gd name="csX596" fmla="*/ 1499290 w 12268862"/>
                <a:gd name="csY596" fmla="*/ 5529375 h 7060758"/>
                <a:gd name="csX597" fmla="*/ 1526900 w 12268862"/>
                <a:gd name="csY597" fmla="*/ 5599382 h 7060758"/>
                <a:gd name="csX598" fmla="*/ 1597854 w 12268862"/>
                <a:gd name="csY598" fmla="*/ 5626694 h 7060758"/>
                <a:gd name="csX599" fmla="*/ 1639681 w 12268862"/>
                <a:gd name="csY599" fmla="*/ 5618969 h 7060758"/>
                <a:gd name="csX600" fmla="*/ 1678602 w 12268862"/>
                <a:gd name="csY600" fmla="*/ 5591267 h 7060758"/>
                <a:gd name="csX601" fmla="*/ 1654614 w 12268862"/>
                <a:gd name="csY601" fmla="*/ 5566394 h 7060758"/>
                <a:gd name="csX602" fmla="*/ 1626584 w 12268862"/>
                <a:gd name="csY602" fmla="*/ 5587196 h 7060758"/>
                <a:gd name="csX603" fmla="*/ 1598431 w 12268862"/>
                <a:gd name="csY603" fmla="*/ 5592915 h 7060758"/>
                <a:gd name="csX604" fmla="*/ 1565604 w 12268862"/>
                <a:gd name="csY604" fmla="*/ 5584745 h 7060758"/>
                <a:gd name="csX605" fmla="*/ 1542752 w 12268862"/>
                <a:gd name="csY605" fmla="*/ 5562245 h 7060758"/>
                <a:gd name="csX606" fmla="*/ 1534671 w 12268862"/>
                <a:gd name="csY606" fmla="*/ 5529438 h 7060758"/>
                <a:gd name="csX607" fmla="*/ 1552916 w 12268862"/>
                <a:gd name="csY607" fmla="*/ 5484814 h 7060758"/>
                <a:gd name="csX608" fmla="*/ 1597799 w 12268862"/>
                <a:gd name="csY608" fmla="*/ 5466714 h 7060758"/>
                <a:gd name="csX609" fmla="*/ 1654614 w 12268862"/>
                <a:gd name="csY609" fmla="*/ 5493235 h 7060758"/>
                <a:gd name="csX610" fmla="*/ 1679360 w 12268862"/>
                <a:gd name="csY610" fmla="*/ 5469792 h 7060758"/>
                <a:gd name="csX611" fmla="*/ 1642651 w 12268862"/>
                <a:gd name="csY611" fmla="*/ 5442337 h 7060758"/>
                <a:gd name="csX612" fmla="*/ 1598359 w 12268862"/>
                <a:gd name="csY612" fmla="*/ 5432683 h 7060758"/>
                <a:gd name="csX613" fmla="*/ 1366742 w 12268862"/>
                <a:gd name="csY613" fmla="*/ 5432683 h 7060758"/>
                <a:gd name="csX614" fmla="*/ 1366742 w 12268862"/>
                <a:gd name="csY614" fmla="*/ 5622048 h 7060758"/>
                <a:gd name="csX615" fmla="*/ 1401240 w 12268862"/>
                <a:gd name="csY615" fmla="*/ 5622048 h 7060758"/>
                <a:gd name="csX616" fmla="*/ 1401240 w 12268862"/>
                <a:gd name="csY616" fmla="*/ 5432683 h 7060758"/>
                <a:gd name="csX617" fmla="*/ 5505561 w 12268862"/>
                <a:gd name="csY617" fmla="*/ 5429167 h 7060758"/>
                <a:gd name="csX618" fmla="*/ 5490062 w 12268862"/>
                <a:gd name="csY618" fmla="*/ 5435571 h 7060758"/>
                <a:gd name="csX619" fmla="*/ 5483636 w 12268862"/>
                <a:gd name="csY619" fmla="*/ 5451017 h 7060758"/>
                <a:gd name="csX620" fmla="*/ 5490125 w 12268862"/>
                <a:gd name="csY620" fmla="*/ 5467027 h 7060758"/>
                <a:gd name="csX621" fmla="*/ 5505813 w 12268862"/>
                <a:gd name="csY621" fmla="*/ 5473620 h 7060758"/>
                <a:gd name="csX622" fmla="*/ 5521185 w 12268862"/>
                <a:gd name="csY622" fmla="*/ 5467153 h 7060758"/>
                <a:gd name="csX623" fmla="*/ 5527611 w 12268862"/>
                <a:gd name="csY623" fmla="*/ 5451519 h 7060758"/>
                <a:gd name="csX624" fmla="*/ 5521122 w 12268862"/>
                <a:gd name="csY624" fmla="*/ 5435697 h 7060758"/>
                <a:gd name="csX625" fmla="*/ 5505561 w 12268862"/>
                <a:gd name="csY625" fmla="*/ 5429167 h 7060758"/>
                <a:gd name="csX626" fmla="*/ 4812127 w 12268862"/>
                <a:gd name="csY626" fmla="*/ 5429167 h 7060758"/>
                <a:gd name="csX627" fmla="*/ 4789064 w 12268862"/>
                <a:gd name="csY627" fmla="*/ 5435760 h 7060758"/>
                <a:gd name="csX628" fmla="*/ 4779525 w 12268862"/>
                <a:gd name="csY628" fmla="*/ 5453654 h 7060758"/>
                <a:gd name="csX629" fmla="*/ 4778639 w 12268862"/>
                <a:gd name="csY629" fmla="*/ 5485424 h 7060758"/>
                <a:gd name="csX630" fmla="*/ 4766382 w 12268862"/>
                <a:gd name="csY630" fmla="*/ 5485424 h 7060758"/>
                <a:gd name="csX631" fmla="*/ 4766382 w 12268862"/>
                <a:gd name="csY631" fmla="*/ 5514432 h 7060758"/>
                <a:gd name="csX632" fmla="*/ 4778639 w 12268862"/>
                <a:gd name="csY632" fmla="*/ 5514432 h 7060758"/>
                <a:gd name="csX633" fmla="*/ 4778639 w 12268862"/>
                <a:gd name="csY633" fmla="*/ 5622048 h 7060758"/>
                <a:gd name="csX634" fmla="*/ 4813137 w 12268862"/>
                <a:gd name="csY634" fmla="*/ 5622048 h 7060758"/>
                <a:gd name="csX635" fmla="*/ 4813137 w 12268862"/>
                <a:gd name="csY635" fmla="*/ 5514432 h 7060758"/>
                <a:gd name="csX636" fmla="*/ 4834998 w 12268862"/>
                <a:gd name="csY636" fmla="*/ 5514432 h 7060758"/>
                <a:gd name="csX637" fmla="*/ 4834998 w 12268862"/>
                <a:gd name="csY637" fmla="*/ 5485424 h 7060758"/>
                <a:gd name="csX638" fmla="*/ 4813137 w 12268862"/>
                <a:gd name="csY638" fmla="*/ 5485424 h 7060758"/>
                <a:gd name="csX639" fmla="*/ 4813264 w 12268862"/>
                <a:gd name="csY639" fmla="*/ 5468346 h 7060758"/>
                <a:gd name="csX640" fmla="*/ 4815286 w 12268862"/>
                <a:gd name="csY640" fmla="*/ 5460560 h 7060758"/>
                <a:gd name="csX641" fmla="*/ 4824131 w 12268862"/>
                <a:gd name="csY641" fmla="*/ 5458049 h 7060758"/>
                <a:gd name="csX642" fmla="*/ 4836389 w 12268862"/>
                <a:gd name="csY642" fmla="*/ 5460184 h 7060758"/>
                <a:gd name="csX643" fmla="*/ 4836389 w 12268862"/>
                <a:gd name="csY643" fmla="*/ 5434064 h 7060758"/>
                <a:gd name="csX644" fmla="*/ 4812127 w 12268862"/>
                <a:gd name="csY644" fmla="*/ 5429167 h 7060758"/>
                <a:gd name="csX645" fmla="*/ 1959094 w 12268862"/>
                <a:gd name="csY645" fmla="*/ 5429167 h 7060758"/>
                <a:gd name="csX646" fmla="*/ 1943594 w 12268862"/>
                <a:gd name="csY646" fmla="*/ 5435571 h 7060758"/>
                <a:gd name="csX647" fmla="*/ 1937169 w 12268862"/>
                <a:gd name="csY647" fmla="*/ 5451017 h 7060758"/>
                <a:gd name="csX648" fmla="*/ 1943658 w 12268862"/>
                <a:gd name="csY648" fmla="*/ 5467027 h 7060758"/>
                <a:gd name="csX649" fmla="*/ 1959346 w 12268862"/>
                <a:gd name="csY649" fmla="*/ 5473620 h 7060758"/>
                <a:gd name="csX650" fmla="*/ 1974718 w 12268862"/>
                <a:gd name="csY650" fmla="*/ 5467153 h 7060758"/>
                <a:gd name="csX651" fmla="*/ 1981145 w 12268862"/>
                <a:gd name="csY651" fmla="*/ 5451519 h 7060758"/>
                <a:gd name="csX652" fmla="*/ 1974655 w 12268862"/>
                <a:gd name="csY652" fmla="*/ 5435697 h 7060758"/>
                <a:gd name="csX653" fmla="*/ 1959094 w 12268862"/>
                <a:gd name="csY653" fmla="*/ 5429167 h 7060758"/>
                <a:gd name="csX654" fmla="*/ 1326480 w 12268862"/>
                <a:gd name="csY654" fmla="*/ 5429167 h 7060758"/>
                <a:gd name="csX655" fmla="*/ 1310981 w 12268862"/>
                <a:gd name="csY655" fmla="*/ 5435571 h 7060758"/>
                <a:gd name="csX656" fmla="*/ 1304556 w 12268862"/>
                <a:gd name="csY656" fmla="*/ 5451017 h 7060758"/>
                <a:gd name="csX657" fmla="*/ 1311044 w 12268862"/>
                <a:gd name="csY657" fmla="*/ 5467027 h 7060758"/>
                <a:gd name="csX658" fmla="*/ 1326733 w 12268862"/>
                <a:gd name="csY658" fmla="*/ 5473620 h 7060758"/>
                <a:gd name="csX659" fmla="*/ 1342105 w 12268862"/>
                <a:gd name="csY659" fmla="*/ 5467153 h 7060758"/>
                <a:gd name="csX660" fmla="*/ 1348530 w 12268862"/>
                <a:gd name="csY660" fmla="*/ 5451519 h 7060758"/>
                <a:gd name="csX661" fmla="*/ 1342042 w 12268862"/>
                <a:gd name="csY661" fmla="*/ 5435697 h 7060758"/>
                <a:gd name="csX662" fmla="*/ 1326480 w 12268862"/>
                <a:gd name="csY662" fmla="*/ 5429167 h 7060758"/>
                <a:gd name="csX663" fmla="*/ 3332852 w 12268862"/>
                <a:gd name="csY663" fmla="*/ 5187214 h 7060758"/>
                <a:gd name="csX664" fmla="*/ 3309095 w 12268862"/>
                <a:gd name="csY664" fmla="*/ 5244350 h 7060758"/>
                <a:gd name="csX665" fmla="*/ 3326281 w 12268862"/>
                <a:gd name="csY665" fmla="*/ 5252513 h 7060758"/>
                <a:gd name="csX666" fmla="*/ 3357492 w 12268862"/>
                <a:gd name="csY666" fmla="*/ 5199521 h 7060758"/>
                <a:gd name="csX667" fmla="*/ 1981359 w 12268862"/>
                <a:gd name="csY667" fmla="*/ 5187214 h 7060758"/>
                <a:gd name="csX668" fmla="*/ 1957602 w 12268862"/>
                <a:gd name="csY668" fmla="*/ 5244350 h 7060758"/>
                <a:gd name="csX669" fmla="*/ 1974788 w 12268862"/>
                <a:gd name="csY669" fmla="*/ 5252513 h 7060758"/>
                <a:gd name="csX670" fmla="*/ 2006000 w 12268862"/>
                <a:gd name="csY670" fmla="*/ 5199521 h 7060758"/>
                <a:gd name="csX671" fmla="*/ 1713640 w 12268862"/>
                <a:gd name="csY671" fmla="*/ 5114130 h 7060758"/>
                <a:gd name="csX672" fmla="*/ 1740665 w 12268862"/>
                <a:gd name="csY672" fmla="*/ 5125118 h 7060758"/>
                <a:gd name="csX673" fmla="*/ 1751234 w 12268862"/>
                <a:gd name="csY673" fmla="*/ 5153686 h 7060758"/>
                <a:gd name="csX674" fmla="*/ 1740475 w 12268862"/>
                <a:gd name="csY674" fmla="*/ 5182443 h 7060758"/>
                <a:gd name="csX675" fmla="*/ 1713514 w 12268862"/>
                <a:gd name="csY675" fmla="*/ 5193619 h 7060758"/>
                <a:gd name="csX676" fmla="*/ 1686742 w 12268862"/>
                <a:gd name="csY676" fmla="*/ 5182568 h 7060758"/>
                <a:gd name="csX677" fmla="*/ 1676173 w 12268862"/>
                <a:gd name="csY677" fmla="*/ 5153686 h 7060758"/>
                <a:gd name="csX678" fmla="*/ 1686869 w 12268862"/>
                <a:gd name="csY678" fmla="*/ 5125244 h 7060758"/>
                <a:gd name="csX679" fmla="*/ 1713640 w 12268862"/>
                <a:gd name="csY679" fmla="*/ 5114130 h 7060758"/>
                <a:gd name="csX680" fmla="*/ 850986 w 12268862"/>
                <a:gd name="csY680" fmla="*/ 5114130 h 7060758"/>
                <a:gd name="csX681" fmla="*/ 878011 w 12268862"/>
                <a:gd name="csY681" fmla="*/ 5125118 h 7060758"/>
                <a:gd name="csX682" fmla="*/ 888580 w 12268862"/>
                <a:gd name="csY682" fmla="*/ 5153686 h 7060758"/>
                <a:gd name="csX683" fmla="*/ 877821 w 12268862"/>
                <a:gd name="csY683" fmla="*/ 5182443 h 7060758"/>
                <a:gd name="csX684" fmla="*/ 850861 w 12268862"/>
                <a:gd name="csY684" fmla="*/ 5193619 h 7060758"/>
                <a:gd name="csX685" fmla="*/ 824088 w 12268862"/>
                <a:gd name="csY685" fmla="*/ 5182568 h 7060758"/>
                <a:gd name="csX686" fmla="*/ 813519 w 12268862"/>
                <a:gd name="csY686" fmla="*/ 5153686 h 7060758"/>
                <a:gd name="csX687" fmla="*/ 824215 w 12268862"/>
                <a:gd name="csY687" fmla="*/ 5125244 h 7060758"/>
                <a:gd name="csX688" fmla="*/ 850986 w 12268862"/>
                <a:gd name="csY688" fmla="*/ 5114130 h 7060758"/>
                <a:gd name="csX689" fmla="*/ 2969346 w 12268862"/>
                <a:gd name="csY689" fmla="*/ 5113503 h 7060758"/>
                <a:gd name="csX690" fmla="*/ 2996424 w 12268862"/>
                <a:gd name="csY690" fmla="*/ 5124553 h 7060758"/>
                <a:gd name="csX691" fmla="*/ 3007128 w 12268862"/>
                <a:gd name="csY691" fmla="*/ 5153435 h 7060758"/>
                <a:gd name="csX692" fmla="*/ 2996424 w 12268862"/>
                <a:gd name="csY692" fmla="*/ 5182882 h 7060758"/>
                <a:gd name="csX693" fmla="*/ 2969471 w 12268862"/>
                <a:gd name="csY693" fmla="*/ 5194121 h 7060758"/>
                <a:gd name="csX694" fmla="*/ 2942961 w 12268862"/>
                <a:gd name="csY694" fmla="*/ 5182694 h 7060758"/>
                <a:gd name="csX695" fmla="*/ 2932194 w 12268862"/>
                <a:gd name="csY695" fmla="*/ 5153561 h 7060758"/>
                <a:gd name="csX696" fmla="*/ 2942772 w 12268862"/>
                <a:gd name="csY696" fmla="*/ 5124741 h 7060758"/>
                <a:gd name="csX697" fmla="*/ 2969346 w 12268862"/>
                <a:gd name="csY697" fmla="*/ 5113503 h 7060758"/>
                <a:gd name="csX698" fmla="*/ 2643455 w 12268862"/>
                <a:gd name="csY698" fmla="*/ 5113503 h 7060758"/>
                <a:gd name="csX699" fmla="*/ 2670531 w 12268862"/>
                <a:gd name="csY699" fmla="*/ 5124553 h 7060758"/>
                <a:gd name="csX700" fmla="*/ 2681237 w 12268862"/>
                <a:gd name="csY700" fmla="*/ 5153435 h 7060758"/>
                <a:gd name="csX701" fmla="*/ 2670531 w 12268862"/>
                <a:gd name="csY701" fmla="*/ 5182882 h 7060758"/>
                <a:gd name="csX702" fmla="*/ 2643580 w 12268862"/>
                <a:gd name="csY702" fmla="*/ 5194121 h 7060758"/>
                <a:gd name="csX703" fmla="*/ 2617070 w 12268862"/>
                <a:gd name="csY703" fmla="*/ 5182694 h 7060758"/>
                <a:gd name="csX704" fmla="*/ 2606302 w 12268862"/>
                <a:gd name="csY704" fmla="*/ 5153561 h 7060758"/>
                <a:gd name="csX705" fmla="*/ 2616880 w 12268862"/>
                <a:gd name="csY705" fmla="*/ 5124741 h 7060758"/>
                <a:gd name="csX706" fmla="*/ 2643455 w 12268862"/>
                <a:gd name="csY706" fmla="*/ 5113503 h 7060758"/>
                <a:gd name="csX707" fmla="*/ 2470924 w 12268862"/>
                <a:gd name="csY707" fmla="*/ 5113503 h 7060758"/>
                <a:gd name="csX708" fmla="*/ 2498001 w 12268862"/>
                <a:gd name="csY708" fmla="*/ 5124553 h 7060758"/>
                <a:gd name="csX709" fmla="*/ 2508706 w 12268862"/>
                <a:gd name="csY709" fmla="*/ 5153435 h 7060758"/>
                <a:gd name="csX710" fmla="*/ 2498001 w 12268862"/>
                <a:gd name="csY710" fmla="*/ 5182882 h 7060758"/>
                <a:gd name="csX711" fmla="*/ 2471049 w 12268862"/>
                <a:gd name="csY711" fmla="*/ 5194121 h 7060758"/>
                <a:gd name="csX712" fmla="*/ 2444539 w 12268862"/>
                <a:gd name="csY712" fmla="*/ 5182694 h 7060758"/>
                <a:gd name="csX713" fmla="*/ 2433771 w 12268862"/>
                <a:gd name="csY713" fmla="*/ 5153561 h 7060758"/>
                <a:gd name="csX714" fmla="*/ 2444349 w 12268862"/>
                <a:gd name="csY714" fmla="*/ 5124741 h 7060758"/>
                <a:gd name="csX715" fmla="*/ 2470924 w 12268862"/>
                <a:gd name="csY715" fmla="*/ 5113503 h 7060758"/>
                <a:gd name="csX716" fmla="*/ 1191833 w 12268862"/>
                <a:gd name="csY716" fmla="*/ 5113503 h 7060758"/>
                <a:gd name="csX717" fmla="*/ 1218623 w 12268862"/>
                <a:gd name="csY717" fmla="*/ 5124741 h 7060758"/>
                <a:gd name="csX718" fmla="*/ 1229237 w 12268862"/>
                <a:gd name="csY718" fmla="*/ 5153561 h 7060758"/>
                <a:gd name="csX719" fmla="*/ 1218433 w 12268862"/>
                <a:gd name="csY719" fmla="*/ 5182694 h 7060758"/>
                <a:gd name="csX720" fmla="*/ 1191833 w 12268862"/>
                <a:gd name="csY720" fmla="*/ 5194121 h 7060758"/>
                <a:gd name="csX721" fmla="*/ 1164791 w 12268862"/>
                <a:gd name="csY721" fmla="*/ 5182882 h 7060758"/>
                <a:gd name="csX722" fmla="*/ 1154050 w 12268862"/>
                <a:gd name="csY722" fmla="*/ 5153435 h 7060758"/>
                <a:gd name="csX723" fmla="*/ 1164791 w 12268862"/>
                <a:gd name="csY723" fmla="*/ 5124553 h 7060758"/>
                <a:gd name="csX724" fmla="*/ 1191833 w 12268862"/>
                <a:gd name="csY724" fmla="*/ 5113503 h 7060758"/>
                <a:gd name="csX725" fmla="*/ 1013997 w 12268862"/>
                <a:gd name="csY725" fmla="*/ 5113503 h 7060758"/>
                <a:gd name="csX726" fmla="*/ 1041074 w 12268862"/>
                <a:gd name="csY726" fmla="*/ 5124553 h 7060758"/>
                <a:gd name="csX727" fmla="*/ 1051778 w 12268862"/>
                <a:gd name="csY727" fmla="*/ 5153435 h 7060758"/>
                <a:gd name="csX728" fmla="*/ 1041074 w 12268862"/>
                <a:gd name="csY728" fmla="*/ 5182882 h 7060758"/>
                <a:gd name="csX729" fmla="*/ 1014122 w 12268862"/>
                <a:gd name="csY729" fmla="*/ 5194121 h 7060758"/>
                <a:gd name="csX730" fmla="*/ 987611 w 12268862"/>
                <a:gd name="csY730" fmla="*/ 5182694 h 7060758"/>
                <a:gd name="csX731" fmla="*/ 976844 w 12268862"/>
                <a:gd name="csY731" fmla="*/ 5153561 h 7060758"/>
                <a:gd name="csX732" fmla="*/ 987423 w 12268862"/>
                <a:gd name="csY732" fmla="*/ 5124741 h 7060758"/>
                <a:gd name="csX733" fmla="*/ 1013997 w 12268862"/>
                <a:gd name="csY733" fmla="*/ 5113503 h 7060758"/>
                <a:gd name="csX734" fmla="*/ 3219756 w 12268862"/>
                <a:gd name="csY734" fmla="*/ 5110865 h 7060758"/>
                <a:gd name="csX735" fmla="*/ 3243111 w 12268862"/>
                <a:gd name="csY735" fmla="*/ 5118023 h 7060758"/>
                <a:gd name="csX736" fmla="*/ 3256592 w 12268862"/>
                <a:gd name="csY736" fmla="*/ 5136608 h 7060758"/>
                <a:gd name="csX737" fmla="*/ 3181783 w 12268862"/>
                <a:gd name="csY737" fmla="*/ 5136608 h 7060758"/>
                <a:gd name="csX738" fmla="*/ 3194442 w 12268862"/>
                <a:gd name="csY738" fmla="*/ 5118902 h 7060758"/>
                <a:gd name="csX739" fmla="*/ 3219756 w 12268862"/>
                <a:gd name="csY739" fmla="*/ 5110865 h 7060758"/>
                <a:gd name="csX740" fmla="*/ 2750653 w 12268862"/>
                <a:gd name="csY740" fmla="*/ 5085374 h 7060758"/>
                <a:gd name="csX741" fmla="*/ 2750653 w 12268862"/>
                <a:gd name="csY741" fmla="*/ 5142259 h 7060758"/>
                <a:gd name="csX742" fmla="*/ 2754697 w 12268862"/>
                <a:gd name="csY742" fmla="*/ 5187465 h 7060758"/>
                <a:gd name="csX743" fmla="*/ 2774347 w 12268862"/>
                <a:gd name="csY743" fmla="*/ 5215468 h 7060758"/>
                <a:gd name="csX744" fmla="*/ 2810929 w 12268862"/>
                <a:gd name="csY744" fmla="*/ 5225514 h 7060758"/>
                <a:gd name="csX745" fmla="*/ 2845301 w 12268862"/>
                <a:gd name="csY745" fmla="*/ 5216913 h 7060758"/>
                <a:gd name="csX746" fmla="*/ 2865772 w 12268862"/>
                <a:gd name="csY746" fmla="*/ 5192237 h 7060758"/>
                <a:gd name="csX747" fmla="*/ 2871458 w 12268862"/>
                <a:gd name="csY747" fmla="*/ 5143263 h 7060758"/>
                <a:gd name="csX748" fmla="*/ 2871458 w 12268862"/>
                <a:gd name="csY748" fmla="*/ 5085374 h 7060758"/>
                <a:gd name="csX749" fmla="*/ 2836961 w 12268862"/>
                <a:gd name="csY749" fmla="*/ 5085374 h 7060758"/>
                <a:gd name="csX750" fmla="*/ 2836961 w 12268862"/>
                <a:gd name="csY750" fmla="*/ 5152305 h 7060758"/>
                <a:gd name="csX751" fmla="*/ 2834807 w 12268862"/>
                <a:gd name="csY751" fmla="*/ 5177545 h 7060758"/>
                <a:gd name="csX752" fmla="*/ 2825877 w 12268862"/>
                <a:gd name="csY752" fmla="*/ 5189537 h 7060758"/>
                <a:gd name="csX753" fmla="*/ 2811245 w 12268862"/>
                <a:gd name="csY753" fmla="*/ 5193619 h 7060758"/>
                <a:gd name="csX754" fmla="*/ 2796741 w 12268862"/>
                <a:gd name="csY754" fmla="*/ 5189475 h 7060758"/>
                <a:gd name="csX755" fmla="*/ 2788191 w 12268862"/>
                <a:gd name="csY755" fmla="*/ 5177859 h 7060758"/>
                <a:gd name="csX756" fmla="*/ 2785530 w 12268862"/>
                <a:gd name="csY756" fmla="*/ 5151175 h 7060758"/>
                <a:gd name="csX757" fmla="*/ 2785530 w 12268862"/>
                <a:gd name="csY757" fmla="*/ 5085374 h 7060758"/>
                <a:gd name="csX758" fmla="*/ 3218050 w 12268862"/>
                <a:gd name="csY758" fmla="*/ 5081858 h 7060758"/>
                <a:gd name="csX759" fmla="*/ 3167188 w 12268862"/>
                <a:gd name="csY759" fmla="*/ 5102515 h 7060758"/>
                <a:gd name="csX760" fmla="*/ 3146907 w 12268862"/>
                <a:gd name="csY760" fmla="*/ 5154440 h 7060758"/>
                <a:gd name="csX761" fmla="*/ 3167251 w 12268862"/>
                <a:gd name="csY761" fmla="*/ 5205234 h 7060758"/>
                <a:gd name="csX762" fmla="*/ 3219946 w 12268862"/>
                <a:gd name="csY762" fmla="*/ 5225514 h 7060758"/>
                <a:gd name="csX763" fmla="*/ 3255960 w 12268862"/>
                <a:gd name="csY763" fmla="*/ 5218168 h 7060758"/>
                <a:gd name="csX764" fmla="*/ 3281991 w 12268862"/>
                <a:gd name="csY764" fmla="*/ 5195502 h 7060758"/>
                <a:gd name="csX765" fmla="*/ 3252927 w 12268862"/>
                <a:gd name="csY765" fmla="*/ 5181940 h 7060758"/>
                <a:gd name="csX766" fmla="*/ 3219693 w 12268862"/>
                <a:gd name="csY766" fmla="*/ 5195377 h 7060758"/>
                <a:gd name="csX767" fmla="*/ 3193093 w 12268862"/>
                <a:gd name="csY767" fmla="*/ 5186775 h 7060758"/>
                <a:gd name="csX768" fmla="*/ 3180268 w 12268862"/>
                <a:gd name="csY768" fmla="*/ 5163606 h 7060758"/>
                <a:gd name="csX769" fmla="*/ 3291090 w 12268862"/>
                <a:gd name="csY769" fmla="*/ 5163606 h 7060758"/>
                <a:gd name="csX770" fmla="*/ 3291216 w 12268862"/>
                <a:gd name="csY770" fmla="*/ 5157077 h 7060758"/>
                <a:gd name="csX771" fmla="*/ 3270871 w 12268862"/>
                <a:gd name="csY771" fmla="*/ 5102515 h 7060758"/>
                <a:gd name="csX772" fmla="*/ 3218050 w 12268862"/>
                <a:gd name="csY772" fmla="*/ 5081858 h 7060758"/>
                <a:gd name="csX773" fmla="*/ 2962319 w 12268862"/>
                <a:gd name="csY773" fmla="*/ 5081858 h 7060758"/>
                <a:gd name="csX774" fmla="*/ 2916628 w 12268862"/>
                <a:gd name="csY774" fmla="*/ 5102075 h 7060758"/>
                <a:gd name="csX775" fmla="*/ 2897822 w 12268862"/>
                <a:gd name="csY775" fmla="*/ 5153937 h 7060758"/>
                <a:gd name="csX776" fmla="*/ 2917259 w 12268862"/>
                <a:gd name="csY776" fmla="*/ 5204983 h 7060758"/>
                <a:gd name="csX777" fmla="*/ 2963329 w 12268862"/>
                <a:gd name="csY777" fmla="*/ 5225514 h 7060758"/>
                <a:gd name="csX778" fmla="*/ 2985354 w 12268862"/>
                <a:gd name="csY778" fmla="*/ 5221308 h 7060758"/>
                <a:gd name="csX779" fmla="*/ 3005611 w 12268862"/>
                <a:gd name="csY779" fmla="*/ 5207557 h 7060758"/>
                <a:gd name="csX780" fmla="*/ 3005611 w 12268862"/>
                <a:gd name="csY780" fmla="*/ 5221998 h 7060758"/>
                <a:gd name="csX781" fmla="*/ 3040110 w 12268862"/>
                <a:gd name="csY781" fmla="*/ 5221998 h 7060758"/>
                <a:gd name="csX782" fmla="*/ 3040110 w 12268862"/>
                <a:gd name="csY782" fmla="*/ 5085374 h 7060758"/>
                <a:gd name="csX783" fmla="*/ 3005611 w 12268862"/>
                <a:gd name="csY783" fmla="*/ 5085374 h 7060758"/>
                <a:gd name="csX784" fmla="*/ 3005611 w 12268862"/>
                <a:gd name="csY784" fmla="*/ 5100443 h 7060758"/>
                <a:gd name="csX785" fmla="*/ 2985542 w 12268862"/>
                <a:gd name="csY785" fmla="*/ 5086504 h 7060758"/>
                <a:gd name="csX786" fmla="*/ 2962319 w 12268862"/>
                <a:gd name="csY786" fmla="*/ 5081858 h 7060758"/>
                <a:gd name="csX787" fmla="*/ 2463897 w 12268862"/>
                <a:gd name="csY787" fmla="*/ 5081858 h 7060758"/>
                <a:gd name="csX788" fmla="*/ 2418206 w 12268862"/>
                <a:gd name="csY788" fmla="*/ 5102075 h 7060758"/>
                <a:gd name="csX789" fmla="*/ 2399400 w 12268862"/>
                <a:gd name="csY789" fmla="*/ 5153937 h 7060758"/>
                <a:gd name="csX790" fmla="*/ 2418837 w 12268862"/>
                <a:gd name="csY790" fmla="*/ 5204983 h 7060758"/>
                <a:gd name="csX791" fmla="*/ 2464906 w 12268862"/>
                <a:gd name="csY791" fmla="*/ 5225514 h 7060758"/>
                <a:gd name="csX792" fmla="*/ 2486931 w 12268862"/>
                <a:gd name="csY792" fmla="*/ 5221308 h 7060758"/>
                <a:gd name="csX793" fmla="*/ 2507189 w 12268862"/>
                <a:gd name="csY793" fmla="*/ 5207557 h 7060758"/>
                <a:gd name="csX794" fmla="*/ 2507189 w 12268862"/>
                <a:gd name="csY794" fmla="*/ 5221998 h 7060758"/>
                <a:gd name="csX795" fmla="*/ 2541687 w 12268862"/>
                <a:gd name="csY795" fmla="*/ 5221998 h 7060758"/>
                <a:gd name="csX796" fmla="*/ 2541687 w 12268862"/>
                <a:gd name="csY796" fmla="*/ 5085374 h 7060758"/>
                <a:gd name="csX797" fmla="*/ 2507189 w 12268862"/>
                <a:gd name="csY797" fmla="*/ 5085374 h 7060758"/>
                <a:gd name="csX798" fmla="*/ 2507189 w 12268862"/>
                <a:gd name="csY798" fmla="*/ 5100443 h 7060758"/>
                <a:gd name="csX799" fmla="*/ 2487119 w 12268862"/>
                <a:gd name="csY799" fmla="*/ 5086504 h 7060758"/>
                <a:gd name="csX800" fmla="*/ 2463897 w 12268862"/>
                <a:gd name="csY800" fmla="*/ 5081858 h 7060758"/>
                <a:gd name="csX801" fmla="*/ 2371136 w 12268862"/>
                <a:gd name="csY801" fmla="*/ 5081858 h 7060758"/>
                <a:gd name="csX802" fmla="*/ 2353698 w 12268862"/>
                <a:gd name="csY802" fmla="*/ 5087132 h 7060758"/>
                <a:gd name="csX803" fmla="*/ 2340934 w 12268862"/>
                <a:gd name="csY803" fmla="*/ 5102578 h 7060758"/>
                <a:gd name="csX804" fmla="*/ 2340934 w 12268862"/>
                <a:gd name="csY804" fmla="*/ 5085374 h 7060758"/>
                <a:gd name="csX805" fmla="*/ 2311364 w 12268862"/>
                <a:gd name="csY805" fmla="*/ 5085374 h 7060758"/>
                <a:gd name="csX806" fmla="*/ 2311364 w 12268862"/>
                <a:gd name="csY806" fmla="*/ 5221998 h 7060758"/>
                <a:gd name="csX807" fmla="*/ 2345610 w 12268862"/>
                <a:gd name="csY807" fmla="*/ 5221998 h 7060758"/>
                <a:gd name="csX808" fmla="*/ 2345610 w 12268862"/>
                <a:gd name="csY808" fmla="*/ 5166746 h 7060758"/>
                <a:gd name="csX809" fmla="*/ 2345483 w 12268862"/>
                <a:gd name="csY809" fmla="*/ 5160090 h 7060758"/>
                <a:gd name="csX810" fmla="*/ 2350980 w 12268862"/>
                <a:gd name="csY810" fmla="*/ 5121665 h 7060758"/>
                <a:gd name="csX811" fmla="*/ 2364439 w 12268862"/>
                <a:gd name="csY811" fmla="*/ 5111870 h 7060758"/>
                <a:gd name="csX812" fmla="*/ 2374421 w 12268862"/>
                <a:gd name="csY812" fmla="*/ 5114884 h 7060758"/>
                <a:gd name="csX813" fmla="*/ 2385163 w 12268862"/>
                <a:gd name="csY813" fmla="*/ 5085374 h 7060758"/>
                <a:gd name="csX814" fmla="*/ 2371136 w 12268862"/>
                <a:gd name="csY814" fmla="*/ 5081858 h 7060758"/>
                <a:gd name="csX815" fmla="*/ 1713071 w 12268862"/>
                <a:gd name="csY815" fmla="*/ 5081858 h 7060758"/>
                <a:gd name="csX816" fmla="*/ 1665432 w 12268862"/>
                <a:gd name="csY816" fmla="*/ 5100443 h 7060758"/>
                <a:gd name="csX817" fmla="*/ 1641802 w 12268862"/>
                <a:gd name="csY817" fmla="*/ 5153812 h 7060758"/>
                <a:gd name="csX818" fmla="*/ 1662715 w 12268862"/>
                <a:gd name="csY818" fmla="*/ 5204606 h 7060758"/>
                <a:gd name="csX819" fmla="*/ 1713198 w 12268862"/>
                <a:gd name="csY819" fmla="*/ 5225514 h 7060758"/>
                <a:gd name="csX820" fmla="*/ 1749970 w 12268862"/>
                <a:gd name="csY820" fmla="*/ 5216033 h 7060758"/>
                <a:gd name="csX821" fmla="*/ 1776317 w 12268862"/>
                <a:gd name="csY821" fmla="*/ 5189726 h 7060758"/>
                <a:gd name="csX822" fmla="*/ 1785985 w 12268862"/>
                <a:gd name="csY822" fmla="*/ 5153561 h 7060758"/>
                <a:gd name="csX823" fmla="*/ 1776381 w 12268862"/>
                <a:gd name="csY823" fmla="*/ 5117772 h 7060758"/>
                <a:gd name="csX824" fmla="*/ 1749654 w 12268862"/>
                <a:gd name="csY824" fmla="*/ 5091527 h 7060758"/>
                <a:gd name="csX825" fmla="*/ 1713071 w 12268862"/>
                <a:gd name="csY825" fmla="*/ 5081858 h 7060758"/>
                <a:gd name="csX826" fmla="*/ 1613917 w 12268862"/>
                <a:gd name="csY826" fmla="*/ 5081858 h 7060758"/>
                <a:gd name="csX827" fmla="*/ 1596479 w 12268862"/>
                <a:gd name="csY827" fmla="*/ 5087132 h 7060758"/>
                <a:gd name="csX828" fmla="*/ 1583716 w 12268862"/>
                <a:gd name="csY828" fmla="*/ 5102578 h 7060758"/>
                <a:gd name="csX829" fmla="*/ 1583716 w 12268862"/>
                <a:gd name="csY829" fmla="*/ 5085374 h 7060758"/>
                <a:gd name="csX830" fmla="*/ 1554146 w 12268862"/>
                <a:gd name="csY830" fmla="*/ 5085374 h 7060758"/>
                <a:gd name="csX831" fmla="*/ 1554146 w 12268862"/>
                <a:gd name="csY831" fmla="*/ 5221998 h 7060758"/>
                <a:gd name="csX832" fmla="*/ 1588391 w 12268862"/>
                <a:gd name="csY832" fmla="*/ 5221998 h 7060758"/>
                <a:gd name="csX833" fmla="*/ 1588391 w 12268862"/>
                <a:gd name="csY833" fmla="*/ 5166746 h 7060758"/>
                <a:gd name="csX834" fmla="*/ 1588264 w 12268862"/>
                <a:gd name="csY834" fmla="*/ 5160090 h 7060758"/>
                <a:gd name="csX835" fmla="*/ 1593762 w 12268862"/>
                <a:gd name="csY835" fmla="*/ 5121665 h 7060758"/>
                <a:gd name="csX836" fmla="*/ 1607219 w 12268862"/>
                <a:gd name="csY836" fmla="*/ 5111870 h 7060758"/>
                <a:gd name="csX837" fmla="*/ 1617203 w 12268862"/>
                <a:gd name="csY837" fmla="*/ 5114884 h 7060758"/>
                <a:gd name="csX838" fmla="*/ 1627944 w 12268862"/>
                <a:gd name="csY838" fmla="*/ 5085374 h 7060758"/>
                <a:gd name="csX839" fmla="*/ 1613917 w 12268862"/>
                <a:gd name="csY839" fmla="*/ 5081858 h 7060758"/>
                <a:gd name="csX840" fmla="*/ 1006970 w 12268862"/>
                <a:gd name="csY840" fmla="*/ 5081858 h 7060758"/>
                <a:gd name="csX841" fmla="*/ 961279 w 12268862"/>
                <a:gd name="csY841" fmla="*/ 5102075 h 7060758"/>
                <a:gd name="csX842" fmla="*/ 942473 w 12268862"/>
                <a:gd name="csY842" fmla="*/ 5153937 h 7060758"/>
                <a:gd name="csX843" fmla="*/ 961910 w 12268862"/>
                <a:gd name="csY843" fmla="*/ 5204983 h 7060758"/>
                <a:gd name="csX844" fmla="*/ 1007979 w 12268862"/>
                <a:gd name="csY844" fmla="*/ 5225514 h 7060758"/>
                <a:gd name="csX845" fmla="*/ 1030004 w 12268862"/>
                <a:gd name="csY845" fmla="*/ 5221308 h 7060758"/>
                <a:gd name="csX846" fmla="*/ 1050262 w 12268862"/>
                <a:gd name="csY846" fmla="*/ 5207557 h 7060758"/>
                <a:gd name="csX847" fmla="*/ 1050262 w 12268862"/>
                <a:gd name="csY847" fmla="*/ 5221998 h 7060758"/>
                <a:gd name="csX848" fmla="*/ 1084760 w 12268862"/>
                <a:gd name="csY848" fmla="*/ 5221998 h 7060758"/>
                <a:gd name="csX849" fmla="*/ 1084760 w 12268862"/>
                <a:gd name="csY849" fmla="*/ 5085374 h 7060758"/>
                <a:gd name="csX850" fmla="*/ 1050262 w 12268862"/>
                <a:gd name="csY850" fmla="*/ 5085374 h 7060758"/>
                <a:gd name="csX851" fmla="*/ 1050262 w 12268862"/>
                <a:gd name="csY851" fmla="*/ 5100443 h 7060758"/>
                <a:gd name="csX852" fmla="*/ 1030192 w 12268862"/>
                <a:gd name="csY852" fmla="*/ 5086504 h 7060758"/>
                <a:gd name="csX853" fmla="*/ 1006970 w 12268862"/>
                <a:gd name="csY853" fmla="*/ 5081858 h 7060758"/>
                <a:gd name="csX854" fmla="*/ 850418 w 12268862"/>
                <a:gd name="csY854" fmla="*/ 5081858 h 7060758"/>
                <a:gd name="csX855" fmla="*/ 802777 w 12268862"/>
                <a:gd name="csY855" fmla="*/ 5100443 h 7060758"/>
                <a:gd name="csX856" fmla="*/ 779147 w 12268862"/>
                <a:gd name="csY856" fmla="*/ 5153812 h 7060758"/>
                <a:gd name="csX857" fmla="*/ 800060 w 12268862"/>
                <a:gd name="csY857" fmla="*/ 5204606 h 7060758"/>
                <a:gd name="csX858" fmla="*/ 850544 w 12268862"/>
                <a:gd name="csY858" fmla="*/ 5225514 h 7060758"/>
                <a:gd name="csX859" fmla="*/ 887316 w 12268862"/>
                <a:gd name="csY859" fmla="*/ 5216033 h 7060758"/>
                <a:gd name="csX860" fmla="*/ 913663 w 12268862"/>
                <a:gd name="csY860" fmla="*/ 5189726 h 7060758"/>
                <a:gd name="csX861" fmla="*/ 923331 w 12268862"/>
                <a:gd name="csY861" fmla="*/ 5153561 h 7060758"/>
                <a:gd name="csX862" fmla="*/ 913726 w 12268862"/>
                <a:gd name="csY862" fmla="*/ 5117772 h 7060758"/>
                <a:gd name="csX863" fmla="*/ 887000 w 12268862"/>
                <a:gd name="csY863" fmla="*/ 5091527 h 7060758"/>
                <a:gd name="csX864" fmla="*/ 850418 w 12268862"/>
                <a:gd name="csY864" fmla="*/ 5081858 h 7060758"/>
                <a:gd name="csX865" fmla="*/ 577623 w 12268862"/>
                <a:gd name="csY865" fmla="*/ 5037279 h 7060758"/>
                <a:gd name="csX866" fmla="*/ 545441 w 12268862"/>
                <a:gd name="csY866" fmla="*/ 5221998 h 7060758"/>
                <a:gd name="csX867" fmla="*/ 579941 w 12268862"/>
                <a:gd name="csY867" fmla="*/ 5221998 h 7060758"/>
                <a:gd name="csX868" fmla="*/ 600347 w 12268862"/>
                <a:gd name="csY868" fmla="*/ 5105340 h 7060758"/>
                <a:gd name="csX869" fmla="*/ 639487 w 12268862"/>
                <a:gd name="csY869" fmla="*/ 5221998 h 7060758"/>
                <a:gd name="csX870" fmla="*/ 670670 w 12268862"/>
                <a:gd name="csY870" fmla="*/ 5221998 h 7060758"/>
                <a:gd name="csX871" fmla="*/ 710159 w 12268862"/>
                <a:gd name="csY871" fmla="*/ 5105340 h 7060758"/>
                <a:gd name="csX872" fmla="*/ 730093 w 12268862"/>
                <a:gd name="csY872" fmla="*/ 5221998 h 7060758"/>
                <a:gd name="csX873" fmla="*/ 764306 w 12268862"/>
                <a:gd name="csY873" fmla="*/ 5221998 h 7060758"/>
                <a:gd name="csX874" fmla="*/ 733122 w 12268862"/>
                <a:gd name="csY874" fmla="*/ 5037279 h 7060758"/>
                <a:gd name="csX875" fmla="*/ 698671 w 12268862"/>
                <a:gd name="csY875" fmla="*/ 5037279 h 7060758"/>
                <a:gd name="csX876" fmla="*/ 655190 w 12268862"/>
                <a:gd name="csY876" fmla="*/ 5166118 h 7060758"/>
                <a:gd name="csX877" fmla="*/ 612100 w 12268862"/>
                <a:gd name="csY877" fmla="*/ 5037279 h 7060758"/>
                <a:gd name="csX878" fmla="*/ 3080841 w 12268862"/>
                <a:gd name="csY878" fmla="*/ 5035019 h 7060758"/>
                <a:gd name="csX879" fmla="*/ 3080841 w 12268862"/>
                <a:gd name="csY879" fmla="*/ 5085374 h 7060758"/>
                <a:gd name="csX880" fmla="*/ 3063150 w 12268862"/>
                <a:gd name="csY880" fmla="*/ 5085374 h 7060758"/>
                <a:gd name="csX881" fmla="*/ 3063150 w 12268862"/>
                <a:gd name="csY881" fmla="*/ 5114884 h 7060758"/>
                <a:gd name="csX882" fmla="*/ 3080841 w 12268862"/>
                <a:gd name="csY882" fmla="*/ 5114884 h 7060758"/>
                <a:gd name="csX883" fmla="*/ 3080841 w 12268862"/>
                <a:gd name="csY883" fmla="*/ 5221998 h 7060758"/>
                <a:gd name="csX884" fmla="*/ 3115339 w 12268862"/>
                <a:gd name="csY884" fmla="*/ 5221998 h 7060758"/>
                <a:gd name="csX885" fmla="*/ 3115339 w 12268862"/>
                <a:gd name="csY885" fmla="*/ 5114884 h 7060758"/>
                <a:gd name="csX886" fmla="*/ 3135810 w 12268862"/>
                <a:gd name="csY886" fmla="*/ 5114884 h 7060758"/>
                <a:gd name="csX887" fmla="*/ 3135810 w 12268862"/>
                <a:gd name="csY887" fmla="*/ 5085374 h 7060758"/>
                <a:gd name="csX888" fmla="*/ 3115339 w 12268862"/>
                <a:gd name="csY888" fmla="*/ 5085374 h 7060758"/>
                <a:gd name="csX889" fmla="*/ 3115339 w 12268862"/>
                <a:gd name="csY889" fmla="*/ 5035019 h 7060758"/>
                <a:gd name="csX890" fmla="*/ 1892295 w 12268862"/>
                <a:gd name="csY890" fmla="*/ 5035019 h 7060758"/>
                <a:gd name="csX891" fmla="*/ 1892295 w 12268862"/>
                <a:gd name="csY891" fmla="*/ 5085374 h 7060758"/>
                <a:gd name="csX892" fmla="*/ 1874604 w 12268862"/>
                <a:gd name="csY892" fmla="*/ 5085374 h 7060758"/>
                <a:gd name="csX893" fmla="*/ 1874604 w 12268862"/>
                <a:gd name="csY893" fmla="*/ 5114884 h 7060758"/>
                <a:gd name="csX894" fmla="*/ 1892295 w 12268862"/>
                <a:gd name="csY894" fmla="*/ 5114884 h 7060758"/>
                <a:gd name="csX895" fmla="*/ 1892295 w 12268862"/>
                <a:gd name="csY895" fmla="*/ 5221998 h 7060758"/>
                <a:gd name="csX896" fmla="*/ 1926793 w 12268862"/>
                <a:gd name="csY896" fmla="*/ 5221998 h 7060758"/>
                <a:gd name="csX897" fmla="*/ 1926793 w 12268862"/>
                <a:gd name="csY897" fmla="*/ 5114884 h 7060758"/>
                <a:gd name="csX898" fmla="*/ 1947264 w 12268862"/>
                <a:gd name="csY898" fmla="*/ 5114884 h 7060758"/>
                <a:gd name="csX899" fmla="*/ 1947264 w 12268862"/>
                <a:gd name="csY899" fmla="*/ 5085374 h 7060758"/>
                <a:gd name="csX900" fmla="*/ 1926793 w 12268862"/>
                <a:gd name="csY900" fmla="*/ 5085374 h 7060758"/>
                <a:gd name="csX901" fmla="*/ 1926793 w 12268862"/>
                <a:gd name="csY901" fmla="*/ 5035019 h 7060758"/>
                <a:gd name="csX902" fmla="*/ 2679720 w 12268862"/>
                <a:gd name="csY902" fmla="*/ 5032633 h 7060758"/>
                <a:gd name="csX903" fmla="*/ 2679720 w 12268862"/>
                <a:gd name="csY903" fmla="*/ 5100443 h 7060758"/>
                <a:gd name="csX904" fmla="*/ 2659650 w 12268862"/>
                <a:gd name="csY904" fmla="*/ 5086504 h 7060758"/>
                <a:gd name="csX905" fmla="*/ 2636428 w 12268862"/>
                <a:gd name="csY905" fmla="*/ 5081858 h 7060758"/>
                <a:gd name="csX906" fmla="*/ 2590736 w 12268862"/>
                <a:gd name="csY906" fmla="*/ 5102075 h 7060758"/>
                <a:gd name="csX907" fmla="*/ 2571931 w 12268862"/>
                <a:gd name="csY907" fmla="*/ 5153937 h 7060758"/>
                <a:gd name="csX908" fmla="*/ 2591368 w 12268862"/>
                <a:gd name="csY908" fmla="*/ 5204983 h 7060758"/>
                <a:gd name="csX909" fmla="*/ 2637437 w 12268862"/>
                <a:gd name="csY909" fmla="*/ 5225514 h 7060758"/>
                <a:gd name="csX910" fmla="*/ 2659462 w 12268862"/>
                <a:gd name="csY910" fmla="*/ 5221308 h 7060758"/>
                <a:gd name="csX911" fmla="*/ 2679720 w 12268862"/>
                <a:gd name="csY911" fmla="*/ 5207557 h 7060758"/>
                <a:gd name="csX912" fmla="*/ 2679720 w 12268862"/>
                <a:gd name="csY912" fmla="*/ 5221998 h 7060758"/>
                <a:gd name="csX913" fmla="*/ 2714218 w 12268862"/>
                <a:gd name="csY913" fmla="*/ 5221998 h 7060758"/>
                <a:gd name="csX914" fmla="*/ 2714218 w 12268862"/>
                <a:gd name="csY914" fmla="*/ 5032633 h 7060758"/>
                <a:gd name="csX915" fmla="*/ 2194149 w 12268862"/>
                <a:gd name="csY915" fmla="*/ 5032633 h 7060758"/>
                <a:gd name="csX916" fmla="*/ 2118835 w 12268862"/>
                <a:gd name="csY916" fmla="*/ 5064905 h 7060758"/>
                <a:gd name="csX917" fmla="*/ 2094447 w 12268862"/>
                <a:gd name="csY917" fmla="*/ 5128697 h 7060758"/>
                <a:gd name="csX918" fmla="*/ 2107652 w 12268862"/>
                <a:gd name="csY918" fmla="*/ 5178550 h 7060758"/>
                <a:gd name="csX919" fmla="*/ 2143540 w 12268862"/>
                <a:gd name="csY919" fmla="*/ 5214150 h 7060758"/>
                <a:gd name="csX920" fmla="*/ 2195160 w 12268862"/>
                <a:gd name="csY920" fmla="*/ 5226644 h 7060758"/>
                <a:gd name="csX921" fmla="*/ 2242295 w 12268862"/>
                <a:gd name="csY921" fmla="*/ 5215217 h 7060758"/>
                <a:gd name="csX922" fmla="*/ 2275022 w 12268862"/>
                <a:gd name="csY922" fmla="*/ 5182066 h 7060758"/>
                <a:gd name="csX923" fmla="*/ 2287660 w 12268862"/>
                <a:gd name="csY923" fmla="*/ 5136106 h 7060758"/>
                <a:gd name="csX924" fmla="*/ 2287407 w 12268862"/>
                <a:gd name="csY924" fmla="*/ 5128320 h 7060758"/>
                <a:gd name="csX925" fmla="*/ 2193896 w 12268862"/>
                <a:gd name="csY925" fmla="*/ 5128320 h 7060758"/>
                <a:gd name="csX926" fmla="*/ 2193896 w 12268862"/>
                <a:gd name="csY926" fmla="*/ 5161346 h 7060758"/>
                <a:gd name="csX927" fmla="*/ 2247728 w 12268862"/>
                <a:gd name="csY927" fmla="*/ 5161346 h 7060758"/>
                <a:gd name="csX928" fmla="*/ 2227424 w 12268862"/>
                <a:gd name="csY928" fmla="*/ 5185331 h 7060758"/>
                <a:gd name="csX929" fmla="*/ 2196495 w 12268862"/>
                <a:gd name="csY929" fmla="*/ 5192991 h 7060758"/>
                <a:gd name="csX930" fmla="*/ 2149057 w 12268862"/>
                <a:gd name="csY930" fmla="*/ 5174406 h 7060758"/>
                <a:gd name="csX931" fmla="*/ 2129829 w 12268862"/>
                <a:gd name="csY931" fmla="*/ 5129074 h 7060758"/>
                <a:gd name="csX932" fmla="*/ 2148357 w 12268862"/>
                <a:gd name="csY932" fmla="*/ 5085123 h 7060758"/>
                <a:gd name="csX933" fmla="*/ 2194333 w 12268862"/>
                <a:gd name="csY933" fmla="*/ 5067040 h 7060758"/>
                <a:gd name="csX934" fmla="*/ 2249476 w 12268862"/>
                <a:gd name="csY934" fmla="*/ 5091904 h 7060758"/>
                <a:gd name="csX935" fmla="*/ 2274392 w 12268862"/>
                <a:gd name="csY935" fmla="*/ 5067417 h 7060758"/>
                <a:gd name="csX936" fmla="*/ 2239514 w 12268862"/>
                <a:gd name="csY936" fmla="*/ 5041549 h 7060758"/>
                <a:gd name="csX937" fmla="*/ 2194149 w 12268862"/>
                <a:gd name="csY937" fmla="*/ 5032633 h 7060758"/>
                <a:gd name="csX938" fmla="*/ 1454584 w 12268862"/>
                <a:gd name="csY938" fmla="*/ 5032633 h 7060758"/>
                <a:gd name="csX939" fmla="*/ 1404101 w 12268862"/>
                <a:gd name="csY939" fmla="*/ 5045693 h 7060758"/>
                <a:gd name="csX940" fmla="*/ 1368087 w 12268862"/>
                <a:gd name="csY940" fmla="*/ 5080225 h 7060758"/>
                <a:gd name="csX941" fmla="*/ 1355514 w 12268862"/>
                <a:gd name="csY941" fmla="*/ 5129325 h 7060758"/>
                <a:gd name="csX942" fmla="*/ 1383124 w 12268862"/>
                <a:gd name="csY942" fmla="*/ 5199332 h 7060758"/>
                <a:gd name="csX943" fmla="*/ 1454079 w 12268862"/>
                <a:gd name="csY943" fmla="*/ 5226644 h 7060758"/>
                <a:gd name="csX944" fmla="*/ 1495906 w 12268862"/>
                <a:gd name="csY944" fmla="*/ 5218919 h 7060758"/>
                <a:gd name="csX945" fmla="*/ 1534827 w 12268862"/>
                <a:gd name="csY945" fmla="*/ 5191217 h 7060758"/>
                <a:gd name="csX946" fmla="*/ 1510838 w 12268862"/>
                <a:gd name="csY946" fmla="*/ 5166344 h 7060758"/>
                <a:gd name="csX947" fmla="*/ 1482809 w 12268862"/>
                <a:gd name="csY947" fmla="*/ 5187146 h 7060758"/>
                <a:gd name="csX948" fmla="*/ 1454655 w 12268862"/>
                <a:gd name="csY948" fmla="*/ 5192865 h 7060758"/>
                <a:gd name="csX949" fmla="*/ 1421829 w 12268862"/>
                <a:gd name="csY949" fmla="*/ 5184695 h 7060758"/>
                <a:gd name="csX950" fmla="*/ 1398976 w 12268862"/>
                <a:gd name="csY950" fmla="*/ 5162195 h 7060758"/>
                <a:gd name="csX951" fmla="*/ 1390896 w 12268862"/>
                <a:gd name="csY951" fmla="*/ 5129388 h 7060758"/>
                <a:gd name="csX952" fmla="*/ 1409140 w 12268862"/>
                <a:gd name="csY952" fmla="*/ 5084764 h 7060758"/>
                <a:gd name="csX953" fmla="*/ 1454023 w 12268862"/>
                <a:gd name="csY953" fmla="*/ 5066664 h 7060758"/>
                <a:gd name="csX954" fmla="*/ 1510838 w 12268862"/>
                <a:gd name="csY954" fmla="*/ 5093185 h 7060758"/>
                <a:gd name="csX955" fmla="*/ 1535584 w 12268862"/>
                <a:gd name="csY955" fmla="*/ 5069742 h 7060758"/>
                <a:gd name="csX956" fmla="*/ 1498875 w 12268862"/>
                <a:gd name="csY956" fmla="*/ 5042287 h 7060758"/>
                <a:gd name="csX957" fmla="*/ 1454584 w 12268862"/>
                <a:gd name="csY957" fmla="*/ 5032633 h 7060758"/>
                <a:gd name="csX958" fmla="*/ 1121321 w 12268862"/>
                <a:gd name="csY958" fmla="*/ 5032633 h 7060758"/>
                <a:gd name="csX959" fmla="*/ 1121321 w 12268862"/>
                <a:gd name="csY959" fmla="*/ 5221998 h 7060758"/>
                <a:gd name="csX960" fmla="*/ 1155567 w 12268862"/>
                <a:gd name="csY960" fmla="*/ 5221998 h 7060758"/>
                <a:gd name="csX961" fmla="*/ 1155567 w 12268862"/>
                <a:gd name="csY961" fmla="*/ 5207557 h 7060758"/>
                <a:gd name="csX962" fmla="*/ 1175911 w 12268862"/>
                <a:gd name="csY962" fmla="*/ 5221308 h 7060758"/>
                <a:gd name="csX963" fmla="*/ 1198025 w 12268862"/>
                <a:gd name="csY963" fmla="*/ 5225514 h 7060758"/>
                <a:gd name="csX964" fmla="*/ 1244148 w 12268862"/>
                <a:gd name="csY964" fmla="*/ 5204983 h 7060758"/>
                <a:gd name="csX965" fmla="*/ 1263608 w 12268862"/>
                <a:gd name="csY965" fmla="*/ 5153937 h 7060758"/>
                <a:gd name="csX966" fmla="*/ 1244780 w 12268862"/>
                <a:gd name="csY966" fmla="*/ 5102075 h 7060758"/>
                <a:gd name="csX967" fmla="*/ 1199036 w 12268862"/>
                <a:gd name="csY967" fmla="*/ 5081858 h 7060758"/>
                <a:gd name="csX968" fmla="*/ 1175784 w 12268862"/>
                <a:gd name="csY968" fmla="*/ 5086504 h 7060758"/>
                <a:gd name="csX969" fmla="*/ 1155567 w 12268862"/>
                <a:gd name="csY969" fmla="*/ 5100443 h 7060758"/>
                <a:gd name="csX970" fmla="*/ 1155567 w 12268862"/>
                <a:gd name="csY970" fmla="*/ 5032633 h 7060758"/>
                <a:gd name="csX971" fmla="*/ 1840761 w 12268862"/>
                <a:gd name="csY971" fmla="*/ 5029117 h 7060758"/>
                <a:gd name="csX972" fmla="*/ 1817700 w 12268862"/>
                <a:gd name="csY972" fmla="*/ 5035710 h 7060758"/>
                <a:gd name="csX973" fmla="*/ 1808159 w 12268862"/>
                <a:gd name="csY973" fmla="*/ 5053604 h 7060758"/>
                <a:gd name="csX974" fmla="*/ 1807274 w 12268862"/>
                <a:gd name="csY974" fmla="*/ 5085374 h 7060758"/>
                <a:gd name="csX975" fmla="*/ 1795017 w 12268862"/>
                <a:gd name="csY975" fmla="*/ 5085374 h 7060758"/>
                <a:gd name="csX976" fmla="*/ 1795017 w 12268862"/>
                <a:gd name="csY976" fmla="*/ 5114382 h 7060758"/>
                <a:gd name="csX977" fmla="*/ 1807274 w 12268862"/>
                <a:gd name="csY977" fmla="*/ 5114382 h 7060758"/>
                <a:gd name="csX978" fmla="*/ 1807274 w 12268862"/>
                <a:gd name="csY978" fmla="*/ 5221998 h 7060758"/>
                <a:gd name="csX979" fmla="*/ 1841772 w 12268862"/>
                <a:gd name="csY979" fmla="*/ 5221998 h 7060758"/>
                <a:gd name="csX980" fmla="*/ 1841772 w 12268862"/>
                <a:gd name="csY980" fmla="*/ 5114382 h 7060758"/>
                <a:gd name="csX981" fmla="*/ 1863633 w 12268862"/>
                <a:gd name="csY981" fmla="*/ 5114382 h 7060758"/>
                <a:gd name="csX982" fmla="*/ 1863633 w 12268862"/>
                <a:gd name="csY982" fmla="*/ 5085374 h 7060758"/>
                <a:gd name="csX983" fmla="*/ 1841772 w 12268862"/>
                <a:gd name="csY983" fmla="*/ 5085374 h 7060758"/>
                <a:gd name="csX984" fmla="*/ 1841899 w 12268862"/>
                <a:gd name="csY984" fmla="*/ 5068296 h 7060758"/>
                <a:gd name="csX985" fmla="*/ 1843921 w 12268862"/>
                <a:gd name="csY985" fmla="*/ 5060510 h 7060758"/>
                <a:gd name="csX986" fmla="*/ 1852766 w 12268862"/>
                <a:gd name="csY986" fmla="*/ 5057999 h 7060758"/>
                <a:gd name="csX987" fmla="*/ 1865024 w 12268862"/>
                <a:gd name="csY987" fmla="*/ 5060134 h 7060758"/>
                <a:gd name="csX988" fmla="*/ 1865024 w 12268862"/>
                <a:gd name="csY988" fmla="*/ 5034014 h 7060758"/>
                <a:gd name="csX989" fmla="*/ 1840761 w 12268862"/>
                <a:gd name="csY989" fmla="*/ 5029117 h 7060758"/>
                <a:gd name="csX990" fmla="*/ 6726801 w 12268862"/>
                <a:gd name="csY990" fmla="*/ 4852284 h 7060758"/>
                <a:gd name="csX991" fmla="*/ 6726801 w 12268862"/>
                <a:gd name="csY991" fmla="*/ 6736742 h 7060758"/>
                <a:gd name="csX992" fmla="*/ 11871294 w 12268862"/>
                <a:gd name="csY992" fmla="*/ 6736742 h 7060758"/>
                <a:gd name="csX993" fmla="*/ 11871294 w 12268862"/>
                <a:gd name="csY993" fmla="*/ 4852284 h 7060758"/>
                <a:gd name="csX994" fmla="*/ 4703512 w 12268862"/>
                <a:gd name="csY994" fmla="*/ 4787164 h 7060758"/>
                <a:gd name="csX995" fmla="*/ 4679755 w 12268862"/>
                <a:gd name="csY995" fmla="*/ 4844300 h 7060758"/>
                <a:gd name="csX996" fmla="*/ 4696941 w 12268862"/>
                <a:gd name="csY996" fmla="*/ 4852463 h 7060758"/>
                <a:gd name="csX997" fmla="*/ 4728155 w 12268862"/>
                <a:gd name="csY997" fmla="*/ 4799471 h 7060758"/>
                <a:gd name="csX998" fmla="*/ 2661898 w 12268862"/>
                <a:gd name="csY998" fmla="*/ 4787164 h 7060758"/>
                <a:gd name="csX999" fmla="*/ 2638142 w 12268862"/>
                <a:gd name="csY999" fmla="*/ 4844300 h 7060758"/>
                <a:gd name="csX1000" fmla="*/ 2655327 w 12268862"/>
                <a:gd name="csY1000" fmla="*/ 4852463 h 7060758"/>
                <a:gd name="csX1001" fmla="*/ 2686539 w 12268862"/>
                <a:gd name="csY1001" fmla="*/ 4799471 h 7060758"/>
                <a:gd name="csX1002" fmla="*/ 3593004 w 12268862"/>
                <a:gd name="csY1002" fmla="*/ 4713829 h 7060758"/>
                <a:gd name="csX1003" fmla="*/ 3620047 w 12268862"/>
                <a:gd name="csY1003" fmla="*/ 4724503 h 7060758"/>
                <a:gd name="csX1004" fmla="*/ 3630535 w 12268862"/>
                <a:gd name="csY1004" fmla="*/ 4752255 h 7060758"/>
                <a:gd name="csX1005" fmla="*/ 3620110 w 12268862"/>
                <a:gd name="csY1005" fmla="*/ 4780258 h 7060758"/>
                <a:gd name="csX1006" fmla="*/ 3593636 w 12268862"/>
                <a:gd name="csY1006" fmla="*/ 4790932 h 7060758"/>
                <a:gd name="csX1007" fmla="*/ 3566342 w 12268862"/>
                <a:gd name="csY1007" fmla="*/ 4780007 h 7060758"/>
                <a:gd name="csX1008" fmla="*/ 3555474 w 12268862"/>
                <a:gd name="csY1008" fmla="*/ 4752004 h 7060758"/>
                <a:gd name="csX1009" fmla="*/ 3566089 w 12268862"/>
                <a:gd name="csY1009" fmla="*/ 4724691 h 7060758"/>
                <a:gd name="csX1010" fmla="*/ 3593004 w 12268862"/>
                <a:gd name="csY1010" fmla="*/ 4713829 h 7060758"/>
                <a:gd name="csX1011" fmla="*/ 4349594 w 12268862"/>
                <a:gd name="csY1011" fmla="*/ 4713453 h 7060758"/>
                <a:gd name="csX1012" fmla="*/ 4376671 w 12268862"/>
                <a:gd name="csY1012" fmla="*/ 4724503 h 7060758"/>
                <a:gd name="csX1013" fmla="*/ 4387375 w 12268862"/>
                <a:gd name="csY1013" fmla="*/ 4753385 h 7060758"/>
                <a:gd name="csX1014" fmla="*/ 4376671 w 12268862"/>
                <a:gd name="csY1014" fmla="*/ 4782832 h 7060758"/>
                <a:gd name="csX1015" fmla="*/ 4349718 w 12268862"/>
                <a:gd name="csY1015" fmla="*/ 4794071 h 7060758"/>
                <a:gd name="csX1016" fmla="*/ 4323208 w 12268862"/>
                <a:gd name="csY1016" fmla="*/ 4782644 h 7060758"/>
                <a:gd name="csX1017" fmla="*/ 4312440 w 12268862"/>
                <a:gd name="csY1017" fmla="*/ 4753511 h 7060758"/>
                <a:gd name="csX1018" fmla="*/ 4323019 w 12268862"/>
                <a:gd name="csY1018" fmla="*/ 4724691 h 7060758"/>
                <a:gd name="csX1019" fmla="*/ 4349594 w 12268862"/>
                <a:gd name="csY1019" fmla="*/ 4713453 h 7060758"/>
                <a:gd name="csX1020" fmla="*/ 4023702 w 12268862"/>
                <a:gd name="csY1020" fmla="*/ 4713453 h 7060758"/>
                <a:gd name="csX1021" fmla="*/ 4050779 w 12268862"/>
                <a:gd name="csY1021" fmla="*/ 4724503 h 7060758"/>
                <a:gd name="csX1022" fmla="*/ 4061483 w 12268862"/>
                <a:gd name="csY1022" fmla="*/ 4753385 h 7060758"/>
                <a:gd name="csX1023" fmla="*/ 4050779 w 12268862"/>
                <a:gd name="csY1023" fmla="*/ 4782832 h 7060758"/>
                <a:gd name="csX1024" fmla="*/ 4023827 w 12268862"/>
                <a:gd name="csY1024" fmla="*/ 4794071 h 7060758"/>
                <a:gd name="csX1025" fmla="*/ 3997316 w 12268862"/>
                <a:gd name="csY1025" fmla="*/ 4782644 h 7060758"/>
                <a:gd name="csX1026" fmla="*/ 3986549 w 12268862"/>
                <a:gd name="csY1026" fmla="*/ 4753511 h 7060758"/>
                <a:gd name="csX1027" fmla="*/ 3997127 w 12268862"/>
                <a:gd name="csY1027" fmla="*/ 4724691 h 7060758"/>
                <a:gd name="csX1028" fmla="*/ 4023702 w 12268862"/>
                <a:gd name="csY1028" fmla="*/ 4713453 h 7060758"/>
                <a:gd name="csX1029" fmla="*/ 3851171 w 12268862"/>
                <a:gd name="csY1029" fmla="*/ 4713453 h 7060758"/>
                <a:gd name="csX1030" fmla="*/ 3878249 w 12268862"/>
                <a:gd name="csY1030" fmla="*/ 4724503 h 7060758"/>
                <a:gd name="csX1031" fmla="*/ 3888953 w 12268862"/>
                <a:gd name="csY1031" fmla="*/ 4753385 h 7060758"/>
                <a:gd name="csX1032" fmla="*/ 3878249 w 12268862"/>
                <a:gd name="csY1032" fmla="*/ 4782832 h 7060758"/>
                <a:gd name="csX1033" fmla="*/ 3851296 w 12268862"/>
                <a:gd name="csY1033" fmla="*/ 4794071 h 7060758"/>
                <a:gd name="csX1034" fmla="*/ 3824786 w 12268862"/>
                <a:gd name="csY1034" fmla="*/ 4782644 h 7060758"/>
                <a:gd name="csX1035" fmla="*/ 3814018 w 12268862"/>
                <a:gd name="csY1035" fmla="*/ 4753511 h 7060758"/>
                <a:gd name="csX1036" fmla="*/ 3824596 w 12268862"/>
                <a:gd name="csY1036" fmla="*/ 4724691 h 7060758"/>
                <a:gd name="csX1037" fmla="*/ 3851171 w 12268862"/>
                <a:gd name="csY1037" fmla="*/ 4713453 h 7060758"/>
                <a:gd name="csX1038" fmla="*/ 3170633 w 12268862"/>
                <a:gd name="csY1038" fmla="*/ 4713453 h 7060758"/>
                <a:gd name="csX1039" fmla="*/ 3197709 w 12268862"/>
                <a:gd name="csY1039" fmla="*/ 4724503 h 7060758"/>
                <a:gd name="csX1040" fmla="*/ 3208414 w 12268862"/>
                <a:gd name="csY1040" fmla="*/ 4753385 h 7060758"/>
                <a:gd name="csX1041" fmla="*/ 3197709 w 12268862"/>
                <a:gd name="csY1041" fmla="*/ 4782832 h 7060758"/>
                <a:gd name="csX1042" fmla="*/ 3170757 w 12268862"/>
                <a:gd name="csY1042" fmla="*/ 4794071 h 7060758"/>
                <a:gd name="csX1043" fmla="*/ 3144247 w 12268862"/>
                <a:gd name="csY1043" fmla="*/ 4782644 h 7060758"/>
                <a:gd name="csX1044" fmla="*/ 3133479 w 12268862"/>
                <a:gd name="csY1044" fmla="*/ 4753511 h 7060758"/>
                <a:gd name="csX1045" fmla="*/ 3144058 w 12268862"/>
                <a:gd name="csY1045" fmla="*/ 4724691 h 7060758"/>
                <a:gd name="csX1046" fmla="*/ 3170633 w 12268862"/>
                <a:gd name="csY1046" fmla="*/ 4713453 h 7060758"/>
                <a:gd name="csX1047" fmla="*/ 1244038 w 12268862"/>
                <a:gd name="csY1047" fmla="*/ 4713453 h 7060758"/>
                <a:gd name="csX1048" fmla="*/ 1271114 w 12268862"/>
                <a:gd name="csY1048" fmla="*/ 4724503 h 7060758"/>
                <a:gd name="csX1049" fmla="*/ 1281820 w 12268862"/>
                <a:gd name="csY1049" fmla="*/ 4753385 h 7060758"/>
                <a:gd name="csX1050" fmla="*/ 1271114 w 12268862"/>
                <a:gd name="csY1050" fmla="*/ 4782832 h 7060758"/>
                <a:gd name="csX1051" fmla="*/ 1244163 w 12268862"/>
                <a:gd name="csY1051" fmla="*/ 4794071 h 7060758"/>
                <a:gd name="csX1052" fmla="*/ 1217653 w 12268862"/>
                <a:gd name="csY1052" fmla="*/ 4782644 h 7060758"/>
                <a:gd name="csX1053" fmla="*/ 1206885 w 12268862"/>
                <a:gd name="csY1053" fmla="*/ 4753511 h 7060758"/>
                <a:gd name="csX1054" fmla="*/ 1217463 w 12268862"/>
                <a:gd name="csY1054" fmla="*/ 4724691 h 7060758"/>
                <a:gd name="csX1055" fmla="*/ 1244038 w 12268862"/>
                <a:gd name="csY1055" fmla="*/ 4713453 h 7060758"/>
                <a:gd name="csX1056" fmla="*/ 755200 w 12268862"/>
                <a:gd name="csY1056" fmla="*/ 4713453 h 7060758"/>
                <a:gd name="csX1057" fmla="*/ 782278 w 12268862"/>
                <a:gd name="csY1057" fmla="*/ 4724503 h 7060758"/>
                <a:gd name="csX1058" fmla="*/ 792982 w 12268862"/>
                <a:gd name="csY1058" fmla="*/ 4753385 h 7060758"/>
                <a:gd name="csX1059" fmla="*/ 782278 w 12268862"/>
                <a:gd name="csY1059" fmla="*/ 4782832 h 7060758"/>
                <a:gd name="csX1060" fmla="*/ 755325 w 12268862"/>
                <a:gd name="csY1060" fmla="*/ 4794071 h 7060758"/>
                <a:gd name="csX1061" fmla="*/ 728815 w 12268862"/>
                <a:gd name="csY1061" fmla="*/ 4782644 h 7060758"/>
                <a:gd name="csX1062" fmla="*/ 718048 w 12268862"/>
                <a:gd name="csY1062" fmla="*/ 4753511 h 7060758"/>
                <a:gd name="csX1063" fmla="*/ 728627 w 12268862"/>
                <a:gd name="csY1063" fmla="*/ 4724691 h 7060758"/>
                <a:gd name="csX1064" fmla="*/ 755200 w 12268862"/>
                <a:gd name="csY1064" fmla="*/ 4713453 h 7060758"/>
                <a:gd name="csX1065" fmla="*/ 4590418 w 12268862"/>
                <a:gd name="csY1065" fmla="*/ 4710815 h 7060758"/>
                <a:gd name="csX1066" fmla="*/ 4613773 w 12268862"/>
                <a:gd name="csY1066" fmla="*/ 4717973 h 7060758"/>
                <a:gd name="csX1067" fmla="*/ 4627254 w 12268862"/>
                <a:gd name="csY1067" fmla="*/ 4736558 h 7060758"/>
                <a:gd name="csX1068" fmla="*/ 4552445 w 12268862"/>
                <a:gd name="csY1068" fmla="*/ 4736558 h 7060758"/>
                <a:gd name="csX1069" fmla="*/ 4565103 w 12268862"/>
                <a:gd name="csY1069" fmla="*/ 4718852 h 7060758"/>
                <a:gd name="csX1070" fmla="*/ 4590418 w 12268862"/>
                <a:gd name="csY1070" fmla="*/ 4710815 h 7060758"/>
                <a:gd name="csX1071" fmla="*/ 3344362 w 12268862"/>
                <a:gd name="csY1071" fmla="*/ 4710815 h 7060758"/>
                <a:gd name="csX1072" fmla="*/ 3367717 w 12268862"/>
                <a:gd name="csY1072" fmla="*/ 4717973 h 7060758"/>
                <a:gd name="csX1073" fmla="*/ 3381197 w 12268862"/>
                <a:gd name="csY1073" fmla="*/ 4736558 h 7060758"/>
                <a:gd name="csX1074" fmla="*/ 3306389 w 12268862"/>
                <a:gd name="csY1074" fmla="*/ 4736558 h 7060758"/>
                <a:gd name="csX1075" fmla="*/ 3319047 w 12268862"/>
                <a:gd name="csY1075" fmla="*/ 4718852 h 7060758"/>
                <a:gd name="csX1076" fmla="*/ 3344362 w 12268862"/>
                <a:gd name="csY1076" fmla="*/ 4710815 h 7060758"/>
                <a:gd name="csX1077" fmla="*/ 2462537 w 12268862"/>
                <a:gd name="csY1077" fmla="*/ 4710815 h 7060758"/>
                <a:gd name="csX1078" fmla="*/ 2485893 w 12268862"/>
                <a:gd name="csY1078" fmla="*/ 4717973 h 7060758"/>
                <a:gd name="csX1079" fmla="*/ 2499373 w 12268862"/>
                <a:gd name="csY1079" fmla="*/ 4736558 h 7060758"/>
                <a:gd name="csX1080" fmla="*/ 2424566 w 12268862"/>
                <a:gd name="csY1080" fmla="*/ 4736558 h 7060758"/>
                <a:gd name="csX1081" fmla="*/ 2437223 w 12268862"/>
                <a:gd name="csY1081" fmla="*/ 4718852 h 7060758"/>
                <a:gd name="csX1082" fmla="*/ 2462537 w 12268862"/>
                <a:gd name="csY1082" fmla="*/ 4710815 h 7060758"/>
                <a:gd name="csX1083" fmla="*/ 4130900 w 12268862"/>
                <a:gd name="csY1083" fmla="*/ 4685324 h 7060758"/>
                <a:gd name="csX1084" fmla="*/ 4130900 w 12268862"/>
                <a:gd name="csY1084" fmla="*/ 4742209 h 7060758"/>
                <a:gd name="csX1085" fmla="*/ 4134944 w 12268862"/>
                <a:gd name="csY1085" fmla="*/ 4787415 h 7060758"/>
                <a:gd name="csX1086" fmla="*/ 4154594 w 12268862"/>
                <a:gd name="csY1086" fmla="*/ 4815418 h 7060758"/>
                <a:gd name="csX1087" fmla="*/ 4191176 w 12268862"/>
                <a:gd name="csY1087" fmla="*/ 4825464 h 7060758"/>
                <a:gd name="csX1088" fmla="*/ 4225548 w 12268862"/>
                <a:gd name="csY1088" fmla="*/ 4816862 h 7060758"/>
                <a:gd name="csX1089" fmla="*/ 4246019 w 12268862"/>
                <a:gd name="csY1089" fmla="*/ 4792187 h 7060758"/>
                <a:gd name="csX1090" fmla="*/ 4251705 w 12268862"/>
                <a:gd name="csY1090" fmla="*/ 4743214 h 7060758"/>
                <a:gd name="csX1091" fmla="*/ 4251705 w 12268862"/>
                <a:gd name="csY1091" fmla="*/ 4685324 h 7060758"/>
                <a:gd name="csX1092" fmla="*/ 4217208 w 12268862"/>
                <a:gd name="csY1092" fmla="*/ 4685324 h 7060758"/>
                <a:gd name="csX1093" fmla="*/ 4217208 w 12268862"/>
                <a:gd name="csY1093" fmla="*/ 4752255 h 7060758"/>
                <a:gd name="csX1094" fmla="*/ 4215054 w 12268862"/>
                <a:gd name="csY1094" fmla="*/ 4777495 h 7060758"/>
                <a:gd name="csX1095" fmla="*/ 4206123 w 12268862"/>
                <a:gd name="csY1095" fmla="*/ 4789487 h 7060758"/>
                <a:gd name="csX1096" fmla="*/ 4191492 w 12268862"/>
                <a:gd name="csY1096" fmla="*/ 4793569 h 7060758"/>
                <a:gd name="csX1097" fmla="*/ 4176988 w 12268862"/>
                <a:gd name="csY1097" fmla="*/ 4789425 h 7060758"/>
                <a:gd name="csX1098" fmla="*/ 4168438 w 12268862"/>
                <a:gd name="csY1098" fmla="*/ 4777809 h 7060758"/>
                <a:gd name="csX1099" fmla="*/ 4165777 w 12268862"/>
                <a:gd name="csY1099" fmla="*/ 4751125 h 7060758"/>
                <a:gd name="csX1100" fmla="*/ 4165777 w 12268862"/>
                <a:gd name="csY1100" fmla="*/ 4685324 h 7060758"/>
                <a:gd name="csX1101" fmla="*/ 1859244 w 12268862"/>
                <a:gd name="csY1101" fmla="*/ 4685324 h 7060758"/>
                <a:gd name="csX1102" fmla="*/ 1859244 w 12268862"/>
                <a:gd name="csY1102" fmla="*/ 4742209 h 7060758"/>
                <a:gd name="csX1103" fmla="*/ 1863287 w 12268862"/>
                <a:gd name="csY1103" fmla="*/ 4787415 h 7060758"/>
                <a:gd name="csX1104" fmla="*/ 1882937 w 12268862"/>
                <a:gd name="csY1104" fmla="*/ 4815418 h 7060758"/>
                <a:gd name="csX1105" fmla="*/ 1919520 w 12268862"/>
                <a:gd name="csY1105" fmla="*/ 4825464 h 7060758"/>
                <a:gd name="csX1106" fmla="*/ 1953891 w 12268862"/>
                <a:gd name="csY1106" fmla="*/ 4816862 h 7060758"/>
                <a:gd name="csX1107" fmla="*/ 1974362 w 12268862"/>
                <a:gd name="csY1107" fmla="*/ 4792187 h 7060758"/>
                <a:gd name="csX1108" fmla="*/ 1980049 w 12268862"/>
                <a:gd name="csY1108" fmla="*/ 4743214 h 7060758"/>
                <a:gd name="csX1109" fmla="*/ 1980049 w 12268862"/>
                <a:gd name="csY1109" fmla="*/ 4685324 h 7060758"/>
                <a:gd name="csX1110" fmla="*/ 1945551 w 12268862"/>
                <a:gd name="csY1110" fmla="*/ 4685324 h 7060758"/>
                <a:gd name="csX1111" fmla="*/ 1945551 w 12268862"/>
                <a:gd name="csY1111" fmla="*/ 4752255 h 7060758"/>
                <a:gd name="csX1112" fmla="*/ 1943397 w 12268862"/>
                <a:gd name="csY1112" fmla="*/ 4777495 h 7060758"/>
                <a:gd name="csX1113" fmla="*/ 1934467 w 12268862"/>
                <a:gd name="csY1113" fmla="*/ 4789487 h 7060758"/>
                <a:gd name="csX1114" fmla="*/ 1919835 w 12268862"/>
                <a:gd name="csY1114" fmla="*/ 4793569 h 7060758"/>
                <a:gd name="csX1115" fmla="*/ 1905332 w 12268862"/>
                <a:gd name="csY1115" fmla="*/ 4789425 h 7060758"/>
                <a:gd name="csX1116" fmla="*/ 1896781 w 12268862"/>
                <a:gd name="csY1116" fmla="*/ 4777809 h 7060758"/>
                <a:gd name="csX1117" fmla="*/ 1894120 w 12268862"/>
                <a:gd name="csY1117" fmla="*/ 4751125 h 7060758"/>
                <a:gd name="csX1118" fmla="*/ 1894120 w 12268862"/>
                <a:gd name="csY1118" fmla="*/ 4685324 h 7060758"/>
                <a:gd name="csX1119" fmla="*/ 1422377 w 12268862"/>
                <a:gd name="csY1119" fmla="*/ 4685324 h 7060758"/>
                <a:gd name="csX1120" fmla="*/ 1474640 w 12268862"/>
                <a:gd name="csY1120" fmla="*/ 4811753 h 7060758"/>
                <a:gd name="csX1121" fmla="*/ 1446366 w 12268862"/>
                <a:gd name="csY1121" fmla="*/ 4871927 h 7060758"/>
                <a:gd name="csX1122" fmla="*/ 1481993 w 12268862"/>
                <a:gd name="csY1122" fmla="*/ 4871927 h 7060758"/>
                <a:gd name="csX1123" fmla="*/ 1568100 w 12268862"/>
                <a:gd name="csY1123" fmla="*/ 4685324 h 7060758"/>
                <a:gd name="csX1124" fmla="*/ 1532749 w 12268862"/>
                <a:gd name="csY1124" fmla="*/ 4685324 h 7060758"/>
                <a:gd name="csX1125" fmla="*/ 1493342 w 12268862"/>
                <a:gd name="csY1125" fmla="*/ 4771050 h 7060758"/>
                <a:gd name="csX1126" fmla="*/ 1457627 w 12268862"/>
                <a:gd name="csY1126" fmla="*/ 4685324 h 7060758"/>
                <a:gd name="csX1127" fmla="*/ 4588712 w 12268862"/>
                <a:gd name="csY1127" fmla="*/ 4681808 h 7060758"/>
                <a:gd name="csX1128" fmla="*/ 4537851 w 12268862"/>
                <a:gd name="csY1128" fmla="*/ 4702465 h 7060758"/>
                <a:gd name="csX1129" fmla="*/ 4517568 w 12268862"/>
                <a:gd name="csY1129" fmla="*/ 4754390 h 7060758"/>
                <a:gd name="csX1130" fmla="*/ 4537913 w 12268862"/>
                <a:gd name="csY1130" fmla="*/ 4805184 h 7060758"/>
                <a:gd name="csX1131" fmla="*/ 4590607 w 12268862"/>
                <a:gd name="csY1131" fmla="*/ 4825464 h 7060758"/>
                <a:gd name="csX1132" fmla="*/ 4626622 w 12268862"/>
                <a:gd name="csY1132" fmla="*/ 4818118 h 7060758"/>
                <a:gd name="csX1133" fmla="*/ 4652653 w 12268862"/>
                <a:gd name="csY1133" fmla="*/ 4795452 h 7060758"/>
                <a:gd name="csX1134" fmla="*/ 4623589 w 12268862"/>
                <a:gd name="csY1134" fmla="*/ 4781890 h 7060758"/>
                <a:gd name="csX1135" fmla="*/ 4590355 w 12268862"/>
                <a:gd name="csY1135" fmla="*/ 4795327 h 7060758"/>
                <a:gd name="csX1136" fmla="*/ 4563755 w 12268862"/>
                <a:gd name="csY1136" fmla="*/ 4786725 h 7060758"/>
                <a:gd name="csX1137" fmla="*/ 4550928 w 12268862"/>
                <a:gd name="csY1137" fmla="*/ 4763556 h 7060758"/>
                <a:gd name="csX1138" fmla="*/ 4661751 w 12268862"/>
                <a:gd name="csY1138" fmla="*/ 4763556 h 7060758"/>
                <a:gd name="csX1139" fmla="*/ 4661877 w 12268862"/>
                <a:gd name="csY1139" fmla="*/ 4757027 h 7060758"/>
                <a:gd name="csX1140" fmla="*/ 4641533 w 12268862"/>
                <a:gd name="csY1140" fmla="*/ 4702465 h 7060758"/>
                <a:gd name="csX1141" fmla="*/ 4588712 w 12268862"/>
                <a:gd name="csY1141" fmla="*/ 4681808 h 7060758"/>
                <a:gd name="csX1142" fmla="*/ 4342566 w 12268862"/>
                <a:gd name="csY1142" fmla="*/ 4681808 h 7060758"/>
                <a:gd name="csX1143" fmla="*/ 4296875 w 12268862"/>
                <a:gd name="csY1143" fmla="*/ 4702025 h 7060758"/>
                <a:gd name="csX1144" fmla="*/ 4278069 w 12268862"/>
                <a:gd name="csY1144" fmla="*/ 4753887 h 7060758"/>
                <a:gd name="csX1145" fmla="*/ 4297507 w 12268862"/>
                <a:gd name="csY1145" fmla="*/ 4804933 h 7060758"/>
                <a:gd name="csX1146" fmla="*/ 4343575 w 12268862"/>
                <a:gd name="csY1146" fmla="*/ 4825464 h 7060758"/>
                <a:gd name="csX1147" fmla="*/ 4365600 w 12268862"/>
                <a:gd name="csY1147" fmla="*/ 4821258 h 7060758"/>
                <a:gd name="csX1148" fmla="*/ 4385858 w 12268862"/>
                <a:gd name="csY1148" fmla="*/ 4807507 h 7060758"/>
                <a:gd name="csX1149" fmla="*/ 4385858 w 12268862"/>
                <a:gd name="csY1149" fmla="*/ 4821948 h 7060758"/>
                <a:gd name="csX1150" fmla="*/ 4420356 w 12268862"/>
                <a:gd name="csY1150" fmla="*/ 4821948 h 7060758"/>
                <a:gd name="csX1151" fmla="*/ 4420356 w 12268862"/>
                <a:gd name="csY1151" fmla="*/ 4685324 h 7060758"/>
                <a:gd name="csX1152" fmla="*/ 4385858 w 12268862"/>
                <a:gd name="csY1152" fmla="*/ 4685324 h 7060758"/>
                <a:gd name="csX1153" fmla="*/ 4385858 w 12268862"/>
                <a:gd name="csY1153" fmla="*/ 4700393 h 7060758"/>
                <a:gd name="csX1154" fmla="*/ 4365789 w 12268862"/>
                <a:gd name="csY1154" fmla="*/ 4686454 h 7060758"/>
                <a:gd name="csX1155" fmla="*/ 4342566 w 12268862"/>
                <a:gd name="csY1155" fmla="*/ 4681808 h 7060758"/>
                <a:gd name="csX1156" fmla="*/ 3844144 w 12268862"/>
                <a:gd name="csY1156" fmla="*/ 4681808 h 7060758"/>
                <a:gd name="csX1157" fmla="*/ 3798453 w 12268862"/>
                <a:gd name="csY1157" fmla="*/ 4702025 h 7060758"/>
                <a:gd name="csX1158" fmla="*/ 3779647 w 12268862"/>
                <a:gd name="csY1158" fmla="*/ 4753887 h 7060758"/>
                <a:gd name="csX1159" fmla="*/ 3799084 w 12268862"/>
                <a:gd name="csY1159" fmla="*/ 4804933 h 7060758"/>
                <a:gd name="csX1160" fmla="*/ 3845153 w 12268862"/>
                <a:gd name="csY1160" fmla="*/ 4825464 h 7060758"/>
                <a:gd name="csX1161" fmla="*/ 3867178 w 12268862"/>
                <a:gd name="csY1161" fmla="*/ 4821258 h 7060758"/>
                <a:gd name="csX1162" fmla="*/ 3887436 w 12268862"/>
                <a:gd name="csY1162" fmla="*/ 4807507 h 7060758"/>
                <a:gd name="csX1163" fmla="*/ 3887436 w 12268862"/>
                <a:gd name="csY1163" fmla="*/ 4821948 h 7060758"/>
                <a:gd name="csX1164" fmla="*/ 3921934 w 12268862"/>
                <a:gd name="csY1164" fmla="*/ 4821948 h 7060758"/>
                <a:gd name="csX1165" fmla="*/ 3921934 w 12268862"/>
                <a:gd name="csY1165" fmla="*/ 4685324 h 7060758"/>
                <a:gd name="csX1166" fmla="*/ 3887436 w 12268862"/>
                <a:gd name="csY1166" fmla="*/ 4685324 h 7060758"/>
                <a:gd name="csX1167" fmla="*/ 3887436 w 12268862"/>
                <a:gd name="csY1167" fmla="*/ 4700393 h 7060758"/>
                <a:gd name="csX1168" fmla="*/ 3867366 w 12268862"/>
                <a:gd name="csY1168" fmla="*/ 4686454 h 7060758"/>
                <a:gd name="csX1169" fmla="*/ 3844144 w 12268862"/>
                <a:gd name="csY1169" fmla="*/ 4681808 h 7060758"/>
                <a:gd name="csX1170" fmla="*/ 3751383 w 12268862"/>
                <a:gd name="csY1170" fmla="*/ 4681808 h 7060758"/>
                <a:gd name="csX1171" fmla="*/ 3733944 w 12268862"/>
                <a:gd name="csY1171" fmla="*/ 4687082 h 7060758"/>
                <a:gd name="csX1172" fmla="*/ 3721182 w 12268862"/>
                <a:gd name="csY1172" fmla="*/ 4702528 h 7060758"/>
                <a:gd name="csX1173" fmla="*/ 3721182 w 12268862"/>
                <a:gd name="csY1173" fmla="*/ 4685324 h 7060758"/>
                <a:gd name="csX1174" fmla="*/ 3691611 w 12268862"/>
                <a:gd name="csY1174" fmla="*/ 4685324 h 7060758"/>
                <a:gd name="csX1175" fmla="*/ 3691611 w 12268862"/>
                <a:gd name="csY1175" fmla="*/ 4821948 h 7060758"/>
                <a:gd name="csX1176" fmla="*/ 3725857 w 12268862"/>
                <a:gd name="csY1176" fmla="*/ 4821948 h 7060758"/>
                <a:gd name="csX1177" fmla="*/ 3725857 w 12268862"/>
                <a:gd name="csY1177" fmla="*/ 4766696 h 7060758"/>
                <a:gd name="csX1178" fmla="*/ 3725731 w 12268862"/>
                <a:gd name="csY1178" fmla="*/ 4760040 h 7060758"/>
                <a:gd name="csX1179" fmla="*/ 3731228 w 12268862"/>
                <a:gd name="csY1179" fmla="*/ 4721615 h 7060758"/>
                <a:gd name="csX1180" fmla="*/ 3744686 w 12268862"/>
                <a:gd name="csY1180" fmla="*/ 4711820 h 7060758"/>
                <a:gd name="csX1181" fmla="*/ 3754668 w 12268862"/>
                <a:gd name="csY1181" fmla="*/ 4714834 h 7060758"/>
                <a:gd name="csX1182" fmla="*/ 3765410 w 12268862"/>
                <a:gd name="csY1182" fmla="*/ 4685324 h 7060758"/>
                <a:gd name="csX1183" fmla="*/ 3751383 w 12268862"/>
                <a:gd name="csY1183" fmla="*/ 4681808 h 7060758"/>
                <a:gd name="csX1184" fmla="*/ 3585171 w 12268862"/>
                <a:gd name="csY1184" fmla="*/ 4681808 h 7060758"/>
                <a:gd name="csX1185" fmla="*/ 3541448 w 12268862"/>
                <a:gd name="csY1185" fmla="*/ 4699639 h 7060758"/>
                <a:gd name="csX1186" fmla="*/ 3521229 w 12268862"/>
                <a:gd name="csY1186" fmla="*/ 4751878 h 7060758"/>
                <a:gd name="csX1187" fmla="*/ 3540310 w 12268862"/>
                <a:gd name="csY1187" fmla="*/ 4802108 h 7060758"/>
                <a:gd name="csX1188" fmla="*/ 3587065 w 12268862"/>
                <a:gd name="csY1188" fmla="*/ 4821948 h 7060758"/>
                <a:gd name="csX1189" fmla="*/ 3609685 w 12268862"/>
                <a:gd name="csY1189" fmla="*/ 4817993 h 7060758"/>
                <a:gd name="csX1190" fmla="*/ 3628766 w 12268862"/>
                <a:gd name="csY1190" fmla="*/ 4804996 h 7060758"/>
                <a:gd name="csX1191" fmla="*/ 3625291 w 12268862"/>
                <a:gd name="csY1191" fmla="*/ 4828352 h 7060758"/>
                <a:gd name="csX1192" fmla="*/ 3613349 w 12268862"/>
                <a:gd name="csY1192" fmla="*/ 4839403 h 7060758"/>
                <a:gd name="csX1193" fmla="*/ 3590983 w 12268862"/>
                <a:gd name="csY1193" fmla="*/ 4843672 h 7060758"/>
                <a:gd name="csX1194" fmla="*/ 3572155 w 12268862"/>
                <a:gd name="csY1194" fmla="*/ 4840721 h 7060758"/>
                <a:gd name="csX1195" fmla="*/ 3559139 w 12268862"/>
                <a:gd name="csY1195" fmla="*/ 4831994 h 7060758"/>
                <a:gd name="csX1196" fmla="*/ 3521103 w 12268862"/>
                <a:gd name="csY1196" fmla="*/ 4831994 h 7060758"/>
                <a:gd name="csX1197" fmla="*/ 3535129 w 12268862"/>
                <a:gd name="csY1197" fmla="*/ 4855665 h 7060758"/>
                <a:gd name="csX1198" fmla="*/ 3558381 w 12268862"/>
                <a:gd name="csY1198" fmla="*/ 4870420 h 7060758"/>
                <a:gd name="csX1199" fmla="*/ 3592372 w 12268862"/>
                <a:gd name="csY1199" fmla="*/ 4875443 h 7060758"/>
                <a:gd name="csX1200" fmla="*/ 3649111 w 12268862"/>
                <a:gd name="csY1200" fmla="*/ 4853342 h 7060758"/>
                <a:gd name="csX1201" fmla="*/ 3663137 w 12268862"/>
                <a:gd name="csY1201" fmla="*/ 4802359 h 7060758"/>
                <a:gd name="csX1202" fmla="*/ 3663137 w 12268862"/>
                <a:gd name="csY1202" fmla="*/ 4685324 h 7060758"/>
                <a:gd name="csX1203" fmla="*/ 3628766 w 12268862"/>
                <a:gd name="csY1203" fmla="*/ 4685324 h 7060758"/>
                <a:gd name="csX1204" fmla="*/ 3628766 w 12268862"/>
                <a:gd name="csY1204" fmla="*/ 4700393 h 7060758"/>
                <a:gd name="csX1205" fmla="*/ 3607600 w 12268862"/>
                <a:gd name="csY1205" fmla="*/ 4686140 h 7060758"/>
                <a:gd name="csX1206" fmla="*/ 3585171 w 12268862"/>
                <a:gd name="csY1206" fmla="*/ 4681808 h 7060758"/>
                <a:gd name="csX1207" fmla="*/ 3492586 w 12268862"/>
                <a:gd name="csY1207" fmla="*/ 4681808 h 7060758"/>
                <a:gd name="csX1208" fmla="*/ 3475148 w 12268862"/>
                <a:gd name="csY1208" fmla="*/ 4687082 h 7060758"/>
                <a:gd name="csX1209" fmla="*/ 3462385 w 12268862"/>
                <a:gd name="csY1209" fmla="*/ 4702528 h 7060758"/>
                <a:gd name="csX1210" fmla="*/ 3462385 w 12268862"/>
                <a:gd name="csY1210" fmla="*/ 4685324 h 7060758"/>
                <a:gd name="csX1211" fmla="*/ 3432816 w 12268862"/>
                <a:gd name="csY1211" fmla="*/ 4685324 h 7060758"/>
                <a:gd name="csX1212" fmla="*/ 3432816 w 12268862"/>
                <a:gd name="csY1212" fmla="*/ 4821948 h 7060758"/>
                <a:gd name="csX1213" fmla="*/ 3467060 w 12268862"/>
                <a:gd name="csY1213" fmla="*/ 4821948 h 7060758"/>
                <a:gd name="csX1214" fmla="*/ 3467060 w 12268862"/>
                <a:gd name="csY1214" fmla="*/ 4766696 h 7060758"/>
                <a:gd name="csX1215" fmla="*/ 3466934 w 12268862"/>
                <a:gd name="csY1215" fmla="*/ 4760040 h 7060758"/>
                <a:gd name="csX1216" fmla="*/ 3472431 w 12268862"/>
                <a:gd name="csY1216" fmla="*/ 4721615 h 7060758"/>
                <a:gd name="csX1217" fmla="*/ 3485889 w 12268862"/>
                <a:gd name="csY1217" fmla="*/ 4711820 h 7060758"/>
                <a:gd name="csX1218" fmla="*/ 3495872 w 12268862"/>
                <a:gd name="csY1218" fmla="*/ 4714834 h 7060758"/>
                <a:gd name="csX1219" fmla="*/ 3506612 w 12268862"/>
                <a:gd name="csY1219" fmla="*/ 4685324 h 7060758"/>
                <a:gd name="csX1220" fmla="*/ 3492586 w 12268862"/>
                <a:gd name="csY1220" fmla="*/ 4681808 h 7060758"/>
                <a:gd name="csX1221" fmla="*/ 3342656 w 12268862"/>
                <a:gd name="csY1221" fmla="*/ 4681808 h 7060758"/>
                <a:gd name="csX1222" fmla="*/ 3291795 w 12268862"/>
                <a:gd name="csY1222" fmla="*/ 4702465 h 7060758"/>
                <a:gd name="csX1223" fmla="*/ 3271513 w 12268862"/>
                <a:gd name="csY1223" fmla="*/ 4754390 h 7060758"/>
                <a:gd name="csX1224" fmla="*/ 3291857 w 12268862"/>
                <a:gd name="csY1224" fmla="*/ 4805184 h 7060758"/>
                <a:gd name="csX1225" fmla="*/ 3344551 w 12268862"/>
                <a:gd name="csY1225" fmla="*/ 4825464 h 7060758"/>
                <a:gd name="csX1226" fmla="*/ 3380565 w 12268862"/>
                <a:gd name="csY1226" fmla="*/ 4818118 h 7060758"/>
                <a:gd name="csX1227" fmla="*/ 3406597 w 12268862"/>
                <a:gd name="csY1227" fmla="*/ 4795452 h 7060758"/>
                <a:gd name="csX1228" fmla="*/ 3377532 w 12268862"/>
                <a:gd name="csY1228" fmla="*/ 4781890 h 7060758"/>
                <a:gd name="csX1229" fmla="*/ 3344300 w 12268862"/>
                <a:gd name="csY1229" fmla="*/ 4795327 h 7060758"/>
                <a:gd name="csX1230" fmla="*/ 3317699 w 12268862"/>
                <a:gd name="csY1230" fmla="*/ 4786725 h 7060758"/>
                <a:gd name="csX1231" fmla="*/ 3304872 w 12268862"/>
                <a:gd name="csY1231" fmla="*/ 4763556 h 7060758"/>
                <a:gd name="csX1232" fmla="*/ 3415695 w 12268862"/>
                <a:gd name="csY1232" fmla="*/ 4763556 h 7060758"/>
                <a:gd name="csX1233" fmla="*/ 3415822 w 12268862"/>
                <a:gd name="csY1233" fmla="*/ 4757027 h 7060758"/>
                <a:gd name="csX1234" fmla="*/ 3395477 w 12268862"/>
                <a:gd name="csY1234" fmla="*/ 4702465 h 7060758"/>
                <a:gd name="csX1235" fmla="*/ 3342656 w 12268862"/>
                <a:gd name="csY1235" fmla="*/ 4681808 h 7060758"/>
                <a:gd name="csX1236" fmla="*/ 3027320 w 12268862"/>
                <a:gd name="csY1236" fmla="*/ 4681808 h 7060758"/>
                <a:gd name="csX1237" fmla="*/ 3007825 w 12268862"/>
                <a:gd name="csY1237" fmla="*/ 4685652 h 7060758"/>
                <a:gd name="csX1238" fmla="*/ 2986563 w 12268862"/>
                <a:gd name="csY1238" fmla="*/ 4699326 h 7060758"/>
                <a:gd name="csX1239" fmla="*/ 2986563 w 12268862"/>
                <a:gd name="csY1239" fmla="*/ 4685324 h 7060758"/>
                <a:gd name="csX1240" fmla="*/ 2952065 w 12268862"/>
                <a:gd name="csY1240" fmla="*/ 4685324 h 7060758"/>
                <a:gd name="csX1241" fmla="*/ 2952065 w 12268862"/>
                <a:gd name="csY1241" fmla="*/ 4821948 h 7060758"/>
                <a:gd name="csX1242" fmla="*/ 2986563 w 12268862"/>
                <a:gd name="csY1242" fmla="*/ 4821948 h 7060758"/>
                <a:gd name="csX1243" fmla="*/ 2986563 w 12268862"/>
                <a:gd name="csY1243" fmla="*/ 4767135 h 7060758"/>
                <a:gd name="csX1244" fmla="*/ 2988076 w 12268862"/>
                <a:gd name="csY1244" fmla="*/ 4739417 h 7060758"/>
                <a:gd name="csX1245" fmla="*/ 2998477 w 12268862"/>
                <a:gd name="csY1245" fmla="*/ 4720163 h 7060758"/>
                <a:gd name="csX1246" fmla="*/ 3016440 w 12268862"/>
                <a:gd name="csY1246" fmla="*/ 4713201 h 7060758"/>
                <a:gd name="csX1247" fmla="*/ 3029992 w 12268862"/>
                <a:gd name="csY1247" fmla="*/ 4717403 h 7060758"/>
                <a:gd name="csX1248" fmla="*/ 3037683 w 12268862"/>
                <a:gd name="csY1248" fmla="*/ 4729633 h 7060758"/>
                <a:gd name="csX1249" fmla="*/ 3039889 w 12268862"/>
                <a:gd name="csY1249" fmla="*/ 4762118 h 7060758"/>
                <a:gd name="csX1250" fmla="*/ 3039889 w 12268862"/>
                <a:gd name="csY1250" fmla="*/ 4821948 h 7060758"/>
                <a:gd name="csX1251" fmla="*/ 3074008 w 12268862"/>
                <a:gd name="csY1251" fmla="*/ 4821948 h 7060758"/>
                <a:gd name="csX1252" fmla="*/ 3074008 w 12268862"/>
                <a:gd name="csY1252" fmla="*/ 4731661 h 7060758"/>
                <a:gd name="csX1253" fmla="*/ 3062021 w 12268862"/>
                <a:gd name="csY1253" fmla="*/ 4695998 h 7060758"/>
                <a:gd name="csX1254" fmla="*/ 3027320 w 12268862"/>
                <a:gd name="csY1254" fmla="*/ 4681808 h 7060758"/>
                <a:gd name="csX1255" fmla="*/ 2610762 w 12268862"/>
                <a:gd name="csY1255" fmla="*/ 4681808 h 7060758"/>
                <a:gd name="csX1256" fmla="*/ 2593324 w 12268862"/>
                <a:gd name="csY1256" fmla="*/ 4687082 h 7060758"/>
                <a:gd name="csX1257" fmla="*/ 2580561 w 12268862"/>
                <a:gd name="csY1257" fmla="*/ 4702528 h 7060758"/>
                <a:gd name="csX1258" fmla="*/ 2580561 w 12268862"/>
                <a:gd name="csY1258" fmla="*/ 4685324 h 7060758"/>
                <a:gd name="csX1259" fmla="*/ 2550992 w 12268862"/>
                <a:gd name="csY1259" fmla="*/ 4685324 h 7060758"/>
                <a:gd name="csX1260" fmla="*/ 2550992 w 12268862"/>
                <a:gd name="csY1260" fmla="*/ 4821948 h 7060758"/>
                <a:gd name="csX1261" fmla="*/ 2585236 w 12268862"/>
                <a:gd name="csY1261" fmla="*/ 4821948 h 7060758"/>
                <a:gd name="csX1262" fmla="*/ 2585236 w 12268862"/>
                <a:gd name="csY1262" fmla="*/ 4766696 h 7060758"/>
                <a:gd name="csX1263" fmla="*/ 2585109 w 12268862"/>
                <a:gd name="csY1263" fmla="*/ 4760040 h 7060758"/>
                <a:gd name="csX1264" fmla="*/ 2590607 w 12268862"/>
                <a:gd name="csY1264" fmla="*/ 4721615 h 7060758"/>
                <a:gd name="csX1265" fmla="*/ 2604065 w 12268862"/>
                <a:gd name="csY1265" fmla="*/ 4711820 h 7060758"/>
                <a:gd name="csX1266" fmla="*/ 2614048 w 12268862"/>
                <a:gd name="csY1266" fmla="*/ 4714834 h 7060758"/>
                <a:gd name="csX1267" fmla="*/ 2624788 w 12268862"/>
                <a:gd name="csY1267" fmla="*/ 4685324 h 7060758"/>
                <a:gd name="csX1268" fmla="*/ 2610762 w 12268862"/>
                <a:gd name="csY1268" fmla="*/ 4681808 h 7060758"/>
                <a:gd name="csX1269" fmla="*/ 2460832 w 12268862"/>
                <a:gd name="csY1269" fmla="*/ 4681808 h 7060758"/>
                <a:gd name="csX1270" fmla="*/ 2409970 w 12268862"/>
                <a:gd name="csY1270" fmla="*/ 4702465 h 7060758"/>
                <a:gd name="csX1271" fmla="*/ 2389688 w 12268862"/>
                <a:gd name="csY1271" fmla="*/ 4754390 h 7060758"/>
                <a:gd name="csX1272" fmla="*/ 2410033 w 12268862"/>
                <a:gd name="csY1272" fmla="*/ 4805184 h 7060758"/>
                <a:gd name="csX1273" fmla="*/ 2462728 w 12268862"/>
                <a:gd name="csY1273" fmla="*/ 4825464 h 7060758"/>
                <a:gd name="csX1274" fmla="*/ 2498741 w 12268862"/>
                <a:gd name="csY1274" fmla="*/ 4818118 h 7060758"/>
                <a:gd name="csX1275" fmla="*/ 2524772 w 12268862"/>
                <a:gd name="csY1275" fmla="*/ 4795452 h 7060758"/>
                <a:gd name="csX1276" fmla="*/ 2495708 w 12268862"/>
                <a:gd name="csY1276" fmla="*/ 4781890 h 7060758"/>
                <a:gd name="csX1277" fmla="*/ 2462475 w 12268862"/>
                <a:gd name="csY1277" fmla="*/ 4795327 h 7060758"/>
                <a:gd name="csX1278" fmla="*/ 2435874 w 12268862"/>
                <a:gd name="csY1278" fmla="*/ 4786725 h 7060758"/>
                <a:gd name="csX1279" fmla="*/ 2423048 w 12268862"/>
                <a:gd name="csY1279" fmla="*/ 4763556 h 7060758"/>
                <a:gd name="csX1280" fmla="*/ 2533871 w 12268862"/>
                <a:gd name="csY1280" fmla="*/ 4763556 h 7060758"/>
                <a:gd name="csX1281" fmla="*/ 2533997 w 12268862"/>
                <a:gd name="csY1281" fmla="*/ 4757027 h 7060758"/>
                <a:gd name="csX1282" fmla="*/ 2513653 w 12268862"/>
                <a:gd name="csY1282" fmla="*/ 4702465 h 7060758"/>
                <a:gd name="csX1283" fmla="*/ 2460832 w 12268862"/>
                <a:gd name="csY1283" fmla="*/ 4681808 h 7060758"/>
                <a:gd name="csX1284" fmla="*/ 2087985 w 12268862"/>
                <a:gd name="csY1284" fmla="*/ 4681808 h 7060758"/>
                <a:gd name="csX1285" fmla="*/ 2068490 w 12268862"/>
                <a:gd name="csY1285" fmla="*/ 4685652 h 7060758"/>
                <a:gd name="csX1286" fmla="*/ 2047229 w 12268862"/>
                <a:gd name="csY1286" fmla="*/ 4699326 h 7060758"/>
                <a:gd name="csX1287" fmla="*/ 2047229 w 12268862"/>
                <a:gd name="csY1287" fmla="*/ 4685324 h 7060758"/>
                <a:gd name="csX1288" fmla="*/ 2012730 w 12268862"/>
                <a:gd name="csY1288" fmla="*/ 4685324 h 7060758"/>
                <a:gd name="csX1289" fmla="*/ 2012730 w 12268862"/>
                <a:gd name="csY1289" fmla="*/ 4821948 h 7060758"/>
                <a:gd name="csX1290" fmla="*/ 2047229 w 12268862"/>
                <a:gd name="csY1290" fmla="*/ 4821948 h 7060758"/>
                <a:gd name="csX1291" fmla="*/ 2047229 w 12268862"/>
                <a:gd name="csY1291" fmla="*/ 4767135 h 7060758"/>
                <a:gd name="csX1292" fmla="*/ 2048741 w 12268862"/>
                <a:gd name="csY1292" fmla="*/ 4739417 h 7060758"/>
                <a:gd name="csX1293" fmla="*/ 2059142 w 12268862"/>
                <a:gd name="csY1293" fmla="*/ 4720163 h 7060758"/>
                <a:gd name="csX1294" fmla="*/ 2077106 w 12268862"/>
                <a:gd name="csY1294" fmla="*/ 4713201 h 7060758"/>
                <a:gd name="csX1295" fmla="*/ 2090658 w 12268862"/>
                <a:gd name="csY1295" fmla="*/ 4717403 h 7060758"/>
                <a:gd name="csX1296" fmla="*/ 2098348 w 12268862"/>
                <a:gd name="csY1296" fmla="*/ 4729633 h 7060758"/>
                <a:gd name="csX1297" fmla="*/ 2100555 w 12268862"/>
                <a:gd name="csY1297" fmla="*/ 4762118 h 7060758"/>
                <a:gd name="csX1298" fmla="*/ 2100555 w 12268862"/>
                <a:gd name="csY1298" fmla="*/ 4821948 h 7060758"/>
                <a:gd name="csX1299" fmla="*/ 2134673 w 12268862"/>
                <a:gd name="csY1299" fmla="*/ 4821948 h 7060758"/>
                <a:gd name="csX1300" fmla="*/ 2134673 w 12268862"/>
                <a:gd name="csY1300" fmla="*/ 4731661 h 7060758"/>
                <a:gd name="csX1301" fmla="*/ 2122686 w 12268862"/>
                <a:gd name="csY1301" fmla="*/ 4695998 h 7060758"/>
                <a:gd name="csX1302" fmla="*/ 2087985 w 12268862"/>
                <a:gd name="csY1302" fmla="*/ 4681808 h 7060758"/>
                <a:gd name="csX1303" fmla="*/ 1403046 w 12268862"/>
                <a:gd name="csY1303" fmla="*/ 4681808 h 7060758"/>
                <a:gd name="csX1304" fmla="*/ 1385608 w 12268862"/>
                <a:gd name="csY1304" fmla="*/ 4687082 h 7060758"/>
                <a:gd name="csX1305" fmla="*/ 1372845 w 12268862"/>
                <a:gd name="csY1305" fmla="*/ 4702528 h 7060758"/>
                <a:gd name="csX1306" fmla="*/ 1372845 w 12268862"/>
                <a:gd name="csY1306" fmla="*/ 4685324 h 7060758"/>
                <a:gd name="csX1307" fmla="*/ 1343275 w 12268862"/>
                <a:gd name="csY1307" fmla="*/ 4685324 h 7060758"/>
                <a:gd name="csX1308" fmla="*/ 1343275 w 12268862"/>
                <a:gd name="csY1308" fmla="*/ 4821948 h 7060758"/>
                <a:gd name="csX1309" fmla="*/ 1377520 w 12268862"/>
                <a:gd name="csY1309" fmla="*/ 4821948 h 7060758"/>
                <a:gd name="csX1310" fmla="*/ 1377520 w 12268862"/>
                <a:gd name="csY1310" fmla="*/ 4766696 h 7060758"/>
                <a:gd name="csX1311" fmla="*/ 1377393 w 12268862"/>
                <a:gd name="csY1311" fmla="*/ 4760040 h 7060758"/>
                <a:gd name="csX1312" fmla="*/ 1382891 w 12268862"/>
                <a:gd name="csY1312" fmla="*/ 4721615 h 7060758"/>
                <a:gd name="csX1313" fmla="*/ 1396348 w 12268862"/>
                <a:gd name="csY1313" fmla="*/ 4711820 h 7060758"/>
                <a:gd name="csX1314" fmla="*/ 1406331 w 12268862"/>
                <a:gd name="csY1314" fmla="*/ 4714834 h 7060758"/>
                <a:gd name="csX1315" fmla="*/ 1417073 w 12268862"/>
                <a:gd name="csY1315" fmla="*/ 4685324 h 7060758"/>
                <a:gd name="csX1316" fmla="*/ 1403046 w 12268862"/>
                <a:gd name="csY1316" fmla="*/ 4681808 h 7060758"/>
                <a:gd name="csX1317" fmla="*/ 1237011 w 12268862"/>
                <a:gd name="csY1317" fmla="*/ 4681808 h 7060758"/>
                <a:gd name="csX1318" fmla="*/ 1191319 w 12268862"/>
                <a:gd name="csY1318" fmla="*/ 4702025 h 7060758"/>
                <a:gd name="csX1319" fmla="*/ 1172514 w 12268862"/>
                <a:gd name="csY1319" fmla="*/ 4753887 h 7060758"/>
                <a:gd name="csX1320" fmla="*/ 1191951 w 12268862"/>
                <a:gd name="csY1320" fmla="*/ 4804933 h 7060758"/>
                <a:gd name="csX1321" fmla="*/ 1238020 w 12268862"/>
                <a:gd name="csY1321" fmla="*/ 4825464 h 7060758"/>
                <a:gd name="csX1322" fmla="*/ 1260045 w 12268862"/>
                <a:gd name="csY1322" fmla="*/ 4821258 h 7060758"/>
                <a:gd name="csX1323" fmla="*/ 1280303 w 12268862"/>
                <a:gd name="csY1323" fmla="*/ 4807507 h 7060758"/>
                <a:gd name="csX1324" fmla="*/ 1280303 w 12268862"/>
                <a:gd name="csY1324" fmla="*/ 4821948 h 7060758"/>
                <a:gd name="csX1325" fmla="*/ 1314801 w 12268862"/>
                <a:gd name="csY1325" fmla="*/ 4821948 h 7060758"/>
                <a:gd name="csX1326" fmla="*/ 1314801 w 12268862"/>
                <a:gd name="csY1326" fmla="*/ 4685324 h 7060758"/>
                <a:gd name="csX1327" fmla="*/ 1280303 w 12268862"/>
                <a:gd name="csY1327" fmla="*/ 4685324 h 7060758"/>
                <a:gd name="csX1328" fmla="*/ 1280303 w 12268862"/>
                <a:gd name="csY1328" fmla="*/ 4700393 h 7060758"/>
                <a:gd name="csX1329" fmla="*/ 1260233 w 12268862"/>
                <a:gd name="csY1329" fmla="*/ 4686454 h 7060758"/>
                <a:gd name="csX1330" fmla="*/ 1237011 w 12268862"/>
                <a:gd name="csY1330" fmla="*/ 4681808 h 7060758"/>
                <a:gd name="csX1331" fmla="*/ 933668 w 12268862"/>
                <a:gd name="csY1331" fmla="*/ 4681808 h 7060758"/>
                <a:gd name="csX1332" fmla="*/ 893674 w 12268862"/>
                <a:gd name="csY1332" fmla="*/ 4691352 h 7060758"/>
                <a:gd name="csX1333" fmla="*/ 865810 w 12268862"/>
                <a:gd name="csY1333" fmla="*/ 4717596 h 7060758"/>
                <a:gd name="csX1334" fmla="*/ 855828 w 12268862"/>
                <a:gd name="csY1334" fmla="*/ 4754138 h 7060758"/>
                <a:gd name="csX1335" fmla="*/ 876362 w 12268862"/>
                <a:gd name="csY1335" fmla="*/ 4804117 h 7060758"/>
                <a:gd name="csX1336" fmla="*/ 933163 w 12268862"/>
                <a:gd name="csY1336" fmla="*/ 4825464 h 7060758"/>
                <a:gd name="csX1337" fmla="*/ 995588 w 12268862"/>
                <a:gd name="csY1337" fmla="*/ 4796883 h 7060758"/>
                <a:gd name="csX1338" fmla="*/ 968386 w 12268862"/>
                <a:gd name="csY1338" fmla="*/ 4778374 h 7060758"/>
                <a:gd name="csX1339" fmla="*/ 932329 w 12268862"/>
                <a:gd name="csY1339" fmla="*/ 4794071 h 7060758"/>
                <a:gd name="csX1340" fmla="*/ 902092 w 12268862"/>
                <a:gd name="csY1340" fmla="*/ 4783038 h 7060758"/>
                <a:gd name="csX1341" fmla="*/ 890578 w 12268862"/>
                <a:gd name="csY1341" fmla="*/ 4754576 h 7060758"/>
                <a:gd name="csX1342" fmla="*/ 902533 w 12268862"/>
                <a:gd name="csY1342" fmla="*/ 4725176 h 7060758"/>
                <a:gd name="csX1343" fmla="*/ 933847 w 12268862"/>
                <a:gd name="csY1343" fmla="*/ 4713704 h 7060758"/>
                <a:gd name="csX1344" fmla="*/ 952381 w 12268862"/>
                <a:gd name="csY1344" fmla="*/ 4716969 h 7060758"/>
                <a:gd name="csX1345" fmla="*/ 968386 w 12268862"/>
                <a:gd name="csY1345" fmla="*/ 4728647 h 7060758"/>
                <a:gd name="csX1346" fmla="*/ 997104 w 12268862"/>
                <a:gd name="csY1346" fmla="*/ 4712950 h 7060758"/>
                <a:gd name="csX1347" fmla="*/ 970441 w 12268862"/>
                <a:gd name="csY1347" fmla="*/ 4689907 h 7060758"/>
                <a:gd name="csX1348" fmla="*/ 933668 w 12268862"/>
                <a:gd name="csY1348" fmla="*/ 4681808 h 7060758"/>
                <a:gd name="csX1349" fmla="*/ 748174 w 12268862"/>
                <a:gd name="csY1349" fmla="*/ 4681808 h 7060758"/>
                <a:gd name="csX1350" fmla="*/ 702483 w 12268862"/>
                <a:gd name="csY1350" fmla="*/ 4702025 h 7060758"/>
                <a:gd name="csX1351" fmla="*/ 683676 w 12268862"/>
                <a:gd name="csY1351" fmla="*/ 4753887 h 7060758"/>
                <a:gd name="csX1352" fmla="*/ 703114 w 12268862"/>
                <a:gd name="csY1352" fmla="*/ 4804933 h 7060758"/>
                <a:gd name="csX1353" fmla="*/ 749183 w 12268862"/>
                <a:gd name="csY1353" fmla="*/ 4825464 h 7060758"/>
                <a:gd name="csX1354" fmla="*/ 771208 w 12268862"/>
                <a:gd name="csY1354" fmla="*/ 4821258 h 7060758"/>
                <a:gd name="csX1355" fmla="*/ 791466 w 12268862"/>
                <a:gd name="csY1355" fmla="*/ 4807507 h 7060758"/>
                <a:gd name="csX1356" fmla="*/ 791466 w 12268862"/>
                <a:gd name="csY1356" fmla="*/ 4821948 h 7060758"/>
                <a:gd name="csX1357" fmla="*/ 825964 w 12268862"/>
                <a:gd name="csY1357" fmla="*/ 4821948 h 7060758"/>
                <a:gd name="csX1358" fmla="*/ 825964 w 12268862"/>
                <a:gd name="csY1358" fmla="*/ 4685324 h 7060758"/>
                <a:gd name="csX1359" fmla="*/ 791466 w 12268862"/>
                <a:gd name="csY1359" fmla="*/ 4685324 h 7060758"/>
                <a:gd name="csX1360" fmla="*/ 791466 w 12268862"/>
                <a:gd name="csY1360" fmla="*/ 4700393 h 7060758"/>
                <a:gd name="csX1361" fmla="*/ 771397 w 12268862"/>
                <a:gd name="csY1361" fmla="*/ 4686454 h 7060758"/>
                <a:gd name="csX1362" fmla="*/ 748174 w 12268862"/>
                <a:gd name="csY1362" fmla="*/ 4681808 h 7060758"/>
                <a:gd name="csX1363" fmla="*/ 2782061 w 12268862"/>
                <a:gd name="csY1363" fmla="*/ 4637229 h 7060758"/>
                <a:gd name="csX1364" fmla="*/ 2782061 w 12268862"/>
                <a:gd name="csY1364" fmla="*/ 4747357 h 7060758"/>
                <a:gd name="csX1365" fmla="*/ 2788507 w 12268862"/>
                <a:gd name="csY1365" fmla="*/ 4794259 h 7060758"/>
                <a:gd name="csX1366" fmla="*/ 2809926 w 12268862"/>
                <a:gd name="csY1366" fmla="*/ 4817365 h 7060758"/>
                <a:gd name="csX1367" fmla="*/ 2845118 w 12268862"/>
                <a:gd name="csY1367" fmla="*/ 4826594 h 7060758"/>
                <a:gd name="csX1368" fmla="*/ 2872161 w 12268862"/>
                <a:gd name="csY1368" fmla="*/ 4821760 h 7060758"/>
                <a:gd name="csX1369" fmla="*/ 2892694 w 12268862"/>
                <a:gd name="csY1369" fmla="*/ 4806879 h 7060758"/>
                <a:gd name="csX1370" fmla="*/ 2904762 w 12268862"/>
                <a:gd name="csY1370" fmla="*/ 4786034 h 7060758"/>
                <a:gd name="csX1371" fmla="*/ 2907922 w 12268862"/>
                <a:gd name="csY1371" fmla="*/ 4747357 h 7060758"/>
                <a:gd name="csX1372" fmla="*/ 2907922 w 12268862"/>
                <a:gd name="csY1372" fmla="*/ 4637229 h 7060758"/>
                <a:gd name="csX1373" fmla="*/ 2872413 w 12268862"/>
                <a:gd name="csY1373" fmla="*/ 4637229 h 7060758"/>
                <a:gd name="csX1374" fmla="*/ 2872413 w 12268862"/>
                <a:gd name="csY1374" fmla="*/ 4752288 h 7060758"/>
                <a:gd name="csX1375" fmla="*/ 2869823 w 12268862"/>
                <a:gd name="csY1375" fmla="*/ 4777445 h 7060758"/>
                <a:gd name="csX1376" fmla="*/ 2860471 w 12268862"/>
                <a:gd name="csY1376" fmla="*/ 4788298 h 7060758"/>
                <a:gd name="csX1377" fmla="*/ 2844359 w 12268862"/>
                <a:gd name="csY1377" fmla="*/ 4792564 h 7060758"/>
                <a:gd name="csX1378" fmla="*/ 2829259 w 12268862"/>
                <a:gd name="csY1378" fmla="*/ 4788737 h 7060758"/>
                <a:gd name="csX1379" fmla="*/ 2820287 w 12268862"/>
                <a:gd name="csY1379" fmla="*/ 4778511 h 7060758"/>
                <a:gd name="csX1380" fmla="*/ 2817571 w 12268862"/>
                <a:gd name="csY1380" fmla="*/ 4756679 h 7060758"/>
                <a:gd name="csX1381" fmla="*/ 2817571 w 12268862"/>
                <a:gd name="csY1381" fmla="*/ 4637229 h 7060758"/>
                <a:gd name="csX1382" fmla="*/ 549737 w 12268862"/>
                <a:gd name="csY1382" fmla="*/ 4637229 h 7060758"/>
                <a:gd name="csX1383" fmla="*/ 549737 w 12268862"/>
                <a:gd name="csY1383" fmla="*/ 4672013 h 7060758"/>
                <a:gd name="csX1384" fmla="*/ 610189 w 12268862"/>
                <a:gd name="csY1384" fmla="*/ 4672013 h 7060758"/>
                <a:gd name="csX1385" fmla="*/ 544304 w 12268862"/>
                <a:gd name="csY1385" fmla="*/ 4821948 h 7060758"/>
                <a:gd name="csX1386" fmla="*/ 657907 w 12268862"/>
                <a:gd name="csY1386" fmla="*/ 4821948 h 7060758"/>
                <a:gd name="csX1387" fmla="*/ 657907 w 12268862"/>
                <a:gd name="csY1387" fmla="*/ 4788169 h 7060758"/>
                <a:gd name="csX1388" fmla="*/ 596019 w 12268862"/>
                <a:gd name="csY1388" fmla="*/ 4788169 h 7060758"/>
                <a:gd name="csX1389" fmla="*/ 662204 w 12268862"/>
                <a:gd name="csY1389" fmla="*/ 4637229 h 7060758"/>
                <a:gd name="csX1390" fmla="*/ 4451503 w 12268862"/>
                <a:gd name="csY1390" fmla="*/ 4634969 h 7060758"/>
                <a:gd name="csX1391" fmla="*/ 4451503 w 12268862"/>
                <a:gd name="csY1391" fmla="*/ 4685324 h 7060758"/>
                <a:gd name="csX1392" fmla="*/ 4433812 w 12268862"/>
                <a:gd name="csY1392" fmla="*/ 4685324 h 7060758"/>
                <a:gd name="csX1393" fmla="*/ 4433812 w 12268862"/>
                <a:gd name="csY1393" fmla="*/ 4714834 h 7060758"/>
                <a:gd name="csX1394" fmla="*/ 4451503 w 12268862"/>
                <a:gd name="csY1394" fmla="*/ 4714834 h 7060758"/>
                <a:gd name="csX1395" fmla="*/ 4451503 w 12268862"/>
                <a:gd name="csY1395" fmla="*/ 4821948 h 7060758"/>
                <a:gd name="csX1396" fmla="*/ 4486001 w 12268862"/>
                <a:gd name="csY1396" fmla="*/ 4821948 h 7060758"/>
                <a:gd name="csX1397" fmla="*/ 4486001 w 12268862"/>
                <a:gd name="csY1397" fmla="*/ 4714834 h 7060758"/>
                <a:gd name="csX1398" fmla="*/ 4506472 w 12268862"/>
                <a:gd name="csY1398" fmla="*/ 4714834 h 7060758"/>
                <a:gd name="csX1399" fmla="*/ 4506472 w 12268862"/>
                <a:gd name="csY1399" fmla="*/ 4685324 h 7060758"/>
                <a:gd name="csX1400" fmla="*/ 4486001 w 12268862"/>
                <a:gd name="csY1400" fmla="*/ 4685324 h 7060758"/>
                <a:gd name="csX1401" fmla="*/ 4486001 w 12268862"/>
                <a:gd name="csY1401" fmla="*/ 4634969 h 7060758"/>
                <a:gd name="csX1402" fmla="*/ 2170261 w 12268862"/>
                <a:gd name="csY1402" fmla="*/ 4634969 h 7060758"/>
                <a:gd name="csX1403" fmla="*/ 2170261 w 12268862"/>
                <a:gd name="csY1403" fmla="*/ 4685324 h 7060758"/>
                <a:gd name="csX1404" fmla="*/ 2152571 w 12268862"/>
                <a:gd name="csY1404" fmla="*/ 4685324 h 7060758"/>
                <a:gd name="csX1405" fmla="*/ 2152571 w 12268862"/>
                <a:gd name="csY1405" fmla="*/ 4714834 h 7060758"/>
                <a:gd name="csX1406" fmla="*/ 2170261 w 12268862"/>
                <a:gd name="csY1406" fmla="*/ 4714834 h 7060758"/>
                <a:gd name="csX1407" fmla="*/ 2170261 w 12268862"/>
                <a:gd name="csY1407" fmla="*/ 4821948 h 7060758"/>
                <a:gd name="csX1408" fmla="*/ 2204760 w 12268862"/>
                <a:gd name="csY1408" fmla="*/ 4821948 h 7060758"/>
                <a:gd name="csX1409" fmla="*/ 2204760 w 12268862"/>
                <a:gd name="csY1409" fmla="*/ 4714834 h 7060758"/>
                <a:gd name="csX1410" fmla="*/ 2225231 w 12268862"/>
                <a:gd name="csY1410" fmla="*/ 4714834 h 7060758"/>
                <a:gd name="csX1411" fmla="*/ 2225231 w 12268862"/>
                <a:gd name="csY1411" fmla="*/ 4685324 h 7060758"/>
                <a:gd name="csX1412" fmla="*/ 2204760 w 12268862"/>
                <a:gd name="csY1412" fmla="*/ 4685324 h 7060758"/>
                <a:gd name="csX1413" fmla="*/ 2204760 w 12268862"/>
                <a:gd name="csY1413" fmla="*/ 4634969 h 7060758"/>
                <a:gd name="csX1414" fmla="*/ 4059967 w 12268862"/>
                <a:gd name="csY1414" fmla="*/ 4632583 h 7060758"/>
                <a:gd name="csX1415" fmla="*/ 4059967 w 12268862"/>
                <a:gd name="csY1415" fmla="*/ 4700393 h 7060758"/>
                <a:gd name="csX1416" fmla="*/ 4039897 w 12268862"/>
                <a:gd name="csY1416" fmla="*/ 4686454 h 7060758"/>
                <a:gd name="csX1417" fmla="*/ 4016675 w 12268862"/>
                <a:gd name="csY1417" fmla="*/ 4681808 h 7060758"/>
                <a:gd name="csX1418" fmla="*/ 3970984 w 12268862"/>
                <a:gd name="csY1418" fmla="*/ 4702025 h 7060758"/>
                <a:gd name="csX1419" fmla="*/ 3952178 w 12268862"/>
                <a:gd name="csY1419" fmla="*/ 4753887 h 7060758"/>
                <a:gd name="csX1420" fmla="*/ 3971616 w 12268862"/>
                <a:gd name="csY1420" fmla="*/ 4804933 h 7060758"/>
                <a:gd name="csX1421" fmla="*/ 4017684 w 12268862"/>
                <a:gd name="csY1421" fmla="*/ 4825464 h 7060758"/>
                <a:gd name="csX1422" fmla="*/ 4039709 w 12268862"/>
                <a:gd name="csY1422" fmla="*/ 4821258 h 7060758"/>
                <a:gd name="csX1423" fmla="*/ 4059967 w 12268862"/>
                <a:gd name="csY1423" fmla="*/ 4807507 h 7060758"/>
                <a:gd name="csX1424" fmla="*/ 4059967 w 12268862"/>
                <a:gd name="csY1424" fmla="*/ 4821948 h 7060758"/>
                <a:gd name="csX1425" fmla="*/ 4094465 w 12268862"/>
                <a:gd name="csY1425" fmla="*/ 4821948 h 7060758"/>
                <a:gd name="csX1426" fmla="*/ 4094465 w 12268862"/>
                <a:gd name="csY1426" fmla="*/ 4632583 h 7060758"/>
                <a:gd name="csX1427" fmla="*/ 3206898 w 12268862"/>
                <a:gd name="csY1427" fmla="*/ 4632583 h 7060758"/>
                <a:gd name="csX1428" fmla="*/ 3206898 w 12268862"/>
                <a:gd name="csY1428" fmla="*/ 4700393 h 7060758"/>
                <a:gd name="csX1429" fmla="*/ 3186828 w 12268862"/>
                <a:gd name="csY1429" fmla="*/ 4686454 h 7060758"/>
                <a:gd name="csX1430" fmla="*/ 3163605 w 12268862"/>
                <a:gd name="csY1430" fmla="*/ 4681808 h 7060758"/>
                <a:gd name="csX1431" fmla="*/ 3117914 w 12268862"/>
                <a:gd name="csY1431" fmla="*/ 4702025 h 7060758"/>
                <a:gd name="csX1432" fmla="*/ 3099107 w 12268862"/>
                <a:gd name="csY1432" fmla="*/ 4753887 h 7060758"/>
                <a:gd name="csX1433" fmla="*/ 3118545 w 12268862"/>
                <a:gd name="csY1433" fmla="*/ 4804933 h 7060758"/>
                <a:gd name="csX1434" fmla="*/ 3164614 w 12268862"/>
                <a:gd name="csY1434" fmla="*/ 4825464 h 7060758"/>
                <a:gd name="csX1435" fmla="*/ 3186640 w 12268862"/>
                <a:gd name="csY1435" fmla="*/ 4821258 h 7060758"/>
                <a:gd name="csX1436" fmla="*/ 3206898 w 12268862"/>
                <a:gd name="csY1436" fmla="*/ 4807507 h 7060758"/>
                <a:gd name="csX1437" fmla="*/ 3206898 w 12268862"/>
                <a:gd name="csY1437" fmla="*/ 4821948 h 7060758"/>
                <a:gd name="csX1438" fmla="*/ 3241395 w 12268862"/>
                <a:gd name="csY1438" fmla="*/ 4821948 h 7060758"/>
                <a:gd name="csX1439" fmla="*/ 3241395 w 12268862"/>
                <a:gd name="csY1439" fmla="*/ 4632583 h 7060758"/>
                <a:gd name="csX1440" fmla="*/ 2242898 w 12268862"/>
                <a:gd name="csY1440" fmla="*/ 4632583 h 7060758"/>
                <a:gd name="csX1441" fmla="*/ 2242898 w 12268862"/>
                <a:gd name="csY1441" fmla="*/ 4821948 h 7060758"/>
                <a:gd name="csX1442" fmla="*/ 2277143 w 12268862"/>
                <a:gd name="csY1442" fmla="*/ 4821948 h 7060758"/>
                <a:gd name="csX1443" fmla="*/ 2277143 w 12268862"/>
                <a:gd name="csY1443" fmla="*/ 4767073 h 7060758"/>
                <a:gd name="csX1444" fmla="*/ 2278659 w 12268862"/>
                <a:gd name="csY1444" fmla="*/ 4738944 h 7060758"/>
                <a:gd name="csX1445" fmla="*/ 2289085 w 12268862"/>
                <a:gd name="csY1445" fmla="*/ 4720108 h 7060758"/>
                <a:gd name="csX1446" fmla="*/ 2307092 w 12268862"/>
                <a:gd name="csY1446" fmla="*/ 4713201 h 7060758"/>
                <a:gd name="csX1447" fmla="*/ 2320677 w 12268862"/>
                <a:gd name="csY1447" fmla="*/ 4717345 h 7060758"/>
                <a:gd name="csX1448" fmla="*/ 2328447 w 12268862"/>
                <a:gd name="csY1448" fmla="*/ 4729903 h 7060758"/>
                <a:gd name="csX1449" fmla="*/ 2330722 w 12268862"/>
                <a:gd name="csY1449" fmla="*/ 4762050 h 7060758"/>
                <a:gd name="csX1450" fmla="*/ 2330722 w 12268862"/>
                <a:gd name="csY1450" fmla="*/ 4821948 h 7060758"/>
                <a:gd name="csX1451" fmla="*/ 2364714 w 12268862"/>
                <a:gd name="csY1451" fmla="*/ 4821948 h 7060758"/>
                <a:gd name="csX1452" fmla="*/ 2364714 w 12268862"/>
                <a:gd name="csY1452" fmla="*/ 4731661 h 7060758"/>
                <a:gd name="csX1453" fmla="*/ 2352709 w 12268862"/>
                <a:gd name="csY1453" fmla="*/ 4695872 h 7060758"/>
                <a:gd name="csX1454" fmla="*/ 2318212 w 12268862"/>
                <a:gd name="csY1454" fmla="*/ 4681808 h 7060758"/>
                <a:gd name="csX1455" fmla="*/ 2297488 w 12268862"/>
                <a:gd name="csY1455" fmla="*/ 4686140 h 7060758"/>
                <a:gd name="csX1456" fmla="*/ 2277143 w 12268862"/>
                <a:gd name="csY1456" fmla="*/ 4699137 h 7060758"/>
                <a:gd name="csX1457" fmla="*/ 2277143 w 12268862"/>
                <a:gd name="csY1457" fmla="*/ 4632583 h 7060758"/>
                <a:gd name="csX1458" fmla="*/ 1734067 w 12268862"/>
                <a:gd name="csY1458" fmla="*/ 4632583 h 7060758"/>
                <a:gd name="csX1459" fmla="*/ 1658753 w 12268862"/>
                <a:gd name="csY1459" fmla="*/ 4664856 h 7060758"/>
                <a:gd name="csX1460" fmla="*/ 1634365 w 12268862"/>
                <a:gd name="csY1460" fmla="*/ 4728647 h 7060758"/>
                <a:gd name="csX1461" fmla="*/ 1647570 w 12268862"/>
                <a:gd name="csY1461" fmla="*/ 4778500 h 7060758"/>
                <a:gd name="csX1462" fmla="*/ 1683458 w 12268862"/>
                <a:gd name="csY1462" fmla="*/ 4814100 h 7060758"/>
                <a:gd name="csX1463" fmla="*/ 1735078 w 12268862"/>
                <a:gd name="csY1463" fmla="*/ 4826594 h 7060758"/>
                <a:gd name="csX1464" fmla="*/ 1782212 w 12268862"/>
                <a:gd name="csY1464" fmla="*/ 4815167 h 7060758"/>
                <a:gd name="csX1465" fmla="*/ 1814940 w 12268862"/>
                <a:gd name="csY1465" fmla="*/ 4782016 h 7060758"/>
                <a:gd name="csX1466" fmla="*/ 1827578 w 12268862"/>
                <a:gd name="csY1466" fmla="*/ 4736056 h 7060758"/>
                <a:gd name="csX1467" fmla="*/ 1827325 w 12268862"/>
                <a:gd name="csY1467" fmla="*/ 4728270 h 7060758"/>
                <a:gd name="csX1468" fmla="*/ 1733814 w 12268862"/>
                <a:gd name="csY1468" fmla="*/ 4728270 h 7060758"/>
                <a:gd name="csX1469" fmla="*/ 1733814 w 12268862"/>
                <a:gd name="csY1469" fmla="*/ 4761296 h 7060758"/>
                <a:gd name="csX1470" fmla="*/ 1787645 w 12268862"/>
                <a:gd name="csY1470" fmla="*/ 4761296 h 7060758"/>
                <a:gd name="csX1471" fmla="*/ 1767342 w 12268862"/>
                <a:gd name="csY1471" fmla="*/ 4785281 h 7060758"/>
                <a:gd name="csX1472" fmla="*/ 1736412 w 12268862"/>
                <a:gd name="csY1472" fmla="*/ 4792941 h 7060758"/>
                <a:gd name="csX1473" fmla="*/ 1688975 w 12268862"/>
                <a:gd name="csY1473" fmla="*/ 4774356 h 7060758"/>
                <a:gd name="csX1474" fmla="*/ 1669747 w 12268862"/>
                <a:gd name="csY1474" fmla="*/ 4729024 h 7060758"/>
                <a:gd name="csX1475" fmla="*/ 1688275 w 12268862"/>
                <a:gd name="csY1475" fmla="*/ 4685073 h 7060758"/>
                <a:gd name="csX1476" fmla="*/ 1734251 w 12268862"/>
                <a:gd name="csY1476" fmla="*/ 4666990 h 7060758"/>
                <a:gd name="csX1477" fmla="*/ 1789393 w 12268862"/>
                <a:gd name="csY1477" fmla="*/ 4691854 h 7060758"/>
                <a:gd name="csX1478" fmla="*/ 1814309 w 12268862"/>
                <a:gd name="csY1478" fmla="*/ 4667367 h 7060758"/>
                <a:gd name="csX1479" fmla="*/ 1779432 w 12268862"/>
                <a:gd name="csY1479" fmla="*/ 4641499 h 7060758"/>
                <a:gd name="csX1480" fmla="*/ 1734067 w 12268862"/>
                <a:gd name="csY1480" fmla="*/ 4632583 h 7060758"/>
                <a:gd name="csX1481" fmla="*/ 1025597 w 12268862"/>
                <a:gd name="csY1481" fmla="*/ 4632583 h 7060758"/>
                <a:gd name="csX1482" fmla="*/ 1025597 w 12268862"/>
                <a:gd name="csY1482" fmla="*/ 4821948 h 7060758"/>
                <a:gd name="csX1483" fmla="*/ 1059843 w 12268862"/>
                <a:gd name="csY1483" fmla="*/ 4821948 h 7060758"/>
                <a:gd name="csX1484" fmla="*/ 1059843 w 12268862"/>
                <a:gd name="csY1484" fmla="*/ 4767073 h 7060758"/>
                <a:gd name="csX1485" fmla="*/ 1061359 w 12268862"/>
                <a:gd name="csY1485" fmla="*/ 4738944 h 7060758"/>
                <a:gd name="csX1486" fmla="*/ 1071784 w 12268862"/>
                <a:gd name="csY1486" fmla="*/ 4720108 h 7060758"/>
                <a:gd name="csX1487" fmla="*/ 1089791 w 12268862"/>
                <a:gd name="csY1487" fmla="*/ 4713201 h 7060758"/>
                <a:gd name="csX1488" fmla="*/ 1103376 w 12268862"/>
                <a:gd name="csY1488" fmla="*/ 4717345 h 7060758"/>
                <a:gd name="csX1489" fmla="*/ 1111146 w 12268862"/>
                <a:gd name="csY1489" fmla="*/ 4729903 h 7060758"/>
                <a:gd name="csX1490" fmla="*/ 1113422 w 12268862"/>
                <a:gd name="csY1490" fmla="*/ 4762050 h 7060758"/>
                <a:gd name="csX1491" fmla="*/ 1113422 w 12268862"/>
                <a:gd name="csY1491" fmla="*/ 4821948 h 7060758"/>
                <a:gd name="csX1492" fmla="*/ 1147413 w 12268862"/>
                <a:gd name="csY1492" fmla="*/ 4821948 h 7060758"/>
                <a:gd name="csX1493" fmla="*/ 1147413 w 12268862"/>
                <a:gd name="csY1493" fmla="*/ 4731661 h 7060758"/>
                <a:gd name="csX1494" fmla="*/ 1135408 w 12268862"/>
                <a:gd name="csY1494" fmla="*/ 4695872 h 7060758"/>
                <a:gd name="csX1495" fmla="*/ 1100911 w 12268862"/>
                <a:gd name="csY1495" fmla="*/ 4681808 h 7060758"/>
                <a:gd name="csX1496" fmla="*/ 1080187 w 12268862"/>
                <a:gd name="csY1496" fmla="*/ 4686140 h 7060758"/>
                <a:gd name="csX1497" fmla="*/ 1059843 w 12268862"/>
                <a:gd name="csY1497" fmla="*/ 4699137 h 7060758"/>
                <a:gd name="csX1498" fmla="*/ 1059843 w 12268862"/>
                <a:gd name="csY1498" fmla="*/ 4632583 h 7060758"/>
                <a:gd name="csX1499" fmla="*/ 2498908 w 12268862"/>
                <a:gd name="csY1499" fmla="*/ 3357200 h 7060758"/>
                <a:gd name="csX1500" fmla="*/ 2578981 w 12268862"/>
                <a:gd name="csY1500" fmla="*/ 3389757 h 7060758"/>
                <a:gd name="csX1501" fmla="*/ 2610297 w 12268862"/>
                <a:gd name="csY1501" fmla="*/ 3474402 h 7060758"/>
                <a:gd name="csX1502" fmla="*/ 2578419 w 12268862"/>
                <a:gd name="csY1502" fmla="*/ 3559606 h 7060758"/>
                <a:gd name="csX1503" fmla="*/ 2498534 w 12268862"/>
                <a:gd name="csY1503" fmla="*/ 3592721 h 7060758"/>
                <a:gd name="csX1504" fmla="*/ 2419210 w 12268862"/>
                <a:gd name="csY1504" fmla="*/ 3559979 h 7060758"/>
                <a:gd name="csX1505" fmla="*/ 2387894 w 12268862"/>
                <a:gd name="csY1505" fmla="*/ 3474402 h 7060758"/>
                <a:gd name="csX1506" fmla="*/ 2419584 w 12268862"/>
                <a:gd name="csY1506" fmla="*/ 3390128 h 7060758"/>
                <a:gd name="csX1507" fmla="*/ 2498908 w 12268862"/>
                <a:gd name="csY1507" fmla="*/ 3357200 h 7060758"/>
                <a:gd name="csX1508" fmla="*/ 1364615 w 12268862"/>
                <a:gd name="csY1508" fmla="*/ 3355340 h 7060758"/>
                <a:gd name="csX1509" fmla="*/ 1443992 w 12268862"/>
                <a:gd name="csY1509" fmla="*/ 3388640 h 7060758"/>
                <a:gd name="csX1510" fmla="*/ 1475442 w 12268862"/>
                <a:gd name="csY1510" fmla="*/ 3474031 h 7060758"/>
                <a:gd name="csX1511" fmla="*/ 1443430 w 12268862"/>
                <a:gd name="csY1511" fmla="*/ 3560351 h 7060758"/>
                <a:gd name="csX1512" fmla="*/ 1364615 w 12268862"/>
                <a:gd name="csY1512" fmla="*/ 3594209 h 7060758"/>
                <a:gd name="csX1513" fmla="*/ 1284490 w 12268862"/>
                <a:gd name="csY1513" fmla="*/ 3560909 h 7060758"/>
                <a:gd name="csX1514" fmla="*/ 1252665 w 12268862"/>
                <a:gd name="csY1514" fmla="*/ 3473658 h 7060758"/>
                <a:gd name="csX1515" fmla="*/ 1284490 w 12268862"/>
                <a:gd name="csY1515" fmla="*/ 3388082 h 7060758"/>
                <a:gd name="csX1516" fmla="*/ 1364615 w 12268862"/>
                <a:gd name="csY1516" fmla="*/ 3355340 h 7060758"/>
                <a:gd name="csX1517" fmla="*/ 1652466 w 12268862"/>
                <a:gd name="csY1517" fmla="*/ 3271997 h 7060758"/>
                <a:gd name="csX1518" fmla="*/ 1652466 w 12268862"/>
                <a:gd name="csY1518" fmla="*/ 3676809 h 7060758"/>
                <a:gd name="csX1519" fmla="*/ 1754682 w 12268862"/>
                <a:gd name="csY1519" fmla="*/ 3676809 h 7060758"/>
                <a:gd name="csX1520" fmla="*/ 1754682 w 12268862"/>
                <a:gd name="csY1520" fmla="*/ 3271997 h 7060758"/>
                <a:gd name="csX1521" fmla="*/ 3159266 w 12268862"/>
                <a:gd name="csY1521" fmla="*/ 3261578 h 7060758"/>
                <a:gd name="csX1522" fmla="*/ 3063977 w 12268862"/>
                <a:gd name="csY1522" fmla="*/ 3295623 h 7060758"/>
                <a:gd name="csX1523" fmla="*/ 3026722 w 12268862"/>
                <a:gd name="csY1523" fmla="*/ 3377665 h 7060758"/>
                <a:gd name="csX1524" fmla="*/ 3125568 w 12268862"/>
                <a:gd name="csY1524" fmla="*/ 3501564 h 7060758"/>
                <a:gd name="csX1525" fmla="*/ 3160015 w 12268862"/>
                <a:gd name="csY1525" fmla="*/ 3518679 h 7060758"/>
                <a:gd name="csX1526" fmla="*/ 3204570 w 12268862"/>
                <a:gd name="csY1526" fmla="*/ 3564443 h 7060758"/>
                <a:gd name="csX1527" fmla="*/ 3192215 w 12268862"/>
                <a:gd name="csY1527" fmla="*/ 3586768 h 7060758"/>
                <a:gd name="csX1528" fmla="*/ 3159641 w 12268862"/>
                <a:gd name="csY1528" fmla="*/ 3596441 h 7060758"/>
                <a:gd name="csX1529" fmla="*/ 3116770 w 12268862"/>
                <a:gd name="csY1529" fmla="*/ 3583605 h 7060758"/>
                <a:gd name="csX1530" fmla="*/ 3074648 w 12268862"/>
                <a:gd name="csY1530" fmla="*/ 3549933 h 7060758"/>
                <a:gd name="csX1531" fmla="*/ 3011746 w 12268862"/>
                <a:gd name="csY1531" fmla="*/ 3618022 h 7060758"/>
                <a:gd name="csX1532" fmla="*/ 3154023 w 12268862"/>
                <a:gd name="csY1532" fmla="*/ 3687227 h 7060758"/>
                <a:gd name="csX1533" fmla="*/ 3260919 w 12268862"/>
                <a:gd name="csY1533" fmla="*/ 3651136 h 7060758"/>
                <a:gd name="csX1534" fmla="*/ 3300795 w 12268862"/>
                <a:gd name="csY1534" fmla="*/ 3561095 h 7060758"/>
                <a:gd name="csX1535" fmla="*/ 3278705 w 12268862"/>
                <a:gd name="csY1535" fmla="*/ 3490402 h 7060758"/>
                <a:gd name="csX1536" fmla="*/ 3197456 w 12268862"/>
                <a:gd name="csY1536" fmla="*/ 3431242 h 7060758"/>
                <a:gd name="csX1537" fmla="*/ 3160015 w 12268862"/>
                <a:gd name="csY1537" fmla="*/ 3412639 h 7060758"/>
                <a:gd name="csX1538" fmla="*/ 3129500 w 12268862"/>
                <a:gd name="csY1538" fmla="*/ 3393850 h 7060758"/>
                <a:gd name="csX1539" fmla="*/ 3123322 w 12268862"/>
                <a:gd name="csY1539" fmla="*/ 3378781 h 7060758"/>
                <a:gd name="csX1540" fmla="*/ 3133056 w 12268862"/>
                <a:gd name="csY1540" fmla="*/ 3360735 h 7060758"/>
                <a:gd name="csX1541" fmla="*/ 3160015 w 12268862"/>
                <a:gd name="csY1541" fmla="*/ 3353480 h 7060758"/>
                <a:gd name="csX1542" fmla="*/ 3230031 w 12268862"/>
                <a:gd name="csY1542" fmla="*/ 3391431 h 7060758"/>
                <a:gd name="csX1543" fmla="*/ 3293306 w 12268862"/>
                <a:gd name="csY1543" fmla="*/ 3328551 h 7060758"/>
                <a:gd name="csX1544" fmla="*/ 3233962 w 12268862"/>
                <a:gd name="csY1544" fmla="*/ 3278880 h 7060758"/>
                <a:gd name="csX1545" fmla="*/ 3159266 w 12268862"/>
                <a:gd name="csY1545" fmla="*/ 3261578 h 7060758"/>
                <a:gd name="csX1546" fmla="*/ 2947870 w 12268862"/>
                <a:gd name="csY1546" fmla="*/ 3261578 h 7060758"/>
                <a:gd name="csX1547" fmla="*/ 2896201 w 12268862"/>
                <a:gd name="csY1547" fmla="*/ 3277206 h 7060758"/>
                <a:gd name="csX1548" fmla="*/ 2858385 w 12268862"/>
                <a:gd name="csY1548" fmla="*/ 3322970 h 7060758"/>
                <a:gd name="csX1549" fmla="*/ 2858385 w 12268862"/>
                <a:gd name="csY1549" fmla="*/ 3271997 h 7060758"/>
                <a:gd name="csX1550" fmla="*/ 2770771 w 12268862"/>
                <a:gd name="csY1550" fmla="*/ 3271997 h 7060758"/>
                <a:gd name="csX1551" fmla="*/ 2770771 w 12268862"/>
                <a:gd name="csY1551" fmla="*/ 3676809 h 7060758"/>
                <a:gd name="csX1552" fmla="*/ 2872238 w 12268862"/>
                <a:gd name="csY1552" fmla="*/ 3676809 h 7060758"/>
                <a:gd name="csX1553" fmla="*/ 2872238 w 12268862"/>
                <a:gd name="csY1553" fmla="*/ 3513098 h 7060758"/>
                <a:gd name="csX1554" fmla="*/ 2871864 w 12268862"/>
                <a:gd name="csY1554" fmla="*/ 3493378 h 7060758"/>
                <a:gd name="csX1555" fmla="*/ 2888151 w 12268862"/>
                <a:gd name="csY1555" fmla="*/ 3379524 h 7060758"/>
                <a:gd name="csX1556" fmla="*/ 2928027 w 12268862"/>
                <a:gd name="csY1556" fmla="*/ 3350503 h 7060758"/>
                <a:gd name="csX1557" fmla="*/ 2957605 w 12268862"/>
                <a:gd name="csY1557" fmla="*/ 3359433 h 7060758"/>
                <a:gd name="csX1558" fmla="*/ 2989430 w 12268862"/>
                <a:gd name="csY1558" fmla="*/ 3271997 h 7060758"/>
                <a:gd name="csX1559" fmla="*/ 2947870 w 12268862"/>
                <a:gd name="csY1559" fmla="*/ 3261578 h 7060758"/>
                <a:gd name="csX1560" fmla="*/ 2497224 w 12268862"/>
                <a:gd name="csY1560" fmla="*/ 3261578 h 7060758"/>
                <a:gd name="csX1561" fmla="*/ 2356068 w 12268862"/>
                <a:gd name="csY1561" fmla="*/ 3316645 h 7060758"/>
                <a:gd name="csX1562" fmla="*/ 2286053 w 12268862"/>
                <a:gd name="csY1562" fmla="*/ 3474775 h 7060758"/>
                <a:gd name="csX1563" fmla="*/ 2348019 w 12268862"/>
                <a:gd name="csY1563" fmla="*/ 3625277 h 7060758"/>
                <a:gd name="csX1564" fmla="*/ 2497598 w 12268862"/>
                <a:gd name="csY1564" fmla="*/ 3687227 h 7060758"/>
                <a:gd name="csX1565" fmla="*/ 2606553 w 12268862"/>
                <a:gd name="csY1565" fmla="*/ 3659135 h 7060758"/>
                <a:gd name="csX1566" fmla="*/ 2684619 w 12268862"/>
                <a:gd name="csY1566" fmla="*/ 3581187 h 7060758"/>
                <a:gd name="csX1567" fmla="*/ 2713261 w 12268862"/>
                <a:gd name="csY1567" fmla="*/ 3474031 h 7060758"/>
                <a:gd name="csX1568" fmla="*/ 2684806 w 12268862"/>
                <a:gd name="csY1568" fmla="*/ 3367990 h 7060758"/>
                <a:gd name="csX1569" fmla="*/ 2605617 w 12268862"/>
                <a:gd name="csY1569" fmla="*/ 3290228 h 7060758"/>
                <a:gd name="csX1570" fmla="*/ 2497224 w 12268862"/>
                <a:gd name="csY1570" fmla="*/ 3261578 h 7060758"/>
                <a:gd name="csX1571" fmla="*/ 2068791 w 12268862"/>
                <a:gd name="csY1571" fmla="*/ 3261578 h 7060758"/>
                <a:gd name="csX1572" fmla="*/ 2011026 w 12268862"/>
                <a:gd name="csY1572" fmla="*/ 3272968 h 7060758"/>
                <a:gd name="csX1573" fmla="*/ 1948030 w 12268862"/>
                <a:gd name="csY1573" fmla="*/ 3313482 h 7060758"/>
                <a:gd name="csX1574" fmla="*/ 1948030 w 12268862"/>
                <a:gd name="csY1574" fmla="*/ 3271997 h 7060758"/>
                <a:gd name="csX1575" fmla="*/ 1845815 w 12268862"/>
                <a:gd name="csY1575" fmla="*/ 3271997 h 7060758"/>
                <a:gd name="csX1576" fmla="*/ 1845815 w 12268862"/>
                <a:gd name="csY1576" fmla="*/ 3676809 h 7060758"/>
                <a:gd name="csX1577" fmla="*/ 1948030 w 12268862"/>
                <a:gd name="csY1577" fmla="*/ 3676809 h 7060758"/>
                <a:gd name="csX1578" fmla="*/ 1948030 w 12268862"/>
                <a:gd name="csY1578" fmla="*/ 3514400 h 7060758"/>
                <a:gd name="csX1579" fmla="*/ 1952511 w 12268862"/>
                <a:gd name="csY1579" fmla="*/ 3432271 h 7060758"/>
                <a:gd name="csX1580" fmla="*/ 1983330 w 12268862"/>
                <a:gd name="csY1580" fmla="*/ 3375223 h 7060758"/>
                <a:gd name="csX1581" fmla="*/ 2036556 w 12268862"/>
                <a:gd name="csY1581" fmla="*/ 3354596 h 7060758"/>
                <a:gd name="csX1582" fmla="*/ 2076709 w 12268862"/>
                <a:gd name="csY1582" fmla="*/ 3367046 h 7060758"/>
                <a:gd name="csX1583" fmla="*/ 2099496 w 12268862"/>
                <a:gd name="csY1583" fmla="*/ 3403282 h 7060758"/>
                <a:gd name="csX1584" fmla="*/ 2106034 w 12268862"/>
                <a:gd name="csY1584" fmla="*/ 3499535 h 7060758"/>
                <a:gd name="csX1585" fmla="*/ 2106034 w 12268862"/>
                <a:gd name="csY1585" fmla="*/ 3676809 h 7060758"/>
                <a:gd name="csX1586" fmla="*/ 2207126 w 12268862"/>
                <a:gd name="csY1586" fmla="*/ 3676809 h 7060758"/>
                <a:gd name="csX1587" fmla="*/ 2207126 w 12268862"/>
                <a:gd name="csY1587" fmla="*/ 3409290 h 7060758"/>
                <a:gd name="csX1588" fmla="*/ 2171609 w 12268862"/>
                <a:gd name="csY1588" fmla="*/ 3303622 h 7060758"/>
                <a:gd name="csX1589" fmla="*/ 2068791 w 12268862"/>
                <a:gd name="csY1589" fmla="*/ 3261578 h 7060758"/>
                <a:gd name="csX1590" fmla="*/ 1385957 w 12268862"/>
                <a:gd name="csY1590" fmla="*/ 3261578 h 7060758"/>
                <a:gd name="csX1591" fmla="*/ 1317064 w 12268862"/>
                <a:gd name="csY1591" fmla="*/ 3275345 h 7060758"/>
                <a:gd name="csX1592" fmla="*/ 1257158 w 12268862"/>
                <a:gd name="csY1592" fmla="*/ 3316645 h 7060758"/>
                <a:gd name="csX1593" fmla="*/ 1257158 w 12268862"/>
                <a:gd name="csY1593" fmla="*/ 3271997 h 7060758"/>
                <a:gd name="csX1594" fmla="*/ 1155691 w 12268862"/>
                <a:gd name="csY1594" fmla="*/ 3271997 h 7060758"/>
                <a:gd name="csX1595" fmla="*/ 1155691 w 12268862"/>
                <a:gd name="csY1595" fmla="*/ 3824893 h 7060758"/>
                <a:gd name="csX1596" fmla="*/ 1257158 w 12268862"/>
                <a:gd name="csY1596" fmla="*/ 3824893 h 7060758"/>
                <a:gd name="csX1597" fmla="*/ 1257158 w 12268862"/>
                <a:gd name="csY1597" fmla="*/ 3634021 h 7060758"/>
                <a:gd name="csX1598" fmla="*/ 1317439 w 12268862"/>
                <a:gd name="csY1598" fmla="*/ 3674762 h 7060758"/>
                <a:gd name="csX1599" fmla="*/ 1382961 w 12268862"/>
                <a:gd name="csY1599" fmla="*/ 3687227 h 7060758"/>
                <a:gd name="csX1600" fmla="*/ 1519623 w 12268862"/>
                <a:gd name="csY1600" fmla="*/ 3626393 h 7060758"/>
                <a:gd name="csX1601" fmla="*/ 1577283 w 12268862"/>
                <a:gd name="csY1601" fmla="*/ 3475147 h 7060758"/>
                <a:gd name="csX1602" fmla="*/ 1521495 w 12268862"/>
                <a:gd name="csY1602" fmla="*/ 3321482 h 7060758"/>
                <a:gd name="csX1603" fmla="*/ 1385957 w 12268862"/>
                <a:gd name="csY1603" fmla="*/ 3261578 h 7060758"/>
                <a:gd name="csX1604" fmla="*/ 894081 w 12268862"/>
                <a:gd name="csY1604" fmla="*/ 3115727 h 7060758"/>
                <a:gd name="csX1605" fmla="*/ 786308 w 12268862"/>
                <a:gd name="csY1605" fmla="*/ 3156469 h 7060758"/>
                <a:gd name="csX1606" fmla="*/ 742636 w 12268862"/>
                <a:gd name="csY1606" fmla="*/ 3254137 h 7060758"/>
                <a:gd name="csX1607" fmla="*/ 768889 w 12268862"/>
                <a:gd name="csY1607" fmla="*/ 3333202 h 7060758"/>
                <a:gd name="csX1608" fmla="*/ 885159 w 12268862"/>
                <a:gd name="csY1608" fmla="*/ 3445753 h 7060758"/>
                <a:gd name="csX1609" fmla="*/ 946295 w 12268862"/>
                <a:gd name="csY1609" fmla="*/ 3502680 h 7060758"/>
                <a:gd name="csX1610" fmla="*/ 960172 w 12268862"/>
                <a:gd name="csY1610" fmla="*/ 3539887 h 7060758"/>
                <a:gd name="csX1611" fmla="*/ 941795 w 12268862"/>
                <a:gd name="csY1611" fmla="*/ 3575978 h 7060758"/>
                <a:gd name="csX1612" fmla="*/ 896421 w 12268862"/>
                <a:gd name="csY1612" fmla="*/ 3591605 h 7060758"/>
                <a:gd name="csX1613" fmla="*/ 804923 w 12268862"/>
                <a:gd name="csY1613" fmla="*/ 3519051 h 7060758"/>
                <a:gd name="csX1614" fmla="*/ 716801 w 12268862"/>
                <a:gd name="csY1614" fmla="*/ 3571885 h 7060758"/>
                <a:gd name="csX1615" fmla="*/ 791579 w 12268862"/>
                <a:gd name="csY1615" fmla="*/ 3661926 h 7060758"/>
                <a:gd name="csX1616" fmla="*/ 894092 w 12268862"/>
                <a:gd name="csY1616" fmla="*/ 3690575 h 7060758"/>
                <a:gd name="csX1617" fmla="*/ 1016284 w 12268862"/>
                <a:gd name="csY1617" fmla="*/ 3646671 h 7060758"/>
                <a:gd name="csX1618" fmla="*/ 1063136 w 12268862"/>
                <a:gd name="csY1618" fmla="*/ 3535422 h 7060758"/>
                <a:gd name="csX1619" fmla="*/ 1049820 w 12268862"/>
                <a:gd name="csY1619" fmla="*/ 3471612 h 7060758"/>
                <a:gd name="csX1620" fmla="*/ 1004627 w 12268862"/>
                <a:gd name="csY1620" fmla="*/ 3410406 h 7060758"/>
                <a:gd name="csX1621" fmla="*/ 931862 w 12268862"/>
                <a:gd name="csY1621" fmla="*/ 3347526 h 7060758"/>
                <a:gd name="csX1622" fmla="*/ 854978 w 12268862"/>
                <a:gd name="csY1622" fmla="*/ 3277206 h 7060758"/>
                <a:gd name="csX1623" fmla="*/ 845600 w 12268862"/>
                <a:gd name="csY1623" fmla="*/ 3251160 h 7060758"/>
                <a:gd name="csX1624" fmla="*/ 858728 w 12268862"/>
                <a:gd name="csY1624" fmla="*/ 3226418 h 7060758"/>
                <a:gd name="csX1625" fmla="*/ 892484 w 12268862"/>
                <a:gd name="csY1625" fmla="*/ 3215442 h 7060758"/>
                <a:gd name="csX1626" fmla="*/ 975756 w 12268862"/>
                <a:gd name="csY1626" fmla="*/ 3271997 h 7060758"/>
                <a:gd name="csX1627" fmla="*/ 1053401 w 12268862"/>
                <a:gd name="csY1627" fmla="*/ 3203907 h 7060758"/>
                <a:gd name="csX1628" fmla="*/ 972617 w 12268862"/>
                <a:gd name="csY1628" fmla="*/ 3134702 h 7060758"/>
                <a:gd name="csX1629" fmla="*/ 894081 w 12268862"/>
                <a:gd name="csY1629" fmla="*/ 3115727 h 7060758"/>
                <a:gd name="csX1630" fmla="*/ 1703574 w 12268862"/>
                <a:gd name="csY1630" fmla="*/ 3105309 h 7060758"/>
                <a:gd name="csX1631" fmla="*/ 1657652 w 12268862"/>
                <a:gd name="csY1631" fmla="*/ 3124284 h 7060758"/>
                <a:gd name="csX1632" fmla="*/ 1638613 w 12268862"/>
                <a:gd name="csY1632" fmla="*/ 3170049 h 7060758"/>
                <a:gd name="csX1633" fmla="*/ 1657839 w 12268862"/>
                <a:gd name="csY1633" fmla="*/ 3217488 h 7060758"/>
                <a:gd name="csX1634" fmla="*/ 1704322 w 12268862"/>
                <a:gd name="csY1634" fmla="*/ 3237022 h 7060758"/>
                <a:gd name="csX1635" fmla="*/ 1749870 w 12268862"/>
                <a:gd name="csY1635" fmla="*/ 3217860 h 7060758"/>
                <a:gd name="csX1636" fmla="*/ 1768910 w 12268862"/>
                <a:gd name="csY1636" fmla="*/ 3171537 h 7060758"/>
                <a:gd name="csX1637" fmla="*/ 1749683 w 12268862"/>
                <a:gd name="csY1637" fmla="*/ 3124656 h 7060758"/>
                <a:gd name="csX1638" fmla="*/ 1703574 w 12268862"/>
                <a:gd name="csY1638" fmla="*/ 3105309 h 7060758"/>
                <a:gd name="csX1639" fmla="*/ 6726802 w 12268862"/>
                <a:gd name="csY1639" fmla="*/ 2588150 h 7060758"/>
                <a:gd name="csX1640" fmla="*/ 6726802 w 12268862"/>
                <a:gd name="csY1640" fmla="*/ 4472608 h 7060758"/>
                <a:gd name="csX1641" fmla="*/ 11871294 w 12268862"/>
                <a:gd name="csY1641" fmla="*/ 4472608 h 7060758"/>
                <a:gd name="csX1642" fmla="*/ 11871294 w 12268862"/>
                <a:gd name="csY1642" fmla="*/ 2588150 h 7060758"/>
                <a:gd name="csX1643" fmla="*/ 4051686 w 12268862"/>
                <a:gd name="csY1643" fmla="*/ 2528525 h 7060758"/>
                <a:gd name="csX1644" fmla="*/ 4131759 w 12268862"/>
                <a:gd name="csY1644" fmla="*/ 2561082 h 7060758"/>
                <a:gd name="csX1645" fmla="*/ 4163075 w 12268862"/>
                <a:gd name="csY1645" fmla="*/ 2645728 h 7060758"/>
                <a:gd name="csX1646" fmla="*/ 4131197 w 12268862"/>
                <a:gd name="csY1646" fmla="*/ 2730932 h 7060758"/>
                <a:gd name="csX1647" fmla="*/ 4051312 w 12268862"/>
                <a:gd name="csY1647" fmla="*/ 2764046 h 7060758"/>
                <a:gd name="csX1648" fmla="*/ 3971988 w 12268862"/>
                <a:gd name="csY1648" fmla="*/ 2731304 h 7060758"/>
                <a:gd name="csX1649" fmla="*/ 3940672 w 12268862"/>
                <a:gd name="csY1649" fmla="*/ 2645728 h 7060758"/>
                <a:gd name="csX1650" fmla="*/ 3972362 w 12268862"/>
                <a:gd name="csY1650" fmla="*/ 2561454 h 7060758"/>
                <a:gd name="csX1651" fmla="*/ 4051686 w 12268862"/>
                <a:gd name="csY1651" fmla="*/ 2528525 h 7060758"/>
                <a:gd name="csX1652" fmla="*/ 3016501 w 12268862"/>
                <a:gd name="csY1652" fmla="*/ 2528525 h 7060758"/>
                <a:gd name="csX1653" fmla="*/ 3096574 w 12268862"/>
                <a:gd name="csY1653" fmla="*/ 2561082 h 7060758"/>
                <a:gd name="csX1654" fmla="*/ 3127890 w 12268862"/>
                <a:gd name="csY1654" fmla="*/ 2645728 h 7060758"/>
                <a:gd name="csX1655" fmla="*/ 3096012 w 12268862"/>
                <a:gd name="csY1655" fmla="*/ 2730932 h 7060758"/>
                <a:gd name="csX1656" fmla="*/ 3016127 w 12268862"/>
                <a:gd name="csY1656" fmla="*/ 2764046 h 7060758"/>
                <a:gd name="csX1657" fmla="*/ 2936802 w 12268862"/>
                <a:gd name="csY1657" fmla="*/ 2731304 h 7060758"/>
                <a:gd name="csX1658" fmla="*/ 2905486 w 12268862"/>
                <a:gd name="csY1658" fmla="*/ 2645728 h 7060758"/>
                <a:gd name="csX1659" fmla="*/ 2937177 w 12268862"/>
                <a:gd name="csY1659" fmla="*/ 2561454 h 7060758"/>
                <a:gd name="csX1660" fmla="*/ 3016501 w 12268862"/>
                <a:gd name="csY1660" fmla="*/ 2528525 h 7060758"/>
                <a:gd name="csX1661" fmla="*/ 1377651 w 12268862"/>
                <a:gd name="csY1661" fmla="*/ 2526665 h 7060758"/>
                <a:gd name="csX1662" fmla="*/ 1457879 w 12268862"/>
                <a:gd name="csY1662" fmla="*/ 2559408 h 7060758"/>
                <a:gd name="csX1663" fmla="*/ 1489595 w 12268862"/>
                <a:gd name="csY1663" fmla="*/ 2644983 h 7060758"/>
                <a:gd name="csX1664" fmla="*/ 1457879 w 12268862"/>
                <a:gd name="csY1664" fmla="*/ 2732234 h 7060758"/>
                <a:gd name="csX1665" fmla="*/ 1378019 w 12268862"/>
                <a:gd name="csY1665" fmla="*/ 2765534 h 7060758"/>
                <a:gd name="csX1666" fmla="*/ 1299471 w 12268862"/>
                <a:gd name="csY1666" fmla="*/ 2731676 h 7060758"/>
                <a:gd name="csX1667" fmla="*/ 1267566 w 12268862"/>
                <a:gd name="csY1667" fmla="*/ 2645356 h 7060758"/>
                <a:gd name="csX1668" fmla="*/ 1298912 w 12268862"/>
                <a:gd name="csY1668" fmla="*/ 2559965 h 7060758"/>
                <a:gd name="csX1669" fmla="*/ 1377651 w 12268862"/>
                <a:gd name="csY1669" fmla="*/ 2526665 h 7060758"/>
                <a:gd name="csX1670" fmla="*/ 4793479 w 12268862"/>
                <a:gd name="csY1670" fmla="*/ 2518852 h 7060758"/>
                <a:gd name="csX1671" fmla="*/ 4862678 w 12268862"/>
                <a:gd name="csY1671" fmla="*/ 2540060 h 7060758"/>
                <a:gd name="csX1672" fmla="*/ 4902621 w 12268862"/>
                <a:gd name="csY1672" fmla="*/ 2595126 h 7060758"/>
                <a:gd name="csX1673" fmla="*/ 4680967 w 12268862"/>
                <a:gd name="csY1673" fmla="*/ 2595126 h 7060758"/>
                <a:gd name="csX1674" fmla="*/ 4718472 w 12268862"/>
                <a:gd name="csY1674" fmla="*/ 2542664 h 7060758"/>
                <a:gd name="csX1675" fmla="*/ 4793479 w 12268862"/>
                <a:gd name="csY1675" fmla="*/ 2518852 h 7060758"/>
                <a:gd name="csX1676" fmla="*/ 5758460 w 12268862"/>
                <a:gd name="csY1676" fmla="*/ 2443321 h 7060758"/>
                <a:gd name="csX1677" fmla="*/ 5758460 w 12268862"/>
                <a:gd name="csY1677" fmla="*/ 2529269 h 7060758"/>
                <a:gd name="csX1678" fmla="*/ 5914241 w 12268862"/>
                <a:gd name="csY1678" fmla="*/ 2529269 h 7060758"/>
                <a:gd name="csX1679" fmla="*/ 5730379 w 12268862"/>
                <a:gd name="csY1679" fmla="*/ 2848134 h 7060758"/>
                <a:gd name="csX1680" fmla="*/ 6059866 w 12268862"/>
                <a:gd name="csY1680" fmla="*/ 2848134 h 7060758"/>
                <a:gd name="csX1681" fmla="*/ 6059866 w 12268862"/>
                <a:gd name="csY1681" fmla="*/ 2762186 h 7060758"/>
                <a:gd name="csX1682" fmla="*/ 5887336 w 12268862"/>
                <a:gd name="csY1682" fmla="*/ 2762186 h 7060758"/>
                <a:gd name="csX1683" fmla="*/ 6070349 w 12268862"/>
                <a:gd name="csY1683" fmla="*/ 2443321 h 7060758"/>
                <a:gd name="csX1684" fmla="*/ 5308537 w 12268862"/>
                <a:gd name="csY1684" fmla="*/ 2432903 h 7060758"/>
                <a:gd name="csX1685" fmla="*/ 5250772 w 12268862"/>
                <a:gd name="csY1685" fmla="*/ 2444292 h 7060758"/>
                <a:gd name="csX1686" fmla="*/ 5187776 w 12268862"/>
                <a:gd name="csY1686" fmla="*/ 2484807 h 7060758"/>
                <a:gd name="csX1687" fmla="*/ 5187776 w 12268862"/>
                <a:gd name="csY1687" fmla="*/ 2443321 h 7060758"/>
                <a:gd name="csX1688" fmla="*/ 5085561 w 12268862"/>
                <a:gd name="csY1688" fmla="*/ 2443321 h 7060758"/>
                <a:gd name="csX1689" fmla="*/ 5085561 w 12268862"/>
                <a:gd name="csY1689" fmla="*/ 2848134 h 7060758"/>
                <a:gd name="csX1690" fmla="*/ 5187776 w 12268862"/>
                <a:gd name="csY1690" fmla="*/ 2848134 h 7060758"/>
                <a:gd name="csX1691" fmla="*/ 5187776 w 12268862"/>
                <a:gd name="csY1691" fmla="*/ 2685725 h 7060758"/>
                <a:gd name="csX1692" fmla="*/ 5192257 w 12268862"/>
                <a:gd name="csY1692" fmla="*/ 2603596 h 7060758"/>
                <a:gd name="csX1693" fmla="*/ 5223077 w 12268862"/>
                <a:gd name="csY1693" fmla="*/ 2546548 h 7060758"/>
                <a:gd name="csX1694" fmla="*/ 5276303 w 12268862"/>
                <a:gd name="csY1694" fmla="*/ 2525921 h 7060758"/>
                <a:gd name="csX1695" fmla="*/ 5316455 w 12268862"/>
                <a:gd name="csY1695" fmla="*/ 2538371 h 7060758"/>
                <a:gd name="csX1696" fmla="*/ 5339242 w 12268862"/>
                <a:gd name="csY1696" fmla="*/ 2574607 h 7060758"/>
                <a:gd name="csX1697" fmla="*/ 5345780 w 12268862"/>
                <a:gd name="csY1697" fmla="*/ 2670860 h 7060758"/>
                <a:gd name="csX1698" fmla="*/ 5345780 w 12268862"/>
                <a:gd name="csY1698" fmla="*/ 2848134 h 7060758"/>
                <a:gd name="csX1699" fmla="*/ 5446871 w 12268862"/>
                <a:gd name="csY1699" fmla="*/ 2848134 h 7060758"/>
                <a:gd name="csX1700" fmla="*/ 5446871 w 12268862"/>
                <a:gd name="csY1700" fmla="*/ 2580615 h 7060758"/>
                <a:gd name="csX1701" fmla="*/ 5411355 w 12268862"/>
                <a:gd name="csY1701" fmla="*/ 2474947 h 7060758"/>
                <a:gd name="csX1702" fmla="*/ 5308537 w 12268862"/>
                <a:gd name="csY1702" fmla="*/ 2432903 h 7060758"/>
                <a:gd name="csX1703" fmla="*/ 4788424 w 12268862"/>
                <a:gd name="csY1703" fmla="*/ 2432903 h 7060758"/>
                <a:gd name="csX1704" fmla="*/ 4637722 w 12268862"/>
                <a:gd name="csY1704" fmla="*/ 2494109 h 7060758"/>
                <a:gd name="csX1705" fmla="*/ 4577628 w 12268862"/>
                <a:gd name="csY1705" fmla="*/ 2647960 h 7060758"/>
                <a:gd name="csX1706" fmla="*/ 4637910 w 12268862"/>
                <a:gd name="csY1706" fmla="*/ 2798462 h 7060758"/>
                <a:gd name="csX1707" fmla="*/ 4794040 w 12268862"/>
                <a:gd name="csY1707" fmla="*/ 2858552 h 7060758"/>
                <a:gd name="csX1708" fmla="*/ 4900749 w 12268862"/>
                <a:gd name="csY1708" fmla="*/ 2836786 h 7060758"/>
                <a:gd name="csX1709" fmla="*/ 4977879 w 12268862"/>
                <a:gd name="csY1709" fmla="*/ 2769627 h 7060758"/>
                <a:gd name="csX1710" fmla="*/ 4891763 w 12268862"/>
                <a:gd name="csY1710" fmla="*/ 2729443 h 7060758"/>
                <a:gd name="csX1711" fmla="*/ 4793292 w 12268862"/>
                <a:gd name="csY1711" fmla="*/ 2769255 h 7060758"/>
                <a:gd name="csX1712" fmla="*/ 4714477 w 12268862"/>
                <a:gd name="csY1712" fmla="*/ 2743768 h 7060758"/>
                <a:gd name="csX1713" fmla="*/ 4676474 w 12268862"/>
                <a:gd name="csY1713" fmla="*/ 2675121 h 7060758"/>
                <a:gd name="csX1714" fmla="*/ 5004836 w 12268862"/>
                <a:gd name="csY1714" fmla="*/ 2675121 h 7060758"/>
                <a:gd name="csX1715" fmla="*/ 5005210 w 12268862"/>
                <a:gd name="csY1715" fmla="*/ 2655774 h 7060758"/>
                <a:gd name="csX1716" fmla="*/ 4944930 w 12268862"/>
                <a:gd name="csY1716" fmla="*/ 2494109 h 7060758"/>
                <a:gd name="csX1717" fmla="*/ 4788424 w 12268862"/>
                <a:gd name="csY1717" fmla="*/ 2432903 h 7060758"/>
                <a:gd name="csX1718" fmla="*/ 4500647 w 12268862"/>
                <a:gd name="csY1718" fmla="*/ 2432903 h 7060758"/>
                <a:gd name="csX1719" fmla="*/ 4448979 w 12268862"/>
                <a:gd name="csY1719" fmla="*/ 2448530 h 7060758"/>
                <a:gd name="csX1720" fmla="*/ 4411163 w 12268862"/>
                <a:gd name="csY1720" fmla="*/ 2494295 h 7060758"/>
                <a:gd name="csX1721" fmla="*/ 4411163 w 12268862"/>
                <a:gd name="csY1721" fmla="*/ 2443321 h 7060758"/>
                <a:gd name="csX1722" fmla="*/ 4323549 w 12268862"/>
                <a:gd name="csY1722" fmla="*/ 2443321 h 7060758"/>
                <a:gd name="csX1723" fmla="*/ 4323549 w 12268862"/>
                <a:gd name="csY1723" fmla="*/ 2848134 h 7060758"/>
                <a:gd name="csX1724" fmla="*/ 4425016 w 12268862"/>
                <a:gd name="csY1724" fmla="*/ 2848134 h 7060758"/>
                <a:gd name="csX1725" fmla="*/ 4425016 w 12268862"/>
                <a:gd name="csY1725" fmla="*/ 2684423 h 7060758"/>
                <a:gd name="csX1726" fmla="*/ 4424641 w 12268862"/>
                <a:gd name="csY1726" fmla="*/ 2664703 h 7060758"/>
                <a:gd name="csX1727" fmla="*/ 4440929 w 12268862"/>
                <a:gd name="csY1727" fmla="*/ 2550850 h 7060758"/>
                <a:gd name="csX1728" fmla="*/ 4480804 w 12268862"/>
                <a:gd name="csY1728" fmla="*/ 2521829 h 7060758"/>
                <a:gd name="csX1729" fmla="*/ 4510382 w 12268862"/>
                <a:gd name="csY1729" fmla="*/ 2530758 h 7060758"/>
                <a:gd name="csX1730" fmla="*/ 4542208 w 12268862"/>
                <a:gd name="csY1730" fmla="*/ 2443321 h 7060758"/>
                <a:gd name="csX1731" fmla="*/ 4500647 w 12268862"/>
                <a:gd name="csY1731" fmla="*/ 2432903 h 7060758"/>
                <a:gd name="csX1732" fmla="*/ 4050002 w 12268862"/>
                <a:gd name="csY1732" fmla="*/ 2432903 h 7060758"/>
                <a:gd name="csX1733" fmla="*/ 3908846 w 12268862"/>
                <a:gd name="csY1733" fmla="*/ 2487970 h 7060758"/>
                <a:gd name="csX1734" fmla="*/ 3838830 w 12268862"/>
                <a:gd name="csY1734" fmla="*/ 2646100 h 7060758"/>
                <a:gd name="csX1735" fmla="*/ 3900797 w 12268862"/>
                <a:gd name="csY1735" fmla="*/ 2796602 h 7060758"/>
                <a:gd name="csX1736" fmla="*/ 4050376 w 12268862"/>
                <a:gd name="csY1736" fmla="*/ 2858552 h 7060758"/>
                <a:gd name="csX1737" fmla="*/ 4159331 w 12268862"/>
                <a:gd name="csY1737" fmla="*/ 2830461 h 7060758"/>
                <a:gd name="csX1738" fmla="*/ 4237397 w 12268862"/>
                <a:gd name="csY1738" fmla="*/ 2752512 h 7060758"/>
                <a:gd name="csX1739" fmla="*/ 4266039 w 12268862"/>
                <a:gd name="csY1739" fmla="*/ 2645356 h 7060758"/>
                <a:gd name="csX1740" fmla="*/ 4237583 w 12268862"/>
                <a:gd name="csY1740" fmla="*/ 2539315 h 7060758"/>
                <a:gd name="csX1741" fmla="*/ 4158395 w 12268862"/>
                <a:gd name="csY1741" fmla="*/ 2461553 h 7060758"/>
                <a:gd name="csX1742" fmla="*/ 4050002 w 12268862"/>
                <a:gd name="csY1742" fmla="*/ 2432903 h 7060758"/>
                <a:gd name="csX1743" fmla="*/ 3014816 w 12268862"/>
                <a:gd name="csY1743" fmla="*/ 2432903 h 7060758"/>
                <a:gd name="csX1744" fmla="*/ 2873661 w 12268862"/>
                <a:gd name="csY1744" fmla="*/ 2487970 h 7060758"/>
                <a:gd name="csX1745" fmla="*/ 2803645 w 12268862"/>
                <a:gd name="csY1745" fmla="*/ 2646100 h 7060758"/>
                <a:gd name="csX1746" fmla="*/ 2865612 w 12268862"/>
                <a:gd name="csY1746" fmla="*/ 2796602 h 7060758"/>
                <a:gd name="csX1747" fmla="*/ 3015191 w 12268862"/>
                <a:gd name="csY1747" fmla="*/ 2858552 h 7060758"/>
                <a:gd name="csX1748" fmla="*/ 3124145 w 12268862"/>
                <a:gd name="csY1748" fmla="*/ 2830461 h 7060758"/>
                <a:gd name="csX1749" fmla="*/ 3202211 w 12268862"/>
                <a:gd name="csY1749" fmla="*/ 2752512 h 7060758"/>
                <a:gd name="csX1750" fmla="*/ 3230854 w 12268862"/>
                <a:gd name="csY1750" fmla="*/ 2645356 h 7060758"/>
                <a:gd name="csX1751" fmla="*/ 3202399 w 12268862"/>
                <a:gd name="csY1751" fmla="*/ 2539315 h 7060758"/>
                <a:gd name="csX1752" fmla="*/ 3123209 w 12268862"/>
                <a:gd name="csY1752" fmla="*/ 2461553 h 7060758"/>
                <a:gd name="csX1753" fmla="*/ 3014816 w 12268862"/>
                <a:gd name="csY1753" fmla="*/ 2432903 h 7060758"/>
                <a:gd name="csX1754" fmla="*/ 1356829 w 12268862"/>
                <a:gd name="csY1754" fmla="*/ 2432903 h 7060758"/>
                <a:gd name="csX1755" fmla="*/ 1221449 w 12268862"/>
                <a:gd name="csY1755" fmla="*/ 2492807 h 7060758"/>
                <a:gd name="csX1756" fmla="*/ 1165725 w 12268862"/>
                <a:gd name="csY1756" fmla="*/ 2646472 h 7060758"/>
                <a:gd name="csX1757" fmla="*/ 1223318 w 12268862"/>
                <a:gd name="csY1757" fmla="*/ 2797718 h 7060758"/>
                <a:gd name="csX1758" fmla="*/ 1359819 w 12268862"/>
                <a:gd name="csY1758" fmla="*/ 2858552 h 7060758"/>
                <a:gd name="csX1759" fmla="*/ 1425079 w 12268862"/>
                <a:gd name="csY1759" fmla="*/ 2846087 h 7060758"/>
                <a:gd name="csX1760" fmla="*/ 1485102 w 12268862"/>
                <a:gd name="csY1760" fmla="*/ 2805346 h 7060758"/>
                <a:gd name="csX1761" fmla="*/ 1485102 w 12268862"/>
                <a:gd name="csY1761" fmla="*/ 2848134 h 7060758"/>
                <a:gd name="csX1762" fmla="*/ 1587317 w 12268862"/>
                <a:gd name="csY1762" fmla="*/ 2848134 h 7060758"/>
                <a:gd name="csX1763" fmla="*/ 1587317 w 12268862"/>
                <a:gd name="csY1763" fmla="*/ 2443321 h 7060758"/>
                <a:gd name="csX1764" fmla="*/ 1485102 w 12268862"/>
                <a:gd name="csY1764" fmla="*/ 2443321 h 7060758"/>
                <a:gd name="csX1765" fmla="*/ 1485102 w 12268862"/>
                <a:gd name="csY1765" fmla="*/ 2487970 h 7060758"/>
                <a:gd name="csX1766" fmla="*/ 1425637 w 12268862"/>
                <a:gd name="csY1766" fmla="*/ 2446670 h 7060758"/>
                <a:gd name="csX1767" fmla="*/ 1356829 w 12268862"/>
                <a:gd name="csY1767" fmla="*/ 2432903 h 7060758"/>
                <a:gd name="csX1768" fmla="*/ 868814 w 12268862"/>
                <a:gd name="csY1768" fmla="*/ 2402393 h 7060758"/>
                <a:gd name="csX1769" fmla="*/ 898392 w 12268862"/>
                <a:gd name="csY1769" fmla="*/ 2402393 h 7060758"/>
                <a:gd name="csX1770" fmla="*/ 965039 w 12268862"/>
                <a:gd name="csY1770" fmla="*/ 2413218 h 7060758"/>
                <a:gd name="csX1771" fmla="*/ 989750 w 12268862"/>
                <a:gd name="csY1771" fmla="*/ 2459512 h 7060758"/>
                <a:gd name="csX1772" fmla="*/ 980952 w 12268862"/>
                <a:gd name="csY1772" fmla="*/ 2490682 h 7060758"/>
                <a:gd name="csX1773" fmla="*/ 956801 w 12268862"/>
                <a:gd name="csY1773" fmla="*/ 2509160 h 7060758"/>
                <a:gd name="csX1774" fmla="*/ 902137 w 12268862"/>
                <a:gd name="csY1774" fmla="*/ 2514759 h 7060758"/>
                <a:gd name="csX1775" fmla="*/ 868814 w 12268862"/>
                <a:gd name="csY1775" fmla="*/ 2514759 h 7060758"/>
                <a:gd name="csX1776" fmla="*/ 3534431 w 12268862"/>
                <a:gd name="csY1776" fmla="*/ 2300818 h 7060758"/>
                <a:gd name="csX1777" fmla="*/ 3534431 w 12268862"/>
                <a:gd name="csY1777" fmla="*/ 2848134 h 7060758"/>
                <a:gd name="csX1778" fmla="*/ 3792028 w 12268862"/>
                <a:gd name="csY1778" fmla="*/ 2848134 h 7060758"/>
                <a:gd name="csX1779" fmla="*/ 3792028 w 12268862"/>
                <a:gd name="csY1779" fmla="*/ 2748791 h 7060758"/>
                <a:gd name="csX1780" fmla="*/ 3639267 w 12268862"/>
                <a:gd name="csY1780" fmla="*/ 2748791 h 7060758"/>
                <a:gd name="csX1781" fmla="*/ 3639267 w 12268862"/>
                <a:gd name="csY1781" fmla="*/ 2300818 h 7060758"/>
                <a:gd name="csX1782" fmla="*/ 763977 w 12268862"/>
                <a:gd name="csY1782" fmla="*/ 2300818 h 7060758"/>
                <a:gd name="csX1783" fmla="*/ 763977 w 12268862"/>
                <a:gd name="csY1783" fmla="*/ 2848134 h 7060758"/>
                <a:gd name="csX1784" fmla="*/ 868814 w 12268862"/>
                <a:gd name="csY1784" fmla="*/ 2848134 h 7060758"/>
                <a:gd name="csX1785" fmla="*/ 868814 w 12268862"/>
                <a:gd name="csY1785" fmla="*/ 2616334 h 7060758"/>
                <a:gd name="csX1786" fmla="*/ 979267 w 12268862"/>
                <a:gd name="csY1786" fmla="*/ 2607776 h 7060758"/>
                <a:gd name="csX1787" fmla="*/ 1061076 w 12268862"/>
                <a:gd name="csY1787" fmla="*/ 2554942 h 7060758"/>
                <a:gd name="csX1788" fmla="*/ 1091216 w 12268862"/>
                <a:gd name="csY1788" fmla="*/ 2459692 h 7060758"/>
                <a:gd name="csX1789" fmla="*/ 1068190 w 12268862"/>
                <a:gd name="csY1789" fmla="*/ 2370954 h 7060758"/>
                <a:gd name="csX1790" fmla="*/ 1005288 w 12268862"/>
                <a:gd name="csY1790" fmla="*/ 2317375 h 7060758"/>
                <a:gd name="csX1791" fmla="*/ 875179 w 12268862"/>
                <a:gd name="csY1791" fmla="*/ 2300818 h 7060758"/>
                <a:gd name="csX1792" fmla="*/ 5557999 w 12268862"/>
                <a:gd name="csY1792" fmla="*/ 2294121 h 7060758"/>
                <a:gd name="csX1793" fmla="*/ 5557999 w 12268862"/>
                <a:gd name="csY1793" fmla="*/ 2443321 h 7060758"/>
                <a:gd name="csX1794" fmla="*/ 5505580 w 12268862"/>
                <a:gd name="csY1794" fmla="*/ 2443321 h 7060758"/>
                <a:gd name="csX1795" fmla="*/ 5505580 w 12268862"/>
                <a:gd name="csY1795" fmla="*/ 2530758 h 7060758"/>
                <a:gd name="csX1796" fmla="*/ 5557999 w 12268862"/>
                <a:gd name="csY1796" fmla="*/ 2530758 h 7060758"/>
                <a:gd name="csX1797" fmla="*/ 5557999 w 12268862"/>
                <a:gd name="csY1797" fmla="*/ 2848134 h 7060758"/>
                <a:gd name="csX1798" fmla="*/ 5660214 w 12268862"/>
                <a:gd name="csY1798" fmla="*/ 2848134 h 7060758"/>
                <a:gd name="csX1799" fmla="*/ 5660214 w 12268862"/>
                <a:gd name="csY1799" fmla="*/ 2530758 h 7060758"/>
                <a:gd name="csX1800" fmla="*/ 5720870 w 12268862"/>
                <a:gd name="csY1800" fmla="*/ 2530758 h 7060758"/>
                <a:gd name="csX1801" fmla="*/ 5720870 w 12268862"/>
                <a:gd name="csY1801" fmla="*/ 2443321 h 7060758"/>
                <a:gd name="csX1802" fmla="*/ 5660214 w 12268862"/>
                <a:gd name="csY1802" fmla="*/ 2443321 h 7060758"/>
                <a:gd name="csX1803" fmla="*/ 5660214 w 12268862"/>
                <a:gd name="csY1803" fmla="*/ 2294121 h 7060758"/>
                <a:gd name="csX1804" fmla="*/ 2605804 w 12268862"/>
                <a:gd name="csY1804" fmla="*/ 2294121 h 7060758"/>
                <a:gd name="csX1805" fmla="*/ 2605804 w 12268862"/>
                <a:gd name="csY1805" fmla="*/ 2443321 h 7060758"/>
                <a:gd name="csX1806" fmla="*/ 2553386 w 12268862"/>
                <a:gd name="csY1806" fmla="*/ 2443321 h 7060758"/>
                <a:gd name="csX1807" fmla="*/ 2553386 w 12268862"/>
                <a:gd name="csY1807" fmla="*/ 2530758 h 7060758"/>
                <a:gd name="csX1808" fmla="*/ 2605804 w 12268862"/>
                <a:gd name="csY1808" fmla="*/ 2530758 h 7060758"/>
                <a:gd name="csX1809" fmla="*/ 2605804 w 12268862"/>
                <a:gd name="csY1809" fmla="*/ 2848134 h 7060758"/>
                <a:gd name="csX1810" fmla="*/ 2708019 w 12268862"/>
                <a:gd name="csY1810" fmla="*/ 2848134 h 7060758"/>
                <a:gd name="csX1811" fmla="*/ 2708019 w 12268862"/>
                <a:gd name="csY1811" fmla="*/ 2530758 h 7060758"/>
                <a:gd name="csX1812" fmla="*/ 2768675 w 12268862"/>
                <a:gd name="csY1812" fmla="*/ 2530758 h 7060758"/>
                <a:gd name="csX1813" fmla="*/ 2768675 w 12268862"/>
                <a:gd name="csY1813" fmla="*/ 2443321 h 7060758"/>
                <a:gd name="csX1814" fmla="*/ 2708019 w 12268862"/>
                <a:gd name="csY1814" fmla="*/ 2443321 h 7060758"/>
                <a:gd name="csX1815" fmla="*/ 2708019 w 12268862"/>
                <a:gd name="csY1815" fmla="*/ 2294121 h 7060758"/>
                <a:gd name="csX1816" fmla="*/ 1704809 w 12268862"/>
                <a:gd name="csY1816" fmla="*/ 2294121 h 7060758"/>
                <a:gd name="csX1817" fmla="*/ 1704809 w 12268862"/>
                <a:gd name="csY1817" fmla="*/ 2443321 h 7060758"/>
                <a:gd name="csX1818" fmla="*/ 1652391 w 12268862"/>
                <a:gd name="csY1818" fmla="*/ 2443321 h 7060758"/>
                <a:gd name="csX1819" fmla="*/ 1652391 w 12268862"/>
                <a:gd name="csY1819" fmla="*/ 2530758 h 7060758"/>
                <a:gd name="csX1820" fmla="*/ 1704809 w 12268862"/>
                <a:gd name="csY1820" fmla="*/ 2530758 h 7060758"/>
                <a:gd name="csX1821" fmla="*/ 1704809 w 12268862"/>
                <a:gd name="csY1821" fmla="*/ 2848134 h 7060758"/>
                <a:gd name="csX1822" fmla="*/ 1807025 w 12268862"/>
                <a:gd name="csY1822" fmla="*/ 2848134 h 7060758"/>
                <a:gd name="csX1823" fmla="*/ 1807025 w 12268862"/>
                <a:gd name="csY1823" fmla="*/ 2530758 h 7060758"/>
                <a:gd name="csX1824" fmla="*/ 1867681 w 12268862"/>
                <a:gd name="csY1824" fmla="*/ 2530758 h 7060758"/>
                <a:gd name="csX1825" fmla="*/ 1867681 w 12268862"/>
                <a:gd name="csY1825" fmla="*/ 2443321 h 7060758"/>
                <a:gd name="csX1826" fmla="*/ 1807025 w 12268862"/>
                <a:gd name="csY1826" fmla="*/ 2443321 h 7060758"/>
                <a:gd name="csX1827" fmla="*/ 1807025 w 12268862"/>
                <a:gd name="csY1827" fmla="*/ 2294121 h 7060758"/>
                <a:gd name="csX1828" fmla="*/ 1922870 w 12268862"/>
                <a:gd name="csY1828" fmla="*/ 2287052 h 7060758"/>
                <a:gd name="csX1829" fmla="*/ 1922870 w 12268862"/>
                <a:gd name="csY1829" fmla="*/ 2848134 h 7060758"/>
                <a:gd name="csX1830" fmla="*/ 2024336 w 12268862"/>
                <a:gd name="csY1830" fmla="*/ 2848134 h 7060758"/>
                <a:gd name="csX1831" fmla="*/ 2024336 w 12268862"/>
                <a:gd name="csY1831" fmla="*/ 2685539 h 7060758"/>
                <a:gd name="csX1832" fmla="*/ 2028829 w 12268862"/>
                <a:gd name="csY1832" fmla="*/ 2602195 h 7060758"/>
                <a:gd name="csX1833" fmla="*/ 2059718 w 12268862"/>
                <a:gd name="csY1833" fmla="*/ 2546385 h 7060758"/>
                <a:gd name="csX1834" fmla="*/ 2113072 w 12268862"/>
                <a:gd name="csY1834" fmla="*/ 2525921 h 7060758"/>
                <a:gd name="csX1835" fmla="*/ 2153322 w 12268862"/>
                <a:gd name="csY1835" fmla="*/ 2538199 h 7060758"/>
                <a:gd name="csX1836" fmla="*/ 2176350 w 12268862"/>
                <a:gd name="csY1836" fmla="*/ 2575406 h 7060758"/>
                <a:gd name="csX1837" fmla="*/ 2183089 w 12268862"/>
                <a:gd name="csY1837" fmla="*/ 2670656 h 7060758"/>
                <a:gd name="csX1838" fmla="*/ 2183089 w 12268862"/>
                <a:gd name="csY1838" fmla="*/ 2848134 h 7060758"/>
                <a:gd name="csX1839" fmla="*/ 2283807 w 12268862"/>
                <a:gd name="csY1839" fmla="*/ 2848134 h 7060758"/>
                <a:gd name="csX1840" fmla="*/ 2283807 w 12268862"/>
                <a:gd name="csY1840" fmla="*/ 2580615 h 7060758"/>
                <a:gd name="csX1841" fmla="*/ 2248237 w 12268862"/>
                <a:gd name="csY1841" fmla="*/ 2474575 h 7060758"/>
                <a:gd name="csX1842" fmla="*/ 2146022 w 12268862"/>
                <a:gd name="csY1842" fmla="*/ 2432903 h 7060758"/>
                <a:gd name="csX1843" fmla="*/ 2084617 w 12268862"/>
                <a:gd name="csY1843" fmla="*/ 2445740 h 7060758"/>
                <a:gd name="csX1844" fmla="*/ 2024336 w 12268862"/>
                <a:gd name="csY1844" fmla="*/ 2484249 h 7060758"/>
                <a:gd name="csX1845" fmla="*/ 2024336 w 12268862"/>
                <a:gd name="csY1845" fmla="*/ 2287052 h 7060758"/>
                <a:gd name="csX1846" fmla="*/ 2853555 w 12268862"/>
                <a:gd name="csY1846" fmla="*/ 1709375 h 7060758"/>
                <a:gd name="csX1847" fmla="*/ 2933628 w 12268862"/>
                <a:gd name="csY1847" fmla="*/ 1741932 h 7060758"/>
                <a:gd name="csX1848" fmla="*/ 2964944 w 12268862"/>
                <a:gd name="csY1848" fmla="*/ 1826578 h 7060758"/>
                <a:gd name="csX1849" fmla="*/ 2933066 w 12268862"/>
                <a:gd name="csY1849" fmla="*/ 1911782 h 7060758"/>
                <a:gd name="csX1850" fmla="*/ 2853180 w 12268862"/>
                <a:gd name="csY1850" fmla="*/ 1944896 h 7060758"/>
                <a:gd name="csX1851" fmla="*/ 2773857 w 12268862"/>
                <a:gd name="csY1851" fmla="*/ 1912154 h 7060758"/>
                <a:gd name="csX1852" fmla="*/ 2742541 w 12268862"/>
                <a:gd name="csY1852" fmla="*/ 1826578 h 7060758"/>
                <a:gd name="csX1853" fmla="*/ 2774232 w 12268862"/>
                <a:gd name="csY1853" fmla="*/ 1742304 h 7060758"/>
                <a:gd name="csX1854" fmla="*/ 2853555 w 12268862"/>
                <a:gd name="csY1854" fmla="*/ 1709375 h 7060758"/>
                <a:gd name="csX1855" fmla="*/ 4065016 w 12268862"/>
                <a:gd name="csY1855" fmla="*/ 1699702 h 7060758"/>
                <a:gd name="csX1856" fmla="*/ 4134215 w 12268862"/>
                <a:gd name="csY1856" fmla="*/ 1720909 h 7060758"/>
                <a:gd name="csX1857" fmla="*/ 4174157 w 12268862"/>
                <a:gd name="csY1857" fmla="*/ 1775976 h 7060758"/>
                <a:gd name="csX1858" fmla="*/ 3952504 w 12268862"/>
                <a:gd name="csY1858" fmla="*/ 1775976 h 7060758"/>
                <a:gd name="csX1859" fmla="*/ 3990009 w 12268862"/>
                <a:gd name="csY1859" fmla="*/ 1723514 h 7060758"/>
                <a:gd name="csX1860" fmla="*/ 4065016 w 12268862"/>
                <a:gd name="csY1860" fmla="*/ 1699702 h 7060758"/>
                <a:gd name="csX1861" fmla="*/ 2368462 w 12268862"/>
                <a:gd name="csY1861" fmla="*/ 1699702 h 7060758"/>
                <a:gd name="csX1862" fmla="*/ 2437662 w 12268862"/>
                <a:gd name="csY1862" fmla="*/ 1720909 h 7060758"/>
                <a:gd name="csX1863" fmla="*/ 2477604 w 12268862"/>
                <a:gd name="csY1863" fmla="*/ 1775976 h 7060758"/>
                <a:gd name="csX1864" fmla="*/ 2255950 w 12268862"/>
                <a:gd name="csY1864" fmla="*/ 1775976 h 7060758"/>
                <a:gd name="csX1865" fmla="*/ 2293456 w 12268862"/>
                <a:gd name="csY1865" fmla="*/ 1723514 h 7060758"/>
                <a:gd name="csX1866" fmla="*/ 2368462 w 12268862"/>
                <a:gd name="csY1866" fmla="*/ 1699702 h 7060758"/>
                <a:gd name="csX1867" fmla="*/ 986193 w 12268862"/>
                <a:gd name="csY1867" fmla="*/ 1626776 h 7060758"/>
                <a:gd name="csX1868" fmla="*/ 1059649 w 12268862"/>
                <a:gd name="csY1868" fmla="*/ 1814671 h 7060758"/>
                <a:gd name="csX1869" fmla="*/ 912311 w 12268862"/>
                <a:gd name="csY1869" fmla="*/ 1814671 h 7060758"/>
                <a:gd name="csX1870" fmla="*/ 4825117 w 12268862"/>
                <a:gd name="csY1870" fmla="*/ 1624171 h 7060758"/>
                <a:gd name="csX1871" fmla="*/ 4825117 w 12268862"/>
                <a:gd name="csY1871" fmla="*/ 2028984 h 7060758"/>
                <a:gd name="csX1872" fmla="*/ 4927333 w 12268862"/>
                <a:gd name="csY1872" fmla="*/ 2028984 h 7060758"/>
                <a:gd name="csX1873" fmla="*/ 4927333 w 12268862"/>
                <a:gd name="csY1873" fmla="*/ 1624171 h 7060758"/>
                <a:gd name="csX1874" fmla="*/ 5229262 w 12268862"/>
                <a:gd name="csY1874" fmla="*/ 1613753 h 7060758"/>
                <a:gd name="csX1875" fmla="*/ 5110759 w 12268862"/>
                <a:gd name="csY1875" fmla="*/ 1642030 h 7060758"/>
                <a:gd name="csX1876" fmla="*/ 5028200 w 12268862"/>
                <a:gd name="csY1876" fmla="*/ 1719793 h 7060758"/>
                <a:gd name="csX1877" fmla="*/ 4998621 w 12268862"/>
                <a:gd name="csY1877" fmla="*/ 1828066 h 7060758"/>
                <a:gd name="csX1878" fmla="*/ 5059464 w 12268862"/>
                <a:gd name="csY1878" fmla="*/ 1976150 h 7060758"/>
                <a:gd name="csX1879" fmla="*/ 5227764 w 12268862"/>
                <a:gd name="csY1879" fmla="*/ 2039402 h 7060758"/>
                <a:gd name="csX1880" fmla="*/ 5412725 w 12268862"/>
                <a:gd name="csY1880" fmla="*/ 1954715 h 7060758"/>
                <a:gd name="csX1881" fmla="*/ 5332126 w 12268862"/>
                <a:gd name="csY1881" fmla="*/ 1899875 h 7060758"/>
                <a:gd name="csX1882" fmla="*/ 5225289 w 12268862"/>
                <a:gd name="csY1882" fmla="*/ 1946384 h 7060758"/>
                <a:gd name="csX1883" fmla="*/ 5135698 w 12268862"/>
                <a:gd name="csY1883" fmla="*/ 1913694 h 7060758"/>
                <a:gd name="csX1884" fmla="*/ 5101586 w 12268862"/>
                <a:gd name="csY1884" fmla="*/ 1829362 h 7060758"/>
                <a:gd name="csX1885" fmla="*/ 5137008 w 12268862"/>
                <a:gd name="csY1885" fmla="*/ 1742251 h 7060758"/>
                <a:gd name="csX1886" fmla="*/ 5229787 w 12268862"/>
                <a:gd name="csY1886" fmla="*/ 1708259 h 7060758"/>
                <a:gd name="csX1887" fmla="*/ 5284704 w 12268862"/>
                <a:gd name="csY1887" fmla="*/ 1717933 h 7060758"/>
                <a:gd name="csX1888" fmla="*/ 5332126 w 12268862"/>
                <a:gd name="csY1888" fmla="*/ 1752536 h 7060758"/>
                <a:gd name="csX1889" fmla="*/ 5417218 w 12268862"/>
                <a:gd name="csY1889" fmla="*/ 1706027 h 7060758"/>
                <a:gd name="csX1890" fmla="*/ 5338217 w 12268862"/>
                <a:gd name="csY1890" fmla="*/ 1637752 h 7060758"/>
                <a:gd name="csX1891" fmla="*/ 5229262 w 12268862"/>
                <a:gd name="csY1891" fmla="*/ 1613753 h 7060758"/>
                <a:gd name="csX1892" fmla="*/ 4740275 w 12268862"/>
                <a:gd name="csY1892" fmla="*/ 1613753 h 7060758"/>
                <a:gd name="csX1893" fmla="*/ 4688605 w 12268862"/>
                <a:gd name="csY1893" fmla="*/ 1629380 h 7060758"/>
                <a:gd name="csX1894" fmla="*/ 4650789 w 12268862"/>
                <a:gd name="csY1894" fmla="*/ 1675145 h 7060758"/>
                <a:gd name="csX1895" fmla="*/ 4650789 w 12268862"/>
                <a:gd name="csY1895" fmla="*/ 1624171 h 7060758"/>
                <a:gd name="csX1896" fmla="*/ 4563176 w 12268862"/>
                <a:gd name="csY1896" fmla="*/ 1624171 h 7060758"/>
                <a:gd name="csX1897" fmla="*/ 4563176 w 12268862"/>
                <a:gd name="csY1897" fmla="*/ 2028984 h 7060758"/>
                <a:gd name="csX1898" fmla="*/ 4664642 w 12268862"/>
                <a:gd name="csY1898" fmla="*/ 2028984 h 7060758"/>
                <a:gd name="csX1899" fmla="*/ 4664642 w 12268862"/>
                <a:gd name="csY1899" fmla="*/ 1865273 h 7060758"/>
                <a:gd name="csX1900" fmla="*/ 4664267 w 12268862"/>
                <a:gd name="csY1900" fmla="*/ 1845553 h 7060758"/>
                <a:gd name="csX1901" fmla="*/ 4680555 w 12268862"/>
                <a:gd name="csY1901" fmla="*/ 1731700 h 7060758"/>
                <a:gd name="csX1902" fmla="*/ 4720430 w 12268862"/>
                <a:gd name="csY1902" fmla="*/ 1702678 h 7060758"/>
                <a:gd name="csX1903" fmla="*/ 4750009 w 12268862"/>
                <a:gd name="csY1903" fmla="*/ 1711608 h 7060758"/>
                <a:gd name="csX1904" fmla="*/ 4781834 w 12268862"/>
                <a:gd name="csY1904" fmla="*/ 1624171 h 7060758"/>
                <a:gd name="csX1905" fmla="*/ 4740275 w 12268862"/>
                <a:gd name="csY1905" fmla="*/ 1613753 h 7060758"/>
                <a:gd name="csX1906" fmla="*/ 4059961 w 12268862"/>
                <a:gd name="csY1906" fmla="*/ 1613753 h 7060758"/>
                <a:gd name="csX1907" fmla="*/ 3909259 w 12268862"/>
                <a:gd name="csY1907" fmla="*/ 1674959 h 7060758"/>
                <a:gd name="csX1908" fmla="*/ 3849164 w 12268862"/>
                <a:gd name="csY1908" fmla="*/ 1828810 h 7060758"/>
                <a:gd name="csX1909" fmla="*/ 3909446 w 12268862"/>
                <a:gd name="csY1909" fmla="*/ 1979312 h 7060758"/>
                <a:gd name="csX1910" fmla="*/ 4065577 w 12268862"/>
                <a:gd name="csY1910" fmla="*/ 2039402 h 7060758"/>
                <a:gd name="csX1911" fmla="*/ 4172286 w 12268862"/>
                <a:gd name="csY1911" fmla="*/ 2017636 h 7060758"/>
                <a:gd name="csX1912" fmla="*/ 4249414 w 12268862"/>
                <a:gd name="csY1912" fmla="*/ 1950477 h 7060758"/>
                <a:gd name="csX1913" fmla="*/ 4163299 w 12268862"/>
                <a:gd name="csY1913" fmla="*/ 1910293 h 7060758"/>
                <a:gd name="csX1914" fmla="*/ 4064828 w 12268862"/>
                <a:gd name="csY1914" fmla="*/ 1950105 h 7060758"/>
                <a:gd name="csX1915" fmla="*/ 3986014 w 12268862"/>
                <a:gd name="csY1915" fmla="*/ 1924618 h 7060758"/>
                <a:gd name="csX1916" fmla="*/ 3948011 w 12268862"/>
                <a:gd name="csY1916" fmla="*/ 1855971 h 7060758"/>
                <a:gd name="csX1917" fmla="*/ 4276372 w 12268862"/>
                <a:gd name="csY1917" fmla="*/ 1855971 h 7060758"/>
                <a:gd name="csX1918" fmla="*/ 4276747 w 12268862"/>
                <a:gd name="csY1918" fmla="*/ 1836623 h 7060758"/>
                <a:gd name="csX1919" fmla="*/ 4216467 w 12268862"/>
                <a:gd name="csY1919" fmla="*/ 1674959 h 7060758"/>
                <a:gd name="csX1920" fmla="*/ 4059961 w 12268862"/>
                <a:gd name="csY1920" fmla="*/ 1613753 h 7060758"/>
                <a:gd name="csX1921" fmla="*/ 3378992 w 12268862"/>
                <a:gd name="csY1921" fmla="*/ 1613753 h 7060758"/>
                <a:gd name="csX1922" fmla="*/ 3309111 w 12268862"/>
                <a:gd name="csY1922" fmla="*/ 1627892 h 7060758"/>
                <a:gd name="csX1923" fmla="*/ 3250848 w 12268862"/>
                <a:gd name="csY1923" fmla="*/ 1670680 h 7060758"/>
                <a:gd name="csX1924" fmla="*/ 3250848 w 12268862"/>
                <a:gd name="csY1924" fmla="*/ 1624171 h 7060758"/>
                <a:gd name="csX1925" fmla="*/ 3148632 w 12268862"/>
                <a:gd name="csY1925" fmla="*/ 1624171 h 7060758"/>
                <a:gd name="csX1926" fmla="*/ 3148632 w 12268862"/>
                <a:gd name="csY1926" fmla="*/ 2028984 h 7060758"/>
                <a:gd name="csX1927" fmla="*/ 3250848 w 12268862"/>
                <a:gd name="csY1927" fmla="*/ 2028984 h 7060758"/>
                <a:gd name="csX1928" fmla="*/ 3250848 w 12268862"/>
                <a:gd name="csY1928" fmla="*/ 1848902 h 7060758"/>
                <a:gd name="csX1929" fmla="*/ 3261168 w 12268862"/>
                <a:gd name="csY1929" fmla="*/ 1763326 h 7060758"/>
                <a:gd name="csX1930" fmla="*/ 3292318 w 12268862"/>
                <a:gd name="csY1930" fmla="*/ 1721096 h 7060758"/>
                <a:gd name="csX1931" fmla="*/ 3338666 w 12268862"/>
                <a:gd name="csY1931" fmla="*/ 1706027 h 7060758"/>
                <a:gd name="csX1932" fmla="*/ 3377702 w 12268862"/>
                <a:gd name="csY1932" fmla="*/ 1717933 h 7060758"/>
                <a:gd name="csX1933" fmla="*/ 3401907 w 12268862"/>
                <a:gd name="csY1933" fmla="*/ 1754210 h 7060758"/>
                <a:gd name="csX1934" fmla="*/ 3409975 w 12268862"/>
                <a:gd name="csY1934" fmla="*/ 1832903 h 7060758"/>
                <a:gd name="csX1935" fmla="*/ 3409975 w 12268862"/>
                <a:gd name="csY1935" fmla="*/ 2028984 h 7060758"/>
                <a:gd name="csX1936" fmla="*/ 3512939 w 12268862"/>
                <a:gd name="csY1936" fmla="*/ 2028984 h 7060758"/>
                <a:gd name="csX1937" fmla="*/ 3512939 w 12268862"/>
                <a:gd name="csY1937" fmla="*/ 1846297 h 7060758"/>
                <a:gd name="csX1938" fmla="*/ 3523048 w 12268862"/>
                <a:gd name="csY1938" fmla="*/ 1762023 h 7060758"/>
                <a:gd name="csX1939" fmla="*/ 3553938 w 12268862"/>
                <a:gd name="csY1939" fmla="*/ 1720909 h 7060758"/>
                <a:gd name="csX1940" fmla="*/ 3600927 w 12268862"/>
                <a:gd name="csY1940" fmla="*/ 1706027 h 7060758"/>
                <a:gd name="csX1941" fmla="*/ 3652596 w 12268862"/>
                <a:gd name="csY1941" fmla="*/ 1730397 h 7060758"/>
                <a:gd name="csX1942" fmla="*/ 3669819 w 12268862"/>
                <a:gd name="csY1942" fmla="*/ 1823601 h 7060758"/>
                <a:gd name="csX1943" fmla="*/ 3669819 w 12268862"/>
                <a:gd name="csY1943" fmla="*/ 2028984 h 7060758"/>
                <a:gd name="csX1944" fmla="*/ 3772784 w 12268862"/>
                <a:gd name="csY1944" fmla="*/ 2028984 h 7060758"/>
                <a:gd name="csX1945" fmla="*/ 3772784 w 12268862"/>
                <a:gd name="csY1945" fmla="*/ 1791603 h 7060758"/>
                <a:gd name="csX1946" fmla="*/ 3758357 w 12268862"/>
                <a:gd name="csY1946" fmla="*/ 1686307 h 7060758"/>
                <a:gd name="csX1947" fmla="*/ 3710958 w 12268862"/>
                <a:gd name="csY1947" fmla="*/ 1633845 h 7060758"/>
                <a:gd name="csX1948" fmla="*/ 3634525 w 12268862"/>
                <a:gd name="csY1948" fmla="*/ 1613753 h 7060758"/>
                <a:gd name="csX1949" fmla="*/ 3557152 w 12268862"/>
                <a:gd name="csY1949" fmla="*/ 1632357 h 7060758"/>
                <a:gd name="csX1950" fmla="*/ 3497389 w 12268862"/>
                <a:gd name="csY1950" fmla="*/ 1686679 h 7060758"/>
                <a:gd name="csX1951" fmla="*/ 3447931 w 12268862"/>
                <a:gd name="csY1951" fmla="*/ 1632357 h 7060758"/>
                <a:gd name="csX1952" fmla="*/ 3378992 w 12268862"/>
                <a:gd name="csY1952" fmla="*/ 1613753 h 7060758"/>
                <a:gd name="csX1953" fmla="*/ 2851871 w 12268862"/>
                <a:gd name="csY1953" fmla="*/ 1613753 h 7060758"/>
                <a:gd name="csX1954" fmla="*/ 2710715 w 12268862"/>
                <a:gd name="csY1954" fmla="*/ 1668820 h 7060758"/>
                <a:gd name="csX1955" fmla="*/ 2640700 w 12268862"/>
                <a:gd name="csY1955" fmla="*/ 1826950 h 7060758"/>
                <a:gd name="csX1956" fmla="*/ 2702666 w 12268862"/>
                <a:gd name="csY1956" fmla="*/ 1977452 h 7060758"/>
                <a:gd name="csX1957" fmla="*/ 2852245 w 12268862"/>
                <a:gd name="csY1957" fmla="*/ 2039402 h 7060758"/>
                <a:gd name="csX1958" fmla="*/ 2961199 w 12268862"/>
                <a:gd name="csY1958" fmla="*/ 2011310 h 7060758"/>
                <a:gd name="csX1959" fmla="*/ 3039266 w 12268862"/>
                <a:gd name="csY1959" fmla="*/ 1933362 h 7060758"/>
                <a:gd name="csX1960" fmla="*/ 3067908 w 12268862"/>
                <a:gd name="csY1960" fmla="*/ 1826205 h 7060758"/>
                <a:gd name="csX1961" fmla="*/ 3039453 w 12268862"/>
                <a:gd name="csY1961" fmla="*/ 1720165 h 7060758"/>
                <a:gd name="csX1962" fmla="*/ 2960264 w 12268862"/>
                <a:gd name="csY1962" fmla="*/ 1642403 h 7060758"/>
                <a:gd name="csX1963" fmla="*/ 2851871 w 12268862"/>
                <a:gd name="csY1963" fmla="*/ 1613753 h 7060758"/>
                <a:gd name="csX1964" fmla="*/ 2363407 w 12268862"/>
                <a:gd name="csY1964" fmla="*/ 1613753 h 7060758"/>
                <a:gd name="csX1965" fmla="*/ 2212705 w 12268862"/>
                <a:gd name="csY1965" fmla="*/ 1674959 h 7060758"/>
                <a:gd name="csX1966" fmla="*/ 2152611 w 12268862"/>
                <a:gd name="csY1966" fmla="*/ 1828810 h 7060758"/>
                <a:gd name="csX1967" fmla="*/ 2212892 w 12268862"/>
                <a:gd name="csY1967" fmla="*/ 1979312 h 7060758"/>
                <a:gd name="csX1968" fmla="*/ 2369024 w 12268862"/>
                <a:gd name="csY1968" fmla="*/ 2039402 h 7060758"/>
                <a:gd name="csX1969" fmla="*/ 2475732 w 12268862"/>
                <a:gd name="csY1969" fmla="*/ 2017636 h 7060758"/>
                <a:gd name="csX1970" fmla="*/ 2552861 w 12268862"/>
                <a:gd name="csY1970" fmla="*/ 1950477 h 7060758"/>
                <a:gd name="csX1971" fmla="*/ 2466746 w 12268862"/>
                <a:gd name="csY1971" fmla="*/ 1910293 h 7060758"/>
                <a:gd name="csX1972" fmla="*/ 2368275 w 12268862"/>
                <a:gd name="csY1972" fmla="*/ 1950105 h 7060758"/>
                <a:gd name="csX1973" fmla="*/ 2289460 w 12268862"/>
                <a:gd name="csY1973" fmla="*/ 1924618 h 7060758"/>
                <a:gd name="csX1974" fmla="*/ 2251457 w 12268862"/>
                <a:gd name="csY1974" fmla="*/ 1855971 h 7060758"/>
                <a:gd name="csX1975" fmla="*/ 2579820 w 12268862"/>
                <a:gd name="csY1975" fmla="*/ 1855971 h 7060758"/>
                <a:gd name="csX1976" fmla="*/ 2580195 w 12268862"/>
                <a:gd name="csY1976" fmla="*/ 1836623 h 7060758"/>
                <a:gd name="csX1977" fmla="*/ 2519913 w 12268862"/>
                <a:gd name="csY1977" fmla="*/ 1674959 h 7060758"/>
                <a:gd name="csX1978" fmla="*/ 2363407 w 12268862"/>
                <a:gd name="csY1978" fmla="*/ 1613753 h 7060758"/>
                <a:gd name="csX1979" fmla="*/ 932371 w 12268862"/>
                <a:gd name="csY1979" fmla="*/ 1481668 h 7060758"/>
                <a:gd name="csX1980" fmla="*/ 719984 w 12268862"/>
                <a:gd name="csY1980" fmla="*/ 2028984 h 7060758"/>
                <a:gd name="csX1981" fmla="*/ 828938 w 12268862"/>
                <a:gd name="csY1981" fmla="*/ 2028984 h 7060758"/>
                <a:gd name="csX1982" fmla="*/ 873751 w 12268862"/>
                <a:gd name="csY1982" fmla="*/ 1916247 h 7060758"/>
                <a:gd name="csX1983" fmla="*/ 1098483 w 12268862"/>
                <a:gd name="csY1983" fmla="*/ 1916247 h 7060758"/>
                <a:gd name="csX1984" fmla="*/ 1141576 w 12268862"/>
                <a:gd name="csY1984" fmla="*/ 2028984 h 7060758"/>
                <a:gd name="csX1985" fmla="*/ 1250531 w 12268862"/>
                <a:gd name="csY1985" fmla="*/ 2028984 h 7060758"/>
                <a:gd name="csX1986" fmla="*/ 1038693 w 12268862"/>
                <a:gd name="csY1986" fmla="*/ 1481668 h 7060758"/>
                <a:gd name="csX1987" fmla="*/ 4369453 w 12268862"/>
                <a:gd name="csY1987" fmla="*/ 1474971 h 7060758"/>
                <a:gd name="csX1988" fmla="*/ 4369453 w 12268862"/>
                <a:gd name="csY1988" fmla="*/ 1624171 h 7060758"/>
                <a:gd name="csX1989" fmla="*/ 4317034 w 12268862"/>
                <a:gd name="csY1989" fmla="*/ 1624171 h 7060758"/>
                <a:gd name="csX1990" fmla="*/ 4317034 w 12268862"/>
                <a:gd name="csY1990" fmla="*/ 1711608 h 7060758"/>
                <a:gd name="csX1991" fmla="*/ 4369453 w 12268862"/>
                <a:gd name="csY1991" fmla="*/ 1711608 h 7060758"/>
                <a:gd name="csX1992" fmla="*/ 4369453 w 12268862"/>
                <a:gd name="csY1992" fmla="*/ 2028984 h 7060758"/>
                <a:gd name="csX1993" fmla="*/ 4471668 w 12268862"/>
                <a:gd name="csY1993" fmla="*/ 2028984 h 7060758"/>
                <a:gd name="csX1994" fmla="*/ 4471668 w 12268862"/>
                <a:gd name="csY1994" fmla="*/ 1711608 h 7060758"/>
                <a:gd name="csX1995" fmla="*/ 4532324 w 12268862"/>
                <a:gd name="csY1995" fmla="*/ 1711608 h 7060758"/>
                <a:gd name="csX1996" fmla="*/ 4532324 w 12268862"/>
                <a:gd name="csY1996" fmla="*/ 1624171 h 7060758"/>
                <a:gd name="csX1997" fmla="*/ 4471668 w 12268862"/>
                <a:gd name="csY1997" fmla="*/ 1624171 h 7060758"/>
                <a:gd name="csX1998" fmla="*/ 4471668 w 12268862"/>
                <a:gd name="csY1998" fmla="*/ 1474971 h 7060758"/>
                <a:gd name="csX1999" fmla="*/ 1811443 w 12268862"/>
                <a:gd name="csY1999" fmla="*/ 1467902 h 7060758"/>
                <a:gd name="csX2000" fmla="*/ 1588292 w 12268862"/>
                <a:gd name="csY2000" fmla="*/ 1563524 h 7060758"/>
                <a:gd name="csX2001" fmla="*/ 1516029 w 12268862"/>
                <a:gd name="csY2001" fmla="*/ 1752536 h 7060758"/>
                <a:gd name="csX2002" fmla="*/ 1555156 w 12268862"/>
                <a:gd name="csY2002" fmla="*/ 1900247 h 7060758"/>
                <a:gd name="csX2003" fmla="*/ 1661490 w 12268862"/>
                <a:gd name="csY2003" fmla="*/ 2005729 h 7060758"/>
                <a:gd name="csX2004" fmla="*/ 1814438 w 12268862"/>
                <a:gd name="csY2004" fmla="*/ 2042750 h 7060758"/>
                <a:gd name="csX2005" fmla="*/ 1954096 w 12268862"/>
                <a:gd name="csY2005" fmla="*/ 2008892 h 7060758"/>
                <a:gd name="csX2006" fmla="*/ 2051070 w 12268862"/>
                <a:gd name="csY2006" fmla="*/ 1910665 h 7060758"/>
                <a:gd name="csX2007" fmla="*/ 2088511 w 12268862"/>
                <a:gd name="csY2007" fmla="*/ 1774488 h 7060758"/>
                <a:gd name="csX2008" fmla="*/ 2087762 w 12268862"/>
                <a:gd name="csY2008" fmla="*/ 1751419 h 7060758"/>
                <a:gd name="csX2009" fmla="*/ 1810695 w 12268862"/>
                <a:gd name="csY2009" fmla="*/ 1751419 h 7060758"/>
                <a:gd name="csX2010" fmla="*/ 1810695 w 12268862"/>
                <a:gd name="csY2010" fmla="*/ 1849274 h 7060758"/>
                <a:gd name="csX2011" fmla="*/ 1970196 w 12268862"/>
                <a:gd name="csY2011" fmla="*/ 1849274 h 7060758"/>
                <a:gd name="csX2012" fmla="*/ 1910037 w 12268862"/>
                <a:gd name="csY2012" fmla="*/ 1920339 h 7060758"/>
                <a:gd name="csX2013" fmla="*/ 1818393 w 12268862"/>
                <a:gd name="csY2013" fmla="*/ 1943036 h 7060758"/>
                <a:gd name="csX2014" fmla="*/ 1677838 w 12268862"/>
                <a:gd name="csY2014" fmla="*/ 1887969 h 7060758"/>
                <a:gd name="csX2015" fmla="*/ 1620866 w 12268862"/>
                <a:gd name="csY2015" fmla="*/ 1753652 h 7060758"/>
                <a:gd name="csX2016" fmla="*/ 1675765 w 12268862"/>
                <a:gd name="csY2016" fmla="*/ 1623427 h 7060758"/>
                <a:gd name="csX2017" fmla="*/ 1811987 w 12268862"/>
                <a:gd name="csY2017" fmla="*/ 1569849 h 7060758"/>
                <a:gd name="csX2018" fmla="*/ 1975374 w 12268862"/>
                <a:gd name="csY2018" fmla="*/ 1643519 h 7060758"/>
                <a:gd name="csX2019" fmla="*/ 2049198 w 12268862"/>
                <a:gd name="csY2019" fmla="*/ 1570965 h 7060758"/>
                <a:gd name="csX2020" fmla="*/ 1945858 w 12268862"/>
                <a:gd name="csY2020" fmla="*/ 1494319 h 7060758"/>
                <a:gd name="csX2021" fmla="*/ 1811443 w 12268862"/>
                <a:gd name="csY2021" fmla="*/ 1467902 h 7060758"/>
                <a:gd name="csX2022" fmla="*/ 4876224 w 12268862"/>
                <a:gd name="csY2022" fmla="*/ 1457484 h 7060758"/>
                <a:gd name="csX2023" fmla="*/ 4830303 w 12268862"/>
                <a:gd name="csY2023" fmla="*/ 1476459 h 7060758"/>
                <a:gd name="csX2024" fmla="*/ 4811263 w 12268862"/>
                <a:gd name="csY2024" fmla="*/ 1522224 h 7060758"/>
                <a:gd name="csX2025" fmla="*/ 4830490 w 12268862"/>
                <a:gd name="csY2025" fmla="*/ 1569663 h 7060758"/>
                <a:gd name="csX2026" fmla="*/ 4876973 w 12268862"/>
                <a:gd name="csY2026" fmla="*/ 1589196 h 7060758"/>
                <a:gd name="csX2027" fmla="*/ 4922520 w 12268862"/>
                <a:gd name="csY2027" fmla="*/ 1570035 h 7060758"/>
                <a:gd name="csX2028" fmla="*/ 4941560 w 12268862"/>
                <a:gd name="csY2028" fmla="*/ 1523712 h 7060758"/>
                <a:gd name="csX2029" fmla="*/ 4922333 w 12268862"/>
                <a:gd name="csY2029" fmla="*/ 1476831 h 7060758"/>
                <a:gd name="csX2030" fmla="*/ 4876224 w 12268862"/>
                <a:gd name="csY2030" fmla="*/ 1457484 h 7060758"/>
                <a:gd name="csX2031" fmla="*/ 6726804 w 12268862"/>
                <a:gd name="csY2031" fmla="*/ 379676 h 7060758"/>
                <a:gd name="csX2032" fmla="*/ 6726804 w 12268862"/>
                <a:gd name="csY2032" fmla="*/ 2264134 h 7060758"/>
                <a:gd name="csX2033" fmla="*/ 11871297 w 12268862"/>
                <a:gd name="csY2033" fmla="*/ 2264134 h 7060758"/>
                <a:gd name="csX2034" fmla="*/ 11871297 w 12268862"/>
                <a:gd name="csY2034" fmla="*/ 379676 h 7060758"/>
                <a:gd name="csX2035" fmla="*/ 0 w 12268862"/>
                <a:gd name="csY2035" fmla="*/ 0 h 7060758"/>
                <a:gd name="csX2036" fmla="*/ 12268862 w 12268862"/>
                <a:gd name="csY2036" fmla="*/ 0 h 7060758"/>
                <a:gd name="csX2037" fmla="*/ 12268862 w 12268862"/>
                <a:gd name="csY2037" fmla="*/ 7060758 h 7060758"/>
                <a:gd name="csX2038" fmla="*/ 0 w 12268862"/>
                <a:gd name="csY2038" fmla="*/ 7060758 h 706075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  <a:cxn ang="0">
                  <a:pos x="csX308" y="csY308"/>
                </a:cxn>
                <a:cxn ang="0">
                  <a:pos x="csX309" y="csY309"/>
                </a:cxn>
                <a:cxn ang="0">
                  <a:pos x="csX310" y="csY310"/>
                </a:cxn>
                <a:cxn ang="0">
                  <a:pos x="csX311" y="csY311"/>
                </a:cxn>
                <a:cxn ang="0">
                  <a:pos x="csX312" y="csY312"/>
                </a:cxn>
                <a:cxn ang="0">
                  <a:pos x="csX313" y="csY313"/>
                </a:cxn>
                <a:cxn ang="0">
                  <a:pos x="csX314" y="csY314"/>
                </a:cxn>
                <a:cxn ang="0">
                  <a:pos x="csX315" y="csY315"/>
                </a:cxn>
                <a:cxn ang="0">
                  <a:pos x="csX316" y="csY316"/>
                </a:cxn>
                <a:cxn ang="0">
                  <a:pos x="csX317" y="csY317"/>
                </a:cxn>
                <a:cxn ang="0">
                  <a:pos x="csX318" y="csY318"/>
                </a:cxn>
                <a:cxn ang="0">
                  <a:pos x="csX319" y="csY319"/>
                </a:cxn>
                <a:cxn ang="0">
                  <a:pos x="csX320" y="csY320"/>
                </a:cxn>
                <a:cxn ang="0">
                  <a:pos x="csX321" y="csY321"/>
                </a:cxn>
                <a:cxn ang="0">
                  <a:pos x="csX322" y="csY322"/>
                </a:cxn>
                <a:cxn ang="0">
                  <a:pos x="csX323" y="csY323"/>
                </a:cxn>
                <a:cxn ang="0">
                  <a:pos x="csX324" y="csY324"/>
                </a:cxn>
                <a:cxn ang="0">
                  <a:pos x="csX325" y="csY325"/>
                </a:cxn>
                <a:cxn ang="0">
                  <a:pos x="csX326" y="csY326"/>
                </a:cxn>
                <a:cxn ang="0">
                  <a:pos x="csX327" y="csY327"/>
                </a:cxn>
                <a:cxn ang="0">
                  <a:pos x="csX328" y="csY328"/>
                </a:cxn>
                <a:cxn ang="0">
                  <a:pos x="csX329" y="csY329"/>
                </a:cxn>
                <a:cxn ang="0">
                  <a:pos x="csX330" y="csY330"/>
                </a:cxn>
                <a:cxn ang="0">
                  <a:pos x="csX331" y="csY331"/>
                </a:cxn>
                <a:cxn ang="0">
                  <a:pos x="csX332" y="csY332"/>
                </a:cxn>
                <a:cxn ang="0">
                  <a:pos x="csX333" y="csY333"/>
                </a:cxn>
                <a:cxn ang="0">
                  <a:pos x="csX334" y="csY334"/>
                </a:cxn>
                <a:cxn ang="0">
                  <a:pos x="csX335" y="csY335"/>
                </a:cxn>
                <a:cxn ang="0">
                  <a:pos x="csX336" y="csY336"/>
                </a:cxn>
                <a:cxn ang="0">
                  <a:pos x="csX337" y="csY337"/>
                </a:cxn>
                <a:cxn ang="0">
                  <a:pos x="csX338" y="csY338"/>
                </a:cxn>
                <a:cxn ang="0">
                  <a:pos x="csX339" y="csY339"/>
                </a:cxn>
                <a:cxn ang="0">
                  <a:pos x="csX340" y="csY340"/>
                </a:cxn>
                <a:cxn ang="0">
                  <a:pos x="csX341" y="csY341"/>
                </a:cxn>
                <a:cxn ang="0">
                  <a:pos x="csX342" y="csY342"/>
                </a:cxn>
                <a:cxn ang="0">
                  <a:pos x="csX343" y="csY343"/>
                </a:cxn>
                <a:cxn ang="0">
                  <a:pos x="csX344" y="csY344"/>
                </a:cxn>
                <a:cxn ang="0">
                  <a:pos x="csX345" y="csY345"/>
                </a:cxn>
                <a:cxn ang="0">
                  <a:pos x="csX346" y="csY346"/>
                </a:cxn>
                <a:cxn ang="0">
                  <a:pos x="csX347" y="csY347"/>
                </a:cxn>
                <a:cxn ang="0">
                  <a:pos x="csX348" y="csY348"/>
                </a:cxn>
                <a:cxn ang="0">
                  <a:pos x="csX349" y="csY349"/>
                </a:cxn>
                <a:cxn ang="0">
                  <a:pos x="csX350" y="csY350"/>
                </a:cxn>
                <a:cxn ang="0">
                  <a:pos x="csX351" y="csY351"/>
                </a:cxn>
                <a:cxn ang="0">
                  <a:pos x="csX352" y="csY352"/>
                </a:cxn>
                <a:cxn ang="0">
                  <a:pos x="csX353" y="csY353"/>
                </a:cxn>
                <a:cxn ang="0">
                  <a:pos x="csX354" y="csY354"/>
                </a:cxn>
                <a:cxn ang="0">
                  <a:pos x="csX355" y="csY355"/>
                </a:cxn>
                <a:cxn ang="0">
                  <a:pos x="csX356" y="csY356"/>
                </a:cxn>
                <a:cxn ang="0">
                  <a:pos x="csX357" y="csY357"/>
                </a:cxn>
                <a:cxn ang="0">
                  <a:pos x="csX358" y="csY358"/>
                </a:cxn>
                <a:cxn ang="0">
                  <a:pos x="csX359" y="csY359"/>
                </a:cxn>
                <a:cxn ang="0">
                  <a:pos x="csX360" y="csY360"/>
                </a:cxn>
                <a:cxn ang="0">
                  <a:pos x="csX361" y="csY361"/>
                </a:cxn>
                <a:cxn ang="0">
                  <a:pos x="csX362" y="csY362"/>
                </a:cxn>
                <a:cxn ang="0">
                  <a:pos x="csX363" y="csY363"/>
                </a:cxn>
                <a:cxn ang="0">
                  <a:pos x="csX364" y="csY364"/>
                </a:cxn>
                <a:cxn ang="0">
                  <a:pos x="csX365" y="csY365"/>
                </a:cxn>
                <a:cxn ang="0">
                  <a:pos x="csX366" y="csY366"/>
                </a:cxn>
                <a:cxn ang="0">
                  <a:pos x="csX367" y="csY367"/>
                </a:cxn>
                <a:cxn ang="0">
                  <a:pos x="csX368" y="csY368"/>
                </a:cxn>
                <a:cxn ang="0">
                  <a:pos x="csX369" y="csY369"/>
                </a:cxn>
                <a:cxn ang="0">
                  <a:pos x="csX370" y="csY370"/>
                </a:cxn>
                <a:cxn ang="0">
                  <a:pos x="csX371" y="csY371"/>
                </a:cxn>
                <a:cxn ang="0">
                  <a:pos x="csX372" y="csY372"/>
                </a:cxn>
                <a:cxn ang="0">
                  <a:pos x="csX373" y="csY373"/>
                </a:cxn>
                <a:cxn ang="0">
                  <a:pos x="csX374" y="csY374"/>
                </a:cxn>
                <a:cxn ang="0">
                  <a:pos x="csX375" y="csY375"/>
                </a:cxn>
                <a:cxn ang="0">
                  <a:pos x="csX376" y="csY376"/>
                </a:cxn>
                <a:cxn ang="0">
                  <a:pos x="csX377" y="csY377"/>
                </a:cxn>
                <a:cxn ang="0">
                  <a:pos x="csX378" y="csY378"/>
                </a:cxn>
                <a:cxn ang="0">
                  <a:pos x="csX379" y="csY379"/>
                </a:cxn>
                <a:cxn ang="0">
                  <a:pos x="csX380" y="csY380"/>
                </a:cxn>
                <a:cxn ang="0">
                  <a:pos x="csX381" y="csY381"/>
                </a:cxn>
                <a:cxn ang="0">
                  <a:pos x="csX382" y="csY382"/>
                </a:cxn>
                <a:cxn ang="0">
                  <a:pos x="csX383" y="csY383"/>
                </a:cxn>
                <a:cxn ang="0">
                  <a:pos x="csX384" y="csY384"/>
                </a:cxn>
                <a:cxn ang="0">
                  <a:pos x="csX385" y="csY385"/>
                </a:cxn>
                <a:cxn ang="0">
                  <a:pos x="csX386" y="csY386"/>
                </a:cxn>
                <a:cxn ang="0">
                  <a:pos x="csX387" y="csY387"/>
                </a:cxn>
                <a:cxn ang="0">
                  <a:pos x="csX388" y="csY388"/>
                </a:cxn>
                <a:cxn ang="0">
                  <a:pos x="csX389" y="csY389"/>
                </a:cxn>
                <a:cxn ang="0">
                  <a:pos x="csX390" y="csY390"/>
                </a:cxn>
                <a:cxn ang="0">
                  <a:pos x="csX391" y="csY391"/>
                </a:cxn>
                <a:cxn ang="0">
                  <a:pos x="csX392" y="csY392"/>
                </a:cxn>
                <a:cxn ang="0">
                  <a:pos x="csX393" y="csY393"/>
                </a:cxn>
                <a:cxn ang="0">
                  <a:pos x="csX394" y="csY394"/>
                </a:cxn>
                <a:cxn ang="0">
                  <a:pos x="csX395" y="csY395"/>
                </a:cxn>
                <a:cxn ang="0">
                  <a:pos x="csX396" y="csY396"/>
                </a:cxn>
                <a:cxn ang="0">
                  <a:pos x="csX397" y="csY397"/>
                </a:cxn>
                <a:cxn ang="0">
                  <a:pos x="csX398" y="csY398"/>
                </a:cxn>
                <a:cxn ang="0">
                  <a:pos x="csX399" y="csY399"/>
                </a:cxn>
                <a:cxn ang="0">
                  <a:pos x="csX400" y="csY400"/>
                </a:cxn>
                <a:cxn ang="0">
                  <a:pos x="csX401" y="csY401"/>
                </a:cxn>
                <a:cxn ang="0">
                  <a:pos x="csX402" y="csY402"/>
                </a:cxn>
                <a:cxn ang="0">
                  <a:pos x="csX403" y="csY403"/>
                </a:cxn>
                <a:cxn ang="0">
                  <a:pos x="csX404" y="csY404"/>
                </a:cxn>
                <a:cxn ang="0">
                  <a:pos x="csX405" y="csY405"/>
                </a:cxn>
                <a:cxn ang="0">
                  <a:pos x="csX406" y="csY406"/>
                </a:cxn>
                <a:cxn ang="0">
                  <a:pos x="csX407" y="csY407"/>
                </a:cxn>
                <a:cxn ang="0">
                  <a:pos x="csX408" y="csY408"/>
                </a:cxn>
                <a:cxn ang="0">
                  <a:pos x="csX409" y="csY409"/>
                </a:cxn>
                <a:cxn ang="0">
                  <a:pos x="csX410" y="csY410"/>
                </a:cxn>
                <a:cxn ang="0">
                  <a:pos x="csX411" y="csY411"/>
                </a:cxn>
                <a:cxn ang="0">
                  <a:pos x="csX412" y="csY412"/>
                </a:cxn>
                <a:cxn ang="0">
                  <a:pos x="csX413" y="csY413"/>
                </a:cxn>
                <a:cxn ang="0">
                  <a:pos x="csX414" y="csY414"/>
                </a:cxn>
                <a:cxn ang="0">
                  <a:pos x="csX415" y="csY415"/>
                </a:cxn>
                <a:cxn ang="0">
                  <a:pos x="csX416" y="csY416"/>
                </a:cxn>
                <a:cxn ang="0">
                  <a:pos x="csX417" y="csY417"/>
                </a:cxn>
                <a:cxn ang="0">
                  <a:pos x="csX418" y="csY418"/>
                </a:cxn>
                <a:cxn ang="0">
                  <a:pos x="csX419" y="csY419"/>
                </a:cxn>
                <a:cxn ang="0">
                  <a:pos x="csX420" y="csY420"/>
                </a:cxn>
                <a:cxn ang="0">
                  <a:pos x="csX421" y="csY421"/>
                </a:cxn>
                <a:cxn ang="0">
                  <a:pos x="csX422" y="csY422"/>
                </a:cxn>
                <a:cxn ang="0">
                  <a:pos x="csX423" y="csY423"/>
                </a:cxn>
                <a:cxn ang="0">
                  <a:pos x="csX424" y="csY424"/>
                </a:cxn>
                <a:cxn ang="0">
                  <a:pos x="csX425" y="csY425"/>
                </a:cxn>
                <a:cxn ang="0">
                  <a:pos x="csX426" y="csY426"/>
                </a:cxn>
                <a:cxn ang="0">
                  <a:pos x="csX427" y="csY427"/>
                </a:cxn>
                <a:cxn ang="0">
                  <a:pos x="csX428" y="csY428"/>
                </a:cxn>
                <a:cxn ang="0">
                  <a:pos x="csX429" y="csY429"/>
                </a:cxn>
                <a:cxn ang="0">
                  <a:pos x="csX430" y="csY430"/>
                </a:cxn>
                <a:cxn ang="0">
                  <a:pos x="csX431" y="csY431"/>
                </a:cxn>
                <a:cxn ang="0">
                  <a:pos x="csX432" y="csY432"/>
                </a:cxn>
                <a:cxn ang="0">
                  <a:pos x="csX433" y="csY433"/>
                </a:cxn>
                <a:cxn ang="0">
                  <a:pos x="csX434" y="csY434"/>
                </a:cxn>
                <a:cxn ang="0">
                  <a:pos x="csX435" y="csY435"/>
                </a:cxn>
                <a:cxn ang="0">
                  <a:pos x="csX436" y="csY436"/>
                </a:cxn>
                <a:cxn ang="0">
                  <a:pos x="csX437" y="csY437"/>
                </a:cxn>
                <a:cxn ang="0">
                  <a:pos x="csX438" y="csY438"/>
                </a:cxn>
                <a:cxn ang="0">
                  <a:pos x="csX439" y="csY439"/>
                </a:cxn>
                <a:cxn ang="0">
                  <a:pos x="csX440" y="csY440"/>
                </a:cxn>
                <a:cxn ang="0">
                  <a:pos x="csX441" y="csY441"/>
                </a:cxn>
                <a:cxn ang="0">
                  <a:pos x="csX442" y="csY442"/>
                </a:cxn>
                <a:cxn ang="0">
                  <a:pos x="csX443" y="csY443"/>
                </a:cxn>
                <a:cxn ang="0">
                  <a:pos x="csX444" y="csY444"/>
                </a:cxn>
                <a:cxn ang="0">
                  <a:pos x="csX445" y="csY445"/>
                </a:cxn>
                <a:cxn ang="0">
                  <a:pos x="csX446" y="csY446"/>
                </a:cxn>
                <a:cxn ang="0">
                  <a:pos x="csX447" y="csY447"/>
                </a:cxn>
                <a:cxn ang="0">
                  <a:pos x="csX448" y="csY448"/>
                </a:cxn>
                <a:cxn ang="0">
                  <a:pos x="csX449" y="csY449"/>
                </a:cxn>
                <a:cxn ang="0">
                  <a:pos x="csX450" y="csY450"/>
                </a:cxn>
                <a:cxn ang="0">
                  <a:pos x="csX451" y="csY451"/>
                </a:cxn>
                <a:cxn ang="0">
                  <a:pos x="csX452" y="csY452"/>
                </a:cxn>
                <a:cxn ang="0">
                  <a:pos x="csX453" y="csY453"/>
                </a:cxn>
                <a:cxn ang="0">
                  <a:pos x="csX454" y="csY454"/>
                </a:cxn>
                <a:cxn ang="0">
                  <a:pos x="csX455" y="csY455"/>
                </a:cxn>
                <a:cxn ang="0">
                  <a:pos x="csX456" y="csY456"/>
                </a:cxn>
                <a:cxn ang="0">
                  <a:pos x="csX457" y="csY457"/>
                </a:cxn>
                <a:cxn ang="0">
                  <a:pos x="csX458" y="csY458"/>
                </a:cxn>
                <a:cxn ang="0">
                  <a:pos x="csX459" y="csY459"/>
                </a:cxn>
                <a:cxn ang="0">
                  <a:pos x="csX460" y="csY460"/>
                </a:cxn>
                <a:cxn ang="0">
                  <a:pos x="csX461" y="csY461"/>
                </a:cxn>
                <a:cxn ang="0">
                  <a:pos x="csX462" y="csY462"/>
                </a:cxn>
                <a:cxn ang="0">
                  <a:pos x="csX463" y="csY463"/>
                </a:cxn>
                <a:cxn ang="0">
                  <a:pos x="csX464" y="csY464"/>
                </a:cxn>
                <a:cxn ang="0">
                  <a:pos x="csX465" y="csY465"/>
                </a:cxn>
                <a:cxn ang="0">
                  <a:pos x="csX466" y="csY466"/>
                </a:cxn>
                <a:cxn ang="0">
                  <a:pos x="csX467" y="csY467"/>
                </a:cxn>
                <a:cxn ang="0">
                  <a:pos x="csX468" y="csY468"/>
                </a:cxn>
                <a:cxn ang="0">
                  <a:pos x="csX469" y="csY469"/>
                </a:cxn>
                <a:cxn ang="0">
                  <a:pos x="csX470" y="csY470"/>
                </a:cxn>
                <a:cxn ang="0">
                  <a:pos x="csX471" y="csY471"/>
                </a:cxn>
                <a:cxn ang="0">
                  <a:pos x="csX472" y="csY472"/>
                </a:cxn>
                <a:cxn ang="0">
                  <a:pos x="csX473" y="csY473"/>
                </a:cxn>
                <a:cxn ang="0">
                  <a:pos x="csX474" y="csY474"/>
                </a:cxn>
                <a:cxn ang="0">
                  <a:pos x="csX475" y="csY475"/>
                </a:cxn>
                <a:cxn ang="0">
                  <a:pos x="csX476" y="csY476"/>
                </a:cxn>
                <a:cxn ang="0">
                  <a:pos x="csX477" y="csY477"/>
                </a:cxn>
                <a:cxn ang="0">
                  <a:pos x="csX478" y="csY478"/>
                </a:cxn>
                <a:cxn ang="0">
                  <a:pos x="csX479" y="csY479"/>
                </a:cxn>
                <a:cxn ang="0">
                  <a:pos x="csX480" y="csY480"/>
                </a:cxn>
                <a:cxn ang="0">
                  <a:pos x="csX481" y="csY481"/>
                </a:cxn>
                <a:cxn ang="0">
                  <a:pos x="csX482" y="csY482"/>
                </a:cxn>
                <a:cxn ang="0">
                  <a:pos x="csX483" y="csY483"/>
                </a:cxn>
                <a:cxn ang="0">
                  <a:pos x="csX484" y="csY484"/>
                </a:cxn>
                <a:cxn ang="0">
                  <a:pos x="csX485" y="csY485"/>
                </a:cxn>
                <a:cxn ang="0">
                  <a:pos x="csX486" y="csY486"/>
                </a:cxn>
                <a:cxn ang="0">
                  <a:pos x="csX487" y="csY487"/>
                </a:cxn>
                <a:cxn ang="0">
                  <a:pos x="csX488" y="csY488"/>
                </a:cxn>
                <a:cxn ang="0">
                  <a:pos x="csX489" y="csY489"/>
                </a:cxn>
                <a:cxn ang="0">
                  <a:pos x="csX490" y="csY490"/>
                </a:cxn>
                <a:cxn ang="0">
                  <a:pos x="csX491" y="csY491"/>
                </a:cxn>
                <a:cxn ang="0">
                  <a:pos x="csX492" y="csY492"/>
                </a:cxn>
                <a:cxn ang="0">
                  <a:pos x="csX493" y="csY493"/>
                </a:cxn>
                <a:cxn ang="0">
                  <a:pos x="csX494" y="csY494"/>
                </a:cxn>
                <a:cxn ang="0">
                  <a:pos x="csX495" y="csY495"/>
                </a:cxn>
                <a:cxn ang="0">
                  <a:pos x="csX496" y="csY496"/>
                </a:cxn>
                <a:cxn ang="0">
                  <a:pos x="csX497" y="csY497"/>
                </a:cxn>
                <a:cxn ang="0">
                  <a:pos x="csX498" y="csY498"/>
                </a:cxn>
                <a:cxn ang="0">
                  <a:pos x="csX499" y="csY499"/>
                </a:cxn>
                <a:cxn ang="0">
                  <a:pos x="csX500" y="csY500"/>
                </a:cxn>
                <a:cxn ang="0">
                  <a:pos x="csX501" y="csY501"/>
                </a:cxn>
                <a:cxn ang="0">
                  <a:pos x="csX502" y="csY502"/>
                </a:cxn>
                <a:cxn ang="0">
                  <a:pos x="csX503" y="csY503"/>
                </a:cxn>
                <a:cxn ang="0">
                  <a:pos x="csX504" y="csY504"/>
                </a:cxn>
                <a:cxn ang="0">
                  <a:pos x="csX505" y="csY505"/>
                </a:cxn>
                <a:cxn ang="0">
                  <a:pos x="csX506" y="csY506"/>
                </a:cxn>
                <a:cxn ang="0">
                  <a:pos x="csX507" y="csY507"/>
                </a:cxn>
                <a:cxn ang="0">
                  <a:pos x="csX508" y="csY508"/>
                </a:cxn>
                <a:cxn ang="0">
                  <a:pos x="csX509" y="csY509"/>
                </a:cxn>
                <a:cxn ang="0">
                  <a:pos x="csX510" y="csY510"/>
                </a:cxn>
                <a:cxn ang="0">
                  <a:pos x="csX511" y="csY511"/>
                </a:cxn>
                <a:cxn ang="0">
                  <a:pos x="csX512" y="csY512"/>
                </a:cxn>
                <a:cxn ang="0">
                  <a:pos x="csX513" y="csY513"/>
                </a:cxn>
                <a:cxn ang="0">
                  <a:pos x="csX514" y="csY514"/>
                </a:cxn>
                <a:cxn ang="0">
                  <a:pos x="csX515" y="csY515"/>
                </a:cxn>
                <a:cxn ang="0">
                  <a:pos x="csX516" y="csY516"/>
                </a:cxn>
                <a:cxn ang="0">
                  <a:pos x="csX517" y="csY517"/>
                </a:cxn>
                <a:cxn ang="0">
                  <a:pos x="csX518" y="csY518"/>
                </a:cxn>
                <a:cxn ang="0">
                  <a:pos x="csX519" y="csY519"/>
                </a:cxn>
                <a:cxn ang="0">
                  <a:pos x="csX520" y="csY520"/>
                </a:cxn>
                <a:cxn ang="0">
                  <a:pos x="csX521" y="csY521"/>
                </a:cxn>
                <a:cxn ang="0">
                  <a:pos x="csX522" y="csY522"/>
                </a:cxn>
                <a:cxn ang="0">
                  <a:pos x="csX523" y="csY523"/>
                </a:cxn>
                <a:cxn ang="0">
                  <a:pos x="csX524" y="csY524"/>
                </a:cxn>
                <a:cxn ang="0">
                  <a:pos x="csX525" y="csY525"/>
                </a:cxn>
                <a:cxn ang="0">
                  <a:pos x="csX526" y="csY526"/>
                </a:cxn>
                <a:cxn ang="0">
                  <a:pos x="csX527" y="csY527"/>
                </a:cxn>
                <a:cxn ang="0">
                  <a:pos x="csX528" y="csY528"/>
                </a:cxn>
                <a:cxn ang="0">
                  <a:pos x="csX529" y="csY529"/>
                </a:cxn>
                <a:cxn ang="0">
                  <a:pos x="csX530" y="csY530"/>
                </a:cxn>
                <a:cxn ang="0">
                  <a:pos x="csX531" y="csY531"/>
                </a:cxn>
                <a:cxn ang="0">
                  <a:pos x="csX532" y="csY532"/>
                </a:cxn>
                <a:cxn ang="0">
                  <a:pos x="csX533" y="csY533"/>
                </a:cxn>
                <a:cxn ang="0">
                  <a:pos x="csX534" y="csY534"/>
                </a:cxn>
                <a:cxn ang="0">
                  <a:pos x="csX535" y="csY535"/>
                </a:cxn>
                <a:cxn ang="0">
                  <a:pos x="csX536" y="csY536"/>
                </a:cxn>
                <a:cxn ang="0">
                  <a:pos x="csX537" y="csY537"/>
                </a:cxn>
                <a:cxn ang="0">
                  <a:pos x="csX538" y="csY538"/>
                </a:cxn>
                <a:cxn ang="0">
                  <a:pos x="csX539" y="csY539"/>
                </a:cxn>
                <a:cxn ang="0">
                  <a:pos x="csX540" y="csY540"/>
                </a:cxn>
                <a:cxn ang="0">
                  <a:pos x="csX541" y="csY541"/>
                </a:cxn>
                <a:cxn ang="0">
                  <a:pos x="csX542" y="csY542"/>
                </a:cxn>
                <a:cxn ang="0">
                  <a:pos x="csX543" y="csY543"/>
                </a:cxn>
                <a:cxn ang="0">
                  <a:pos x="csX544" y="csY544"/>
                </a:cxn>
                <a:cxn ang="0">
                  <a:pos x="csX545" y="csY545"/>
                </a:cxn>
                <a:cxn ang="0">
                  <a:pos x="csX546" y="csY546"/>
                </a:cxn>
                <a:cxn ang="0">
                  <a:pos x="csX547" y="csY547"/>
                </a:cxn>
                <a:cxn ang="0">
                  <a:pos x="csX548" y="csY548"/>
                </a:cxn>
                <a:cxn ang="0">
                  <a:pos x="csX549" y="csY549"/>
                </a:cxn>
                <a:cxn ang="0">
                  <a:pos x="csX550" y="csY550"/>
                </a:cxn>
                <a:cxn ang="0">
                  <a:pos x="csX551" y="csY551"/>
                </a:cxn>
                <a:cxn ang="0">
                  <a:pos x="csX552" y="csY552"/>
                </a:cxn>
                <a:cxn ang="0">
                  <a:pos x="csX553" y="csY553"/>
                </a:cxn>
                <a:cxn ang="0">
                  <a:pos x="csX554" y="csY554"/>
                </a:cxn>
                <a:cxn ang="0">
                  <a:pos x="csX555" y="csY555"/>
                </a:cxn>
                <a:cxn ang="0">
                  <a:pos x="csX556" y="csY556"/>
                </a:cxn>
                <a:cxn ang="0">
                  <a:pos x="csX557" y="csY557"/>
                </a:cxn>
                <a:cxn ang="0">
                  <a:pos x="csX558" y="csY558"/>
                </a:cxn>
                <a:cxn ang="0">
                  <a:pos x="csX559" y="csY559"/>
                </a:cxn>
                <a:cxn ang="0">
                  <a:pos x="csX560" y="csY560"/>
                </a:cxn>
                <a:cxn ang="0">
                  <a:pos x="csX561" y="csY561"/>
                </a:cxn>
                <a:cxn ang="0">
                  <a:pos x="csX562" y="csY562"/>
                </a:cxn>
                <a:cxn ang="0">
                  <a:pos x="csX563" y="csY563"/>
                </a:cxn>
                <a:cxn ang="0">
                  <a:pos x="csX564" y="csY564"/>
                </a:cxn>
                <a:cxn ang="0">
                  <a:pos x="csX565" y="csY565"/>
                </a:cxn>
                <a:cxn ang="0">
                  <a:pos x="csX566" y="csY566"/>
                </a:cxn>
                <a:cxn ang="0">
                  <a:pos x="csX567" y="csY567"/>
                </a:cxn>
                <a:cxn ang="0">
                  <a:pos x="csX568" y="csY568"/>
                </a:cxn>
                <a:cxn ang="0">
                  <a:pos x="csX569" y="csY569"/>
                </a:cxn>
                <a:cxn ang="0">
                  <a:pos x="csX570" y="csY570"/>
                </a:cxn>
                <a:cxn ang="0">
                  <a:pos x="csX571" y="csY571"/>
                </a:cxn>
                <a:cxn ang="0">
                  <a:pos x="csX572" y="csY572"/>
                </a:cxn>
                <a:cxn ang="0">
                  <a:pos x="csX573" y="csY573"/>
                </a:cxn>
                <a:cxn ang="0">
                  <a:pos x="csX574" y="csY574"/>
                </a:cxn>
                <a:cxn ang="0">
                  <a:pos x="csX575" y="csY575"/>
                </a:cxn>
                <a:cxn ang="0">
                  <a:pos x="csX576" y="csY576"/>
                </a:cxn>
                <a:cxn ang="0">
                  <a:pos x="csX577" y="csY577"/>
                </a:cxn>
                <a:cxn ang="0">
                  <a:pos x="csX578" y="csY578"/>
                </a:cxn>
                <a:cxn ang="0">
                  <a:pos x="csX579" y="csY579"/>
                </a:cxn>
                <a:cxn ang="0">
                  <a:pos x="csX580" y="csY580"/>
                </a:cxn>
                <a:cxn ang="0">
                  <a:pos x="csX581" y="csY581"/>
                </a:cxn>
                <a:cxn ang="0">
                  <a:pos x="csX582" y="csY582"/>
                </a:cxn>
                <a:cxn ang="0">
                  <a:pos x="csX583" y="csY583"/>
                </a:cxn>
                <a:cxn ang="0">
                  <a:pos x="csX584" y="csY584"/>
                </a:cxn>
                <a:cxn ang="0">
                  <a:pos x="csX585" y="csY585"/>
                </a:cxn>
                <a:cxn ang="0">
                  <a:pos x="csX586" y="csY586"/>
                </a:cxn>
                <a:cxn ang="0">
                  <a:pos x="csX587" y="csY587"/>
                </a:cxn>
                <a:cxn ang="0">
                  <a:pos x="csX588" y="csY588"/>
                </a:cxn>
                <a:cxn ang="0">
                  <a:pos x="csX589" y="csY589"/>
                </a:cxn>
                <a:cxn ang="0">
                  <a:pos x="csX590" y="csY590"/>
                </a:cxn>
                <a:cxn ang="0">
                  <a:pos x="csX591" y="csY591"/>
                </a:cxn>
                <a:cxn ang="0">
                  <a:pos x="csX592" y="csY592"/>
                </a:cxn>
                <a:cxn ang="0">
                  <a:pos x="csX593" y="csY593"/>
                </a:cxn>
                <a:cxn ang="0">
                  <a:pos x="csX594" y="csY594"/>
                </a:cxn>
                <a:cxn ang="0">
                  <a:pos x="csX595" y="csY595"/>
                </a:cxn>
                <a:cxn ang="0">
                  <a:pos x="csX596" y="csY596"/>
                </a:cxn>
                <a:cxn ang="0">
                  <a:pos x="csX597" y="csY597"/>
                </a:cxn>
                <a:cxn ang="0">
                  <a:pos x="csX598" y="csY598"/>
                </a:cxn>
                <a:cxn ang="0">
                  <a:pos x="csX599" y="csY599"/>
                </a:cxn>
                <a:cxn ang="0">
                  <a:pos x="csX600" y="csY600"/>
                </a:cxn>
                <a:cxn ang="0">
                  <a:pos x="csX601" y="csY601"/>
                </a:cxn>
                <a:cxn ang="0">
                  <a:pos x="csX602" y="csY602"/>
                </a:cxn>
                <a:cxn ang="0">
                  <a:pos x="csX603" y="csY603"/>
                </a:cxn>
                <a:cxn ang="0">
                  <a:pos x="csX604" y="csY604"/>
                </a:cxn>
                <a:cxn ang="0">
                  <a:pos x="csX605" y="csY605"/>
                </a:cxn>
                <a:cxn ang="0">
                  <a:pos x="csX606" y="csY606"/>
                </a:cxn>
                <a:cxn ang="0">
                  <a:pos x="csX607" y="csY607"/>
                </a:cxn>
                <a:cxn ang="0">
                  <a:pos x="csX608" y="csY608"/>
                </a:cxn>
                <a:cxn ang="0">
                  <a:pos x="csX609" y="csY609"/>
                </a:cxn>
                <a:cxn ang="0">
                  <a:pos x="csX610" y="csY610"/>
                </a:cxn>
                <a:cxn ang="0">
                  <a:pos x="csX611" y="csY611"/>
                </a:cxn>
                <a:cxn ang="0">
                  <a:pos x="csX612" y="csY612"/>
                </a:cxn>
                <a:cxn ang="0">
                  <a:pos x="csX613" y="csY613"/>
                </a:cxn>
                <a:cxn ang="0">
                  <a:pos x="csX614" y="csY614"/>
                </a:cxn>
                <a:cxn ang="0">
                  <a:pos x="csX615" y="csY615"/>
                </a:cxn>
                <a:cxn ang="0">
                  <a:pos x="csX616" y="csY616"/>
                </a:cxn>
                <a:cxn ang="0">
                  <a:pos x="csX617" y="csY617"/>
                </a:cxn>
                <a:cxn ang="0">
                  <a:pos x="csX618" y="csY618"/>
                </a:cxn>
                <a:cxn ang="0">
                  <a:pos x="csX619" y="csY619"/>
                </a:cxn>
                <a:cxn ang="0">
                  <a:pos x="csX620" y="csY620"/>
                </a:cxn>
                <a:cxn ang="0">
                  <a:pos x="csX621" y="csY621"/>
                </a:cxn>
                <a:cxn ang="0">
                  <a:pos x="csX622" y="csY622"/>
                </a:cxn>
                <a:cxn ang="0">
                  <a:pos x="csX623" y="csY623"/>
                </a:cxn>
                <a:cxn ang="0">
                  <a:pos x="csX624" y="csY624"/>
                </a:cxn>
                <a:cxn ang="0">
                  <a:pos x="csX625" y="csY625"/>
                </a:cxn>
                <a:cxn ang="0">
                  <a:pos x="csX626" y="csY626"/>
                </a:cxn>
                <a:cxn ang="0">
                  <a:pos x="csX627" y="csY627"/>
                </a:cxn>
                <a:cxn ang="0">
                  <a:pos x="csX628" y="csY628"/>
                </a:cxn>
                <a:cxn ang="0">
                  <a:pos x="csX629" y="csY629"/>
                </a:cxn>
                <a:cxn ang="0">
                  <a:pos x="csX630" y="csY630"/>
                </a:cxn>
                <a:cxn ang="0">
                  <a:pos x="csX631" y="csY631"/>
                </a:cxn>
                <a:cxn ang="0">
                  <a:pos x="csX632" y="csY632"/>
                </a:cxn>
                <a:cxn ang="0">
                  <a:pos x="csX633" y="csY633"/>
                </a:cxn>
                <a:cxn ang="0">
                  <a:pos x="csX634" y="csY634"/>
                </a:cxn>
                <a:cxn ang="0">
                  <a:pos x="csX635" y="csY635"/>
                </a:cxn>
                <a:cxn ang="0">
                  <a:pos x="csX636" y="csY636"/>
                </a:cxn>
                <a:cxn ang="0">
                  <a:pos x="csX637" y="csY637"/>
                </a:cxn>
                <a:cxn ang="0">
                  <a:pos x="csX638" y="csY638"/>
                </a:cxn>
                <a:cxn ang="0">
                  <a:pos x="csX639" y="csY639"/>
                </a:cxn>
                <a:cxn ang="0">
                  <a:pos x="csX640" y="csY640"/>
                </a:cxn>
                <a:cxn ang="0">
                  <a:pos x="csX641" y="csY641"/>
                </a:cxn>
                <a:cxn ang="0">
                  <a:pos x="csX642" y="csY642"/>
                </a:cxn>
                <a:cxn ang="0">
                  <a:pos x="csX643" y="csY643"/>
                </a:cxn>
                <a:cxn ang="0">
                  <a:pos x="csX644" y="csY644"/>
                </a:cxn>
                <a:cxn ang="0">
                  <a:pos x="csX645" y="csY645"/>
                </a:cxn>
                <a:cxn ang="0">
                  <a:pos x="csX646" y="csY646"/>
                </a:cxn>
                <a:cxn ang="0">
                  <a:pos x="csX647" y="csY647"/>
                </a:cxn>
                <a:cxn ang="0">
                  <a:pos x="csX648" y="csY648"/>
                </a:cxn>
                <a:cxn ang="0">
                  <a:pos x="csX649" y="csY649"/>
                </a:cxn>
                <a:cxn ang="0">
                  <a:pos x="csX650" y="csY650"/>
                </a:cxn>
                <a:cxn ang="0">
                  <a:pos x="csX651" y="csY651"/>
                </a:cxn>
                <a:cxn ang="0">
                  <a:pos x="csX652" y="csY652"/>
                </a:cxn>
                <a:cxn ang="0">
                  <a:pos x="csX653" y="csY653"/>
                </a:cxn>
                <a:cxn ang="0">
                  <a:pos x="csX654" y="csY654"/>
                </a:cxn>
                <a:cxn ang="0">
                  <a:pos x="csX655" y="csY655"/>
                </a:cxn>
                <a:cxn ang="0">
                  <a:pos x="csX656" y="csY656"/>
                </a:cxn>
                <a:cxn ang="0">
                  <a:pos x="csX657" y="csY657"/>
                </a:cxn>
                <a:cxn ang="0">
                  <a:pos x="csX658" y="csY658"/>
                </a:cxn>
                <a:cxn ang="0">
                  <a:pos x="csX659" y="csY659"/>
                </a:cxn>
                <a:cxn ang="0">
                  <a:pos x="csX660" y="csY660"/>
                </a:cxn>
                <a:cxn ang="0">
                  <a:pos x="csX661" y="csY661"/>
                </a:cxn>
                <a:cxn ang="0">
                  <a:pos x="csX662" y="csY662"/>
                </a:cxn>
                <a:cxn ang="0">
                  <a:pos x="csX663" y="csY663"/>
                </a:cxn>
                <a:cxn ang="0">
                  <a:pos x="csX664" y="csY664"/>
                </a:cxn>
                <a:cxn ang="0">
                  <a:pos x="csX665" y="csY665"/>
                </a:cxn>
                <a:cxn ang="0">
                  <a:pos x="csX666" y="csY666"/>
                </a:cxn>
                <a:cxn ang="0">
                  <a:pos x="csX667" y="csY667"/>
                </a:cxn>
                <a:cxn ang="0">
                  <a:pos x="csX668" y="csY668"/>
                </a:cxn>
                <a:cxn ang="0">
                  <a:pos x="csX669" y="csY669"/>
                </a:cxn>
                <a:cxn ang="0">
                  <a:pos x="csX670" y="csY670"/>
                </a:cxn>
                <a:cxn ang="0">
                  <a:pos x="csX671" y="csY671"/>
                </a:cxn>
                <a:cxn ang="0">
                  <a:pos x="csX672" y="csY672"/>
                </a:cxn>
                <a:cxn ang="0">
                  <a:pos x="csX673" y="csY673"/>
                </a:cxn>
                <a:cxn ang="0">
                  <a:pos x="csX674" y="csY674"/>
                </a:cxn>
                <a:cxn ang="0">
                  <a:pos x="csX675" y="csY675"/>
                </a:cxn>
                <a:cxn ang="0">
                  <a:pos x="csX676" y="csY676"/>
                </a:cxn>
                <a:cxn ang="0">
                  <a:pos x="csX677" y="csY677"/>
                </a:cxn>
                <a:cxn ang="0">
                  <a:pos x="csX678" y="csY678"/>
                </a:cxn>
                <a:cxn ang="0">
                  <a:pos x="csX679" y="csY679"/>
                </a:cxn>
                <a:cxn ang="0">
                  <a:pos x="csX680" y="csY680"/>
                </a:cxn>
                <a:cxn ang="0">
                  <a:pos x="csX681" y="csY681"/>
                </a:cxn>
                <a:cxn ang="0">
                  <a:pos x="csX682" y="csY682"/>
                </a:cxn>
                <a:cxn ang="0">
                  <a:pos x="csX683" y="csY683"/>
                </a:cxn>
                <a:cxn ang="0">
                  <a:pos x="csX684" y="csY684"/>
                </a:cxn>
                <a:cxn ang="0">
                  <a:pos x="csX685" y="csY685"/>
                </a:cxn>
                <a:cxn ang="0">
                  <a:pos x="csX686" y="csY686"/>
                </a:cxn>
                <a:cxn ang="0">
                  <a:pos x="csX687" y="csY687"/>
                </a:cxn>
                <a:cxn ang="0">
                  <a:pos x="csX688" y="csY688"/>
                </a:cxn>
                <a:cxn ang="0">
                  <a:pos x="csX689" y="csY689"/>
                </a:cxn>
                <a:cxn ang="0">
                  <a:pos x="csX690" y="csY690"/>
                </a:cxn>
                <a:cxn ang="0">
                  <a:pos x="csX691" y="csY691"/>
                </a:cxn>
                <a:cxn ang="0">
                  <a:pos x="csX692" y="csY692"/>
                </a:cxn>
                <a:cxn ang="0">
                  <a:pos x="csX693" y="csY693"/>
                </a:cxn>
                <a:cxn ang="0">
                  <a:pos x="csX694" y="csY694"/>
                </a:cxn>
                <a:cxn ang="0">
                  <a:pos x="csX695" y="csY695"/>
                </a:cxn>
                <a:cxn ang="0">
                  <a:pos x="csX696" y="csY696"/>
                </a:cxn>
                <a:cxn ang="0">
                  <a:pos x="csX697" y="csY697"/>
                </a:cxn>
                <a:cxn ang="0">
                  <a:pos x="csX698" y="csY698"/>
                </a:cxn>
                <a:cxn ang="0">
                  <a:pos x="csX699" y="csY699"/>
                </a:cxn>
                <a:cxn ang="0">
                  <a:pos x="csX700" y="csY700"/>
                </a:cxn>
                <a:cxn ang="0">
                  <a:pos x="csX701" y="csY701"/>
                </a:cxn>
                <a:cxn ang="0">
                  <a:pos x="csX702" y="csY702"/>
                </a:cxn>
                <a:cxn ang="0">
                  <a:pos x="csX703" y="csY703"/>
                </a:cxn>
                <a:cxn ang="0">
                  <a:pos x="csX704" y="csY704"/>
                </a:cxn>
                <a:cxn ang="0">
                  <a:pos x="csX705" y="csY705"/>
                </a:cxn>
                <a:cxn ang="0">
                  <a:pos x="csX706" y="csY706"/>
                </a:cxn>
                <a:cxn ang="0">
                  <a:pos x="csX707" y="csY707"/>
                </a:cxn>
                <a:cxn ang="0">
                  <a:pos x="csX708" y="csY708"/>
                </a:cxn>
                <a:cxn ang="0">
                  <a:pos x="csX709" y="csY709"/>
                </a:cxn>
                <a:cxn ang="0">
                  <a:pos x="csX710" y="csY710"/>
                </a:cxn>
                <a:cxn ang="0">
                  <a:pos x="csX711" y="csY711"/>
                </a:cxn>
                <a:cxn ang="0">
                  <a:pos x="csX712" y="csY712"/>
                </a:cxn>
                <a:cxn ang="0">
                  <a:pos x="csX713" y="csY713"/>
                </a:cxn>
                <a:cxn ang="0">
                  <a:pos x="csX714" y="csY714"/>
                </a:cxn>
                <a:cxn ang="0">
                  <a:pos x="csX715" y="csY715"/>
                </a:cxn>
                <a:cxn ang="0">
                  <a:pos x="csX716" y="csY716"/>
                </a:cxn>
                <a:cxn ang="0">
                  <a:pos x="csX717" y="csY717"/>
                </a:cxn>
                <a:cxn ang="0">
                  <a:pos x="csX718" y="csY718"/>
                </a:cxn>
                <a:cxn ang="0">
                  <a:pos x="csX719" y="csY719"/>
                </a:cxn>
                <a:cxn ang="0">
                  <a:pos x="csX720" y="csY720"/>
                </a:cxn>
                <a:cxn ang="0">
                  <a:pos x="csX721" y="csY721"/>
                </a:cxn>
                <a:cxn ang="0">
                  <a:pos x="csX722" y="csY722"/>
                </a:cxn>
                <a:cxn ang="0">
                  <a:pos x="csX723" y="csY723"/>
                </a:cxn>
                <a:cxn ang="0">
                  <a:pos x="csX724" y="csY724"/>
                </a:cxn>
                <a:cxn ang="0">
                  <a:pos x="csX725" y="csY725"/>
                </a:cxn>
                <a:cxn ang="0">
                  <a:pos x="csX726" y="csY726"/>
                </a:cxn>
                <a:cxn ang="0">
                  <a:pos x="csX727" y="csY727"/>
                </a:cxn>
                <a:cxn ang="0">
                  <a:pos x="csX728" y="csY728"/>
                </a:cxn>
                <a:cxn ang="0">
                  <a:pos x="csX729" y="csY729"/>
                </a:cxn>
                <a:cxn ang="0">
                  <a:pos x="csX730" y="csY730"/>
                </a:cxn>
                <a:cxn ang="0">
                  <a:pos x="csX731" y="csY731"/>
                </a:cxn>
                <a:cxn ang="0">
                  <a:pos x="csX732" y="csY732"/>
                </a:cxn>
                <a:cxn ang="0">
                  <a:pos x="csX733" y="csY733"/>
                </a:cxn>
                <a:cxn ang="0">
                  <a:pos x="csX734" y="csY734"/>
                </a:cxn>
                <a:cxn ang="0">
                  <a:pos x="csX735" y="csY735"/>
                </a:cxn>
                <a:cxn ang="0">
                  <a:pos x="csX736" y="csY736"/>
                </a:cxn>
                <a:cxn ang="0">
                  <a:pos x="csX737" y="csY737"/>
                </a:cxn>
                <a:cxn ang="0">
                  <a:pos x="csX738" y="csY738"/>
                </a:cxn>
                <a:cxn ang="0">
                  <a:pos x="csX739" y="csY739"/>
                </a:cxn>
                <a:cxn ang="0">
                  <a:pos x="csX740" y="csY740"/>
                </a:cxn>
                <a:cxn ang="0">
                  <a:pos x="csX741" y="csY741"/>
                </a:cxn>
                <a:cxn ang="0">
                  <a:pos x="csX742" y="csY742"/>
                </a:cxn>
                <a:cxn ang="0">
                  <a:pos x="csX743" y="csY743"/>
                </a:cxn>
                <a:cxn ang="0">
                  <a:pos x="csX744" y="csY744"/>
                </a:cxn>
                <a:cxn ang="0">
                  <a:pos x="csX745" y="csY745"/>
                </a:cxn>
                <a:cxn ang="0">
                  <a:pos x="csX746" y="csY746"/>
                </a:cxn>
                <a:cxn ang="0">
                  <a:pos x="csX747" y="csY747"/>
                </a:cxn>
                <a:cxn ang="0">
                  <a:pos x="csX748" y="csY748"/>
                </a:cxn>
                <a:cxn ang="0">
                  <a:pos x="csX749" y="csY749"/>
                </a:cxn>
                <a:cxn ang="0">
                  <a:pos x="csX750" y="csY750"/>
                </a:cxn>
                <a:cxn ang="0">
                  <a:pos x="csX751" y="csY751"/>
                </a:cxn>
                <a:cxn ang="0">
                  <a:pos x="csX752" y="csY752"/>
                </a:cxn>
                <a:cxn ang="0">
                  <a:pos x="csX753" y="csY753"/>
                </a:cxn>
                <a:cxn ang="0">
                  <a:pos x="csX754" y="csY754"/>
                </a:cxn>
                <a:cxn ang="0">
                  <a:pos x="csX755" y="csY755"/>
                </a:cxn>
                <a:cxn ang="0">
                  <a:pos x="csX756" y="csY756"/>
                </a:cxn>
                <a:cxn ang="0">
                  <a:pos x="csX757" y="csY757"/>
                </a:cxn>
                <a:cxn ang="0">
                  <a:pos x="csX758" y="csY758"/>
                </a:cxn>
                <a:cxn ang="0">
                  <a:pos x="csX759" y="csY759"/>
                </a:cxn>
                <a:cxn ang="0">
                  <a:pos x="csX760" y="csY760"/>
                </a:cxn>
                <a:cxn ang="0">
                  <a:pos x="csX761" y="csY761"/>
                </a:cxn>
                <a:cxn ang="0">
                  <a:pos x="csX762" y="csY762"/>
                </a:cxn>
                <a:cxn ang="0">
                  <a:pos x="csX763" y="csY763"/>
                </a:cxn>
                <a:cxn ang="0">
                  <a:pos x="csX764" y="csY764"/>
                </a:cxn>
                <a:cxn ang="0">
                  <a:pos x="csX765" y="csY765"/>
                </a:cxn>
                <a:cxn ang="0">
                  <a:pos x="csX766" y="csY766"/>
                </a:cxn>
                <a:cxn ang="0">
                  <a:pos x="csX767" y="csY767"/>
                </a:cxn>
                <a:cxn ang="0">
                  <a:pos x="csX768" y="csY768"/>
                </a:cxn>
                <a:cxn ang="0">
                  <a:pos x="csX769" y="csY769"/>
                </a:cxn>
                <a:cxn ang="0">
                  <a:pos x="csX770" y="csY770"/>
                </a:cxn>
                <a:cxn ang="0">
                  <a:pos x="csX771" y="csY771"/>
                </a:cxn>
                <a:cxn ang="0">
                  <a:pos x="csX772" y="csY772"/>
                </a:cxn>
                <a:cxn ang="0">
                  <a:pos x="csX773" y="csY773"/>
                </a:cxn>
                <a:cxn ang="0">
                  <a:pos x="csX774" y="csY774"/>
                </a:cxn>
                <a:cxn ang="0">
                  <a:pos x="csX775" y="csY775"/>
                </a:cxn>
                <a:cxn ang="0">
                  <a:pos x="csX776" y="csY776"/>
                </a:cxn>
                <a:cxn ang="0">
                  <a:pos x="csX777" y="csY777"/>
                </a:cxn>
                <a:cxn ang="0">
                  <a:pos x="csX778" y="csY778"/>
                </a:cxn>
                <a:cxn ang="0">
                  <a:pos x="csX779" y="csY779"/>
                </a:cxn>
                <a:cxn ang="0">
                  <a:pos x="csX780" y="csY780"/>
                </a:cxn>
                <a:cxn ang="0">
                  <a:pos x="csX781" y="csY781"/>
                </a:cxn>
                <a:cxn ang="0">
                  <a:pos x="csX782" y="csY782"/>
                </a:cxn>
                <a:cxn ang="0">
                  <a:pos x="csX783" y="csY783"/>
                </a:cxn>
                <a:cxn ang="0">
                  <a:pos x="csX784" y="csY784"/>
                </a:cxn>
                <a:cxn ang="0">
                  <a:pos x="csX785" y="csY785"/>
                </a:cxn>
                <a:cxn ang="0">
                  <a:pos x="csX786" y="csY786"/>
                </a:cxn>
                <a:cxn ang="0">
                  <a:pos x="csX787" y="csY787"/>
                </a:cxn>
                <a:cxn ang="0">
                  <a:pos x="csX788" y="csY788"/>
                </a:cxn>
                <a:cxn ang="0">
                  <a:pos x="csX789" y="csY789"/>
                </a:cxn>
                <a:cxn ang="0">
                  <a:pos x="csX790" y="csY790"/>
                </a:cxn>
                <a:cxn ang="0">
                  <a:pos x="csX791" y="csY791"/>
                </a:cxn>
                <a:cxn ang="0">
                  <a:pos x="csX792" y="csY792"/>
                </a:cxn>
                <a:cxn ang="0">
                  <a:pos x="csX793" y="csY793"/>
                </a:cxn>
                <a:cxn ang="0">
                  <a:pos x="csX794" y="csY794"/>
                </a:cxn>
                <a:cxn ang="0">
                  <a:pos x="csX795" y="csY795"/>
                </a:cxn>
                <a:cxn ang="0">
                  <a:pos x="csX796" y="csY796"/>
                </a:cxn>
                <a:cxn ang="0">
                  <a:pos x="csX797" y="csY797"/>
                </a:cxn>
                <a:cxn ang="0">
                  <a:pos x="csX798" y="csY798"/>
                </a:cxn>
                <a:cxn ang="0">
                  <a:pos x="csX799" y="csY799"/>
                </a:cxn>
                <a:cxn ang="0">
                  <a:pos x="csX800" y="csY800"/>
                </a:cxn>
                <a:cxn ang="0">
                  <a:pos x="csX801" y="csY801"/>
                </a:cxn>
                <a:cxn ang="0">
                  <a:pos x="csX802" y="csY802"/>
                </a:cxn>
                <a:cxn ang="0">
                  <a:pos x="csX803" y="csY803"/>
                </a:cxn>
                <a:cxn ang="0">
                  <a:pos x="csX804" y="csY804"/>
                </a:cxn>
                <a:cxn ang="0">
                  <a:pos x="csX805" y="csY805"/>
                </a:cxn>
                <a:cxn ang="0">
                  <a:pos x="csX806" y="csY806"/>
                </a:cxn>
                <a:cxn ang="0">
                  <a:pos x="csX807" y="csY807"/>
                </a:cxn>
                <a:cxn ang="0">
                  <a:pos x="csX808" y="csY808"/>
                </a:cxn>
                <a:cxn ang="0">
                  <a:pos x="csX809" y="csY809"/>
                </a:cxn>
                <a:cxn ang="0">
                  <a:pos x="csX810" y="csY810"/>
                </a:cxn>
                <a:cxn ang="0">
                  <a:pos x="csX811" y="csY811"/>
                </a:cxn>
                <a:cxn ang="0">
                  <a:pos x="csX812" y="csY812"/>
                </a:cxn>
                <a:cxn ang="0">
                  <a:pos x="csX813" y="csY813"/>
                </a:cxn>
                <a:cxn ang="0">
                  <a:pos x="csX814" y="csY814"/>
                </a:cxn>
                <a:cxn ang="0">
                  <a:pos x="csX815" y="csY815"/>
                </a:cxn>
                <a:cxn ang="0">
                  <a:pos x="csX816" y="csY816"/>
                </a:cxn>
                <a:cxn ang="0">
                  <a:pos x="csX817" y="csY817"/>
                </a:cxn>
                <a:cxn ang="0">
                  <a:pos x="csX818" y="csY818"/>
                </a:cxn>
                <a:cxn ang="0">
                  <a:pos x="csX819" y="csY819"/>
                </a:cxn>
                <a:cxn ang="0">
                  <a:pos x="csX820" y="csY820"/>
                </a:cxn>
                <a:cxn ang="0">
                  <a:pos x="csX821" y="csY821"/>
                </a:cxn>
                <a:cxn ang="0">
                  <a:pos x="csX822" y="csY822"/>
                </a:cxn>
                <a:cxn ang="0">
                  <a:pos x="csX823" y="csY823"/>
                </a:cxn>
                <a:cxn ang="0">
                  <a:pos x="csX824" y="csY824"/>
                </a:cxn>
                <a:cxn ang="0">
                  <a:pos x="csX825" y="csY825"/>
                </a:cxn>
                <a:cxn ang="0">
                  <a:pos x="csX826" y="csY826"/>
                </a:cxn>
                <a:cxn ang="0">
                  <a:pos x="csX827" y="csY827"/>
                </a:cxn>
                <a:cxn ang="0">
                  <a:pos x="csX828" y="csY828"/>
                </a:cxn>
                <a:cxn ang="0">
                  <a:pos x="csX829" y="csY829"/>
                </a:cxn>
                <a:cxn ang="0">
                  <a:pos x="csX830" y="csY830"/>
                </a:cxn>
                <a:cxn ang="0">
                  <a:pos x="csX831" y="csY831"/>
                </a:cxn>
                <a:cxn ang="0">
                  <a:pos x="csX832" y="csY832"/>
                </a:cxn>
                <a:cxn ang="0">
                  <a:pos x="csX833" y="csY833"/>
                </a:cxn>
                <a:cxn ang="0">
                  <a:pos x="csX834" y="csY834"/>
                </a:cxn>
                <a:cxn ang="0">
                  <a:pos x="csX835" y="csY835"/>
                </a:cxn>
                <a:cxn ang="0">
                  <a:pos x="csX836" y="csY836"/>
                </a:cxn>
                <a:cxn ang="0">
                  <a:pos x="csX837" y="csY837"/>
                </a:cxn>
                <a:cxn ang="0">
                  <a:pos x="csX838" y="csY838"/>
                </a:cxn>
                <a:cxn ang="0">
                  <a:pos x="csX839" y="csY839"/>
                </a:cxn>
                <a:cxn ang="0">
                  <a:pos x="csX840" y="csY840"/>
                </a:cxn>
                <a:cxn ang="0">
                  <a:pos x="csX841" y="csY841"/>
                </a:cxn>
                <a:cxn ang="0">
                  <a:pos x="csX842" y="csY842"/>
                </a:cxn>
                <a:cxn ang="0">
                  <a:pos x="csX843" y="csY843"/>
                </a:cxn>
                <a:cxn ang="0">
                  <a:pos x="csX844" y="csY844"/>
                </a:cxn>
                <a:cxn ang="0">
                  <a:pos x="csX845" y="csY845"/>
                </a:cxn>
                <a:cxn ang="0">
                  <a:pos x="csX846" y="csY846"/>
                </a:cxn>
                <a:cxn ang="0">
                  <a:pos x="csX847" y="csY847"/>
                </a:cxn>
                <a:cxn ang="0">
                  <a:pos x="csX848" y="csY848"/>
                </a:cxn>
                <a:cxn ang="0">
                  <a:pos x="csX849" y="csY849"/>
                </a:cxn>
                <a:cxn ang="0">
                  <a:pos x="csX850" y="csY850"/>
                </a:cxn>
                <a:cxn ang="0">
                  <a:pos x="csX851" y="csY851"/>
                </a:cxn>
                <a:cxn ang="0">
                  <a:pos x="csX852" y="csY852"/>
                </a:cxn>
                <a:cxn ang="0">
                  <a:pos x="csX853" y="csY853"/>
                </a:cxn>
                <a:cxn ang="0">
                  <a:pos x="csX854" y="csY854"/>
                </a:cxn>
                <a:cxn ang="0">
                  <a:pos x="csX855" y="csY855"/>
                </a:cxn>
                <a:cxn ang="0">
                  <a:pos x="csX856" y="csY856"/>
                </a:cxn>
                <a:cxn ang="0">
                  <a:pos x="csX857" y="csY857"/>
                </a:cxn>
                <a:cxn ang="0">
                  <a:pos x="csX858" y="csY858"/>
                </a:cxn>
                <a:cxn ang="0">
                  <a:pos x="csX859" y="csY859"/>
                </a:cxn>
                <a:cxn ang="0">
                  <a:pos x="csX860" y="csY860"/>
                </a:cxn>
                <a:cxn ang="0">
                  <a:pos x="csX861" y="csY861"/>
                </a:cxn>
                <a:cxn ang="0">
                  <a:pos x="csX862" y="csY862"/>
                </a:cxn>
                <a:cxn ang="0">
                  <a:pos x="csX863" y="csY863"/>
                </a:cxn>
                <a:cxn ang="0">
                  <a:pos x="csX864" y="csY864"/>
                </a:cxn>
                <a:cxn ang="0">
                  <a:pos x="csX865" y="csY865"/>
                </a:cxn>
                <a:cxn ang="0">
                  <a:pos x="csX866" y="csY866"/>
                </a:cxn>
                <a:cxn ang="0">
                  <a:pos x="csX867" y="csY867"/>
                </a:cxn>
                <a:cxn ang="0">
                  <a:pos x="csX868" y="csY868"/>
                </a:cxn>
                <a:cxn ang="0">
                  <a:pos x="csX869" y="csY869"/>
                </a:cxn>
                <a:cxn ang="0">
                  <a:pos x="csX870" y="csY870"/>
                </a:cxn>
                <a:cxn ang="0">
                  <a:pos x="csX871" y="csY871"/>
                </a:cxn>
                <a:cxn ang="0">
                  <a:pos x="csX872" y="csY872"/>
                </a:cxn>
                <a:cxn ang="0">
                  <a:pos x="csX873" y="csY873"/>
                </a:cxn>
                <a:cxn ang="0">
                  <a:pos x="csX874" y="csY874"/>
                </a:cxn>
                <a:cxn ang="0">
                  <a:pos x="csX875" y="csY875"/>
                </a:cxn>
                <a:cxn ang="0">
                  <a:pos x="csX876" y="csY876"/>
                </a:cxn>
                <a:cxn ang="0">
                  <a:pos x="csX877" y="csY877"/>
                </a:cxn>
                <a:cxn ang="0">
                  <a:pos x="csX878" y="csY878"/>
                </a:cxn>
                <a:cxn ang="0">
                  <a:pos x="csX879" y="csY879"/>
                </a:cxn>
                <a:cxn ang="0">
                  <a:pos x="csX880" y="csY880"/>
                </a:cxn>
                <a:cxn ang="0">
                  <a:pos x="csX881" y="csY881"/>
                </a:cxn>
                <a:cxn ang="0">
                  <a:pos x="csX882" y="csY882"/>
                </a:cxn>
                <a:cxn ang="0">
                  <a:pos x="csX883" y="csY883"/>
                </a:cxn>
                <a:cxn ang="0">
                  <a:pos x="csX884" y="csY884"/>
                </a:cxn>
                <a:cxn ang="0">
                  <a:pos x="csX885" y="csY885"/>
                </a:cxn>
                <a:cxn ang="0">
                  <a:pos x="csX886" y="csY886"/>
                </a:cxn>
                <a:cxn ang="0">
                  <a:pos x="csX887" y="csY887"/>
                </a:cxn>
                <a:cxn ang="0">
                  <a:pos x="csX888" y="csY888"/>
                </a:cxn>
                <a:cxn ang="0">
                  <a:pos x="csX889" y="csY889"/>
                </a:cxn>
                <a:cxn ang="0">
                  <a:pos x="csX890" y="csY890"/>
                </a:cxn>
                <a:cxn ang="0">
                  <a:pos x="csX891" y="csY891"/>
                </a:cxn>
                <a:cxn ang="0">
                  <a:pos x="csX892" y="csY892"/>
                </a:cxn>
                <a:cxn ang="0">
                  <a:pos x="csX893" y="csY893"/>
                </a:cxn>
                <a:cxn ang="0">
                  <a:pos x="csX894" y="csY894"/>
                </a:cxn>
                <a:cxn ang="0">
                  <a:pos x="csX895" y="csY895"/>
                </a:cxn>
                <a:cxn ang="0">
                  <a:pos x="csX896" y="csY896"/>
                </a:cxn>
                <a:cxn ang="0">
                  <a:pos x="csX897" y="csY897"/>
                </a:cxn>
                <a:cxn ang="0">
                  <a:pos x="csX898" y="csY898"/>
                </a:cxn>
                <a:cxn ang="0">
                  <a:pos x="csX899" y="csY899"/>
                </a:cxn>
                <a:cxn ang="0">
                  <a:pos x="csX900" y="csY900"/>
                </a:cxn>
                <a:cxn ang="0">
                  <a:pos x="csX901" y="csY901"/>
                </a:cxn>
                <a:cxn ang="0">
                  <a:pos x="csX902" y="csY902"/>
                </a:cxn>
                <a:cxn ang="0">
                  <a:pos x="csX903" y="csY903"/>
                </a:cxn>
                <a:cxn ang="0">
                  <a:pos x="csX904" y="csY904"/>
                </a:cxn>
                <a:cxn ang="0">
                  <a:pos x="csX905" y="csY905"/>
                </a:cxn>
                <a:cxn ang="0">
                  <a:pos x="csX906" y="csY906"/>
                </a:cxn>
                <a:cxn ang="0">
                  <a:pos x="csX907" y="csY907"/>
                </a:cxn>
                <a:cxn ang="0">
                  <a:pos x="csX908" y="csY908"/>
                </a:cxn>
                <a:cxn ang="0">
                  <a:pos x="csX909" y="csY909"/>
                </a:cxn>
                <a:cxn ang="0">
                  <a:pos x="csX910" y="csY910"/>
                </a:cxn>
                <a:cxn ang="0">
                  <a:pos x="csX911" y="csY911"/>
                </a:cxn>
                <a:cxn ang="0">
                  <a:pos x="csX912" y="csY912"/>
                </a:cxn>
                <a:cxn ang="0">
                  <a:pos x="csX913" y="csY913"/>
                </a:cxn>
                <a:cxn ang="0">
                  <a:pos x="csX914" y="csY914"/>
                </a:cxn>
                <a:cxn ang="0">
                  <a:pos x="csX915" y="csY915"/>
                </a:cxn>
                <a:cxn ang="0">
                  <a:pos x="csX916" y="csY916"/>
                </a:cxn>
                <a:cxn ang="0">
                  <a:pos x="csX917" y="csY917"/>
                </a:cxn>
                <a:cxn ang="0">
                  <a:pos x="csX918" y="csY918"/>
                </a:cxn>
                <a:cxn ang="0">
                  <a:pos x="csX919" y="csY919"/>
                </a:cxn>
                <a:cxn ang="0">
                  <a:pos x="csX920" y="csY920"/>
                </a:cxn>
                <a:cxn ang="0">
                  <a:pos x="csX921" y="csY921"/>
                </a:cxn>
                <a:cxn ang="0">
                  <a:pos x="csX922" y="csY922"/>
                </a:cxn>
                <a:cxn ang="0">
                  <a:pos x="csX923" y="csY923"/>
                </a:cxn>
                <a:cxn ang="0">
                  <a:pos x="csX924" y="csY924"/>
                </a:cxn>
                <a:cxn ang="0">
                  <a:pos x="csX925" y="csY925"/>
                </a:cxn>
                <a:cxn ang="0">
                  <a:pos x="csX926" y="csY926"/>
                </a:cxn>
                <a:cxn ang="0">
                  <a:pos x="csX927" y="csY927"/>
                </a:cxn>
                <a:cxn ang="0">
                  <a:pos x="csX928" y="csY928"/>
                </a:cxn>
                <a:cxn ang="0">
                  <a:pos x="csX929" y="csY929"/>
                </a:cxn>
                <a:cxn ang="0">
                  <a:pos x="csX930" y="csY930"/>
                </a:cxn>
                <a:cxn ang="0">
                  <a:pos x="csX931" y="csY931"/>
                </a:cxn>
                <a:cxn ang="0">
                  <a:pos x="csX932" y="csY932"/>
                </a:cxn>
                <a:cxn ang="0">
                  <a:pos x="csX933" y="csY933"/>
                </a:cxn>
                <a:cxn ang="0">
                  <a:pos x="csX934" y="csY934"/>
                </a:cxn>
                <a:cxn ang="0">
                  <a:pos x="csX935" y="csY935"/>
                </a:cxn>
                <a:cxn ang="0">
                  <a:pos x="csX936" y="csY936"/>
                </a:cxn>
                <a:cxn ang="0">
                  <a:pos x="csX937" y="csY937"/>
                </a:cxn>
                <a:cxn ang="0">
                  <a:pos x="csX938" y="csY938"/>
                </a:cxn>
                <a:cxn ang="0">
                  <a:pos x="csX939" y="csY939"/>
                </a:cxn>
                <a:cxn ang="0">
                  <a:pos x="csX940" y="csY940"/>
                </a:cxn>
                <a:cxn ang="0">
                  <a:pos x="csX941" y="csY941"/>
                </a:cxn>
                <a:cxn ang="0">
                  <a:pos x="csX942" y="csY942"/>
                </a:cxn>
                <a:cxn ang="0">
                  <a:pos x="csX943" y="csY943"/>
                </a:cxn>
                <a:cxn ang="0">
                  <a:pos x="csX944" y="csY944"/>
                </a:cxn>
                <a:cxn ang="0">
                  <a:pos x="csX945" y="csY945"/>
                </a:cxn>
                <a:cxn ang="0">
                  <a:pos x="csX946" y="csY946"/>
                </a:cxn>
                <a:cxn ang="0">
                  <a:pos x="csX947" y="csY947"/>
                </a:cxn>
                <a:cxn ang="0">
                  <a:pos x="csX948" y="csY948"/>
                </a:cxn>
                <a:cxn ang="0">
                  <a:pos x="csX949" y="csY949"/>
                </a:cxn>
                <a:cxn ang="0">
                  <a:pos x="csX950" y="csY950"/>
                </a:cxn>
                <a:cxn ang="0">
                  <a:pos x="csX951" y="csY951"/>
                </a:cxn>
                <a:cxn ang="0">
                  <a:pos x="csX952" y="csY952"/>
                </a:cxn>
                <a:cxn ang="0">
                  <a:pos x="csX953" y="csY953"/>
                </a:cxn>
                <a:cxn ang="0">
                  <a:pos x="csX954" y="csY954"/>
                </a:cxn>
                <a:cxn ang="0">
                  <a:pos x="csX955" y="csY955"/>
                </a:cxn>
                <a:cxn ang="0">
                  <a:pos x="csX956" y="csY956"/>
                </a:cxn>
                <a:cxn ang="0">
                  <a:pos x="csX957" y="csY957"/>
                </a:cxn>
                <a:cxn ang="0">
                  <a:pos x="csX958" y="csY958"/>
                </a:cxn>
                <a:cxn ang="0">
                  <a:pos x="csX959" y="csY959"/>
                </a:cxn>
                <a:cxn ang="0">
                  <a:pos x="csX960" y="csY960"/>
                </a:cxn>
                <a:cxn ang="0">
                  <a:pos x="csX961" y="csY961"/>
                </a:cxn>
                <a:cxn ang="0">
                  <a:pos x="csX962" y="csY962"/>
                </a:cxn>
                <a:cxn ang="0">
                  <a:pos x="csX963" y="csY963"/>
                </a:cxn>
                <a:cxn ang="0">
                  <a:pos x="csX964" y="csY964"/>
                </a:cxn>
                <a:cxn ang="0">
                  <a:pos x="csX965" y="csY965"/>
                </a:cxn>
                <a:cxn ang="0">
                  <a:pos x="csX966" y="csY966"/>
                </a:cxn>
                <a:cxn ang="0">
                  <a:pos x="csX967" y="csY967"/>
                </a:cxn>
                <a:cxn ang="0">
                  <a:pos x="csX968" y="csY968"/>
                </a:cxn>
                <a:cxn ang="0">
                  <a:pos x="csX969" y="csY969"/>
                </a:cxn>
                <a:cxn ang="0">
                  <a:pos x="csX970" y="csY970"/>
                </a:cxn>
                <a:cxn ang="0">
                  <a:pos x="csX971" y="csY971"/>
                </a:cxn>
                <a:cxn ang="0">
                  <a:pos x="csX972" y="csY972"/>
                </a:cxn>
                <a:cxn ang="0">
                  <a:pos x="csX973" y="csY973"/>
                </a:cxn>
                <a:cxn ang="0">
                  <a:pos x="csX974" y="csY974"/>
                </a:cxn>
                <a:cxn ang="0">
                  <a:pos x="csX975" y="csY975"/>
                </a:cxn>
                <a:cxn ang="0">
                  <a:pos x="csX976" y="csY976"/>
                </a:cxn>
                <a:cxn ang="0">
                  <a:pos x="csX977" y="csY977"/>
                </a:cxn>
                <a:cxn ang="0">
                  <a:pos x="csX978" y="csY978"/>
                </a:cxn>
                <a:cxn ang="0">
                  <a:pos x="csX979" y="csY979"/>
                </a:cxn>
                <a:cxn ang="0">
                  <a:pos x="csX980" y="csY980"/>
                </a:cxn>
                <a:cxn ang="0">
                  <a:pos x="csX981" y="csY981"/>
                </a:cxn>
                <a:cxn ang="0">
                  <a:pos x="csX982" y="csY982"/>
                </a:cxn>
                <a:cxn ang="0">
                  <a:pos x="csX983" y="csY983"/>
                </a:cxn>
                <a:cxn ang="0">
                  <a:pos x="csX984" y="csY984"/>
                </a:cxn>
                <a:cxn ang="0">
                  <a:pos x="csX985" y="csY985"/>
                </a:cxn>
                <a:cxn ang="0">
                  <a:pos x="csX986" y="csY986"/>
                </a:cxn>
                <a:cxn ang="0">
                  <a:pos x="csX987" y="csY987"/>
                </a:cxn>
                <a:cxn ang="0">
                  <a:pos x="csX988" y="csY988"/>
                </a:cxn>
                <a:cxn ang="0">
                  <a:pos x="csX989" y="csY989"/>
                </a:cxn>
                <a:cxn ang="0">
                  <a:pos x="csX990" y="csY990"/>
                </a:cxn>
                <a:cxn ang="0">
                  <a:pos x="csX991" y="csY991"/>
                </a:cxn>
                <a:cxn ang="0">
                  <a:pos x="csX992" y="csY992"/>
                </a:cxn>
                <a:cxn ang="0">
                  <a:pos x="csX993" y="csY993"/>
                </a:cxn>
                <a:cxn ang="0">
                  <a:pos x="csX994" y="csY994"/>
                </a:cxn>
                <a:cxn ang="0">
                  <a:pos x="csX995" y="csY995"/>
                </a:cxn>
                <a:cxn ang="0">
                  <a:pos x="csX996" y="csY996"/>
                </a:cxn>
                <a:cxn ang="0">
                  <a:pos x="csX997" y="csY997"/>
                </a:cxn>
                <a:cxn ang="0">
                  <a:pos x="csX998" y="csY998"/>
                </a:cxn>
                <a:cxn ang="0">
                  <a:pos x="csX999" y="csY999"/>
                </a:cxn>
                <a:cxn ang="0">
                  <a:pos x="csX1000" y="csY1000"/>
                </a:cxn>
                <a:cxn ang="0">
                  <a:pos x="csX1001" y="csY1001"/>
                </a:cxn>
                <a:cxn ang="0">
                  <a:pos x="csX1002" y="csY1002"/>
                </a:cxn>
                <a:cxn ang="0">
                  <a:pos x="csX1003" y="csY1003"/>
                </a:cxn>
                <a:cxn ang="0">
                  <a:pos x="csX1004" y="csY1004"/>
                </a:cxn>
                <a:cxn ang="0">
                  <a:pos x="csX1005" y="csY1005"/>
                </a:cxn>
                <a:cxn ang="0">
                  <a:pos x="csX1006" y="csY1006"/>
                </a:cxn>
                <a:cxn ang="0">
                  <a:pos x="csX1007" y="csY1007"/>
                </a:cxn>
                <a:cxn ang="0">
                  <a:pos x="csX1008" y="csY1008"/>
                </a:cxn>
                <a:cxn ang="0">
                  <a:pos x="csX1009" y="csY1009"/>
                </a:cxn>
                <a:cxn ang="0">
                  <a:pos x="csX1010" y="csY1010"/>
                </a:cxn>
                <a:cxn ang="0">
                  <a:pos x="csX1011" y="csY1011"/>
                </a:cxn>
                <a:cxn ang="0">
                  <a:pos x="csX1012" y="csY1012"/>
                </a:cxn>
                <a:cxn ang="0">
                  <a:pos x="csX1013" y="csY1013"/>
                </a:cxn>
                <a:cxn ang="0">
                  <a:pos x="csX1014" y="csY1014"/>
                </a:cxn>
                <a:cxn ang="0">
                  <a:pos x="csX1015" y="csY1015"/>
                </a:cxn>
                <a:cxn ang="0">
                  <a:pos x="csX1016" y="csY1016"/>
                </a:cxn>
                <a:cxn ang="0">
                  <a:pos x="csX1017" y="csY1017"/>
                </a:cxn>
                <a:cxn ang="0">
                  <a:pos x="csX1018" y="csY1018"/>
                </a:cxn>
                <a:cxn ang="0">
                  <a:pos x="csX1019" y="csY1019"/>
                </a:cxn>
                <a:cxn ang="0">
                  <a:pos x="csX1020" y="csY1020"/>
                </a:cxn>
                <a:cxn ang="0">
                  <a:pos x="csX1021" y="csY1021"/>
                </a:cxn>
                <a:cxn ang="0">
                  <a:pos x="csX1022" y="csY1022"/>
                </a:cxn>
                <a:cxn ang="0">
                  <a:pos x="csX1023" y="csY1023"/>
                </a:cxn>
                <a:cxn ang="0">
                  <a:pos x="csX1024" y="csY1024"/>
                </a:cxn>
                <a:cxn ang="0">
                  <a:pos x="csX1025" y="csY1025"/>
                </a:cxn>
                <a:cxn ang="0">
                  <a:pos x="csX1026" y="csY1026"/>
                </a:cxn>
                <a:cxn ang="0">
                  <a:pos x="csX1027" y="csY1027"/>
                </a:cxn>
                <a:cxn ang="0">
                  <a:pos x="csX1028" y="csY1028"/>
                </a:cxn>
                <a:cxn ang="0">
                  <a:pos x="csX1029" y="csY1029"/>
                </a:cxn>
                <a:cxn ang="0">
                  <a:pos x="csX1030" y="csY1030"/>
                </a:cxn>
                <a:cxn ang="0">
                  <a:pos x="csX1031" y="csY1031"/>
                </a:cxn>
                <a:cxn ang="0">
                  <a:pos x="csX1032" y="csY1032"/>
                </a:cxn>
                <a:cxn ang="0">
                  <a:pos x="csX1033" y="csY1033"/>
                </a:cxn>
                <a:cxn ang="0">
                  <a:pos x="csX1034" y="csY1034"/>
                </a:cxn>
                <a:cxn ang="0">
                  <a:pos x="csX1035" y="csY1035"/>
                </a:cxn>
                <a:cxn ang="0">
                  <a:pos x="csX1036" y="csY1036"/>
                </a:cxn>
                <a:cxn ang="0">
                  <a:pos x="csX1037" y="csY1037"/>
                </a:cxn>
                <a:cxn ang="0">
                  <a:pos x="csX1038" y="csY1038"/>
                </a:cxn>
                <a:cxn ang="0">
                  <a:pos x="csX1039" y="csY1039"/>
                </a:cxn>
                <a:cxn ang="0">
                  <a:pos x="csX1040" y="csY1040"/>
                </a:cxn>
                <a:cxn ang="0">
                  <a:pos x="csX1041" y="csY1041"/>
                </a:cxn>
                <a:cxn ang="0">
                  <a:pos x="csX1042" y="csY1042"/>
                </a:cxn>
                <a:cxn ang="0">
                  <a:pos x="csX1043" y="csY1043"/>
                </a:cxn>
                <a:cxn ang="0">
                  <a:pos x="csX1044" y="csY1044"/>
                </a:cxn>
                <a:cxn ang="0">
                  <a:pos x="csX1045" y="csY1045"/>
                </a:cxn>
                <a:cxn ang="0">
                  <a:pos x="csX1046" y="csY1046"/>
                </a:cxn>
                <a:cxn ang="0">
                  <a:pos x="csX1047" y="csY1047"/>
                </a:cxn>
                <a:cxn ang="0">
                  <a:pos x="csX1048" y="csY1048"/>
                </a:cxn>
                <a:cxn ang="0">
                  <a:pos x="csX1049" y="csY1049"/>
                </a:cxn>
                <a:cxn ang="0">
                  <a:pos x="csX1050" y="csY1050"/>
                </a:cxn>
                <a:cxn ang="0">
                  <a:pos x="csX1051" y="csY1051"/>
                </a:cxn>
                <a:cxn ang="0">
                  <a:pos x="csX1052" y="csY1052"/>
                </a:cxn>
                <a:cxn ang="0">
                  <a:pos x="csX1053" y="csY1053"/>
                </a:cxn>
                <a:cxn ang="0">
                  <a:pos x="csX1054" y="csY1054"/>
                </a:cxn>
                <a:cxn ang="0">
                  <a:pos x="csX1055" y="csY1055"/>
                </a:cxn>
                <a:cxn ang="0">
                  <a:pos x="csX1056" y="csY1056"/>
                </a:cxn>
                <a:cxn ang="0">
                  <a:pos x="csX1057" y="csY1057"/>
                </a:cxn>
                <a:cxn ang="0">
                  <a:pos x="csX1058" y="csY1058"/>
                </a:cxn>
                <a:cxn ang="0">
                  <a:pos x="csX1059" y="csY1059"/>
                </a:cxn>
                <a:cxn ang="0">
                  <a:pos x="csX1060" y="csY1060"/>
                </a:cxn>
                <a:cxn ang="0">
                  <a:pos x="csX1061" y="csY1061"/>
                </a:cxn>
                <a:cxn ang="0">
                  <a:pos x="csX1062" y="csY1062"/>
                </a:cxn>
                <a:cxn ang="0">
                  <a:pos x="csX1063" y="csY1063"/>
                </a:cxn>
                <a:cxn ang="0">
                  <a:pos x="csX1064" y="csY1064"/>
                </a:cxn>
                <a:cxn ang="0">
                  <a:pos x="csX1065" y="csY1065"/>
                </a:cxn>
                <a:cxn ang="0">
                  <a:pos x="csX1066" y="csY1066"/>
                </a:cxn>
                <a:cxn ang="0">
                  <a:pos x="csX1067" y="csY1067"/>
                </a:cxn>
                <a:cxn ang="0">
                  <a:pos x="csX1068" y="csY1068"/>
                </a:cxn>
                <a:cxn ang="0">
                  <a:pos x="csX1069" y="csY1069"/>
                </a:cxn>
                <a:cxn ang="0">
                  <a:pos x="csX1070" y="csY1070"/>
                </a:cxn>
                <a:cxn ang="0">
                  <a:pos x="csX1071" y="csY1071"/>
                </a:cxn>
                <a:cxn ang="0">
                  <a:pos x="csX1072" y="csY1072"/>
                </a:cxn>
                <a:cxn ang="0">
                  <a:pos x="csX1073" y="csY1073"/>
                </a:cxn>
                <a:cxn ang="0">
                  <a:pos x="csX1074" y="csY1074"/>
                </a:cxn>
                <a:cxn ang="0">
                  <a:pos x="csX1075" y="csY1075"/>
                </a:cxn>
                <a:cxn ang="0">
                  <a:pos x="csX1076" y="csY1076"/>
                </a:cxn>
                <a:cxn ang="0">
                  <a:pos x="csX1077" y="csY1077"/>
                </a:cxn>
                <a:cxn ang="0">
                  <a:pos x="csX1078" y="csY1078"/>
                </a:cxn>
                <a:cxn ang="0">
                  <a:pos x="csX1079" y="csY1079"/>
                </a:cxn>
                <a:cxn ang="0">
                  <a:pos x="csX1080" y="csY1080"/>
                </a:cxn>
                <a:cxn ang="0">
                  <a:pos x="csX1081" y="csY1081"/>
                </a:cxn>
                <a:cxn ang="0">
                  <a:pos x="csX1082" y="csY1082"/>
                </a:cxn>
                <a:cxn ang="0">
                  <a:pos x="csX1083" y="csY1083"/>
                </a:cxn>
                <a:cxn ang="0">
                  <a:pos x="csX1084" y="csY1084"/>
                </a:cxn>
                <a:cxn ang="0">
                  <a:pos x="csX1085" y="csY1085"/>
                </a:cxn>
                <a:cxn ang="0">
                  <a:pos x="csX1086" y="csY1086"/>
                </a:cxn>
                <a:cxn ang="0">
                  <a:pos x="csX1087" y="csY1087"/>
                </a:cxn>
                <a:cxn ang="0">
                  <a:pos x="csX1088" y="csY1088"/>
                </a:cxn>
                <a:cxn ang="0">
                  <a:pos x="csX1089" y="csY1089"/>
                </a:cxn>
                <a:cxn ang="0">
                  <a:pos x="csX1090" y="csY1090"/>
                </a:cxn>
                <a:cxn ang="0">
                  <a:pos x="csX1091" y="csY1091"/>
                </a:cxn>
                <a:cxn ang="0">
                  <a:pos x="csX1092" y="csY1092"/>
                </a:cxn>
                <a:cxn ang="0">
                  <a:pos x="csX1093" y="csY1093"/>
                </a:cxn>
                <a:cxn ang="0">
                  <a:pos x="csX1094" y="csY1094"/>
                </a:cxn>
                <a:cxn ang="0">
                  <a:pos x="csX1095" y="csY1095"/>
                </a:cxn>
                <a:cxn ang="0">
                  <a:pos x="csX1096" y="csY1096"/>
                </a:cxn>
                <a:cxn ang="0">
                  <a:pos x="csX1097" y="csY1097"/>
                </a:cxn>
                <a:cxn ang="0">
                  <a:pos x="csX1098" y="csY1098"/>
                </a:cxn>
                <a:cxn ang="0">
                  <a:pos x="csX1099" y="csY1099"/>
                </a:cxn>
                <a:cxn ang="0">
                  <a:pos x="csX1100" y="csY1100"/>
                </a:cxn>
                <a:cxn ang="0">
                  <a:pos x="csX1101" y="csY1101"/>
                </a:cxn>
                <a:cxn ang="0">
                  <a:pos x="csX1102" y="csY1102"/>
                </a:cxn>
                <a:cxn ang="0">
                  <a:pos x="csX1103" y="csY1103"/>
                </a:cxn>
                <a:cxn ang="0">
                  <a:pos x="csX1104" y="csY1104"/>
                </a:cxn>
                <a:cxn ang="0">
                  <a:pos x="csX1105" y="csY1105"/>
                </a:cxn>
                <a:cxn ang="0">
                  <a:pos x="csX1106" y="csY1106"/>
                </a:cxn>
                <a:cxn ang="0">
                  <a:pos x="csX1107" y="csY1107"/>
                </a:cxn>
                <a:cxn ang="0">
                  <a:pos x="csX1108" y="csY1108"/>
                </a:cxn>
                <a:cxn ang="0">
                  <a:pos x="csX1109" y="csY1109"/>
                </a:cxn>
                <a:cxn ang="0">
                  <a:pos x="csX1110" y="csY1110"/>
                </a:cxn>
                <a:cxn ang="0">
                  <a:pos x="csX1111" y="csY1111"/>
                </a:cxn>
                <a:cxn ang="0">
                  <a:pos x="csX1112" y="csY1112"/>
                </a:cxn>
                <a:cxn ang="0">
                  <a:pos x="csX1113" y="csY1113"/>
                </a:cxn>
                <a:cxn ang="0">
                  <a:pos x="csX1114" y="csY1114"/>
                </a:cxn>
                <a:cxn ang="0">
                  <a:pos x="csX1115" y="csY1115"/>
                </a:cxn>
                <a:cxn ang="0">
                  <a:pos x="csX1116" y="csY1116"/>
                </a:cxn>
                <a:cxn ang="0">
                  <a:pos x="csX1117" y="csY1117"/>
                </a:cxn>
                <a:cxn ang="0">
                  <a:pos x="csX1118" y="csY1118"/>
                </a:cxn>
                <a:cxn ang="0">
                  <a:pos x="csX1119" y="csY1119"/>
                </a:cxn>
                <a:cxn ang="0">
                  <a:pos x="csX1120" y="csY1120"/>
                </a:cxn>
                <a:cxn ang="0">
                  <a:pos x="csX1121" y="csY1121"/>
                </a:cxn>
                <a:cxn ang="0">
                  <a:pos x="csX1122" y="csY1122"/>
                </a:cxn>
                <a:cxn ang="0">
                  <a:pos x="csX1123" y="csY1123"/>
                </a:cxn>
                <a:cxn ang="0">
                  <a:pos x="csX1124" y="csY1124"/>
                </a:cxn>
                <a:cxn ang="0">
                  <a:pos x="csX1125" y="csY1125"/>
                </a:cxn>
                <a:cxn ang="0">
                  <a:pos x="csX1126" y="csY1126"/>
                </a:cxn>
                <a:cxn ang="0">
                  <a:pos x="csX1127" y="csY1127"/>
                </a:cxn>
                <a:cxn ang="0">
                  <a:pos x="csX1128" y="csY1128"/>
                </a:cxn>
                <a:cxn ang="0">
                  <a:pos x="csX1129" y="csY1129"/>
                </a:cxn>
                <a:cxn ang="0">
                  <a:pos x="csX1130" y="csY1130"/>
                </a:cxn>
                <a:cxn ang="0">
                  <a:pos x="csX1131" y="csY1131"/>
                </a:cxn>
                <a:cxn ang="0">
                  <a:pos x="csX1132" y="csY1132"/>
                </a:cxn>
                <a:cxn ang="0">
                  <a:pos x="csX1133" y="csY1133"/>
                </a:cxn>
                <a:cxn ang="0">
                  <a:pos x="csX1134" y="csY1134"/>
                </a:cxn>
                <a:cxn ang="0">
                  <a:pos x="csX1135" y="csY1135"/>
                </a:cxn>
                <a:cxn ang="0">
                  <a:pos x="csX1136" y="csY1136"/>
                </a:cxn>
                <a:cxn ang="0">
                  <a:pos x="csX1137" y="csY1137"/>
                </a:cxn>
                <a:cxn ang="0">
                  <a:pos x="csX1138" y="csY1138"/>
                </a:cxn>
                <a:cxn ang="0">
                  <a:pos x="csX1139" y="csY1139"/>
                </a:cxn>
                <a:cxn ang="0">
                  <a:pos x="csX1140" y="csY1140"/>
                </a:cxn>
                <a:cxn ang="0">
                  <a:pos x="csX1141" y="csY1141"/>
                </a:cxn>
                <a:cxn ang="0">
                  <a:pos x="csX1142" y="csY1142"/>
                </a:cxn>
                <a:cxn ang="0">
                  <a:pos x="csX1143" y="csY1143"/>
                </a:cxn>
                <a:cxn ang="0">
                  <a:pos x="csX1144" y="csY1144"/>
                </a:cxn>
                <a:cxn ang="0">
                  <a:pos x="csX1145" y="csY1145"/>
                </a:cxn>
                <a:cxn ang="0">
                  <a:pos x="csX1146" y="csY1146"/>
                </a:cxn>
                <a:cxn ang="0">
                  <a:pos x="csX1147" y="csY1147"/>
                </a:cxn>
                <a:cxn ang="0">
                  <a:pos x="csX1148" y="csY1148"/>
                </a:cxn>
                <a:cxn ang="0">
                  <a:pos x="csX1149" y="csY1149"/>
                </a:cxn>
                <a:cxn ang="0">
                  <a:pos x="csX1150" y="csY1150"/>
                </a:cxn>
                <a:cxn ang="0">
                  <a:pos x="csX1151" y="csY1151"/>
                </a:cxn>
                <a:cxn ang="0">
                  <a:pos x="csX1152" y="csY1152"/>
                </a:cxn>
                <a:cxn ang="0">
                  <a:pos x="csX1153" y="csY1153"/>
                </a:cxn>
                <a:cxn ang="0">
                  <a:pos x="csX1154" y="csY1154"/>
                </a:cxn>
                <a:cxn ang="0">
                  <a:pos x="csX1155" y="csY1155"/>
                </a:cxn>
                <a:cxn ang="0">
                  <a:pos x="csX1156" y="csY1156"/>
                </a:cxn>
                <a:cxn ang="0">
                  <a:pos x="csX1157" y="csY1157"/>
                </a:cxn>
                <a:cxn ang="0">
                  <a:pos x="csX1158" y="csY1158"/>
                </a:cxn>
                <a:cxn ang="0">
                  <a:pos x="csX1159" y="csY1159"/>
                </a:cxn>
                <a:cxn ang="0">
                  <a:pos x="csX1160" y="csY1160"/>
                </a:cxn>
                <a:cxn ang="0">
                  <a:pos x="csX1161" y="csY1161"/>
                </a:cxn>
                <a:cxn ang="0">
                  <a:pos x="csX1162" y="csY1162"/>
                </a:cxn>
                <a:cxn ang="0">
                  <a:pos x="csX1163" y="csY1163"/>
                </a:cxn>
                <a:cxn ang="0">
                  <a:pos x="csX1164" y="csY1164"/>
                </a:cxn>
                <a:cxn ang="0">
                  <a:pos x="csX1165" y="csY1165"/>
                </a:cxn>
                <a:cxn ang="0">
                  <a:pos x="csX1166" y="csY1166"/>
                </a:cxn>
                <a:cxn ang="0">
                  <a:pos x="csX1167" y="csY1167"/>
                </a:cxn>
                <a:cxn ang="0">
                  <a:pos x="csX1168" y="csY1168"/>
                </a:cxn>
                <a:cxn ang="0">
                  <a:pos x="csX1169" y="csY1169"/>
                </a:cxn>
                <a:cxn ang="0">
                  <a:pos x="csX1170" y="csY1170"/>
                </a:cxn>
                <a:cxn ang="0">
                  <a:pos x="csX1171" y="csY1171"/>
                </a:cxn>
                <a:cxn ang="0">
                  <a:pos x="csX1172" y="csY1172"/>
                </a:cxn>
                <a:cxn ang="0">
                  <a:pos x="csX1173" y="csY1173"/>
                </a:cxn>
                <a:cxn ang="0">
                  <a:pos x="csX1174" y="csY1174"/>
                </a:cxn>
                <a:cxn ang="0">
                  <a:pos x="csX1175" y="csY1175"/>
                </a:cxn>
                <a:cxn ang="0">
                  <a:pos x="csX1176" y="csY1176"/>
                </a:cxn>
                <a:cxn ang="0">
                  <a:pos x="csX1177" y="csY1177"/>
                </a:cxn>
                <a:cxn ang="0">
                  <a:pos x="csX1178" y="csY1178"/>
                </a:cxn>
                <a:cxn ang="0">
                  <a:pos x="csX1179" y="csY1179"/>
                </a:cxn>
                <a:cxn ang="0">
                  <a:pos x="csX1180" y="csY1180"/>
                </a:cxn>
                <a:cxn ang="0">
                  <a:pos x="csX1181" y="csY1181"/>
                </a:cxn>
                <a:cxn ang="0">
                  <a:pos x="csX1182" y="csY1182"/>
                </a:cxn>
                <a:cxn ang="0">
                  <a:pos x="csX1183" y="csY1183"/>
                </a:cxn>
                <a:cxn ang="0">
                  <a:pos x="csX1184" y="csY1184"/>
                </a:cxn>
                <a:cxn ang="0">
                  <a:pos x="csX1185" y="csY1185"/>
                </a:cxn>
                <a:cxn ang="0">
                  <a:pos x="csX1186" y="csY1186"/>
                </a:cxn>
                <a:cxn ang="0">
                  <a:pos x="csX1187" y="csY1187"/>
                </a:cxn>
                <a:cxn ang="0">
                  <a:pos x="csX1188" y="csY1188"/>
                </a:cxn>
                <a:cxn ang="0">
                  <a:pos x="csX1189" y="csY1189"/>
                </a:cxn>
                <a:cxn ang="0">
                  <a:pos x="csX1190" y="csY1190"/>
                </a:cxn>
                <a:cxn ang="0">
                  <a:pos x="csX1191" y="csY1191"/>
                </a:cxn>
                <a:cxn ang="0">
                  <a:pos x="csX1192" y="csY1192"/>
                </a:cxn>
                <a:cxn ang="0">
                  <a:pos x="csX1193" y="csY1193"/>
                </a:cxn>
                <a:cxn ang="0">
                  <a:pos x="csX1194" y="csY1194"/>
                </a:cxn>
                <a:cxn ang="0">
                  <a:pos x="csX1195" y="csY1195"/>
                </a:cxn>
                <a:cxn ang="0">
                  <a:pos x="csX1196" y="csY1196"/>
                </a:cxn>
                <a:cxn ang="0">
                  <a:pos x="csX1197" y="csY1197"/>
                </a:cxn>
                <a:cxn ang="0">
                  <a:pos x="csX1198" y="csY1198"/>
                </a:cxn>
                <a:cxn ang="0">
                  <a:pos x="csX1199" y="csY1199"/>
                </a:cxn>
                <a:cxn ang="0">
                  <a:pos x="csX1200" y="csY1200"/>
                </a:cxn>
                <a:cxn ang="0">
                  <a:pos x="csX1201" y="csY1201"/>
                </a:cxn>
                <a:cxn ang="0">
                  <a:pos x="csX1202" y="csY1202"/>
                </a:cxn>
                <a:cxn ang="0">
                  <a:pos x="csX1203" y="csY1203"/>
                </a:cxn>
                <a:cxn ang="0">
                  <a:pos x="csX1204" y="csY1204"/>
                </a:cxn>
                <a:cxn ang="0">
                  <a:pos x="csX1205" y="csY1205"/>
                </a:cxn>
                <a:cxn ang="0">
                  <a:pos x="csX1206" y="csY1206"/>
                </a:cxn>
                <a:cxn ang="0">
                  <a:pos x="csX1207" y="csY1207"/>
                </a:cxn>
                <a:cxn ang="0">
                  <a:pos x="csX1208" y="csY1208"/>
                </a:cxn>
                <a:cxn ang="0">
                  <a:pos x="csX1209" y="csY1209"/>
                </a:cxn>
                <a:cxn ang="0">
                  <a:pos x="csX1210" y="csY1210"/>
                </a:cxn>
                <a:cxn ang="0">
                  <a:pos x="csX1211" y="csY1211"/>
                </a:cxn>
                <a:cxn ang="0">
                  <a:pos x="csX1212" y="csY1212"/>
                </a:cxn>
                <a:cxn ang="0">
                  <a:pos x="csX1213" y="csY1213"/>
                </a:cxn>
                <a:cxn ang="0">
                  <a:pos x="csX1214" y="csY1214"/>
                </a:cxn>
                <a:cxn ang="0">
                  <a:pos x="csX1215" y="csY1215"/>
                </a:cxn>
                <a:cxn ang="0">
                  <a:pos x="csX1216" y="csY1216"/>
                </a:cxn>
                <a:cxn ang="0">
                  <a:pos x="csX1217" y="csY1217"/>
                </a:cxn>
                <a:cxn ang="0">
                  <a:pos x="csX1218" y="csY1218"/>
                </a:cxn>
                <a:cxn ang="0">
                  <a:pos x="csX1219" y="csY1219"/>
                </a:cxn>
                <a:cxn ang="0">
                  <a:pos x="csX1220" y="csY1220"/>
                </a:cxn>
                <a:cxn ang="0">
                  <a:pos x="csX1221" y="csY1221"/>
                </a:cxn>
                <a:cxn ang="0">
                  <a:pos x="csX1222" y="csY1222"/>
                </a:cxn>
                <a:cxn ang="0">
                  <a:pos x="csX1223" y="csY1223"/>
                </a:cxn>
                <a:cxn ang="0">
                  <a:pos x="csX1224" y="csY1224"/>
                </a:cxn>
                <a:cxn ang="0">
                  <a:pos x="csX1225" y="csY1225"/>
                </a:cxn>
                <a:cxn ang="0">
                  <a:pos x="csX1226" y="csY1226"/>
                </a:cxn>
                <a:cxn ang="0">
                  <a:pos x="csX1227" y="csY1227"/>
                </a:cxn>
                <a:cxn ang="0">
                  <a:pos x="csX1228" y="csY1228"/>
                </a:cxn>
                <a:cxn ang="0">
                  <a:pos x="csX1229" y="csY1229"/>
                </a:cxn>
                <a:cxn ang="0">
                  <a:pos x="csX1230" y="csY1230"/>
                </a:cxn>
                <a:cxn ang="0">
                  <a:pos x="csX1231" y="csY1231"/>
                </a:cxn>
                <a:cxn ang="0">
                  <a:pos x="csX1232" y="csY1232"/>
                </a:cxn>
                <a:cxn ang="0">
                  <a:pos x="csX1233" y="csY1233"/>
                </a:cxn>
                <a:cxn ang="0">
                  <a:pos x="csX1234" y="csY1234"/>
                </a:cxn>
                <a:cxn ang="0">
                  <a:pos x="csX1235" y="csY1235"/>
                </a:cxn>
                <a:cxn ang="0">
                  <a:pos x="csX1236" y="csY1236"/>
                </a:cxn>
                <a:cxn ang="0">
                  <a:pos x="csX1237" y="csY1237"/>
                </a:cxn>
                <a:cxn ang="0">
                  <a:pos x="csX1238" y="csY1238"/>
                </a:cxn>
                <a:cxn ang="0">
                  <a:pos x="csX1239" y="csY1239"/>
                </a:cxn>
                <a:cxn ang="0">
                  <a:pos x="csX1240" y="csY1240"/>
                </a:cxn>
                <a:cxn ang="0">
                  <a:pos x="csX1241" y="csY1241"/>
                </a:cxn>
                <a:cxn ang="0">
                  <a:pos x="csX1242" y="csY1242"/>
                </a:cxn>
                <a:cxn ang="0">
                  <a:pos x="csX1243" y="csY1243"/>
                </a:cxn>
                <a:cxn ang="0">
                  <a:pos x="csX1244" y="csY1244"/>
                </a:cxn>
                <a:cxn ang="0">
                  <a:pos x="csX1245" y="csY1245"/>
                </a:cxn>
                <a:cxn ang="0">
                  <a:pos x="csX1246" y="csY1246"/>
                </a:cxn>
                <a:cxn ang="0">
                  <a:pos x="csX1247" y="csY1247"/>
                </a:cxn>
                <a:cxn ang="0">
                  <a:pos x="csX1248" y="csY1248"/>
                </a:cxn>
                <a:cxn ang="0">
                  <a:pos x="csX1249" y="csY1249"/>
                </a:cxn>
                <a:cxn ang="0">
                  <a:pos x="csX1250" y="csY1250"/>
                </a:cxn>
                <a:cxn ang="0">
                  <a:pos x="csX1251" y="csY1251"/>
                </a:cxn>
                <a:cxn ang="0">
                  <a:pos x="csX1252" y="csY1252"/>
                </a:cxn>
                <a:cxn ang="0">
                  <a:pos x="csX1253" y="csY1253"/>
                </a:cxn>
                <a:cxn ang="0">
                  <a:pos x="csX1254" y="csY1254"/>
                </a:cxn>
                <a:cxn ang="0">
                  <a:pos x="csX1255" y="csY1255"/>
                </a:cxn>
                <a:cxn ang="0">
                  <a:pos x="csX1256" y="csY1256"/>
                </a:cxn>
                <a:cxn ang="0">
                  <a:pos x="csX1257" y="csY1257"/>
                </a:cxn>
                <a:cxn ang="0">
                  <a:pos x="csX1258" y="csY1258"/>
                </a:cxn>
                <a:cxn ang="0">
                  <a:pos x="csX1259" y="csY1259"/>
                </a:cxn>
                <a:cxn ang="0">
                  <a:pos x="csX1260" y="csY1260"/>
                </a:cxn>
                <a:cxn ang="0">
                  <a:pos x="csX1261" y="csY1261"/>
                </a:cxn>
                <a:cxn ang="0">
                  <a:pos x="csX1262" y="csY1262"/>
                </a:cxn>
                <a:cxn ang="0">
                  <a:pos x="csX1263" y="csY1263"/>
                </a:cxn>
                <a:cxn ang="0">
                  <a:pos x="csX1264" y="csY1264"/>
                </a:cxn>
                <a:cxn ang="0">
                  <a:pos x="csX1265" y="csY1265"/>
                </a:cxn>
                <a:cxn ang="0">
                  <a:pos x="csX1266" y="csY1266"/>
                </a:cxn>
                <a:cxn ang="0">
                  <a:pos x="csX1267" y="csY1267"/>
                </a:cxn>
                <a:cxn ang="0">
                  <a:pos x="csX1268" y="csY1268"/>
                </a:cxn>
                <a:cxn ang="0">
                  <a:pos x="csX1269" y="csY1269"/>
                </a:cxn>
                <a:cxn ang="0">
                  <a:pos x="csX1270" y="csY1270"/>
                </a:cxn>
                <a:cxn ang="0">
                  <a:pos x="csX1271" y="csY1271"/>
                </a:cxn>
                <a:cxn ang="0">
                  <a:pos x="csX1272" y="csY1272"/>
                </a:cxn>
                <a:cxn ang="0">
                  <a:pos x="csX1273" y="csY1273"/>
                </a:cxn>
                <a:cxn ang="0">
                  <a:pos x="csX1274" y="csY1274"/>
                </a:cxn>
                <a:cxn ang="0">
                  <a:pos x="csX1275" y="csY1275"/>
                </a:cxn>
                <a:cxn ang="0">
                  <a:pos x="csX1276" y="csY1276"/>
                </a:cxn>
                <a:cxn ang="0">
                  <a:pos x="csX1277" y="csY1277"/>
                </a:cxn>
                <a:cxn ang="0">
                  <a:pos x="csX1278" y="csY1278"/>
                </a:cxn>
                <a:cxn ang="0">
                  <a:pos x="csX1279" y="csY1279"/>
                </a:cxn>
                <a:cxn ang="0">
                  <a:pos x="csX1280" y="csY1280"/>
                </a:cxn>
                <a:cxn ang="0">
                  <a:pos x="csX1281" y="csY1281"/>
                </a:cxn>
                <a:cxn ang="0">
                  <a:pos x="csX1282" y="csY1282"/>
                </a:cxn>
                <a:cxn ang="0">
                  <a:pos x="csX1283" y="csY1283"/>
                </a:cxn>
                <a:cxn ang="0">
                  <a:pos x="csX1284" y="csY1284"/>
                </a:cxn>
                <a:cxn ang="0">
                  <a:pos x="csX1285" y="csY1285"/>
                </a:cxn>
                <a:cxn ang="0">
                  <a:pos x="csX1286" y="csY1286"/>
                </a:cxn>
                <a:cxn ang="0">
                  <a:pos x="csX1287" y="csY1287"/>
                </a:cxn>
                <a:cxn ang="0">
                  <a:pos x="csX1288" y="csY1288"/>
                </a:cxn>
                <a:cxn ang="0">
                  <a:pos x="csX1289" y="csY1289"/>
                </a:cxn>
                <a:cxn ang="0">
                  <a:pos x="csX1290" y="csY1290"/>
                </a:cxn>
                <a:cxn ang="0">
                  <a:pos x="csX1291" y="csY1291"/>
                </a:cxn>
                <a:cxn ang="0">
                  <a:pos x="csX1292" y="csY1292"/>
                </a:cxn>
                <a:cxn ang="0">
                  <a:pos x="csX1293" y="csY1293"/>
                </a:cxn>
                <a:cxn ang="0">
                  <a:pos x="csX1294" y="csY1294"/>
                </a:cxn>
                <a:cxn ang="0">
                  <a:pos x="csX1295" y="csY1295"/>
                </a:cxn>
                <a:cxn ang="0">
                  <a:pos x="csX1296" y="csY1296"/>
                </a:cxn>
                <a:cxn ang="0">
                  <a:pos x="csX1297" y="csY1297"/>
                </a:cxn>
                <a:cxn ang="0">
                  <a:pos x="csX1298" y="csY1298"/>
                </a:cxn>
                <a:cxn ang="0">
                  <a:pos x="csX1299" y="csY1299"/>
                </a:cxn>
                <a:cxn ang="0">
                  <a:pos x="csX1300" y="csY1300"/>
                </a:cxn>
                <a:cxn ang="0">
                  <a:pos x="csX1301" y="csY1301"/>
                </a:cxn>
                <a:cxn ang="0">
                  <a:pos x="csX1302" y="csY1302"/>
                </a:cxn>
                <a:cxn ang="0">
                  <a:pos x="csX1303" y="csY1303"/>
                </a:cxn>
                <a:cxn ang="0">
                  <a:pos x="csX1304" y="csY1304"/>
                </a:cxn>
                <a:cxn ang="0">
                  <a:pos x="csX1305" y="csY1305"/>
                </a:cxn>
                <a:cxn ang="0">
                  <a:pos x="csX1306" y="csY1306"/>
                </a:cxn>
                <a:cxn ang="0">
                  <a:pos x="csX1307" y="csY1307"/>
                </a:cxn>
                <a:cxn ang="0">
                  <a:pos x="csX1308" y="csY1308"/>
                </a:cxn>
                <a:cxn ang="0">
                  <a:pos x="csX1309" y="csY1309"/>
                </a:cxn>
                <a:cxn ang="0">
                  <a:pos x="csX1310" y="csY1310"/>
                </a:cxn>
                <a:cxn ang="0">
                  <a:pos x="csX1311" y="csY1311"/>
                </a:cxn>
                <a:cxn ang="0">
                  <a:pos x="csX1312" y="csY1312"/>
                </a:cxn>
                <a:cxn ang="0">
                  <a:pos x="csX1313" y="csY1313"/>
                </a:cxn>
                <a:cxn ang="0">
                  <a:pos x="csX1314" y="csY1314"/>
                </a:cxn>
                <a:cxn ang="0">
                  <a:pos x="csX1315" y="csY1315"/>
                </a:cxn>
                <a:cxn ang="0">
                  <a:pos x="csX1316" y="csY1316"/>
                </a:cxn>
                <a:cxn ang="0">
                  <a:pos x="csX1317" y="csY1317"/>
                </a:cxn>
                <a:cxn ang="0">
                  <a:pos x="csX1318" y="csY1318"/>
                </a:cxn>
                <a:cxn ang="0">
                  <a:pos x="csX1319" y="csY1319"/>
                </a:cxn>
                <a:cxn ang="0">
                  <a:pos x="csX1320" y="csY1320"/>
                </a:cxn>
                <a:cxn ang="0">
                  <a:pos x="csX1321" y="csY1321"/>
                </a:cxn>
                <a:cxn ang="0">
                  <a:pos x="csX1322" y="csY1322"/>
                </a:cxn>
                <a:cxn ang="0">
                  <a:pos x="csX1323" y="csY1323"/>
                </a:cxn>
                <a:cxn ang="0">
                  <a:pos x="csX1324" y="csY1324"/>
                </a:cxn>
                <a:cxn ang="0">
                  <a:pos x="csX1325" y="csY1325"/>
                </a:cxn>
                <a:cxn ang="0">
                  <a:pos x="csX1326" y="csY1326"/>
                </a:cxn>
                <a:cxn ang="0">
                  <a:pos x="csX1327" y="csY1327"/>
                </a:cxn>
                <a:cxn ang="0">
                  <a:pos x="csX1328" y="csY1328"/>
                </a:cxn>
                <a:cxn ang="0">
                  <a:pos x="csX1329" y="csY1329"/>
                </a:cxn>
                <a:cxn ang="0">
                  <a:pos x="csX1330" y="csY1330"/>
                </a:cxn>
                <a:cxn ang="0">
                  <a:pos x="csX1331" y="csY1331"/>
                </a:cxn>
                <a:cxn ang="0">
                  <a:pos x="csX1332" y="csY1332"/>
                </a:cxn>
                <a:cxn ang="0">
                  <a:pos x="csX1333" y="csY1333"/>
                </a:cxn>
                <a:cxn ang="0">
                  <a:pos x="csX1334" y="csY1334"/>
                </a:cxn>
                <a:cxn ang="0">
                  <a:pos x="csX1335" y="csY1335"/>
                </a:cxn>
                <a:cxn ang="0">
                  <a:pos x="csX1336" y="csY1336"/>
                </a:cxn>
                <a:cxn ang="0">
                  <a:pos x="csX1337" y="csY1337"/>
                </a:cxn>
                <a:cxn ang="0">
                  <a:pos x="csX1338" y="csY1338"/>
                </a:cxn>
                <a:cxn ang="0">
                  <a:pos x="csX1339" y="csY1339"/>
                </a:cxn>
                <a:cxn ang="0">
                  <a:pos x="csX1340" y="csY1340"/>
                </a:cxn>
                <a:cxn ang="0">
                  <a:pos x="csX1341" y="csY1341"/>
                </a:cxn>
                <a:cxn ang="0">
                  <a:pos x="csX1342" y="csY1342"/>
                </a:cxn>
                <a:cxn ang="0">
                  <a:pos x="csX1343" y="csY1343"/>
                </a:cxn>
                <a:cxn ang="0">
                  <a:pos x="csX1344" y="csY1344"/>
                </a:cxn>
                <a:cxn ang="0">
                  <a:pos x="csX1345" y="csY1345"/>
                </a:cxn>
                <a:cxn ang="0">
                  <a:pos x="csX1346" y="csY1346"/>
                </a:cxn>
                <a:cxn ang="0">
                  <a:pos x="csX1347" y="csY1347"/>
                </a:cxn>
                <a:cxn ang="0">
                  <a:pos x="csX1348" y="csY1348"/>
                </a:cxn>
                <a:cxn ang="0">
                  <a:pos x="csX1349" y="csY1349"/>
                </a:cxn>
                <a:cxn ang="0">
                  <a:pos x="csX1350" y="csY1350"/>
                </a:cxn>
                <a:cxn ang="0">
                  <a:pos x="csX1351" y="csY1351"/>
                </a:cxn>
                <a:cxn ang="0">
                  <a:pos x="csX1352" y="csY1352"/>
                </a:cxn>
                <a:cxn ang="0">
                  <a:pos x="csX1353" y="csY1353"/>
                </a:cxn>
                <a:cxn ang="0">
                  <a:pos x="csX1354" y="csY1354"/>
                </a:cxn>
                <a:cxn ang="0">
                  <a:pos x="csX1355" y="csY1355"/>
                </a:cxn>
                <a:cxn ang="0">
                  <a:pos x="csX1356" y="csY1356"/>
                </a:cxn>
                <a:cxn ang="0">
                  <a:pos x="csX1357" y="csY1357"/>
                </a:cxn>
                <a:cxn ang="0">
                  <a:pos x="csX1358" y="csY1358"/>
                </a:cxn>
                <a:cxn ang="0">
                  <a:pos x="csX1359" y="csY1359"/>
                </a:cxn>
                <a:cxn ang="0">
                  <a:pos x="csX1360" y="csY1360"/>
                </a:cxn>
                <a:cxn ang="0">
                  <a:pos x="csX1361" y="csY1361"/>
                </a:cxn>
                <a:cxn ang="0">
                  <a:pos x="csX1362" y="csY1362"/>
                </a:cxn>
                <a:cxn ang="0">
                  <a:pos x="csX1363" y="csY1363"/>
                </a:cxn>
                <a:cxn ang="0">
                  <a:pos x="csX1364" y="csY1364"/>
                </a:cxn>
                <a:cxn ang="0">
                  <a:pos x="csX1365" y="csY1365"/>
                </a:cxn>
                <a:cxn ang="0">
                  <a:pos x="csX1366" y="csY1366"/>
                </a:cxn>
                <a:cxn ang="0">
                  <a:pos x="csX1367" y="csY1367"/>
                </a:cxn>
                <a:cxn ang="0">
                  <a:pos x="csX1368" y="csY1368"/>
                </a:cxn>
                <a:cxn ang="0">
                  <a:pos x="csX1369" y="csY1369"/>
                </a:cxn>
                <a:cxn ang="0">
                  <a:pos x="csX1370" y="csY1370"/>
                </a:cxn>
                <a:cxn ang="0">
                  <a:pos x="csX1371" y="csY1371"/>
                </a:cxn>
                <a:cxn ang="0">
                  <a:pos x="csX1372" y="csY1372"/>
                </a:cxn>
                <a:cxn ang="0">
                  <a:pos x="csX1373" y="csY1373"/>
                </a:cxn>
                <a:cxn ang="0">
                  <a:pos x="csX1374" y="csY1374"/>
                </a:cxn>
                <a:cxn ang="0">
                  <a:pos x="csX1375" y="csY1375"/>
                </a:cxn>
                <a:cxn ang="0">
                  <a:pos x="csX1376" y="csY1376"/>
                </a:cxn>
                <a:cxn ang="0">
                  <a:pos x="csX1377" y="csY1377"/>
                </a:cxn>
                <a:cxn ang="0">
                  <a:pos x="csX1378" y="csY1378"/>
                </a:cxn>
                <a:cxn ang="0">
                  <a:pos x="csX1379" y="csY1379"/>
                </a:cxn>
                <a:cxn ang="0">
                  <a:pos x="csX1380" y="csY1380"/>
                </a:cxn>
                <a:cxn ang="0">
                  <a:pos x="csX1381" y="csY1381"/>
                </a:cxn>
                <a:cxn ang="0">
                  <a:pos x="csX1382" y="csY1382"/>
                </a:cxn>
                <a:cxn ang="0">
                  <a:pos x="csX1383" y="csY1383"/>
                </a:cxn>
                <a:cxn ang="0">
                  <a:pos x="csX1384" y="csY1384"/>
                </a:cxn>
                <a:cxn ang="0">
                  <a:pos x="csX1385" y="csY1385"/>
                </a:cxn>
                <a:cxn ang="0">
                  <a:pos x="csX1386" y="csY1386"/>
                </a:cxn>
                <a:cxn ang="0">
                  <a:pos x="csX1387" y="csY1387"/>
                </a:cxn>
                <a:cxn ang="0">
                  <a:pos x="csX1388" y="csY1388"/>
                </a:cxn>
                <a:cxn ang="0">
                  <a:pos x="csX1389" y="csY1389"/>
                </a:cxn>
                <a:cxn ang="0">
                  <a:pos x="csX1390" y="csY1390"/>
                </a:cxn>
                <a:cxn ang="0">
                  <a:pos x="csX1391" y="csY1391"/>
                </a:cxn>
                <a:cxn ang="0">
                  <a:pos x="csX1392" y="csY1392"/>
                </a:cxn>
                <a:cxn ang="0">
                  <a:pos x="csX1393" y="csY1393"/>
                </a:cxn>
                <a:cxn ang="0">
                  <a:pos x="csX1394" y="csY1394"/>
                </a:cxn>
                <a:cxn ang="0">
                  <a:pos x="csX1395" y="csY1395"/>
                </a:cxn>
                <a:cxn ang="0">
                  <a:pos x="csX1396" y="csY1396"/>
                </a:cxn>
                <a:cxn ang="0">
                  <a:pos x="csX1397" y="csY1397"/>
                </a:cxn>
                <a:cxn ang="0">
                  <a:pos x="csX1398" y="csY1398"/>
                </a:cxn>
                <a:cxn ang="0">
                  <a:pos x="csX1399" y="csY1399"/>
                </a:cxn>
                <a:cxn ang="0">
                  <a:pos x="csX1400" y="csY1400"/>
                </a:cxn>
                <a:cxn ang="0">
                  <a:pos x="csX1401" y="csY1401"/>
                </a:cxn>
                <a:cxn ang="0">
                  <a:pos x="csX1402" y="csY1402"/>
                </a:cxn>
                <a:cxn ang="0">
                  <a:pos x="csX1403" y="csY1403"/>
                </a:cxn>
                <a:cxn ang="0">
                  <a:pos x="csX1404" y="csY1404"/>
                </a:cxn>
                <a:cxn ang="0">
                  <a:pos x="csX1405" y="csY1405"/>
                </a:cxn>
                <a:cxn ang="0">
                  <a:pos x="csX1406" y="csY1406"/>
                </a:cxn>
                <a:cxn ang="0">
                  <a:pos x="csX1407" y="csY1407"/>
                </a:cxn>
                <a:cxn ang="0">
                  <a:pos x="csX1408" y="csY1408"/>
                </a:cxn>
                <a:cxn ang="0">
                  <a:pos x="csX1409" y="csY1409"/>
                </a:cxn>
                <a:cxn ang="0">
                  <a:pos x="csX1410" y="csY1410"/>
                </a:cxn>
                <a:cxn ang="0">
                  <a:pos x="csX1411" y="csY1411"/>
                </a:cxn>
                <a:cxn ang="0">
                  <a:pos x="csX1412" y="csY1412"/>
                </a:cxn>
                <a:cxn ang="0">
                  <a:pos x="csX1413" y="csY1413"/>
                </a:cxn>
                <a:cxn ang="0">
                  <a:pos x="csX1414" y="csY1414"/>
                </a:cxn>
                <a:cxn ang="0">
                  <a:pos x="csX1415" y="csY1415"/>
                </a:cxn>
                <a:cxn ang="0">
                  <a:pos x="csX1416" y="csY1416"/>
                </a:cxn>
                <a:cxn ang="0">
                  <a:pos x="csX1417" y="csY1417"/>
                </a:cxn>
                <a:cxn ang="0">
                  <a:pos x="csX1418" y="csY1418"/>
                </a:cxn>
                <a:cxn ang="0">
                  <a:pos x="csX1419" y="csY1419"/>
                </a:cxn>
                <a:cxn ang="0">
                  <a:pos x="csX1420" y="csY1420"/>
                </a:cxn>
                <a:cxn ang="0">
                  <a:pos x="csX1421" y="csY1421"/>
                </a:cxn>
                <a:cxn ang="0">
                  <a:pos x="csX1422" y="csY1422"/>
                </a:cxn>
                <a:cxn ang="0">
                  <a:pos x="csX1423" y="csY1423"/>
                </a:cxn>
                <a:cxn ang="0">
                  <a:pos x="csX1424" y="csY1424"/>
                </a:cxn>
                <a:cxn ang="0">
                  <a:pos x="csX1425" y="csY1425"/>
                </a:cxn>
                <a:cxn ang="0">
                  <a:pos x="csX1426" y="csY1426"/>
                </a:cxn>
                <a:cxn ang="0">
                  <a:pos x="csX1427" y="csY1427"/>
                </a:cxn>
                <a:cxn ang="0">
                  <a:pos x="csX1428" y="csY1428"/>
                </a:cxn>
                <a:cxn ang="0">
                  <a:pos x="csX1429" y="csY1429"/>
                </a:cxn>
                <a:cxn ang="0">
                  <a:pos x="csX1430" y="csY1430"/>
                </a:cxn>
                <a:cxn ang="0">
                  <a:pos x="csX1431" y="csY1431"/>
                </a:cxn>
                <a:cxn ang="0">
                  <a:pos x="csX1432" y="csY1432"/>
                </a:cxn>
                <a:cxn ang="0">
                  <a:pos x="csX1433" y="csY1433"/>
                </a:cxn>
                <a:cxn ang="0">
                  <a:pos x="csX1434" y="csY1434"/>
                </a:cxn>
                <a:cxn ang="0">
                  <a:pos x="csX1435" y="csY1435"/>
                </a:cxn>
                <a:cxn ang="0">
                  <a:pos x="csX1436" y="csY1436"/>
                </a:cxn>
                <a:cxn ang="0">
                  <a:pos x="csX1437" y="csY1437"/>
                </a:cxn>
                <a:cxn ang="0">
                  <a:pos x="csX1438" y="csY1438"/>
                </a:cxn>
                <a:cxn ang="0">
                  <a:pos x="csX1439" y="csY1439"/>
                </a:cxn>
                <a:cxn ang="0">
                  <a:pos x="csX1440" y="csY1440"/>
                </a:cxn>
                <a:cxn ang="0">
                  <a:pos x="csX1441" y="csY1441"/>
                </a:cxn>
                <a:cxn ang="0">
                  <a:pos x="csX1442" y="csY1442"/>
                </a:cxn>
                <a:cxn ang="0">
                  <a:pos x="csX1443" y="csY1443"/>
                </a:cxn>
                <a:cxn ang="0">
                  <a:pos x="csX1444" y="csY1444"/>
                </a:cxn>
                <a:cxn ang="0">
                  <a:pos x="csX1445" y="csY1445"/>
                </a:cxn>
                <a:cxn ang="0">
                  <a:pos x="csX1446" y="csY1446"/>
                </a:cxn>
                <a:cxn ang="0">
                  <a:pos x="csX1447" y="csY1447"/>
                </a:cxn>
                <a:cxn ang="0">
                  <a:pos x="csX1448" y="csY1448"/>
                </a:cxn>
                <a:cxn ang="0">
                  <a:pos x="csX1449" y="csY1449"/>
                </a:cxn>
                <a:cxn ang="0">
                  <a:pos x="csX1450" y="csY1450"/>
                </a:cxn>
                <a:cxn ang="0">
                  <a:pos x="csX1451" y="csY1451"/>
                </a:cxn>
                <a:cxn ang="0">
                  <a:pos x="csX1452" y="csY1452"/>
                </a:cxn>
                <a:cxn ang="0">
                  <a:pos x="csX1453" y="csY1453"/>
                </a:cxn>
                <a:cxn ang="0">
                  <a:pos x="csX1454" y="csY1454"/>
                </a:cxn>
                <a:cxn ang="0">
                  <a:pos x="csX1455" y="csY1455"/>
                </a:cxn>
                <a:cxn ang="0">
                  <a:pos x="csX1456" y="csY1456"/>
                </a:cxn>
                <a:cxn ang="0">
                  <a:pos x="csX1457" y="csY1457"/>
                </a:cxn>
                <a:cxn ang="0">
                  <a:pos x="csX1458" y="csY1458"/>
                </a:cxn>
                <a:cxn ang="0">
                  <a:pos x="csX1459" y="csY1459"/>
                </a:cxn>
                <a:cxn ang="0">
                  <a:pos x="csX1460" y="csY1460"/>
                </a:cxn>
                <a:cxn ang="0">
                  <a:pos x="csX1461" y="csY1461"/>
                </a:cxn>
                <a:cxn ang="0">
                  <a:pos x="csX1462" y="csY1462"/>
                </a:cxn>
                <a:cxn ang="0">
                  <a:pos x="csX1463" y="csY1463"/>
                </a:cxn>
                <a:cxn ang="0">
                  <a:pos x="csX1464" y="csY1464"/>
                </a:cxn>
                <a:cxn ang="0">
                  <a:pos x="csX1465" y="csY1465"/>
                </a:cxn>
                <a:cxn ang="0">
                  <a:pos x="csX1466" y="csY1466"/>
                </a:cxn>
                <a:cxn ang="0">
                  <a:pos x="csX1467" y="csY1467"/>
                </a:cxn>
                <a:cxn ang="0">
                  <a:pos x="csX1468" y="csY1468"/>
                </a:cxn>
                <a:cxn ang="0">
                  <a:pos x="csX1469" y="csY1469"/>
                </a:cxn>
                <a:cxn ang="0">
                  <a:pos x="csX1470" y="csY1470"/>
                </a:cxn>
                <a:cxn ang="0">
                  <a:pos x="csX1471" y="csY1471"/>
                </a:cxn>
                <a:cxn ang="0">
                  <a:pos x="csX1472" y="csY1472"/>
                </a:cxn>
                <a:cxn ang="0">
                  <a:pos x="csX1473" y="csY1473"/>
                </a:cxn>
                <a:cxn ang="0">
                  <a:pos x="csX1474" y="csY1474"/>
                </a:cxn>
                <a:cxn ang="0">
                  <a:pos x="csX1475" y="csY1475"/>
                </a:cxn>
                <a:cxn ang="0">
                  <a:pos x="csX1476" y="csY1476"/>
                </a:cxn>
                <a:cxn ang="0">
                  <a:pos x="csX1477" y="csY1477"/>
                </a:cxn>
                <a:cxn ang="0">
                  <a:pos x="csX1478" y="csY1478"/>
                </a:cxn>
                <a:cxn ang="0">
                  <a:pos x="csX1479" y="csY1479"/>
                </a:cxn>
                <a:cxn ang="0">
                  <a:pos x="csX1480" y="csY1480"/>
                </a:cxn>
                <a:cxn ang="0">
                  <a:pos x="csX1481" y="csY1481"/>
                </a:cxn>
                <a:cxn ang="0">
                  <a:pos x="csX1482" y="csY1482"/>
                </a:cxn>
                <a:cxn ang="0">
                  <a:pos x="csX1483" y="csY1483"/>
                </a:cxn>
                <a:cxn ang="0">
                  <a:pos x="csX1484" y="csY1484"/>
                </a:cxn>
                <a:cxn ang="0">
                  <a:pos x="csX1485" y="csY1485"/>
                </a:cxn>
                <a:cxn ang="0">
                  <a:pos x="csX1486" y="csY1486"/>
                </a:cxn>
                <a:cxn ang="0">
                  <a:pos x="csX1487" y="csY1487"/>
                </a:cxn>
                <a:cxn ang="0">
                  <a:pos x="csX1488" y="csY1488"/>
                </a:cxn>
                <a:cxn ang="0">
                  <a:pos x="csX1489" y="csY1489"/>
                </a:cxn>
                <a:cxn ang="0">
                  <a:pos x="csX1490" y="csY1490"/>
                </a:cxn>
                <a:cxn ang="0">
                  <a:pos x="csX1491" y="csY1491"/>
                </a:cxn>
                <a:cxn ang="0">
                  <a:pos x="csX1492" y="csY1492"/>
                </a:cxn>
                <a:cxn ang="0">
                  <a:pos x="csX1493" y="csY1493"/>
                </a:cxn>
                <a:cxn ang="0">
                  <a:pos x="csX1494" y="csY1494"/>
                </a:cxn>
                <a:cxn ang="0">
                  <a:pos x="csX1495" y="csY1495"/>
                </a:cxn>
                <a:cxn ang="0">
                  <a:pos x="csX1496" y="csY1496"/>
                </a:cxn>
                <a:cxn ang="0">
                  <a:pos x="csX1497" y="csY1497"/>
                </a:cxn>
                <a:cxn ang="0">
                  <a:pos x="csX1498" y="csY1498"/>
                </a:cxn>
                <a:cxn ang="0">
                  <a:pos x="csX1499" y="csY1499"/>
                </a:cxn>
                <a:cxn ang="0">
                  <a:pos x="csX1500" y="csY1500"/>
                </a:cxn>
                <a:cxn ang="0">
                  <a:pos x="csX1501" y="csY1501"/>
                </a:cxn>
                <a:cxn ang="0">
                  <a:pos x="csX1502" y="csY1502"/>
                </a:cxn>
                <a:cxn ang="0">
                  <a:pos x="csX1503" y="csY1503"/>
                </a:cxn>
                <a:cxn ang="0">
                  <a:pos x="csX1504" y="csY1504"/>
                </a:cxn>
                <a:cxn ang="0">
                  <a:pos x="csX1505" y="csY1505"/>
                </a:cxn>
                <a:cxn ang="0">
                  <a:pos x="csX1506" y="csY1506"/>
                </a:cxn>
                <a:cxn ang="0">
                  <a:pos x="csX1507" y="csY1507"/>
                </a:cxn>
                <a:cxn ang="0">
                  <a:pos x="csX1508" y="csY1508"/>
                </a:cxn>
                <a:cxn ang="0">
                  <a:pos x="csX1509" y="csY1509"/>
                </a:cxn>
                <a:cxn ang="0">
                  <a:pos x="csX1510" y="csY1510"/>
                </a:cxn>
                <a:cxn ang="0">
                  <a:pos x="csX1511" y="csY1511"/>
                </a:cxn>
                <a:cxn ang="0">
                  <a:pos x="csX1512" y="csY1512"/>
                </a:cxn>
                <a:cxn ang="0">
                  <a:pos x="csX1513" y="csY1513"/>
                </a:cxn>
                <a:cxn ang="0">
                  <a:pos x="csX1514" y="csY1514"/>
                </a:cxn>
                <a:cxn ang="0">
                  <a:pos x="csX1515" y="csY1515"/>
                </a:cxn>
                <a:cxn ang="0">
                  <a:pos x="csX1516" y="csY1516"/>
                </a:cxn>
                <a:cxn ang="0">
                  <a:pos x="csX1517" y="csY1517"/>
                </a:cxn>
                <a:cxn ang="0">
                  <a:pos x="csX1518" y="csY1518"/>
                </a:cxn>
                <a:cxn ang="0">
                  <a:pos x="csX1519" y="csY1519"/>
                </a:cxn>
                <a:cxn ang="0">
                  <a:pos x="csX1520" y="csY1520"/>
                </a:cxn>
                <a:cxn ang="0">
                  <a:pos x="csX1521" y="csY1521"/>
                </a:cxn>
                <a:cxn ang="0">
                  <a:pos x="csX1522" y="csY1522"/>
                </a:cxn>
                <a:cxn ang="0">
                  <a:pos x="csX1523" y="csY1523"/>
                </a:cxn>
                <a:cxn ang="0">
                  <a:pos x="csX1524" y="csY1524"/>
                </a:cxn>
                <a:cxn ang="0">
                  <a:pos x="csX1525" y="csY1525"/>
                </a:cxn>
                <a:cxn ang="0">
                  <a:pos x="csX1526" y="csY1526"/>
                </a:cxn>
                <a:cxn ang="0">
                  <a:pos x="csX1527" y="csY1527"/>
                </a:cxn>
                <a:cxn ang="0">
                  <a:pos x="csX1528" y="csY1528"/>
                </a:cxn>
                <a:cxn ang="0">
                  <a:pos x="csX1529" y="csY1529"/>
                </a:cxn>
                <a:cxn ang="0">
                  <a:pos x="csX1530" y="csY1530"/>
                </a:cxn>
                <a:cxn ang="0">
                  <a:pos x="csX1531" y="csY1531"/>
                </a:cxn>
                <a:cxn ang="0">
                  <a:pos x="csX1532" y="csY1532"/>
                </a:cxn>
                <a:cxn ang="0">
                  <a:pos x="csX1533" y="csY1533"/>
                </a:cxn>
                <a:cxn ang="0">
                  <a:pos x="csX1534" y="csY1534"/>
                </a:cxn>
                <a:cxn ang="0">
                  <a:pos x="csX1535" y="csY1535"/>
                </a:cxn>
                <a:cxn ang="0">
                  <a:pos x="csX1536" y="csY1536"/>
                </a:cxn>
                <a:cxn ang="0">
                  <a:pos x="csX1537" y="csY1537"/>
                </a:cxn>
                <a:cxn ang="0">
                  <a:pos x="csX1538" y="csY1538"/>
                </a:cxn>
                <a:cxn ang="0">
                  <a:pos x="csX1539" y="csY1539"/>
                </a:cxn>
                <a:cxn ang="0">
                  <a:pos x="csX1540" y="csY1540"/>
                </a:cxn>
                <a:cxn ang="0">
                  <a:pos x="csX1541" y="csY1541"/>
                </a:cxn>
                <a:cxn ang="0">
                  <a:pos x="csX1542" y="csY1542"/>
                </a:cxn>
                <a:cxn ang="0">
                  <a:pos x="csX1543" y="csY1543"/>
                </a:cxn>
                <a:cxn ang="0">
                  <a:pos x="csX1544" y="csY1544"/>
                </a:cxn>
                <a:cxn ang="0">
                  <a:pos x="csX1545" y="csY1545"/>
                </a:cxn>
                <a:cxn ang="0">
                  <a:pos x="csX1546" y="csY1546"/>
                </a:cxn>
                <a:cxn ang="0">
                  <a:pos x="csX1547" y="csY1547"/>
                </a:cxn>
                <a:cxn ang="0">
                  <a:pos x="csX1548" y="csY1548"/>
                </a:cxn>
                <a:cxn ang="0">
                  <a:pos x="csX1549" y="csY1549"/>
                </a:cxn>
                <a:cxn ang="0">
                  <a:pos x="csX1550" y="csY1550"/>
                </a:cxn>
                <a:cxn ang="0">
                  <a:pos x="csX1551" y="csY1551"/>
                </a:cxn>
                <a:cxn ang="0">
                  <a:pos x="csX1552" y="csY1552"/>
                </a:cxn>
                <a:cxn ang="0">
                  <a:pos x="csX1553" y="csY1553"/>
                </a:cxn>
                <a:cxn ang="0">
                  <a:pos x="csX1554" y="csY1554"/>
                </a:cxn>
                <a:cxn ang="0">
                  <a:pos x="csX1555" y="csY1555"/>
                </a:cxn>
                <a:cxn ang="0">
                  <a:pos x="csX1556" y="csY1556"/>
                </a:cxn>
                <a:cxn ang="0">
                  <a:pos x="csX1557" y="csY1557"/>
                </a:cxn>
                <a:cxn ang="0">
                  <a:pos x="csX1558" y="csY1558"/>
                </a:cxn>
                <a:cxn ang="0">
                  <a:pos x="csX1559" y="csY1559"/>
                </a:cxn>
                <a:cxn ang="0">
                  <a:pos x="csX1560" y="csY1560"/>
                </a:cxn>
                <a:cxn ang="0">
                  <a:pos x="csX1561" y="csY1561"/>
                </a:cxn>
                <a:cxn ang="0">
                  <a:pos x="csX1562" y="csY1562"/>
                </a:cxn>
                <a:cxn ang="0">
                  <a:pos x="csX1563" y="csY1563"/>
                </a:cxn>
                <a:cxn ang="0">
                  <a:pos x="csX1564" y="csY1564"/>
                </a:cxn>
                <a:cxn ang="0">
                  <a:pos x="csX1565" y="csY1565"/>
                </a:cxn>
                <a:cxn ang="0">
                  <a:pos x="csX1566" y="csY1566"/>
                </a:cxn>
                <a:cxn ang="0">
                  <a:pos x="csX1567" y="csY1567"/>
                </a:cxn>
                <a:cxn ang="0">
                  <a:pos x="csX1568" y="csY1568"/>
                </a:cxn>
                <a:cxn ang="0">
                  <a:pos x="csX1569" y="csY1569"/>
                </a:cxn>
                <a:cxn ang="0">
                  <a:pos x="csX1570" y="csY1570"/>
                </a:cxn>
                <a:cxn ang="0">
                  <a:pos x="csX1571" y="csY1571"/>
                </a:cxn>
                <a:cxn ang="0">
                  <a:pos x="csX1572" y="csY1572"/>
                </a:cxn>
                <a:cxn ang="0">
                  <a:pos x="csX1573" y="csY1573"/>
                </a:cxn>
                <a:cxn ang="0">
                  <a:pos x="csX1574" y="csY1574"/>
                </a:cxn>
                <a:cxn ang="0">
                  <a:pos x="csX1575" y="csY1575"/>
                </a:cxn>
                <a:cxn ang="0">
                  <a:pos x="csX1576" y="csY1576"/>
                </a:cxn>
                <a:cxn ang="0">
                  <a:pos x="csX1577" y="csY1577"/>
                </a:cxn>
                <a:cxn ang="0">
                  <a:pos x="csX1578" y="csY1578"/>
                </a:cxn>
                <a:cxn ang="0">
                  <a:pos x="csX1579" y="csY1579"/>
                </a:cxn>
                <a:cxn ang="0">
                  <a:pos x="csX1580" y="csY1580"/>
                </a:cxn>
                <a:cxn ang="0">
                  <a:pos x="csX1581" y="csY1581"/>
                </a:cxn>
                <a:cxn ang="0">
                  <a:pos x="csX1582" y="csY1582"/>
                </a:cxn>
                <a:cxn ang="0">
                  <a:pos x="csX1583" y="csY1583"/>
                </a:cxn>
                <a:cxn ang="0">
                  <a:pos x="csX1584" y="csY1584"/>
                </a:cxn>
                <a:cxn ang="0">
                  <a:pos x="csX1585" y="csY1585"/>
                </a:cxn>
                <a:cxn ang="0">
                  <a:pos x="csX1586" y="csY1586"/>
                </a:cxn>
                <a:cxn ang="0">
                  <a:pos x="csX1587" y="csY1587"/>
                </a:cxn>
                <a:cxn ang="0">
                  <a:pos x="csX1588" y="csY1588"/>
                </a:cxn>
                <a:cxn ang="0">
                  <a:pos x="csX1589" y="csY1589"/>
                </a:cxn>
                <a:cxn ang="0">
                  <a:pos x="csX1590" y="csY1590"/>
                </a:cxn>
                <a:cxn ang="0">
                  <a:pos x="csX1591" y="csY1591"/>
                </a:cxn>
                <a:cxn ang="0">
                  <a:pos x="csX1592" y="csY1592"/>
                </a:cxn>
                <a:cxn ang="0">
                  <a:pos x="csX1593" y="csY1593"/>
                </a:cxn>
                <a:cxn ang="0">
                  <a:pos x="csX1594" y="csY1594"/>
                </a:cxn>
                <a:cxn ang="0">
                  <a:pos x="csX1595" y="csY1595"/>
                </a:cxn>
                <a:cxn ang="0">
                  <a:pos x="csX1596" y="csY1596"/>
                </a:cxn>
                <a:cxn ang="0">
                  <a:pos x="csX1597" y="csY1597"/>
                </a:cxn>
                <a:cxn ang="0">
                  <a:pos x="csX1598" y="csY1598"/>
                </a:cxn>
                <a:cxn ang="0">
                  <a:pos x="csX1599" y="csY1599"/>
                </a:cxn>
                <a:cxn ang="0">
                  <a:pos x="csX1600" y="csY1600"/>
                </a:cxn>
                <a:cxn ang="0">
                  <a:pos x="csX1601" y="csY1601"/>
                </a:cxn>
                <a:cxn ang="0">
                  <a:pos x="csX1602" y="csY1602"/>
                </a:cxn>
                <a:cxn ang="0">
                  <a:pos x="csX1603" y="csY1603"/>
                </a:cxn>
                <a:cxn ang="0">
                  <a:pos x="csX1604" y="csY1604"/>
                </a:cxn>
                <a:cxn ang="0">
                  <a:pos x="csX1605" y="csY1605"/>
                </a:cxn>
                <a:cxn ang="0">
                  <a:pos x="csX1606" y="csY1606"/>
                </a:cxn>
                <a:cxn ang="0">
                  <a:pos x="csX1607" y="csY1607"/>
                </a:cxn>
                <a:cxn ang="0">
                  <a:pos x="csX1608" y="csY1608"/>
                </a:cxn>
                <a:cxn ang="0">
                  <a:pos x="csX1609" y="csY1609"/>
                </a:cxn>
                <a:cxn ang="0">
                  <a:pos x="csX1610" y="csY1610"/>
                </a:cxn>
                <a:cxn ang="0">
                  <a:pos x="csX1611" y="csY1611"/>
                </a:cxn>
                <a:cxn ang="0">
                  <a:pos x="csX1612" y="csY1612"/>
                </a:cxn>
                <a:cxn ang="0">
                  <a:pos x="csX1613" y="csY1613"/>
                </a:cxn>
                <a:cxn ang="0">
                  <a:pos x="csX1614" y="csY1614"/>
                </a:cxn>
                <a:cxn ang="0">
                  <a:pos x="csX1615" y="csY1615"/>
                </a:cxn>
                <a:cxn ang="0">
                  <a:pos x="csX1616" y="csY1616"/>
                </a:cxn>
                <a:cxn ang="0">
                  <a:pos x="csX1617" y="csY1617"/>
                </a:cxn>
                <a:cxn ang="0">
                  <a:pos x="csX1618" y="csY1618"/>
                </a:cxn>
                <a:cxn ang="0">
                  <a:pos x="csX1619" y="csY1619"/>
                </a:cxn>
                <a:cxn ang="0">
                  <a:pos x="csX1620" y="csY1620"/>
                </a:cxn>
                <a:cxn ang="0">
                  <a:pos x="csX1621" y="csY1621"/>
                </a:cxn>
                <a:cxn ang="0">
                  <a:pos x="csX1622" y="csY1622"/>
                </a:cxn>
                <a:cxn ang="0">
                  <a:pos x="csX1623" y="csY1623"/>
                </a:cxn>
                <a:cxn ang="0">
                  <a:pos x="csX1624" y="csY1624"/>
                </a:cxn>
                <a:cxn ang="0">
                  <a:pos x="csX1625" y="csY1625"/>
                </a:cxn>
                <a:cxn ang="0">
                  <a:pos x="csX1626" y="csY1626"/>
                </a:cxn>
                <a:cxn ang="0">
                  <a:pos x="csX1627" y="csY1627"/>
                </a:cxn>
                <a:cxn ang="0">
                  <a:pos x="csX1628" y="csY1628"/>
                </a:cxn>
                <a:cxn ang="0">
                  <a:pos x="csX1629" y="csY1629"/>
                </a:cxn>
                <a:cxn ang="0">
                  <a:pos x="csX1630" y="csY1630"/>
                </a:cxn>
                <a:cxn ang="0">
                  <a:pos x="csX1631" y="csY1631"/>
                </a:cxn>
                <a:cxn ang="0">
                  <a:pos x="csX1632" y="csY1632"/>
                </a:cxn>
                <a:cxn ang="0">
                  <a:pos x="csX1633" y="csY1633"/>
                </a:cxn>
                <a:cxn ang="0">
                  <a:pos x="csX1634" y="csY1634"/>
                </a:cxn>
                <a:cxn ang="0">
                  <a:pos x="csX1635" y="csY1635"/>
                </a:cxn>
                <a:cxn ang="0">
                  <a:pos x="csX1636" y="csY1636"/>
                </a:cxn>
                <a:cxn ang="0">
                  <a:pos x="csX1637" y="csY1637"/>
                </a:cxn>
                <a:cxn ang="0">
                  <a:pos x="csX1638" y="csY1638"/>
                </a:cxn>
                <a:cxn ang="0">
                  <a:pos x="csX1639" y="csY1639"/>
                </a:cxn>
                <a:cxn ang="0">
                  <a:pos x="csX1640" y="csY1640"/>
                </a:cxn>
                <a:cxn ang="0">
                  <a:pos x="csX1641" y="csY1641"/>
                </a:cxn>
                <a:cxn ang="0">
                  <a:pos x="csX1642" y="csY1642"/>
                </a:cxn>
                <a:cxn ang="0">
                  <a:pos x="csX1643" y="csY1643"/>
                </a:cxn>
                <a:cxn ang="0">
                  <a:pos x="csX1644" y="csY1644"/>
                </a:cxn>
                <a:cxn ang="0">
                  <a:pos x="csX1645" y="csY1645"/>
                </a:cxn>
                <a:cxn ang="0">
                  <a:pos x="csX1646" y="csY1646"/>
                </a:cxn>
                <a:cxn ang="0">
                  <a:pos x="csX1647" y="csY1647"/>
                </a:cxn>
                <a:cxn ang="0">
                  <a:pos x="csX1648" y="csY1648"/>
                </a:cxn>
                <a:cxn ang="0">
                  <a:pos x="csX1649" y="csY1649"/>
                </a:cxn>
                <a:cxn ang="0">
                  <a:pos x="csX1650" y="csY1650"/>
                </a:cxn>
                <a:cxn ang="0">
                  <a:pos x="csX1651" y="csY1651"/>
                </a:cxn>
                <a:cxn ang="0">
                  <a:pos x="csX1652" y="csY1652"/>
                </a:cxn>
                <a:cxn ang="0">
                  <a:pos x="csX1653" y="csY1653"/>
                </a:cxn>
                <a:cxn ang="0">
                  <a:pos x="csX1654" y="csY1654"/>
                </a:cxn>
                <a:cxn ang="0">
                  <a:pos x="csX1655" y="csY1655"/>
                </a:cxn>
                <a:cxn ang="0">
                  <a:pos x="csX1656" y="csY1656"/>
                </a:cxn>
                <a:cxn ang="0">
                  <a:pos x="csX1657" y="csY1657"/>
                </a:cxn>
                <a:cxn ang="0">
                  <a:pos x="csX1658" y="csY1658"/>
                </a:cxn>
                <a:cxn ang="0">
                  <a:pos x="csX1659" y="csY1659"/>
                </a:cxn>
                <a:cxn ang="0">
                  <a:pos x="csX1660" y="csY1660"/>
                </a:cxn>
                <a:cxn ang="0">
                  <a:pos x="csX1661" y="csY1661"/>
                </a:cxn>
                <a:cxn ang="0">
                  <a:pos x="csX1662" y="csY1662"/>
                </a:cxn>
                <a:cxn ang="0">
                  <a:pos x="csX1663" y="csY1663"/>
                </a:cxn>
                <a:cxn ang="0">
                  <a:pos x="csX1664" y="csY1664"/>
                </a:cxn>
                <a:cxn ang="0">
                  <a:pos x="csX1665" y="csY1665"/>
                </a:cxn>
                <a:cxn ang="0">
                  <a:pos x="csX1666" y="csY1666"/>
                </a:cxn>
                <a:cxn ang="0">
                  <a:pos x="csX1667" y="csY1667"/>
                </a:cxn>
                <a:cxn ang="0">
                  <a:pos x="csX1668" y="csY1668"/>
                </a:cxn>
                <a:cxn ang="0">
                  <a:pos x="csX1669" y="csY1669"/>
                </a:cxn>
                <a:cxn ang="0">
                  <a:pos x="csX1670" y="csY1670"/>
                </a:cxn>
                <a:cxn ang="0">
                  <a:pos x="csX1671" y="csY1671"/>
                </a:cxn>
                <a:cxn ang="0">
                  <a:pos x="csX1672" y="csY1672"/>
                </a:cxn>
                <a:cxn ang="0">
                  <a:pos x="csX1673" y="csY1673"/>
                </a:cxn>
                <a:cxn ang="0">
                  <a:pos x="csX1674" y="csY1674"/>
                </a:cxn>
                <a:cxn ang="0">
                  <a:pos x="csX1675" y="csY1675"/>
                </a:cxn>
                <a:cxn ang="0">
                  <a:pos x="csX1676" y="csY1676"/>
                </a:cxn>
                <a:cxn ang="0">
                  <a:pos x="csX1677" y="csY1677"/>
                </a:cxn>
                <a:cxn ang="0">
                  <a:pos x="csX1678" y="csY1678"/>
                </a:cxn>
                <a:cxn ang="0">
                  <a:pos x="csX1679" y="csY1679"/>
                </a:cxn>
                <a:cxn ang="0">
                  <a:pos x="csX1680" y="csY1680"/>
                </a:cxn>
                <a:cxn ang="0">
                  <a:pos x="csX1681" y="csY1681"/>
                </a:cxn>
                <a:cxn ang="0">
                  <a:pos x="csX1682" y="csY1682"/>
                </a:cxn>
                <a:cxn ang="0">
                  <a:pos x="csX1683" y="csY1683"/>
                </a:cxn>
                <a:cxn ang="0">
                  <a:pos x="csX1684" y="csY1684"/>
                </a:cxn>
                <a:cxn ang="0">
                  <a:pos x="csX1685" y="csY1685"/>
                </a:cxn>
                <a:cxn ang="0">
                  <a:pos x="csX1686" y="csY1686"/>
                </a:cxn>
                <a:cxn ang="0">
                  <a:pos x="csX1687" y="csY1687"/>
                </a:cxn>
                <a:cxn ang="0">
                  <a:pos x="csX1688" y="csY1688"/>
                </a:cxn>
                <a:cxn ang="0">
                  <a:pos x="csX1689" y="csY1689"/>
                </a:cxn>
                <a:cxn ang="0">
                  <a:pos x="csX1690" y="csY1690"/>
                </a:cxn>
                <a:cxn ang="0">
                  <a:pos x="csX1691" y="csY1691"/>
                </a:cxn>
                <a:cxn ang="0">
                  <a:pos x="csX1692" y="csY1692"/>
                </a:cxn>
                <a:cxn ang="0">
                  <a:pos x="csX1693" y="csY1693"/>
                </a:cxn>
                <a:cxn ang="0">
                  <a:pos x="csX1694" y="csY1694"/>
                </a:cxn>
                <a:cxn ang="0">
                  <a:pos x="csX1695" y="csY1695"/>
                </a:cxn>
                <a:cxn ang="0">
                  <a:pos x="csX1696" y="csY1696"/>
                </a:cxn>
                <a:cxn ang="0">
                  <a:pos x="csX1697" y="csY1697"/>
                </a:cxn>
                <a:cxn ang="0">
                  <a:pos x="csX1698" y="csY1698"/>
                </a:cxn>
                <a:cxn ang="0">
                  <a:pos x="csX1699" y="csY1699"/>
                </a:cxn>
                <a:cxn ang="0">
                  <a:pos x="csX1700" y="csY1700"/>
                </a:cxn>
                <a:cxn ang="0">
                  <a:pos x="csX1701" y="csY1701"/>
                </a:cxn>
                <a:cxn ang="0">
                  <a:pos x="csX1702" y="csY1702"/>
                </a:cxn>
                <a:cxn ang="0">
                  <a:pos x="csX1703" y="csY1703"/>
                </a:cxn>
                <a:cxn ang="0">
                  <a:pos x="csX1704" y="csY1704"/>
                </a:cxn>
                <a:cxn ang="0">
                  <a:pos x="csX1705" y="csY1705"/>
                </a:cxn>
                <a:cxn ang="0">
                  <a:pos x="csX1706" y="csY1706"/>
                </a:cxn>
                <a:cxn ang="0">
                  <a:pos x="csX1707" y="csY1707"/>
                </a:cxn>
                <a:cxn ang="0">
                  <a:pos x="csX1708" y="csY1708"/>
                </a:cxn>
                <a:cxn ang="0">
                  <a:pos x="csX1709" y="csY1709"/>
                </a:cxn>
                <a:cxn ang="0">
                  <a:pos x="csX1710" y="csY1710"/>
                </a:cxn>
                <a:cxn ang="0">
                  <a:pos x="csX1711" y="csY1711"/>
                </a:cxn>
                <a:cxn ang="0">
                  <a:pos x="csX1712" y="csY1712"/>
                </a:cxn>
                <a:cxn ang="0">
                  <a:pos x="csX1713" y="csY1713"/>
                </a:cxn>
                <a:cxn ang="0">
                  <a:pos x="csX1714" y="csY1714"/>
                </a:cxn>
                <a:cxn ang="0">
                  <a:pos x="csX1715" y="csY1715"/>
                </a:cxn>
                <a:cxn ang="0">
                  <a:pos x="csX1716" y="csY1716"/>
                </a:cxn>
                <a:cxn ang="0">
                  <a:pos x="csX1717" y="csY1717"/>
                </a:cxn>
                <a:cxn ang="0">
                  <a:pos x="csX1718" y="csY1718"/>
                </a:cxn>
                <a:cxn ang="0">
                  <a:pos x="csX1719" y="csY1719"/>
                </a:cxn>
                <a:cxn ang="0">
                  <a:pos x="csX1720" y="csY1720"/>
                </a:cxn>
                <a:cxn ang="0">
                  <a:pos x="csX1721" y="csY1721"/>
                </a:cxn>
                <a:cxn ang="0">
                  <a:pos x="csX1722" y="csY1722"/>
                </a:cxn>
                <a:cxn ang="0">
                  <a:pos x="csX1723" y="csY1723"/>
                </a:cxn>
                <a:cxn ang="0">
                  <a:pos x="csX1724" y="csY1724"/>
                </a:cxn>
                <a:cxn ang="0">
                  <a:pos x="csX1725" y="csY1725"/>
                </a:cxn>
                <a:cxn ang="0">
                  <a:pos x="csX1726" y="csY1726"/>
                </a:cxn>
                <a:cxn ang="0">
                  <a:pos x="csX1727" y="csY1727"/>
                </a:cxn>
                <a:cxn ang="0">
                  <a:pos x="csX1728" y="csY1728"/>
                </a:cxn>
                <a:cxn ang="0">
                  <a:pos x="csX1729" y="csY1729"/>
                </a:cxn>
                <a:cxn ang="0">
                  <a:pos x="csX1730" y="csY1730"/>
                </a:cxn>
                <a:cxn ang="0">
                  <a:pos x="csX1731" y="csY1731"/>
                </a:cxn>
                <a:cxn ang="0">
                  <a:pos x="csX1732" y="csY1732"/>
                </a:cxn>
                <a:cxn ang="0">
                  <a:pos x="csX1733" y="csY1733"/>
                </a:cxn>
                <a:cxn ang="0">
                  <a:pos x="csX1734" y="csY1734"/>
                </a:cxn>
                <a:cxn ang="0">
                  <a:pos x="csX1735" y="csY1735"/>
                </a:cxn>
                <a:cxn ang="0">
                  <a:pos x="csX1736" y="csY1736"/>
                </a:cxn>
                <a:cxn ang="0">
                  <a:pos x="csX1737" y="csY1737"/>
                </a:cxn>
                <a:cxn ang="0">
                  <a:pos x="csX1738" y="csY1738"/>
                </a:cxn>
                <a:cxn ang="0">
                  <a:pos x="csX1739" y="csY1739"/>
                </a:cxn>
                <a:cxn ang="0">
                  <a:pos x="csX1740" y="csY1740"/>
                </a:cxn>
                <a:cxn ang="0">
                  <a:pos x="csX1741" y="csY1741"/>
                </a:cxn>
                <a:cxn ang="0">
                  <a:pos x="csX1742" y="csY1742"/>
                </a:cxn>
                <a:cxn ang="0">
                  <a:pos x="csX1743" y="csY1743"/>
                </a:cxn>
                <a:cxn ang="0">
                  <a:pos x="csX1744" y="csY1744"/>
                </a:cxn>
                <a:cxn ang="0">
                  <a:pos x="csX1745" y="csY1745"/>
                </a:cxn>
                <a:cxn ang="0">
                  <a:pos x="csX1746" y="csY1746"/>
                </a:cxn>
                <a:cxn ang="0">
                  <a:pos x="csX1747" y="csY1747"/>
                </a:cxn>
                <a:cxn ang="0">
                  <a:pos x="csX1748" y="csY1748"/>
                </a:cxn>
                <a:cxn ang="0">
                  <a:pos x="csX1749" y="csY1749"/>
                </a:cxn>
                <a:cxn ang="0">
                  <a:pos x="csX1750" y="csY1750"/>
                </a:cxn>
                <a:cxn ang="0">
                  <a:pos x="csX1751" y="csY1751"/>
                </a:cxn>
                <a:cxn ang="0">
                  <a:pos x="csX1752" y="csY1752"/>
                </a:cxn>
                <a:cxn ang="0">
                  <a:pos x="csX1753" y="csY1753"/>
                </a:cxn>
                <a:cxn ang="0">
                  <a:pos x="csX1754" y="csY1754"/>
                </a:cxn>
                <a:cxn ang="0">
                  <a:pos x="csX1755" y="csY1755"/>
                </a:cxn>
                <a:cxn ang="0">
                  <a:pos x="csX1756" y="csY1756"/>
                </a:cxn>
                <a:cxn ang="0">
                  <a:pos x="csX1757" y="csY1757"/>
                </a:cxn>
                <a:cxn ang="0">
                  <a:pos x="csX1758" y="csY1758"/>
                </a:cxn>
                <a:cxn ang="0">
                  <a:pos x="csX1759" y="csY1759"/>
                </a:cxn>
                <a:cxn ang="0">
                  <a:pos x="csX1760" y="csY1760"/>
                </a:cxn>
                <a:cxn ang="0">
                  <a:pos x="csX1761" y="csY1761"/>
                </a:cxn>
                <a:cxn ang="0">
                  <a:pos x="csX1762" y="csY1762"/>
                </a:cxn>
                <a:cxn ang="0">
                  <a:pos x="csX1763" y="csY1763"/>
                </a:cxn>
                <a:cxn ang="0">
                  <a:pos x="csX1764" y="csY1764"/>
                </a:cxn>
                <a:cxn ang="0">
                  <a:pos x="csX1765" y="csY1765"/>
                </a:cxn>
                <a:cxn ang="0">
                  <a:pos x="csX1766" y="csY1766"/>
                </a:cxn>
                <a:cxn ang="0">
                  <a:pos x="csX1767" y="csY1767"/>
                </a:cxn>
                <a:cxn ang="0">
                  <a:pos x="csX1768" y="csY1768"/>
                </a:cxn>
                <a:cxn ang="0">
                  <a:pos x="csX1769" y="csY1769"/>
                </a:cxn>
                <a:cxn ang="0">
                  <a:pos x="csX1770" y="csY1770"/>
                </a:cxn>
                <a:cxn ang="0">
                  <a:pos x="csX1771" y="csY1771"/>
                </a:cxn>
                <a:cxn ang="0">
                  <a:pos x="csX1772" y="csY1772"/>
                </a:cxn>
                <a:cxn ang="0">
                  <a:pos x="csX1773" y="csY1773"/>
                </a:cxn>
                <a:cxn ang="0">
                  <a:pos x="csX1774" y="csY1774"/>
                </a:cxn>
                <a:cxn ang="0">
                  <a:pos x="csX1775" y="csY1775"/>
                </a:cxn>
                <a:cxn ang="0">
                  <a:pos x="csX1776" y="csY1776"/>
                </a:cxn>
                <a:cxn ang="0">
                  <a:pos x="csX1777" y="csY1777"/>
                </a:cxn>
                <a:cxn ang="0">
                  <a:pos x="csX1778" y="csY1778"/>
                </a:cxn>
                <a:cxn ang="0">
                  <a:pos x="csX1779" y="csY1779"/>
                </a:cxn>
                <a:cxn ang="0">
                  <a:pos x="csX1780" y="csY1780"/>
                </a:cxn>
                <a:cxn ang="0">
                  <a:pos x="csX1781" y="csY1781"/>
                </a:cxn>
                <a:cxn ang="0">
                  <a:pos x="csX1782" y="csY1782"/>
                </a:cxn>
                <a:cxn ang="0">
                  <a:pos x="csX1783" y="csY1783"/>
                </a:cxn>
                <a:cxn ang="0">
                  <a:pos x="csX1784" y="csY1784"/>
                </a:cxn>
                <a:cxn ang="0">
                  <a:pos x="csX1785" y="csY1785"/>
                </a:cxn>
                <a:cxn ang="0">
                  <a:pos x="csX1786" y="csY1786"/>
                </a:cxn>
                <a:cxn ang="0">
                  <a:pos x="csX1787" y="csY1787"/>
                </a:cxn>
                <a:cxn ang="0">
                  <a:pos x="csX1788" y="csY1788"/>
                </a:cxn>
                <a:cxn ang="0">
                  <a:pos x="csX1789" y="csY1789"/>
                </a:cxn>
                <a:cxn ang="0">
                  <a:pos x="csX1790" y="csY1790"/>
                </a:cxn>
                <a:cxn ang="0">
                  <a:pos x="csX1791" y="csY1791"/>
                </a:cxn>
                <a:cxn ang="0">
                  <a:pos x="csX1792" y="csY1792"/>
                </a:cxn>
                <a:cxn ang="0">
                  <a:pos x="csX1793" y="csY1793"/>
                </a:cxn>
                <a:cxn ang="0">
                  <a:pos x="csX1794" y="csY1794"/>
                </a:cxn>
                <a:cxn ang="0">
                  <a:pos x="csX1795" y="csY1795"/>
                </a:cxn>
                <a:cxn ang="0">
                  <a:pos x="csX1796" y="csY1796"/>
                </a:cxn>
                <a:cxn ang="0">
                  <a:pos x="csX1797" y="csY1797"/>
                </a:cxn>
                <a:cxn ang="0">
                  <a:pos x="csX1798" y="csY1798"/>
                </a:cxn>
                <a:cxn ang="0">
                  <a:pos x="csX1799" y="csY1799"/>
                </a:cxn>
                <a:cxn ang="0">
                  <a:pos x="csX1800" y="csY1800"/>
                </a:cxn>
                <a:cxn ang="0">
                  <a:pos x="csX1801" y="csY1801"/>
                </a:cxn>
                <a:cxn ang="0">
                  <a:pos x="csX1802" y="csY1802"/>
                </a:cxn>
                <a:cxn ang="0">
                  <a:pos x="csX1803" y="csY1803"/>
                </a:cxn>
                <a:cxn ang="0">
                  <a:pos x="csX1804" y="csY1804"/>
                </a:cxn>
                <a:cxn ang="0">
                  <a:pos x="csX1805" y="csY1805"/>
                </a:cxn>
                <a:cxn ang="0">
                  <a:pos x="csX1806" y="csY1806"/>
                </a:cxn>
                <a:cxn ang="0">
                  <a:pos x="csX1807" y="csY1807"/>
                </a:cxn>
                <a:cxn ang="0">
                  <a:pos x="csX1808" y="csY1808"/>
                </a:cxn>
                <a:cxn ang="0">
                  <a:pos x="csX1809" y="csY1809"/>
                </a:cxn>
                <a:cxn ang="0">
                  <a:pos x="csX1810" y="csY1810"/>
                </a:cxn>
                <a:cxn ang="0">
                  <a:pos x="csX1811" y="csY1811"/>
                </a:cxn>
                <a:cxn ang="0">
                  <a:pos x="csX1812" y="csY1812"/>
                </a:cxn>
                <a:cxn ang="0">
                  <a:pos x="csX1813" y="csY1813"/>
                </a:cxn>
                <a:cxn ang="0">
                  <a:pos x="csX1814" y="csY1814"/>
                </a:cxn>
                <a:cxn ang="0">
                  <a:pos x="csX1815" y="csY1815"/>
                </a:cxn>
                <a:cxn ang="0">
                  <a:pos x="csX1816" y="csY1816"/>
                </a:cxn>
                <a:cxn ang="0">
                  <a:pos x="csX1817" y="csY1817"/>
                </a:cxn>
                <a:cxn ang="0">
                  <a:pos x="csX1818" y="csY1818"/>
                </a:cxn>
                <a:cxn ang="0">
                  <a:pos x="csX1819" y="csY1819"/>
                </a:cxn>
                <a:cxn ang="0">
                  <a:pos x="csX1820" y="csY1820"/>
                </a:cxn>
                <a:cxn ang="0">
                  <a:pos x="csX1821" y="csY1821"/>
                </a:cxn>
                <a:cxn ang="0">
                  <a:pos x="csX1822" y="csY1822"/>
                </a:cxn>
                <a:cxn ang="0">
                  <a:pos x="csX1823" y="csY1823"/>
                </a:cxn>
                <a:cxn ang="0">
                  <a:pos x="csX1824" y="csY1824"/>
                </a:cxn>
                <a:cxn ang="0">
                  <a:pos x="csX1825" y="csY1825"/>
                </a:cxn>
                <a:cxn ang="0">
                  <a:pos x="csX1826" y="csY1826"/>
                </a:cxn>
                <a:cxn ang="0">
                  <a:pos x="csX1827" y="csY1827"/>
                </a:cxn>
                <a:cxn ang="0">
                  <a:pos x="csX1828" y="csY1828"/>
                </a:cxn>
                <a:cxn ang="0">
                  <a:pos x="csX1829" y="csY1829"/>
                </a:cxn>
                <a:cxn ang="0">
                  <a:pos x="csX1830" y="csY1830"/>
                </a:cxn>
                <a:cxn ang="0">
                  <a:pos x="csX1831" y="csY1831"/>
                </a:cxn>
                <a:cxn ang="0">
                  <a:pos x="csX1832" y="csY1832"/>
                </a:cxn>
                <a:cxn ang="0">
                  <a:pos x="csX1833" y="csY1833"/>
                </a:cxn>
                <a:cxn ang="0">
                  <a:pos x="csX1834" y="csY1834"/>
                </a:cxn>
                <a:cxn ang="0">
                  <a:pos x="csX1835" y="csY1835"/>
                </a:cxn>
                <a:cxn ang="0">
                  <a:pos x="csX1836" y="csY1836"/>
                </a:cxn>
                <a:cxn ang="0">
                  <a:pos x="csX1837" y="csY1837"/>
                </a:cxn>
                <a:cxn ang="0">
                  <a:pos x="csX1838" y="csY1838"/>
                </a:cxn>
                <a:cxn ang="0">
                  <a:pos x="csX1839" y="csY1839"/>
                </a:cxn>
                <a:cxn ang="0">
                  <a:pos x="csX1840" y="csY1840"/>
                </a:cxn>
                <a:cxn ang="0">
                  <a:pos x="csX1841" y="csY1841"/>
                </a:cxn>
                <a:cxn ang="0">
                  <a:pos x="csX1842" y="csY1842"/>
                </a:cxn>
                <a:cxn ang="0">
                  <a:pos x="csX1843" y="csY1843"/>
                </a:cxn>
                <a:cxn ang="0">
                  <a:pos x="csX1844" y="csY1844"/>
                </a:cxn>
                <a:cxn ang="0">
                  <a:pos x="csX1845" y="csY1845"/>
                </a:cxn>
                <a:cxn ang="0">
                  <a:pos x="csX1846" y="csY1846"/>
                </a:cxn>
                <a:cxn ang="0">
                  <a:pos x="csX1847" y="csY1847"/>
                </a:cxn>
                <a:cxn ang="0">
                  <a:pos x="csX1848" y="csY1848"/>
                </a:cxn>
                <a:cxn ang="0">
                  <a:pos x="csX1849" y="csY1849"/>
                </a:cxn>
                <a:cxn ang="0">
                  <a:pos x="csX1850" y="csY1850"/>
                </a:cxn>
                <a:cxn ang="0">
                  <a:pos x="csX1851" y="csY1851"/>
                </a:cxn>
                <a:cxn ang="0">
                  <a:pos x="csX1852" y="csY1852"/>
                </a:cxn>
                <a:cxn ang="0">
                  <a:pos x="csX1853" y="csY1853"/>
                </a:cxn>
                <a:cxn ang="0">
                  <a:pos x="csX1854" y="csY1854"/>
                </a:cxn>
                <a:cxn ang="0">
                  <a:pos x="csX1855" y="csY1855"/>
                </a:cxn>
                <a:cxn ang="0">
                  <a:pos x="csX1856" y="csY1856"/>
                </a:cxn>
                <a:cxn ang="0">
                  <a:pos x="csX1857" y="csY1857"/>
                </a:cxn>
                <a:cxn ang="0">
                  <a:pos x="csX1858" y="csY1858"/>
                </a:cxn>
                <a:cxn ang="0">
                  <a:pos x="csX1859" y="csY1859"/>
                </a:cxn>
                <a:cxn ang="0">
                  <a:pos x="csX1860" y="csY1860"/>
                </a:cxn>
                <a:cxn ang="0">
                  <a:pos x="csX1861" y="csY1861"/>
                </a:cxn>
                <a:cxn ang="0">
                  <a:pos x="csX1862" y="csY1862"/>
                </a:cxn>
                <a:cxn ang="0">
                  <a:pos x="csX1863" y="csY1863"/>
                </a:cxn>
                <a:cxn ang="0">
                  <a:pos x="csX1864" y="csY1864"/>
                </a:cxn>
                <a:cxn ang="0">
                  <a:pos x="csX1865" y="csY1865"/>
                </a:cxn>
                <a:cxn ang="0">
                  <a:pos x="csX1866" y="csY1866"/>
                </a:cxn>
                <a:cxn ang="0">
                  <a:pos x="csX1867" y="csY1867"/>
                </a:cxn>
                <a:cxn ang="0">
                  <a:pos x="csX1868" y="csY1868"/>
                </a:cxn>
                <a:cxn ang="0">
                  <a:pos x="csX1869" y="csY1869"/>
                </a:cxn>
                <a:cxn ang="0">
                  <a:pos x="csX1870" y="csY1870"/>
                </a:cxn>
                <a:cxn ang="0">
                  <a:pos x="csX1871" y="csY1871"/>
                </a:cxn>
                <a:cxn ang="0">
                  <a:pos x="csX1872" y="csY1872"/>
                </a:cxn>
                <a:cxn ang="0">
                  <a:pos x="csX1873" y="csY1873"/>
                </a:cxn>
                <a:cxn ang="0">
                  <a:pos x="csX1874" y="csY1874"/>
                </a:cxn>
                <a:cxn ang="0">
                  <a:pos x="csX1875" y="csY1875"/>
                </a:cxn>
                <a:cxn ang="0">
                  <a:pos x="csX1876" y="csY1876"/>
                </a:cxn>
                <a:cxn ang="0">
                  <a:pos x="csX1877" y="csY1877"/>
                </a:cxn>
                <a:cxn ang="0">
                  <a:pos x="csX1878" y="csY1878"/>
                </a:cxn>
                <a:cxn ang="0">
                  <a:pos x="csX1879" y="csY1879"/>
                </a:cxn>
                <a:cxn ang="0">
                  <a:pos x="csX1880" y="csY1880"/>
                </a:cxn>
                <a:cxn ang="0">
                  <a:pos x="csX1881" y="csY1881"/>
                </a:cxn>
                <a:cxn ang="0">
                  <a:pos x="csX1882" y="csY1882"/>
                </a:cxn>
                <a:cxn ang="0">
                  <a:pos x="csX1883" y="csY1883"/>
                </a:cxn>
                <a:cxn ang="0">
                  <a:pos x="csX1884" y="csY1884"/>
                </a:cxn>
                <a:cxn ang="0">
                  <a:pos x="csX1885" y="csY1885"/>
                </a:cxn>
                <a:cxn ang="0">
                  <a:pos x="csX1886" y="csY1886"/>
                </a:cxn>
                <a:cxn ang="0">
                  <a:pos x="csX1887" y="csY1887"/>
                </a:cxn>
                <a:cxn ang="0">
                  <a:pos x="csX1888" y="csY1888"/>
                </a:cxn>
                <a:cxn ang="0">
                  <a:pos x="csX1889" y="csY1889"/>
                </a:cxn>
                <a:cxn ang="0">
                  <a:pos x="csX1890" y="csY1890"/>
                </a:cxn>
                <a:cxn ang="0">
                  <a:pos x="csX1891" y="csY1891"/>
                </a:cxn>
                <a:cxn ang="0">
                  <a:pos x="csX1892" y="csY1892"/>
                </a:cxn>
                <a:cxn ang="0">
                  <a:pos x="csX1893" y="csY1893"/>
                </a:cxn>
                <a:cxn ang="0">
                  <a:pos x="csX1894" y="csY1894"/>
                </a:cxn>
                <a:cxn ang="0">
                  <a:pos x="csX1895" y="csY1895"/>
                </a:cxn>
                <a:cxn ang="0">
                  <a:pos x="csX1896" y="csY1896"/>
                </a:cxn>
                <a:cxn ang="0">
                  <a:pos x="csX1897" y="csY1897"/>
                </a:cxn>
                <a:cxn ang="0">
                  <a:pos x="csX1898" y="csY1898"/>
                </a:cxn>
                <a:cxn ang="0">
                  <a:pos x="csX1899" y="csY1899"/>
                </a:cxn>
                <a:cxn ang="0">
                  <a:pos x="csX1900" y="csY1900"/>
                </a:cxn>
                <a:cxn ang="0">
                  <a:pos x="csX1901" y="csY1901"/>
                </a:cxn>
                <a:cxn ang="0">
                  <a:pos x="csX1902" y="csY1902"/>
                </a:cxn>
                <a:cxn ang="0">
                  <a:pos x="csX1903" y="csY1903"/>
                </a:cxn>
                <a:cxn ang="0">
                  <a:pos x="csX1904" y="csY1904"/>
                </a:cxn>
                <a:cxn ang="0">
                  <a:pos x="csX1905" y="csY1905"/>
                </a:cxn>
                <a:cxn ang="0">
                  <a:pos x="csX1906" y="csY1906"/>
                </a:cxn>
                <a:cxn ang="0">
                  <a:pos x="csX1907" y="csY1907"/>
                </a:cxn>
                <a:cxn ang="0">
                  <a:pos x="csX1908" y="csY1908"/>
                </a:cxn>
                <a:cxn ang="0">
                  <a:pos x="csX1909" y="csY1909"/>
                </a:cxn>
                <a:cxn ang="0">
                  <a:pos x="csX1910" y="csY1910"/>
                </a:cxn>
                <a:cxn ang="0">
                  <a:pos x="csX1911" y="csY1911"/>
                </a:cxn>
                <a:cxn ang="0">
                  <a:pos x="csX1912" y="csY1912"/>
                </a:cxn>
                <a:cxn ang="0">
                  <a:pos x="csX1913" y="csY1913"/>
                </a:cxn>
                <a:cxn ang="0">
                  <a:pos x="csX1914" y="csY1914"/>
                </a:cxn>
                <a:cxn ang="0">
                  <a:pos x="csX1915" y="csY1915"/>
                </a:cxn>
                <a:cxn ang="0">
                  <a:pos x="csX1916" y="csY1916"/>
                </a:cxn>
                <a:cxn ang="0">
                  <a:pos x="csX1917" y="csY1917"/>
                </a:cxn>
                <a:cxn ang="0">
                  <a:pos x="csX1918" y="csY1918"/>
                </a:cxn>
                <a:cxn ang="0">
                  <a:pos x="csX1919" y="csY1919"/>
                </a:cxn>
                <a:cxn ang="0">
                  <a:pos x="csX1920" y="csY1920"/>
                </a:cxn>
                <a:cxn ang="0">
                  <a:pos x="csX1921" y="csY1921"/>
                </a:cxn>
                <a:cxn ang="0">
                  <a:pos x="csX1922" y="csY1922"/>
                </a:cxn>
                <a:cxn ang="0">
                  <a:pos x="csX1923" y="csY1923"/>
                </a:cxn>
                <a:cxn ang="0">
                  <a:pos x="csX1924" y="csY1924"/>
                </a:cxn>
                <a:cxn ang="0">
                  <a:pos x="csX1925" y="csY1925"/>
                </a:cxn>
                <a:cxn ang="0">
                  <a:pos x="csX1926" y="csY1926"/>
                </a:cxn>
                <a:cxn ang="0">
                  <a:pos x="csX1927" y="csY1927"/>
                </a:cxn>
                <a:cxn ang="0">
                  <a:pos x="csX1928" y="csY1928"/>
                </a:cxn>
                <a:cxn ang="0">
                  <a:pos x="csX1929" y="csY1929"/>
                </a:cxn>
                <a:cxn ang="0">
                  <a:pos x="csX1930" y="csY1930"/>
                </a:cxn>
                <a:cxn ang="0">
                  <a:pos x="csX1931" y="csY1931"/>
                </a:cxn>
                <a:cxn ang="0">
                  <a:pos x="csX1932" y="csY1932"/>
                </a:cxn>
                <a:cxn ang="0">
                  <a:pos x="csX1933" y="csY1933"/>
                </a:cxn>
                <a:cxn ang="0">
                  <a:pos x="csX1934" y="csY1934"/>
                </a:cxn>
                <a:cxn ang="0">
                  <a:pos x="csX1935" y="csY1935"/>
                </a:cxn>
                <a:cxn ang="0">
                  <a:pos x="csX1936" y="csY1936"/>
                </a:cxn>
                <a:cxn ang="0">
                  <a:pos x="csX1937" y="csY1937"/>
                </a:cxn>
                <a:cxn ang="0">
                  <a:pos x="csX1938" y="csY1938"/>
                </a:cxn>
                <a:cxn ang="0">
                  <a:pos x="csX1939" y="csY1939"/>
                </a:cxn>
                <a:cxn ang="0">
                  <a:pos x="csX1940" y="csY1940"/>
                </a:cxn>
                <a:cxn ang="0">
                  <a:pos x="csX1941" y="csY1941"/>
                </a:cxn>
                <a:cxn ang="0">
                  <a:pos x="csX1942" y="csY1942"/>
                </a:cxn>
                <a:cxn ang="0">
                  <a:pos x="csX1943" y="csY1943"/>
                </a:cxn>
                <a:cxn ang="0">
                  <a:pos x="csX1944" y="csY1944"/>
                </a:cxn>
                <a:cxn ang="0">
                  <a:pos x="csX1945" y="csY1945"/>
                </a:cxn>
                <a:cxn ang="0">
                  <a:pos x="csX1946" y="csY1946"/>
                </a:cxn>
                <a:cxn ang="0">
                  <a:pos x="csX1947" y="csY1947"/>
                </a:cxn>
                <a:cxn ang="0">
                  <a:pos x="csX1948" y="csY1948"/>
                </a:cxn>
                <a:cxn ang="0">
                  <a:pos x="csX1949" y="csY1949"/>
                </a:cxn>
                <a:cxn ang="0">
                  <a:pos x="csX1950" y="csY1950"/>
                </a:cxn>
                <a:cxn ang="0">
                  <a:pos x="csX1951" y="csY1951"/>
                </a:cxn>
                <a:cxn ang="0">
                  <a:pos x="csX1952" y="csY1952"/>
                </a:cxn>
                <a:cxn ang="0">
                  <a:pos x="csX1953" y="csY1953"/>
                </a:cxn>
                <a:cxn ang="0">
                  <a:pos x="csX1954" y="csY1954"/>
                </a:cxn>
                <a:cxn ang="0">
                  <a:pos x="csX1955" y="csY1955"/>
                </a:cxn>
                <a:cxn ang="0">
                  <a:pos x="csX1956" y="csY1956"/>
                </a:cxn>
                <a:cxn ang="0">
                  <a:pos x="csX1957" y="csY1957"/>
                </a:cxn>
                <a:cxn ang="0">
                  <a:pos x="csX1958" y="csY1958"/>
                </a:cxn>
                <a:cxn ang="0">
                  <a:pos x="csX1959" y="csY1959"/>
                </a:cxn>
                <a:cxn ang="0">
                  <a:pos x="csX1960" y="csY1960"/>
                </a:cxn>
                <a:cxn ang="0">
                  <a:pos x="csX1961" y="csY1961"/>
                </a:cxn>
                <a:cxn ang="0">
                  <a:pos x="csX1962" y="csY1962"/>
                </a:cxn>
                <a:cxn ang="0">
                  <a:pos x="csX1963" y="csY1963"/>
                </a:cxn>
                <a:cxn ang="0">
                  <a:pos x="csX1964" y="csY1964"/>
                </a:cxn>
                <a:cxn ang="0">
                  <a:pos x="csX1965" y="csY1965"/>
                </a:cxn>
                <a:cxn ang="0">
                  <a:pos x="csX1966" y="csY1966"/>
                </a:cxn>
                <a:cxn ang="0">
                  <a:pos x="csX1967" y="csY1967"/>
                </a:cxn>
                <a:cxn ang="0">
                  <a:pos x="csX1968" y="csY1968"/>
                </a:cxn>
                <a:cxn ang="0">
                  <a:pos x="csX1969" y="csY1969"/>
                </a:cxn>
                <a:cxn ang="0">
                  <a:pos x="csX1970" y="csY1970"/>
                </a:cxn>
                <a:cxn ang="0">
                  <a:pos x="csX1971" y="csY1971"/>
                </a:cxn>
                <a:cxn ang="0">
                  <a:pos x="csX1972" y="csY1972"/>
                </a:cxn>
                <a:cxn ang="0">
                  <a:pos x="csX1973" y="csY1973"/>
                </a:cxn>
                <a:cxn ang="0">
                  <a:pos x="csX1974" y="csY1974"/>
                </a:cxn>
                <a:cxn ang="0">
                  <a:pos x="csX1975" y="csY1975"/>
                </a:cxn>
                <a:cxn ang="0">
                  <a:pos x="csX1976" y="csY1976"/>
                </a:cxn>
                <a:cxn ang="0">
                  <a:pos x="csX1977" y="csY1977"/>
                </a:cxn>
                <a:cxn ang="0">
                  <a:pos x="csX1978" y="csY1978"/>
                </a:cxn>
                <a:cxn ang="0">
                  <a:pos x="csX1979" y="csY1979"/>
                </a:cxn>
                <a:cxn ang="0">
                  <a:pos x="csX1980" y="csY1980"/>
                </a:cxn>
                <a:cxn ang="0">
                  <a:pos x="csX1981" y="csY1981"/>
                </a:cxn>
                <a:cxn ang="0">
                  <a:pos x="csX1982" y="csY1982"/>
                </a:cxn>
                <a:cxn ang="0">
                  <a:pos x="csX1983" y="csY1983"/>
                </a:cxn>
                <a:cxn ang="0">
                  <a:pos x="csX1984" y="csY1984"/>
                </a:cxn>
                <a:cxn ang="0">
                  <a:pos x="csX1985" y="csY1985"/>
                </a:cxn>
                <a:cxn ang="0">
                  <a:pos x="csX1986" y="csY1986"/>
                </a:cxn>
                <a:cxn ang="0">
                  <a:pos x="csX1987" y="csY1987"/>
                </a:cxn>
                <a:cxn ang="0">
                  <a:pos x="csX1988" y="csY1988"/>
                </a:cxn>
                <a:cxn ang="0">
                  <a:pos x="csX1989" y="csY1989"/>
                </a:cxn>
                <a:cxn ang="0">
                  <a:pos x="csX1990" y="csY1990"/>
                </a:cxn>
                <a:cxn ang="0">
                  <a:pos x="csX1991" y="csY1991"/>
                </a:cxn>
                <a:cxn ang="0">
                  <a:pos x="csX1992" y="csY1992"/>
                </a:cxn>
                <a:cxn ang="0">
                  <a:pos x="csX1993" y="csY1993"/>
                </a:cxn>
                <a:cxn ang="0">
                  <a:pos x="csX1994" y="csY1994"/>
                </a:cxn>
                <a:cxn ang="0">
                  <a:pos x="csX1995" y="csY1995"/>
                </a:cxn>
                <a:cxn ang="0">
                  <a:pos x="csX1996" y="csY1996"/>
                </a:cxn>
                <a:cxn ang="0">
                  <a:pos x="csX1997" y="csY1997"/>
                </a:cxn>
                <a:cxn ang="0">
                  <a:pos x="csX1998" y="csY1998"/>
                </a:cxn>
                <a:cxn ang="0">
                  <a:pos x="csX1999" y="csY1999"/>
                </a:cxn>
                <a:cxn ang="0">
                  <a:pos x="csX2000" y="csY2000"/>
                </a:cxn>
                <a:cxn ang="0">
                  <a:pos x="csX2001" y="csY2001"/>
                </a:cxn>
                <a:cxn ang="0">
                  <a:pos x="csX2002" y="csY2002"/>
                </a:cxn>
                <a:cxn ang="0">
                  <a:pos x="csX2003" y="csY2003"/>
                </a:cxn>
                <a:cxn ang="0">
                  <a:pos x="csX2004" y="csY2004"/>
                </a:cxn>
                <a:cxn ang="0">
                  <a:pos x="csX2005" y="csY2005"/>
                </a:cxn>
                <a:cxn ang="0">
                  <a:pos x="csX2006" y="csY2006"/>
                </a:cxn>
                <a:cxn ang="0">
                  <a:pos x="csX2007" y="csY2007"/>
                </a:cxn>
                <a:cxn ang="0">
                  <a:pos x="csX2008" y="csY2008"/>
                </a:cxn>
                <a:cxn ang="0">
                  <a:pos x="csX2009" y="csY2009"/>
                </a:cxn>
                <a:cxn ang="0">
                  <a:pos x="csX2010" y="csY2010"/>
                </a:cxn>
                <a:cxn ang="0">
                  <a:pos x="csX2011" y="csY2011"/>
                </a:cxn>
                <a:cxn ang="0">
                  <a:pos x="csX2012" y="csY2012"/>
                </a:cxn>
                <a:cxn ang="0">
                  <a:pos x="csX2013" y="csY2013"/>
                </a:cxn>
                <a:cxn ang="0">
                  <a:pos x="csX2014" y="csY2014"/>
                </a:cxn>
                <a:cxn ang="0">
                  <a:pos x="csX2015" y="csY2015"/>
                </a:cxn>
                <a:cxn ang="0">
                  <a:pos x="csX2016" y="csY2016"/>
                </a:cxn>
                <a:cxn ang="0">
                  <a:pos x="csX2017" y="csY2017"/>
                </a:cxn>
                <a:cxn ang="0">
                  <a:pos x="csX2018" y="csY2018"/>
                </a:cxn>
                <a:cxn ang="0">
                  <a:pos x="csX2019" y="csY2019"/>
                </a:cxn>
                <a:cxn ang="0">
                  <a:pos x="csX2020" y="csY2020"/>
                </a:cxn>
                <a:cxn ang="0">
                  <a:pos x="csX2021" y="csY2021"/>
                </a:cxn>
                <a:cxn ang="0">
                  <a:pos x="csX2022" y="csY2022"/>
                </a:cxn>
                <a:cxn ang="0">
                  <a:pos x="csX2023" y="csY2023"/>
                </a:cxn>
                <a:cxn ang="0">
                  <a:pos x="csX2024" y="csY2024"/>
                </a:cxn>
                <a:cxn ang="0">
                  <a:pos x="csX2025" y="csY2025"/>
                </a:cxn>
                <a:cxn ang="0">
                  <a:pos x="csX2026" y="csY2026"/>
                </a:cxn>
                <a:cxn ang="0">
                  <a:pos x="csX2027" y="csY2027"/>
                </a:cxn>
                <a:cxn ang="0">
                  <a:pos x="csX2028" y="csY2028"/>
                </a:cxn>
                <a:cxn ang="0">
                  <a:pos x="csX2029" y="csY2029"/>
                </a:cxn>
                <a:cxn ang="0">
                  <a:pos x="csX2030" y="csY2030"/>
                </a:cxn>
                <a:cxn ang="0">
                  <a:pos x="csX2031" y="csY2031"/>
                </a:cxn>
                <a:cxn ang="0">
                  <a:pos x="csX2032" y="csY2032"/>
                </a:cxn>
                <a:cxn ang="0">
                  <a:pos x="csX2033" y="csY2033"/>
                </a:cxn>
                <a:cxn ang="0">
                  <a:pos x="csX2034" y="csY2034"/>
                </a:cxn>
                <a:cxn ang="0">
                  <a:pos x="csX2035" y="csY2035"/>
                </a:cxn>
                <a:cxn ang="0">
                  <a:pos x="csX2036" y="csY2036"/>
                </a:cxn>
                <a:cxn ang="0">
                  <a:pos x="csX2037" y="csY2037"/>
                </a:cxn>
                <a:cxn ang="0">
                  <a:pos x="csX2038" y="csY2038"/>
                </a:cxn>
              </a:cxnLst>
              <a:rect l="l" t="t" r="r" b="b"/>
              <a:pathLst>
                <a:path w="12268862" h="7060758">
                  <a:moveTo>
                    <a:pt x="5844133" y="5587264"/>
                  </a:moveTo>
                  <a:lnTo>
                    <a:pt x="5820376" y="5644400"/>
                  </a:lnTo>
                  <a:lnTo>
                    <a:pt x="5837563" y="5652563"/>
                  </a:lnTo>
                  <a:lnTo>
                    <a:pt x="5868774" y="5599571"/>
                  </a:lnTo>
                  <a:close/>
                  <a:moveTo>
                    <a:pt x="2959034" y="5587264"/>
                  </a:moveTo>
                  <a:lnTo>
                    <a:pt x="2935277" y="5644400"/>
                  </a:lnTo>
                  <a:lnTo>
                    <a:pt x="2952463" y="5652563"/>
                  </a:lnTo>
                  <a:lnTo>
                    <a:pt x="2983675" y="5599571"/>
                  </a:lnTo>
                  <a:close/>
                  <a:moveTo>
                    <a:pt x="843014" y="5586260"/>
                  </a:moveTo>
                  <a:cubicBezTo>
                    <a:pt x="837537" y="5586260"/>
                    <a:pt x="832862" y="5588164"/>
                    <a:pt x="828987" y="5591973"/>
                  </a:cubicBezTo>
                  <a:cubicBezTo>
                    <a:pt x="825111" y="5595782"/>
                    <a:pt x="823174" y="5600408"/>
                    <a:pt x="823174" y="5605849"/>
                  </a:cubicBezTo>
                  <a:cubicBezTo>
                    <a:pt x="823174" y="5611291"/>
                    <a:pt x="825111" y="5615937"/>
                    <a:pt x="828987" y="5619788"/>
                  </a:cubicBezTo>
                  <a:cubicBezTo>
                    <a:pt x="832862" y="5623639"/>
                    <a:pt x="837537" y="5625564"/>
                    <a:pt x="843014" y="5625564"/>
                  </a:cubicBezTo>
                  <a:cubicBezTo>
                    <a:pt x="848489" y="5625564"/>
                    <a:pt x="853165" y="5623639"/>
                    <a:pt x="857040" y="5619788"/>
                  </a:cubicBezTo>
                  <a:cubicBezTo>
                    <a:pt x="860916" y="5615937"/>
                    <a:pt x="862853" y="5611291"/>
                    <a:pt x="862853" y="5605849"/>
                  </a:cubicBezTo>
                  <a:cubicBezTo>
                    <a:pt x="862853" y="5600408"/>
                    <a:pt x="860916" y="5595782"/>
                    <a:pt x="857040" y="5591973"/>
                  </a:cubicBezTo>
                  <a:cubicBezTo>
                    <a:pt x="853165" y="5588164"/>
                    <a:pt x="848489" y="5586260"/>
                    <a:pt x="843014" y="5586260"/>
                  </a:cubicBezTo>
                  <a:close/>
                  <a:moveTo>
                    <a:pt x="4685004" y="5514180"/>
                  </a:moveTo>
                  <a:cubicBezTo>
                    <a:pt x="4695975" y="5514180"/>
                    <a:pt x="4704984" y="5517843"/>
                    <a:pt x="4712030" y="5525168"/>
                  </a:cubicBezTo>
                  <a:cubicBezTo>
                    <a:pt x="4719076" y="5532493"/>
                    <a:pt x="4722598" y="5542016"/>
                    <a:pt x="4722598" y="5553736"/>
                  </a:cubicBezTo>
                  <a:cubicBezTo>
                    <a:pt x="4722598" y="5565456"/>
                    <a:pt x="4719012" y="5575042"/>
                    <a:pt x="4711839" y="5582493"/>
                  </a:cubicBezTo>
                  <a:cubicBezTo>
                    <a:pt x="4704668" y="5589943"/>
                    <a:pt x="4695680" y="5593669"/>
                    <a:pt x="4684878" y="5593669"/>
                  </a:cubicBezTo>
                  <a:cubicBezTo>
                    <a:pt x="4674077" y="5593669"/>
                    <a:pt x="4665153" y="5589985"/>
                    <a:pt x="4658107" y="5582618"/>
                  </a:cubicBezTo>
                  <a:cubicBezTo>
                    <a:pt x="4651061" y="5575251"/>
                    <a:pt x="4647538" y="5565624"/>
                    <a:pt x="4647538" y="5553736"/>
                  </a:cubicBezTo>
                  <a:cubicBezTo>
                    <a:pt x="4647538" y="5542183"/>
                    <a:pt x="4651103" y="5532703"/>
                    <a:pt x="4658233" y="5525294"/>
                  </a:cubicBezTo>
                  <a:cubicBezTo>
                    <a:pt x="4665363" y="5517885"/>
                    <a:pt x="4674287" y="5514180"/>
                    <a:pt x="4685004" y="5514180"/>
                  </a:cubicBezTo>
                  <a:close/>
                  <a:moveTo>
                    <a:pt x="3659470" y="5513553"/>
                  </a:moveTo>
                  <a:cubicBezTo>
                    <a:pt x="3670385" y="5513553"/>
                    <a:pt x="3679411" y="5517236"/>
                    <a:pt x="3686548" y="5524603"/>
                  </a:cubicBezTo>
                  <a:cubicBezTo>
                    <a:pt x="3693683" y="5531970"/>
                    <a:pt x="3697252" y="5541597"/>
                    <a:pt x="3697252" y="5553485"/>
                  </a:cubicBezTo>
                  <a:cubicBezTo>
                    <a:pt x="3697252" y="5565624"/>
                    <a:pt x="3693683" y="5575439"/>
                    <a:pt x="3686548" y="5582932"/>
                  </a:cubicBezTo>
                  <a:cubicBezTo>
                    <a:pt x="3679411" y="5590425"/>
                    <a:pt x="3670426" y="5594171"/>
                    <a:pt x="3659595" y="5594171"/>
                  </a:cubicBezTo>
                  <a:cubicBezTo>
                    <a:pt x="3649099" y="5594171"/>
                    <a:pt x="3640264" y="5590362"/>
                    <a:pt x="3633085" y="5582744"/>
                  </a:cubicBezTo>
                  <a:cubicBezTo>
                    <a:pt x="3625906" y="5575126"/>
                    <a:pt x="3622317" y="5565414"/>
                    <a:pt x="3622317" y="5553611"/>
                  </a:cubicBezTo>
                  <a:cubicBezTo>
                    <a:pt x="3622317" y="5541890"/>
                    <a:pt x="3625843" y="5532284"/>
                    <a:pt x="3632895" y="5524791"/>
                  </a:cubicBezTo>
                  <a:cubicBezTo>
                    <a:pt x="3639949" y="5517299"/>
                    <a:pt x="3648807" y="5513553"/>
                    <a:pt x="3659470" y="5513553"/>
                  </a:cubicBezTo>
                  <a:close/>
                  <a:moveTo>
                    <a:pt x="3492244" y="5513553"/>
                  </a:moveTo>
                  <a:cubicBezTo>
                    <a:pt x="3503028" y="5513553"/>
                    <a:pt x="3511958" y="5517299"/>
                    <a:pt x="3519034" y="5524791"/>
                  </a:cubicBezTo>
                  <a:cubicBezTo>
                    <a:pt x="3526111" y="5532284"/>
                    <a:pt x="3529648" y="5541890"/>
                    <a:pt x="3529648" y="5553611"/>
                  </a:cubicBezTo>
                  <a:cubicBezTo>
                    <a:pt x="3529648" y="5565414"/>
                    <a:pt x="3526047" y="5575126"/>
                    <a:pt x="3518845" y="5582744"/>
                  </a:cubicBezTo>
                  <a:cubicBezTo>
                    <a:pt x="3511642" y="5590362"/>
                    <a:pt x="3502775" y="5594171"/>
                    <a:pt x="3492244" y="5594171"/>
                  </a:cubicBezTo>
                  <a:cubicBezTo>
                    <a:pt x="3481377" y="5594171"/>
                    <a:pt x="3472364" y="5590425"/>
                    <a:pt x="3465203" y="5582932"/>
                  </a:cubicBezTo>
                  <a:cubicBezTo>
                    <a:pt x="3458042" y="5575439"/>
                    <a:pt x="3454462" y="5565624"/>
                    <a:pt x="3454462" y="5553485"/>
                  </a:cubicBezTo>
                  <a:cubicBezTo>
                    <a:pt x="3454462" y="5541597"/>
                    <a:pt x="3458042" y="5531970"/>
                    <a:pt x="3465203" y="5524603"/>
                  </a:cubicBezTo>
                  <a:cubicBezTo>
                    <a:pt x="3472364" y="5517236"/>
                    <a:pt x="3481377" y="5513553"/>
                    <a:pt x="3492244" y="5513553"/>
                  </a:cubicBezTo>
                  <a:close/>
                  <a:moveTo>
                    <a:pt x="4235771" y="5510915"/>
                  </a:moveTo>
                  <a:cubicBezTo>
                    <a:pt x="4244633" y="5510915"/>
                    <a:pt x="4252418" y="5513301"/>
                    <a:pt x="4259126" y="5518073"/>
                  </a:cubicBezTo>
                  <a:cubicBezTo>
                    <a:pt x="4265834" y="5522845"/>
                    <a:pt x="4270329" y="5529040"/>
                    <a:pt x="4272607" y="5536658"/>
                  </a:cubicBezTo>
                  <a:lnTo>
                    <a:pt x="4197799" y="5536658"/>
                  </a:lnTo>
                  <a:cubicBezTo>
                    <a:pt x="4201681" y="5528203"/>
                    <a:pt x="4205900" y="5522301"/>
                    <a:pt x="4210456" y="5518952"/>
                  </a:cubicBezTo>
                  <a:cubicBezTo>
                    <a:pt x="4217714" y="5513594"/>
                    <a:pt x="4226152" y="5510915"/>
                    <a:pt x="4235771" y="5510915"/>
                  </a:cubicBezTo>
                  <a:close/>
                  <a:moveTo>
                    <a:pt x="3325192" y="5510915"/>
                  </a:moveTo>
                  <a:cubicBezTo>
                    <a:pt x="3334053" y="5510915"/>
                    <a:pt x="3341838" y="5513301"/>
                    <a:pt x="3348547" y="5518073"/>
                  </a:cubicBezTo>
                  <a:cubicBezTo>
                    <a:pt x="3355256" y="5522845"/>
                    <a:pt x="3359749" y="5529040"/>
                    <a:pt x="3362027" y="5536658"/>
                  </a:cubicBezTo>
                  <a:lnTo>
                    <a:pt x="3287219" y="5536658"/>
                  </a:lnTo>
                  <a:cubicBezTo>
                    <a:pt x="3291101" y="5528203"/>
                    <a:pt x="3295321" y="5522301"/>
                    <a:pt x="3299877" y="5518952"/>
                  </a:cubicBezTo>
                  <a:cubicBezTo>
                    <a:pt x="3307135" y="5513594"/>
                    <a:pt x="3315572" y="5510915"/>
                    <a:pt x="3325192" y="5510915"/>
                  </a:cubicBezTo>
                  <a:close/>
                  <a:moveTo>
                    <a:pt x="2692579" y="5510915"/>
                  </a:moveTo>
                  <a:cubicBezTo>
                    <a:pt x="2701440" y="5510915"/>
                    <a:pt x="2709225" y="5513301"/>
                    <a:pt x="2715934" y="5518073"/>
                  </a:cubicBezTo>
                  <a:cubicBezTo>
                    <a:pt x="2722642" y="5522845"/>
                    <a:pt x="2727136" y="5529040"/>
                    <a:pt x="2729414" y="5536658"/>
                  </a:cubicBezTo>
                  <a:lnTo>
                    <a:pt x="2654607" y="5536658"/>
                  </a:lnTo>
                  <a:cubicBezTo>
                    <a:pt x="2658488" y="5528203"/>
                    <a:pt x="2662707" y="5522301"/>
                    <a:pt x="2667264" y="5518952"/>
                  </a:cubicBezTo>
                  <a:cubicBezTo>
                    <a:pt x="2674521" y="5513594"/>
                    <a:pt x="2682959" y="5510915"/>
                    <a:pt x="2692579" y="5510915"/>
                  </a:cubicBezTo>
                  <a:close/>
                  <a:moveTo>
                    <a:pt x="2261251" y="5510915"/>
                  </a:moveTo>
                  <a:cubicBezTo>
                    <a:pt x="2270113" y="5510915"/>
                    <a:pt x="2277898" y="5513301"/>
                    <a:pt x="2284607" y="5518073"/>
                  </a:cubicBezTo>
                  <a:cubicBezTo>
                    <a:pt x="2291315" y="5522845"/>
                    <a:pt x="2295809" y="5529040"/>
                    <a:pt x="2298087" y="5536658"/>
                  </a:cubicBezTo>
                  <a:lnTo>
                    <a:pt x="2223278" y="5536658"/>
                  </a:lnTo>
                  <a:cubicBezTo>
                    <a:pt x="2227161" y="5528203"/>
                    <a:pt x="2231380" y="5522301"/>
                    <a:pt x="2235938" y="5518952"/>
                  </a:cubicBezTo>
                  <a:cubicBezTo>
                    <a:pt x="2243194" y="5513594"/>
                    <a:pt x="2251632" y="5510915"/>
                    <a:pt x="2261251" y="5510915"/>
                  </a:cubicBezTo>
                  <a:close/>
                  <a:moveTo>
                    <a:pt x="1216481" y="5510915"/>
                  </a:moveTo>
                  <a:cubicBezTo>
                    <a:pt x="1225343" y="5510915"/>
                    <a:pt x="1233127" y="5513301"/>
                    <a:pt x="1239836" y="5518073"/>
                  </a:cubicBezTo>
                  <a:cubicBezTo>
                    <a:pt x="1246545" y="5522845"/>
                    <a:pt x="1251039" y="5529040"/>
                    <a:pt x="1253317" y="5536658"/>
                  </a:cubicBezTo>
                  <a:lnTo>
                    <a:pt x="1178508" y="5536658"/>
                  </a:lnTo>
                  <a:cubicBezTo>
                    <a:pt x="1182391" y="5528203"/>
                    <a:pt x="1186610" y="5522301"/>
                    <a:pt x="1191166" y="5518952"/>
                  </a:cubicBezTo>
                  <a:cubicBezTo>
                    <a:pt x="1198424" y="5513594"/>
                    <a:pt x="1206862" y="5510915"/>
                    <a:pt x="1216481" y="5510915"/>
                  </a:cubicBezTo>
                  <a:close/>
                  <a:moveTo>
                    <a:pt x="5488311" y="5485424"/>
                  </a:moveTo>
                  <a:lnTo>
                    <a:pt x="5488311" y="5622048"/>
                  </a:lnTo>
                  <a:lnTo>
                    <a:pt x="5522809" y="5622048"/>
                  </a:lnTo>
                  <a:lnTo>
                    <a:pt x="5522809" y="5485424"/>
                  </a:lnTo>
                  <a:close/>
                  <a:moveTo>
                    <a:pt x="5208471" y="5485424"/>
                  </a:moveTo>
                  <a:lnTo>
                    <a:pt x="5260733" y="5611853"/>
                  </a:lnTo>
                  <a:lnTo>
                    <a:pt x="5232460" y="5672027"/>
                  </a:lnTo>
                  <a:lnTo>
                    <a:pt x="5268087" y="5672027"/>
                  </a:lnTo>
                  <a:lnTo>
                    <a:pt x="5354194" y="5485424"/>
                  </a:lnTo>
                  <a:lnTo>
                    <a:pt x="5318843" y="5485424"/>
                  </a:lnTo>
                  <a:lnTo>
                    <a:pt x="5279435" y="5571150"/>
                  </a:lnTo>
                  <a:lnTo>
                    <a:pt x="5243721" y="5485424"/>
                  </a:lnTo>
                  <a:close/>
                  <a:moveTo>
                    <a:pt x="1941844" y="5485424"/>
                  </a:moveTo>
                  <a:lnTo>
                    <a:pt x="1941844" y="5622048"/>
                  </a:lnTo>
                  <a:lnTo>
                    <a:pt x="1976342" y="5622048"/>
                  </a:lnTo>
                  <a:lnTo>
                    <a:pt x="1976342" y="5485424"/>
                  </a:lnTo>
                  <a:close/>
                  <a:moveTo>
                    <a:pt x="1309231" y="5485424"/>
                  </a:moveTo>
                  <a:lnTo>
                    <a:pt x="1309231" y="5622048"/>
                  </a:lnTo>
                  <a:lnTo>
                    <a:pt x="1343729" y="5622048"/>
                  </a:lnTo>
                  <a:lnTo>
                    <a:pt x="1343729" y="5485424"/>
                  </a:lnTo>
                  <a:close/>
                  <a:moveTo>
                    <a:pt x="5751480" y="5481908"/>
                  </a:moveTo>
                  <a:cubicBezTo>
                    <a:pt x="5738422" y="5481908"/>
                    <a:pt x="5727702" y="5485738"/>
                    <a:pt x="5719320" y="5493398"/>
                  </a:cubicBezTo>
                  <a:cubicBezTo>
                    <a:pt x="5710938" y="5501058"/>
                    <a:pt x="5706745" y="5510288"/>
                    <a:pt x="5706745" y="5521087"/>
                  </a:cubicBezTo>
                  <a:cubicBezTo>
                    <a:pt x="5706745" y="5537830"/>
                    <a:pt x="5717866" y="5551769"/>
                    <a:pt x="5740106" y="5562903"/>
                  </a:cubicBezTo>
                  <a:lnTo>
                    <a:pt x="5751732" y="5568679"/>
                  </a:lnTo>
                  <a:cubicBezTo>
                    <a:pt x="5761757" y="5573702"/>
                    <a:pt x="5766769" y="5578851"/>
                    <a:pt x="5766769" y="5584125"/>
                  </a:cubicBezTo>
                  <a:cubicBezTo>
                    <a:pt x="5766769" y="5586971"/>
                    <a:pt x="5765380" y="5589483"/>
                    <a:pt x="5762599" y="5591659"/>
                  </a:cubicBezTo>
                  <a:cubicBezTo>
                    <a:pt x="5759820" y="5593836"/>
                    <a:pt x="5756155" y="5594924"/>
                    <a:pt x="5751605" y="5594924"/>
                  </a:cubicBezTo>
                  <a:cubicBezTo>
                    <a:pt x="5747394" y="5594924"/>
                    <a:pt x="5742570" y="5593480"/>
                    <a:pt x="5737137" y="5590592"/>
                  </a:cubicBezTo>
                  <a:cubicBezTo>
                    <a:pt x="5731704" y="5587704"/>
                    <a:pt x="5726965" y="5583916"/>
                    <a:pt x="5722921" y="5579228"/>
                  </a:cubicBezTo>
                  <a:lnTo>
                    <a:pt x="5701692" y="5602208"/>
                  </a:lnTo>
                  <a:cubicBezTo>
                    <a:pt x="5713654" y="5617779"/>
                    <a:pt x="5729661" y="5625564"/>
                    <a:pt x="5749711" y="5625564"/>
                  </a:cubicBezTo>
                  <a:cubicBezTo>
                    <a:pt x="5764790" y="5625564"/>
                    <a:pt x="5776815" y="5621504"/>
                    <a:pt x="5785788" y="5613384"/>
                  </a:cubicBezTo>
                  <a:cubicBezTo>
                    <a:pt x="5794759" y="5605263"/>
                    <a:pt x="5799245" y="5595134"/>
                    <a:pt x="5799245" y="5582995"/>
                  </a:cubicBezTo>
                  <a:cubicBezTo>
                    <a:pt x="5799245" y="5573870"/>
                    <a:pt x="5796760" y="5565917"/>
                    <a:pt x="5791790" y="5559136"/>
                  </a:cubicBezTo>
                  <a:cubicBezTo>
                    <a:pt x="5786820" y="5552355"/>
                    <a:pt x="5777680" y="5545699"/>
                    <a:pt x="5764368" y="5539170"/>
                  </a:cubicBezTo>
                  <a:lnTo>
                    <a:pt x="5751732" y="5532891"/>
                  </a:lnTo>
                  <a:cubicBezTo>
                    <a:pt x="5746257" y="5530212"/>
                    <a:pt x="5742823" y="5528098"/>
                    <a:pt x="5741433" y="5526549"/>
                  </a:cubicBezTo>
                  <a:cubicBezTo>
                    <a:pt x="5740043" y="5525001"/>
                    <a:pt x="5739348" y="5523305"/>
                    <a:pt x="5739348" y="5521464"/>
                  </a:cubicBezTo>
                  <a:cubicBezTo>
                    <a:pt x="5739348" y="5519036"/>
                    <a:pt x="5740443" y="5517006"/>
                    <a:pt x="5742634" y="5515373"/>
                  </a:cubicBezTo>
                  <a:cubicBezTo>
                    <a:pt x="5744824" y="5513741"/>
                    <a:pt x="5747857" y="5512925"/>
                    <a:pt x="5751732" y="5512925"/>
                  </a:cubicBezTo>
                  <a:cubicBezTo>
                    <a:pt x="5758809" y="5512925"/>
                    <a:pt x="5766685" y="5517194"/>
                    <a:pt x="5775363" y="5525733"/>
                  </a:cubicBezTo>
                  <a:lnTo>
                    <a:pt x="5796718" y="5504511"/>
                  </a:lnTo>
                  <a:cubicBezTo>
                    <a:pt x="5791243" y="5497228"/>
                    <a:pt x="5784566" y="5491640"/>
                    <a:pt x="5776690" y="5487747"/>
                  </a:cubicBezTo>
                  <a:cubicBezTo>
                    <a:pt x="5768812" y="5483854"/>
                    <a:pt x="5760410" y="5481908"/>
                    <a:pt x="5751480" y="5481908"/>
                  </a:cubicBezTo>
                  <a:close/>
                  <a:moveTo>
                    <a:pt x="5620757" y="5481908"/>
                  </a:moveTo>
                  <a:cubicBezTo>
                    <a:pt x="5606014" y="5481908"/>
                    <a:pt x="5592683" y="5485089"/>
                    <a:pt x="5580762" y="5491452"/>
                  </a:cubicBezTo>
                  <a:cubicBezTo>
                    <a:pt x="5568841" y="5497814"/>
                    <a:pt x="5559553" y="5506562"/>
                    <a:pt x="5552899" y="5517696"/>
                  </a:cubicBezTo>
                  <a:cubicBezTo>
                    <a:pt x="5546244" y="5528831"/>
                    <a:pt x="5542915" y="5541011"/>
                    <a:pt x="5542915" y="5554238"/>
                  </a:cubicBezTo>
                  <a:cubicBezTo>
                    <a:pt x="5542915" y="5573326"/>
                    <a:pt x="5549760" y="5589985"/>
                    <a:pt x="5563450" y="5604217"/>
                  </a:cubicBezTo>
                  <a:cubicBezTo>
                    <a:pt x="5577139" y="5618448"/>
                    <a:pt x="5596073" y="5625564"/>
                    <a:pt x="5620252" y="5625564"/>
                  </a:cubicBezTo>
                  <a:cubicBezTo>
                    <a:pt x="5647125" y="5625564"/>
                    <a:pt x="5667933" y="5616037"/>
                    <a:pt x="5682676" y="5596983"/>
                  </a:cubicBezTo>
                  <a:lnTo>
                    <a:pt x="5655474" y="5578474"/>
                  </a:lnTo>
                  <a:cubicBezTo>
                    <a:pt x="5646872" y="5588939"/>
                    <a:pt x="5634852" y="5594171"/>
                    <a:pt x="5619416" y="5594171"/>
                  </a:cubicBezTo>
                  <a:cubicBezTo>
                    <a:pt x="5606934" y="5594171"/>
                    <a:pt x="5596855" y="5590493"/>
                    <a:pt x="5589179" y="5583138"/>
                  </a:cubicBezTo>
                  <a:cubicBezTo>
                    <a:pt x="5581504" y="5575783"/>
                    <a:pt x="5577667" y="5566295"/>
                    <a:pt x="5577667" y="5554676"/>
                  </a:cubicBezTo>
                  <a:cubicBezTo>
                    <a:pt x="5577667" y="5542724"/>
                    <a:pt x="5581652" y="5532924"/>
                    <a:pt x="5589622" y="5525276"/>
                  </a:cubicBezTo>
                  <a:cubicBezTo>
                    <a:pt x="5597592" y="5517628"/>
                    <a:pt x="5608029" y="5513804"/>
                    <a:pt x="5620934" y="5513804"/>
                  </a:cubicBezTo>
                  <a:cubicBezTo>
                    <a:pt x="5628019" y="5513804"/>
                    <a:pt x="5634197" y="5514892"/>
                    <a:pt x="5639468" y="5517069"/>
                  </a:cubicBezTo>
                  <a:cubicBezTo>
                    <a:pt x="5644741" y="5519245"/>
                    <a:pt x="5650077" y="5523138"/>
                    <a:pt x="5655474" y="5528747"/>
                  </a:cubicBezTo>
                  <a:lnTo>
                    <a:pt x="5684192" y="5513050"/>
                  </a:lnTo>
                  <a:cubicBezTo>
                    <a:pt x="5677285" y="5503088"/>
                    <a:pt x="5668396" y="5495407"/>
                    <a:pt x="5657529" y="5490007"/>
                  </a:cubicBezTo>
                  <a:cubicBezTo>
                    <a:pt x="5646661" y="5484608"/>
                    <a:pt x="5634404" y="5481908"/>
                    <a:pt x="5620757" y="5481908"/>
                  </a:cubicBezTo>
                  <a:close/>
                  <a:moveTo>
                    <a:pt x="5416002" y="5481908"/>
                  </a:moveTo>
                  <a:cubicBezTo>
                    <a:pt x="5402944" y="5481908"/>
                    <a:pt x="5392225" y="5485738"/>
                    <a:pt x="5383842" y="5493398"/>
                  </a:cubicBezTo>
                  <a:cubicBezTo>
                    <a:pt x="5375460" y="5501058"/>
                    <a:pt x="5371270" y="5510288"/>
                    <a:pt x="5371270" y="5521087"/>
                  </a:cubicBezTo>
                  <a:cubicBezTo>
                    <a:pt x="5371270" y="5537830"/>
                    <a:pt x="5382389" y="5551769"/>
                    <a:pt x="5404630" y="5562903"/>
                  </a:cubicBezTo>
                  <a:lnTo>
                    <a:pt x="5416256" y="5568679"/>
                  </a:lnTo>
                  <a:cubicBezTo>
                    <a:pt x="5426281" y="5573702"/>
                    <a:pt x="5431293" y="5578851"/>
                    <a:pt x="5431293" y="5584125"/>
                  </a:cubicBezTo>
                  <a:cubicBezTo>
                    <a:pt x="5431293" y="5586971"/>
                    <a:pt x="5429903" y="5589483"/>
                    <a:pt x="5427123" y="5591659"/>
                  </a:cubicBezTo>
                  <a:cubicBezTo>
                    <a:pt x="5424342" y="5593836"/>
                    <a:pt x="5420678" y="5594924"/>
                    <a:pt x="5416129" y="5594924"/>
                  </a:cubicBezTo>
                  <a:cubicBezTo>
                    <a:pt x="5411917" y="5594924"/>
                    <a:pt x="5407094" y="5593480"/>
                    <a:pt x="5401660" y="5590592"/>
                  </a:cubicBezTo>
                  <a:cubicBezTo>
                    <a:pt x="5396227" y="5587704"/>
                    <a:pt x="5391488" y="5583916"/>
                    <a:pt x="5387444" y="5579228"/>
                  </a:cubicBezTo>
                  <a:lnTo>
                    <a:pt x="5366214" y="5602208"/>
                  </a:lnTo>
                  <a:cubicBezTo>
                    <a:pt x="5378177" y="5617779"/>
                    <a:pt x="5394184" y="5625564"/>
                    <a:pt x="5414233" y="5625564"/>
                  </a:cubicBezTo>
                  <a:cubicBezTo>
                    <a:pt x="5429314" y="5625564"/>
                    <a:pt x="5441339" y="5621504"/>
                    <a:pt x="5450311" y="5613384"/>
                  </a:cubicBezTo>
                  <a:cubicBezTo>
                    <a:pt x="5459283" y="5605263"/>
                    <a:pt x="5463769" y="5595134"/>
                    <a:pt x="5463769" y="5582995"/>
                  </a:cubicBezTo>
                  <a:cubicBezTo>
                    <a:pt x="5463769" y="5573870"/>
                    <a:pt x="5461284" y="5565917"/>
                    <a:pt x="5456312" y="5559136"/>
                  </a:cubicBezTo>
                  <a:cubicBezTo>
                    <a:pt x="5451343" y="5552355"/>
                    <a:pt x="5442203" y="5545699"/>
                    <a:pt x="5428892" y="5539170"/>
                  </a:cubicBezTo>
                  <a:lnTo>
                    <a:pt x="5416256" y="5532891"/>
                  </a:lnTo>
                  <a:cubicBezTo>
                    <a:pt x="5410779" y="5530212"/>
                    <a:pt x="5407347" y="5528098"/>
                    <a:pt x="5405957" y="5526549"/>
                  </a:cubicBezTo>
                  <a:cubicBezTo>
                    <a:pt x="5404566" y="5525001"/>
                    <a:pt x="5403872" y="5523305"/>
                    <a:pt x="5403872" y="5521464"/>
                  </a:cubicBezTo>
                  <a:cubicBezTo>
                    <a:pt x="5403872" y="5519036"/>
                    <a:pt x="5404967" y="5517006"/>
                    <a:pt x="5407157" y="5515373"/>
                  </a:cubicBezTo>
                  <a:cubicBezTo>
                    <a:pt x="5409348" y="5513741"/>
                    <a:pt x="5412381" y="5512925"/>
                    <a:pt x="5416256" y="5512925"/>
                  </a:cubicBezTo>
                  <a:cubicBezTo>
                    <a:pt x="5423332" y="5512925"/>
                    <a:pt x="5431209" y="5517194"/>
                    <a:pt x="5439886" y="5525733"/>
                  </a:cubicBezTo>
                  <a:lnTo>
                    <a:pt x="5461241" y="5504511"/>
                  </a:lnTo>
                  <a:cubicBezTo>
                    <a:pt x="5455765" y="5497228"/>
                    <a:pt x="5449089" y="5491640"/>
                    <a:pt x="5441212" y="5487747"/>
                  </a:cubicBezTo>
                  <a:cubicBezTo>
                    <a:pt x="5433336" y="5483854"/>
                    <a:pt x="5424932" y="5481908"/>
                    <a:pt x="5416002" y="5481908"/>
                  </a:cubicBezTo>
                  <a:close/>
                  <a:moveTo>
                    <a:pt x="4684436" y="5481908"/>
                  </a:moveTo>
                  <a:cubicBezTo>
                    <a:pt x="4666492" y="5481908"/>
                    <a:pt x="4650613" y="5488103"/>
                    <a:pt x="4636797" y="5500493"/>
                  </a:cubicBezTo>
                  <a:cubicBezTo>
                    <a:pt x="4621043" y="5514725"/>
                    <a:pt x="4613166" y="5532514"/>
                    <a:pt x="4613166" y="5553862"/>
                  </a:cubicBezTo>
                  <a:cubicBezTo>
                    <a:pt x="4613166" y="5573786"/>
                    <a:pt x="4620137" y="5590718"/>
                    <a:pt x="4634079" y="5604656"/>
                  </a:cubicBezTo>
                  <a:cubicBezTo>
                    <a:pt x="4648022" y="5618595"/>
                    <a:pt x="4664850" y="5625564"/>
                    <a:pt x="4684562" y="5625564"/>
                  </a:cubicBezTo>
                  <a:cubicBezTo>
                    <a:pt x="4697958" y="5625564"/>
                    <a:pt x="4710214" y="5622404"/>
                    <a:pt x="4721334" y="5616083"/>
                  </a:cubicBezTo>
                  <a:cubicBezTo>
                    <a:pt x="4732455" y="5609763"/>
                    <a:pt x="4741237" y="5600994"/>
                    <a:pt x="4747683" y="5589776"/>
                  </a:cubicBezTo>
                  <a:cubicBezTo>
                    <a:pt x="4754126" y="5578558"/>
                    <a:pt x="4757349" y="5566503"/>
                    <a:pt x="4757349" y="5553611"/>
                  </a:cubicBezTo>
                  <a:cubicBezTo>
                    <a:pt x="4757349" y="5540802"/>
                    <a:pt x="4754148" y="5528873"/>
                    <a:pt x="4747745" y="5517822"/>
                  </a:cubicBezTo>
                  <a:cubicBezTo>
                    <a:pt x="4741343" y="5506772"/>
                    <a:pt x="4732434" y="5498023"/>
                    <a:pt x="4721018" y="5491577"/>
                  </a:cubicBezTo>
                  <a:cubicBezTo>
                    <a:pt x="4709605" y="5485131"/>
                    <a:pt x="4697410" y="5481908"/>
                    <a:pt x="4684436" y="5481908"/>
                  </a:cubicBezTo>
                  <a:close/>
                  <a:moveTo>
                    <a:pt x="4407566" y="5481908"/>
                  </a:moveTo>
                  <a:cubicBezTo>
                    <a:pt x="4400921" y="5481908"/>
                    <a:pt x="4394422" y="5483189"/>
                    <a:pt x="4388072" y="5485752"/>
                  </a:cubicBezTo>
                  <a:cubicBezTo>
                    <a:pt x="4381719" y="5488314"/>
                    <a:pt x="4374632" y="5492872"/>
                    <a:pt x="4366810" y="5499426"/>
                  </a:cubicBezTo>
                  <a:lnTo>
                    <a:pt x="4366810" y="5485424"/>
                  </a:lnTo>
                  <a:lnTo>
                    <a:pt x="4332312" y="5485424"/>
                  </a:lnTo>
                  <a:lnTo>
                    <a:pt x="4332312" y="5622048"/>
                  </a:lnTo>
                  <a:lnTo>
                    <a:pt x="4366810" y="5622048"/>
                  </a:lnTo>
                  <a:lnTo>
                    <a:pt x="4366810" y="5567235"/>
                  </a:lnTo>
                  <a:cubicBezTo>
                    <a:pt x="4366810" y="5553021"/>
                    <a:pt x="4367314" y="5543781"/>
                    <a:pt x="4368322" y="5539517"/>
                  </a:cubicBezTo>
                  <a:cubicBezTo>
                    <a:pt x="4370256" y="5531322"/>
                    <a:pt x="4373723" y="5524904"/>
                    <a:pt x="4378724" y="5520263"/>
                  </a:cubicBezTo>
                  <a:cubicBezTo>
                    <a:pt x="4383725" y="5515622"/>
                    <a:pt x="4389713" y="5513301"/>
                    <a:pt x="4396687" y="5513301"/>
                  </a:cubicBezTo>
                  <a:cubicBezTo>
                    <a:pt x="4402066" y="5513301"/>
                    <a:pt x="4406583" y="5514702"/>
                    <a:pt x="4410239" y="5517503"/>
                  </a:cubicBezTo>
                  <a:cubicBezTo>
                    <a:pt x="4413895" y="5520304"/>
                    <a:pt x="4416458" y="5524381"/>
                    <a:pt x="4417929" y="5529733"/>
                  </a:cubicBezTo>
                  <a:cubicBezTo>
                    <a:pt x="4419401" y="5535085"/>
                    <a:pt x="4420136" y="5545913"/>
                    <a:pt x="4420136" y="5562218"/>
                  </a:cubicBezTo>
                  <a:lnTo>
                    <a:pt x="4420136" y="5622048"/>
                  </a:lnTo>
                  <a:lnTo>
                    <a:pt x="4454255" y="5622048"/>
                  </a:lnTo>
                  <a:lnTo>
                    <a:pt x="4454255" y="5531761"/>
                  </a:lnTo>
                  <a:cubicBezTo>
                    <a:pt x="4454255" y="5516022"/>
                    <a:pt x="4450259" y="5504135"/>
                    <a:pt x="4442268" y="5496098"/>
                  </a:cubicBezTo>
                  <a:cubicBezTo>
                    <a:pt x="4432761" y="5486638"/>
                    <a:pt x="4421195" y="5481908"/>
                    <a:pt x="4407566" y="5481908"/>
                  </a:cubicBezTo>
                  <a:close/>
                  <a:moveTo>
                    <a:pt x="4234065" y="5481908"/>
                  </a:moveTo>
                  <a:cubicBezTo>
                    <a:pt x="4213679" y="5481908"/>
                    <a:pt x="4196725" y="5488794"/>
                    <a:pt x="4183203" y="5502565"/>
                  </a:cubicBezTo>
                  <a:cubicBezTo>
                    <a:pt x="4169682" y="5516336"/>
                    <a:pt x="4162922" y="5533644"/>
                    <a:pt x="4162922" y="5554490"/>
                  </a:cubicBezTo>
                  <a:cubicBezTo>
                    <a:pt x="4162922" y="5574833"/>
                    <a:pt x="4169703" y="5591764"/>
                    <a:pt x="4183266" y="5605284"/>
                  </a:cubicBezTo>
                  <a:cubicBezTo>
                    <a:pt x="4196830" y="5618804"/>
                    <a:pt x="4214394" y="5625564"/>
                    <a:pt x="4235961" y="5625564"/>
                  </a:cubicBezTo>
                  <a:cubicBezTo>
                    <a:pt x="4249861" y="5625564"/>
                    <a:pt x="4261865" y="5623116"/>
                    <a:pt x="4271975" y="5618218"/>
                  </a:cubicBezTo>
                  <a:cubicBezTo>
                    <a:pt x="4282084" y="5613321"/>
                    <a:pt x="4290762" y="5605765"/>
                    <a:pt x="4298006" y="5595552"/>
                  </a:cubicBezTo>
                  <a:lnTo>
                    <a:pt x="4268942" y="5581990"/>
                  </a:lnTo>
                  <a:cubicBezTo>
                    <a:pt x="4259676" y="5590948"/>
                    <a:pt x="4248597" y="5595427"/>
                    <a:pt x="4235708" y="5595427"/>
                  </a:cubicBezTo>
                  <a:cubicBezTo>
                    <a:pt x="4224925" y="5595427"/>
                    <a:pt x="4216059" y="5592559"/>
                    <a:pt x="4209108" y="5586825"/>
                  </a:cubicBezTo>
                  <a:cubicBezTo>
                    <a:pt x="4202157" y="5581090"/>
                    <a:pt x="4197883" y="5573367"/>
                    <a:pt x="4196283" y="5563656"/>
                  </a:cubicBezTo>
                  <a:lnTo>
                    <a:pt x="4307105" y="5563656"/>
                  </a:lnTo>
                  <a:lnTo>
                    <a:pt x="4307231" y="5557127"/>
                  </a:lnTo>
                  <a:cubicBezTo>
                    <a:pt x="4307231" y="5534523"/>
                    <a:pt x="4300449" y="5516336"/>
                    <a:pt x="4286887" y="5502565"/>
                  </a:cubicBezTo>
                  <a:cubicBezTo>
                    <a:pt x="4273323" y="5488794"/>
                    <a:pt x="4255716" y="5481908"/>
                    <a:pt x="4234065" y="5481908"/>
                  </a:cubicBezTo>
                  <a:close/>
                  <a:moveTo>
                    <a:pt x="4007234" y="5481908"/>
                  </a:moveTo>
                  <a:cubicBezTo>
                    <a:pt x="3998719" y="5481908"/>
                    <a:pt x="3990857" y="5483498"/>
                    <a:pt x="3983649" y="5486680"/>
                  </a:cubicBezTo>
                  <a:cubicBezTo>
                    <a:pt x="3976441" y="5489861"/>
                    <a:pt x="3969886" y="5494675"/>
                    <a:pt x="3963986" y="5501121"/>
                  </a:cubicBezTo>
                  <a:lnTo>
                    <a:pt x="3963986" y="5485424"/>
                  </a:lnTo>
                  <a:lnTo>
                    <a:pt x="3929488" y="5485424"/>
                  </a:lnTo>
                  <a:lnTo>
                    <a:pt x="3929488" y="5622048"/>
                  </a:lnTo>
                  <a:lnTo>
                    <a:pt x="3963986" y="5622048"/>
                  </a:lnTo>
                  <a:lnTo>
                    <a:pt x="3963986" y="5561271"/>
                  </a:lnTo>
                  <a:cubicBezTo>
                    <a:pt x="3963986" y="5548127"/>
                    <a:pt x="3965147" y="5538500"/>
                    <a:pt x="3967469" y="5532389"/>
                  </a:cubicBezTo>
                  <a:cubicBezTo>
                    <a:pt x="3969790" y="5526277"/>
                    <a:pt x="3973294" y="5521526"/>
                    <a:pt x="3977981" y="5518136"/>
                  </a:cubicBezTo>
                  <a:cubicBezTo>
                    <a:pt x="3982668" y="5514745"/>
                    <a:pt x="3987882" y="5513050"/>
                    <a:pt x="3993623" y="5513050"/>
                  </a:cubicBezTo>
                  <a:cubicBezTo>
                    <a:pt x="3998776" y="5513050"/>
                    <a:pt x="4003167" y="5514390"/>
                    <a:pt x="4006799" y="5517069"/>
                  </a:cubicBezTo>
                  <a:cubicBezTo>
                    <a:pt x="4010430" y="5519748"/>
                    <a:pt x="4013153" y="5523829"/>
                    <a:pt x="4014968" y="5529312"/>
                  </a:cubicBezTo>
                  <a:cubicBezTo>
                    <a:pt x="4016782" y="5534795"/>
                    <a:pt x="4017690" y="5543648"/>
                    <a:pt x="4017690" y="5555871"/>
                  </a:cubicBezTo>
                  <a:lnTo>
                    <a:pt x="4017690" y="5622048"/>
                  </a:lnTo>
                  <a:lnTo>
                    <a:pt x="4052441" y="5622048"/>
                  </a:lnTo>
                  <a:lnTo>
                    <a:pt x="4052441" y="5560392"/>
                  </a:lnTo>
                  <a:cubicBezTo>
                    <a:pt x="4052441" y="5547332"/>
                    <a:pt x="4053579" y="5537851"/>
                    <a:pt x="4055853" y="5531949"/>
                  </a:cubicBezTo>
                  <a:cubicBezTo>
                    <a:pt x="4058127" y="5526047"/>
                    <a:pt x="4061603" y="5521422"/>
                    <a:pt x="4066278" y="5518073"/>
                  </a:cubicBezTo>
                  <a:cubicBezTo>
                    <a:pt x="4070954" y="5514725"/>
                    <a:pt x="4076240" y="5513050"/>
                    <a:pt x="4082137" y="5513050"/>
                  </a:cubicBezTo>
                  <a:cubicBezTo>
                    <a:pt x="4089887" y="5513050"/>
                    <a:pt x="4095701" y="5515792"/>
                    <a:pt x="4099575" y="5521275"/>
                  </a:cubicBezTo>
                  <a:cubicBezTo>
                    <a:pt x="4103450" y="5526759"/>
                    <a:pt x="4105389" y="5537244"/>
                    <a:pt x="4105389" y="5552732"/>
                  </a:cubicBezTo>
                  <a:lnTo>
                    <a:pt x="4105389" y="5622048"/>
                  </a:lnTo>
                  <a:lnTo>
                    <a:pt x="4140139" y="5622048"/>
                  </a:lnTo>
                  <a:lnTo>
                    <a:pt x="4140139" y="5541932"/>
                  </a:lnTo>
                  <a:cubicBezTo>
                    <a:pt x="4140139" y="5525524"/>
                    <a:pt x="4138515" y="5513678"/>
                    <a:pt x="4135270" y="5506395"/>
                  </a:cubicBezTo>
                  <a:cubicBezTo>
                    <a:pt x="4132023" y="5499112"/>
                    <a:pt x="4126691" y="5493210"/>
                    <a:pt x="4119273" y="5488689"/>
                  </a:cubicBezTo>
                  <a:cubicBezTo>
                    <a:pt x="4111854" y="5484168"/>
                    <a:pt x="4103255" y="5481908"/>
                    <a:pt x="4093476" y="5481908"/>
                  </a:cubicBezTo>
                  <a:cubicBezTo>
                    <a:pt x="4084035" y="5481908"/>
                    <a:pt x="4075330" y="5484001"/>
                    <a:pt x="4067363" y="5488187"/>
                  </a:cubicBezTo>
                  <a:cubicBezTo>
                    <a:pt x="4059396" y="5492372"/>
                    <a:pt x="4052673" y="5498484"/>
                    <a:pt x="4047193" y="5506520"/>
                  </a:cubicBezTo>
                  <a:cubicBezTo>
                    <a:pt x="4042979" y="5498484"/>
                    <a:pt x="4037414" y="5492372"/>
                    <a:pt x="4030500" y="5488187"/>
                  </a:cubicBezTo>
                  <a:cubicBezTo>
                    <a:pt x="4023588" y="5484001"/>
                    <a:pt x="4015833" y="5481908"/>
                    <a:pt x="4007234" y="5481908"/>
                  </a:cubicBezTo>
                  <a:close/>
                  <a:moveTo>
                    <a:pt x="3818478" y="5481908"/>
                  </a:moveTo>
                  <a:cubicBezTo>
                    <a:pt x="3812160" y="5481908"/>
                    <a:pt x="3806347" y="5483666"/>
                    <a:pt x="3801040" y="5487182"/>
                  </a:cubicBezTo>
                  <a:cubicBezTo>
                    <a:pt x="3795732" y="5490698"/>
                    <a:pt x="3791478" y="5495847"/>
                    <a:pt x="3788277" y="5502628"/>
                  </a:cubicBezTo>
                  <a:lnTo>
                    <a:pt x="3788277" y="5485424"/>
                  </a:lnTo>
                  <a:lnTo>
                    <a:pt x="3758707" y="5485424"/>
                  </a:lnTo>
                  <a:lnTo>
                    <a:pt x="3758707" y="5622048"/>
                  </a:lnTo>
                  <a:lnTo>
                    <a:pt x="3792952" y="5622048"/>
                  </a:lnTo>
                  <a:lnTo>
                    <a:pt x="3792952" y="5566796"/>
                  </a:lnTo>
                  <a:lnTo>
                    <a:pt x="3792825" y="5560140"/>
                  </a:lnTo>
                  <a:cubicBezTo>
                    <a:pt x="3792825" y="5541053"/>
                    <a:pt x="3794658" y="5528245"/>
                    <a:pt x="3798323" y="5521715"/>
                  </a:cubicBezTo>
                  <a:cubicBezTo>
                    <a:pt x="3801987" y="5515185"/>
                    <a:pt x="3806473" y="5511920"/>
                    <a:pt x="3811780" y="5511920"/>
                  </a:cubicBezTo>
                  <a:cubicBezTo>
                    <a:pt x="3814393" y="5511920"/>
                    <a:pt x="3817719" y="5512925"/>
                    <a:pt x="3821763" y="5514934"/>
                  </a:cubicBezTo>
                  <a:lnTo>
                    <a:pt x="3832504" y="5485424"/>
                  </a:lnTo>
                  <a:cubicBezTo>
                    <a:pt x="3827618" y="5483080"/>
                    <a:pt x="3822943" y="5481908"/>
                    <a:pt x="3818478" y="5481908"/>
                  </a:cubicBezTo>
                  <a:close/>
                  <a:moveTo>
                    <a:pt x="3652443" y="5481908"/>
                  </a:moveTo>
                  <a:cubicBezTo>
                    <a:pt x="3634519" y="5481908"/>
                    <a:pt x="3619290" y="5488647"/>
                    <a:pt x="3606751" y="5502125"/>
                  </a:cubicBezTo>
                  <a:cubicBezTo>
                    <a:pt x="3594214" y="5515604"/>
                    <a:pt x="3587946" y="5532891"/>
                    <a:pt x="3587946" y="5553987"/>
                  </a:cubicBezTo>
                  <a:cubicBezTo>
                    <a:pt x="3587946" y="5574330"/>
                    <a:pt x="3594424" y="5591345"/>
                    <a:pt x="3607383" y="5605033"/>
                  </a:cubicBezTo>
                  <a:cubicBezTo>
                    <a:pt x="3620342" y="5618721"/>
                    <a:pt x="3635698" y="5625564"/>
                    <a:pt x="3653452" y="5625564"/>
                  </a:cubicBezTo>
                  <a:cubicBezTo>
                    <a:pt x="3661362" y="5625564"/>
                    <a:pt x="3668704" y="5624162"/>
                    <a:pt x="3675477" y="5621358"/>
                  </a:cubicBezTo>
                  <a:cubicBezTo>
                    <a:pt x="3682251" y="5618553"/>
                    <a:pt x="3689003" y="5613970"/>
                    <a:pt x="3695735" y="5607607"/>
                  </a:cubicBezTo>
                  <a:lnTo>
                    <a:pt x="3695735" y="5622048"/>
                  </a:lnTo>
                  <a:lnTo>
                    <a:pt x="3730233" y="5622048"/>
                  </a:lnTo>
                  <a:lnTo>
                    <a:pt x="3730233" y="5485424"/>
                  </a:lnTo>
                  <a:lnTo>
                    <a:pt x="3695735" y="5485424"/>
                  </a:lnTo>
                  <a:lnTo>
                    <a:pt x="3695735" y="5500493"/>
                  </a:lnTo>
                  <a:cubicBezTo>
                    <a:pt x="3689592" y="5494298"/>
                    <a:pt x="3682902" y="5489652"/>
                    <a:pt x="3675665" y="5486554"/>
                  </a:cubicBezTo>
                  <a:cubicBezTo>
                    <a:pt x="3668429" y="5483457"/>
                    <a:pt x="3660689" y="5481908"/>
                    <a:pt x="3652443" y="5481908"/>
                  </a:cubicBezTo>
                  <a:close/>
                  <a:moveTo>
                    <a:pt x="3499447" y="5481908"/>
                  </a:moveTo>
                  <a:cubicBezTo>
                    <a:pt x="3491192" y="5481908"/>
                    <a:pt x="3483441" y="5483457"/>
                    <a:pt x="3476196" y="5486554"/>
                  </a:cubicBezTo>
                  <a:cubicBezTo>
                    <a:pt x="3468951" y="5489652"/>
                    <a:pt x="3462212" y="5494298"/>
                    <a:pt x="3455978" y="5500493"/>
                  </a:cubicBezTo>
                  <a:lnTo>
                    <a:pt x="3455978" y="5485424"/>
                  </a:lnTo>
                  <a:lnTo>
                    <a:pt x="3421733" y="5485424"/>
                  </a:lnTo>
                  <a:lnTo>
                    <a:pt x="3421733" y="5672027"/>
                  </a:lnTo>
                  <a:lnTo>
                    <a:pt x="3455978" y="5672027"/>
                  </a:lnTo>
                  <a:lnTo>
                    <a:pt x="3455978" y="5607607"/>
                  </a:lnTo>
                  <a:cubicBezTo>
                    <a:pt x="3462717" y="5613970"/>
                    <a:pt x="3469499" y="5618553"/>
                    <a:pt x="3476323" y="5621358"/>
                  </a:cubicBezTo>
                  <a:cubicBezTo>
                    <a:pt x="3483146" y="5624162"/>
                    <a:pt x="3490518" y="5625564"/>
                    <a:pt x="3498437" y="5625564"/>
                  </a:cubicBezTo>
                  <a:cubicBezTo>
                    <a:pt x="3516213" y="5625564"/>
                    <a:pt x="3531587" y="5618721"/>
                    <a:pt x="3544560" y="5605033"/>
                  </a:cubicBezTo>
                  <a:cubicBezTo>
                    <a:pt x="3557533" y="5591345"/>
                    <a:pt x="3564020" y="5574330"/>
                    <a:pt x="3564020" y="5553987"/>
                  </a:cubicBezTo>
                  <a:cubicBezTo>
                    <a:pt x="3564020" y="5532891"/>
                    <a:pt x="3557744" y="5515604"/>
                    <a:pt x="3545192" y="5502125"/>
                  </a:cubicBezTo>
                  <a:cubicBezTo>
                    <a:pt x="3532639" y="5488647"/>
                    <a:pt x="3517392" y="5481908"/>
                    <a:pt x="3499447" y="5481908"/>
                  </a:cubicBezTo>
                  <a:close/>
                  <a:moveTo>
                    <a:pt x="3323486" y="5481908"/>
                  </a:moveTo>
                  <a:cubicBezTo>
                    <a:pt x="3303099" y="5481908"/>
                    <a:pt x="3286145" y="5488794"/>
                    <a:pt x="3272624" y="5502565"/>
                  </a:cubicBezTo>
                  <a:cubicBezTo>
                    <a:pt x="3259103" y="5516336"/>
                    <a:pt x="3252342" y="5533644"/>
                    <a:pt x="3252342" y="5554490"/>
                  </a:cubicBezTo>
                  <a:cubicBezTo>
                    <a:pt x="3252342" y="5574833"/>
                    <a:pt x="3259124" y="5591764"/>
                    <a:pt x="3272687" y="5605284"/>
                  </a:cubicBezTo>
                  <a:cubicBezTo>
                    <a:pt x="3286250" y="5618804"/>
                    <a:pt x="3303815" y="5625564"/>
                    <a:pt x="3325381" y="5625564"/>
                  </a:cubicBezTo>
                  <a:cubicBezTo>
                    <a:pt x="3339282" y="5625564"/>
                    <a:pt x="3351286" y="5623116"/>
                    <a:pt x="3361395" y="5618218"/>
                  </a:cubicBezTo>
                  <a:cubicBezTo>
                    <a:pt x="3371505" y="5613321"/>
                    <a:pt x="3380182" y="5605765"/>
                    <a:pt x="3387427" y="5595552"/>
                  </a:cubicBezTo>
                  <a:lnTo>
                    <a:pt x="3358363" y="5581990"/>
                  </a:lnTo>
                  <a:cubicBezTo>
                    <a:pt x="3349096" y="5590948"/>
                    <a:pt x="3338018" y="5595427"/>
                    <a:pt x="3325129" y="5595427"/>
                  </a:cubicBezTo>
                  <a:cubicBezTo>
                    <a:pt x="3314346" y="5595427"/>
                    <a:pt x="3305479" y="5592559"/>
                    <a:pt x="3298529" y="5586825"/>
                  </a:cubicBezTo>
                  <a:cubicBezTo>
                    <a:pt x="3291579" y="5581090"/>
                    <a:pt x="3287303" y="5573367"/>
                    <a:pt x="3285702" y="5563656"/>
                  </a:cubicBezTo>
                  <a:lnTo>
                    <a:pt x="3396525" y="5563656"/>
                  </a:lnTo>
                  <a:lnTo>
                    <a:pt x="3396651" y="5557127"/>
                  </a:lnTo>
                  <a:cubicBezTo>
                    <a:pt x="3396651" y="5534523"/>
                    <a:pt x="3389870" y="5516336"/>
                    <a:pt x="3376307" y="5502565"/>
                  </a:cubicBezTo>
                  <a:cubicBezTo>
                    <a:pt x="3362743" y="5488794"/>
                    <a:pt x="3345137" y="5481908"/>
                    <a:pt x="3323486" y="5481908"/>
                  </a:cubicBezTo>
                  <a:close/>
                  <a:moveTo>
                    <a:pt x="2864375" y="5481908"/>
                  </a:moveTo>
                  <a:cubicBezTo>
                    <a:pt x="2857728" y="5481908"/>
                    <a:pt x="2851230" y="5483189"/>
                    <a:pt x="2844879" y="5485752"/>
                  </a:cubicBezTo>
                  <a:cubicBezTo>
                    <a:pt x="2838527" y="5488314"/>
                    <a:pt x="2831441" y="5492872"/>
                    <a:pt x="2823618" y="5499426"/>
                  </a:cubicBezTo>
                  <a:lnTo>
                    <a:pt x="2823618" y="5485424"/>
                  </a:lnTo>
                  <a:lnTo>
                    <a:pt x="2789119" y="5485424"/>
                  </a:lnTo>
                  <a:lnTo>
                    <a:pt x="2789119" y="5622048"/>
                  </a:lnTo>
                  <a:lnTo>
                    <a:pt x="2823618" y="5622048"/>
                  </a:lnTo>
                  <a:lnTo>
                    <a:pt x="2823618" y="5567235"/>
                  </a:lnTo>
                  <a:cubicBezTo>
                    <a:pt x="2823618" y="5553021"/>
                    <a:pt x="2824122" y="5543781"/>
                    <a:pt x="2825130" y="5539517"/>
                  </a:cubicBezTo>
                  <a:cubicBezTo>
                    <a:pt x="2827063" y="5531322"/>
                    <a:pt x="2830531" y="5524904"/>
                    <a:pt x="2835532" y="5520263"/>
                  </a:cubicBezTo>
                  <a:cubicBezTo>
                    <a:pt x="2840531" y="5515622"/>
                    <a:pt x="2846520" y="5513301"/>
                    <a:pt x="2853495" y="5513301"/>
                  </a:cubicBezTo>
                  <a:cubicBezTo>
                    <a:pt x="2858873" y="5513301"/>
                    <a:pt x="2863391" y="5514702"/>
                    <a:pt x="2867046" y="5517503"/>
                  </a:cubicBezTo>
                  <a:cubicBezTo>
                    <a:pt x="2870703" y="5520304"/>
                    <a:pt x="2873267" y="5524381"/>
                    <a:pt x="2874738" y="5529733"/>
                  </a:cubicBezTo>
                  <a:cubicBezTo>
                    <a:pt x="2876208" y="5535085"/>
                    <a:pt x="2876943" y="5545913"/>
                    <a:pt x="2876943" y="5562218"/>
                  </a:cubicBezTo>
                  <a:lnTo>
                    <a:pt x="2876943" y="5622048"/>
                  </a:lnTo>
                  <a:lnTo>
                    <a:pt x="2911062" y="5622048"/>
                  </a:lnTo>
                  <a:lnTo>
                    <a:pt x="2911062" y="5531761"/>
                  </a:lnTo>
                  <a:cubicBezTo>
                    <a:pt x="2911062" y="5516022"/>
                    <a:pt x="2907066" y="5504135"/>
                    <a:pt x="2899075" y="5496098"/>
                  </a:cubicBezTo>
                  <a:cubicBezTo>
                    <a:pt x="2889568" y="5486638"/>
                    <a:pt x="2878002" y="5481908"/>
                    <a:pt x="2864375" y="5481908"/>
                  </a:cubicBezTo>
                  <a:close/>
                  <a:moveTo>
                    <a:pt x="2690873" y="5481908"/>
                  </a:moveTo>
                  <a:cubicBezTo>
                    <a:pt x="2670486" y="5481908"/>
                    <a:pt x="2653532" y="5488794"/>
                    <a:pt x="2640011" y="5502565"/>
                  </a:cubicBezTo>
                  <a:cubicBezTo>
                    <a:pt x="2626490" y="5516336"/>
                    <a:pt x="2619729" y="5533644"/>
                    <a:pt x="2619729" y="5554490"/>
                  </a:cubicBezTo>
                  <a:cubicBezTo>
                    <a:pt x="2619729" y="5574833"/>
                    <a:pt x="2626511" y="5591764"/>
                    <a:pt x="2640074" y="5605284"/>
                  </a:cubicBezTo>
                  <a:cubicBezTo>
                    <a:pt x="2653638" y="5618804"/>
                    <a:pt x="2671203" y="5625564"/>
                    <a:pt x="2692769" y="5625564"/>
                  </a:cubicBezTo>
                  <a:cubicBezTo>
                    <a:pt x="2706669" y="5625564"/>
                    <a:pt x="2718673" y="5623116"/>
                    <a:pt x="2728782" y="5618218"/>
                  </a:cubicBezTo>
                  <a:cubicBezTo>
                    <a:pt x="2738891" y="5613321"/>
                    <a:pt x="2747569" y="5605765"/>
                    <a:pt x="2754813" y="5595552"/>
                  </a:cubicBezTo>
                  <a:lnTo>
                    <a:pt x="2725749" y="5581990"/>
                  </a:lnTo>
                  <a:cubicBezTo>
                    <a:pt x="2716482" y="5590948"/>
                    <a:pt x="2705405" y="5595427"/>
                    <a:pt x="2692516" y="5595427"/>
                  </a:cubicBezTo>
                  <a:cubicBezTo>
                    <a:pt x="2681733" y="5595427"/>
                    <a:pt x="2672866" y="5592559"/>
                    <a:pt x="2665915" y="5586825"/>
                  </a:cubicBezTo>
                  <a:cubicBezTo>
                    <a:pt x="2658966" y="5581090"/>
                    <a:pt x="2654690" y="5573367"/>
                    <a:pt x="2653089" y="5563656"/>
                  </a:cubicBezTo>
                  <a:lnTo>
                    <a:pt x="2763912" y="5563656"/>
                  </a:lnTo>
                  <a:lnTo>
                    <a:pt x="2764038" y="5557127"/>
                  </a:lnTo>
                  <a:cubicBezTo>
                    <a:pt x="2764038" y="5534523"/>
                    <a:pt x="2757257" y="5516336"/>
                    <a:pt x="2743694" y="5502565"/>
                  </a:cubicBezTo>
                  <a:cubicBezTo>
                    <a:pt x="2730130" y="5488794"/>
                    <a:pt x="2712523" y="5481908"/>
                    <a:pt x="2690873" y="5481908"/>
                  </a:cubicBezTo>
                  <a:close/>
                  <a:moveTo>
                    <a:pt x="2550074" y="5481908"/>
                  </a:moveTo>
                  <a:cubicBezTo>
                    <a:pt x="2537016" y="5481908"/>
                    <a:pt x="2526296" y="5485738"/>
                    <a:pt x="2517913" y="5493398"/>
                  </a:cubicBezTo>
                  <a:cubicBezTo>
                    <a:pt x="2509532" y="5501058"/>
                    <a:pt x="2505341" y="5510288"/>
                    <a:pt x="2505341" y="5521087"/>
                  </a:cubicBezTo>
                  <a:cubicBezTo>
                    <a:pt x="2505341" y="5537830"/>
                    <a:pt x="2516460" y="5551769"/>
                    <a:pt x="2538701" y="5562903"/>
                  </a:cubicBezTo>
                  <a:lnTo>
                    <a:pt x="2550326" y="5568679"/>
                  </a:lnTo>
                  <a:cubicBezTo>
                    <a:pt x="2560351" y="5573702"/>
                    <a:pt x="2565364" y="5578851"/>
                    <a:pt x="2565364" y="5584125"/>
                  </a:cubicBezTo>
                  <a:cubicBezTo>
                    <a:pt x="2565364" y="5586971"/>
                    <a:pt x="2563974" y="5589483"/>
                    <a:pt x="2561193" y="5591659"/>
                  </a:cubicBezTo>
                  <a:cubicBezTo>
                    <a:pt x="2558414" y="5593836"/>
                    <a:pt x="2554749" y="5594924"/>
                    <a:pt x="2550200" y="5594924"/>
                  </a:cubicBezTo>
                  <a:cubicBezTo>
                    <a:pt x="2545988" y="5594924"/>
                    <a:pt x="2541165" y="5593480"/>
                    <a:pt x="2535732" y="5590592"/>
                  </a:cubicBezTo>
                  <a:cubicBezTo>
                    <a:pt x="2530298" y="5587704"/>
                    <a:pt x="2525559" y="5583916"/>
                    <a:pt x="2521515" y="5579228"/>
                  </a:cubicBezTo>
                  <a:lnTo>
                    <a:pt x="2500286" y="5602208"/>
                  </a:lnTo>
                  <a:cubicBezTo>
                    <a:pt x="2512249" y="5617779"/>
                    <a:pt x="2528255" y="5625564"/>
                    <a:pt x="2548305" y="5625564"/>
                  </a:cubicBezTo>
                  <a:cubicBezTo>
                    <a:pt x="2563384" y="5625564"/>
                    <a:pt x="2575410" y="5621504"/>
                    <a:pt x="2584382" y="5613384"/>
                  </a:cubicBezTo>
                  <a:cubicBezTo>
                    <a:pt x="2593354" y="5605263"/>
                    <a:pt x="2597840" y="5595134"/>
                    <a:pt x="2597840" y="5582995"/>
                  </a:cubicBezTo>
                  <a:cubicBezTo>
                    <a:pt x="2597840" y="5573870"/>
                    <a:pt x="2595355" y="5565917"/>
                    <a:pt x="2590384" y="5559136"/>
                  </a:cubicBezTo>
                  <a:cubicBezTo>
                    <a:pt x="2585414" y="5552355"/>
                    <a:pt x="2576274" y="5545699"/>
                    <a:pt x="2562963" y="5539170"/>
                  </a:cubicBezTo>
                  <a:lnTo>
                    <a:pt x="2550326" y="5532891"/>
                  </a:lnTo>
                  <a:cubicBezTo>
                    <a:pt x="2544851" y="5530212"/>
                    <a:pt x="2541418" y="5528098"/>
                    <a:pt x="2540028" y="5526549"/>
                  </a:cubicBezTo>
                  <a:cubicBezTo>
                    <a:pt x="2538638" y="5525001"/>
                    <a:pt x="2537943" y="5523305"/>
                    <a:pt x="2537943" y="5521464"/>
                  </a:cubicBezTo>
                  <a:cubicBezTo>
                    <a:pt x="2537943" y="5519036"/>
                    <a:pt x="2539038" y="5517006"/>
                    <a:pt x="2541228" y="5515373"/>
                  </a:cubicBezTo>
                  <a:cubicBezTo>
                    <a:pt x="2543418" y="5513741"/>
                    <a:pt x="2546451" y="5512925"/>
                    <a:pt x="2550326" y="5512925"/>
                  </a:cubicBezTo>
                  <a:cubicBezTo>
                    <a:pt x="2557402" y="5512925"/>
                    <a:pt x="2565280" y="5517194"/>
                    <a:pt x="2573957" y="5525733"/>
                  </a:cubicBezTo>
                  <a:lnTo>
                    <a:pt x="2595312" y="5504511"/>
                  </a:lnTo>
                  <a:cubicBezTo>
                    <a:pt x="2589837" y="5497228"/>
                    <a:pt x="2583161" y="5491640"/>
                    <a:pt x="2575284" y="5487747"/>
                  </a:cubicBezTo>
                  <a:cubicBezTo>
                    <a:pt x="2567406" y="5483854"/>
                    <a:pt x="2559004" y="5481908"/>
                    <a:pt x="2550074" y="5481908"/>
                  </a:cubicBezTo>
                  <a:close/>
                  <a:moveTo>
                    <a:pt x="2433046" y="5481908"/>
                  </a:moveTo>
                  <a:cubicBezTo>
                    <a:pt x="2426401" y="5481908"/>
                    <a:pt x="2419902" y="5483189"/>
                    <a:pt x="2413552" y="5485752"/>
                  </a:cubicBezTo>
                  <a:cubicBezTo>
                    <a:pt x="2407200" y="5488314"/>
                    <a:pt x="2400113" y="5492872"/>
                    <a:pt x="2392290" y="5499426"/>
                  </a:cubicBezTo>
                  <a:lnTo>
                    <a:pt x="2392290" y="5485424"/>
                  </a:lnTo>
                  <a:lnTo>
                    <a:pt x="2357792" y="5485424"/>
                  </a:lnTo>
                  <a:lnTo>
                    <a:pt x="2357792" y="5622048"/>
                  </a:lnTo>
                  <a:lnTo>
                    <a:pt x="2392290" y="5622048"/>
                  </a:lnTo>
                  <a:lnTo>
                    <a:pt x="2392290" y="5567235"/>
                  </a:lnTo>
                  <a:cubicBezTo>
                    <a:pt x="2392290" y="5553021"/>
                    <a:pt x="2392795" y="5543781"/>
                    <a:pt x="2393803" y="5539517"/>
                  </a:cubicBezTo>
                  <a:cubicBezTo>
                    <a:pt x="2395736" y="5531322"/>
                    <a:pt x="2399204" y="5524904"/>
                    <a:pt x="2404204" y="5520263"/>
                  </a:cubicBezTo>
                  <a:cubicBezTo>
                    <a:pt x="2409205" y="5515622"/>
                    <a:pt x="2415193" y="5513301"/>
                    <a:pt x="2422168" y="5513301"/>
                  </a:cubicBezTo>
                  <a:cubicBezTo>
                    <a:pt x="2427546" y="5513301"/>
                    <a:pt x="2432064" y="5514702"/>
                    <a:pt x="2435719" y="5517503"/>
                  </a:cubicBezTo>
                  <a:cubicBezTo>
                    <a:pt x="2439375" y="5520304"/>
                    <a:pt x="2441939" y="5524381"/>
                    <a:pt x="2443409" y="5529733"/>
                  </a:cubicBezTo>
                  <a:cubicBezTo>
                    <a:pt x="2444881" y="5535085"/>
                    <a:pt x="2445616" y="5545913"/>
                    <a:pt x="2445616" y="5562218"/>
                  </a:cubicBezTo>
                  <a:lnTo>
                    <a:pt x="2445616" y="5622048"/>
                  </a:lnTo>
                  <a:lnTo>
                    <a:pt x="2479735" y="5622048"/>
                  </a:lnTo>
                  <a:lnTo>
                    <a:pt x="2479735" y="5531761"/>
                  </a:lnTo>
                  <a:cubicBezTo>
                    <a:pt x="2479735" y="5516022"/>
                    <a:pt x="2475739" y="5504135"/>
                    <a:pt x="2467748" y="5496098"/>
                  </a:cubicBezTo>
                  <a:cubicBezTo>
                    <a:pt x="2458241" y="5486638"/>
                    <a:pt x="2446675" y="5481908"/>
                    <a:pt x="2433046" y="5481908"/>
                  </a:cubicBezTo>
                  <a:close/>
                  <a:moveTo>
                    <a:pt x="2259546" y="5481908"/>
                  </a:moveTo>
                  <a:cubicBezTo>
                    <a:pt x="2239159" y="5481908"/>
                    <a:pt x="2222205" y="5488794"/>
                    <a:pt x="2208684" y="5502565"/>
                  </a:cubicBezTo>
                  <a:cubicBezTo>
                    <a:pt x="2195162" y="5516336"/>
                    <a:pt x="2188402" y="5533644"/>
                    <a:pt x="2188402" y="5554490"/>
                  </a:cubicBezTo>
                  <a:cubicBezTo>
                    <a:pt x="2188402" y="5574833"/>
                    <a:pt x="2195184" y="5591764"/>
                    <a:pt x="2208746" y="5605284"/>
                  </a:cubicBezTo>
                  <a:cubicBezTo>
                    <a:pt x="2222310" y="5618804"/>
                    <a:pt x="2239874" y="5625564"/>
                    <a:pt x="2261441" y="5625564"/>
                  </a:cubicBezTo>
                  <a:cubicBezTo>
                    <a:pt x="2275341" y="5625564"/>
                    <a:pt x="2287346" y="5623116"/>
                    <a:pt x="2297455" y="5618218"/>
                  </a:cubicBezTo>
                  <a:cubicBezTo>
                    <a:pt x="2307564" y="5613321"/>
                    <a:pt x="2316242" y="5605765"/>
                    <a:pt x="2323486" y="5595552"/>
                  </a:cubicBezTo>
                  <a:lnTo>
                    <a:pt x="2294422" y="5581990"/>
                  </a:lnTo>
                  <a:cubicBezTo>
                    <a:pt x="2285156" y="5590948"/>
                    <a:pt x="2274078" y="5595427"/>
                    <a:pt x="2261188" y="5595427"/>
                  </a:cubicBezTo>
                  <a:cubicBezTo>
                    <a:pt x="2250405" y="5595427"/>
                    <a:pt x="2241539" y="5592559"/>
                    <a:pt x="2234588" y="5586825"/>
                  </a:cubicBezTo>
                  <a:cubicBezTo>
                    <a:pt x="2227639" y="5581090"/>
                    <a:pt x="2223363" y="5573367"/>
                    <a:pt x="2221763" y="5563656"/>
                  </a:cubicBezTo>
                  <a:lnTo>
                    <a:pt x="2332585" y="5563656"/>
                  </a:lnTo>
                  <a:lnTo>
                    <a:pt x="2332711" y="5557127"/>
                  </a:lnTo>
                  <a:cubicBezTo>
                    <a:pt x="2332711" y="5534523"/>
                    <a:pt x="2325930" y="5516336"/>
                    <a:pt x="2312367" y="5502565"/>
                  </a:cubicBezTo>
                  <a:cubicBezTo>
                    <a:pt x="2298804" y="5488794"/>
                    <a:pt x="2281196" y="5481908"/>
                    <a:pt x="2259546" y="5481908"/>
                  </a:cubicBezTo>
                  <a:close/>
                  <a:moveTo>
                    <a:pt x="2042066" y="5481908"/>
                  </a:moveTo>
                  <a:cubicBezTo>
                    <a:pt x="2029008" y="5481908"/>
                    <a:pt x="2018288" y="5485738"/>
                    <a:pt x="2009907" y="5493398"/>
                  </a:cubicBezTo>
                  <a:cubicBezTo>
                    <a:pt x="2001524" y="5501058"/>
                    <a:pt x="1997333" y="5510288"/>
                    <a:pt x="1997333" y="5521087"/>
                  </a:cubicBezTo>
                  <a:cubicBezTo>
                    <a:pt x="1997333" y="5537830"/>
                    <a:pt x="2008453" y="5551769"/>
                    <a:pt x="2030694" y="5562903"/>
                  </a:cubicBezTo>
                  <a:lnTo>
                    <a:pt x="2042319" y="5568679"/>
                  </a:lnTo>
                  <a:cubicBezTo>
                    <a:pt x="2052344" y="5573702"/>
                    <a:pt x="2057357" y="5578851"/>
                    <a:pt x="2057357" y="5584125"/>
                  </a:cubicBezTo>
                  <a:cubicBezTo>
                    <a:pt x="2057357" y="5586971"/>
                    <a:pt x="2055966" y="5589483"/>
                    <a:pt x="2053186" y="5591659"/>
                  </a:cubicBezTo>
                  <a:cubicBezTo>
                    <a:pt x="2050406" y="5593836"/>
                    <a:pt x="2046741" y="5594924"/>
                    <a:pt x="2042193" y="5594924"/>
                  </a:cubicBezTo>
                  <a:cubicBezTo>
                    <a:pt x="2037981" y="5594924"/>
                    <a:pt x="2033158" y="5593480"/>
                    <a:pt x="2027723" y="5590592"/>
                  </a:cubicBezTo>
                  <a:cubicBezTo>
                    <a:pt x="2022290" y="5587704"/>
                    <a:pt x="2017552" y="5583916"/>
                    <a:pt x="2013507" y="5579228"/>
                  </a:cubicBezTo>
                  <a:lnTo>
                    <a:pt x="1992278" y="5602208"/>
                  </a:lnTo>
                  <a:cubicBezTo>
                    <a:pt x="2004241" y="5617779"/>
                    <a:pt x="2020247" y="5625564"/>
                    <a:pt x="2040297" y="5625564"/>
                  </a:cubicBezTo>
                  <a:cubicBezTo>
                    <a:pt x="2055377" y="5625564"/>
                    <a:pt x="2067402" y="5621504"/>
                    <a:pt x="2076374" y="5613384"/>
                  </a:cubicBezTo>
                  <a:cubicBezTo>
                    <a:pt x="2085346" y="5605263"/>
                    <a:pt x="2089833" y="5595134"/>
                    <a:pt x="2089833" y="5582995"/>
                  </a:cubicBezTo>
                  <a:cubicBezTo>
                    <a:pt x="2089833" y="5573870"/>
                    <a:pt x="2087347" y="5565917"/>
                    <a:pt x="2082377" y="5559136"/>
                  </a:cubicBezTo>
                  <a:cubicBezTo>
                    <a:pt x="2077407" y="5552355"/>
                    <a:pt x="2068265" y="5545699"/>
                    <a:pt x="2054956" y="5539170"/>
                  </a:cubicBezTo>
                  <a:lnTo>
                    <a:pt x="2042319" y="5532891"/>
                  </a:lnTo>
                  <a:cubicBezTo>
                    <a:pt x="2036844" y="5530212"/>
                    <a:pt x="2033410" y="5528098"/>
                    <a:pt x="2032020" y="5526549"/>
                  </a:cubicBezTo>
                  <a:cubicBezTo>
                    <a:pt x="2030630" y="5525001"/>
                    <a:pt x="2029935" y="5523305"/>
                    <a:pt x="2029935" y="5521464"/>
                  </a:cubicBezTo>
                  <a:cubicBezTo>
                    <a:pt x="2029935" y="5519036"/>
                    <a:pt x="2031030" y="5517006"/>
                    <a:pt x="2033221" y="5515373"/>
                  </a:cubicBezTo>
                  <a:cubicBezTo>
                    <a:pt x="2035411" y="5513741"/>
                    <a:pt x="2038444" y="5512925"/>
                    <a:pt x="2042319" y="5512925"/>
                  </a:cubicBezTo>
                  <a:cubicBezTo>
                    <a:pt x="2049395" y="5512925"/>
                    <a:pt x="2057272" y="5517194"/>
                    <a:pt x="2065949" y="5525733"/>
                  </a:cubicBezTo>
                  <a:lnTo>
                    <a:pt x="2087305" y="5504511"/>
                  </a:lnTo>
                  <a:cubicBezTo>
                    <a:pt x="2081829" y="5497228"/>
                    <a:pt x="2075152" y="5491640"/>
                    <a:pt x="2067276" y="5487747"/>
                  </a:cubicBezTo>
                  <a:cubicBezTo>
                    <a:pt x="2059400" y="5483854"/>
                    <a:pt x="2050996" y="5481908"/>
                    <a:pt x="2042066" y="5481908"/>
                  </a:cubicBezTo>
                  <a:close/>
                  <a:moveTo>
                    <a:pt x="1911053" y="5481908"/>
                  </a:moveTo>
                  <a:cubicBezTo>
                    <a:pt x="1904735" y="5481908"/>
                    <a:pt x="1898922" y="5483666"/>
                    <a:pt x="1893615" y="5487182"/>
                  </a:cubicBezTo>
                  <a:cubicBezTo>
                    <a:pt x="1888308" y="5490698"/>
                    <a:pt x="1884053" y="5495847"/>
                    <a:pt x="1880852" y="5502628"/>
                  </a:cubicBezTo>
                  <a:lnTo>
                    <a:pt x="1880852" y="5485424"/>
                  </a:lnTo>
                  <a:lnTo>
                    <a:pt x="1851282" y="5485424"/>
                  </a:lnTo>
                  <a:lnTo>
                    <a:pt x="1851282" y="5622048"/>
                  </a:lnTo>
                  <a:lnTo>
                    <a:pt x="1885528" y="5622048"/>
                  </a:lnTo>
                  <a:lnTo>
                    <a:pt x="1885528" y="5566796"/>
                  </a:lnTo>
                  <a:lnTo>
                    <a:pt x="1885402" y="5560140"/>
                  </a:lnTo>
                  <a:cubicBezTo>
                    <a:pt x="1885402" y="5541053"/>
                    <a:pt x="1887233" y="5528245"/>
                    <a:pt x="1890898" y="5521715"/>
                  </a:cubicBezTo>
                  <a:cubicBezTo>
                    <a:pt x="1894563" y="5515185"/>
                    <a:pt x="1899049" y="5511920"/>
                    <a:pt x="1904356" y="5511920"/>
                  </a:cubicBezTo>
                  <a:cubicBezTo>
                    <a:pt x="1906968" y="5511920"/>
                    <a:pt x="1910296" y="5512925"/>
                    <a:pt x="1914339" y="5514934"/>
                  </a:cubicBezTo>
                  <a:lnTo>
                    <a:pt x="1925080" y="5485424"/>
                  </a:lnTo>
                  <a:cubicBezTo>
                    <a:pt x="1920194" y="5483080"/>
                    <a:pt x="1915519" y="5481908"/>
                    <a:pt x="1911053" y="5481908"/>
                  </a:cubicBezTo>
                  <a:close/>
                  <a:moveTo>
                    <a:pt x="1214775" y="5481908"/>
                  </a:moveTo>
                  <a:cubicBezTo>
                    <a:pt x="1194389" y="5481908"/>
                    <a:pt x="1177434" y="5488794"/>
                    <a:pt x="1163914" y="5502565"/>
                  </a:cubicBezTo>
                  <a:cubicBezTo>
                    <a:pt x="1150392" y="5516336"/>
                    <a:pt x="1143632" y="5533644"/>
                    <a:pt x="1143632" y="5554490"/>
                  </a:cubicBezTo>
                  <a:cubicBezTo>
                    <a:pt x="1143632" y="5574833"/>
                    <a:pt x="1150413" y="5591764"/>
                    <a:pt x="1163976" y="5605284"/>
                  </a:cubicBezTo>
                  <a:cubicBezTo>
                    <a:pt x="1177540" y="5618804"/>
                    <a:pt x="1195104" y="5625564"/>
                    <a:pt x="1216671" y="5625564"/>
                  </a:cubicBezTo>
                  <a:cubicBezTo>
                    <a:pt x="1230571" y="5625564"/>
                    <a:pt x="1242576" y="5623116"/>
                    <a:pt x="1252685" y="5618218"/>
                  </a:cubicBezTo>
                  <a:cubicBezTo>
                    <a:pt x="1262794" y="5613321"/>
                    <a:pt x="1271472" y="5605765"/>
                    <a:pt x="1278716" y="5595552"/>
                  </a:cubicBezTo>
                  <a:lnTo>
                    <a:pt x="1249652" y="5581990"/>
                  </a:lnTo>
                  <a:cubicBezTo>
                    <a:pt x="1240386" y="5590948"/>
                    <a:pt x="1229307" y="5595427"/>
                    <a:pt x="1216418" y="5595427"/>
                  </a:cubicBezTo>
                  <a:cubicBezTo>
                    <a:pt x="1205635" y="5595427"/>
                    <a:pt x="1196769" y="5592559"/>
                    <a:pt x="1189818" y="5586825"/>
                  </a:cubicBezTo>
                  <a:cubicBezTo>
                    <a:pt x="1182869" y="5581090"/>
                    <a:pt x="1178593" y="5573367"/>
                    <a:pt x="1176992" y="5563656"/>
                  </a:cubicBezTo>
                  <a:lnTo>
                    <a:pt x="1287815" y="5563656"/>
                  </a:lnTo>
                  <a:lnTo>
                    <a:pt x="1287941" y="5557127"/>
                  </a:lnTo>
                  <a:cubicBezTo>
                    <a:pt x="1287941" y="5534523"/>
                    <a:pt x="1281159" y="5516336"/>
                    <a:pt x="1267596" y="5502565"/>
                  </a:cubicBezTo>
                  <a:cubicBezTo>
                    <a:pt x="1254033" y="5488794"/>
                    <a:pt x="1236426" y="5481908"/>
                    <a:pt x="1214775" y="5481908"/>
                  </a:cubicBezTo>
                  <a:close/>
                  <a:moveTo>
                    <a:pt x="789603" y="5481908"/>
                  </a:moveTo>
                  <a:cubicBezTo>
                    <a:pt x="783284" y="5481908"/>
                    <a:pt x="777472" y="5483666"/>
                    <a:pt x="772165" y="5487182"/>
                  </a:cubicBezTo>
                  <a:cubicBezTo>
                    <a:pt x="766857" y="5490698"/>
                    <a:pt x="762603" y="5495847"/>
                    <a:pt x="759402" y="5502628"/>
                  </a:cubicBezTo>
                  <a:lnTo>
                    <a:pt x="759402" y="5485424"/>
                  </a:lnTo>
                  <a:lnTo>
                    <a:pt x="729832" y="5485424"/>
                  </a:lnTo>
                  <a:lnTo>
                    <a:pt x="729832" y="5622048"/>
                  </a:lnTo>
                  <a:lnTo>
                    <a:pt x="764077" y="5622048"/>
                  </a:lnTo>
                  <a:lnTo>
                    <a:pt x="764077" y="5566796"/>
                  </a:lnTo>
                  <a:lnTo>
                    <a:pt x="763951" y="5560140"/>
                  </a:lnTo>
                  <a:cubicBezTo>
                    <a:pt x="763951" y="5541053"/>
                    <a:pt x="765784" y="5528245"/>
                    <a:pt x="769448" y="5521715"/>
                  </a:cubicBezTo>
                  <a:cubicBezTo>
                    <a:pt x="773113" y="5515185"/>
                    <a:pt x="777599" y="5511920"/>
                    <a:pt x="782906" y="5511920"/>
                  </a:cubicBezTo>
                  <a:cubicBezTo>
                    <a:pt x="785517" y="5511920"/>
                    <a:pt x="788845" y="5512925"/>
                    <a:pt x="792888" y="5514934"/>
                  </a:cubicBezTo>
                  <a:lnTo>
                    <a:pt x="803630" y="5485424"/>
                  </a:lnTo>
                  <a:cubicBezTo>
                    <a:pt x="798743" y="5483080"/>
                    <a:pt x="794068" y="5481908"/>
                    <a:pt x="789603" y="5481908"/>
                  </a:cubicBezTo>
                  <a:close/>
                  <a:moveTo>
                    <a:pt x="4965632" y="5471611"/>
                  </a:moveTo>
                  <a:lnTo>
                    <a:pt x="4975615" y="5471611"/>
                  </a:lnTo>
                  <a:cubicBezTo>
                    <a:pt x="4986566" y="5471611"/>
                    <a:pt x="4994065" y="5472829"/>
                    <a:pt x="4998108" y="5475264"/>
                  </a:cubicBezTo>
                  <a:cubicBezTo>
                    <a:pt x="5003668" y="5478540"/>
                    <a:pt x="5006448" y="5483748"/>
                    <a:pt x="5006448" y="5490888"/>
                  </a:cubicBezTo>
                  <a:cubicBezTo>
                    <a:pt x="5006448" y="5495004"/>
                    <a:pt x="5005458" y="5498510"/>
                    <a:pt x="5003479" y="5501408"/>
                  </a:cubicBezTo>
                  <a:cubicBezTo>
                    <a:pt x="5001499" y="5504306"/>
                    <a:pt x="4998783" y="5506385"/>
                    <a:pt x="4995328" y="5507645"/>
                  </a:cubicBezTo>
                  <a:cubicBezTo>
                    <a:pt x="4991873" y="5508904"/>
                    <a:pt x="4985724" y="5509534"/>
                    <a:pt x="4976879" y="5509534"/>
                  </a:cubicBezTo>
                  <a:lnTo>
                    <a:pt x="4965632" y="5509534"/>
                  </a:lnTo>
                  <a:close/>
                  <a:moveTo>
                    <a:pt x="3115717" y="5471234"/>
                  </a:moveTo>
                  <a:lnTo>
                    <a:pt x="3127723" y="5471234"/>
                  </a:lnTo>
                  <a:cubicBezTo>
                    <a:pt x="3149710" y="5471234"/>
                    <a:pt x="3165674" y="5476095"/>
                    <a:pt x="3175615" y="5485816"/>
                  </a:cubicBezTo>
                  <a:cubicBezTo>
                    <a:pt x="3186651" y="5496628"/>
                    <a:pt x="3192168" y="5511838"/>
                    <a:pt x="3192168" y="5531449"/>
                  </a:cubicBezTo>
                  <a:cubicBezTo>
                    <a:pt x="3192168" y="5544188"/>
                    <a:pt x="3189852" y="5554915"/>
                    <a:pt x="3185219" y="5563631"/>
                  </a:cubicBezTo>
                  <a:cubicBezTo>
                    <a:pt x="3180586" y="5572347"/>
                    <a:pt x="3174626" y="5578548"/>
                    <a:pt x="3167339" y="5582235"/>
                  </a:cubicBezTo>
                  <a:cubicBezTo>
                    <a:pt x="3160051" y="5585923"/>
                    <a:pt x="3148320" y="5587767"/>
                    <a:pt x="3132145" y="5587767"/>
                  </a:cubicBezTo>
                  <a:lnTo>
                    <a:pt x="3115717" y="5587767"/>
                  </a:lnTo>
                  <a:close/>
                  <a:moveTo>
                    <a:pt x="594850" y="5471234"/>
                  </a:moveTo>
                  <a:lnTo>
                    <a:pt x="606855" y="5471234"/>
                  </a:lnTo>
                  <a:cubicBezTo>
                    <a:pt x="628843" y="5471234"/>
                    <a:pt x="644807" y="5476095"/>
                    <a:pt x="654748" y="5485816"/>
                  </a:cubicBezTo>
                  <a:cubicBezTo>
                    <a:pt x="665784" y="5496628"/>
                    <a:pt x="671302" y="5511838"/>
                    <a:pt x="671302" y="5531449"/>
                  </a:cubicBezTo>
                  <a:cubicBezTo>
                    <a:pt x="671302" y="5544188"/>
                    <a:pt x="668985" y="5554915"/>
                    <a:pt x="664351" y="5563631"/>
                  </a:cubicBezTo>
                  <a:cubicBezTo>
                    <a:pt x="659718" y="5572347"/>
                    <a:pt x="653758" y="5578548"/>
                    <a:pt x="646471" y="5582235"/>
                  </a:cubicBezTo>
                  <a:cubicBezTo>
                    <a:pt x="639184" y="5585923"/>
                    <a:pt x="627453" y="5587767"/>
                    <a:pt x="611278" y="5587767"/>
                  </a:cubicBezTo>
                  <a:lnTo>
                    <a:pt x="594850" y="5587767"/>
                  </a:lnTo>
                  <a:close/>
                  <a:moveTo>
                    <a:pt x="4930250" y="5437329"/>
                  </a:moveTo>
                  <a:lnTo>
                    <a:pt x="4930250" y="5622048"/>
                  </a:lnTo>
                  <a:lnTo>
                    <a:pt x="4965632" y="5622048"/>
                  </a:lnTo>
                  <a:lnTo>
                    <a:pt x="4965632" y="5543816"/>
                  </a:lnTo>
                  <a:cubicBezTo>
                    <a:pt x="4983659" y="5543816"/>
                    <a:pt x="4996086" y="5542853"/>
                    <a:pt x="5002910" y="5540928"/>
                  </a:cubicBezTo>
                  <a:cubicBezTo>
                    <a:pt x="5014535" y="5537579"/>
                    <a:pt x="5023738" y="5531635"/>
                    <a:pt x="5030521" y="5523096"/>
                  </a:cubicBezTo>
                  <a:cubicBezTo>
                    <a:pt x="5037301" y="5514557"/>
                    <a:pt x="5040693" y="5503842"/>
                    <a:pt x="5040693" y="5490949"/>
                  </a:cubicBezTo>
                  <a:cubicBezTo>
                    <a:pt x="5040693" y="5479313"/>
                    <a:pt x="5038102" y="5469330"/>
                    <a:pt x="5032922" y="5461000"/>
                  </a:cubicBezTo>
                  <a:cubicBezTo>
                    <a:pt x="5027741" y="5452670"/>
                    <a:pt x="5020664" y="5446643"/>
                    <a:pt x="5011692" y="5442917"/>
                  </a:cubicBezTo>
                  <a:cubicBezTo>
                    <a:pt x="5002721" y="5439192"/>
                    <a:pt x="4988084" y="5437329"/>
                    <a:pt x="4967780" y="5437329"/>
                  </a:cubicBezTo>
                  <a:close/>
                  <a:moveTo>
                    <a:pt x="3080588" y="5437329"/>
                  </a:moveTo>
                  <a:lnTo>
                    <a:pt x="3080588" y="5622048"/>
                  </a:lnTo>
                  <a:lnTo>
                    <a:pt x="3123138" y="5622048"/>
                  </a:lnTo>
                  <a:cubicBezTo>
                    <a:pt x="3147211" y="5622048"/>
                    <a:pt x="3164129" y="5620541"/>
                    <a:pt x="3173893" y="5617528"/>
                  </a:cubicBezTo>
                  <a:cubicBezTo>
                    <a:pt x="3183656" y="5614514"/>
                    <a:pt x="3192726" y="5609072"/>
                    <a:pt x="3201100" y="5601203"/>
                  </a:cubicBezTo>
                  <a:cubicBezTo>
                    <a:pt x="3209476" y="5593334"/>
                    <a:pt x="3216041" y="5583434"/>
                    <a:pt x="3220797" y="5571505"/>
                  </a:cubicBezTo>
                  <a:cubicBezTo>
                    <a:pt x="3225553" y="5559575"/>
                    <a:pt x="3227930" y="5546495"/>
                    <a:pt x="3227930" y="5532263"/>
                  </a:cubicBezTo>
                  <a:cubicBezTo>
                    <a:pt x="3227930" y="5512255"/>
                    <a:pt x="3223680" y="5494758"/>
                    <a:pt x="3215179" y="5479773"/>
                  </a:cubicBezTo>
                  <a:cubicBezTo>
                    <a:pt x="3206677" y="5464788"/>
                    <a:pt x="3195862" y="5453968"/>
                    <a:pt x="3182730" y="5447312"/>
                  </a:cubicBezTo>
                  <a:cubicBezTo>
                    <a:pt x="3169599" y="5440657"/>
                    <a:pt x="3149525" y="5437329"/>
                    <a:pt x="3122506" y="5437329"/>
                  </a:cubicBezTo>
                  <a:close/>
                  <a:moveTo>
                    <a:pt x="962293" y="5437329"/>
                  </a:moveTo>
                  <a:lnTo>
                    <a:pt x="962293" y="5622048"/>
                  </a:lnTo>
                  <a:lnTo>
                    <a:pt x="997675" y="5622048"/>
                  </a:lnTo>
                  <a:lnTo>
                    <a:pt x="997675" y="5500870"/>
                  </a:lnTo>
                  <a:lnTo>
                    <a:pt x="1077116" y="5622048"/>
                  </a:lnTo>
                  <a:lnTo>
                    <a:pt x="1111152" y="5622048"/>
                  </a:lnTo>
                  <a:lnTo>
                    <a:pt x="1111152" y="5437329"/>
                  </a:lnTo>
                  <a:lnTo>
                    <a:pt x="1075769" y="5437329"/>
                  </a:lnTo>
                  <a:lnTo>
                    <a:pt x="1075769" y="5558885"/>
                  </a:lnTo>
                  <a:lnTo>
                    <a:pt x="996232" y="5437329"/>
                  </a:lnTo>
                  <a:close/>
                  <a:moveTo>
                    <a:pt x="559721" y="5437329"/>
                  </a:moveTo>
                  <a:lnTo>
                    <a:pt x="559721" y="5622048"/>
                  </a:lnTo>
                  <a:lnTo>
                    <a:pt x="602270" y="5622048"/>
                  </a:lnTo>
                  <a:cubicBezTo>
                    <a:pt x="626343" y="5622048"/>
                    <a:pt x="643261" y="5620541"/>
                    <a:pt x="653025" y="5617528"/>
                  </a:cubicBezTo>
                  <a:cubicBezTo>
                    <a:pt x="662788" y="5614514"/>
                    <a:pt x="671858" y="5609072"/>
                    <a:pt x="680233" y="5601203"/>
                  </a:cubicBezTo>
                  <a:cubicBezTo>
                    <a:pt x="688608" y="5593334"/>
                    <a:pt x="695173" y="5583434"/>
                    <a:pt x="699929" y="5571505"/>
                  </a:cubicBezTo>
                  <a:cubicBezTo>
                    <a:pt x="704685" y="5559575"/>
                    <a:pt x="707063" y="5546495"/>
                    <a:pt x="707063" y="5532263"/>
                  </a:cubicBezTo>
                  <a:cubicBezTo>
                    <a:pt x="707063" y="5512255"/>
                    <a:pt x="702812" y="5494758"/>
                    <a:pt x="694311" y="5479773"/>
                  </a:cubicBezTo>
                  <a:cubicBezTo>
                    <a:pt x="685810" y="5464788"/>
                    <a:pt x="674994" y="5453968"/>
                    <a:pt x="661863" y="5447312"/>
                  </a:cubicBezTo>
                  <a:cubicBezTo>
                    <a:pt x="648732" y="5440657"/>
                    <a:pt x="628658" y="5437329"/>
                    <a:pt x="601638" y="5437329"/>
                  </a:cubicBezTo>
                  <a:close/>
                  <a:moveTo>
                    <a:pt x="4489843" y="5435069"/>
                  </a:moveTo>
                  <a:lnTo>
                    <a:pt x="4489843" y="5485424"/>
                  </a:lnTo>
                  <a:lnTo>
                    <a:pt x="4472152" y="5485424"/>
                  </a:lnTo>
                  <a:lnTo>
                    <a:pt x="4472152" y="5514934"/>
                  </a:lnTo>
                  <a:lnTo>
                    <a:pt x="4489843" y="5514934"/>
                  </a:lnTo>
                  <a:lnTo>
                    <a:pt x="4489843" y="5622048"/>
                  </a:lnTo>
                  <a:lnTo>
                    <a:pt x="4524341" y="5622048"/>
                  </a:lnTo>
                  <a:lnTo>
                    <a:pt x="4524341" y="5514934"/>
                  </a:lnTo>
                  <a:lnTo>
                    <a:pt x="4544812" y="5514934"/>
                  </a:lnTo>
                  <a:lnTo>
                    <a:pt x="4544812" y="5485424"/>
                  </a:lnTo>
                  <a:lnTo>
                    <a:pt x="4524341" y="5485424"/>
                  </a:lnTo>
                  <a:lnTo>
                    <a:pt x="4524341" y="5435069"/>
                  </a:lnTo>
                  <a:close/>
                  <a:moveTo>
                    <a:pt x="3857230" y="5435069"/>
                  </a:moveTo>
                  <a:lnTo>
                    <a:pt x="3857230" y="5485424"/>
                  </a:lnTo>
                  <a:lnTo>
                    <a:pt x="3839539" y="5485424"/>
                  </a:lnTo>
                  <a:lnTo>
                    <a:pt x="3839539" y="5514934"/>
                  </a:lnTo>
                  <a:lnTo>
                    <a:pt x="3857230" y="5514934"/>
                  </a:lnTo>
                  <a:lnTo>
                    <a:pt x="3857230" y="5622048"/>
                  </a:lnTo>
                  <a:lnTo>
                    <a:pt x="3891728" y="5622048"/>
                  </a:lnTo>
                  <a:lnTo>
                    <a:pt x="3891728" y="5514934"/>
                  </a:lnTo>
                  <a:lnTo>
                    <a:pt x="3912199" y="5514934"/>
                  </a:lnTo>
                  <a:lnTo>
                    <a:pt x="3912199" y="5485424"/>
                  </a:lnTo>
                  <a:lnTo>
                    <a:pt x="3891728" y="5485424"/>
                  </a:lnTo>
                  <a:lnTo>
                    <a:pt x="3891728" y="5435069"/>
                  </a:lnTo>
                  <a:close/>
                  <a:moveTo>
                    <a:pt x="2122336" y="5435069"/>
                  </a:moveTo>
                  <a:lnTo>
                    <a:pt x="2122336" y="5485424"/>
                  </a:lnTo>
                  <a:lnTo>
                    <a:pt x="2104645" y="5485424"/>
                  </a:lnTo>
                  <a:lnTo>
                    <a:pt x="2104645" y="5514934"/>
                  </a:lnTo>
                  <a:lnTo>
                    <a:pt x="2122336" y="5514934"/>
                  </a:lnTo>
                  <a:lnTo>
                    <a:pt x="2122336" y="5622048"/>
                  </a:lnTo>
                  <a:lnTo>
                    <a:pt x="2156834" y="5622048"/>
                  </a:lnTo>
                  <a:lnTo>
                    <a:pt x="2156834" y="5514934"/>
                  </a:lnTo>
                  <a:lnTo>
                    <a:pt x="2177306" y="5514934"/>
                  </a:lnTo>
                  <a:lnTo>
                    <a:pt x="2177306" y="5485424"/>
                  </a:lnTo>
                  <a:lnTo>
                    <a:pt x="2156834" y="5485424"/>
                  </a:lnTo>
                  <a:lnTo>
                    <a:pt x="2156834" y="5435069"/>
                  </a:lnTo>
                  <a:close/>
                  <a:moveTo>
                    <a:pt x="5070487" y="5432683"/>
                  </a:moveTo>
                  <a:lnTo>
                    <a:pt x="5070487" y="5622048"/>
                  </a:lnTo>
                  <a:lnTo>
                    <a:pt x="5104732" y="5622048"/>
                  </a:lnTo>
                  <a:lnTo>
                    <a:pt x="5104732" y="5567173"/>
                  </a:lnTo>
                  <a:cubicBezTo>
                    <a:pt x="5104732" y="5552522"/>
                    <a:pt x="5105237" y="5543146"/>
                    <a:pt x="5106248" y="5539044"/>
                  </a:cubicBezTo>
                  <a:cubicBezTo>
                    <a:pt x="5108186" y="5531091"/>
                    <a:pt x="5111661" y="5524812"/>
                    <a:pt x="5116674" y="5520208"/>
                  </a:cubicBezTo>
                  <a:cubicBezTo>
                    <a:pt x="5121686" y="5515604"/>
                    <a:pt x="5127689" y="5513301"/>
                    <a:pt x="5134682" y="5513301"/>
                  </a:cubicBezTo>
                  <a:cubicBezTo>
                    <a:pt x="5140073" y="5513301"/>
                    <a:pt x="5144601" y="5514683"/>
                    <a:pt x="5148265" y="5517445"/>
                  </a:cubicBezTo>
                  <a:cubicBezTo>
                    <a:pt x="5151930" y="5520208"/>
                    <a:pt x="5154520" y="5524394"/>
                    <a:pt x="5156036" y="5530003"/>
                  </a:cubicBezTo>
                  <a:cubicBezTo>
                    <a:pt x="5157553" y="5535612"/>
                    <a:pt x="5158312" y="5546327"/>
                    <a:pt x="5158312" y="5562150"/>
                  </a:cubicBezTo>
                  <a:lnTo>
                    <a:pt x="5158312" y="5622048"/>
                  </a:lnTo>
                  <a:lnTo>
                    <a:pt x="5192304" y="5622048"/>
                  </a:lnTo>
                  <a:lnTo>
                    <a:pt x="5192304" y="5531761"/>
                  </a:lnTo>
                  <a:cubicBezTo>
                    <a:pt x="5192304" y="5516022"/>
                    <a:pt x="5188302" y="5504093"/>
                    <a:pt x="5180299" y="5495972"/>
                  </a:cubicBezTo>
                  <a:cubicBezTo>
                    <a:pt x="5170948" y="5486596"/>
                    <a:pt x="5159449" y="5481908"/>
                    <a:pt x="5145801" y="5481908"/>
                  </a:cubicBezTo>
                  <a:cubicBezTo>
                    <a:pt x="5138810" y="5481908"/>
                    <a:pt x="5131900" y="5483352"/>
                    <a:pt x="5125078" y="5486240"/>
                  </a:cubicBezTo>
                  <a:cubicBezTo>
                    <a:pt x="5118253" y="5489128"/>
                    <a:pt x="5111472" y="5493461"/>
                    <a:pt x="5104732" y="5499237"/>
                  </a:cubicBezTo>
                  <a:lnTo>
                    <a:pt x="5104732" y="5432683"/>
                  </a:lnTo>
                  <a:close/>
                  <a:moveTo>
                    <a:pt x="1706136" y="5432683"/>
                  </a:moveTo>
                  <a:lnTo>
                    <a:pt x="1706136" y="5622048"/>
                  </a:lnTo>
                  <a:lnTo>
                    <a:pt x="1740380" y="5622048"/>
                  </a:lnTo>
                  <a:lnTo>
                    <a:pt x="1740380" y="5567173"/>
                  </a:lnTo>
                  <a:cubicBezTo>
                    <a:pt x="1740380" y="5552522"/>
                    <a:pt x="1740886" y="5543146"/>
                    <a:pt x="1741897" y="5539044"/>
                  </a:cubicBezTo>
                  <a:cubicBezTo>
                    <a:pt x="1743835" y="5531091"/>
                    <a:pt x="1747310" y="5524812"/>
                    <a:pt x="1752322" y="5520208"/>
                  </a:cubicBezTo>
                  <a:cubicBezTo>
                    <a:pt x="1757335" y="5515604"/>
                    <a:pt x="1763337" y="5513301"/>
                    <a:pt x="1770329" y="5513301"/>
                  </a:cubicBezTo>
                  <a:cubicBezTo>
                    <a:pt x="1775721" y="5513301"/>
                    <a:pt x="1780249" y="5514683"/>
                    <a:pt x="1783914" y="5517445"/>
                  </a:cubicBezTo>
                  <a:cubicBezTo>
                    <a:pt x="1787578" y="5520208"/>
                    <a:pt x="1790169" y="5524394"/>
                    <a:pt x="1791685" y="5530003"/>
                  </a:cubicBezTo>
                  <a:cubicBezTo>
                    <a:pt x="1793201" y="5535612"/>
                    <a:pt x="1793959" y="5546327"/>
                    <a:pt x="1793959" y="5562150"/>
                  </a:cubicBezTo>
                  <a:lnTo>
                    <a:pt x="1793959" y="5622048"/>
                  </a:lnTo>
                  <a:lnTo>
                    <a:pt x="1827952" y="5622048"/>
                  </a:lnTo>
                  <a:lnTo>
                    <a:pt x="1827952" y="5531761"/>
                  </a:lnTo>
                  <a:cubicBezTo>
                    <a:pt x="1827952" y="5516022"/>
                    <a:pt x="1823951" y="5504093"/>
                    <a:pt x="1815947" y="5495972"/>
                  </a:cubicBezTo>
                  <a:cubicBezTo>
                    <a:pt x="1806596" y="5486596"/>
                    <a:pt x="1795097" y="5481908"/>
                    <a:pt x="1781449" y="5481908"/>
                  </a:cubicBezTo>
                  <a:cubicBezTo>
                    <a:pt x="1774457" y="5481908"/>
                    <a:pt x="1767549" y="5483352"/>
                    <a:pt x="1760726" y="5486240"/>
                  </a:cubicBezTo>
                  <a:cubicBezTo>
                    <a:pt x="1753902" y="5489128"/>
                    <a:pt x="1747119" y="5493461"/>
                    <a:pt x="1740380" y="5499237"/>
                  </a:cubicBezTo>
                  <a:lnTo>
                    <a:pt x="1740380" y="5432683"/>
                  </a:lnTo>
                  <a:close/>
                  <a:moveTo>
                    <a:pt x="1598359" y="5432683"/>
                  </a:moveTo>
                  <a:cubicBezTo>
                    <a:pt x="1580332" y="5432683"/>
                    <a:pt x="1563504" y="5437036"/>
                    <a:pt x="1547877" y="5445743"/>
                  </a:cubicBezTo>
                  <a:cubicBezTo>
                    <a:pt x="1532249" y="5454449"/>
                    <a:pt x="1520245" y="5465960"/>
                    <a:pt x="1511863" y="5480276"/>
                  </a:cubicBezTo>
                  <a:cubicBezTo>
                    <a:pt x="1503480" y="5494591"/>
                    <a:pt x="1499290" y="5510957"/>
                    <a:pt x="1499290" y="5529375"/>
                  </a:cubicBezTo>
                  <a:cubicBezTo>
                    <a:pt x="1499290" y="5557838"/>
                    <a:pt x="1508493" y="5581174"/>
                    <a:pt x="1526900" y="5599382"/>
                  </a:cubicBezTo>
                  <a:cubicBezTo>
                    <a:pt x="1545307" y="5617590"/>
                    <a:pt x="1568959" y="5626694"/>
                    <a:pt x="1597854" y="5626694"/>
                  </a:cubicBezTo>
                  <a:cubicBezTo>
                    <a:pt x="1613524" y="5626694"/>
                    <a:pt x="1627466" y="5624119"/>
                    <a:pt x="1639681" y="5618969"/>
                  </a:cubicBezTo>
                  <a:cubicBezTo>
                    <a:pt x="1651897" y="5613818"/>
                    <a:pt x="1664870" y="5604584"/>
                    <a:pt x="1678602" y="5591267"/>
                  </a:cubicBezTo>
                  <a:lnTo>
                    <a:pt x="1654614" y="5566394"/>
                  </a:lnTo>
                  <a:cubicBezTo>
                    <a:pt x="1644429" y="5576449"/>
                    <a:pt x="1635086" y="5583383"/>
                    <a:pt x="1626584" y="5587196"/>
                  </a:cubicBezTo>
                  <a:cubicBezTo>
                    <a:pt x="1618084" y="5591009"/>
                    <a:pt x="1608699" y="5592915"/>
                    <a:pt x="1598431" y="5592915"/>
                  </a:cubicBezTo>
                  <a:cubicBezTo>
                    <a:pt x="1586395" y="5592915"/>
                    <a:pt x="1575452" y="5590192"/>
                    <a:pt x="1565604" y="5584745"/>
                  </a:cubicBezTo>
                  <a:cubicBezTo>
                    <a:pt x="1555757" y="5579298"/>
                    <a:pt x="1548139" y="5571798"/>
                    <a:pt x="1542752" y="5562245"/>
                  </a:cubicBezTo>
                  <a:cubicBezTo>
                    <a:pt x="1537365" y="5552691"/>
                    <a:pt x="1534671" y="5541756"/>
                    <a:pt x="1534671" y="5529438"/>
                  </a:cubicBezTo>
                  <a:cubicBezTo>
                    <a:pt x="1534671" y="5511755"/>
                    <a:pt x="1540753" y="5496881"/>
                    <a:pt x="1552916" y="5484814"/>
                  </a:cubicBezTo>
                  <a:cubicBezTo>
                    <a:pt x="1565078" y="5472747"/>
                    <a:pt x="1580040" y="5466714"/>
                    <a:pt x="1597799" y="5466714"/>
                  </a:cubicBezTo>
                  <a:cubicBezTo>
                    <a:pt x="1618842" y="5466714"/>
                    <a:pt x="1637780" y="5475554"/>
                    <a:pt x="1654614" y="5493235"/>
                  </a:cubicBezTo>
                  <a:lnTo>
                    <a:pt x="1679360" y="5469792"/>
                  </a:lnTo>
                  <a:cubicBezTo>
                    <a:pt x="1669083" y="5457924"/>
                    <a:pt x="1656846" y="5448772"/>
                    <a:pt x="1642651" y="5442337"/>
                  </a:cubicBezTo>
                  <a:cubicBezTo>
                    <a:pt x="1628456" y="5435901"/>
                    <a:pt x="1613693" y="5432683"/>
                    <a:pt x="1598359" y="5432683"/>
                  </a:cubicBezTo>
                  <a:close/>
                  <a:moveTo>
                    <a:pt x="1366742" y="5432683"/>
                  </a:moveTo>
                  <a:lnTo>
                    <a:pt x="1366742" y="5622048"/>
                  </a:lnTo>
                  <a:lnTo>
                    <a:pt x="1401240" y="5622048"/>
                  </a:lnTo>
                  <a:lnTo>
                    <a:pt x="1401240" y="5432683"/>
                  </a:lnTo>
                  <a:close/>
                  <a:moveTo>
                    <a:pt x="5505561" y="5429167"/>
                  </a:moveTo>
                  <a:cubicBezTo>
                    <a:pt x="5499512" y="5429167"/>
                    <a:pt x="5494347" y="5431302"/>
                    <a:pt x="5490062" y="5435571"/>
                  </a:cubicBezTo>
                  <a:cubicBezTo>
                    <a:pt x="5485778" y="5439841"/>
                    <a:pt x="5483636" y="5444989"/>
                    <a:pt x="5483636" y="5451017"/>
                  </a:cubicBezTo>
                  <a:cubicBezTo>
                    <a:pt x="5483636" y="5457296"/>
                    <a:pt x="5485799" y="5462632"/>
                    <a:pt x="5490125" y="5467027"/>
                  </a:cubicBezTo>
                  <a:cubicBezTo>
                    <a:pt x="5494451" y="5471423"/>
                    <a:pt x="5499680" y="5473620"/>
                    <a:pt x="5505813" y="5473620"/>
                  </a:cubicBezTo>
                  <a:cubicBezTo>
                    <a:pt x="5511778" y="5473620"/>
                    <a:pt x="5516901" y="5471464"/>
                    <a:pt x="5521185" y="5467153"/>
                  </a:cubicBezTo>
                  <a:cubicBezTo>
                    <a:pt x="5525470" y="5462842"/>
                    <a:pt x="5527611" y="5457630"/>
                    <a:pt x="5527611" y="5451519"/>
                  </a:cubicBezTo>
                  <a:cubicBezTo>
                    <a:pt x="5527611" y="5445324"/>
                    <a:pt x="5525449" y="5440050"/>
                    <a:pt x="5521122" y="5435697"/>
                  </a:cubicBezTo>
                  <a:cubicBezTo>
                    <a:pt x="5516795" y="5431344"/>
                    <a:pt x="5511609" y="5429167"/>
                    <a:pt x="5505561" y="5429167"/>
                  </a:cubicBezTo>
                  <a:close/>
                  <a:moveTo>
                    <a:pt x="4812127" y="5429167"/>
                  </a:moveTo>
                  <a:cubicBezTo>
                    <a:pt x="4802185" y="5429167"/>
                    <a:pt x="4794498" y="5431365"/>
                    <a:pt x="4789064" y="5435760"/>
                  </a:cubicBezTo>
                  <a:cubicBezTo>
                    <a:pt x="4783631" y="5440155"/>
                    <a:pt x="4780450" y="5446119"/>
                    <a:pt x="4779525" y="5453654"/>
                  </a:cubicBezTo>
                  <a:cubicBezTo>
                    <a:pt x="4779019" y="5456919"/>
                    <a:pt x="4778724" y="5467509"/>
                    <a:pt x="4778639" y="5485424"/>
                  </a:cubicBezTo>
                  <a:lnTo>
                    <a:pt x="4766382" y="5485424"/>
                  </a:lnTo>
                  <a:lnTo>
                    <a:pt x="4766382" y="5514432"/>
                  </a:lnTo>
                  <a:lnTo>
                    <a:pt x="4778639" y="5514432"/>
                  </a:lnTo>
                  <a:lnTo>
                    <a:pt x="4778639" y="5622048"/>
                  </a:lnTo>
                  <a:lnTo>
                    <a:pt x="4813137" y="5622048"/>
                  </a:lnTo>
                  <a:lnTo>
                    <a:pt x="4813137" y="5514432"/>
                  </a:lnTo>
                  <a:lnTo>
                    <a:pt x="4834998" y="5514432"/>
                  </a:lnTo>
                  <a:lnTo>
                    <a:pt x="4834998" y="5485424"/>
                  </a:lnTo>
                  <a:lnTo>
                    <a:pt x="4813137" y="5485424"/>
                  </a:lnTo>
                  <a:lnTo>
                    <a:pt x="4813264" y="5468346"/>
                  </a:lnTo>
                  <a:cubicBezTo>
                    <a:pt x="4813264" y="5464411"/>
                    <a:pt x="4813937" y="5461816"/>
                    <a:pt x="4815286" y="5460560"/>
                  </a:cubicBezTo>
                  <a:cubicBezTo>
                    <a:pt x="4817138" y="5458886"/>
                    <a:pt x="4820088" y="5458049"/>
                    <a:pt x="4824131" y="5458049"/>
                  </a:cubicBezTo>
                  <a:cubicBezTo>
                    <a:pt x="4827332" y="5458049"/>
                    <a:pt x="4831418" y="5458761"/>
                    <a:pt x="4836389" y="5460184"/>
                  </a:cubicBezTo>
                  <a:lnTo>
                    <a:pt x="4836389" y="5434064"/>
                  </a:lnTo>
                  <a:cubicBezTo>
                    <a:pt x="4827374" y="5430799"/>
                    <a:pt x="4819287" y="5429167"/>
                    <a:pt x="4812127" y="5429167"/>
                  </a:cubicBezTo>
                  <a:close/>
                  <a:moveTo>
                    <a:pt x="1959094" y="5429167"/>
                  </a:moveTo>
                  <a:cubicBezTo>
                    <a:pt x="1953045" y="5429167"/>
                    <a:pt x="1947879" y="5431302"/>
                    <a:pt x="1943594" y="5435571"/>
                  </a:cubicBezTo>
                  <a:cubicBezTo>
                    <a:pt x="1939311" y="5439841"/>
                    <a:pt x="1937169" y="5444989"/>
                    <a:pt x="1937169" y="5451017"/>
                  </a:cubicBezTo>
                  <a:cubicBezTo>
                    <a:pt x="1937169" y="5457296"/>
                    <a:pt x="1939332" y="5462632"/>
                    <a:pt x="1943658" y="5467027"/>
                  </a:cubicBezTo>
                  <a:cubicBezTo>
                    <a:pt x="1947984" y="5471423"/>
                    <a:pt x="1953214" y="5473620"/>
                    <a:pt x="1959346" y="5473620"/>
                  </a:cubicBezTo>
                  <a:cubicBezTo>
                    <a:pt x="1965310" y="5473620"/>
                    <a:pt x="1970434" y="5471464"/>
                    <a:pt x="1974718" y="5467153"/>
                  </a:cubicBezTo>
                  <a:cubicBezTo>
                    <a:pt x="1979002" y="5462842"/>
                    <a:pt x="1981145" y="5457630"/>
                    <a:pt x="1981145" y="5451519"/>
                  </a:cubicBezTo>
                  <a:cubicBezTo>
                    <a:pt x="1981145" y="5445324"/>
                    <a:pt x="1978981" y="5440050"/>
                    <a:pt x="1974655" y="5435697"/>
                  </a:cubicBezTo>
                  <a:cubicBezTo>
                    <a:pt x="1970329" y="5431344"/>
                    <a:pt x="1965141" y="5429167"/>
                    <a:pt x="1959094" y="5429167"/>
                  </a:cubicBezTo>
                  <a:close/>
                  <a:moveTo>
                    <a:pt x="1326480" y="5429167"/>
                  </a:moveTo>
                  <a:cubicBezTo>
                    <a:pt x="1320431" y="5429167"/>
                    <a:pt x="1315265" y="5431302"/>
                    <a:pt x="1310981" y="5435571"/>
                  </a:cubicBezTo>
                  <a:cubicBezTo>
                    <a:pt x="1306697" y="5439841"/>
                    <a:pt x="1304556" y="5444989"/>
                    <a:pt x="1304556" y="5451017"/>
                  </a:cubicBezTo>
                  <a:cubicBezTo>
                    <a:pt x="1304556" y="5457296"/>
                    <a:pt x="1306719" y="5462632"/>
                    <a:pt x="1311044" y="5467027"/>
                  </a:cubicBezTo>
                  <a:cubicBezTo>
                    <a:pt x="1315371" y="5471423"/>
                    <a:pt x="1320600" y="5473620"/>
                    <a:pt x="1326733" y="5473620"/>
                  </a:cubicBezTo>
                  <a:cubicBezTo>
                    <a:pt x="1332697" y="5473620"/>
                    <a:pt x="1337821" y="5471464"/>
                    <a:pt x="1342105" y="5467153"/>
                  </a:cubicBezTo>
                  <a:cubicBezTo>
                    <a:pt x="1346389" y="5462842"/>
                    <a:pt x="1348530" y="5457630"/>
                    <a:pt x="1348530" y="5451519"/>
                  </a:cubicBezTo>
                  <a:cubicBezTo>
                    <a:pt x="1348530" y="5445324"/>
                    <a:pt x="1346368" y="5440050"/>
                    <a:pt x="1342042" y="5435697"/>
                  </a:cubicBezTo>
                  <a:cubicBezTo>
                    <a:pt x="1337716" y="5431344"/>
                    <a:pt x="1332528" y="5429167"/>
                    <a:pt x="1326480" y="5429167"/>
                  </a:cubicBezTo>
                  <a:close/>
                  <a:moveTo>
                    <a:pt x="3332852" y="5187214"/>
                  </a:moveTo>
                  <a:lnTo>
                    <a:pt x="3309095" y="5244350"/>
                  </a:lnTo>
                  <a:lnTo>
                    <a:pt x="3326281" y="5252513"/>
                  </a:lnTo>
                  <a:lnTo>
                    <a:pt x="3357492" y="5199521"/>
                  </a:lnTo>
                  <a:close/>
                  <a:moveTo>
                    <a:pt x="1981359" y="5187214"/>
                  </a:moveTo>
                  <a:lnTo>
                    <a:pt x="1957602" y="5244350"/>
                  </a:lnTo>
                  <a:lnTo>
                    <a:pt x="1974788" y="5252513"/>
                  </a:lnTo>
                  <a:lnTo>
                    <a:pt x="2006000" y="5199521"/>
                  </a:lnTo>
                  <a:close/>
                  <a:moveTo>
                    <a:pt x="1713640" y="5114130"/>
                  </a:moveTo>
                  <a:cubicBezTo>
                    <a:pt x="1724610" y="5114130"/>
                    <a:pt x="1733619" y="5117793"/>
                    <a:pt x="1740665" y="5125118"/>
                  </a:cubicBezTo>
                  <a:cubicBezTo>
                    <a:pt x="1747711" y="5132443"/>
                    <a:pt x="1751234" y="5141966"/>
                    <a:pt x="1751234" y="5153686"/>
                  </a:cubicBezTo>
                  <a:cubicBezTo>
                    <a:pt x="1751234" y="5165406"/>
                    <a:pt x="1747648" y="5174992"/>
                    <a:pt x="1740475" y="5182443"/>
                  </a:cubicBezTo>
                  <a:cubicBezTo>
                    <a:pt x="1733303" y="5189893"/>
                    <a:pt x="1724316" y="5193619"/>
                    <a:pt x="1713514" y="5193619"/>
                  </a:cubicBezTo>
                  <a:cubicBezTo>
                    <a:pt x="1702712" y="5193619"/>
                    <a:pt x="1693788" y="5189935"/>
                    <a:pt x="1686742" y="5182568"/>
                  </a:cubicBezTo>
                  <a:cubicBezTo>
                    <a:pt x="1679696" y="5175201"/>
                    <a:pt x="1676173" y="5165574"/>
                    <a:pt x="1676173" y="5153686"/>
                  </a:cubicBezTo>
                  <a:cubicBezTo>
                    <a:pt x="1676173" y="5142133"/>
                    <a:pt x="1679738" y="5132653"/>
                    <a:pt x="1686869" y="5125244"/>
                  </a:cubicBezTo>
                  <a:cubicBezTo>
                    <a:pt x="1693999" y="5117835"/>
                    <a:pt x="1702923" y="5114130"/>
                    <a:pt x="1713640" y="5114130"/>
                  </a:cubicBezTo>
                  <a:close/>
                  <a:moveTo>
                    <a:pt x="850986" y="5114130"/>
                  </a:moveTo>
                  <a:cubicBezTo>
                    <a:pt x="861956" y="5114130"/>
                    <a:pt x="870965" y="5117793"/>
                    <a:pt x="878011" y="5125118"/>
                  </a:cubicBezTo>
                  <a:cubicBezTo>
                    <a:pt x="885057" y="5132443"/>
                    <a:pt x="888580" y="5141966"/>
                    <a:pt x="888580" y="5153686"/>
                  </a:cubicBezTo>
                  <a:cubicBezTo>
                    <a:pt x="888580" y="5165406"/>
                    <a:pt x="884994" y="5174992"/>
                    <a:pt x="877821" y="5182443"/>
                  </a:cubicBezTo>
                  <a:cubicBezTo>
                    <a:pt x="870649" y="5189893"/>
                    <a:pt x="861661" y="5193619"/>
                    <a:pt x="850861" y="5193619"/>
                  </a:cubicBezTo>
                  <a:cubicBezTo>
                    <a:pt x="840058" y="5193619"/>
                    <a:pt x="831135" y="5189935"/>
                    <a:pt x="824088" y="5182568"/>
                  </a:cubicBezTo>
                  <a:cubicBezTo>
                    <a:pt x="817042" y="5175201"/>
                    <a:pt x="813519" y="5165574"/>
                    <a:pt x="813519" y="5153686"/>
                  </a:cubicBezTo>
                  <a:cubicBezTo>
                    <a:pt x="813519" y="5142133"/>
                    <a:pt x="817084" y="5132653"/>
                    <a:pt x="824215" y="5125244"/>
                  </a:cubicBezTo>
                  <a:cubicBezTo>
                    <a:pt x="831345" y="5117835"/>
                    <a:pt x="840268" y="5114130"/>
                    <a:pt x="850986" y="5114130"/>
                  </a:cubicBezTo>
                  <a:close/>
                  <a:moveTo>
                    <a:pt x="2969346" y="5113503"/>
                  </a:moveTo>
                  <a:cubicBezTo>
                    <a:pt x="2980261" y="5113503"/>
                    <a:pt x="2989287" y="5117186"/>
                    <a:pt x="2996424" y="5124553"/>
                  </a:cubicBezTo>
                  <a:cubicBezTo>
                    <a:pt x="3003560" y="5131920"/>
                    <a:pt x="3007128" y="5141547"/>
                    <a:pt x="3007128" y="5153435"/>
                  </a:cubicBezTo>
                  <a:cubicBezTo>
                    <a:pt x="3007128" y="5165574"/>
                    <a:pt x="3003560" y="5175389"/>
                    <a:pt x="2996424" y="5182882"/>
                  </a:cubicBezTo>
                  <a:cubicBezTo>
                    <a:pt x="2989287" y="5190375"/>
                    <a:pt x="2980303" y="5194121"/>
                    <a:pt x="2969471" y="5194121"/>
                  </a:cubicBezTo>
                  <a:cubicBezTo>
                    <a:pt x="2958977" y="5194121"/>
                    <a:pt x="2950140" y="5190312"/>
                    <a:pt x="2942961" y="5182694"/>
                  </a:cubicBezTo>
                  <a:cubicBezTo>
                    <a:pt x="2935782" y="5175076"/>
                    <a:pt x="2932194" y="5165364"/>
                    <a:pt x="2932194" y="5153561"/>
                  </a:cubicBezTo>
                  <a:cubicBezTo>
                    <a:pt x="2932194" y="5141840"/>
                    <a:pt x="2935720" y="5132234"/>
                    <a:pt x="2942772" y="5124741"/>
                  </a:cubicBezTo>
                  <a:cubicBezTo>
                    <a:pt x="2949825" y="5117249"/>
                    <a:pt x="2958684" y="5113503"/>
                    <a:pt x="2969346" y="5113503"/>
                  </a:cubicBezTo>
                  <a:close/>
                  <a:moveTo>
                    <a:pt x="2643455" y="5113503"/>
                  </a:moveTo>
                  <a:cubicBezTo>
                    <a:pt x="2654369" y="5113503"/>
                    <a:pt x="2663396" y="5117186"/>
                    <a:pt x="2670531" y="5124553"/>
                  </a:cubicBezTo>
                  <a:cubicBezTo>
                    <a:pt x="2677668" y="5131920"/>
                    <a:pt x="2681237" y="5141547"/>
                    <a:pt x="2681237" y="5153435"/>
                  </a:cubicBezTo>
                  <a:cubicBezTo>
                    <a:pt x="2681237" y="5165574"/>
                    <a:pt x="2677668" y="5175389"/>
                    <a:pt x="2670531" y="5182882"/>
                  </a:cubicBezTo>
                  <a:cubicBezTo>
                    <a:pt x="2663396" y="5190375"/>
                    <a:pt x="2654411" y="5194121"/>
                    <a:pt x="2643580" y="5194121"/>
                  </a:cubicBezTo>
                  <a:cubicBezTo>
                    <a:pt x="2633085" y="5194121"/>
                    <a:pt x="2624249" y="5190312"/>
                    <a:pt x="2617070" y="5182694"/>
                  </a:cubicBezTo>
                  <a:cubicBezTo>
                    <a:pt x="2609891" y="5175076"/>
                    <a:pt x="2606302" y="5165364"/>
                    <a:pt x="2606302" y="5153561"/>
                  </a:cubicBezTo>
                  <a:cubicBezTo>
                    <a:pt x="2606302" y="5141840"/>
                    <a:pt x="2609828" y="5132234"/>
                    <a:pt x="2616880" y="5124741"/>
                  </a:cubicBezTo>
                  <a:cubicBezTo>
                    <a:pt x="2623934" y="5117249"/>
                    <a:pt x="2632792" y="5113503"/>
                    <a:pt x="2643455" y="5113503"/>
                  </a:cubicBezTo>
                  <a:close/>
                  <a:moveTo>
                    <a:pt x="2470924" y="5113503"/>
                  </a:moveTo>
                  <a:cubicBezTo>
                    <a:pt x="2481839" y="5113503"/>
                    <a:pt x="2490865" y="5117186"/>
                    <a:pt x="2498001" y="5124553"/>
                  </a:cubicBezTo>
                  <a:cubicBezTo>
                    <a:pt x="2505137" y="5131920"/>
                    <a:pt x="2508706" y="5141547"/>
                    <a:pt x="2508706" y="5153435"/>
                  </a:cubicBezTo>
                  <a:cubicBezTo>
                    <a:pt x="2508706" y="5165574"/>
                    <a:pt x="2505137" y="5175389"/>
                    <a:pt x="2498001" y="5182882"/>
                  </a:cubicBezTo>
                  <a:cubicBezTo>
                    <a:pt x="2490865" y="5190375"/>
                    <a:pt x="2481881" y="5194121"/>
                    <a:pt x="2471049" y="5194121"/>
                  </a:cubicBezTo>
                  <a:cubicBezTo>
                    <a:pt x="2460554" y="5194121"/>
                    <a:pt x="2451717" y="5190312"/>
                    <a:pt x="2444539" y="5182694"/>
                  </a:cubicBezTo>
                  <a:cubicBezTo>
                    <a:pt x="2437360" y="5175076"/>
                    <a:pt x="2433771" y="5165364"/>
                    <a:pt x="2433771" y="5153561"/>
                  </a:cubicBezTo>
                  <a:cubicBezTo>
                    <a:pt x="2433771" y="5141840"/>
                    <a:pt x="2437297" y="5132234"/>
                    <a:pt x="2444349" y="5124741"/>
                  </a:cubicBezTo>
                  <a:cubicBezTo>
                    <a:pt x="2451403" y="5117249"/>
                    <a:pt x="2460261" y="5113503"/>
                    <a:pt x="2470924" y="5113503"/>
                  </a:cubicBezTo>
                  <a:close/>
                  <a:moveTo>
                    <a:pt x="1191833" y="5113503"/>
                  </a:moveTo>
                  <a:cubicBezTo>
                    <a:pt x="1202616" y="5113503"/>
                    <a:pt x="1211546" y="5117249"/>
                    <a:pt x="1218623" y="5124741"/>
                  </a:cubicBezTo>
                  <a:cubicBezTo>
                    <a:pt x="1225699" y="5132234"/>
                    <a:pt x="1229237" y="5141840"/>
                    <a:pt x="1229237" y="5153561"/>
                  </a:cubicBezTo>
                  <a:cubicBezTo>
                    <a:pt x="1229237" y="5165364"/>
                    <a:pt x="1225636" y="5175076"/>
                    <a:pt x="1218433" y="5182694"/>
                  </a:cubicBezTo>
                  <a:cubicBezTo>
                    <a:pt x="1211230" y="5190312"/>
                    <a:pt x="1202364" y="5194121"/>
                    <a:pt x="1191833" y="5194121"/>
                  </a:cubicBezTo>
                  <a:cubicBezTo>
                    <a:pt x="1180966" y="5194121"/>
                    <a:pt x="1171951" y="5190375"/>
                    <a:pt x="1164791" y="5182882"/>
                  </a:cubicBezTo>
                  <a:cubicBezTo>
                    <a:pt x="1157630" y="5175389"/>
                    <a:pt x="1154050" y="5165574"/>
                    <a:pt x="1154050" y="5153435"/>
                  </a:cubicBezTo>
                  <a:cubicBezTo>
                    <a:pt x="1154050" y="5141547"/>
                    <a:pt x="1157630" y="5131920"/>
                    <a:pt x="1164791" y="5124553"/>
                  </a:cubicBezTo>
                  <a:cubicBezTo>
                    <a:pt x="1171951" y="5117186"/>
                    <a:pt x="1180966" y="5113503"/>
                    <a:pt x="1191833" y="5113503"/>
                  </a:cubicBezTo>
                  <a:close/>
                  <a:moveTo>
                    <a:pt x="1013997" y="5113503"/>
                  </a:moveTo>
                  <a:cubicBezTo>
                    <a:pt x="1024912" y="5113503"/>
                    <a:pt x="1033938" y="5117186"/>
                    <a:pt x="1041074" y="5124553"/>
                  </a:cubicBezTo>
                  <a:cubicBezTo>
                    <a:pt x="1048210" y="5131920"/>
                    <a:pt x="1051778" y="5141547"/>
                    <a:pt x="1051778" y="5153435"/>
                  </a:cubicBezTo>
                  <a:cubicBezTo>
                    <a:pt x="1051778" y="5165574"/>
                    <a:pt x="1048210" y="5175389"/>
                    <a:pt x="1041074" y="5182882"/>
                  </a:cubicBezTo>
                  <a:cubicBezTo>
                    <a:pt x="1033938" y="5190375"/>
                    <a:pt x="1024953" y="5194121"/>
                    <a:pt x="1014122" y="5194121"/>
                  </a:cubicBezTo>
                  <a:cubicBezTo>
                    <a:pt x="1003627" y="5194121"/>
                    <a:pt x="994790" y="5190312"/>
                    <a:pt x="987611" y="5182694"/>
                  </a:cubicBezTo>
                  <a:cubicBezTo>
                    <a:pt x="980433" y="5175076"/>
                    <a:pt x="976844" y="5165364"/>
                    <a:pt x="976844" y="5153561"/>
                  </a:cubicBezTo>
                  <a:cubicBezTo>
                    <a:pt x="976844" y="5141840"/>
                    <a:pt x="980370" y="5132234"/>
                    <a:pt x="987423" y="5124741"/>
                  </a:cubicBezTo>
                  <a:cubicBezTo>
                    <a:pt x="994475" y="5117249"/>
                    <a:pt x="1003334" y="5113503"/>
                    <a:pt x="1013997" y="5113503"/>
                  </a:cubicBezTo>
                  <a:close/>
                  <a:moveTo>
                    <a:pt x="3219756" y="5110865"/>
                  </a:moveTo>
                  <a:cubicBezTo>
                    <a:pt x="3228618" y="5110865"/>
                    <a:pt x="3236403" y="5113251"/>
                    <a:pt x="3243111" y="5118023"/>
                  </a:cubicBezTo>
                  <a:cubicBezTo>
                    <a:pt x="3249820" y="5122795"/>
                    <a:pt x="3254314" y="5128990"/>
                    <a:pt x="3256592" y="5136608"/>
                  </a:cubicBezTo>
                  <a:lnTo>
                    <a:pt x="3181783" y="5136608"/>
                  </a:lnTo>
                  <a:cubicBezTo>
                    <a:pt x="3185666" y="5128153"/>
                    <a:pt x="3189885" y="5122251"/>
                    <a:pt x="3194442" y="5118902"/>
                  </a:cubicBezTo>
                  <a:cubicBezTo>
                    <a:pt x="3201699" y="5113544"/>
                    <a:pt x="3210137" y="5110865"/>
                    <a:pt x="3219756" y="5110865"/>
                  </a:cubicBezTo>
                  <a:close/>
                  <a:moveTo>
                    <a:pt x="2750653" y="5085374"/>
                  </a:moveTo>
                  <a:lnTo>
                    <a:pt x="2750653" y="5142259"/>
                  </a:lnTo>
                  <a:cubicBezTo>
                    <a:pt x="2750653" y="5164109"/>
                    <a:pt x="2752001" y="5179178"/>
                    <a:pt x="2754697" y="5187465"/>
                  </a:cubicBezTo>
                  <a:cubicBezTo>
                    <a:pt x="2758488" y="5199437"/>
                    <a:pt x="2765038" y="5208771"/>
                    <a:pt x="2774347" y="5215468"/>
                  </a:cubicBezTo>
                  <a:cubicBezTo>
                    <a:pt x="2783655" y="5222166"/>
                    <a:pt x="2795850" y="5225514"/>
                    <a:pt x="2810929" y="5225514"/>
                  </a:cubicBezTo>
                  <a:cubicBezTo>
                    <a:pt x="2824829" y="5225514"/>
                    <a:pt x="2836287" y="5222647"/>
                    <a:pt x="2845301" y="5216913"/>
                  </a:cubicBezTo>
                  <a:cubicBezTo>
                    <a:pt x="2854315" y="5211178"/>
                    <a:pt x="2861138" y="5202953"/>
                    <a:pt x="2865772" y="5192237"/>
                  </a:cubicBezTo>
                  <a:cubicBezTo>
                    <a:pt x="2869563" y="5183447"/>
                    <a:pt x="2871458" y="5167123"/>
                    <a:pt x="2871458" y="5143263"/>
                  </a:cubicBezTo>
                  <a:lnTo>
                    <a:pt x="2871458" y="5085374"/>
                  </a:lnTo>
                  <a:lnTo>
                    <a:pt x="2836961" y="5085374"/>
                  </a:lnTo>
                  <a:lnTo>
                    <a:pt x="2836961" y="5152305"/>
                  </a:lnTo>
                  <a:cubicBezTo>
                    <a:pt x="2836961" y="5165197"/>
                    <a:pt x="2836243" y="5173611"/>
                    <a:pt x="2834807" y="5177545"/>
                  </a:cubicBezTo>
                  <a:cubicBezTo>
                    <a:pt x="2832865" y="5182819"/>
                    <a:pt x="2829889" y="5186817"/>
                    <a:pt x="2825877" y="5189537"/>
                  </a:cubicBezTo>
                  <a:cubicBezTo>
                    <a:pt x="2821866" y="5192258"/>
                    <a:pt x="2816988" y="5193619"/>
                    <a:pt x="2811245" y="5193619"/>
                  </a:cubicBezTo>
                  <a:cubicBezTo>
                    <a:pt x="2805502" y="5193619"/>
                    <a:pt x="2800668" y="5192237"/>
                    <a:pt x="2796741" y="5189475"/>
                  </a:cubicBezTo>
                  <a:cubicBezTo>
                    <a:pt x="2792815" y="5186712"/>
                    <a:pt x="2789965" y="5182840"/>
                    <a:pt x="2788191" y="5177859"/>
                  </a:cubicBezTo>
                  <a:cubicBezTo>
                    <a:pt x="2786416" y="5172878"/>
                    <a:pt x="2785530" y="5163983"/>
                    <a:pt x="2785530" y="5151175"/>
                  </a:cubicBezTo>
                  <a:lnTo>
                    <a:pt x="2785530" y="5085374"/>
                  </a:lnTo>
                  <a:close/>
                  <a:moveTo>
                    <a:pt x="3218050" y="5081858"/>
                  </a:moveTo>
                  <a:cubicBezTo>
                    <a:pt x="3197664" y="5081858"/>
                    <a:pt x="3180710" y="5088744"/>
                    <a:pt x="3167188" y="5102515"/>
                  </a:cubicBezTo>
                  <a:cubicBezTo>
                    <a:pt x="3153667" y="5116286"/>
                    <a:pt x="3146907" y="5133594"/>
                    <a:pt x="3146907" y="5154440"/>
                  </a:cubicBezTo>
                  <a:cubicBezTo>
                    <a:pt x="3146907" y="5174783"/>
                    <a:pt x="3153688" y="5191714"/>
                    <a:pt x="3167251" y="5205234"/>
                  </a:cubicBezTo>
                  <a:cubicBezTo>
                    <a:pt x="3180815" y="5218754"/>
                    <a:pt x="3198379" y="5225514"/>
                    <a:pt x="3219946" y="5225514"/>
                  </a:cubicBezTo>
                  <a:cubicBezTo>
                    <a:pt x="3233847" y="5225514"/>
                    <a:pt x="3245851" y="5223066"/>
                    <a:pt x="3255960" y="5218168"/>
                  </a:cubicBezTo>
                  <a:cubicBezTo>
                    <a:pt x="3266069" y="5213271"/>
                    <a:pt x="3274747" y="5205716"/>
                    <a:pt x="3281991" y="5195502"/>
                  </a:cubicBezTo>
                  <a:lnTo>
                    <a:pt x="3252927" y="5181940"/>
                  </a:lnTo>
                  <a:cubicBezTo>
                    <a:pt x="3243661" y="5190898"/>
                    <a:pt x="3232583" y="5195377"/>
                    <a:pt x="3219693" y="5195377"/>
                  </a:cubicBezTo>
                  <a:cubicBezTo>
                    <a:pt x="3208910" y="5195377"/>
                    <a:pt x="3200044" y="5192509"/>
                    <a:pt x="3193093" y="5186775"/>
                  </a:cubicBezTo>
                  <a:cubicBezTo>
                    <a:pt x="3186142" y="5181040"/>
                    <a:pt x="3181868" y="5173317"/>
                    <a:pt x="3180268" y="5163606"/>
                  </a:cubicBezTo>
                  <a:lnTo>
                    <a:pt x="3291090" y="5163606"/>
                  </a:lnTo>
                  <a:lnTo>
                    <a:pt x="3291216" y="5157077"/>
                  </a:lnTo>
                  <a:cubicBezTo>
                    <a:pt x="3291216" y="5134473"/>
                    <a:pt x="3284434" y="5116286"/>
                    <a:pt x="3270871" y="5102515"/>
                  </a:cubicBezTo>
                  <a:cubicBezTo>
                    <a:pt x="3257309" y="5088744"/>
                    <a:pt x="3239701" y="5081858"/>
                    <a:pt x="3218050" y="5081858"/>
                  </a:cubicBezTo>
                  <a:close/>
                  <a:moveTo>
                    <a:pt x="2962319" y="5081858"/>
                  </a:moveTo>
                  <a:cubicBezTo>
                    <a:pt x="2944397" y="5081858"/>
                    <a:pt x="2929167" y="5088597"/>
                    <a:pt x="2916628" y="5102075"/>
                  </a:cubicBezTo>
                  <a:cubicBezTo>
                    <a:pt x="2904091" y="5115554"/>
                    <a:pt x="2897822" y="5132841"/>
                    <a:pt x="2897822" y="5153937"/>
                  </a:cubicBezTo>
                  <a:cubicBezTo>
                    <a:pt x="2897822" y="5174280"/>
                    <a:pt x="2904301" y="5191295"/>
                    <a:pt x="2917259" y="5204983"/>
                  </a:cubicBezTo>
                  <a:cubicBezTo>
                    <a:pt x="2930217" y="5218671"/>
                    <a:pt x="2945573" y="5225514"/>
                    <a:pt x="2963329" y="5225514"/>
                  </a:cubicBezTo>
                  <a:cubicBezTo>
                    <a:pt x="2971238" y="5225514"/>
                    <a:pt x="2978580" y="5224112"/>
                    <a:pt x="2985354" y="5221308"/>
                  </a:cubicBezTo>
                  <a:cubicBezTo>
                    <a:pt x="2992127" y="5218503"/>
                    <a:pt x="2998879" y="5213920"/>
                    <a:pt x="3005611" y="5207557"/>
                  </a:cubicBezTo>
                  <a:lnTo>
                    <a:pt x="3005611" y="5221998"/>
                  </a:lnTo>
                  <a:lnTo>
                    <a:pt x="3040110" y="5221998"/>
                  </a:lnTo>
                  <a:lnTo>
                    <a:pt x="3040110" y="5085374"/>
                  </a:lnTo>
                  <a:lnTo>
                    <a:pt x="3005611" y="5085374"/>
                  </a:lnTo>
                  <a:lnTo>
                    <a:pt x="3005611" y="5100443"/>
                  </a:lnTo>
                  <a:cubicBezTo>
                    <a:pt x="2999468" y="5094248"/>
                    <a:pt x="2992778" y="5089602"/>
                    <a:pt x="2985542" y="5086504"/>
                  </a:cubicBezTo>
                  <a:cubicBezTo>
                    <a:pt x="2978306" y="5083407"/>
                    <a:pt x="2970565" y="5081858"/>
                    <a:pt x="2962319" y="5081858"/>
                  </a:cubicBezTo>
                  <a:close/>
                  <a:moveTo>
                    <a:pt x="2463897" y="5081858"/>
                  </a:moveTo>
                  <a:cubicBezTo>
                    <a:pt x="2445975" y="5081858"/>
                    <a:pt x="2430744" y="5088597"/>
                    <a:pt x="2418206" y="5102075"/>
                  </a:cubicBezTo>
                  <a:cubicBezTo>
                    <a:pt x="2405668" y="5115554"/>
                    <a:pt x="2399400" y="5132841"/>
                    <a:pt x="2399400" y="5153937"/>
                  </a:cubicBezTo>
                  <a:cubicBezTo>
                    <a:pt x="2399400" y="5174280"/>
                    <a:pt x="2405878" y="5191295"/>
                    <a:pt x="2418837" y="5204983"/>
                  </a:cubicBezTo>
                  <a:cubicBezTo>
                    <a:pt x="2431795" y="5218671"/>
                    <a:pt x="2447152" y="5225514"/>
                    <a:pt x="2464906" y="5225514"/>
                  </a:cubicBezTo>
                  <a:cubicBezTo>
                    <a:pt x="2472816" y="5225514"/>
                    <a:pt x="2480158" y="5224112"/>
                    <a:pt x="2486931" y="5221308"/>
                  </a:cubicBezTo>
                  <a:cubicBezTo>
                    <a:pt x="2493705" y="5218503"/>
                    <a:pt x="2500457" y="5213920"/>
                    <a:pt x="2507189" y="5207557"/>
                  </a:cubicBezTo>
                  <a:lnTo>
                    <a:pt x="2507189" y="5221998"/>
                  </a:lnTo>
                  <a:lnTo>
                    <a:pt x="2541687" y="5221998"/>
                  </a:lnTo>
                  <a:lnTo>
                    <a:pt x="2541687" y="5085374"/>
                  </a:lnTo>
                  <a:lnTo>
                    <a:pt x="2507189" y="5085374"/>
                  </a:lnTo>
                  <a:lnTo>
                    <a:pt x="2507189" y="5100443"/>
                  </a:lnTo>
                  <a:cubicBezTo>
                    <a:pt x="2501046" y="5094248"/>
                    <a:pt x="2494356" y="5089602"/>
                    <a:pt x="2487119" y="5086504"/>
                  </a:cubicBezTo>
                  <a:cubicBezTo>
                    <a:pt x="2479883" y="5083407"/>
                    <a:pt x="2472143" y="5081858"/>
                    <a:pt x="2463897" y="5081858"/>
                  </a:cubicBezTo>
                  <a:close/>
                  <a:moveTo>
                    <a:pt x="2371136" y="5081858"/>
                  </a:moveTo>
                  <a:cubicBezTo>
                    <a:pt x="2364817" y="5081858"/>
                    <a:pt x="2359005" y="5083616"/>
                    <a:pt x="2353698" y="5087132"/>
                  </a:cubicBezTo>
                  <a:cubicBezTo>
                    <a:pt x="2348390" y="5090648"/>
                    <a:pt x="2344135" y="5095797"/>
                    <a:pt x="2340934" y="5102578"/>
                  </a:cubicBezTo>
                  <a:lnTo>
                    <a:pt x="2340934" y="5085374"/>
                  </a:lnTo>
                  <a:lnTo>
                    <a:pt x="2311364" y="5085374"/>
                  </a:lnTo>
                  <a:lnTo>
                    <a:pt x="2311364" y="5221998"/>
                  </a:lnTo>
                  <a:lnTo>
                    <a:pt x="2345610" y="5221998"/>
                  </a:lnTo>
                  <a:lnTo>
                    <a:pt x="2345610" y="5166746"/>
                  </a:lnTo>
                  <a:lnTo>
                    <a:pt x="2345483" y="5160090"/>
                  </a:lnTo>
                  <a:cubicBezTo>
                    <a:pt x="2345483" y="5141003"/>
                    <a:pt x="2347315" y="5128195"/>
                    <a:pt x="2350980" y="5121665"/>
                  </a:cubicBezTo>
                  <a:cubicBezTo>
                    <a:pt x="2354645" y="5115135"/>
                    <a:pt x="2359131" y="5111870"/>
                    <a:pt x="2364439" y="5111870"/>
                  </a:cubicBezTo>
                  <a:cubicBezTo>
                    <a:pt x="2367050" y="5111870"/>
                    <a:pt x="2370378" y="5112875"/>
                    <a:pt x="2374421" y="5114884"/>
                  </a:cubicBezTo>
                  <a:lnTo>
                    <a:pt x="2385163" y="5085374"/>
                  </a:lnTo>
                  <a:cubicBezTo>
                    <a:pt x="2380276" y="5083030"/>
                    <a:pt x="2375601" y="5081858"/>
                    <a:pt x="2371136" y="5081858"/>
                  </a:cubicBezTo>
                  <a:close/>
                  <a:moveTo>
                    <a:pt x="1713071" y="5081858"/>
                  </a:moveTo>
                  <a:cubicBezTo>
                    <a:pt x="1695128" y="5081858"/>
                    <a:pt x="1679248" y="5088053"/>
                    <a:pt x="1665432" y="5100443"/>
                  </a:cubicBezTo>
                  <a:cubicBezTo>
                    <a:pt x="1649678" y="5114675"/>
                    <a:pt x="1641802" y="5132464"/>
                    <a:pt x="1641802" y="5153812"/>
                  </a:cubicBezTo>
                  <a:cubicBezTo>
                    <a:pt x="1641802" y="5173736"/>
                    <a:pt x="1648772" y="5190668"/>
                    <a:pt x="1662715" y="5204606"/>
                  </a:cubicBezTo>
                  <a:cubicBezTo>
                    <a:pt x="1676657" y="5218545"/>
                    <a:pt x="1693485" y="5225514"/>
                    <a:pt x="1713198" y="5225514"/>
                  </a:cubicBezTo>
                  <a:cubicBezTo>
                    <a:pt x="1726593" y="5225514"/>
                    <a:pt x="1738850" y="5222354"/>
                    <a:pt x="1749970" y="5216033"/>
                  </a:cubicBezTo>
                  <a:cubicBezTo>
                    <a:pt x="1761090" y="5209713"/>
                    <a:pt x="1769873" y="5200944"/>
                    <a:pt x="1776317" y="5189726"/>
                  </a:cubicBezTo>
                  <a:cubicBezTo>
                    <a:pt x="1782762" y="5178508"/>
                    <a:pt x="1785985" y="5166453"/>
                    <a:pt x="1785985" y="5153561"/>
                  </a:cubicBezTo>
                  <a:cubicBezTo>
                    <a:pt x="1785985" y="5140752"/>
                    <a:pt x="1782783" y="5128823"/>
                    <a:pt x="1776381" y="5117772"/>
                  </a:cubicBezTo>
                  <a:cubicBezTo>
                    <a:pt x="1769979" y="5106722"/>
                    <a:pt x="1761069" y="5097973"/>
                    <a:pt x="1749654" y="5091527"/>
                  </a:cubicBezTo>
                  <a:cubicBezTo>
                    <a:pt x="1738239" y="5085081"/>
                    <a:pt x="1726046" y="5081858"/>
                    <a:pt x="1713071" y="5081858"/>
                  </a:cubicBezTo>
                  <a:close/>
                  <a:moveTo>
                    <a:pt x="1613917" y="5081858"/>
                  </a:moveTo>
                  <a:cubicBezTo>
                    <a:pt x="1607598" y="5081858"/>
                    <a:pt x="1601786" y="5083616"/>
                    <a:pt x="1596479" y="5087132"/>
                  </a:cubicBezTo>
                  <a:cubicBezTo>
                    <a:pt x="1591172" y="5090648"/>
                    <a:pt x="1586917" y="5095797"/>
                    <a:pt x="1583716" y="5102578"/>
                  </a:cubicBezTo>
                  <a:lnTo>
                    <a:pt x="1583716" y="5085374"/>
                  </a:lnTo>
                  <a:lnTo>
                    <a:pt x="1554146" y="5085374"/>
                  </a:lnTo>
                  <a:lnTo>
                    <a:pt x="1554146" y="5221998"/>
                  </a:lnTo>
                  <a:lnTo>
                    <a:pt x="1588391" y="5221998"/>
                  </a:lnTo>
                  <a:lnTo>
                    <a:pt x="1588391" y="5166746"/>
                  </a:lnTo>
                  <a:lnTo>
                    <a:pt x="1588264" y="5160090"/>
                  </a:lnTo>
                  <a:cubicBezTo>
                    <a:pt x="1588264" y="5141003"/>
                    <a:pt x="1590097" y="5128195"/>
                    <a:pt x="1593762" y="5121665"/>
                  </a:cubicBezTo>
                  <a:cubicBezTo>
                    <a:pt x="1597426" y="5115135"/>
                    <a:pt x="1601912" y="5111870"/>
                    <a:pt x="1607219" y="5111870"/>
                  </a:cubicBezTo>
                  <a:cubicBezTo>
                    <a:pt x="1609831" y="5111870"/>
                    <a:pt x="1613158" y="5112875"/>
                    <a:pt x="1617203" y="5114884"/>
                  </a:cubicBezTo>
                  <a:lnTo>
                    <a:pt x="1627944" y="5085374"/>
                  </a:lnTo>
                  <a:cubicBezTo>
                    <a:pt x="1623057" y="5083030"/>
                    <a:pt x="1618382" y="5081858"/>
                    <a:pt x="1613917" y="5081858"/>
                  </a:cubicBezTo>
                  <a:close/>
                  <a:moveTo>
                    <a:pt x="1006970" y="5081858"/>
                  </a:moveTo>
                  <a:cubicBezTo>
                    <a:pt x="989047" y="5081858"/>
                    <a:pt x="973817" y="5088597"/>
                    <a:pt x="961279" y="5102075"/>
                  </a:cubicBezTo>
                  <a:cubicBezTo>
                    <a:pt x="948741" y="5115554"/>
                    <a:pt x="942473" y="5132841"/>
                    <a:pt x="942473" y="5153937"/>
                  </a:cubicBezTo>
                  <a:cubicBezTo>
                    <a:pt x="942473" y="5174280"/>
                    <a:pt x="948951" y="5191295"/>
                    <a:pt x="961910" y="5204983"/>
                  </a:cubicBezTo>
                  <a:cubicBezTo>
                    <a:pt x="974868" y="5218671"/>
                    <a:pt x="990225" y="5225514"/>
                    <a:pt x="1007979" y="5225514"/>
                  </a:cubicBezTo>
                  <a:cubicBezTo>
                    <a:pt x="1015888" y="5225514"/>
                    <a:pt x="1023230" y="5224112"/>
                    <a:pt x="1030004" y="5221308"/>
                  </a:cubicBezTo>
                  <a:cubicBezTo>
                    <a:pt x="1036777" y="5218503"/>
                    <a:pt x="1043531" y="5213920"/>
                    <a:pt x="1050262" y="5207557"/>
                  </a:cubicBezTo>
                  <a:lnTo>
                    <a:pt x="1050262" y="5221998"/>
                  </a:lnTo>
                  <a:lnTo>
                    <a:pt x="1084760" y="5221998"/>
                  </a:lnTo>
                  <a:lnTo>
                    <a:pt x="1084760" y="5085374"/>
                  </a:lnTo>
                  <a:lnTo>
                    <a:pt x="1050262" y="5085374"/>
                  </a:lnTo>
                  <a:lnTo>
                    <a:pt x="1050262" y="5100443"/>
                  </a:lnTo>
                  <a:cubicBezTo>
                    <a:pt x="1044118" y="5094248"/>
                    <a:pt x="1037429" y="5089602"/>
                    <a:pt x="1030192" y="5086504"/>
                  </a:cubicBezTo>
                  <a:cubicBezTo>
                    <a:pt x="1022956" y="5083407"/>
                    <a:pt x="1015215" y="5081858"/>
                    <a:pt x="1006970" y="5081858"/>
                  </a:cubicBezTo>
                  <a:close/>
                  <a:moveTo>
                    <a:pt x="850418" y="5081858"/>
                  </a:moveTo>
                  <a:cubicBezTo>
                    <a:pt x="832473" y="5081858"/>
                    <a:pt x="816594" y="5088053"/>
                    <a:pt x="802777" y="5100443"/>
                  </a:cubicBezTo>
                  <a:cubicBezTo>
                    <a:pt x="787024" y="5114675"/>
                    <a:pt x="779147" y="5132464"/>
                    <a:pt x="779147" y="5153812"/>
                  </a:cubicBezTo>
                  <a:cubicBezTo>
                    <a:pt x="779147" y="5173736"/>
                    <a:pt x="786119" y="5190668"/>
                    <a:pt x="800060" y="5204606"/>
                  </a:cubicBezTo>
                  <a:cubicBezTo>
                    <a:pt x="814003" y="5218545"/>
                    <a:pt x="830831" y="5225514"/>
                    <a:pt x="850544" y="5225514"/>
                  </a:cubicBezTo>
                  <a:cubicBezTo>
                    <a:pt x="863939" y="5225514"/>
                    <a:pt x="876196" y="5222354"/>
                    <a:pt x="887316" y="5216033"/>
                  </a:cubicBezTo>
                  <a:cubicBezTo>
                    <a:pt x="898437" y="5209713"/>
                    <a:pt x="907219" y="5200944"/>
                    <a:pt x="913663" y="5189726"/>
                  </a:cubicBezTo>
                  <a:cubicBezTo>
                    <a:pt x="920108" y="5178508"/>
                    <a:pt x="923331" y="5166453"/>
                    <a:pt x="923331" y="5153561"/>
                  </a:cubicBezTo>
                  <a:cubicBezTo>
                    <a:pt x="923331" y="5140752"/>
                    <a:pt x="920130" y="5128823"/>
                    <a:pt x="913726" y="5117772"/>
                  </a:cubicBezTo>
                  <a:cubicBezTo>
                    <a:pt x="907324" y="5106722"/>
                    <a:pt x="898416" y="5097973"/>
                    <a:pt x="887000" y="5091527"/>
                  </a:cubicBezTo>
                  <a:cubicBezTo>
                    <a:pt x="875586" y="5085081"/>
                    <a:pt x="863391" y="5081858"/>
                    <a:pt x="850418" y="5081858"/>
                  </a:cubicBezTo>
                  <a:close/>
                  <a:moveTo>
                    <a:pt x="577623" y="5037279"/>
                  </a:moveTo>
                  <a:lnTo>
                    <a:pt x="545441" y="5221998"/>
                  </a:lnTo>
                  <a:lnTo>
                    <a:pt x="579941" y="5221998"/>
                  </a:lnTo>
                  <a:lnTo>
                    <a:pt x="600347" y="5105340"/>
                  </a:lnTo>
                  <a:lnTo>
                    <a:pt x="639487" y="5221998"/>
                  </a:lnTo>
                  <a:lnTo>
                    <a:pt x="670670" y="5221998"/>
                  </a:lnTo>
                  <a:lnTo>
                    <a:pt x="710159" y="5105340"/>
                  </a:lnTo>
                  <a:lnTo>
                    <a:pt x="730093" y="5221998"/>
                  </a:lnTo>
                  <a:lnTo>
                    <a:pt x="764306" y="5221998"/>
                  </a:lnTo>
                  <a:lnTo>
                    <a:pt x="733122" y="5037279"/>
                  </a:lnTo>
                  <a:lnTo>
                    <a:pt x="698671" y="5037279"/>
                  </a:lnTo>
                  <a:lnTo>
                    <a:pt x="655190" y="5166118"/>
                  </a:lnTo>
                  <a:lnTo>
                    <a:pt x="612100" y="5037279"/>
                  </a:lnTo>
                  <a:close/>
                  <a:moveTo>
                    <a:pt x="3080841" y="5035019"/>
                  </a:moveTo>
                  <a:lnTo>
                    <a:pt x="3080841" y="5085374"/>
                  </a:lnTo>
                  <a:lnTo>
                    <a:pt x="3063150" y="5085374"/>
                  </a:lnTo>
                  <a:lnTo>
                    <a:pt x="3063150" y="5114884"/>
                  </a:lnTo>
                  <a:lnTo>
                    <a:pt x="3080841" y="5114884"/>
                  </a:lnTo>
                  <a:lnTo>
                    <a:pt x="3080841" y="5221998"/>
                  </a:lnTo>
                  <a:lnTo>
                    <a:pt x="3115339" y="5221998"/>
                  </a:lnTo>
                  <a:lnTo>
                    <a:pt x="3115339" y="5114884"/>
                  </a:lnTo>
                  <a:lnTo>
                    <a:pt x="3135810" y="5114884"/>
                  </a:lnTo>
                  <a:lnTo>
                    <a:pt x="3135810" y="5085374"/>
                  </a:lnTo>
                  <a:lnTo>
                    <a:pt x="3115339" y="5085374"/>
                  </a:lnTo>
                  <a:lnTo>
                    <a:pt x="3115339" y="5035019"/>
                  </a:lnTo>
                  <a:close/>
                  <a:moveTo>
                    <a:pt x="1892295" y="5035019"/>
                  </a:moveTo>
                  <a:lnTo>
                    <a:pt x="1892295" y="5085374"/>
                  </a:lnTo>
                  <a:lnTo>
                    <a:pt x="1874604" y="5085374"/>
                  </a:lnTo>
                  <a:lnTo>
                    <a:pt x="1874604" y="5114884"/>
                  </a:lnTo>
                  <a:lnTo>
                    <a:pt x="1892295" y="5114884"/>
                  </a:lnTo>
                  <a:lnTo>
                    <a:pt x="1892295" y="5221998"/>
                  </a:lnTo>
                  <a:lnTo>
                    <a:pt x="1926793" y="5221998"/>
                  </a:lnTo>
                  <a:lnTo>
                    <a:pt x="1926793" y="5114884"/>
                  </a:lnTo>
                  <a:lnTo>
                    <a:pt x="1947264" y="5114884"/>
                  </a:lnTo>
                  <a:lnTo>
                    <a:pt x="1947264" y="5085374"/>
                  </a:lnTo>
                  <a:lnTo>
                    <a:pt x="1926793" y="5085374"/>
                  </a:lnTo>
                  <a:lnTo>
                    <a:pt x="1926793" y="5035019"/>
                  </a:lnTo>
                  <a:close/>
                  <a:moveTo>
                    <a:pt x="2679720" y="5032633"/>
                  </a:moveTo>
                  <a:lnTo>
                    <a:pt x="2679720" y="5100443"/>
                  </a:lnTo>
                  <a:cubicBezTo>
                    <a:pt x="2673577" y="5094248"/>
                    <a:pt x="2666887" y="5089602"/>
                    <a:pt x="2659650" y="5086504"/>
                  </a:cubicBezTo>
                  <a:cubicBezTo>
                    <a:pt x="2652414" y="5083407"/>
                    <a:pt x="2644673" y="5081858"/>
                    <a:pt x="2636428" y="5081858"/>
                  </a:cubicBezTo>
                  <a:cubicBezTo>
                    <a:pt x="2618506" y="5081858"/>
                    <a:pt x="2603275" y="5088597"/>
                    <a:pt x="2590736" y="5102075"/>
                  </a:cubicBezTo>
                  <a:cubicBezTo>
                    <a:pt x="2578199" y="5115554"/>
                    <a:pt x="2571931" y="5132841"/>
                    <a:pt x="2571931" y="5153937"/>
                  </a:cubicBezTo>
                  <a:cubicBezTo>
                    <a:pt x="2571931" y="5174280"/>
                    <a:pt x="2578409" y="5191295"/>
                    <a:pt x="2591368" y="5204983"/>
                  </a:cubicBezTo>
                  <a:cubicBezTo>
                    <a:pt x="2604327" y="5218671"/>
                    <a:pt x="2619682" y="5225514"/>
                    <a:pt x="2637437" y="5225514"/>
                  </a:cubicBezTo>
                  <a:cubicBezTo>
                    <a:pt x="2645347" y="5225514"/>
                    <a:pt x="2652689" y="5224112"/>
                    <a:pt x="2659462" y="5221308"/>
                  </a:cubicBezTo>
                  <a:cubicBezTo>
                    <a:pt x="2666236" y="5218503"/>
                    <a:pt x="2672989" y="5213920"/>
                    <a:pt x="2679720" y="5207557"/>
                  </a:cubicBezTo>
                  <a:lnTo>
                    <a:pt x="2679720" y="5221998"/>
                  </a:lnTo>
                  <a:lnTo>
                    <a:pt x="2714218" y="5221998"/>
                  </a:lnTo>
                  <a:lnTo>
                    <a:pt x="2714218" y="5032633"/>
                  </a:lnTo>
                  <a:close/>
                  <a:moveTo>
                    <a:pt x="2194149" y="5032633"/>
                  </a:moveTo>
                  <a:cubicBezTo>
                    <a:pt x="2163232" y="5032633"/>
                    <a:pt x="2138127" y="5043391"/>
                    <a:pt x="2118835" y="5064905"/>
                  </a:cubicBezTo>
                  <a:cubicBezTo>
                    <a:pt x="2102576" y="5082988"/>
                    <a:pt x="2094447" y="5104252"/>
                    <a:pt x="2094447" y="5128697"/>
                  </a:cubicBezTo>
                  <a:cubicBezTo>
                    <a:pt x="2094447" y="5146528"/>
                    <a:pt x="2098849" y="5163146"/>
                    <a:pt x="2107652" y="5178550"/>
                  </a:cubicBezTo>
                  <a:cubicBezTo>
                    <a:pt x="2116455" y="5193953"/>
                    <a:pt x="2128418" y="5205820"/>
                    <a:pt x="2143540" y="5214150"/>
                  </a:cubicBezTo>
                  <a:cubicBezTo>
                    <a:pt x="2158662" y="5222480"/>
                    <a:pt x="2175869" y="5226644"/>
                    <a:pt x="2195160" y="5226644"/>
                  </a:cubicBezTo>
                  <a:cubicBezTo>
                    <a:pt x="2213188" y="5226644"/>
                    <a:pt x="2228899" y="5222835"/>
                    <a:pt x="2242295" y="5215217"/>
                  </a:cubicBezTo>
                  <a:cubicBezTo>
                    <a:pt x="2255690" y="5207599"/>
                    <a:pt x="2266599" y="5196549"/>
                    <a:pt x="2275022" y="5182066"/>
                  </a:cubicBezTo>
                  <a:cubicBezTo>
                    <a:pt x="2283447" y="5167583"/>
                    <a:pt x="2287660" y="5152263"/>
                    <a:pt x="2287660" y="5136106"/>
                  </a:cubicBezTo>
                  <a:lnTo>
                    <a:pt x="2287407" y="5128320"/>
                  </a:lnTo>
                  <a:lnTo>
                    <a:pt x="2193896" y="5128320"/>
                  </a:lnTo>
                  <a:lnTo>
                    <a:pt x="2193896" y="5161346"/>
                  </a:lnTo>
                  <a:lnTo>
                    <a:pt x="2247728" y="5161346"/>
                  </a:lnTo>
                  <a:cubicBezTo>
                    <a:pt x="2242584" y="5172229"/>
                    <a:pt x="2235816" y="5180224"/>
                    <a:pt x="2227424" y="5185331"/>
                  </a:cubicBezTo>
                  <a:cubicBezTo>
                    <a:pt x="2219034" y="5190437"/>
                    <a:pt x="2208723" y="5192991"/>
                    <a:pt x="2196495" y="5192991"/>
                  </a:cubicBezTo>
                  <a:cubicBezTo>
                    <a:pt x="2177689" y="5192991"/>
                    <a:pt x="2161876" y="5186796"/>
                    <a:pt x="2149057" y="5174406"/>
                  </a:cubicBezTo>
                  <a:cubicBezTo>
                    <a:pt x="2136239" y="5162016"/>
                    <a:pt x="2129829" y="5146905"/>
                    <a:pt x="2129829" y="5129074"/>
                  </a:cubicBezTo>
                  <a:cubicBezTo>
                    <a:pt x="2129829" y="5111828"/>
                    <a:pt x="2136006" y="5097178"/>
                    <a:pt x="2148357" y="5085123"/>
                  </a:cubicBezTo>
                  <a:cubicBezTo>
                    <a:pt x="2160710" y="5073068"/>
                    <a:pt x="2176035" y="5067040"/>
                    <a:pt x="2194333" y="5067040"/>
                  </a:cubicBezTo>
                  <a:cubicBezTo>
                    <a:pt x="2215328" y="5067040"/>
                    <a:pt x="2233709" y="5075328"/>
                    <a:pt x="2249476" y="5091904"/>
                  </a:cubicBezTo>
                  <a:lnTo>
                    <a:pt x="2274392" y="5067417"/>
                  </a:lnTo>
                  <a:cubicBezTo>
                    <a:pt x="2263018" y="5055194"/>
                    <a:pt x="2251393" y="5046572"/>
                    <a:pt x="2239514" y="5041549"/>
                  </a:cubicBezTo>
                  <a:cubicBezTo>
                    <a:pt x="2225446" y="5035605"/>
                    <a:pt x="2210324" y="5032633"/>
                    <a:pt x="2194149" y="5032633"/>
                  </a:cubicBezTo>
                  <a:close/>
                  <a:moveTo>
                    <a:pt x="1454584" y="5032633"/>
                  </a:moveTo>
                  <a:cubicBezTo>
                    <a:pt x="1436556" y="5032633"/>
                    <a:pt x="1419729" y="5036986"/>
                    <a:pt x="1404101" y="5045693"/>
                  </a:cubicBezTo>
                  <a:cubicBezTo>
                    <a:pt x="1388474" y="5054399"/>
                    <a:pt x="1376469" y="5065910"/>
                    <a:pt x="1368087" y="5080225"/>
                  </a:cubicBezTo>
                  <a:cubicBezTo>
                    <a:pt x="1359704" y="5094541"/>
                    <a:pt x="1355514" y="5110907"/>
                    <a:pt x="1355514" y="5129325"/>
                  </a:cubicBezTo>
                  <a:cubicBezTo>
                    <a:pt x="1355514" y="5157788"/>
                    <a:pt x="1364717" y="5181124"/>
                    <a:pt x="1383124" y="5199332"/>
                  </a:cubicBezTo>
                  <a:cubicBezTo>
                    <a:pt x="1401532" y="5217540"/>
                    <a:pt x="1425184" y="5226644"/>
                    <a:pt x="1454079" y="5226644"/>
                  </a:cubicBezTo>
                  <a:cubicBezTo>
                    <a:pt x="1469748" y="5226644"/>
                    <a:pt x="1483690" y="5224069"/>
                    <a:pt x="1495906" y="5218919"/>
                  </a:cubicBezTo>
                  <a:cubicBezTo>
                    <a:pt x="1508121" y="5213768"/>
                    <a:pt x="1521095" y="5204534"/>
                    <a:pt x="1534827" y="5191217"/>
                  </a:cubicBezTo>
                  <a:lnTo>
                    <a:pt x="1510838" y="5166344"/>
                  </a:lnTo>
                  <a:cubicBezTo>
                    <a:pt x="1500653" y="5176399"/>
                    <a:pt x="1491310" y="5183333"/>
                    <a:pt x="1482809" y="5187146"/>
                  </a:cubicBezTo>
                  <a:cubicBezTo>
                    <a:pt x="1474308" y="5190959"/>
                    <a:pt x="1464924" y="5192865"/>
                    <a:pt x="1454655" y="5192865"/>
                  </a:cubicBezTo>
                  <a:cubicBezTo>
                    <a:pt x="1442619" y="5192865"/>
                    <a:pt x="1431676" y="5190142"/>
                    <a:pt x="1421829" y="5184695"/>
                  </a:cubicBezTo>
                  <a:cubicBezTo>
                    <a:pt x="1411981" y="5179248"/>
                    <a:pt x="1404363" y="5171748"/>
                    <a:pt x="1398976" y="5162195"/>
                  </a:cubicBezTo>
                  <a:cubicBezTo>
                    <a:pt x="1393590" y="5152641"/>
                    <a:pt x="1390896" y="5141706"/>
                    <a:pt x="1390896" y="5129388"/>
                  </a:cubicBezTo>
                  <a:cubicBezTo>
                    <a:pt x="1390896" y="5111705"/>
                    <a:pt x="1396977" y="5096831"/>
                    <a:pt x="1409140" y="5084764"/>
                  </a:cubicBezTo>
                  <a:cubicBezTo>
                    <a:pt x="1421302" y="5072697"/>
                    <a:pt x="1436264" y="5066664"/>
                    <a:pt x="1454023" y="5066664"/>
                  </a:cubicBezTo>
                  <a:cubicBezTo>
                    <a:pt x="1475066" y="5066664"/>
                    <a:pt x="1494004" y="5075504"/>
                    <a:pt x="1510838" y="5093185"/>
                  </a:cubicBezTo>
                  <a:lnTo>
                    <a:pt x="1535584" y="5069742"/>
                  </a:lnTo>
                  <a:cubicBezTo>
                    <a:pt x="1525307" y="5057874"/>
                    <a:pt x="1513070" y="5048722"/>
                    <a:pt x="1498875" y="5042287"/>
                  </a:cubicBezTo>
                  <a:cubicBezTo>
                    <a:pt x="1484680" y="5035851"/>
                    <a:pt x="1469917" y="5032633"/>
                    <a:pt x="1454584" y="5032633"/>
                  </a:cubicBezTo>
                  <a:close/>
                  <a:moveTo>
                    <a:pt x="1121321" y="5032633"/>
                  </a:moveTo>
                  <a:lnTo>
                    <a:pt x="1121321" y="5221998"/>
                  </a:lnTo>
                  <a:lnTo>
                    <a:pt x="1155567" y="5221998"/>
                  </a:lnTo>
                  <a:lnTo>
                    <a:pt x="1155567" y="5207557"/>
                  </a:lnTo>
                  <a:cubicBezTo>
                    <a:pt x="1162306" y="5213920"/>
                    <a:pt x="1169087" y="5218503"/>
                    <a:pt x="1175911" y="5221308"/>
                  </a:cubicBezTo>
                  <a:cubicBezTo>
                    <a:pt x="1182735" y="5224112"/>
                    <a:pt x="1190106" y="5225514"/>
                    <a:pt x="1198025" y="5225514"/>
                  </a:cubicBezTo>
                  <a:cubicBezTo>
                    <a:pt x="1215801" y="5225514"/>
                    <a:pt x="1231175" y="5218671"/>
                    <a:pt x="1244148" y="5204983"/>
                  </a:cubicBezTo>
                  <a:cubicBezTo>
                    <a:pt x="1257122" y="5191295"/>
                    <a:pt x="1263608" y="5174280"/>
                    <a:pt x="1263608" y="5153937"/>
                  </a:cubicBezTo>
                  <a:cubicBezTo>
                    <a:pt x="1263608" y="5132841"/>
                    <a:pt x="1257332" y="5115554"/>
                    <a:pt x="1244780" y="5102075"/>
                  </a:cubicBezTo>
                  <a:cubicBezTo>
                    <a:pt x="1232228" y="5088597"/>
                    <a:pt x="1216980" y="5081858"/>
                    <a:pt x="1199036" y="5081858"/>
                  </a:cubicBezTo>
                  <a:cubicBezTo>
                    <a:pt x="1190780" y="5081858"/>
                    <a:pt x="1183030" y="5083407"/>
                    <a:pt x="1175784" y="5086504"/>
                  </a:cubicBezTo>
                  <a:cubicBezTo>
                    <a:pt x="1168540" y="5089602"/>
                    <a:pt x="1161801" y="5094248"/>
                    <a:pt x="1155567" y="5100443"/>
                  </a:cubicBezTo>
                  <a:lnTo>
                    <a:pt x="1155567" y="5032633"/>
                  </a:lnTo>
                  <a:close/>
                  <a:moveTo>
                    <a:pt x="1840761" y="5029117"/>
                  </a:moveTo>
                  <a:cubicBezTo>
                    <a:pt x="1830821" y="5029117"/>
                    <a:pt x="1823134" y="5031315"/>
                    <a:pt x="1817700" y="5035710"/>
                  </a:cubicBezTo>
                  <a:cubicBezTo>
                    <a:pt x="1812266" y="5040105"/>
                    <a:pt x="1809086" y="5046069"/>
                    <a:pt x="1808159" y="5053604"/>
                  </a:cubicBezTo>
                  <a:cubicBezTo>
                    <a:pt x="1807654" y="5056869"/>
                    <a:pt x="1807359" y="5067459"/>
                    <a:pt x="1807274" y="5085374"/>
                  </a:cubicBezTo>
                  <a:lnTo>
                    <a:pt x="1795017" y="5085374"/>
                  </a:lnTo>
                  <a:lnTo>
                    <a:pt x="1795017" y="5114382"/>
                  </a:lnTo>
                  <a:lnTo>
                    <a:pt x="1807274" y="5114382"/>
                  </a:lnTo>
                  <a:lnTo>
                    <a:pt x="1807274" y="5221998"/>
                  </a:lnTo>
                  <a:lnTo>
                    <a:pt x="1841772" y="5221998"/>
                  </a:lnTo>
                  <a:lnTo>
                    <a:pt x="1841772" y="5114382"/>
                  </a:lnTo>
                  <a:lnTo>
                    <a:pt x="1863633" y="5114382"/>
                  </a:lnTo>
                  <a:lnTo>
                    <a:pt x="1863633" y="5085374"/>
                  </a:lnTo>
                  <a:lnTo>
                    <a:pt x="1841772" y="5085374"/>
                  </a:lnTo>
                  <a:lnTo>
                    <a:pt x="1841899" y="5068296"/>
                  </a:lnTo>
                  <a:cubicBezTo>
                    <a:pt x="1841899" y="5064361"/>
                    <a:pt x="1842572" y="5061766"/>
                    <a:pt x="1843921" y="5060510"/>
                  </a:cubicBezTo>
                  <a:cubicBezTo>
                    <a:pt x="1845773" y="5058836"/>
                    <a:pt x="1848722" y="5057999"/>
                    <a:pt x="1852766" y="5057999"/>
                  </a:cubicBezTo>
                  <a:cubicBezTo>
                    <a:pt x="1855967" y="5057999"/>
                    <a:pt x="1860053" y="5058711"/>
                    <a:pt x="1865024" y="5060134"/>
                  </a:cubicBezTo>
                  <a:lnTo>
                    <a:pt x="1865024" y="5034014"/>
                  </a:lnTo>
                  <a:cubicBezTo>
                    <a:pt x="1856010" y="5030749"/>
                    <a:pt x="1847922" y="5029117"/>
                    <a:pt x="1840761" y="5029117"/>
                  </a:cubicBezTo>
                  <a:close/>
                  <a:moveTo>
                    <a:pt x="6726801" y="4852284"/>
                  </a:moveTo>
                  <a:lnTo>
                    <a:pt x="6726801" y="6736742"/>
                  </a:lnTo>
                  <a:lnTo>
                    <a:pt x="11871294" y="6736742"/>
                  </a:lnTo>
                  <a:lnTo>
                    <a:pt x="11871294" y="4852284"/>
                  </a:lnTo>
                  <a:close/>
                  <a:moveTo>
                    <a:pt x="4703512" y="4787164"/>
                  </a:moveTo>
                  <a:lnTo>
                    <a:pt x="4679755" y="4844300"/>
                  </a:lnTo>
                  <a:lnTo>
                    <a:pt x="4696941" y="4852463"/>
                  </a:lnTo>
                  <a:lnTo>
                    <a:pt x="4728155" y="4799471"/>
                  </a:lnTo>
                  <a:close/>
                  <a:moveTo>
                    <a:pt x="2661898" y="4787164"/>
                  </a:moveTo>
                  <a:lnTo>
                    <a:pt x="2638142" y="4844300"/>
                  </a:lnTo>
                  <a:lnTo>
                    <a:pt x="2655327" y="4852463"/>
                  </a:lnTo>
                  <a:lnTo>
                    <a:pt x="2686539" y="4799471"/>
                  </a:lnTo>
                  <a:close/>
                  <a:moveTo>
                    <a:pt x="3593004" y="4713829"/>
                  </a:moveTo>
                  <a:cubicBezTo>
                    <a:pt x="3604041" y="4713829"/>
                    <a:pt x="3613055" y="4717387"/>
                    <a:pt x="3620047" y="4724503"/>
                  </a:cubicBezTo>
                  <a:cubicBezTo>
                    <a:pt x="3627039" y="4731619"/>
                    <a:pt x="3630535" y="4740869"/>
                    <a:pt x="3630535" y="4752255"/>
                  </a:cubicBezTo>
                  <a:cubicBezTo>
                    <a:pt x="3630535" y="4763808"/>
                    <a:pt x="3627060" y="4773142"/>
                    <a:pt x="3620110" y="4780258"/>
                  </a:cubicBezTo>
                  <a:cubicBezTo>
                    <a:pt x="3613160" y="4787374"/>
                    <a:pt x="3604336" y="4790932"/>
                    <a:pt x="3593636" y="4790932"/>
                  </a:cubicBezTo>
                  <a:cubicBezTo>
                    <a:pt x="3582685" y="4790932"/>
                    <a:pt x="3573587" y="4787290"/>
                    <a:pt x="3566342" y="4780007"/>
                  </a:cubicBezTo>
                  <a:cubicBezTo>
                    <a:pt x="3559097" y="4772723"/>
                    <a:pt x="3555474" y="4763389"/>
                    <a:pt x="3555474" y="4752004"/>
                  </a:cubicBezTo>
                  <a:cubicBezTo>
                    <a:pt x="3555474" y="4741037"/>
                    <a:pt x="3559013" y="4731933"/>
                    <a:pt x="3566089" y="4724691"/>
                  </a:cubicBezTo>
                  <a:cubicBezTo>
                    <a:pt x="3573165" y="4717450"/>
                    <a:pt x="3582138" y="4713829"/>
                    <a:pt x="3593004" y="4713829"/>
                  </a:cubicBezTo>
                  <a:close/>
                  <a:moveTo>
                    <a:pt x="4349594" y="4713453"/>
                  </a:moveTo>
                  <a:cubicBezTo>
                    <a:pt x="4360508" y="4713453"/>
                    <a:pt x="4369534" y="4717136"/>
                    <a:pt x="4376671" y="4724503"/>
                  </a:cubicBezTo>
                  <a:cubicBezTo>
                    <a:pt x="4383807" y="4731870"/>
                    <a:pt x="4387375" y="4741497"/>
                    <a:pt x="4387375" y="4753385"/>
                  </a:cubicBezTo>
                  <a:cubicBezTo>
                    <a:pt x="4387375" y="4765524"/>
                    <a:pt x="4383807" y="4775339"/>
                    <a:pt x="4376671" y="4782832"/>
                  </a:cubicBezTo>
                  <a:cubicBezTo>
                    <a:pt x="4369534" y="4790325"/>
                    <a:pt x="4360550" y="4794071"/>
                    <a:pt x="4349718" y="4794071"/>
                  </a:cubicBezTo>
                  <a:cubicBezTo>
                    <a:pt x="4339223" y="4794071"/>
                    <a:pt x="4330387" y="4790262"/>
                    <a:pt x="4323208" y="4782644"/>
                  </a:cubicBezTo>
                  <a:cubicBezTo>
                    <a:pt x="4316029" y="4775026"/>
                    <a:pt x="4312440" y="4765314"/>
                    <a:pt x="4312440" y="4753511"/>
                  </a:cubicBezTo>
                  <a:cubicBezTo>
                    <a:pt x="4312440" y="4741790"/>
                    <a:pt x="4315966" y="4732184"/>
                    <a:pt x="4323019" y="4724691"/>
                  </a:cubicBezTo>
                  <a:cubicBezTo>
                    <a:pt x="4330072" y="4717199"/>
                    <a:pt x="4338931" y="4713453"/>
                    <a:pt x="4349594" y="4713453"/>
                  </a:cubicBezTo>
                  <a:close/>
                  <a:moveTo>
                    <a:pt x="4023702" y="4713453"/>
                  </a:moveTo>
                  <a:cubicBezTo>
                    <a:pt x="4034617" y="4713453"/>
                    <a:pt x="4043643" y="4717136"/>
                    <a:pt x="4050779" y="4724503"/>
                  </a:cubicBezTo>
                  <a:cubicBezTo>
                    <a:pt x="4057915" y="4731870"/>
                    <a:pt x="4061483" y="4741497"/>
                    <a:pt x="4061483" y="4753385"/>
                  </a:cubicBezTo>
                  <a:cubicBezTo>
                    <a:pt x="4061483" y="4765524"/>
                    <a:pt x="4057915" y="4775339"/>
                    <a:pt x="4050779" y="4782832"/>
                  </a:cubicBezTo>
                  <a:cubicBezTo>
                    <a:pt x="4043643" y="4790325"/>
                    <a:pt x="4034658" y="4794071"/>
                    <a:pt x="4023827" y="4794071"/>
                  </a:cubicBezTo>
                  <a:cubicBezTo>
                    <a:pt x="4013332" y="4794071"/>
                    <a:pt x="4004495" y="4790262"/>
                    <a:pt x="3997316" y="4782644"/>
                  </a:cubicBezTo>
                  <a:cubicBezTo>
                    <a:pt x="3990138" y="4775026"/>
                    <a:pt x="3986549" y="4765314"/>
                    <a:pt x="3986549" y="4753511"/>
                  </a:cubicBezTo>
                  <a:cubicBezTo>
                    <a:pt x="3986549" y="4741790"/>
                    <a:pt x="3990075" y="4732184"/>
                    <a:pt x="3997127" y="4724691"/>
                  </a:cubicBezTo>
                  <a:cubicBezTo>
                    <a:pt x="4004180" y="4717199"/>
                    <a:pt x="4013039" y="4713453"/>
                    <a:pt x="4023702" y="4713453"/>
                  </a:cubicBezTo>
                  <a:close/>
                  <a:moveTo>
                    <a:pt x="3851171" y="4713453"/>
                  </a:moveTo>
                  <a:cubicBezTo>
                    <a:pt x="3862086" y="4713453"/>
                    <a:pt x="3871112" y="4717136"/>
                    <a:pt x="3878249" y="4724503"/>
                  </a:cubicBezTo>
                  <a:cubicBezTo>
                    <a:pt x="3885384" y="4731870"/>
                    <a:pt x="3888953" y="4741497"/>
                    <a:pt x="3888953" y="4753385"/>
                  </a:cubicBezTo>
                  <a:cubicBezTo>
                    <a:pt x="3888953" y="4765524"/>
                    <a:pt x="3885384" y="4775339"/>
                    <a:pt x="3878249" y="4782832"/>
                  </a:cubicBezTo>
                  <a:cubicBezTo>
                    <a:pt x="3871112" y="4790325"/>
                    <a:pt x="3862127" y="4794071"/>
                    <a:pt x="3851296" y="4794071"/>
                  </a:cubicBezTo>
                  <a:cubicBezTo>
                    <a:pt x="3840800" y="4794071"/>
                    <a:pt x="3831964" y="4790262"/>
                    <a:pt x="3824786" y="4782644"/>
                  </a:cubicBezTo>
                  <a:cubicBezTo>
                    <a:pt x="3817607" y="4775026"/>
                    <a:pt x="3814018" y="4765314"/>
                    <a:pt x="3814018" y="4753511"/>
                  </a:cubicBezTo>
                  <a:cubicBezTo>
                    <a:pt x="3814018" y="4741790"/>
                    <a:pt x="3817544" y="4732184"/>
                    <a:pt x="3824596" y="4724691"/>
                  </a:cubicBezTo>
                  <a:cubicBezTo>
                    <a:pt x="3831649" y="4717199"/>
                    <a:pt x="3840508" y="4713453"/>
                    <a:pt x="3851171" y="4713453"/>
                  </a:cubicBezTo>
                  <a:close/>
                  <a:moveTo>
                    <a:pt x="3170633" y="4713453"/>
                  </a:moveTo>
                  <a:cubicBezTo>
                    <a:pt x="3181548" y="4713453"/>
                    <a:pt x="3190573" y="4717136"/>
                    <a:pt x="3197709" y="4724503"/>
                  </a:cubicBezTo>
                  <a:cubicBezTo>
                    <a:pt x="3204846" y="4731870"/>
                    <a:pt x="3208414" y="4741497"/>
                    <a:pt x="3208414" y="4753385"/>
                  </a:cubicBezTo>
                  <a:cubicBezTo>
                    <a:pt x="3208414" y="4765524"/>
                    <a:pt x="3204846" y="4775339"/>
                    <a:pt x="3197709" y="4782832"/>
                  </a:cubicBezTo>
                  <a:cubicBezTo>
                    <a:pt x="3190573" y="4790325"/>
                    <a:pt x="3181589" y="4794071"/>
                    <a:pt x="3170757" y="4794071"/>
                  </a:cubicBezTo>
                  <a:cubicBezTo>
                    <a:pt x="3160263" y="4794071"/>
                    <a:pt x="3151425" y="4790262"/>
                    <a:pt x="3144247" y="4782644"/>
                  </a:cubicBezTo>
                  <a:cubicBezTo>
                    <a:pt x="3137068" y="4775026"/>
                    <a:pt x="3133479" y="4765314"/>
                    <a:pt x="3133479" y="4753511"/>
                  </a:cubicBezTo>
                  <a:cubicBezTo>
                    <a:pt x="3133479" y="4741790"/>
                    <a:pt x="3137006" y="4732184"/>
                    <a:pt x="3144058" y="4724691"/>
                  </a:cubicBezTo>
                  <a:cubicBezTo>
                    <a:pt x="3151111" y="4717199"/>
                    <a:pt x="3159968" y="4713453"/>
                    <a:pt x="3170633" y="4713453"/>
                  </a:cubicBezTo>
                  <a:close/>
                  <a:moveTo>
                    <a:pt x="1244038" y="4713453"/>
                  </a:moveTo>
                  <a:cubicBezTo>
                    <a:pt x="1254953" y="4713453"/>
                    <a:pt x="1263979" y="4717136"/>
                    <a:pt x="1271114" y="4724503"/>
                  </a:cubicBezTo>
                  <a:cubicBezTo>
                    <a:pt x="1278251" y="4731870"/>
                    <a:pt x="1281820" y="4741497"/>
                    <a:pt x="1281820" y="4753385"/>
                  </a:cubicBezTo>
                  <a:cubicBezTo>
                    <a:pt x="1281820" y="4765524"/>
                    <a:pt x="1278251" y="4775339"/>
                    <a:pt x="1271114" y="4782832"/>
                  </a:cubicBezTo>
                  <a:cubicBezTo>
                    <a:pt x="1263979" y="4790325"/>
                    <a:pt x="1254994" y="4794071"/>
                    <a:pt x="1244163" y="4794071"/>
                  </a:cubicBezTo>
                  <a:cubicBezTo>
                    <a:pt x="1233668" y="4794071"/>
                    <a:pt x="1224831" y="4790262"/>
                    <a:pt x="1217653" y="4782644"/>
                  </a:cubicBezTo>
                  <a:cubicBezTo>
                    <a:pt x="1210474" y="4775026"/>
                    <a:pt x="1206885" y="4765314"/>
                    <a:pt x="1206885" y="4753511"/>
                  </a:cubicBezTo>
                  <a:cubicBezTo>
                    <a:pt x="1206885" y="4741790"/>
                    <a:pt x="1210411" y="4732184"/>
                    <a:pt x="1217463" y="4724691"/>
                  </a:cubicBezTo>
                  <a:cubicBezTo>
                    <a:pt x="1224516" y="4717199"/>
                    <a:pt x="1233375" y="4713453"/>
                    <a:pt x="1244038" y="4713453"/>
                  </a:cubicBezTo>
                  <a:close/>
                  <a:moveTo>
                    <a:pt x="755200" y="4713453"/>
                  </a:moveTo>
                  <a:cubicBezTo>
                    <a:pt x="766116" y="4713453"/>
                    <a:pt x="775141" y="4717136"/>
                    <a:pt x="782278" y="4724503"/>
                  </a:cubicBezTo>
                  <a:cubicBezTo>
                    <a:pt x="789414" y="4731870"/>
                    <a:pt x="792982" y="4741497"/>
                    <a:pt x="792982" y="4753385"/>
                  </a:cubicBezTo>
                  <a:cubicBezTo>
                    <a:pt x="792982" y="4765524"/>
                    <a:pt x="789414" y="4775339"/>
                    <a:pt x="782278" y="4782832"/>
                  </a:cubicBezTo>
                  <a:cubicBezTo>
                    <a:pt x="775141" y="4790325"/>
                    <a:pt x="766158" y="4794071"/>
                    <a:pt x="755325" y="4794071"/>
                  </a:cubicBezTo>
                  <a:cubicBezTo>
                    <a:pt x="744830" y="4794071"/>
                    <a:pt x="735994" y="4790262"/>
                    <a:pt x="728815" y="4782644"/>
                  </a:cubicBezTo>
                  <a:cubicBezTo>
                    <a:pt x="721637" y="4775026"/>
                    <a:pt x="718048" y="4765314"/>
                    <a:pt x="718048" y="4753511"/>
                  </a:cubicBezTo>
                  <a:cubicBezTo>
                    <a:pt x="718048" y="4741790"/>
                    <a:pt x="721574" y="4732184"/>
                    <a:pt x="728627" y="4724691"/>
                  </a:cubicBezTo>
                  <a:cubicBezTo>
                    <a:pt x="735679" y="4717199"/>
                    <a:pt x="744538" y="4713453"/>
                    <a:pt x="755200" y="4713453"/>
                  </a:cubicBezTo>
                  <a:close/>
                  <a:moveTo>
                    <a:pt x="4590418" y="4710815"/>
                  </a:moveTo>
                  <a:cubicBezTo>
                    <a:pt x="4599279" y="4710815"/>
                    <a:pt x="4607064" y="4713201"/>
                    <a:pt x="4613773" y="4717973"/>
                  </a:cubicBezTo>
                  <a:cubicBezTo>
                    <a:pt x="4620482" y="4722745"/>
                    <a:pt x="4624974" y="4728940"/>
                    <a:pt x="4627254" y="4736558"/>
                  </a:cubicBezTo>
                  <a:lnTo>
                    <a:pt x="4552445" y="4736558"/>
                  </a:lnTo>
                  <a:cubicBezTo>
                    <a:pt x="4556327" y="4728103"/>
                    <a:pt x="4560547" y="4722201"/>
                    <a:pt x="4565103" y="4718852"/>
                  </a:cubicBezTo>
                  <a:cubicBezTo>
                    <a:pt x="4572361" y="4713494"/>
                    <a:pt x="4580799" y="4710815"/>
                    <a:pt x="4590418" y="4710815"/>
                  </a:cubicBezTo>
                  <a:close/>
                  <a:moveTo>
                    <a:pt x="3344362" y="4710815"/>
                  </a:moveTo>
                  <a:cubicBezTo>
                    <a:pt x="3353223" y="4710815"/>
                    <a:pt x="3361008" y="4713201"/>
                    <a:pt x="3367717" y="4717973"/>
                  </a:cubicBezTo>
                  <a:cubicBezTo>
                    <a:pt x="3374425" y="4722745"/>
                    <a:pt x="3378918" y="4728940"/>
                    <a:pt x="3381197" y="4736558"/>
                  </a:cubicBezTo>
                  <a:lnTo>
                    <a:pt x="3306389" y="4736558"/>
                  </a:lnTo>
                  <a:cubicBezTo>
                    <a:pt x="3310271" y="4728103"/>
                    <a:pt x="3314491" y="4722201"/>
                    <a:pt x="3319047" y="4718852"/>
                  </a:cubicBezTo>
                  <a:cubicBezTo>
                    <a:pt x="3326305" y="4713494"/>
                    <a:pt x="3334742" y="4710815"/>
                    <a:pt x="3344362" y="4710815"/>
                  </a:cubicBezTo>
                  <a:close/>
                  <a:moveTo>
                    <a:pt x="2462537" y="4710815"/>
                  </a:moveTo>
                  <a:cubicBezTo>
                    <a:pt x="2471399" y="4710815"/>
                    <a:pt x="2479184" y="4713201"/>
                    <a:pt x="2485893" y="4717973"/>
                  </a:cubicBezTo>
                  <a:cubicBezTo>
                    <a:pt x="2492602" y="4722745"/>
                    <a:pt x="2497095" y="4728940"/>
                    <a:pt x="2499373" y="4736558"/>
                  </a:cubicBezTo>
                  <a:lnTo>
                    <a:pt x="2424566" y="4736558"/>
                  </a:lnTo>
                  <a:cubicBezTo>
                    <a:pt x="2428447" y="4728103"/>
                    <a:pt x="2432666" y="4722201"/>
                    <a:pt x="2437223" y="4718852"/>
                  </a:cubicBezTo>
                  <a:cubicBezTo>
                    <a:pt x="2444480" y="4713494"/>
                    <a:pt x="2452918" y="4710815"/>
                    <a:pt x="2462537" y="4710815"/>
                  </a:cubicBezTo>
                  <a:close/>
                  <a:moveTo>
                    <a:pt x="4130900" y="4685324"/>
                  </a:moveTo>
                  <a:lnTo>
                    <a:pt x="4130900" y="4742209"/>
                  </a:lnTo>
                  <a:cubicBezTo>
                    <a:pt x="4130900" y="4764059"/>
                    <a:pt x="4132248" y="4779128"/>
                    <a:pt x="4134944" y="4787415"/>
                  </a:cubicBezTo>
                  <a:cubicBezTo>
                    <a:pt x="4138734" y="4799387"/>
                    <a:pt x="4145284" y="4808721"/>
                    <a:pt x="4154594" y="4815418"/>
                  </a:cubicBezTo>
                  <a:cubicBezTo>
                    <a:pt x="4163902" y="4822116"/>
                    <a:pt x="4176097" y="4825464"/>
                    <a:pt x="4191176" y="4825464"/>
                  </a:cubicBezTo>
                  <a:cubicBezTo>
                    <a:pt x="4205076" y="4825464"/>
                    <a:pt x="4216534" y="4822597"/>
                    <a:pt x="4225548" y="4816862"/>
                  </a:cubicBezTo>
                  <a:cubicBezTo>
                    <a:pt x="4234561" y="4811128"/>
                    <a:pt x="4241385" y="4802903"/>
                    <a:pt x="4246019" y="4792187"/>
                  </a:cubicBezTo>
                  <a:cubicBezTo>
                    <a:pt x="4249810" y="4783397"/>
                    <a:pt x="4251705" y="4767073"/>
                    <a:pt x="4251705" y="4743214"/>
                  </a:cubicBezTo>
                  <a:lnTo>
                    <a:pt x="4251705" y="4685324"/>
                  </a:lnTo>
                  <a:lnTo>
                    <a:pt x="4217208" y="4685324"/>
                  </a:lnTo>
                  <a:lnTo>
                    <a:pt x="4217208" y="4752255"/>
                  </a:lnTo>
                  <a:cubicBezTo>
                    <a:pt x="4217208" y="4765147"/>
                    <a:pt x="4216489" y="4773560"/>
                    <a:pt x="4215054" y="4777495"/>
                  </a:cubicBezTo>
                  <a:cubicBezTo>
                    <a:pt x="4213112" y="4782769"/>
                    <a:pt x="4210135" y="4786767"/>
                    <a:pt x="4206123" y="4789487"/>
                  </a:cubicBezTo>
                  <a:cubicBezTo>
                    <a:pt x="4202113" y="4792208"/>
                    <a:pt x="4197235" y="4793569"/>
                    <a:pt x="4191492" y="4793569"/>
                  </a:cubicBezTo>
                  <a:cubicBezTo>
                    <a:pt x="4185749" y="4793569"/>
                    <a:pt x="4180914" y="4792187"/>
                    <a:pt x="4176988" y="4789425"/>
                  </a:cubicBezTo>
                  <a:cubicBezTo>
                    <a:pt x="4173062" y="4786662"/>
                    <a:pt x="4170211" y="4782790"/>
                    <a:pt x="4168438" y="4777809"/>
                  </a:cubicBezTo>
                  <a:cubicBezTo>
                    <a:pt x="4166663" y="4772828"/>
                    <a:pt x="4165777" y="4763933"/>
                    <a:pt x="4165777" y="4751125"/>
                  </a:cubicBezTo>
                  <a:lnTo>
                    <a:pt x="4165777" y="4685324"/>
                  </a:lnTo>
                  <a:close/>
                  <a:moveTo>
                    <a:pt x="1859244" y="4685324"/>
                  </a:moveTo>
                  <a:lnTo>
                    <a:pt x="1859244" y="4742209"/>
                  </a:lnTo>
                  <a:cubicBezTo>
                    <a:pt x="1859244" y="4764059"/>
                    <a:pt x="1860591" y="4779128"/>
                    <a:pt x="1863287" y="4787415"/>
                  </a:cubicBezTo>
                  <a:cubicBezTo>
                    <a:pt x="1867078" y="4799387"/>
                    <a:pt x="1873628" y="4808721"/>
                    <a:pt x="1882937" y="4815418"/>
                  </a:cubicBezTo>
                  <a:cubicBezTo>
                    <a:pt x="1892246" y="4822116"/>
                    <a:pt x="1904440" y="4825464"/>
                    <a:pt x="1919520" y="4825464"/>
                  </a:cubicBezTo>
                  <a:cubicBezTo>
                    <a:pt x="1933421" y="4825464"/>
                    <a:pt x="1944877" y="4822597"/>
                    <a:pt x="1953891" y="4816862"/>
                  </a:cubicBezTo>
                  <a:cubicBezTo>
                    <a:pt x="1962905" y="4811128"/>
                    <a:pt x="1969729" y="4802903"/>
                    <a:pt x="1974362" y="4792187"/>
                  </a:cubicBezTo>
                  <a:cubicBezTo>
                    <a:pt x="1978154" y="4783397"/>
                    <a:pt x="1980049" y="4767073"/>
                    <a:pt x="1980049" y="4743214"/>
                  </a:cubicBezTo>
                  <a:lnTo>
                    <a:pt x="1980049" y="4685324"/>
                  </a:lnTo>
                  <a:lnTo>
                    <a:pt x="1945551" y="4685324"/>
                  </a:lnTo>
                  <a:lnTo>
                    <a:pt x="1945551" y="4752255"/>
                  </a:lnTo>
                  <a:cubicBezTo>
                    <a:pt x="1945551" y="4765147"/>
                    <a:pt x="1944833" y="4773560"/>
                    <a:pt x="1943397" y="4777495"/>
                  </a:cubicBezTo>
                  <a:cubicBezTo>
                    <a:pt x="1941456" y="4782769"/>
                    <a:pt x="1938479" y="4786767"/>
                    <a:pt x="1934467" y="4789487"/>
                  </a:cubicBezTo>
                  <a:cubicBezTo>
                    <a:pt x="1930456" y="4792208"/>
                    <a:pt x="1925579" y="4793569"/>
                    <a:pt x="1919835" y="4793569"/>
                  </a:cubicBezTo>
                  <a:cubicBezTo>
                    <a:pt x="1914093" y="4793569"/>
                    <a:pt x="1909258" y="4792187"/>
                    <a:pt x="1905332" y="4789425"/>
                  </a:cubicBezTo>
                  <a:cubicBezTo>
                    <a:pt x="1901405" y="4786662"/>
                    <a:pt x="1898555" y="4782790"/>
                    <a:pt x="1896781" y="4777809"/>
                  </a:cubicBezTo>
                  <a:cubicBezTo>
                    <a:pt x="1895007" y="4772828"/>
                    <a:pt x="1894120" y="4763933"/>
                    <a:pt x="1894120" y="4751125"/>
                  </a:cubicBezTo>
                  <a:lnTo>
                    <a:pt x="1894120" y="4685324"/>
                  </a:lnTo>
                  <a:close/>
                  <a:moveTo>
                    <a:pt x="1422377" y="4685324"/>
                  </a:moveTo>
                  <a:lnTo>
                    <a:pt x="1474640" y="4811753"/>
                  </a:lnTo>
                  <a:lnTo>
                    <a:pt x="1446366" y="4871927"/>
                  </a:lnTo>
                  <a:lnTo>
                    <a:pt x="1481993" y="4871927"/>
                  </a:lnTo>
                  <a:lnTo>
                    <a:pt x="1568100" y="4685324"/>
                  </a:lnTo>
                  <a:lnTo>
                    <a:pt x="1532749" y="4685324"/>
                  </a:lnTo>
                  <a:lnTo>
                    <a:pt x="1493342" y="4771050"/>
                  </a:lnTo>
                  <a:lnTo>
                    <a:pt x="1457627" y="4685324"/>
                  </a:lnTo>
                  <a:close/>
                  <a:moveTo>
                    <a:pt x="4588712" y="4681808"/>
                  </a:moveTo>
                  <a:cubicBezTo>
                    <a:pt x="4568325" y="4681808"/>
                    <a:pt x="4551371" y="4688694"/>
                    <a:pt x="4537851" y="4702465"/>
                  </a:cubicBezTo>
                  <a:cubicBezTo>
                    <a:pt x="4524329" y="4716236"/>
                    <a:pt x="4517568" y="4733544"/>
                    <a:pt x="4517568" y="4754390"/>
                  </a:cubicBezTo>
                  <a:cubicBezTo>
                    <a:pt x="4517568" y="4774733"/>
                    <a:pt x="4524350" y="4791664"/>
                    <a:pt x="4537913" y="4805184"/>
                  </a:cubicBezTo>
                  <a:cubicBezTo>
                    <a:pt x="4551476" y="4818704"/>
                    <a:pt x="4569041" y="4825464"/>
                    <a:pt x="4590607" y="4825464"/>
                  </a:cubicBezTo>
                  <a:cubicBezTo>
                    <a:pt x="4604508" y="4825464"/>
                    <a:pt x="4616512" y="4823016"/>
                    <a:pt x="4626622" y="4818118"/>
                  </a:cubicBezTo>
                  <a:cubicBezTo>
                    <a:pt x="4636731" y="4813221"/>
                    <a:pt x="4645408" y="4805666"/>
                    <a:pt x="4652653" y="4795452"/>
                  </a:cubicBezTo>
                  <a:lnTo>
                    <a:pt x="4623589" y="4781890"/>
                  </a:lnTo>
                  <a:cubicBezTo>
                    <a:pt x="4614322" y="4790848"/>
                    <a:pt x="4603244" y="4795327"/>
                    <a:pt x="4590355" y="4795327"/>
                  </a:cubicBezTo>
                  <a:cubicBezTo>
                    <a:pt x="4579572" y="4795327"/>
                    <a:pt x="4570706" y="4792459"/>
                    <a:pt x="4563755" y="4786725"/>
                  </a:cubicBezTo>
                  <a:cubicBezTo>
                    <a:pt x="4556806" y="4780990"/>
                    <a:pt x="4552530" y="4773267"/>
                    <a:pt x="4550928" y="4763556"/>
                  </a:cubicBezTo>
                  <a:lnTo>
                    <a:pt x="4661751" y="4763556"/>
                  </a:lnTo>
                  <a:lnTo>
                    <a:pt x="4661877" y="4757027"/>
                  </a:lnTo>
                  <a:cubicBezTo>
                    <a:pt x="4661877" y="4734423"/>
                    <a:pt x="4655096" y="4716236"/>
                    <a:pt x="4641533" y="4702465"/>
                  </a:cubicBezTo>
                  <a:cubicBezTo>
                    <a:pt x="4627969" y="4688694"/>
                    <a:pt x="4610363" y="4681808"/>
                    <a:pt x="4588712" y="4681808"/>
                  </a:cubicBezTo>
                  <a:close/>
                  <a:moveTo>
                    <a:pt x="4342566" y="4681808"/>
                  </a:moveTo>
                  <a:cubicBezTo>
                    <a:pt x="4324644" y="4681808"/>
                    <a:pt x="4309413" y="4688547"/>
                    <a:pt x="4296875" y="4702025"/>
                  </a:cubicBezTo>
                  <a:cubicBezTo>
                    <a:pt x="4284338" y="4715504"/>
                    <a:pt x="4278069" y="4732791"/>
                    <a:pt x="4278069" y="4753887"/>
                  </a:cubicBezTo>
                  <a:cubicBezTo>
                    <a:pt x="4278069" y="4774230"/>
                    <a:pt x="4284548" y="4791245"/>
                    <a:pt x="4297507" y="4804933"/>
                  </a:cubicBezTo>
                  <a:cubicBezTo>
                    <a:pt x="4310465" y="4818621"/>
                    <a:pt x="4325821" y="4825464"/>
                    <a:pt x="4343575" y="4825464"/>
                  </a:cubicBezTo>
                  <a:cubicBezTo>
                    <a:pt x="4351485" y="4825464"/>
                    <a:pt x="4358827" y="4824062"/>
                    <a:pt x="4365600" y="4821258"/>
                  </a:cubicBezTo>
                  <a:cubicBezTo>
                    <a:pt x="4372374" y="4818453"/>
                    <a:pt x="4379126" y="4813870"/>
                    <a:pt x="4385858" y="4807507"/>
                  </a:cubicBezTo>
                  <a:lnTo>
                    <a:pt x="4385858" y="4821948"/>
                  </a:lnTo>
                  <a:lnTo>
                    <a:pt x="4420356" y="4821948"/>
                  </a:lnTo>
                  <a:lnTo>
                    <a:pt x="4420356" y="4685324"/>
                  </a:lnTo>
                  <a:lnTo>
                    <a:pt x="4385858" y="4685324"/>
                  </a:lnTo>
                  <a:lnTo>
                    <a:pt x="4385858" y="4700393"/>
                  </a:lnTo>
                  <a:cubicBezTo>
                    <a:pt x="4379715" y="4694198"/>
                    <a:pt x="4373026" y="4689552"/>
                    <a:pt x="4365789" y="4686454"/>
                  </a:cubicBezTo>
                  <a:cubicBezTo>
                    <a:pt x="4358552" y="4683357"/>
                    <a:pt x="4350812" y="4681808"/>
                    <a:pt x="4342566" y="4681808"/>
                  </a:cubicBezTo>
                  <a:close/>
                  <a:moveTo>
                    <a:pt x="3844144" y="4681808"/>
                  </a:moveTo>
                  <a:cubicBezTo>
                    <a:pt x="3826221" y="4681808"/>
                    <a:pt x="3810991" y="4688547"/>
                    <a:pt x="3798453" y="4702025"/>
                  </a:cubicBezTo>
                  <a:cubicBezTo>
                    <a:pt x="3785915" y="4715504"/>
                    <a:pt x="3779647" y="4732791"/>
                    <a:pt x="3779647" y="4753887"/>
                  </a:cubicBezTo>
                  <a:cubicBezTo>
                    <a:pt x="3779647" y="4774230"/>
                    <a:pt x="3786125" y="4791245"/>
                    <a:pt x="3799084" y="4804933"/>
                  </a:cubicBezTo>
                  <a:cubicBezTo>
                    <a:pt x="3812043" y="4818621"/>
                    <a:pt x="3827399" y="4825464"/>
                    <a:pt x="3845153" y="4825464"/>
                  </a:cubicBezTo>
                  <a:cubicBezTo>
                    <a:pt x="3853063" y="4825464"/>
                    <a:pt x="3860405" y="4824062"/>
                    <a:pt x="3867178" y="4821258"/>
                  </a:cubicBezTo>
                  <a:cubicBezTo>
                    <a:pt x="3873952" y="4818453"/>
                    <a:pt x="3880704" y="4813870"/>
                    <a:pt x="3887436" y="4807507"/>
                  </a:cubicBezTo>
                  <a:lnTo>
                    <a:pt x="3887436" y="4821948"/>
                  </a:lnTo>
                  <a:lnTo>
                    <a:pt x="3921934" y="4821948"/>
                  </a:lnTo>
                  <a:lnTo>
                    <a:pt x="3921934" y="4685324"/>
                  </a:lnTo>
                  <a:lnTo>
                    <a:pt x="3887436" y="4685324"/>
                  </a:lnTo>
                  <a:lnTo>
                    <a:pt x="3887436" y="4700393"/>
                  </a:lnTo>
                  <a:cubicBezTo>
                    <a:pt x="3881293" y="4694198"/>
                    <a:pt x="3874603" y="4689552"/>
                    <a:pt x="3867366" y="4686454"/>
                  </a:cubicBezTo>
                  <a:cubicBezTo>
                    <a:pt x="3860130" y="4683357"/>
                    <a:pt x="3852390" y="4681808"/>
                    <a:pt x="3844144" y="4681808"/>
                  </a:cubicBezTo>
                  <a:close/>
                  <a:moveTo>
                    <a:pt x="3751383" y="4681808"/>
                  </a:moveTo>
                  <a:cubicBezTo>
                    <a:pt x="3745064" y="4681808"/>
                    <a:pt x="3739252" y="4683566"/>
                    <a:pt x="3733944" y="4687082"/>
                  </a:cubicBezTo>
                  <a:cubicBezTo>
                    <a:pt x="3728637" y="4690598"/>
                    <a:pt x="3724383" y="4695747"/>
                    <a:pt x="3721182" y="4702528"/>
                  </a:cubicBezTo>
                  <a:lnTo>
                    <a:pt x="3721182" y="4685324"/>
                  </a:lnTo>
                  <a:lnTo>
                    <a:pt x="3691611" y="4685324"/>
                  </a:lnTo>
                  <a:lnTo>
                    <a:pt x="3691611" y="4821948"/>
                  </a:lnTo>
                  <a:lnTo>
                    <a:pt x="3725857" y="4821948"/>
                  </a:lnTo>
                  <a:lnTo>
                    <a:pt x="3725857" y="4766696"/>
                  </a:lnTo>
                  <a:lnTo>
                    <a:pt x="3725731" y="4760040"/>
                  </a:lnTo>
                  <a:cubicBezTo>
                    <a:pt x="3725731" y="4740953"/>
                    <a:pt x="3727563" y="4728145"/>
                    <a:pt x="3731228" y="4721615"/>
                  </a:cubicBezTo>
                  <a:cubicBezTo>
                    <a:pt x="3734892" y="4715085"/>
                    <a:pt x="3739379" y="4711820"/>
                    <a:pt x="3744686" y="4711820"/>
                  </a:cubicBezTo>
                  <a:cubicBezTo>
                    <a:pt x="3747297" y="4711820"/>
                    <a:pt x="3750625" y="4712825"/>
                    <a:pt x="3754668" y="4714834"/>
                  </a:cubicBezTo>
                  <a:lnTo>
                    <a:pt x="3765410" y="4685324"/>
                  </a:lnTo>
                  <a:cubicBezTo>
                    <a:pt x="3760523" y="4682980"/>
                    <a:pt x="3755848" y="4681808"/>
                    <a:pt x="3751383" y="4681808"/>
                  </a:cubicBezTo>
                  <a:close/>
                  <a:moveTo>
                    <a:pt x="3585171" y="4681808"/>
                  </a:moveTo>
                  <a:cubicBezTo>
                    <a:pt x="3568237" y="4681808"/>
                    <a:pt x="3553663" y="4687752"/>
                    <a:pt x="3541448" y="4699639"/>
                  </a:cubicBezTo>
                  <a:cubicBezTo>
                    <a:pt x="3527968" y="4712783"/>
                    <a:pt x="3521229" y="4730196"/>
                    <a:pt x="3521229" y="4751878"/>
                  </a:cubicBezTo>
                  <a:cubicBezTo>
                    <a:pt x="3521229" y="4772137"/>
                    <a:pt x="3527590" y="4788880"/>
                    <a:pt x="3540310" y="4802108"/>
                  </a:cubicBezTo>
                  <a:cubicBezTo>
                    <a:pt x="3553031" y="4815335"/>
                    <a:pt x="3568617" y="4821948"/>
                    <a:pt x="3587065" y="4821948"/>
                  </a:cubicBezTo>
                  <a:cubicBezTo>
                    <a:pt x="3595490" y="4821948"/>
                    <a:pt x="3603029" y="4820630"/>
                    <a:pt x="3609685" y="4817993"/>
                  </a:cubicBezTo>
                  <a:cubicBezTo>
                    <a:pt x="3616340" y="4815356"/>
                    <a:pt x="3622701" y="4811023"/>
                    <a:pt x="3628766" y="4804996"/>
                  </a:cubicBezTo>
                  <a:cubicBezTo>
                    <a:pt x="3628766" y="4816046"/>
                    <a:pt x="3627608" y="4823832"/>
                    <a:pt x="3625291" y="4828352"/>
                  </a:cubicBezTo>
                  <a:cubicBezTo>
                    <a:pt x="3622974" y="4832873"/>
                    <a:pt x="3618994" y="4836557"/>
                    <a:pt x="3613349" y="4839403"/>
                  </a:cubicBezTo>
                  <a:cubicBezTo>
                    <a:pt x="3607706" y="4842249"/>
                    <a:pt x="3600250" y="4843672"/>
                    <a:pt x="3590983" y="4843672"/>
                  </a:cubicBezTo>
                  <a:cubicBezTo>
                    <a:pt x="3583738" y="4843672"/>
                    <a:pt x="3577462" y="4842689"/>
                    <a:pt x="3572155" y="4840721"/>
                  </a:cubicBezTo>
                  <a:cubicBezTo>
                    <a:pt x="3566847" y="4838754"/>
                    <a:pt x="3562509" y="4835845"/>
                    <a:pt x="3559139" y="4831994"/>
                  </a:cubicBezTo>
                  <a:lnTo>
                    <a:pt x="3521103" y="4831994"/>
                  </a:lnTo>
                  <a:cubicBezTo>
                    <a:pt x="3524136" y="4841287"/>
                    <a:pt x="3528811" y="4849177"/>
                    <a:pt x="3535129" y="4855665"/>
                  </a:cubicBezTo>
                  <a:cubicBezTo>
                    <a:pt x="3541448" y="4862153"/>
                    <a:pt x="3549198" y="4867071"/>
                    <a:pt x="3558381" y="4870420"/>
                  </a:cubicBezTo>
                  <a:cubicBezTo>
                    <a:pt x="3567563" y="4873768"/>
                    <a:pt x="3578894" y="4875443"/>
                    <a:pt x="3592372" y="4875443"/>
                  </a:cubicBezTo>
                  <a:cubicBezTo>
                    <a:pt x="3617646" y="4875443"/>
                    <a:pt x="3636558" y="4868076"/>
                    <a:pt x="3649111" y="4853342"/>
                  </a:cubicBezTo>
                  <a:cubicBezTo>
                    <a:pt x="3658462" y="4842459"/>
                    <a:pt x="3663137" y="4825464"/>
                    <a:pt x="3663137" y="4802359"/>
                  </a:cubicBezTo>
                  <a:lnTo>
                    <a:pt x="3663137" y="4685324"/>
                  </a:lnTo>
                  <a:lnTo>
                    <a:pt x="3628766" y="4685324"/>
                  </a:lnTo>
                  <a:lnTo>
                    <a:pt x="3628766" y="4700393"/>
                  </a:lnTo>
                  <a:cubicBezTo>
                    <a:pt x="3621689" y="4693779"/>
                    <a:pt x="3614634" y="4689028"/>
                    <a:pt x="3607600" y="4686140"/>
                  </a:cubicBezTo>
                  <a:cubicBezTo>
                    <a:pt x="3600566" y="4683252"/>
                    <a:pt x="3593089" y="4681808"/>
                    <a:pt x="3585171" y="4681808"/>
                  </a:cubicBezTo>
                  <a:close/>
                  <a:moveTo>
                    <a:pt x="3492586" y="4681808"/>
                  </a:moveTo>
                  <a:cubicBezTo>
                    <a:pt x="3486268" y="4681808"/>
                    <a:pt x="3480455" y="4683566"/>
                    <a:pt x="3475148" y="4687082"/>
                  </a:cubicBezTo>
                  <a:cubicBezTo>
                    <a:pt x="3469840" y="4690598"/>
                    <a:pt x="3465586" y="4695747"/>
                    <a:pt x="3462385" y="4702528"/>
                  </a:cubicBezTo>
                  <a:lnTo>
                    <a:pt x="3462385" y="4685324"/>
                  </a:lnTo>
                  <a:lnTo>
                    <a:pt x="3432816" y="4685324"/>
                  </a:lnTo>
                  <a:lnTo>
                    <a:pt x="3432816" y="4821948"/>
                  </a:lnTo>
                  <a:lnTo>
                    <a:pt x="3467060" y="4821948"/>
                  </a:lnTo>
                  <a:lnTo>
                    <a:pt x="3467060" y="4766696"/>
                  </a:lnTo>
                  <a:lnTo>
                    <a:pt x="3466934" y="4760040"/>
                  </a:lnTo>
                  <a:cubicBezTo>
                    <a:pt x="3466934" y="4740953"/>
                    <a:pt x="3468766" y="4728145"/>
                    <a:pt x="3472431" y="4721615"/>
                  </a:cubicBezTo>
                  <a:cubicBezTo>
                    <a:pt x="3476095" y="4715085"/>
                    <a:pt x="3480581" y="4711820"/>
                    <a:pt x="3485889" y="4711820"/>
                  </a:cubicBezTo>
                  <a:cubicBezTo>
                    <a:pt x="3488501" y="4711820"/>
                    <a:pt x="3491828" y="4712825"/>
                    <a:pt x="3495872" y="4714834"/>
                  </a:cubicBezTo>
                  <a:lnTo>
                    <a:pt x="3506612" y="4685324"/>
                  </a:lnTo>
                  <a:cubicBezTo>
                    <a:pt x="3501727" y="4682980"/>
                    <a:pt x="3497051" y="4681808"/>
                    <a:pt x="3492586" y="4681808"/>
                  </a:cubicBezTo>
                  <a:close/>
                  <a:moveTo>
                    <a:pt x="3342656" y="4681808"/>
                  </a:moveTo>
                  <a:cubicBezTo>
                    <a:pt x="3322269" y="4681808"/>
                    <a:pt x="3305315" y="4688694"/>
                    <a:pt x="3291795" y="4702465"/>
                  </a:cubicBezTo>
                  <a:cubicBezTo>
                    <a:pt x="3278273" y="4716236"/>
                    <a:pt x="3271513" y="4733544"/>
                    <a:pt x="3271513" y="4754390"/>
                  </a:cubicBezTo>
                  <a:cubicBezTo>
                    <a:pt x="3271513" y="4774733"/>
                    <a:pt x="3278294" y="4791664"/>
                    <a:pt x="3291857" y="4805184"/>
                  </a:cubicBezTo>
                  <a:cubicBezTo>
                    <a:pt x="3305420" y="4818704"/>
                    <a:pt x="3322985" y="4825464"/>
                    <a:pt x="3344551" y="4825464"/>
                  </a:cubicBezTo>
                  <a:cubicBezTo>
                    <a:pt x="3358452" y="4825464"/>
                    <a:pt x="3370456" y="4823016"/>
                    <a:pt x="3380565" y="4818118"/>
                  </a:cubicBezTo>
                  <a:cubicBezTo>
                    <a:pt x="3390675" y="4813221"/>
                    <a:pt x="3399352" y="4805666"/>
                    <a:pt x="3406597" y="4795452"/>
                  </a:cubicBezTo>
                  <a:lnTo>
                    <a:pt x="3377532" y="4781890"/>
                  </a:lnTo>
                  <a:cubicBezTo>
                    <a:pt x="3368266" y="4790848"/>
                    <a:pt x="3357188" y="4795327"/>
                    <a:pt x="3344300" y="4795327"/>
                  </a:cubicBezTo>
                  <a:cubicBezTo>
                    <a:pt x="3333516" y="4795327"/>
                    <a:pt x="3324649" y="4792459"/>
                    <a:pt x="3317699" y="4786725"/>
                  </a:cubicBezTo>
                  <a:cubicBezTo>
                    <a:pt x="3310749" y="4780990"/>
                    <a:pt x="3306474" y="4773267"/>
                    <a:pt x="3304872" y="4763556"/>
                  </a:cubicBezTo>
                  <a:lnTo>
                    <a:pt x="3415695" y="4763556"/>
                  </a:lnTo>
                  <a:lnTo>
                    <a:pt x="3415822" y="4757027"/>
                  </a:lnTo>
                  <a:cubicBezTo>
                    <a:pt x="3415822" y="4734423"/>
                    <a:pt x="3409040" y="4716236"/>
                    <a:pt x="3395477" y="4702465"/>
                  </a:cubicBezTo>
                  <a:cubicBezTo>
                    <a:pt x="3381913" y="4688694"/>
                    <a:pt x="3364307" y="4681808"/>
                    <a:pt x="3342656" y="4681808"/>
                  </a:cubicBezTo>
                  <a:close/>
                  <a:moveTo>
                    <a:pt x="3027320" y="4681808"/>
                  </a:moveTo>
                  <a:cubicBezTo>
                    <a:pt x="3020674" y="4681808"/>
                    <a:pt x="3014175" y="4683089"/>
                    <a:pt x="3007825" y="4685652"/>
                  </a:cubicBezTo>
                  <a:cubicBezTo>
                    <a:pt x="3001474" y="4688214"/>
                    <a:pt x="2994385" y="4692772"/>
                    <a:pt x="2986563" y="4699326"/>
                  </a:cubicBezTo>
                  <a:lnTo>
                    <a:pt x="2986563" y="4685324"/>
                  </a:lnTo>
                  <a:lnTo>
                    <a:pt x="2952065" y="4685324"/>
                  </a:lnTo>
                  <a:lnTo>
                    <a:pt x="2952065" y="4821948"/>
                  </a:lnTo>
                  <a:lnTo>
                    <a:pt x="2986563" y="4821948"/>
                  </a:lnTo>
                  <a:lnTo>
                    <a:pt x="2986563" y="4767135"/>
                  </a:lnTo>
                  <a:cubicBezTo>
                    <a:pt x="2986563" y="4752921"/>
                    <a:pt x="2987067" y="4743681"/>
                    <a:pt x="2988076" y="4739417"/>
                  </a:cubicBezTo>
                  <a:cubicBezTo>
                    <a:pt x="2990009" y="4731222"/>
                    <a:pt x="2993477" y="4724804"/>
                    <a:pt x="2998477" y="4720163"/>
                  </a:cubicBezTo>
                  <a:cubicBezTo>
                    <a:pt x="3003478" y="4715522"/>
                    <a:pt x="3009466" y="4713201"/>
                    <a:pt x="3016440" y="4713201"/>
                  </a:cubicBezTo>
                  <a:cubicBezTo>
                    <a:pt x="3021819" y="4713201"/>
                    <a:pt x="3026337" y="4714602"/>
                    <a:pt x="3029992" y="4717403"/>
                  </a:cubicBezTo>
                  <a:cubicBezTo>
                    <a:pt x="3033648" y="4720204"/>
                    <a:pt x="3036211" y="4724281"/>
                    <a:pt x="3037683" y="4729633"/>
                  </a:cubicBezTo>
                  <a:cubicBezTo>
                    <a:pt x="3039154" y="4734985"/>
                    <a:pt x="3039889" y="4745813"/>
                    <a:pt x="3039889" y="4762118"/>
                  </a:cubicBezTo>
                  <a:lnTo>
                    <a:pt x="3039889" y="4821948"/>
                  </a:lnTo>
                  <a:lnTo>
                    <a:pt x="3074008" y="4821948"/>
                  </a:lnTo>
                  <a:lnTo>
                    <a:pt x="3074008" y="4731661"/>
                  </a:lnTo>
                  <a:cubicBezTo>
                    <a:pt x="3074008" y="4715922"/>
                    <a:pt x="3070012" y="4704035"/>
                    <a:pt x="3062021" y="4695998"/>
                  </a:cubicBezTo>
                  <a:cubicBezTo>
                    <a:pt x="3052515" y="4686538"/>
                    <a:pt x="3040948" y="4681808"/>
                    <a:pt x="3027320" y="4681808"/>
                  </a:cubicBezTo>
                  <a:close/>
                  <a:moveTo>
                    <a:pt x="2610762" y="4681808"/>
                  </a:moveTo>
                  <a:cubicBezTo>
                    <a:pt x="2604443" y="4681808"/>
                    <a:pt x="2598631" y="4683566"/>
                    <a:pt x="2593324" y="4687082"/>
                  </a:cubicBezTo>
                  <a:cubicBezTo>
                    <a:pt x="2588016" y="4690598"/>
                    <a:pt x="2583762" y="4695747"/>
                    <a:pt x="2580561" y="4702528"/>
                  </a:cubicBezTo>
                  <a:lnTo>
                    <a:pt x="2580561" y="4685324"/>
                  </a:lnTo>
                  <a:lnTo>
                    <a:pt x="2550992" y="4685324"/>
                  </a:lnTo>
                  <a:lnTo>
                    <a:pt x="2550992" y="4821948"/>
                  </a:lnTo>
                  <a:lnTo>
                    <a:pt x="2585236" y="4821948"/>
                  </a:lnTo>
                  <a:lnTo>
                    <a:pt x="2585236" y="4766696"/>
                  </a:lnTo>
                  <a:lnTo>
                    <a:pt x="2585109" y="4760040"/>
                  </a:lnTo>
                  <a:cubicBezTo>
                    <a:pt x="2585109" y="4740953"/>
                    <a:pt x="2586942" y="4728145"/>
                    <a:pt x="2590607" y="4721615"/>
                  </a:cubicBezTo>
                  <a:cubicBezTo>
                    <a:pt x="2594271" y="4715085"/>
                    <a:pt x="2598757" y="4711820"/>
                    <a:pt x="2604065" y="4711820"/>
                  </a:cubicBezTo>
                  <a:cubicBezTo>
                    <a:pt x="2606676" y="4711820"/>
                    <a:pt x="2610003" y="4712825"/>
                    <a:pt x="2614048" y="4714834"/>
                  </a:cubicBezTo>
                  <a:lnTo>
                    <a:pt x="2624788" y="4685324"/>
                  </a:lnTo>
                  <a:cubicBezTo>
                    <a:pt x="2619902" y="4682980"/>
                    <a:pt x="2615227" y="4681808"/>
                    <a:pt x="2610762" y="4681808"/>
                  </a:cubicBezTo>
                  <a:close/>
                  <a:moveTo>
                    <a:pt x="2460832" y="4681808"/>
                  </a:moveTo>
                  <a:cubicBezTo>
                    <a:pt x="2440445" y="4681808"/>
                    <a:pt x="2423491" y="4688694"/>
                    <a:pt x="2409970" y="4702465"/>
                  </a:cubicBezTo>
                  <a:cubicBezTo>
                    <a:pt x="2396448" y="4716236"/>
                    <a:pt x="2389688" y="4733544"/>
                    <a:pt x="2389688" y="4754390"/>
                  </a:cubicBezTo>
                  <a:cubicBezTo>
                    <a:pt x="2389688" y="4774733"/>
                    <a:pt x="2396470" y="4791664"/>
                    <a:pt x="2410033" y="4805184"/>
                  </a:cubicBezTo>
                  <a:cubicBezTo>
                    <a:pt x="2423596" y="4818704"/>
                    <a:pt x="2441161" y="4825464"/>
                    <a:pt x="2462728" y="4825464"/>
                  </a:cubicBezTo>
                  <a:cubicBezTo>
                    <a:pt x="2476628" y="4825464"/>
                    <a:pt x="2488632" y="4823016"/>
                    <a:pt x="2498741" y="4818118"/>
                  </a:cubicBezTo>
                  <a:cubicBezTo>
                    <a:pt x="2508851" y="4813221"/>
                    <a:pt x="2517528" y="4805666"/>
                    <a:pt x="2524772" y="4795452"/>
                  </a:cubicBezTo>
                  <a:lnTo>
                    <a:pt x="2495708" y="4781890"/>
                  </a:lnTo>
                  <a:cubicBezTo>
                    <a:pt x="2486442" y="4790848"/>
                    <a:pt x="2475364" y="4795327"/>
                    <a:pt x="2462475" y="4795327"/>
                  </a:cubicBezTo>
                  <a:cubicBezTo>
                    <a:pt x="2451691" y="4795327"/>
                    <a:pt x="2442825" y="4792459"/>
                    <a:pt x="2435874" y="4786725"/>
                  </a:cubicBezTo>
                  <a:cubicBezTo>
                    <a:pt x="2428925" y="4780990"/>
                    <a:pt x="2424649" y="4773267"/>
                    <a:pt x="2423048" y="4763556"/>
                  </a:cubicBezTo>
                  <a:lnTo>
                    <a:pt x="2533871" y="4763556"/>
                  </a:lnTo>
                  <a:lnTo>
                    <a:pt x="2533997" y="4757027"/>
                  </a:lnTo>
                  <a:cubicBezTo>
                    <a:pt x="2533997" y="4734423"/>
                    <a:pt x="2527216" y="4716236"/>
                    <a:pt x="2513653" y="4702465"/>
                  </a:cubicBezTo>
                  <a:cubicBezTo>
                    <a:pt x="2500089" y="4688694"/>
                    <a:pt x="2482482" y="4681808"/>
                    <a:pt x="2460832" y="4681808"/>
                  </a:cubicBezTo>
                  <a:close/>
                  <a:moveTo>
                    <a:pt x="2087985" y="4681808"/>
                  </a:moveTo>
                  <a:cubicBezTo>
                    <a:pt x="2081339" y="4681808"/>
                    <a:pt x="2074841" y="4683089"/>
                    <a:pt x="2068490" y="4685652"/>
                  </a:cubicBezTo>
                  <a:cubicBezTo>
                    <a:pt x="2062138" y="4688214"/>
                    <a:pt x="2055052" y="4692772"/>
                    <a:pt x="2047229" y="4699326"/>
                  </a:cubicBezTo>
                  <a:lnTo>
                    <a:pt x="2047229" y="4685324"/>
                  </a:lnTo>
                  <a:lnTo>
                    <a:pt x="2012730" y="4685324"/>
                  </a:lnTo>
                  <a:lnTo>
                    <a:pt x="2012730" y="4821948"/>
                  </a:lnTo>
                  <a:lnTo>
                    <a:pt x="2047229" y="4821948"/>
                  </a:lnTo>
                  <a:lnTo>
                    <a:pt x="2047229" y="4767135"/>
                  </a:lnTo>
                  <a:cubicBezTo>
                    <a:pt x="2047229" y="4752921"/>
                    <a:pt x="2047733" y="4743681"/>
                    <a:pt x="2048741" y="4739417"/>
                  </a:cubicBezTo>
                  <a:cubicBezTo>
                    <a:pt x="2050674" y="4731222"/>
                    <a:pt x="2054142" y="4724804"/>
                    <a:pt x="2059142" y="4720163"/>
                  </a:cubicBezTo>
                  <a:cubicBezTo>
                    <a:pt x="2064143" y="4715522"/>
                    <a:pt x="2070131" y="4713201"/>
                    <a:pt x="2077106" y="4713201"/>
                  </a:cubicBezTo>
                  <a:cubicBezTo>
                    <a:pt x="2082484" y="4713201"/>
                    <a:pt x="2087002" y="4714602"/>
                    <a:pt x="2090658" y="4717403"/>
                  </a:cubicBezTo>
                  <a:cubicBezTo>
                    <a:pt x="2094314" y="4720204"/>
                    <a:pt x="2096878" y="4724281"/>
                    <a:pt x="2098348" y="4729633"/>
                  </a:cubicBezTo>
                  <a:cubicBezTo>
                    <a:pt x="2099819" y="4734985"/>
                    <a:pt x="2100555" y="4745813"/>
                    <a:pt x="2100555" y="4762118"/>
                  </a:cubicBezTo>
                  <a:lnTo>
                    <a:pt x="2100555" y="4821948"/>
                  </a:lnTo>
                  <a:lnTo>
                    <a:pt x="2134673" y="4821948"/>
                  </a:lnTo>
                  <a:lnTo>
                    <a:pt x="2134673" y="4731661"/>
                  </a:lnTo>
                  <a:cubicBezTo>
                    <a:pt x="2134673" y="4715922"/>
                    <a:pt x="2130677" y="4704035"/>
                    <a:pt x="2122686" y="4695998"/>
                  </a:cubicBezTo>
                  <a:cubicBezTo>
                    <a:pt x="2113180" y="4686538"/>
                    <a:pt x="2101613" y="4681808"/>
                    <a:pt x="2087985" y="4681808"/>
                  </a:cubicBezTo>
                  <a:close/>
                  <a:moveTo>
                    <a:pt x="1403046" y="4681808"/>
                  </a:moveTo>
                  <a:cubicBezTo>
                    <a:pt x="1396727" y="4681808"/>
                    <a:pt x="1390915" y="4683566"/>
                    <a:pt x="1385608" y="4687082"/>
                  </a:cubicBezTo>
                  <a:cubicBezTo>
                    <a:pt x="1380300" y="4690598"/>
                    <a:pt x="1376046" y="4695747"/>
                    <a:pt x="1372845" y="4702528"/>
                  </a:cubicBezTo>
                  <a:lnTo>
                    <a:pt x="1372845" y="4685324"/>
                  </a:lnTo>
                  <a:lnTo>
                    <a:pt x="1343275" y="4685324"/>
                  </a:lnTo>
                  <a:lnTo>
                    <a:pt x="1343275" y="4821948"/>
                  </a:lnTo>
                  <a:lnTo>
                    <a:pt x="1377520" y="4821948"/>
                  </a:lnTo>
                  <a:lnTo>
                    <a:pt x="1377520" y="4766696"/>
                  </a:lnTo>
                  <a:lnTo>
                    <a:pt x="1377393" y="4760040"/>
                  </a:lnTo>
                  <a:cubicBezTo>
                    <a:pt x="1377393" y="4740953"/>
                    <a:pt x="1379226" y="4728145"/>
                    <a:pt x="1382891" y="4721615"/>
                  </a:cubicBezTo>
                  <a:cubicBezTo>
                    <a:pt x="1386555" y="4715085"/>
                    <a:pt x="1391041" y="4711820"/>
                    <a:pt x="1396348" y="4711820"/>
                  </a:cubicBezTo>
                  <a:cubicBezTo>
                    <a:pt x="1398960" y="4711820"/>
                    <a:pt x="1402287" y="4712825"/>
                    <a:pt x="1406331" y="4714834"/>
                  </a:cubicBezTo>
                  <a:lnTo>
                    <a:pt x="1417073" y="4685324"/>
                  </a:lnTo>
                  <a:cubicBezTo>
                    <a:pt x="1412186" y="4682980"/>
                    <a:pt x="1407511" y="4681808"/>
                    <a:pt x="1403046" y="4681808"/>
                  </a:cubicBezTo>
                  <a:close/>
                  <a:moveTo>
                    <a:pt x="1237011" y="4681808"/>
                  </a:moveTo>
                  <a:cubicBezTo>
                    <a:pt x="1219089" y="4681808"/>
                    <a:pt x="1203858" y="4688547"/>
                    <a:pt x="1191319" y="4702025"/>
                  </a:cubicBezTo>
                  <a:cubicBezTo>
                    <a:pt x="1178782" y="4715504"/>
                    <a:pt x="1172514" y="4732791"/>
                    <a:pt x="1172514" y="4753887"/>
                  </a:cubicBezTo>
                  <a:cubicBezTo>
                    <a:pt x="1172514" y="4774230"/>
                    <a:pt x="1178992" y="4791245"/>
                    <a:pt x="1191951" y="4804933"/>
                  </a:cubicBezTo>
                  <a:cubicBezTo>
                    <a:pt x="1204910" y="4818621"/>
                    <a:pt x="1220266" y="4825464"/>
                    <a:pt x="1238020" y="4825464"/>
                  </a:cubicBezTo>
                  <a:cubicBezTo>
                    <a:pt x="1245930" y="4825464"/>
                    <a:pt x="1253272" y="4824062"/>
                    <a:pt x="1260045" y="4821258"/>
                  </a:cubicBezTo>
                  <a:cubicBezTo>
                    <a:pt x="1266819" y="4818453"/>
                    <a:pt x="1273571" y="4813870"/>
                    <a:pt x="1280303" y="4807507"/>
                  </a:cubicBezTo>
                  <a:lnTo>
                    <a:pt x="1280303" y="4821948"/>
                  </a:lnTo>
                  <a:lnTo>
                    <a:pt x="1314801" y="4821948"/>
                  </a:lnTo>
                  <a:lnTo>
                    <a:pt x="1314801" y="4685324"/>
                  </a:lnTo>
                  <a:lnTo>
                    <a:pt x="1280303" y="4685324"/>
                  </a:lnTo>
                  <a:lnTo>
                    <a:pt x="1280303" y="4700393"/>
                  </a:lnTo>
                  <a:cubicBezTo>
                    <a:pt x="1274160" y="4694198"/>
                    <a:pt x="1267470" y="4689552"/>
                    <a:pt x="1260233" y="4686454"/>
                  </a:cubicBezTo>
                  <a:cubicBezTo>
                    <a:pt x="1252997" y="4683357"/>
                    <a:pt x="1245256" y="4681808"/>
                    <a:pt x="1237011" y="4681808"/>
                  </a:cubicBezTo>
                  <a:close/>
                  <a:moveTo>
                    <a:pt x="933668" y="4681808"/>
                  </a:moveTo>
                  <a:cubicBezTo>
                    <a:pt x="918926" y="4681808"/>
                    <a:pt x="905595" y="4684989"/>
                    <a:pt x="893674" y="4691352"/>
                  </a:cubicBezTo>
                  <a:cubicBezTo>
                    <a:pt x="881754" y="4697714"/>
                    <a:pt x="872466" y="4706462"/>
                    <a:pt x="865810" y="4717596"/>
                  </a:cubicBezTo>
                  <a:cubicBezTo>
                    <a:pt x="859156" y="4728731"/>
                    <a:pt x="855828" y="4740911"/>
                    <a:pt x="855828" y="4754138"/>
                  </a:cubicBezTo>
                  <a:cubicBezTo>
                    <a:pt x="855828" y="4773226"/>
                    <a:pt x="862673" y="4789885"/>
                    <a:pt x="876362" y="4804117"/>
                  </a:cubicBezTo>
                  <a:cubicBezTo>
                    <a:pt x="890052" y="4818348"/>
                    <a:pt x="908986" y="4825464"/>
                    <a:pt x="933163" y="4825464"/>
                  </a:cubicBezTo>
                  <a:cubicBezTo>
                    <a:pt x="960037" y="4825464"/>
                    <a:pt x="980845" y="4815937"/>
                    <a:pt x="995588" y="4796883"/>
                  </a:cubicBezTo>
                  <a:lnTo>
                    <a:pt x="968386" y="4778374"/>
                  </a:lnTo>
                  <a:cubicBezTo>
                    <a:pt x="959784" y="4788839"/>
                    <a:pt x="947765" y="4794071"/>
                    <a:pt x="932329" y="4794071"/>
                  </a:cubicBezTo>
                  <a:cubicBezTo>
                    <a:pt x="919846" y="4794071"/>
                    <a:pt x="909767" y="4790393"/>
                    <a:pt x="902092" y="4783038"/>
                  </a:cubicBezTo>
                  <a:cubicBezTo>
                    <a:pt x="894416" y="4775683"/>
                    <a:pt x="890578" y="4766195"/>
                    <a:pt x="890578" y="4754576"/>
                  </a:cubicBezTo>
                  <a:cubicBezTo>
                    <a:pt x="890578" y="4742624"/>
                    <a:pt x="894563" y="4732824"/>
                    <a:pt x="902533" y="4725176"/>
                  </a:cubicBezTo>
                  <a:cubicBezTo>
                    <a:pt x="910504" y="4717528"/>
                    <a:pt x="920942" y="4713704"/>
                    <a:pt x="933847" y="4713704"/>
                  </a:cubicBezTo>
                  <a:cubicBezTo>
                    <a:pt x="940931" y="4713704"/>
                    <a:pt x="947109" y="4714792"/>
                    <a:pt x="952381" y="4716969"/>
                  </a:cubicBezTo>
                  <a:cubicBezTo>
                    <a:pt x="957653" y="4719145"/>
                    <a:pt x="962988" y="4723038"/>
                    <a:pt x="968386" y="4728647"/>
                  </a:cubicBezTo>
                  <a:lnTo>
                    <a:pt x="997104" y="4712950"/>
                  </a:lnTo>
                  <a:cubicBezTo>
                    <a:pt x="990196" y="4702988"/>
                    <a:pt x="981309" y="4695307"/>
                    <a:pt x="970441" y="4689907"/>
                  </a:cubicBezTo>
                  <a:cubicBezTo>
                    <a:pt x="959574" y="4684508"/>
                    <a:pt x="947316" y="4681808"/>
                    <a:pt x="933668" y="4681808"/>
                  </a:cubicBezTo>
                  <a:close/>
                  <a:moveTo>
                    <a:pt x="748174" y="4681808"/>
                  </a:moveTo>
                  <a:cubicBezTo>
                    <a:pt x="730251" y="4681808"/>
                    <a:pt x="715021" y="4688547"/>
                    <a:pt x="702483" y="4702025"/>
                  </a:cubicBezTo>
                  <a:cubicBezTo>
                    <a:pt x="689945" y="4715504"/>
                    <a:pt x="683676" y="4732791"/>
                    <a:pt x="683676" y="4753887"/>
                  </a:cubicBezTo>
                  <a:cubicBezTo>
                    <a:pt x="683676" y="4774230"/>
                    <a:pt x="690155" y="4791245"/>
                    <a:pt x="703114" y="4804933"/>
                  </a:cubicBezTo>
                  <a:cubicBezTo>
                    <a:pt x="716072" y="4818621"/>
                    <a:pt x="731428" y="4825464"/>
                    <a:pt x="749183" y="4825464"/>
                  </a:cubicBezTo>
                  <a:cubicBezTo>
                    <a:pt x="757093" y="4825464"/>
                    <a:pt x="764434" y="4824062"/>
                    <a:pt x="771208" y="4821258"/>
                  </a:cubicBezTo>
                  <a:cubicBezTo>
                    <a:pt x="777982" y="4818453"/>
                    <a:pt x="784734" y="4813870"/>
                    <a:pt x="791466" y="4807507"/>
                  </a:cubicBezTo>
                  <a:lnTo>
                    <a:pt x="791466" y="4821948"/>
                  </a:lnTo>
                  <a:lnTo>
                    <a:pt x="825964" y="4821948"/>
                  </a:lnTo>
                  <a:lnTo>
                    <a:pt x="825964" y="4685324"/>
                  </a:lnTo>
                  <a:lnTo>
                    <a:pt x="791466" y="4685324"/>
                  </a:lnTo>
                  <a:lnTo>
                    <a:pt x="791466" y="4700393"/>
                  </a:lnTo>
                  <a:cubicBezTo>
                    <a:pt x="785322" y="4694198"/>
                    <a:pt x="778633" y="4689552"/>
                    <a:pt x="771397" y="4686454"/>
                  </a:cubicBezTo>
                  <a:cubicBezTo>
                    <a:pt x="764159" y="4683357"/>
                    <a:pt x="756419" y="4681808"/>
                    <a:pt x="748174" y="4681808"/>
                  </a:cubicBezTo>
                  <a:close/>
                  <a:moveTo>
                    <a:pt x="2782061" y="4637229"/>
                  </a:moveTo>
                  <a:lnTo>
                    <a:pt x="2782061" y="4747357"/>
                  </a:lnTo>
                  <a:cubicBezTo>
                    <a:pt x="2782061" y="4769375"/>
                    <a:pt x="2784210" y="4785009"/>
                    <a:pt x="2788507" y="4794259"/>
                  </a:cubicBezTo>
                  <a:cubicBezTo>
                    <a:pt x="2792802" y="4803510"/>
                    <a:pt x="2799942" y="4811212"/>
                    <a:pt x="2809926" y="4817365"/>
                  </a:cubicBezTo>
                  <a:cubicBezTo>
                    <a:pt x="2819908" y="4823518"/>
                    <a:pt x="2831640" y="4826594"/>
                    <a:pt x="2845118" y="4826594"/>
                  </a:cubicBezTo>
                  <a:cubicBezTo>
                    <a:pt x="2855396" y="4826594"/>
                    <a:pt x="2864410" y="4824983"/>
                    <a:pt x="2872161" y="4821760"/>
                  </a:cubicBezTo>
                  <a:cubicBezTo>
                    <a:pt x="2879911" y="4818537"/>
                    <a:pt x="2886755" y="4813577"/>
                    <a:pt x="2892694" y="4806879"/>
                  </a:cubicBezTo>
                  <a:cubicBezTo>
                    <a:pt x="2898633" y="4800182"/>
                    <a:pt x="2902657" y="4793234"/>
                    <a:pt x="2904762" y="4786034"/>
                  </a:cubicBezTo>
                  <a:cubicBezTo>
                    <a:pt x="2906869" y="4778835"/>
                    <a:pt x="2907922" y="4765942"/>
                    <a:pt x="2907922" y="4747357"/>
                  </a:cubicBezTo>
                  <a:lnTo>
                    <a:pt x="2907922" y="4637229"/>
                  </a:lnTo>
                  <a:lnTo>
                    <a:pt x="2872413" y="4637229"/>
                  </a:lnTo>
                  <a:lnTo>
                    <a:pt x="2872413" y="4752288"/>
                  </a:lnTo>
                  <a:cubicBezTo>
                    <a:pt x="2872413" y="4764668"/>
                    <a:pt x="2871550" y="4773053"/>
                    <a:pt x="2869823" y="4777445"/>
                  </a:cubicBezTo>
                  <a:cubicBezTo>
                    <a:pt x="2868096" y="4781837"/>
                    <a:pt x="2864979" y="4785455"/>
                    <a:pt x="2860471" y="4788298"/>
                  </a:cubicBezTo>
                  <a:cubicBezTo>
                    <a:pt x="2855964" y="4791142"/>
                    <a:pt x="2850595" y="4792564"/>
                    <a:pt x="2844359" y="4792564"/>
                  </a:cubicBezTo>
                  <a:cubicBezTo>
                    <a:pt x="2838463" y="4792564"/>
                    <a:pt x="2833429" y="4791288"/>
                    <a:pt x="2829259" y="4788737"/>
                  </a:cubicBezTo>
                  <a:cubicBezTo>
                    <a:pt x="2825089" y="4786186"/>
                    <a:pt x="2822099" y="4782777"/>
                    <a:pt x="2820287" y="4778511"/>
                  </a:cubicBezTo>
                  <a:cubicBezTo>
                    <a:pt x="2818476" y="4774244"/>
                    <a:pt x="2817571" y="4766967"/>
                    <a:pt x="2817571" y="4756679"/>
                  </a:cubicBezTo>
                  <a:lnTo>
                    <a:pt x="2817571" y="4637229"/>
                  </a:lnTo>
                  <a:close/>
                  <a:moveTo>
                    <a:pt x="549737" y="4637229"/>
                  </a:moveTo>
                  <a:lnTo>
                    <a:pt x="549737" y="4672013"/>
                  </a:lnTo>
                  <a:lnTo>
                    <a:pt x="610189" y="4672013"/>
                  </a:lnTo>
                  <a:lnTo>
                    <a:pt x="544304" y="4821948"/>
                  </a:lnTo>
                  <a:lnTo>
                    <a:pt x="657907" y="4821948"/>
                  </a:lnTo>
                  <a:lnTo>
                    <a:pt x="657907" y="4788169"/>
                  </a:lnTo>
                  <a:lnTo>
                    <a:pt x="596019" y="4788169"/>
                  </a:lnTo>
                  <a:lnTo>
                    <a:pt x="662204" y="4637229"/>
                  </a:lnTo>
                  <a:close/>
                  <a:moveTo>
                    <a:pt x="4451503" y="4634969"/>
                  </a:moveTo>
                  <a:lnTo>
                    <a:pt x="4451503" y="4685324"/>
                  </a:lnTo>
                  <a:lnTo>
                    <a:pt x="4433812" y="4685324"/>
                  </a:lnTo>
                  <a:lnTo>
                    <a:pt x="4433812" y="4714834"/>
                  </a:lnTo>
                  <a:lnTo>
                    <a:pt x="4451503" y="4714834"/>
                  </a:lnTo>
                  <a:lnTo>
                    <a:pt x="4451503" y="4821948"/>
                  </a:lnTo>
                  <a:lnTo>
                    <a:pt x="4486001" y="4821948"/>
                  </a:lnTo>
                  <a:lnTo>
                    <a:pt x="4486001" y="4714834"/>
                  </a:lnTo>
                  <a:lnTo>
                    <a:pt x="4506472" y="4714834"/>
                  </a:lnTo>
                  <a:lnTo>
                    <a:pt x="4506472" y="4685324"/>
                  </a:lnTo>
                  <a:lnTo>
                    <a:pt x="4486001" y="4685324"/>
                  </a:lnTo>
                  <a:lnTo>
                    <a:pt x="4486001" y="4634969"/>
                  </a:lnTo>
                  <a:close/>
                  <a:moveTo>
                    <a:pt x="2170261" y="4634969"/>
                  </a:moveTo>
                  <a:lnTo>
                    <a:pt x="2170261" y="4685324"/>
                  </a:lnTo>
                  <a:lnTo>
                    <a:pt x="2152571" y="4685324"/>
                  </a:lnTo>
                  <a:lnTo>
                    <a:pt x="2152571" y="4714834"/>
                  </a:lnTo>
                  <a:lnTo>
                    <a:pt x="2170261" y="4714834"/>
                  </a:lnTo>
                  <a:lnTo>
                    <a:pt x="2170261" y="4821948"/>
                  </a:lnTo>
                  <a:lnTo>
                    <a:pt x="2204760" y="4821948"/>
                  </a:lnTo>
                  <a:lnTo>
                    <a:pt x="2204760" y="4714834"/>
                  </a:lnTo>
                  <a:lnTo>
                    <a:pt x="2225231" y="4714834"/>
                  </a:lnTo>
                  <a:lnTo>
                    <a:pt x="2225231" y="4685324"/>
                  </a:lnTo>
                  <a:lnTo>
                    <a:pt x="2204760" y="4685324"/>
                  </a:lnTo>
                  <a:lnTo>
                    <a:pt x="2204760" y="4634969"/>
                  </a:lnTo>
                  <a:close/>
                  <a:moveTo>
                    <a:pt x="4059967" y="4632583"/>
                  </a:moveTo>
                  <a:lnTo>
                    <a:pt x="4059967" y="4700393"/>
                  </a:lnTo>
                  <a:cubicBezTo>
                    <a:pt x="4053823" y="4694198"/>
                    <a:pt x="4047134" y="4689552"/>
                    <a:pt x="4039897" y="4686454"/>
                  </a:cubicBezTo>
                  <a:cubicBezTo>
                    <a:pt x="4032661" y="4683357"/>
                    <a:pt x="4024920" y="4681808"/>
                    <a:pt x="4016675" y="4681808"/>
                  </a:cubicBezTo>
                  <a:cubicBezTo>
                    <a:pt x="3998753" y="4681808"/>
                    <a:pt x="3983522" y="4688547"/>
                    <a:pt x="3970984" y="4702025"/>
                  </a:cubicBezTo>
                  <a:cubicBezTo>
                    <a:pt x="3958447" y="4715504"/>
                    <a:pt x="3952178" y="4732791"/>
                    <a:pt x="3952178" y="4753887"/>
                  </a:cubicBezTo>
                  <a:cubicBezTo>
                    <a:pt x="3952178" y="4774230"/>
                    <a:pt x="3958656" y="4791245"/>
                    <a:pt x="3971616" y="4804933"/>
                  </a:cubicBezTo>
                  <a:cubicBezTo>
                    <a:pt x="3984574" y="4818621"/>
                    <a:pt x="3999930" y="4825464"/>
                    <a:pt x="4017684" y="4825464"/>
                  </a:cubicBezTo>
                  <a:cubicBezTo>
                    <a:pt x="4025593" y="4825464"/>
                    <a:pt x="4032936" y="4824062"/>
                    <a:pt x="4039709" y="4821258"/>
                  </a:cubicBezTo>
                  <a:cubicBezTo>
                    <a:pt x="4046483" y="4818453"/>
                    <a:pt x="4053235" y="4813870"/>
                    <a:pt x="4059967" y="4807507"/>
                  </a:cubicBezTo>
                  <a:lnTo>
                    <a:pt x="4059967" y="4821948"/>
                  </a:lnTo>
                  <a:lnTo>
                    <a:pt x="4094465" y="4821948"/>
                  </a:lnTo>
                  <a:lnTo>
                    <a:pt x="4094465" y="4632583"/>
                  </a:lnTo>
                  <a:close/>
                  <a:moveTo>
                    <a:pt x="3206898" y="4632583"/>
                  </a:moveTo>
                  <a:lnTo>
                    <a:pt x="3206898" y="4700393"/>
                  </a:lnTo>
                  <a:cubicBezTo>
                    <a:pt x="3200754" y="4694198"/>
                    <a:pt x="3194064" y="4689552"/>
                    <a:pt x="3186828" y="4686454"/>
                  </a:cubicBezTo>
                  <a:cubicBezTo>
                    <a:pt x="3179591" y="4683357"/>
                    <a:pt x="3171851" y="4681808"/>
                    <a:pt x="3163605" y="4681808"/>
                  </a:cubicBezTo>
                  <a:cubicBezTo>
                    <a:pt x="3145683" y="4681808"/>
                    <a:pt x="3130453" y="4688547"/>
                    <a:pt x="3117914" y="4702025"/>
                  </a:cubicBezTo>
                  <a:cubicBezTo>
                    <a:pt x="3105377" y="4715504"/>
                    <a:pt x="3099107" y="4732791"/>
                    <a:pt x="3099107" y="4753887"/>
                  </a:cubicBezTo>
                  <a:cubicBezTo>
                    <a:pt x="3099107" y="4774230"/>
                    <a:pt x="3105587" y="4791245"/>
                    <a:pt x="3118545" y="4804933"/>
                  </a:cubicBezTo>
                  <a:cubicBezTo>
                    <a:pt x="3131503" y="4818621"/>
                    <a:pt x="3146861" y="4825464"/>
                    <a:pt x="3164614" y="4825464"/>
                  </a:cubicBezTo>
                  <a:cubicBezTo>
                    <a:pt x="3172524" y="4825464"/>
                    <a:pt x="3179865" y="4824062"/>
                    <a:pt x="3186640" y="4821258"/>
                  </a:cubicBezTo>
                  <a:cubicBezTo>
                    <a:pt x="3193413" y="4818453"/>
                    <a:pt x="3200167" y="4813870"/>
                    <a:pt x="3206898" y="4807507"/>
                  </a:cubicBezTo>
                  <a:lnTo>
                    <a:pt x="3206898" y="4821948"/>
                  </a:lnTo>
                  <a:lnTo>
                    <a:pt x="3241395" y="4821948"/>
                  </a:lnTo>
                  <a:lnTo>
                    <a:pt x="3241395" y="4632583"/>
                  </a:lnTo>
                  <a:close/>
                  <a:moveTo>
                    <a:pt x="2242898" y="4632583"/>
                  </a:moveTo>
                  <a:lnTo>
                    <a:pt x="2242898" y="4821948"/>
                  </a:lnTo>
                  <a:lnTo>
                    <a:pt x="2277143" y="4821948"/>
                  </a:lnTo>
                  <a:lnTo>
                    <a:pt x="2277143" y="4767073"/>
                  </a:lnTo>
                  <a:cubicBezTo>
                    <a:pt x="2277143" y="4752422"/>
                    <a:pt x="2277649" y="4743046"/>
                    <a:pt x="2278659" y="4738944"/>
                  </a:cubicBezTo>
                  <a:cubicBezTo>
                    <a:pt x="2280598" y="4730991"/>
                    <a:pt x="2284072" y="4724712"/>
                    <a:pt x="2289085" y="4720108"/>
                  </a:cubicBezTo>
                  <a:cubicBezTo>
                    <a:pt x="2294097" y="4715504"/>
                    <a:pt x="2300100" y="4713201"/>
                    <a:pt x="2307092" y="4713201"/>
                  </a:cubicBezTo>
                  <a:cubicBezTo>
                    <a:pt x="2312483" y="4713201"/>
                    <a:pt x="2317012" y="4714583"/>
                    <a:pt x="2320677" y="4717345"/>
                  </a:cubicBezTo>
                  <a:cubicBezTo>
                    <a:pt x="2324341" y="4720108"/>
                    <a:pt x="2326931" y="4724294"/>
                    <a:pt x="2328447" y="4729903"/>
                  </a:cubicBezTo>
                  <a:cubicBezTo>
                    <a:pt x="2329964" y="4735512"/>
                    <a:pt x="2330722" y="4746227"/>
                    <a:pt x="2330722" y="4762050"/>
                  </a:cubicBezTo>
                  <a:lnTo>
                    <a:pt x="2330722" y="4821948"/>
                  </a:lnTo>
                  <a:lnTo>
                    <a:pt x="2364714" y="4821948"/>
                  </a:lnTo>
                  <a:lnTo>
                    <a:pt x="2364714" y="4731661"/>
                  </a:lnTo>
                  <a:cubicBezTo>
                    <a:pt x="2364714" y="4715922"/>
                    <a:pt x="2360714" y="4703993"/>
                    <a:pt x="2352709" y="4695872"/>
                  </a:cubicBezTo>
                  <a:cubicBezTo>
                    <a:pt x="2343359" y="4686496"/>
                    <a:pt x="2331860" y="4681808"/>
                    <a:pt x="2318212" y="4681808"/>
                  </a:cubicBezTo>
                  <a:cubicBezTo>
                    <a:pt x="2311219" y="4681808"/>
                    <a:pt x="2304312" y="4683252"/>
                    <a:pt x="2297488" y="4686140"/>
                  </a:cubicBezTo>
                  <a:cubicBezTo>
                    <a:pt x="2290665" y="4689028"/>
                    <a:pt x="2283883" y="4693361"/>
                    <a:pt x="2277143" y="4699137"/>
                  </a:cubicBezTo>
                  <a:lnTo>
                    <a:pt x="2277143" y="4632583"/>
                  </a:lnTo>
                  <a:close/>
                  <a:moveTo>
                    <a:pt x="1734067" y="4632583"/>
                  </a:moveTo>
                  <a:cubicBezTo>
                    <a:pt x="1703150" y="4632583"/>
                    <a:pt x="1678045" y="4643341"/>
                    <a:pt x="1658753" y="4664856"/>
                  </a:cubicBezTo>
                  <a:cubicBezTo>
                    <a:pt x="1642494" y="4682938"/>
                    <a:pt x="1634365" y="4704202"/>
                    <a:pt x="1634365" y="4728647"/>
                  </a:cubicBezTo>
                  <a:cubicBezTo>
                    <a:pt x="1634365" y="4746478"/>
                    <a:pt x="1638767" y="4763096"/>
                    <a:pt x="1647570" y="4778500"/>
                  </a:cubicBezTo>
                  <a:cubicBezTo>
                    <a:pt x="1656373" y="4793903"/>
                    <a:pt x="1668336" y="4805770"/>
                    <a:pt x="1683458" y="4814100"/>
                  </a:cubicBezTo>
                  <a:cubicBezTo>
                    <a:pt x="1698579" y="4822430"/>
                    <a:pt x="1715786" y="4826594"/>
                    <a:pt x="1735078" y="4826594"/>
                  </a:cubicBezTo>
                  <a:cubicBezTo>
                    <a:pt x="1753106" y="4826594"/>
                    <a:pt x="1768817" y="4822785"/>
                    <a:pt x="1782212" y="4815167"/>
                  </a:cubicBezTo>
                  <a:cubicBezTo>
                    <a:pt x="1795607" y="4807549"/>
                    <a:pt x="1806517" y="4796499"/>
                    <a:pt x="1814940" y="4782016"/>
                  </a:cubicBezTo>
                  <a:cubicBezTo>
                    <a:pt x="1823365" y="4767533"/>
                    <a:pt x="1827578" y="4752213"/>
                    <a:pt x="1827578" y="4736056"/>
                  </a:cubicBezTo>
                  <a:lnTo>
                    <a:pt x="1827325" y="4728270"/>
                  </a:lnTo>
                  <a:lnTo>
                    <a:pt x="1733814" y="4728270"/>
                  </a:lnTo>
                  <a:lnTo>
                    <a:pt x="1733814" y="4761296"/>
                  </a:lnTo>
                  <a:lnTo>
                    <a:pt x="1787645" y="4761296"/>
                  </a:lnTo>
                  <a:cubicBezTo>
                    <a:pt x="1782502" y="4772179"/>
                    <a:pt x="1775734" y="4780174"/>
                    <a:pt x="1767342" y="4785281"/>
                  </a:cubicBezTo>
                  <a:cubicBezTo>
                    <a:pt x="1758951" y="4790387"/>
                    <a:pt x="1748641" y="4792941"/>
                    <a:pt x="1736412" y="4792941"/>
                  </a:cubicBezTo>
                  <a:cubicBezTo>
                    <a:pt x="1717607" y="4792941"/>
                    <a:pt x="1701794" y="4786746"/>
                    <a:pt x="1688975" y="4774356"/>
                  </a:cubicBezTo>
                  <a:cubicBezTo>
                    <a:pt x="1676157" y="4761966"/>
                    <a:pt x="1669747" y="4746855"/>
                    <a:pt x="1669747" y="4729024"/>
                  </a:cubicBezTo>
                  <a:cubicBezTo>
                    <a:pt x="1669747" y="4711778"/>
                    <a:pt x="1675924" y="4697128"/>
                    <a:pt x="1688275" y="4685073"/>
                  </a:cubicBezTo>
                  <a:cubicBezTo>
                    <a:pt x="1700627" y="4673018"/>
                    <a:pt x="1715952" y="4666990"/>
                    <a:pt x="1734251" y="4666990"/>
                  </a:cubicBezTo>
                  <a:cubicBezTo>
                    <a:pt x="1755245" y="4666990"/>
                    <a:pt x="1773627" y="4675278"/>
                    <a:pt x="1789393" y="4691854"/>
                  </a:cubicBezTo>
                  <a:lnTo>
                    <a:pt x="1814309" y="4667367"/>
                  </a:lnTo>
                  <a:cubicBezTo>
                    <a:pt x="1802936" y="4655144"/>
                    <a:pt x="1791310" y="4646522"/>
                    <a:pt x="1779432" y="4641499"/>
                  </a:cubicBezTo>
                  <a:cubicBezTo>
                    <a:pt x="1765364" y="4635555"/>
                    <a:pt x="1750242" y="4632583"/>
                    <a:pt x="1734067" y="4632583"/>
                  </a:cubicBezTo>
                  <a:close/>
                  <a:moveTo>
                    <a:pt x="1025597" y="4632583"/>
                  </a:moveTo>
                  <a:lnTo>
                    <a:pt x="1025597" y="4821948"/>
                  </a:lnTo>
                  <a:lnTo>
                    <a:pt x="1059843" y="4821948"/>
                  </a:lnTo>
                  <a:lnTo>
                    <a:pt x="1059843" y="4767073"/>
                  </a:lnTo>
                  <a:cubicBezTo>
                    <a:pt x="1059843" y="4752422"/>
                    <a:pt x="1060348" y="4743046"/>
                    <a:pt x="1061359" y="4738944"/>
                  </a:cubicBezTo>
                  <a:cubicBezTo>
                    <a:pt x="1063296" y="4730991"/>
                    <a:pt x="1066771" y="4724712"/>
                    <a:pt x="1071784" y="4720108"/>
                  </a:cubicBezTo>
                  <a:cubicBezTo>
                    <a:pt x="1076797" y="4715504"/>
                    <a:pt x="1082799" y="4713201"/>
                    <a:pt x="1089791" y="4713201"/>
                  </a:cubicBezTo>
                  <a:cubicBezTo>
                    <a:pt x="1095182" y="4713201"/>
                    <a:pt x="1099711" y="4714583"/>
                    <a:pt x="1103376" y="4717345"/>
                  </a:cubicBezTo>
                  <a:cubicBezTo>
                    <a:pt x="1107039" y="4720108"/>
                    <a:pt x="1109631" y="4724294"/>
                    <a:pt x="1111146" y="4729903"/>
                  </a:cubicBezTo>
                  <a:cubicBezTo>
                    <a:pt x="1112663" y="4735512"/>
                    <a:pt x="1113422" y="4746227"/>
                    <a:pt x="1113422" y="4762050"/>
                  </a:cubicBezTo>
                  <a:lnTo>
                    <a:pt x="1113422" y="4821948"/>
                  </a:lnTo>
                  <a:lnTo>
                    <a:pt x="1147413" y="4821948"/>
                  </a:lnTo>
                  <a:lnTo>
                    <a:pt x="1147413" y="4731661"/>
                  </a:lnTo>
                  <a:cubicBezTo>
                    <a:pt x="1147413" y="4715922"/>
                    <a:pt x="1143411" y="4703993"/>
                    <a:pt x="1135408" y="4695872"/>
                  </a:cubicBezTo>
                  <a:cubicBezTo>
                    <a:pt x="1126058" y="4686496"/>
                    <a:pt x="1114559" y="4681808"/>
                    <a:pt x="1100911" y="4681808"/>
                  </a:cubicBezTo>
                  <a:cubicBezTo>
                    <a:pt x="1093919" y="4681808"/>
                    <a:pt x="1087011" y="4683252"/>
                    <a:pt x="1080187" y="4686140"/>
                  </a:cubicBezTo>
                  <a:cubicBezTo>
                    <a:pt x="1073363" y="4689028"/>
                    <a:pt x="1066582" y="4693361"/>
                    <a:pt x="1059843" y="4699137"/>
                  </a:cubicBezTo>
                  <a:lnTo>
                    <a:pt x="1059843" y="4632583"/>
                  </a:lnTo>
                  <a:close/>
                  <a:moveTo>
                    <a:pt x="2498908" y="3357200"/>
                  </a:moveTo>
                  <a:cubicBezTo>
                    <a:pt x="2531412" y="3357200"/>
                    <a:pt x="2558103" y="3368052"/>
                    <a:pt x="2578981" y="3389757"/>
                  </a:cubicBezTo>
                  <a:cubicBezTo>
                    <a:pt x="2599858" y="3411461"/>
                    <a:pt x="2610297" y="3439676"/>
                    <a:pt x="2610297" y="3474402"/>
                  </a:cubicBezTo>
                  <a:cubicBezTo>
                    <a:pt x="2610297" y="3509130"/>
                    <a:pt x="2599671" y="3537530"/>
                    <a:pt x="2578419" y="3559606"/>
                  </a:cubicBezTo>
                  <a:cubicBezTo>
                    <a:pt x="2557167" y="3581683"/>
                    <a:pt x="2530538" y="3592721"/>
                    <a:pt x="2498534" y="3592721"/>
                  </a:cubicBezTo>
                  <a:cubicBezTo>
                    <a:pt x="2466529" y="3592721"/>
                    <a:pt x="2440088" y="3581807"/>
                    <a:pt x="2419210" y="3559979"/>
                  </a:cubicBezTo>
                  <a:cubicBezTo>
                    <a:pt x="2398333" y="3538151"/>
                    <a:pt x="2387894" y="3509625"/>
                    <a:pt x="2387894" y="3474402"/>
                  </a:cubicBezTo>
                  <a:cubicBezTo>
                    <a:pt x="2387894" y="3440172"/>
                    <a:pt x="2398458" y="3412081"/>
                    <a:pt x="2419584" y="3390128"/>
                  </a:cubicBezTo>
                  <a:cubicBezTo>
                    <a:pt x="2440712" y="3368176"/>
                    <a:pt x="2467153" y="3357200"/>
                    <a:pt x="2498908" y="3357200"/>
                  </a:cubicBezTo>
                  <a:close/>
                  <a:moveTo>
                    <a:pt x="1364615" y="3355340"/>
                  </a:moveTo>
                  <a:cubicBezTo>
                    <a:pt x="1396565" y="3355340"/>
                    <a:pt x="1423024" y="3366440"/>
                    <a:pt x="1443992" y="3388640"/>
                  </a:cubicBezTo>
                  <a:cubicBezTo>
                    <a:pt x="1464959" y="3410840"/>
                    <a:pt x="1475442" y="3439304"/>
                    <a:pt x="1475442" y="3474031"/>
                  </a:cubicBezTo>
                  <a:cubicBezTo>
                    <a:pt x="1475442" y="3509005"/>
                    <a:pt x="1464772" y="3537778"/>
                    <a:pt x="1443430" y="3560351"/>
                  </a:cubicBezTo>
                  <a:cubicBezTo>
                    <a:pt x="1422088" y="3582923"/>
                    <a:pt x="1395817" y="3594209"/>
                    <a:pt x="1364615" y="3594209"/>
                  </a:cubicBezTo>
                  <a:cubicBezTo>
                    <a:pt x="1332416" y="3594209"/>
                    <a:pt x="1305707" y="3583109"/>
                    <a:pt x="1284490" y="3560909"/>
                  </a:cubicBezTo>
                  <a:cubicBezTo>
                    <a:pt x="1263273" y="3538709"/>
                    <a:pt x="1252665" y="3509625"/>
                    <a:pt x="1252665" y="3473658"/>
                  </a:cubicBezTo>
                  <a:cubicBezTo>
                    <a:pt x="1252665" y="3438436"/>
                    <a:pt x="1263273" y="3409910"/>
                    <a:pt x="1284490" y="3388082"/>
                  </a:cubicBezTo>
                  <a:cubicBezTo>
                    <a:pt x="1305707" y="3366254"/>
                    <a:pt x="1332416" y="3355340"/>
                    <a:pt x="1364615" y="3355340"/>
                  </a:cubicBezTo>
                  <a:close/>
                  <a:moveTo>
                    <a:pt x="1652466" y="3271997"/>
                  </a:moveTo>
                  <a:lnTo>
                    <a:pt x="1652466" y="3676809"/>
                  </a:lnTo>
                  <a:lnTo>
                    <a:pt x="1754682" y="3676809"/>
                  </a:lnTo>
                  <a:lnTo>
                    <a:pt x="1754682" y="3271997"/>
                  </a:lnTo>
                  <a:close/>
                  <a:moveTo>
                    <a:pt x="3159266" y="3261578"/>
                  </a:moveTo>
                  <a:cubicBezTo>
                    <a:pt x="3120576" y="3261578"/>
                    <a:pt x="3088813" y="3272926"/>
                    <a:pt x="3063977" y="3295623"/>
                  </a:cubicBezTo>
                  <a:cubicBezTo>
                    <a:pt x="3039141" y="3318319"/>
                    <a:pt x="3026722" y="3345666"/>
                    <a:pt x="3026722" y="3377665"/>
                  </a:cubicBezTo>
                  <a:cubicBezTo>
                    <a:pt x="3026722" y="3427274"/>
                    <a:pt x="3059671" y="3468574"/>
                    <a:pt x="3125568" y="3501564"/>
                  </a:cubicBezTo>
                  <a:lnTo>
                    <a:pt x="3160015" y="3518679"/>
                  </a:lnTo>
                  <a:cubicBezTo>
                    <a:pt x="3189718" y="3533562"/>
                    <a:pt x="3204570" y="3548816"/>
                    <a:pt x="3204570" y="3564443"/>
                  </a:cubicBezTo>
                  <a:cubicBezTo>
                    <a:pt x="3204570" y="3572877"/>
                    <a:pt x="3200451" y="3580318"/>
                    <a:pt x="3192215" y="3586768"/>
                  </a:cubicBezTo>
                  <a:cubicBezTo>
                    <a:pt x="3183977" y="3593217"/>
                    <a:pt x="3173119" y="3596441"/>
                    <a:pt x="3159641" y="3596441"/>
                  </a:cubicBezTo>
                  <a:cubicBezTo>
                    <a:pt x="3147159" y="3596441"/>
                    <a:pt x="3132869" y="3592163"/>
                    <a:pt x="3116770" y="3583605"/>
                  </a:cubicBezTo>
                  <a:cubicBezTo>
                    <a:pt x="3100669" y="3575047"/>
                    <a:pt x="3086629" y="3563823"/>
                    <a:pt x="3074648" y="3549933"/>
                  </a:cubicBezTo>
                  <a:lnTo>
                    <a:pt x="3011746" y="3618022"/>
                  </a:lnTo>
                  <a:cubicBezTo>
                    <a:pt x="3047190" y="3664158"/>
                    <a:pt x="3094616" y="3687227"/>
                    <a:pt x="3154023" y="3687227"/>
                  </a:cubicBezTo>
                  <a:cubicBezTo>
                    <a:pt x="3198704" y="3687227"/>
                    <a:pt x="3234336" y="3675196"/>
                    <a:pt x="3260919" y="3651136"/>
                  </a:cubicBezTo>
                  <a:cubicBezTo>
                    <a:pt x="3287504" y="3627075"/>
                    <a:pt x="3300795" y="3597062"/>
                    <a:pt x="3300795" y="3561095"/>
                  </a:cubicBezTo>
                  <a:cubicBezTo>
                    <a:pt x="3300795" y="3534058"/>
                    <a:pt x="3293432" y="3510493"/>
                    <a:pt x="3278705" y="3490402"/>
                  </a:cubicBezTo>
                  <a:cubicBezTo>
                    <a:pt x="3263977" y="3470310"/>
                    <a:pt x="3236895" y="3450590"/>
                    <a:pt x="3197456" y="3431242"/>
                  </a:cubicBezTo>
                  <a:lnTo>
                    <a:pt x="3160015" y="3412639"/>
                  </a:lnTo>
                  <a:cubicBezTo>
                    <a:pt x="3143789" y="3404701"/>
                    <a:pt x="3133617" y="3398438"/>
                    <a:pt x="3129500" y="3393850"/>
                  </a:cubicBezTo>
                  <a:cubicBezTo>
                    <a:pt x="3125381" y="3389261"/>
                    <a:pt x="3123322" y="3384237"/>
                    <a:pt x="3123322" y="3378781"/>
                  </a:cubicBezTo>
                  <a:cubicBezTo>
                    <a:pt x="3123322" y="3371587"/>
                    <a:pt x="3126566" y="3365572"/>
                    <a:pt x="3133056" y="3360735"/>
                  </a:cubicBezTo>
                  <a:cubicBezTo>
                    <a:pt x="3139547" y="3355898"/>
                    <a:pt x="3148533" y="3353480"/>
                    <a:pt x="3160015" y="3353480"/>
                  </a:cubicBezTo>
                  <a:cubicBezTo>
                    <a:pt x="3180982" y="3353480"/>
                    <a:pt x="3204321" y="3366130"/>
                    <a:pt x="3230031" y="3391431"/>
                  </a:cubicBezTo>
                  <a:lnTo>
                    <a:pt x="3293306" y="3328551"/>
                  </a:lnTo>
                  <a:cubicBezTo>
                    <a:pt x="3277082" y="3306971"/>
                    <a:pt x="3257300" y="3290414"/>
                    <a:pt x="3233962" y="3278880"/>
                  </a:cubicBezTo>
                  <a:cubicBezTo>
                    <a:pt x="3210623" y="3267345"/>
                    <a:pt x="3185724" y="3261578"/>
                    <a:pt x="3159266" y="3261578"/>
                  </a:cubicBezTo>
                  <a:close/>
                  <a:moveTo>
                    <a:pt x="2947870" y="3261578"/>
                  </a:moveTo>
                  <a:cubicBezTo>
                    <a:pt x="2929150" y="3261578"/>
                    <a:pt x="2911927" y="3266787"/>
                    <a:pt x="2896201" y="3277206"/>
                  </a:cubicBezTo>
                  <a:cubicBezTo>
                    <a:pt x="2880476" y="3287623"/>
                    <a:pt x="2867871" y="3302878"/>
                    <a:pt x="2858385" y="3322970"/>
                  </a:cubicBezTo>
                  <a:lnTo>
                    <a:pt x="2858385" y="3271997"/>
                  </a:lnTo>
                  <a:lnTo>
                    <a:pt x="2770771" y="3271997"/>
                  </a:lnTo>
                  <a:lnTo>
                    <a:pt x="2770771" y="3676809"/>
                  </a:lnTo>
                  <a:lnTo>
                    <a:pt x="2872238" y="3676809"/>
                  </a:lnTo>
                  <a:lnTo>
                    <a:pt x="2872238" y="3513098"/>
                  </a:lnTo>
                  <a:lnTo>
                    <a:pt x="2871864" y="3493378"/>
                  </a:lnTo>
                  <a:cubicBezTo>
                    <a:pt x="2871864" y="3436823"/>
                    <a:pt x="2877293" y="3398873"/>
                    <a:pt x="2888151" y="3379524"/>
                  </a:cubicBezTo>
                  <a:cubicBezTo>
                    <a:pt x="2899009" y="3360177"/>
                    <a:pt x="2912301" y="3350503"/>
                    <a:pt x="2928027" y="3350503"/>
                  </a:cubicBezTo>
                  <a:cubicBezTo>
                    <a:pt x="2935764" y="3350503"/>
                    <a:pt x="2945624" y="3353480"/>
                    <a:pt x="2957605" y="3359433"/>
                  </a:cubicBezTo>
                  <a:lnTo>
                    <a:pt x="2989430" y="3271997"/>
                  </a:lnTo>
                  <a:cubicBezTo>
                    <a:pt x="2974954" y="3265051"/>
                    <a:pt x="2961100" y="3261578"/>
                    <a:pt x="2947870" y="3261578"/>
                  </a:cubicBezTo>
                  <a:close/>
                  <a:moveTo>
                    <a:pt x="2497224" y="3261578"/>
                  </a:moveTo>
                  <a:cubicBezTo>
                    <a:pt x="2444056" y="3261578"/>
                    <a:pt x="2397005" y="3279934"/>
                    <a:pt x="2356068" y="3316645"/>
                  </a:cubicBezTo>
                  <a:cubicBezTo>
                    <a:pt x="2309391" y="3358813"/>
                    <a:pt x="2286053" y="3411523"/>
                    <a:pt x="2286053" y="3474775"/>
                  </a:cubicBezTo>
                  <a:cubicBezTo>
                    <a:pt x="2286053" y="3533810"/>
                    <a:pt x="2306708" y="3583977"/>
                    <a:pt x="2348019" y="3625277"/>
                  </a:cubicBezTo>
                  <a:cubicBezTo>
                    <a:pt x="2389329" y="3666577"/>
                    <a:pt x="2439189" y="3687227"/>
                    <a:pt x="2497598" y="3687227"/>
                  </a:cubicBezTo>
                  <a:cubicBezTo>
                    <a:pt x="2537285" y="3687227"/>
                    <a:pt x="2573604" y="3677863"/>
                    <a:pt x="2606553" y="3659135"/>
                  </a:cubicBezTo>
                  <a:cubicBezTo>
                    <a:pt x="2639501" y="3640408"/>
                    <a:pt x="2665523" y="3614425"/>
                    <a:pt x="2684619" y="3581187"/>
                  </a:cubicBezTo>
                  <a:cubicBezTo>
                    <a:pt x="2703714" y="3547948"/>
                    <a:pt x="2713261" y="3512230"/>
                    <a:pt x="2713261" y="3474031"/>
                  </a:cubicBezTo>
                  <a:cubicBezTo>
                    <a:pt x="2713261" y="3436079"/>
                    <a:pt x="2703777" y="3400732"/>
                    <a:pt x="2684806" y="3367990"/>
                  </a:cubicBezTo>
                  <a:cubicBezTo>
                    <a:pt x="2665835" y="3335248"/>
                    <a:pt x="2639439" y="3309328"/>
                    <a:pt x="2605617" y="3290228"/>
                  </a:cubicBezTo>
                  <a:cubicBezTo>
                    <a:pt x="2571795" y="3271128"/>
                    <a:pt x="2535664" y="3261578"/>
                    <a:pt x="2497224" y="3261578"/>
                  </a:cubicBezTo>
                  <a:close/>
                  <a:moveTo>
                    <a:pt x="2068791" y="3261578"/>
                  </a:moveTo>
                  <a:cubicBezTo>
                    <a:pt x="2049099" y="3261578"/>
                    <a:pt x="2029844" y="3265374"/>
                    <a:pt x="2011026" y="3272968"/>
                  </a:cubicBezTo>
                  <a:cubicBezTo>
                    <a:pt x="1992207" y="3280560"/>
                    <a:pt x="1971208" y="3294065"/>
                    <a:pt x="1948030" y="3313482"/>
                  </a:cubicBezTo>
                  <a:lnTo>
                    <a:pt x="1948030" y="3271997"/>
                  </a:lnTo>
                  <a:lnTo>
                    <a:pt x="1845815" y="3271997"/>
                  </a:lnTo>
                  <a:lnTo>
                    <a:pt x="1845815" y="3676809"/>
                  </a:lnTo>
                  <a:lnTo>
                    <a:pt x="1948030" y="3676809"/>
                  </a:lnTo>
                  <a:lnTo>
                    <a:pt x="1948030" y="3514400"/>
                  </a:lnTo>
                  <a:cubicBezTo>
                    <a:pt x="1948030" y="3472282"/>
                    <a:pt x="1949523" y="3444906"/>
                    <a:pt x="1952511" y="3432271"/>
                  </a:cubicBezTo>
                  <a:cubicBezTo>
                    <a:pt x="1958241" y="3407990"/>
                    <a:pt x="1968514" y="3388974"/>
                    <a:pt x="1983330" y="3375223"/>
                  </a:cubicBezTo>
                  <a:cubicBezTo>
                    <a:pt x="1998147" y="3361471"/>
                    <a:pt x="2015889" y="3354596"/>
                    <a:pt x="2036556" y="3354596"/>
                  </a:cubicBezTo>
                  <a:cubicBezTo>
                    <a:pt x="2052493" y="3354596"/>
                    <a:pt x="2065876" y="3358746"/>
                    <a:pt x="2076709" y="3367046"/>
                  </a:cubicBezTo>
                  <a:cubicBezTo>
                    <a:pt x="2087542" y="3375346"/>
                    <a:pt x="2095138" y="3387424"/>
                    <a:pt x="2099496" y="3403282"/>
                  </a:cubicBezTo>
                  <a:cubicBezTo>
                    <a:pt x="2103854" y="3419139"/>
                    <a:pt x="2106034" y="3451224"/>
                    <a:pt x="2106034" y="3499535"/>
                  </a:cubicBezTo>
                  <a:lnTo>
                    <a:pt x="2106034" y="3676809"/>
                  </a:lnTo>
                  <a:lnTo>
                    <a:pt x="2207126" y="3676809"/>
                  </a:lnTo>
                  <a:lnTo>
                    <a:pt x="2207126" y="3409290"/>
                  </a:lnTo>
                  <a:cubicBezTo>
                    <a:pt x="2207126" y="3362657"/>
                    <a:pt x="2195287" y="3327435"/>
                    <a:pt x="2171609" y="3303622"/>
                  </a:cubicBezTo>
                  <a:cubicBezTo>
                    <a:pt x="2143442" y="3275593"/>
                    <a:pt x="2109170" y="3261578"/>
                    <a:pt x="2068791" y="3261578"/>
                  </a:cubicBezTo>
                  <a:close/>
                  <a:moveTo>
                    <a:pt x="1385957" y="3261578"/>
                  </a:moveTo>
                  <a:cubicBezTo>
                    <a:pt x="1361495" y="3261578"/>
                    <a:pt x="1338531" y="3266167"/>
                    <a:pt x="1317064" y="3275345"/>
                  </a:cubicBezTo>
                  <a:cubicBezTo>
                    <a:pt x="1295598" y="3284523"/>
                    <a:pt x="1275629" y="3298289"/>
                    <a:pt x="1257158" y="3316645"/>
                  </a:cubicBezTo>
                  <a:lnTo>
                    <a:pt x="1257158" y="3271997"/>
                  </a:lnTo>
                  <a:lnTo>
                    <a:pt x="1155691" y="3271997"/>
                  </a:lnTo>
                  <a:lnTo>
                    <a:pt x="1155691" y="3824893"/>
                  </a:lnTo>
                  <a:lnTo>
                    <a:pt x="1257158" y="3824893"/>
                  </a:lnTo>
                  <a:lnTo>
                    <a:pt x="1257158" y="3634021"/>
                  </a:lnTo>
                  <a:cubicBezTo>
                    <a:pt x="1277127" y="3652872"/>
                    <a:pt x="1297220" y="3666453"/>
                    <a:pt x="1317439" y="3674762"/>
                  </a:cubicBezTo>
                  <a:cubicBezTo>
                    <a:pt x="1337657" y="3683072"/>
                    <a:pt x="1359498" y="3687227"/>
                    <a:pt x="1382961" y="3687227"/>
                  </a:cubicBezTo>
                  <a:cubicBezTo>
                    <a:pt x="1435629" y="3687227"/>
                    <a:pt x="1481184" y="3666949"/>
                    <a:pt x="1519623" y="3626393"/>
                  </a:cubicBezTo>
                  <a:cubicBezTo>
                    <a:pt x="1558063" y="3585837"/>
                    <a:pt x="1577283" y="3535422"/>
                    <a:pt x="1577283" y="3475147"/>
                  </a:cubicBezTo>
                  <a:cubicBezTo>
                    <a:pt x="1577283" y="3412639"/>
                    <a:pt x="1558687" y="3361417"/>
                    <a:pt x="1521495" y="3321482"/>
                  </a:cubicBezTo>
                  <a:cubicBezTo>
                    <a:pt x="1484303" y="3281546"/>
                    <a:pt x="1439124" y="3261578"/>
                    <a:pt x="1385957" y="3261578"/>
                  </a:cubicBezTo>
                  <a:close/>
                  <a:moveTo>
                    <a:pt x="894081" y="3115727"/>
                  </a:moveTo>
                  <a:cubicBezTo>
                    <a:pt x="851347" y="3115727"/>
                    <a:pt x="815423" y="3129307"/>
                    <a:pt x="786308" y="3156469"/>
                  </a:cubicBezTo>
                  <a:cubicBezTo>
                    <a:pt x="757193" y="3183629"/>
                    <a:pt x="742636" y="3216186"/>
                    <a:pt x="742636" y="3254137"/>
                  </a:cubicBezTo>
                  <a:cubicBezTo>
                    <a:pt x="742636" y="3280430"/>
                    <a:pt x="751386" y="3306785"/>
                    <a:pt x="768889" y="3333202"/>
                  </a:cubicBezTo>
                  <a:cubicBezTo>
                    <a:pt x="786391" y="3359619"/>
                    <a:pt x="825148" y="3397136"/>
                    <a:pt x="885159" y="3445753"/>
                  </a:cubicBezTo>
                  <a:cubicBezTo>
                    <a:pt x="916666" y="3471302"/>
                    <a:pt x="937044" y="3490278"/>
                    <a:pt x="946295" y="3502680"/>
                  </a:cubicBezTo>
                  <a:cubicBezTo>
                    <a:pt x="955546" y="3515082"/>
                    <a:pt x="960172" y="3527484"/>
                    <a:pt x="960172" y="3539887"/>
                  </a:cubicBezTo>
                  <a:cubicBezTo>
                    <a:pt x="960172" y="3553529"/>
                    <a:pt x="954046" y="3565560"/>
                    <a:pt x="941795" y="3575978"/>
                  </a:cubicBezTo>
                  <a:cubicBezTo>
                    <a:pt x="929546" y="3586396"/>
                    <a:pt x="914421" y="3591605"/>
                    <a:pt x="896421" y="3591605"/>
                  </a:cubicBezTo>
                  <a:cubicBezTo>
                    <a:pt x="861924" y="3591605"/>
                    <a:pt x="831425" y="3567420"/>
                    <a:pt x="804923" y="3519051"/>
                  </a:cubicBezTo>
                  <a:lnTo>
                    <a:pt x="716801" y="3571885"/>
                  </a:lnTo>
                  <a:cubicBezTo>
                    <a:pt x="737542" y="3612813"/>
                    <a:pt x="762468" y="3642826"/>
                    <a:pt x="791579" y="3661926"/>
                  </a:cubicBezTo>
                  <a:cubicBezTo>
                    <a:pt x="820690" y="3681026"/>
                    <a:pt x="854861" y="3690575"/>
                    <a:pt x="894092" y="3690575"/>
                  </a:cubicBezTo>
                  <a:cubicBezTo>
                    <a:pt x="944319" y="3690575"/>
                    <a:pt x="985049" y="3675941"/>
                    <a:pt x="1016284" y="3646671"/>
                  </a:cubicBezTo>
                  <a:cubicBezTo>
                    <a:pt x="1047519" y="3617402"/>
                    <a:pt x="1063136" y="3580318"/>
                    <a:pt x="1063136" y="3535422"/>
                  </a:cubicBezTo>
                  <a:cubicBezTo>
                    <a:pt x="1063136" y="3512354"/>
                    <a:pt x="1058698" y="3491084"/>
                    <a:pt x="1049820" y="3471612"/>
                  </a:cubicBezTo>
                  <a:cubicBezTo>
                    <a:pt x="1040943" y="3452141"/>
                    <a:pt x="1025879" y="3431739"/>
                    <a:pt x="1004627" y="3410406"/>
                  </a:cubicBezTo>
                  <a:cubicBezTo>
                    <a:pt x="996125" y="3401725"/>
                    <a:pt x="971870" y="3380765"/>
                    <a:pt x="931862" y="3347526"/>
                  </a:cubicBezTo>
                  <a:cubicBezTo>
                    <a:pt x="889108" y="3311560"/>
                    <a:pt x="863481" y="3288119"/>
                    <a:pt x="854978" y="3277206"/>
                  </a:cubicBezTo>
                  <a:cubicBezTo>
                    <a:pt x="848726" y="3269020"/>
                    <a:pt x="845600" y="3260338"/>
                    <a:pt x="845600" y="3251160"/>
                  </a:cubicBezTo>
                  <a:cubicBezTo>
                    <a:pt x="845600" y="3241983"/>
                    <a:pt x="849976" y="3233735"/>
                    <a:pt x="858728" y="3226418"/>
                  </a:cubicBezTo>
                  <a:cubicBezTo>
                    <a:pt x="867480" y="3219100"/>
                    <a:pt x="878732" y="3215442"/>
                    <a:pt x="892484" y="3215442"/>
                  </a:cubicBezTo>
                  <a:cubicBezTo>
                    <a:pt x="920740" y="3215442"/>
                    <a:pt x="948498" y="3234293"/>
                    <a:pt x="975756" y="3271997"/>
                  </a:cubicBezTo>
                  <a:lnTo>
                    <a:pt x="1053401" y="3203907"/>
                  </a:lnTo>
                  <a:cubicBezTo>
                    <a:pt x="1024411" y="3170421"/>
                    <a:pt x="997483" y="3147353"/>
                    <a:pt x="972617" y="3134702"/>
                  </a:cubicBezTo>
                  <a:cubicBezTo>
                    <a:pt x="947753" y="3122052"/>
                    <a:pt x="921574" y="3115727"/>
                    <a:pt x="894081" y="3115727"/>
                  </a:cubicBezTo>
                  <a:close/>
                  <a:moveTo>
                    <a:pt x="1703574" y="3105309"/>
                  </a:moveTo>
                  <a:cubicBezTo>
                    <a:pt x="1685652" y="3105309"/>
                    <a:pt x="1670346" y="3111634"/>
                    <a:pt x="1657652" y="3124284"/>
                  </a:cubicBezTo>
                  <a:cubicBezTo>
                    <a:pt x="1644959" y="3136935"/>
                    <a:pt x="1638613" y="3152190"/>
                    <a:pt x="1638613" y="3170049"/>
                  </a:cubicBezTo>
                  <a:cubicBezTo>
                    <a:pt x="1638613" y="3188652"/>
                    <a:pt x="1645022" y="3204465"/>
                    <a:pt x="1657839" y="3217488"/>
                  </a:cubicBezTo>
                  <a:cubicBezTo>
                    <a:pt x="1670657" y="3230511"/>
                    <a:pt x="1686151" y="3237022"/>
                    <a:pt x="1704322" y="3237022"/>
                  </a:cubicBezTo>
                  <a:cubicBezTo>
                    <a:pt x="1721994" y="3237022"/>
                    <a:pt x="1737177" y="3230635"/>
                    <a:pt x="1749870" y="3217860"/>
                  </a:cubicBezTo>
                  <a:cubicBezTo>
                    <a:pt x="1762563" y="3205086"/>
                    <a:pt x="1768910" y="3189645"/>
                    <a:pt x="1768910" y="3171537"/>
                  </a:cubicBezTo>
                  <a:cubicBezTo>
                    <a:pt x="1768910" y="3153182"/>
                    <a:pt x="1762501" y="3137555"/>
                    <a:pt x="1749683" y="3124656"/>
                  </a:cubicBezTo>
                  <a:cubicBezTo>
                    <a:pt x="1736865" y="3111758"/>
                    <a:pt x="1721495" y="3105309"/>
                    <a:pt x="1703574" y="3105309"/>
                  </a:cubicBezTo>
                  <a:close/>
                  <a:moveTo>
                    <a:pt x="6726802" y="2588150"/>
                  </a:moveTo>
                  <a:lnTo>
                    <a:pt x="6726802" y="4472608"/>
                  </a:lnTo>
                  <a:lnTo>
                    <a:pt x="11871294" y="4472608"/>
                  </a:lnTo>
                  <a:lnTo>
                    <a:pt x="11871294" y="2588150"/>
                  </a:lnTo>
                  <a:close/>
                  <a:moveTo>
                    <a:pt x="4051686" y="2528525"/>
                  </a:moveTo>
                  <a:cubicBezTo>
                    <a:pt x="4084190" y="2528525"/>
                    <a:pt x="4110881" y="2539378"/>
                    <a:pt x="4131759" y="2561082"/>
                  </a:cubicBezTo>
                  <a:cubicBezTo>
                    <a:pt x="4152635" y="2582785"/>
                    <a:pt x="4163075" y="2611001"/>
                    <a:pt x="4163075" y="2645728"/>
                  </a:cubicBezTo>
                  <a:cubicBezTo>
                    <a:pt x="4163075" y="2680454"/>
                    <a:pt x="4152448" y="2708856"/>
                    <a:pt x="4131197" y="2730932"/>
                  </a:cubicBezTo>
                  <a:cubicBezTo>
                    <a:pt x="4109945" y="2753008"/>
                    <a:pt x="4083316" y="2764046"/>
                    <a:pt x="4051312" y="2764046"/>
                  </a:cubicBezTo>
                  <a:cubicBezTo>
                    <a:pt x="4019307" y="2764046"/>
                    <a:pt x="3992866" y="2753132"/>
                    <a:pt x="3971988" y="2731304"/>
                  </a:cubicBezTo>
                  <a:cubicBezTo>
                    <a:pt x="3951111" y="2709476"/>
                    <a:pt x="3940672" y="2680950"/>
                    <a:pt x="3940672" y="2645728"/>
                  </a:cubicBezTo>
                  <a:cubicBezTo>
                    <a:pt x="3940672" y="2611497"/>
                    <a:pt x="3951236" y="2583406"/>
                    <a:pt x="3972362" y="2561454"/>
                  </a:cubicBezTo>
                  <a:cubicBezTo>
                    <a:pt x="3993490" y="2539501"/>
                    <a:pt x="4019931" y="2528525"/>
                    <a:pt x="4051686" y="2528525"/>
                  </a:cubicBezTo>
                  <a:close/>
                  <a:moveTo>
                    <a:pt x="3016501" y="2528525"/>
                  </a:moveTo>
                  <a:cubicBezTo>
                    <a:pt x="3049006" y="2528525"/>
                    <a:pt x="3075696" y="2539378"/>
                    <a:pt x="3096574" y="2561082"/>
                  </a:cubicBezTo>
                  <a:cubicBezTo>
                    <a:pt x="3117450" y="2582785"/>
                    <a:pt x="3127890" y="2611001"/>
                    <a:pt x="3127890" y="2645728"/>
                  </a:cubicBezTo>
                  <a:cubicBezTo>
                    <a:pt x="3127890" y="2680454"/>
                    <a:pt x="3117263" y="2708856"/>
                    <a:pt x="3096012" y="2730932"/>
                  </a:cubicBezTo>
                  <a:cubicBezTo>
                    <a:pt x="3074759" y="2753008"/>
                    <a:pt x="3048131" y="2764046"/>
                    <a:pt x="3016127" y="2764046"/>
                  </a:cubicBezTo>
                  <a:cubicBezTo>
                    <a:pt x="2984122" y="2764046"/>
                    <a:pt x="2957680" y="2753132"/>
                    <a:pt x="2936802" y="2731304"/>
                  </a:cubicBezTo>
                  <a:cubicBezTo>
                    <a:pt x="2915926" y="2709476"/>
                    <a:pt x="2905486" y="2680950"/>
                    <a:pt x="2905486" y="2645728"/>
                  </a:cubicBezTo>
                  <a:cubicBezTo>
                    <a:pt x="2905486" y="2611497"/>
                    <a:pt x="2916051" y="2583406"/>
                    <a:pt x="2937177" y="2561454"/>
                  </a:cubicBezTo>
                  <a:cubicBezTo>
                    <a:pt x="2958304" y="2539501"/>
                    <a:pt x="2984746" y="2528525"/>
                    <a:pt x="3016501" y="2528525"/>
                  </a:cubicBezTo>
                  <a:close/>
                  <a:moveTo>
                    <a:pt x="1377651" y="2526665"/>
                  </a:moveTo>
                  <a:cubicBezTo>
                    <a:pt x="1409990" y="2526665"/>
                    <a:pt x="1436733" y="2537579"/>
                    <a:pt x="1457879" y="2559408"/>
                  </a:cubicBezTo>
                  <a:cubicBezTo>
                    <a:pt x="1479023" y="2581235"/>
                    <a:pt x="1489595" y="2609761"/>
                    <a:pt x="1489595" y="2644983"/>
                  </a:cubicBezTo>
                  <a:cubicBezTo>
                    <a:pt x="1489595" y="2680950"/>
                    <a:pt x="1479023" y="2710034"/>
                    <a:pt x="1457879" y="2732234"/>
                  </a:cubicBezTo>
                  <a:cubicBezTo>
                    <a:pt x="1436733" y="2754434"/>
                    <a:pt x="1410114" y="2765534"/>
                    <a:pt x="1378019" y="2765534"/>
                  </a:cubicBezTo>
                  <a:cubicBezTo>
                    <a:pt x="1346923" y="2765534"/>
                    <a:pt x="1320740" y="2754248"/>
                    <a:pt x="1299471" y="2731676"/>
                  </a:cubicBezTo>
                  <a:cubicBezTo>
                    <a:pt x="1278202" y="2709103"/>
                    <a:pt x="1267566" y="2680330"/>
                    <a:pt x="1267566" y="2645356"/>
                  </a:cubicBezTo>
                  <a:cubicBezTo>
                    <a:pt x="1267566" y="2610629"/>
                    <a:pt x="1278015" y="2582166"/>
                    <a:pt x="1298912" y="2559965"/>
                  </a:cubicBezTo>
                  <a:cubicBezTo>
                    <a:pt x="1319810" y="2537765"/>
                    <a:pt x="1346056" y="2526665"/>
                    <a:pt x="1377651" y="2526665"/>
                  </a:cubicBezTo>
                  <a:close/>
                  <a:moveTo>
                    <a:pt x="4793479" y="2518852"/>
                  </a:moveTo>
                  <a:cubicBezTo>
                    <a:pt x="4819734" y="2518852"/>
                    <a:pt x="4842801" y="2525921"/>
                    <a:pt x="4862678" y="2540060"/>
                  </a:cubicBezTo>
                  <a:cubicBezTo>
                    <a:pt x="4882556" y="2554198"/>
                    <a:pt x="4895869" y="2572554"/>
                    <a:pt x="4902621" y="2595126"/>
                  </a:cubicBezTo>
                  <a:lnTo>
                    <a:pt x="4680967" y="2595126"/>
                  </a:lnTo>
                  <a:cubicBezTo>
                    <a:pt x="4692468" y="2570073"/>
                    <a:pt x="4704970" y="2552586"/>
                    <a:pt x="4718472" y="2542664"/>
                  </a:cubicBezTo>
                  <a:cubicBezTo>
                    <a:pt x="4739975" y="2526789"/>
                    <a:pt x="4764976" y="2518852"/>
                    <a:pt x="4793479" y="2518852"/>
                  </a:cubicBezTo>
                  <a:close/>
                  <a:moveTo>
                    <a:pt x="5758460" y="2443321"/>
                  </a:moveTo>
                  <a:lnTo>
                    <a:pt x="5758460" y="2529269"/>
                  </a:lnTo>
                  <a:lnTo>
                    <a:pt x="5914241" y="2529269"/>
                  </a:lnTo>
                  <a:lnTo>
                    <a:pt x="5730379" y="2848134"/>
                  </a:lnTo>
                  <a:lnTo>
                    <a:pt x="6059866" y="2848134"/>
                  </a:lnTo>
                  <a:lnTo>
                    <a:pt x="6059866" y="2762186"/>
                  </a:lnTo>
                  <a:lnTo>
                    <a:pt x="5887336" y="2762186"/>
                  </a:lnTo>
                  <a:lnTo>
                    <a:pt x="6070349" y="2443321"/>
                  </a:lnTo>
                  <a:close/>
                  <a:moveTo>
                    <a:pt x="5308537" y="2432903"/>
                  </a:moveTo>
                  <a:cubicBezTo>
                    <a:pt x="5288845" y="2432903"/>
                    <a:pt x="5269591" y="2436699"/>
                    <a:pt x="5250772" y="2444292"/>
                  </a:cubicBezTo>
                  <a:cubicBezTo>
                    <a:pt x="5231953" y="2451885"/>
                    <a:pt x="5210956" y="2465390"/>
                    <a:pt x="5187776" y="2484807"/>
                  </a:cubicBezTo>
                  <a:lnTo>
                    <a:pt x="5187776" y="2443321"/>
                  </a:lnTo>
                  <a:lnTo>
                    <a:pt x="5085561" y="2443321"/>
                  </a:lnTo>
                  <a:lnTo>
                    <a:pt x="5085561" y="2848134"/>
                  </a:lnTo>
                  <a:lnTo>
                    <a:pt x="5187776" y="2848134"/>
                  </a:lnTo>
                  <a:lnTo>
                    <a:pt x="5187776" y="2685725"/>
                  </a:lnTo>
                  <a:cubicBezTo>
                    <a:pt x="5187776" y="2643608"/>
                    <a:pt x="5189270" y="2616231"/>
                    <a:pt x="5192257" y="2603596"/>
                  </a:cubicBezTo>
                  <a:cubicBezTo>
                    <a:pt x="5197986" y="2579315"/>
                    <a:pt x="5208259" y="2560299"/>
                    <a:pt x="5223077" y="2546548"/>
                  </a:cubicBezTo>
                  <a:cubicBezTo>
                    <a:pt x="5237893" y="2532797"/>
                    <a:pt x="5255636" y="2525921"/>
                    <a:pt x="5276303" y="2525921"/>
                  </a:cubicBezTo>
                  <a:cubicBezTo>
                    <a:pt x="5292239" y="2525921"/>
                    <a:pt x="5305622" y="2530071"/>
                    <a:pt x="5316455" y="2538371"/>
                  </a:cubicBezTo>
                  <a:cubicBezTo>
                    <a:pt x="5327288" y="2546671"/>
                    <a:pt x="5334884" y="2558749"/>
                    <a:pt x="5339242" y="2574607"/>
                  </a:cubicBezTo>
                  <a:cubicBezTo>
                    <a:pt x="5343600" y="2590464"/>
                    <a:pt x="5345780" y="2622549"/>
                    <a:pt x="5345780" y="2670860"/>
                  </a:cubicBezTo>
                  <a:lnTo>
                    <a:pt x="5345780" y="2848134"/>
                  </a:lnTo>
                  <a:lnTo>
                    <a:pt x="5446871" y="2848134"/>
                  </a:lnTo>
                  <a:lnTo>
                    <a:pt x="5446871" y="2580615"/>
                  </a:lnTo>
                  <a:cubicBezTo>
                    <a:pt x="5446871" y="2533982"/>
                    <a:pt x="5435033" y="2498760"/>
                    <a:pt x="5411355" y="2474947"/>
                  </a:cubicBezTo>
                  <a:cubicBezTo>
                    <a:pt x="5383189" y="2446918"/>
                    <a:pt x="5348916" y="2432903"/>
                    <a:pt x="5308537" y="2432903"/>
                  </a:cubicBezTo>
                  <a:close/>
                  <a:moveTo>
                    <a:pt x="4788424" y="2432903"/>
                  </a:moveTo>
                  <a:cubicBezTo>
                    <a:pt x="4728018" y="2432903"/>
                    <a:pt x="4677784" y="2453305"/>
                    <a:pt x="4637722" y="2494109"/>
                  </a:cubicBezTo>
                  <a:cubicBezTo>
                    <a:pt x="4597659" y="2534912"/>
                    <a:pt x="4577628" y="2586196"/>
                    <a:pt x="4577628" y="2647960"/>
                  </a:cubicBezTo>
                  <a:cubicBezTo>
                    <a:pt x="4577628" y="2708235"/>
                    <a:pt x="4597722" y="2758403"/>
                    <a:pt x="4637910" y="2798462"/>
                  </a:cubicBezTo>
                  <a:cubicBezTo>
                    <a:pt x="4678096" y="2838522"/>
                    <a:pt x="4730140" y="2858552"/>
                    <a:pt x="4794040" y="2858552"/>
                  </a:cubicBezTo>
                  <a:cubicBezTo>
                    <a:pt x="4835225" y="2858552"/>
                    <a:pt x="4870796" y="2851296"/>
                    <a:pt x="4900749" y="2836786"/>
                  </a:cubicBezTo>
                  <a:cubicBezTo>
                    <a:pt x="4930702" y="2822275"/>
                    <a:pt x="4956412" y="2799889"/>
                    <a:pt x="4977879" y="2769627"/>
                  </a:cubicBezTo>
                  <a:lnTo>
                    <a:pt x="4891763" y="2729443"/>
                  </a:lnTo>
                  <a:cubicBezTo>
                    <a:pt x="4864306" y="2755984"/>
                    <a:pt x="4831482" y="2769255"/>
                    <a:pt x="4793292" y="2769255"/>
                  </a:cubicBezTo>
                  <a:cubicBezTo>
                    <a:pt x="4761341" y="2769255"/>
                    <a:pt x="4735070" y="2760760"/>
                    <a:pt x="4714477" y="2743768"/>
                  </a:cubicBezTo>
                  <a:cubicBezTo>
                    <a:pt x="4693885" y="2726777"/>
                    <a:pt x="4681217" y="2703895"/>
                    <a:pt x="4676474" y="2675121"/>
                  </a:cubicBezTo>
                  <a:lnTo>
                    <a:pt x="5004836" y="2675121"/>
                  </a:lnTo>
                  <a:lnTo>
                    <a:pt x="5005210" y="2655774"/>
                  </a:lnTo>
                  <a:cubicBezTo>
                    <a:pt x="5005210" y="2588801"/>
                    <a:pt x="4985118" y="2534912"/>
                    <a:pt x="4944930" y="2494109"/>
                  </a:cubicBezTo>
                  <a:cubicBezTo>
                    <a:pt x="4904743" y="2453305"/>
                    <a:pt x="4852574" y="2432903"/>
                    <a:pt x="4788424" y="2432903"/>
                  </a:cubicBezTo>
                  <a:close/>
                  <a:moveTo>
                    <a:pt x="4500647" y="2432903"/>
                  </a:moveTo>
                  <a:cubicBezTo>
                    <a:pt x="4481927" y="2432903"/>
                    <a:pt x="4464704" y="2438112"/>
                    <a:pt x="4448979" y="2448530"/>
                  </a:cubicBezTo>
                  <a:cubicBezTo>
                    <a:pt x="4433253" y="2458949"/>
                    <a:pt x="4420647" y="2474203"/>
                    <a:pt x="4411163" y="2494295"/>
                  </a:cubicBezTo>
                  <a:lnTo>
                    <a:pt x="4411163" y="2443321"/>
                  </a:lnTo>
                  <a:lnTo>
                    <a:pt x="4323549" y="2443321"/>
                  </a:lnTo>
                  <a:lnTo>
                    <a:pt x="4323549" y="2848134"/>
                  </a:lnTo>
                  <a:lnTo>
                    <a:pt x="4425016" y="2848134"/>
                  </a:lnTo>
                  <a:lnTo>
                    <a:pt x="4425016" y="2684423"/>
                  </a:lnTo>
                  <a:lnTo>
                    <a:pt x="4424641" y="2664703"/>
                  </a:lnTo>
                  <a:cubicBezTo>
                    <a:pt x="4424641" y="2608149"/>
                    <a:pt x="4430070" y="2570197"/>
                    <a:pt x="4440929" y="2550850"/>
                  </a:cubicBezTo>
                  <a:cubicBezTo>
                    <a:pt x="4451786" y="2531502"/>
                    <a:pt x="4465079" y="2521829"/>
                    <a:pt x="4480804" y="2521829"/>
                  </a:cubicBezTo>
                  <a:cubicBezTo>
                    <a:pt x="4488542" y="2521829"/>
                    <a:pt x="4498401" y="2524805"/>
                    <a:pt x="4510382" y="2530758"/>
                  </a:cubicBezTo>
                  <a:lnTo>
                    <a:pt x="4542208" y="2443321"/>
                  </a:lnTo>
                  <a:cubicBezTo>
                    <a:pt x="4527731" y="2436376"/>
                    <a:pt x="4513877" y="2432903"/>
                    <a:pt x="4500647" y="2432903"/>
                  </a:cubicBezTo>
                  <a:close/>
                  <a:moveTo>
                    <a:pt x="4050002" y="2432903"/>
                  </a:moveTo>
                  <a:cubicBezTo>
                    <a:pt x="3996835" y="2432903"/>
                    <a:pt x="3949782" y="2451259"/>
                    <a:pt x="3908846" y="2487970"/>
                  </a:cubicBezTo>
                  <a:cubicBezTo>
                    <a:pt x="3862170" y="2530138"/>
                    <a:pt x="3838830" y="2582848"/>
                    <a:pt x="3838830" y="2646100"/>
                  </a:cubicBezTo>
                  <a:cubicBezTo>
                    <a:pt x="3838830" y="2705135"/>
                    <a:pt x="3859486" y="2755303"/>
                    <a:pt x="3900797" y="2796602"/>
                  </a:cubicBezTo>
                  <a:cubicBezTo>
                    <a:pt x="3942107" y="2837902"/>
                    <a:pt x="3991967" y="2858552"/>
                    <a:pt x="4050376" y="2858552"/>
                  </a:cubicBezTo>
                  <a:cubicBezTo>
                    <a:pt x="4090064" y="2858552"/>
                    <a:pt x="4126382" y="2849188"/>
                    <a:pt x="4159331" y="2830461"/>
                  </a:cubicBezTo>
                  <a:cubicBezTo>
                    <a:pt x="4192280" y="2811733"/>
                    <a:pt x="4218301" y="2785750"/>
                    <a:pt x="4237397" y="2752512"/>
                  </a:cubicBezTo>
                  <a:cubicBezTo>
                    <a:pt x="4256492" y="2719273"/>
                    <a:pt x="4266039" y="2683555"/>
                    <a:pt x="4266039" y="2645356"/>
                  </a:cubicBezTo>
                  <a:cubicBezTo>
                    <a:pt x="4266039" y="2607404"/>
                    <a:pt x="4256554" y="2572058"/>
                    <a:pt x="4237583" y="2539315"/>
                  </a:cubicBezTo>
                  <a:cubicBezTo>
                    <a:pt x="4218613" y="2506573"/>
                    <a:pt x="4192218" y="2480652"/>
                    <a:pt x="4158395" y="2461553"/>
                  </a:cubicBezTo>
                  <a:cubicBezTo>
                    <a:pt x="4124572" y="2442453"/>
                    <a:pt x="4088441" y="2432903"/>
                    <a:pt x="4050002" y="2432903"/>
                  </a:cubicBezTo>
                  <a:close/>
                  <a:moveTo>
                    <a:pt x="3014816" y="2432903"/>
                  </a:moveTo>
                  <a:cubicBezTo>
                    <a:pt x="2961649" y="2432903"/>
                    <a:pt x="2914598" y="2451259"/>
                    <a:pt x="2873661" y="2487970"/>
                  </a:cubicBezTo>
                  <a:cubicBezTo>
                    <a:pt x="2826984" y="2530138"/>
                    <a:pt x="2803645" y="2582848"/>
                    <a:pt x="2803645" y="2646100"/>
                  </a:cubicBezTo>
                  <a:cubicBezTo>
                    <a:pt x="2803645" y="2705135"/>
                    <a:pt x="2824301" y="2755303"/>
                    <a:pt x="2865612" y="2796602"/>
                  </a:cubicBezTo>
                  <a:cubicBezTo>
                    <a:pt x="2906921" y="2837902"/>
                    <a:pt x="2956782" y="2858552"/>
                    <a:pt x="3015191" y="2858552"/>
                  </a:cubicBezTo>
                  <a:cubicBezTo>
                    <a:pt x="3054878" y="2858552"/>
                    <a:pt x="3091197" y="2849188"/>
                    <a:pt x="3124145" y="2830461"/>
                  </a:cubicBezTo>
                  <a:cubicBezTo>
                    <a:pt x="3157095" y="2811733"/>
                    <a:pt x="3183116" y="2785750"/>
                    <a:pt x="3202211" y="2752512"/>
                  </a:cubicBezTo>
                  <a:cubicBezTo>
                    <a:pt x="3221307" y="2719273"/>
                    <a:pt x="3230854" y="2683555"/>
                    <a:pt x="3230854" y="2645356"/>
                  </a:cubicBezTo>
                  <a:cubicBezTo>
                    <a:pt x="3230854" y="2607404"/>
                    <a:pt x="3221369" y="2572058"/>
                    <a:pt x="3202399" y="2539315"/>
                  </a:cubicBezTo>
                  <a:cubicBezTo>
                    <a:pt x="3183428" y="2506573"/>
                    <a:pt x="3157032" y="2480652"/>
                    <a:pt x="3123209" y="2461553"/>
                  </a:cubicBezTo>
                  <a:cubicBezTo>
                    <a:pt x="3089387" y="2442453"/>
                    <a:pt x="3053256" y="2432903"/>
                    <a:pt x="3014816" y="2432903"/>
                  </a:cubicBezTo>
                  <a:close/>
                  <a:moveTo>
                    <a:pt x="1356829" y="2432903"/>
                  </a:moveTo>
                  <a:cubicBezTo>
                    <a:pt x="1303725" y="2432903"/>
                    <a:pt x="1258598" y="2452871"/>
                    <a:pt x="1221449" y="2492807"/>
                  </a:cubicBezTo>
                  <a:cubicBezTo>
                    <a:pt x="1184300" y="2532742"/>
                    <a:pt x="1165725" y="2583964"/>
                    <a:pt x="1165725" y="2646472"/>
                  </a:cubicBezTo>
                  <a:cubicBezTo>
                    <a:pt x="1165725" y="2706747"/>
                    <a:pt x="1184923" y="2757163"/>
                    <a:pt x="1223318" y="2797718"/>
                  </a:cubicBezTo>
                  <a:cubicBezTo>
                    <a:pt x="1261713" y="2838274"/>
                    <a:pt x="1307213" y="2858552"/>
                    <a:pt x="1359819" y="2858552"/>
                  </a:cubicBezTo>
                  <a:cubicBezTo>
                    <a:pt x="1383255" y="2858552"/>
                    <a:pt x="1405008" y="2854397"/>
                    <a:pt x="1425079" y="2846087"/>
                  </a:cubicBezTo>
                  <a:cubicBezTo>
                    <a:pt x="1445149" y="2837778"/>
                    <a:pt x="1465157" y="2824197"/>
                    <a:pt x="1485102" y="2805346"/>
                  </a:cubicBezTo>
                  <a:lnTo>
                    <a:pt x="1485102" y="2848134"/>
                  </a:lnTo>
                  <a:lnTo>
                    <a:pt x="1587317" y="2848134"/>
                  </a:lnTo>
                  <a:lnTo>
                    <a:pt x="1587317" y="2443321"/>
                  </a:lnTo>
                  <a:lnTo>
                    <a:pt x="1485102" y="2443321"/>
                  </a:lnTo>
                  <a:lnTo>
                    <a:pt x="1485102" y="2487970"/>
                  </a:lnTo>
                  <a:cubicBezTo>
                    <a:pt x="1466900" y="2469614"/>
                    <a:pt x="1447079" y="2455848"/>
                    <a:pt x="1425637" y="2446670"/>
                  </a:cubicBezTo>
                  <a:cubicBezTo>
                    <a:pt x="1404196" y="2437492"/>
                    <a:pt x="1381261" y="2432903"/>
                    <a:pt x="1356829" y="2432903"/>
                  </a:cubicBezTo>
                  <a:close/>
                  <a:moveTo>
                    <a:pt x="868814" y="2402393"/>
                  </a:moveTo>
                  <a:lnTo>
                    <a:pt x="898392" y="2402393"/>
                  </a:lnTo>
                  <a:cubicBezTo>
                    <a:pt x="930842" y="2402393"/>
                    <a:pt x="953058" y="2406002"/>
                    <a:pt x="965039" y="2413218"/>
                  </a:cubicBezTo>
                  <a:cubicBezTo>
                    <a:pt x="981513" y="2422923"/>
                    <a:pt x="989750" y="2438354"/>
                    <a:pt x="989750" y="2459512"/>
                  </a:cubicBezTo>
                  <a:cubicBezTo>
                    <a:pt x="989750" y="2471705"/>
                    <a:pt x="986817" y="2482095"/>
                    <a:pt x="980952" y="2490682"/>
                  </a:cubicBezTo>
                  <a:cubicBezTo>
                    <a:pt x="975086" y="2499268"/>
                    <a:pt x="967036" y="2505428"/>
                    <a:pt x="956801" y="2509160"/>
                  </a:cubicBezTo>
                  <a:cubicBezTo>
                    <a:pt x="946567" y="2512893"/>
                    <a:pt x="928346" y="2514759"/>
                    <a:pt x="902137" y="2514759"/>
                  </a:cubicBezTo>
                  <a:lnTo>
                    <a:pt x="868814" y="2514759"/>
                  </a:lnTo>
                  <a:close/>
                  <a:moveTo>
                    <a:pt x="3534431" y="2300818"/>
                  </a:moveTo>
                  <a:lnTo>
                    <a:pt x="3534431" y="2848134"/>
                  </a:lnTo>
                  <a:lnTo>
                    <a:pt x="3792028" y="2848134"/>
                  </a:lnTo>
                  <a:lnTo>
                    <a:pt x="3792028" y="2748791"/>
                  </a:lnTo>
                  <a:lnTo>
                    <a:pt x="3639267" y="2748791"/>
                  </a:lnTo>
                  <a:lnTo>
                    <a:pt x="3639267" y="2300818"/>
                  </a:lnTo>
                  <a:close/>
                  <a:moveTo>
                    <a:pt x="763977" y="2300818"/>
                  </a:moveTo>
                  <a:lnTo>
                    <a:pt x="763977" y="2848134"/>
                  </a:lnTo>
                  <a:lnTo>
                    <a:pt x="868814" y="2848134"/>
                  </a:lnTo>
                  <a:lnTo>
                    <a:pt x="868814" y="2616334"/>
                  </a:lnTo>
                  <a:cubicBezTo>
                    <a:pt x="922231" y="2616334"/>
                    <a:pt x="959048" y="2613481"/>
                    <a:pt x="979267" y="2607776"/>
                  </a:cubicBezTo>
                  <a:cubicBezTo>
                    <a:pt x="1013713" y="2597854"/>
                    <a:pt x="1040983" y="2580243"/>
                    <a:pt x="1061076" y="2554942"/>
                  </a:cubicBezTo>
                  <a:cubicBezTo>
                    <a:pt x="1081171" y="2529642"/>
                    <a:pt x="1091216" y="2497892"/>
                    <a:pt x="1091216" y="2459692"/>
                  </a:cubicBezTo>
                  <a:cubicBezTo>
                    <a:pt x="1091216" y="2425214"/>
                    <a:pt x="1083541" y="2395634"/>
                    <a:pt x="1068190" y="2370954"/>
                  </a:cubicBezTo>
                  <a:cubicBezTo>
                    <a:pt x="1052839" y="2346273"/>
                    <a:pt x="1031872" y="2328414"/>
                    <a:pt x="1005288" y="2317375"/>
                  </a:cubicBezTo>
                  <a:cubicBezTo>
                    <a:pt x="978705" y="2306338"/>
                    <a:pt x="935336" y="2300818"/>
                    <a:pt x="875179" y="2300818"/>
                  </a:cubicBezTo>
                  <a:close/>
                  <a:moveTo>
                    <a:pt x="5557999" y="2294121"/>
                  </a:moveTo>
                  <a:lnTo>
                    <a:pt x="5557999" y="2443321"/>
                  </a:lnTo>
                  <a:lnTo>
                    <a:pt x="5505580" y="2443321"/>
                  </a:lnTo>
                  <a:lnTo>
                    <a:pt x="5505580" y="2530758"/>
                  </a:lnTo>
                  <a:lnTo>
                    <a:pt x="5557999" y="2530758"/>
                  </a:lnTo>
                  <a:lnTo>
                    <a:pt x="5557999" y="2848134"/>
                  </a:lnTo>
                  <a:lnTo>
                    <a:pt x="5660214" y="2848134"/>
                  </a:lnTo>
                  <a:lnTo>
                    <a:pt x="5660214" y="2530758"/>
                  </a:lnTo>
                  <a:lnTo>
                    <a:pt x="5720870" y="2530758"/>
                  </a:lnTo>
                  <a:lnTo>
                    <a:pt x="5720870" y="2443321"/>
                  </a:lnTo>
                  <a:lnTo>
                    <a:pt x="5660214" y="2443321"/>
                  </a:lnTo>
                  <a:lnTo>
                    <a:pt x="5660214" y="2294121"/>
                  </a:lnTo>
                  <a:close/>
                  <a:moveTo>
                    <a:pt x="2605804" y="2294121"/>
                  </a:moveTo>
                  <a:lnTo>
                    <a:pt x="2605804" y="2443321"/>
                  </a:lnTo>
                  <a:lnTo>
                    <a:pt x="2553386" y="2443321"/>
                  </a:lnTo>
                  <a:lnTo>
                    <a:pt x="2553386" y="2530758"/>
                  </a:lnTo>
                  <a:lnTo>
                    <a:pt x="2605804" y="2530758"/>
                  </a:lnTo>
                  <a:lnTo>
                    <a:pt x="2605804" y="2848134"/>
                  </a:lnTo>
                  <a:lnTo>
                    <a:pt x="2708019" y="2848134"/>
                  </a:lnTo>
                  <a:lnTo>
                    <a:pt x="2708019" y="2530758"/>
                  </a:lnTo>
                  <a:lnTo>
                    <a:pt x="2768675" y="2530758"/>
                  </a:lnTo>
                  <a:lnTo>
                    <a:pt x="2768675" y="2443321"/>
                  </a:lnTo>
                  <a:lnTo>
                    <a:pt x="2708019" y="2443321"/>
                  </a:lnTo>
                  <a:lnTo>
                    <a:pt x="2708019" y="2294121"/>
                  </a:lnTo>
                  <a:close/>
                  <a:moveTo>
                    <a:pt x="1704809" y="2294121"/>
                  </a:moveTo>
                  <a:lnTo>
                    <a:pt x="1704809" y="2443321"/>
                  </a:lnTo>
                  <a:lnTo>
                    <a:pt x="1652391" y="2443321"/>
                  </a:lnTo>
                  <a:lnTo>
                    <a:pt x="1652391" y="2530758"/>
                  </a:lnTo>
                  <a:lnTo>
                    <a:pt x="1704809" y="2530758"/>
                  </a:lnTo>
                  <a:lnTo>
                    <a:pt x="1704809" y="2848134"/>
                  </a:lnTo>
                  <a:lnTo>
                    <a:pt x="1807025" y="2848134"/>
                  </a:lnTo>
                  <a:lnTo>
                    <a:pt x="1807025" y="2530758"/>
                  </a:lnTo>
                  <a:lnTo>
                    <a:pt x="1867681" y="2530758"/>
                  </a:lnTo>
                  <a:lnTo>
                    <a:pt x="1867681" y="2443321"/>
                  </a:lnTo>
                  <a:lnTo>
                    <a:pt x="1807025" y="2443321"/>
                  </a:lnTo>
                  <a:lnTo>
                    <a:pt x="1807025" y="2294121"/>
                  </a:lnTo>
                  <a:close/>
                  <a:moveTo>
                    <a:pt x="1922870" y="2287052"/>
                  </a:moveTo>
                  <a:lnTo>
                    <a:pt x="1922870" y="2848134"/>
                  </a:lnTo>
                  <a:lnTo>
                    <a:pt x="2024336" y="2848134"/>
                  </a:lnTo>
                  <a:lnTo>
                    <a:pt x="2024336" y="2685539"/>
                  </a:lnTo>
                  <a:cubicBezTo>
                    <a:pt x="2024336" y="2642131"/>
                    <a:pt x="2025834" y="2614350"/>
                    <a:pt x="2028829" y="2602195"/>
                  </a:cubicBezTo>
                  <a:cubicBezTo>
                    <a:pt x="2034570" y="2578631"/>
                    <a:pt x="2044867" y="2560027"/>
                    <a:pt x="2059718" y="2546385"/>
                  </a:cubicBezTo>
                  <a:cubicBezTo>
                    <a:pt x="2074571" y="2532742"/>
                    <a:pt x="2092355" y="2525921"/>
                    <a:pt x="2113072" y="2525921"/>
                  </a:cubicBezTo>
                  <a:cubicBezTo>
                    <a:pt x="2129048" y="2525921"/>
                    <a:pt x="2142464" y="2530014"/>
                    <a:pt x="2153322" y="2538199"/>
                  </a:cubicBezTo>
                  <a:cubicBezTo>
                    <a:pt x="2164180" y="2546385"/>
                    <a:pt x="2171856" y="2558787"/>
                    <a:pt x="2176350" y="2575406"/>
                  </a:cubicBezTo>
                  <a:cubicBezTo>
                    <a:pt x="2180842" y="2592025"/>
                    <a:pt x="2183089" y="2623775"/>
                    <a:pt x="2183089" y="2670656"/>
                  </a:cubicBezTo>
                  <a:lnTo>
                    <a:pt x="2183089" y="2848134"/>
                  </a:lnTo>
                  <a:lnTo>
                    <a:pt x="2283807" y="2848134"/>
                  </a:lnTo>
                  <a:lnTo>
                    <a:pt x="2283807" y="2580615"/>
                  </a:lnTo>
                  <a:cubicBezTo>
                    <a:pt x="2283807" y="2533982"/>
                    <a:pt x="2271949" y="2498636"/>
                    <a:pt x="2248237" y="2474575"/>
                  </a:cubicBezTo>
                  <a:cubicBezTo>
                    <a:pt x="2220530" y="2446794"/>
                    <a:pt x="2186458" y="2432903"/>
                    <a:pt x="2146022" y="2432903"/>
                  </a:cubicBezTo>
                  <a:cubicBezTo>
                    <a:pt x="2125304" y="2432903"/>
                    <a:pt x="2104836" y="2437182"/>
                    <a:pt x="2084617" y="2445740"/>
                  </a:cubicBezTo>
                  <a:cubicBezTo>
                    <a:pt x="2064399" y="2454297"/>
                    <a:pt x="2044305" y="2467134"/>
                    <a:pt x="2024336" y="2484249"/>
                  </a:cubicBezTo>
                  <a:lnTo>
                    <a:pt x="2024336" y="2287052"/>
                  </a:lnTo>
                  <a:close/>
                  <a:moveTo>
                    <a:pt x="2853555" y="1709375"/>
                  </a:moveTo>
                  <a:cubicBezTo>
                    <a:pt x="2886059" y="1709375"/>
                    <a:pt x="2912750" y="1720227"/>
                    <a:pt x="2933628" y="1741932"/>
                  </a:cubicBezTo>
                  <a:cubicBezTo>
                    <a:pt x="2954506" y="1763636"/>
                    <a:pt x="2964944" y="1791851"/>
                    <a:pt x="2964944" y="1826578"/>
                  </a:cubicBezTo>
                  <a:cubicBezTo>
                    <a:pt x="2964944" y="1861304"/>
                    <a:pt x="2954318" y="1889705"/>
                    <a:pt x="2933066" y="1911782"/>
                  </a:cubicBezTo>
                  <a:cubicBezTo>
                    <a:pt x="2911814" y="1933858"/>
                    <a:pt x="2885185" y="1944896"/>
                    <a:pt x="2853180" y="1944896"/>
                  </a:cubicBezTo>
                  <a:cubicBezTo>
                    <a:pt x="2821176" y="1944896"/>
                    <a:pt x="2794734" y="1933982"/>
                    <a:pt x="2773857" y="1912154"/>
                  </a:cubicBezTo>
                  <a:cubicBezTo>
                    <a:pt x="2752980" y="1890326"/>
                    <a:pt x="2742541" y="1861800"/>
                    <a:pt x="2742541" y="1826578"/>
                  </a:cubicBezTo>
                  <a:cubicBezTo>
                    <a:pt x="2742541" y="1792347"/>
                    <a:pt x="2753104" y="1764256"/>
                    <a:pt x="2774232" y="1742304"/>
                  </a:cubicBezTo>
                  <a:cubicBezTo>
                    <a:pt x="2795358" y="1720351"/>
                    <a:pt x="2821800" y="1709375"/>
                    <a:pt x="2853555" y="1709375"/>
                  </a:cubicBezTo>
                  <a:close/>
                  <a:moveTo>
                    <a:pt x="4065016" y="1699702"/>
                  </a:moveTo>
                  <a:cubicBezTo>
                    <a:pt x="4091271" y="1699702"/>
                    <a:pt x="4114338" y="1706771"/>
                    <a:pt x="4134215" y="1720909"/>
                  </a:cubicBezTo>
                  <a:cubicBezTo>
                    <a:pt x="4154093" y="1735048"/>
                    <a:pt x="4167406" y="1753404"/>
                    <a:pt x="4174157" y="1775976"/>
                  </a:cubicBezTo>
                  <a:lnTo>
                    <a:pt x="3952504" y="1775976"/>
                  </a:lnTo>
                  <a:cubicBezTo>
                    <a:pt x="3964005" y="1750923"/>
                    <a:pt x="3976507" y="1733436"/>
                    <a:pt x="3990009" y="1723514"/>
                  </a:cubicBezTo>
                  <a:cubicBezTo>
                    <a:pt x="4011510" y="1707639"/>
                    <a:pt x="4036513" y="1699702"/>
                    <a:pt x="4065016" y="1699702"/>
                  </a:cubicBezTo>
                  <a:close/>
                  <a:moveTo>
                    <a:pt x="2368462" y="1699702"/>
                  </a:moveTo>
                  <a:cubicBezTo>
                    <a:pt x="2394717" y="1699702"/>
                    <a:pt x="2417784" y="1706771"/>
                    <a:pt x="2437662" y="1720909"/>
                  </a:cubicBezTo>
                  <a:cubicBezTo>
                    <a:pt x="2457539" y="1735048"/>
                    <a:pt x="2470853" y="1753404"/>
                    <a:pt x="2477604" y="1775976"/>
                  </a:cubicBezTo>
                  <a:lnTo>
                    <a:pt x="2255950" y="1775976"/>
                  </a:lnTo>
                  <a:cubicBezTo>
                    <a:pt x="2267451" y="1750923"/>
                    <a:pt x="2279954" y="1733436"/>
                    <a:pt x="2293456" y="1723514"/>
                  </a:cubicBezTo>
                  <a:cubicBezTo>
                    <a:pt x="2314958" y="1707639"/>
                    <a:pt x="2339960" y="1699702"/>
                    <a:pt x="2368462" y="1699702"/>
                  </a:cubicBezTo>
                  <a:close/>
                  <a:moveTo>
                    <a:pt x="986193" y="1626776"/>
                  </a:moveTo>
                  <a:lnTo>
                    <a:pt x="1059649" y="1814671"/>
                  </a:lnTo>
                  <a:lnTo>
                    <a:pt x="912311" y="1814671"/>
                  </a:lnTo>
                  <a:close/>
                  <a:moveTo>
                    <a:pt x="4825117" y="1624171"/>
                  </a:moveTo>
                  <a:lnTo>
                    <a:pt x="4825117" y="2028984"/>
                  </a:lnTo>
                  <a:lnTo>
                    <a:pt x="4927333" y="2028984"/>
                  </a:lnTo>
                  <a:lnTo>
                    <a:pt x="4927333" y="1624171"/>
                  </a:lnTo>
                  <a:close/>
                  <a:moveTo>
                    <a:pt x="5229262" y="1613753"/>
                  </a:moveTo>
                  <a:cubicBezTo>
                    <a:pt x="5185580" y="1613753"/>
                    <a:pt x="5146079" y="1623179"/>
                    <a:pt x="5110759" y="1642030"/>
                  </a:cubicBezTo>
                  <a:cubicBezTo>
                    <a:pt x="5075439" y="1660882"/>
                    <a:pt x="5047920" y="1686803"/>
                    <a:pt x="5028200" y="1719793"/>
                  </a:cubicBezTo>
                  <a:cubicBezTo>
                    <a:pt x="5008481" y="1752783"/>
                    <a:pt x="4998621" y="1788874"/>
                    <a:pt x="4998621" y="1828066"/>
                  </a:cubicBezTo>
                  <a:cubicBezTo>
                    <a:pt x="4998621" y="1884621"/>
                    <a:pt x="5018902" y="1933982"/>
                    <a:pt x="5059464" y="1976150"/>
                  </a:cubicBezTo>
                  <a:cubicBezTo>
                    <a:pt x="5100025" y="2018318"/>
                    <a:pt x="5156126" y="2039402"/>
                    <a:pt x="5227764" y="2039402"/>
                  </a:cubicBezTo>
                  <a:cubicBezTo>
                    <a:pt x="5307389" y="2039402"/>
                    <a:pt x="5369044" y="2011173"/>
                    <a:pt x="5412725" y="1954715"/>
                  </a:cubicBezTo>
                  <a:lnTo>
                    <a:pt x="5332126" y="1899875"/>
                  </a:lnTo>
                  <a:cubicBezTo>
                    <a:pt x="5306639" y="1930881"/>
                    <a:pt x="5271026" y="1946384"/>
                    <a:pt x="5225289" y="1946384"/>
                  </a:cubicBezTo>
                  <a:cubicBezTo>
                    <a:pt x="5188303" y="1946384"/>
                    <a:pt x="5158440" y="1935488"/>
                    <a:pt x="5135698" y="1913694"/>
                  </a:cubicBezTo>
                  <a:cubicBezTo>
                    <a:pt x="5112957" y="1891901"/>
                    <a:pt x="5101586" y="1863790"/>
                    <a:pt x="5101586" y="1829362"/>
                  </a:cubicBezTo>
                  <a:cubicBezTo>
                    <a:pt x="5101586" y="1793950"/>
                    <a:pt x="5113393" y="1764913"/>
                    <a:pt x="5137008" y="1742251"/>
                  </a:cubicBezTo>
                  <a:cubicBezTo>
                    <a:pt x="5160624" y="1719590"/>
                    <a:pt x="5191551" y="1708259"/>
                    <a:pt x="5229787" y="1708259"/>
                  </a:cubicBezTo>
                  <a:cubicBezTo>
                    <a:pt x="5250779" y="1708259"/>
                    <a:pt x="5269084" y="1711484"/>
                    <a:pt x="5284704" y="1717933"/>
                  </a:cubicBezTo>
                  <a:cubicBezTo>
                    <a:pt x="5300324" y="1724382"/>
                    <a:pt x="5316132" y="1735916"/>
                    <a:pt x="5332126" y="1752536"/>
                  </a:cubicBezTo>
                  <a:lnTo>
                    <a:pt x="5417218" y="1706027"/>
                  </a:lnTo>
                  <a:cubicBezTo>
                    <a:pt x="5396749" y="1676509"/>
                    <a:pt x="5370416" y="1653751"/>
                    <a:pt x="5338217" y="1637752"/>
                  </a:cubicBezTo>
                  <a:cubicBezTo>
                    <a:pt x="5306017" y="1621753"/>
                    <a:pt x="5269698" y="1613753"/>
                    <a:pt x="5229262" y="1613753"/>
                  </a:cubicBezTo>
                  <a:close/>
                  <a:moveTo>
                    <a:pt x="4740275" y="1613753"/>
                  </a:moveTo>
                  <a:cubicBezTo>
                    <a:pt x="4721553" y="1613753"/>
                    <a:pt x="4704331" y="1618962"/>
                    <a:pt x="4688605" y="1629380"/>
                  </a:cubicBezTo>
                  <a:cubicBezTo>
                    <a:pt x="4672879" y="1639798"/>
                    <a:pt x="4660273" y="1655053"/>
                    <a:pt x="4650789" y="1675145"/>
                  </a:cubicBezTo>
                  <a:lnTo>
                    <a:pt x="4650789" y="1624171"/>
                  </a:lnTo>
                  <a:lnTo>
                    <a:pt x="4563176" y="1624171"/>
                  </a:lnTo>
                  <a:lnTo>
                    <a:pt x="4563176" y="2028984"/>
                  </a:lnTo>
                  <a:lnTo>
                    <a:pt x="4664642" y="2028984"/>
                  </a:lnTo>
                  <a:lnTo>
                    <a:pt x="4664642" y="1865273"/>
                  </a:lnTo>
                  <a:lnTo>
                    <a:pt x="4664267" y="1845553"/>
                  </a:lnTo>
                  <a:cubicBezTo>
                    <a:pt x="4664267" y="1788998"/>
                    <a:pt x="4669696" y="1751047"/>
                    <a:pt x="4680555" y="1731700"/>
                  </a:cubicBezTo>
                  <a:cubicBezTo>
                    <a:pt x="4691413" y="1712352"/>
                    <a:pt x="4704705" y="1702678"/>
                    <a:pt x="4720430" y="1702678"/>
                  </a:cubicBezTo>
                  <a:cubicBezTo>
                    <a:pt x="4728169" y="1702678"/>
                    <a:pt x="4738028" y="1705655"/>
                    <a:pt x="4750009" y="1711608"/>
                  </a:cubicBezTo>
                  <a:lnTo>
                    <a:pt x="4781834" y="1624171"/>
                  </a:lnTo>
                  <a:cubicBezTo>
                    <a:pt x="4767356" y="1617226"/>
                    <a:pt x="4753504" y="1613753"/>
                    <a:pt x="4740275" y="1613753"/>
                  </a:cubicBezTo>
                  <a:close/>
                  <a:moveTo>
                    <a:pt x="4059961" y="1613753"/>
                  </a:moveTo>
                  <a:cubicBezTo>
                    <a:pt x="3999555" y="1613753"/>
                    <a:pt x="3949321" y="1634155"/>
                    <a:pt x="3909259" y="1674959"/>
                  </a:cubicBezTo>
                  <a:cubicBezTo>
                    <a:pt x="3869196" y="1715763"/>
                    <a:pt x="3849164" y="1767046"/>
                    <a:pt x="3849164" y="1828810"/>
                  </a:cubicBezTo>
                  <a:cubicBezTo>
                    <a:pt x="3849164" y="1889085"/>
                    <a:pt x="3869258" y="1939253"/>
                    <a:pt x="3909446" y="1979312"/>
                  </a:cubicBezTo>
                  <a:cubicBezTo>
                    <a:pt x="3949633" y="2019372"/>
                    <a:pt x="4001676" y="2039402"/>
                    <a:pt x="4065577" y="2039402"/>
                  </a:cubicBezTo>
                  <a:cubicBezTo>
                    <a:pt x="4106762" y="2039402"/>
                    <a:pt x="4142332" y="2032146"/>
                    <a:pt x="4172286" y="2017636"/>
                  </a:cubicBezTo>
                  <a:cubicBezTo>
                    <a:pt x="4202238" y="2003125"/>
                    <a:pt x="4227949" y="1980739"/>
                    <a:pt x="4249414" y="1950477"/>
                  </a:cubicBezTo>
                  <a:lnTo>
                    <a:pt x="4163299" y="1910293"/>
                  </a:lnTo>
                  <a:cubicBezTo>
                    <a:pt x="4135842" y="1936834"/>
                    <a:pt x="4103019" y="1950105"/>
                    <a:pt x="4064828" y="1950105"/>
                  </a:cubicBezTo>
                  <a:cubicBezTo>
                    <a:pt x="4032878" y="1950105"/>
                    <a:pt x="4006607" y="1941609"/>
                    <a:pt x="3986014" y="1924618"/>
                  </a:cubicBezTo>
                  <a:cubicBezTo>
                    <a:pt x="3965421" y="1907627"/>
                    <a:pt x="3952753" y="1884745"/>
                    <a:pt x="3948011" y="1855971"/>
                  </a:cubicBezTo>
                  <a:lnTo>
                    <a:pt x="4276372" y="1855971"/>
                  </a:lnTo>
                  <a:lnTo>
                    <a:pt x="4276747" y="1836623"/>
                  </a:lnTo>
                  <a:cubicBezTo>
                    <a:pt x="4276747" y="1769651"/>
                    <a:pt x="4256653" y="1715763"/>
                    <a:pt x="4216467" y="1674959"/>
                  </a:cubicBezTo>
                  <a:cubicBezTo>
                    <a:pt x="4176280" y="1634155"/>
                    <a:pt x="4124111" y="1613753"/>
                    <a:pt x="4059961" y="1613753"/>
                  </a:cubicBezTo>
                  <a:close/>
                  <a:moveTo>
                    <a:pt x="3378992" y="1613753"/>
                  </a:moveTo>
                  <a:cubicBezTo>
                    <a:pt x="3353762" y="1613753"/>
                    <a:pt x="3330468" y="1618466"/>
                    <a:pt x="3309111" y="1627892"/>
                  </a:cubicBezTo>
                  <a:cubicBezTo>
                    <a:pt x="3287753" y="1637318"/>
                    <a:pt x="3268333" y="1651580"/>
                    <a:pt x="3250848" y="1670680"/>
                  </a:cubicBezTo>
                  <a:lnTo>
                    <a:pt x="3250848" y="1624171"/>
                  </a:lnTo>
                  <a:lnTo>
                    <a:pt x="3148632" y="1624171"/>
                  </a:lnTo>
                  <a:lnTo>
                    <a:pt x="3148632" y="2028984"/>
                  </a:lnTo>
                  <a:lnTo>
                    <a:pt x="3250848" y="2028984"/>
                  </a:lnTo>
                  <a:lnTo>
                    <a:pt x="3250848" y="1848902"/>
                  </a:lnTo>
                  <a:cubicBezTo>
                    <a:pt x="3250848" y="1809958"/>
                    <a:pt x="3254287" y="1781433"/>
                    <a:pt x="3261168" y="1763326"/>
                  </a:cubicBezTo>
                  <a:cubicBezTo>
                    <a:pt x="3268048" y="1745218"/>
                    <a:pt x="3278431" y="1731142"/>
                    <a:pt x="3292318" y="1721096"/>
                  </a:cubicBezTo>
                  <a:cubicBezTo>
                    <a:pt x="3306204" y="1711050"/>
                    <a:pt x="3321654" y="1706027"/>
                    <a:pt x="3338666" y="1706027"/>
                  </a:cubicBezTo>
                  <a:cubicBezTo>
                    <a:pt x="3353932" y="1706027"/>
                    <a:pt x="3366943" y="1709996"/>
                    <a:pt x="3377702" y="1717933"/>
                  </a:cubicBezTo>
                  <a:cubicBezTo>
                    <a:pt x="3388460" y="1725871"/>
                    <a:pt x="3396529" y="1737963"/>
                    <a:pt x="3401907" y="1754210"/>
                  </a:cubicBezTo>
                  <a:cubicBezTo>
                    <a:pt x="3407286" y="1770457"/>
                    <a:pt x="3409975" y="1796688"/>
                    <a:pt x="3409975" y="1832903"/>
                  </a:cubicBezTo>
                  <a:lnTo>
                    <a:pt x="3409975" y="2028984"/>
                  </a:lnTo>
                  <a:lnTo>
                    <a:pt x="3512939" y="2028984"/>
                  </a:lnTo>
                  <a:lnTo>
                    <a:pt x="3512939" y="1846297"/>
                  </a:lnTo>
                  <a:cubicBezTo>
                    <a:pt x="3512939" y="1807602"/>
                    <a:pt x="3516309" y="1779511"/>
                    <a:pt x="3523048" y="1762023"/>
                  </a:cubicBezTo>
                  <a:cubicBezTo>
                    <a:pt x="3529788" y="1744536"/>
                    <a:pt x="3540084" y="1730831"/>
                    <a:pt x="3553938" y="1720909"/>
                  </a:cubicBezTo>
                  <a:cubicBezTo>
                    <a:pt x="3567791" y="1710988"/>
                    <a:pt x="3583454" y="1706027"/>
                    <a:pt x="3600927" y="1706027"/>
                  </a:cubicBezTo>
                  <a:cubicBezTo>
                    <a:pt x="3623891" y="1706027"/>
                    <a:pt x="3641114" y="1714150"/>
                    <a:pt x="3652596" y="1730397"/>
                  </a:cubicBezTo>
                  <a:cubicBezTo>
                    <a:pt x="3664078" y="1746644"/>
                    <a:pt x="3669819" y="1777712"/>
                    <a:pt x="3669819" y="1823601"/>
                  </a:cubicBezTo>
                  <a:lnTo>
                    <a:pt x="3669819" y="2028984"/>
                  </a:lnTo>
                  <a:lnTo>
                    <a:pt x="3772784" y="2028984"/>
                  </a:lnTo>
                  <a:lnTo>
                    <a:pt x="3772784" y="1791603"/>
                  </a:lnTo>
                  <a:cubicBezTo>
                    <a:pt x="3772784" y="1742986"/>
                    <a:pt x="3767974" y="1707887"/>
                    <a:pt x="3758357" y="1686307"/>
                  </a:cubicBezTo>
                  <a:cubicBezTo>
                    <a:pt x="3748739" y="1664727"/>
                    <a:pt x="3732940" y="1647240"/>
                    <a:pt x="3710958" y="1633845"/>
                  </a:cubicBezTo>
                  <a:cubicBezTo>
                    <a:pt x="3688977" y="1620450"/>
                    <a:pt x="3663499" y="1613753"/>
                    <a:pt x="3634525" y="1613753"/>
                  </a:cubicBezTo>
                  <a:cubicBezTo>
                    <a:pt x="3606548" y="1613753"/>
                    <a:pt x="3580758" y="1619954"/>
                    <a:pt x="3557152" y="1632357"/>
                  </a:cubicBezTo>
                  <a:cubicBezTo>
                    <a:pt x="3533547" y="1644759"/>
                    <a:pt x="3513625" y="1662867"/>
                    <a:pt x="3497389" y="1686679"/>
                  </a:cubicBezTo>
                  <a:cubicBezTo>
                    <a:pt x="3484900" y="1662867"/>
                    <a:pt x="3468415" y="1644759"/>
                    <a:pt x="3447931" y="1632357"/>
                  </a:cubicBezTo>
                  <a:cubicBezTo>
                    <a:pt x="3427447" y="1619954"/>
                    <a:pt x="3404467" y="1613753"/>
                    <a:pt x="3378992" y="1613753"/>
                  </a:cubicBezTo>
                  <a:close/>
                  <a:moveTo>
                    <a:pt x="2851871" y="1613753"/>
                  </a:moveTo>
                  <a:cubicBezTo>
                    <a:pt x="2798703" y="1613753"/>
                    <a:pt x="2751652" y="1632109"/>
                    <a:pt x="2710715" y="1668820"/>
                  </a:cubicBezTo>
                  <a:cubicBezTo>
                    <a:pt x="2664038" y="1710988"/>
                    <a:pt x="2640700" y="1763698"/>
                    <a:pt x="2640700" y="1826950"/>
                  </a:cubicBezTo>
                  <a:cubicBezTo>
                    <a:pt x="2640700" y="1885985"/>
                    <a:pt x="2661355" y="1936152"/>
                    <a:pt x="2702666" y="1977452"/>
                  </a:cubicBezTo>
                  <a:cubicBezTo>
                    <a:pt x="2743977" y="2018752"/>
                    <a:pt x="2793836" y="2039402"/>
                    <a:pt x="2852245" y="2039402"/>
                  </a:cubicBezTo>
                  <a:cubicBezTo>
                    <a:pt x="2891933" y="2039402"/>
                    <a:pt x="2928251" y="2030038"/>
                    <a:pt x="2961199" y="2011310"/>
                  </a:cubicBezTo>
                  <a:cubicBezTo>
                    <a:pt x="2994148" y="1992583"/>
                    <a:pt x="3020170" y="1966600"/>
                    <a:pt x="3039266" y="1933362"/>
                  </a:cubicBezTo>
                  <a:cubicBezTo>
                    <a:pt x="3058360" y="1900123"/>
                    <a:pt x="3067908" y="1864405"/>
                    <a:pt x="3067908" y="1826205"/>
                  </a:cubicBezTo>
                  <a:cubicBezTo>
                    <a:pt x="3067908" y="1788254"/>
                    <a:pt x="3058423" y="1752908"/>
                    <a:pt x="3039453" y="1720165"/>
                  </a:cubicBezTo>
                  <a:cubicBezTo>
                    <a:pt x="3020483" y="1687423"/>
                    <a:pt x="2994085" y="1661502"/>
                    <a:pt x="2960264" y="1642403"/>
                  </a:cubicBezTo>
                  <a:cubicBezTo>
                    <a:pt x="2926442" y="1623303"/>
                    <a:pt x="2890310" y="1613753"/>
                    <a:pt x="2851871" y="1613753"/>
                  </a:cubicBezTo>
                  <a:close/>
                  <a:moveTo>
                    <a:pt x="2363407" y="1613753"/>
                  </a:moveTo>
                  <a:cubicBezTo>
                    <a:pt x="2303002" y="1613753"/>
                    <a:pt x="2252767" y="1634155"/>
                    <a:pt x="2212705" y="1674959"/>
                  </a:cubicBezTo>
                  <a:cubicBezTo>
                    <a:pt x="2172642" y="1715763"/>
                    <a:pt x="2152611" y="1767046"/>
                    <a:pt x="2152611" y="1828810"/>
                  </a:cubicBezTo>
                  <a:cubicBezTo>
                    <a:pt x="2152611" y="1889085"/>
                    <a:pt x="2172705" y="1939253"/>
                    <a:pt x="2212892" y="1979312"/>
                  </a:cubicBezTo>
                  <a:cubicBezTo>
                    <a:pt x="2253079" y="2019372"/>
                    <a:pt x="2305123" y="2039402"/>
                    <a:pt x="2369024" y="2039402"/>
                  </a:cubicBezTo>
                  <a:cubicBezTo>
                    <a:pt x="2410209" y="2039402"/>
                    <a:pt x="2445778" y="2032146"/>
                    <a:pt x="2475732" y="2017636"/>
                  </a:cubicBezTo>
                  <a:cubicBezTo>
                    <a:pt x="2505686" y="2003125"/>
                    <a:pt x="2531395" y="1980739"/>
                    <a:pt x="2552861" y="1950477"/>
                  </a:cubicBezTo>
                  <a:lnTo>
                    <a:pt x="2466746" y="1910293"/>
                  </a:lnTo>
                  <a:cubicBezTo>
                    <a:pt x="2439289" y="1936834"/>
                    <a:pt x="2406465" y="1950105"/>
                    <a:pt x="2368275" y="1950105"/>
                  </a:cubicBezTo>
                  <a:cubicBezTo>
                    <a:pt x="2336324" y="1950105"/>
                    <a:pt x="2310053" y="1941609"/>
                    <a:pt x="2289460" y="1924618"/>
                  </a:cubicBezTo>
                  <a:cubicBezTo>
                    <a:pt x="2268867" y="1907627"/>
                    <a:pt x="2256200" y="1884745"/>
                    <a:pt x="2251457" y="1855971"/>
                  </a:cubicBezTo>
                  <a:lnTo>
                    <a:pt x="2579820" y="1855971"/>
                  </a:lnTo>
                  <a:lnTo>
                    <a:pt x="2580195" y="1836623"/>
                  </a:lnTo>
                  <a:cubicBezTo>
                    <a:pt x="2580195" y="1769651"/>
                    <a:pt x="2560101" y="1715763"/>
                    <a:pt x="2519913" y="1674959"/>
                  </a:cubicBezTo>
                  <a:cubicBezTo>
                    <a:pt x="2479726" y="1634155"/>
                    <a:pt x="2427557" y="1613753"/>
                    <a:pt x="2363407" y="1613753"/>
                  </a:cubicBezTo>
                  <a:close/>
                  <a:moveTo>
                    <a:pt x="932371" y="1481668"/>
                  </a:moveTo>
                  <a:lnTo>
                    <a:pt x="719984" y="2028984"/>
                  </a:lnTo>
                  <a:lnTo>
                    <a:pt x="828938" y="2028984"/>
                  </a:lnTo>
                  <a:lnTo>
                    <a:pt x="873751" y="1916247"/>
                  </a:lnTo>
                  <a:lnTo>
                    <a:pt x="1098483" y="1916247"/>
                  </a:lnTo>
                  <a:lnTo>
                    <a:pt x="1141576" y="2028984"/>
                  </a:lnTo>
                  <a:lnTo>
                    <a:pt x="1250531" y="2028984"/>
                  </a:lnTo>
                  <a:lnTo>
                    <a:pt x="1038693" y="1481668"/>
                  </a:lnTo>
                  <a:close/>
                  <a:moveTo>
                    <a:pt x="4369453" y="1474971"/>
                  </a:moveTo>
                  <a:lnTo>
                    <a:pt x="4369453" y="1624171"/>
                  </a:lnTo>
                  <a:lnTo>
                    <a:pt x="4317034" y="1624171"/>
                  </a:lnTo>
                  <a:lnTo>
                    <a:pt x="4317034" y="1711608"/>
                  </a:lnTo>
                  <a:lnTo>
                    <a:pt x="4369453" y="1711608"/>
                  </a:lnTo>
                  <a:lnTo>
                    <a:pt x="4369453" y="2028984"/>
                  </a:lnTo>
                  <a:lnTo>
                    <a:pt x="4471668" y="2028984"/>
                  </a:lnTo>
                  <a:lnTo>
                    <a:pt x="4471668" y="1711608"/>
                  </a:lnTo>
                  <a:lnTo>
                    <a:pt x="4532324" y="1711608"/>
                  </a:lnTo>
                  <a:lnTo>
                    <a:pt x="4532324" y="1624171"/>
                  </a:lnTo>
                  <a:lnTo>
                    <a:pt x="4471668" y="1624171"/>
                  </a:lnTo>
                  <a:lnTo>
                    <a:pt x="4471668" y="1474971"/>
                  </a:lnTo>
                  <a:close/>
                  <a:moveTo>
                    <a:pt x="1811443" y="1467902"/>
                  </a:moveTo>
                  <a:cubicBezTo>
                    <a:pt x="1719836" y="1467902"/>
                    <a:pt x="1645453" y="1499776"/>
                    <a:pt x="1588292" y="1563524"/>
                  </a:cubicBezTo>
                  <a:cubicBezTo>
                    <a:pt x="1540117" y="1617102"/>
                    <a:pt x="1516029" y="1680106"/>
                    <a:pt x="1516029" y="1752536"/>
                  </a:cubicBezTo>
                  <a:cubicBezTo>
                    <a:pt x="1516029" y="1805370"/>
                    <a:pt x="1529072" y="1854607"/>
                    <a:pt x="1555156" y="1900247"/>
                  </a:cubicBezTo>
                  <a:cubicBezTo>
                    <a:pt x="1581239" y="1945888"/>
                    <a:pt x="1616684" y="1981049"/>
                    <a:pt x="1661490" y="2005729"/>
                  </a:cubicBezTo>
                  <a:cubicBezTo>
                    <a:pt x="1706295" y="2030410"/>
                    <a:pt x="1757277" y="2042750"/>
                    <a:pt x="1814438" y="2042750"/>
                  </a:cubicBezTo>
                  <a:cubicBezTo>
                    <a:pt x="1867855" y="2042750"/>
                    <a:pt x="1914408" y="2031464"/>
                    <a:pt x="1954096" y="2008892"/>
                  </a:cubicBezTo>
                  <a:cubicBezTo>
                    <a:pt x="1993784" y="1986320"/>
                    <a:pt x="2026108" y="1953577"/>
                    <a:pt x="2051070" y="1910665"/>
                  </a:cubicBezTo>
                  <a:cubicBezTo>
                    <a:pt x="2076030" y="1867753"/>
                    <a:pt x="2088511" y="1822361"/>
                    <a:pt x="2088511" y="1774488"/>
                  </a:cubicBezTo>
                  <a:lnTo>
                    <a:pt x="2087762" y="1751419"/>
                  </a:lnTo>
                  <a:lnTo>
                    <a:pt x="1810695" y="1751419"/>
                  </a:lnTo>
                  <a:lnTo>
                    <a:pt x="1810695" y="1849274"/>
                  </a:lnTo>
                  <a:lnTo>
                    <a:pt x="1970196" y="1849274"/>
                  </a:lnTo>
                  <a:cubicBezTo>
                    <a:pt x="1954954" y="1881520"/>
                    <a:pt x="1934901" y="1905208"/>
                    <a:pt x="1910037" y="1920339"/>
                  </a:cubicBezTo>
                  <a:cubicBezTo>
                    <a:pt x="1885174" y="1935470"/>
                    <a:pt x="1854626" y="1943036"/>
                    <a:pt x="1818393" y="1943036"/>
                  </a:cubicBezTo>
                  <a:cubicBezTo>
                    <a:pt x="1762672" y="1943036"/>
                    <a:pt x="1715819" y="1924680"/>
                    <a:pt x="1677838" y="1887969"/>
                  </a:cubicBezTo>
                  <a:cubicBezTo>
                    <a:pt x="1639856" y="1851258"/>
                    <a:pt x="1620866" y="1806486"/>
                    <a:pt x="1620866" y="1753652"/>
                  </a:cubicBezTo>
                  <a:cubicBezTo>
                    <a:pt x="1620866" y="1702554"/>
                    <a:pt x="1639165" y="1659146"/>
                    <a:pt x="1675765" y="1623427"/>
                  </a:cubicBezTo>
                  <a:cubicBezTo>
                    <a:pt x="1712364" y="1587708"/>
                    <a:pt x="1757771" y="1569849"/>
                    <a:pt x="1811987" y="1569849"/>
                  </a:cubicBezTo>
                  <a:cubicBezTo>
                    <a:pt x="1874195" y="1569849"/>
                    <a:pt x="1928657" y="1594406"/>
                    <a:pt x="1975374" y="1643519"/>
                  </a:cubicBezTo>
                  <a:lnTo>
                    <a:pt x="2049198" y="1570965"/>
                  </a:lnTo>
                  <a:cubicBezTo>
                    <a:pt x="2015500" y="1534750"/>
                    <a:pt x="1981053" y="1509201"/>
                    <a:pt x="1945858" y="1494319"/>
                  </a:cubicBezTo>
                  <a:cubicBezTo>
                    <a:pt x="1904173" y="1476707"/>
                    <a:pt x="1859369" y="1467902"/>
                    <a:pt x="1811443" y="1467902"/>
                  </a:cubicBezTo>
                  <a:close/>
                  <a:moveTo>
                    <a:pt x="4876224" y="1457484"/>
                  </a:moveTo>
                  <a:cubicBezTo>
                    <a:pt x="4858303" y="1457484"/>
                    <a:pt x="4842996" y="1463809"/>
                    <a:pt x="4830303" y="1476459"/>
                  </a:cubicBezTo>
                  <a:cubicBezTo>
                    <a:pt x="4817610" y="1489110"/>
                    <a:pt x="4811263" y="1504365"/>
                    <a:pt x="4811263" y="1522224"/>
                  </a:cubicBezTo>
                  <a:cubicBezTo>
                    <a:pt x="4811263" y="1540827"/>
                    <a:pt x="4817673" y="1556640"/>
                    <a:pt x="4830490" y="1569663"/>
                  </a:cubicBezTo>
                  <a:cubicBezTo>
                    <a:pt x="4843308" y="1582685"/>
                    <a:pt x="4858803" y="1589196"/>
                    <a:pt x="4876973" y="1589196"/>
                  </a:cubicBezTo>
                  <a:cubicBezTo>
                    <a:pt x="4894645" y="1589196"/>
                    <a:pt x="4909827" y="1582809"/>
                    <a:pt x="4922520" y="1570035"/>
                  </a:cubicBezTo>
                  <a:cubicBezTo>
                    <a:pt x="4935214" y="1557261"/>
                    <a:pt x="4941560" y="1541820"/>
                    <a:pt x="4941560" y="1523712"/>
                  </a:cubicBezTo>
                  <a:cubicBezTo>
                    <a:pt x="4941560" y="1505357"/>
                    <a:pt x="4935152" y="1489730"/>
                    <a:pt x="4922333" y="1476831"/>
                  </a:cubicBezTo>
                  <a:cubicBezTo>
                    <a:pt x="4909515" y="1463933"/>
                    <a:pt x="4894147" y="1457484"/>
                    <a:pt x="4876224" y="1457484"/>
                  </a:cubicBezTo>
                  <a:close/>
                  <a:moveTo>
                    <a:pt x="6726804" y="379676"/>
                  </a:moveTo>
                  <a:lnTo>
                    <a:pt x="6726804" y="2264134"/>
                  </a:lnTo>
                  <a:lnTo>
                    <a:pt x="11871297" y="2264134"/>
                  </a:lnTo>
                  <a:lnTo>
                    <a:pt x="11871297" y="379676"/>
                  </a:lnTo>
                  <a:close/>
                  <a:moveTo>
                    <a:pt x="0" y="0"/>
                  </a:moveTo>
                  <a:lnTo>
                    <a:pt x="12268862" y="0"/>
                  </a:lnTo>
                  <a:lnTo>
                    <a:pt x="12268862" y="7060758"/>
                  </a:lnTo>
                  <a:lnTo>
                    <a:pt x="0" y="706075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800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3B83717-57B1-7049-8C58-5F2871EB3890}"/>
                </a:ext>
              </a:extLst>
            </p:cNvPr>
            <p:cNvSpPr txBox="1"/>
            <p:nvPr/>
          </p:nvSpPr>
          <p:spPr>
            <a:xfrm>
              <a:off x="6734756" y="940694"/>
              <a:ext cx="512064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Notation and Operations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3DECAD3-8DE6-434A-FD5B-B1540C90C9FF}"/>
                </a:ext>
              </a:extLst>
            </p:cNvPr>
            <p:cNvSpPr txBox="1"/>
            <p:nvPr/>
          </p:nvSpPr>
          <p:spPr>
            <a:xfrm>
              <a:off x="6734756" y="3167390"/>
              <a:ext cx="512064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Algebra of Physical Space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0A87A9B-304B-B571-0AB5-B0B63D0F379E}"/>
                </a:ext>
              </a:extLst>
            </p:cNvPr>
            <p:cNvSpPr txBox="1"/>
            <p:nvPr/>
          </p:nvSpPr>
          <p:spPr>
            <a:xfrm>
              <a:off x="6734756" y="5394086"/>
              <a:ext cx="512064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Lorentz Transformations</a:t>
              </a: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CD5E8F9C-F9CF-83EC-7EAF-5B2DCD83E859}"/>
              </a:ext>
            </a:extLst>
          </p:cNvPr>
          <p:cNvSpPr/>
          <p:nvPr/>
        </p:nvSpPr>
        <p:spPr>
          <a:xfrm>
            <a:off x="12189348" y="-101378"/>
            <a:ext cx="7561691" cy="706075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0645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0CE106-49BE-003C-C5C1-6029C08515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isten to Halogen - U Got That (Official Audio / Ricardo ...">
            <a:extLst>
              <a:ext uri="{FF2B5EF4-FFF2-40B4-BE49-F238E27FC236}">
                <a16:creationId xmlns:a16="http://schemas.microsoft.com/office/drawing/2014/main" id="{2B3895B5-7E77-4B1C-D80B-88385CBC5A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2" t="1" r="23819" b="41230"/>
          <a:stretch>
            <a:fillRect/>
          </a:stretch>
        </p:blipFill>
        <p:spPr bwMode="auto">
          <a:xfrm>
            <a:off x="2887267" y="687396"/>
            <a:ext cx="134542" cy="14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046DFB2-8637-A1FD-AA88-4114C6FFC7E5}"/>
              </a:ext>
            </a:extLst>
          </p:cNvPr>
          <p:cNvSpPr/>
          <p:nvPr/>
        </p:nvSpPr>
        <p:spPr>
          <a:xfrm>
            <a:off x="-71562" y="-222637"/>
            <a:ext cx="12753892" cy="737086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3228762" y="1122675"/>
                </a:moveTo>
                <a:cubicBezTo>
                  <a:pt x="3248142" y="1122675"/>
                  <a:pt x="3264057" y="1129186"/>
                  <a:pt x="3276504" y="1142209"/>
                </a:cubicBezTo>
                <a:cubicBezTo>
                  <a:pt x="3288953" y="1155231"/>
                  <a:pt x="3295177" y="1172160"/>
                  <a:pt x="3295177" y="1192996"/>
                </a:cubicBezTo>
                <a:cubicBezTo>
                  <a:pt x="3295177" y="1213832"/>
                  <a:pt x="3288841" y="1230873"/>
                  <a:pt x="3276170" y="1244119"/>
                </a:cubicBezTo>
                <a:cubicBezTo>
                  <a:pt x="3263498" y="1257365"/>
                  <a:pt x="3247622" y="1263987"/>
                  <a:pt x="3228539" y="1263987"/>
                </a:cubicBezTo>
                <a:cubicBezTo>
                  <a:pt x="3209456" y="1263987"/>
                  <a:pt x="3193691" y="1257439"/>
                  <a:pt x="3181243" y="1244342"/>
                </a:cubicBezTo>
                <a:cubicBezTo>
                  <a:pt x="3168795" y="1231245"/>
                  <a:pt x="3162571" y="1214130"/>
                  <a:pt x="3162571" y="1192996"/>
                </a:cubicBezTo>
                <a:cubicBezTo>
                  <a:pt x="3162571" y="1172458"/>
                  <a:pt x="3168869" y="1155603"/>
                  <a:pt x="3181466" y="1142432"/>
                </a:cubicBezTo>
                <a:cubicBezTo>
                  <a:pt x="3194063" y="1129261"/>
                  <a:pt x="3209828" y="1122675"/>
                  <a:pt x="3228762" y="1122675"/>
                </a:cubicBezTo>
                <a:close/>
                <a:moveTo>
                  <a:pt x="1809537" y="1122675"/>
                </a:moveTo>
                <a:cubicBezTo>
                  <a:pt x="1828918" y="1122675"/>
                  <a:pt x="1844831" y="1129186"/>
                  <a:pt x="1857280" y="1142209"/>
                </a:cubicBezTo>
                <a:cubicBezTo>
                  <a:pt x="1869728" y="1155231"/>
                  <a:pt x="1875952" y="1172160"/>
                  <a:pt x="1875952" y="1192996"/>
                </a:cubicBezTo>
                <a:cubicBezTo>
                  <a:pt x="1875952" y="1213832"/>
                  <a:pt x="1869616" y="1230873"/>
                  <a:pt x="1856945" y="1244119"/>
                </a:cubicBezTo>
                <a:cubicBezTo>
                  <a:pt x="1844274" y="1257365"/>
                  <a:pt x="1828396" y="1263987"/>
                  <a:pt x="1809314" y="1263987"/>
                </a:cubicBezTo>
                <a:cubicBezTo>
                  <a:pt x="1790231" y="1263987"/>
                  <a:pt x="1774466" y="1257439"/>
                  <a:pt x="1762018" y="1244342"/>
                </a:cubicBezTo>
                <a:cubicBezTo>
                  <a:pt x="1749570" y="1231245"/>
                  <a:pt x="1743346" y="1214130"/>
                  <a:pt x="1743346" y="1192996"/>
                </a:cubicBezTo>
                <a:cubicBezTo>
                  <a:pt x="1743346" y="1172458"/>
                  <a:pt x="1749644" y="1155603"/>
                  <a:pt x="1762241" y="1142432"/>
                </a:cubicBezTo>
                <a:cubicBezTo>
                  <a:pt x="1774838" y="1129261"/>
                  <a:pt x="1790604" y="1122675"/>
                  <a:pt x="1809537" y="1122675"/>
                </a:cubicBezTo>
                <a:close/>
                <a:moveTo>
                  <a:pt x="2676427" y="1121559"/>
                </a:moveTo>
                <a:cubicBezTo>
                  <a:pt x="2695710" y="1121559"/>
                  <a:pt x="2711655" y="1128107"/>
                  <a:pt x="2724262" y="1141204"/>
                </a:cubicBezTo>
                <a:cubicBezTo>
                  <a:pt x="2736870" y="1154301"/>
                  <a:pt x="2743173" y="1171416"/>
                  <a:pt x="2743173" y="1192550"/>
                </a:cubicBezTo>
                <a:cubicBezTo>
                  <a:pt x="2743173" y="1214130"/>
                  <a:pt x="2736870" y="1231580"/>
                  <a:pt x="2724262" y="1244900"/>
                </a:cubicBezTo>
                <a:cubicBezTo>
                  <a:pt x="2711655" y="1258220"/>
                  <a:pt x="2695783" y="1264880"/>
                  <a:pt x="2676647" y="1264880"/>
                </a:cubicBezTo>
                <a:cubicBezTo>
                  <a:pt x="2658106" y="1264880"/>
                  <a:pt x="2642495" y="1258109"/>
                  <a:pt x="2629813" y="1244565"/>
                </a:cubicBezTo>
                <a:cubicBezTo>
                  <a:pt x="2617132" y="1231022"/>
                  <a:pt x="2610791" y="1213758"/>
                  <a:pt x="2610791" y="1192773"/>
                </a:cubicBezTo>
                <a:cubicBezTo>
                  <a:pt x="2610791" y="1171937"/>
                  <a:pt x="2617020" y="1154859"/>
                  <a:pt x="2629480" y="1141539"/>
                </a:cubicBezTo>
                <a:cubicBezTo>
                  <a:pt x="2641940" y="1128219"/>
                  <a:pt x="2657589" y="1121559"/>
                  <a:pt x="2676427" y="1121559"/>
                </a:cubicBezTo>
                <a:close/>
                <a:moveTo>
                  <a:pt x="904777" y="1121559"/>
                </a:moveTo>
                <a:cubicBezTo>
                  <a:pt x="924060" y="1121559"/>
                  <a:pt x="940005" y="1128107"/>
                  <a:pt x="952612" y="1141204"/>
                </a:cubicBezTo>
                <a:cubicBezTo>
                  <a:pt x="965219" y="1154301"/>
                  <a:pt x="971523" y="1171416"/>
                  <a:pt x="971523" y="1192550"/>
                </a:cubicBezTo>
                <a:cubicBezTo>
                  <a:pt x="971523" y="1214130"/>
                  <a:pt x="965219" y="1231580"/>
                  <a:pt x="952612" y="1244900"/>
                </a:cubicBezTo>
                <a:cubicBezTo>
                  <a:pt x="940005" y="1258220"/>
                  <a:pt x="924133" y="1264880"/>
                  <a:pt x="904997" y="1264880"/>
                </a:cubicBezTo>
                <a:cubicBezTo>
                  <a:pt x="886456" y="1264880"/>
                  <a:pt x="870845" y="1258109"/>
                  <a:pt x="858163" y="1244565"/>
                </a:cubicBezTo>
                <a:cubicBezTo>
                  <a:pt x="845481" y="1231022"/>
                  <a:pt x="839140" y="1213758"/>
                  <a:pt x="839140" y="1192773"/>
                </a:cubicBezTo>
                <a:cubicBezTo>
                  <a:pt x="839140" y="1171937"/>
                  <a:pt x="845370" y="1154859"/>
                  <a:pt x="857830" y="1141539"/>
                </a:cubicBezTo>
                <a:cubicBezTo>
                  <a:pt x="870290" y="1128219"/>
                  <a:pt x="885939" y="1121559"/>
                  <a:pt x="904777" y="1121559"/>
                </a:cubicBezTo>
                <a:close/>
                <a:moveTo>
                  <a:pt x="2992683" y="1071553"/>
                </a:moveTo>
                <a:lnTo>
                  <a:pt x="2992683" y="1314440"/>
                </a:lnTo>
                <a:lnTo>
                  <a:pt x="3053629" y="1314440"/>
                </a:lnTo>
                <a:lnTo>
                  <a:pt x="3053629" y="1071553"/>
                </a:lnTo>
                <a:close/>
                <a:moveTo>
                  <a:pt x="3753939" y="1065302"/>
                </a:moveTo>
                <a:cubicBezTo>
                  <a:pt x="3730871" y="1065302"/>
                  <a:pt x="3711932" y="1072111"/>
                  <a:pt x="3697124" y="1085729"/>
                </a:cubicBezTo>
                <a:cubicBezTo>
                  <a:pt x="3682316" y="1099346"/>
                  <a:pt x="3674912" y="1115755"/>
                  <a:pt x="3674912" y="1134953"/>
                </a:cubicBezTo>
                <a:cubicBezTo>
                  <a:pt x="3674912" y="1164719"/>
                  <a:pt x="3694557" y="1189499"/>
                  <a:pt x="3733847" y="1209293"/>
                </a:cubicBezTo>
                <a:lnTo>
                  <a:pt x="3754386" y="1219562"/>
                </a:lnTo>
                <a:cubicBezTo>
                  <a:pt x="3772096" y="1228492"/>
                  <a:pt x="3780952" y="1237645"/>
                  <a:pt x="3780952" y="1247021"/>
                </a:cubicBezTo>
                <a:cubicBezTo>
                  <a:pt x="3780952" y="1252081"/>
                  <a:pt x="3778496" y="1256546"/>
                  <a:pt x="3773585" y="1260416"/>
                </a:cubicBezTo>
                <a:cubicBezTo>
                  <a:pt x="3768673" y="1264285"/>
                  <a:pt x="3762199" y="1266220"/>
                  <a:pt x="3754163" y="1266220"/>
                </a:cubicBezTo>
                <a:cubicBezTo>
                  <a:pt x="3746721" y="1266220"/>
                  <a:pt x="3738201" y="1263653"/>
                  <a:pt x="3728601" y="1258518"/>
                </a:cubicBezTo>
                <a:cubicBezTo>
                  <a:pt x="3719002" y="1253383"/>
                  <a:pt x="3710630" y="1246649"/>
                  <a:pt x="3703487" y="1238315"/>
                </a:cubicBezTo>
                <a:lnTo>
                  <a:pt x="3665982" y="1279168"/>
                </a:lnTo>
                <a:cubicBezTo>
                  <a:pt x="3687115" y="1306850"/>
                  <a:pt x="3715393" y="1320691"/>
                  <a:pt x="3750814" y="1320691"/>
                </a:cubicBezTo>
                <a:cubicBezTo>
                  <a:pt x="3777454" y="1320691"/>
                  <a:pt x="3798700" y="1313473"/>
                  <a:pt x="3814550" y="1299036"/>
                </a:cubicBezTo>
                <a:cubicBezTo>
                  <a:pt x="3830400" y="1284600"/>
                  <a:pt x="3838325" y="1266592"/>
                  <a:pt x="3838325" y="1245012"/>
                </a:cubicBezTo>
                <a:cubicBezTo>
                  <a:pt x="3838325" y="1228790"/>
                  <a:pt x="3833935" y="1214651"/>
                  <a:pt x="3825153" y="1202596"/>
                </a:cubicBezTo>
                <a:cubicBezTo>
                  <a:pt x="3816373" y="1190541"/>
                  <a:pt x="3800225" y="1178709"/>
                  <a:pt x="3776710" y="1167100"/>
                </a:cubicBezTo>
                <a:lnTo>
                  <a:pt x="3754386" y="1155938"/>
                </a:lnTo>
                <a:cubicBezTo>
                  <a:pt x="3744712" y="1151176"/>
                  <a:pt x="3738647" y="1147418"/>
                  <a:pt x="3736192" y="1144665"/>
                </a:cubicBezTo>
                <a:cubicBezTo>
                  <a:pt x="3733736" y="1141911"/>
                  <a:pt x="3732508" y="1138897"/>
                  <a:pt x="3732508" y="1135623"/>
                </a:cubicBezTo>
                <a:cubicBezTo>
                  <a:pt x="3732508" y="1131307"/>
                  <a:pt x="3734443" y="1127698"/>
                  <a:pt x="3738312" y="1124796"/>
                </a:cubicBezTo>
                <a:cubicBezTo>
                  <a:pt x="3742182" y="1121894"/>
                  <a:pt x="3747540" y="1120443"/>
                  <a:pt x="3754386" y="1120443"/>
                </a:cubicBezTo>
                <a:cubicBezTo>
                  <a:pt x="3766887" y="1120443"/>
                  <a:pt x="3780803" y="1128033"/>
                  <a:pt x="3796132" y="1143213"/>
                </a:cubicBezTo>
                <a:lnTo>
                  <a:pt x="3833860" y="1105486"/>
                </a:lnTo>
                <a:cubicBezTo>
                  <a:pt x="3824186" y="1092537"/>
                  <a:pt x="3812392" y="1082603"/>
                  <a:pt x="3798476" y="1075683"/>
                </a:cubicBezTo>
                <a:cubicBezTo>
                  <a:pt x="3784561" y="1068762"/>
                  <a:pt x="3769715" y="1065302"/>
                  <a:pt x="3753939" y="1065302"/>
                </a:cubicBezTo>
                <a:close/>
                <a:moveTo>
                  <a:pt x="3541904" y="1065302"/>
                </a:moveTo>
                <a:cubicBezTo>
                  <a:pt x="3530162" y="1065302"/>
                  <a:pt x="3518682" y="1067580"/>
                  <a:pt x="3507461" y="1072135"/>
                </a:cubicBezTo>
                <a:cubicBezTo>
                  <a:pt x="3496241" y="1076691"/>
                  <a:pt x="3483721" y="1084794"/>
                  <a:pt x="3469901" y="1096444"/>
                </a:cubicBezTo>
                <a:lnTo>
                  <a:pt x="3469901" y="1071553"/>
                </a:lnTo>
                <a:lnTo>
                  <a:pt x="3408956" y="1071553"/>
                </a:lnTo>
                <a:lnTo>
                  <a:pt x="3408956" y="1314440"/>
                </a:lnTo>
                <a:lnTo>
                  <a:pt x="3469901" y="1314440"/>
                </a:lnTo>
                <a:lnTo>
                  <a:pt x="3469901" y="1216995"/>
                </a:lnTo>
                <a:cubicBezTo>
                  <a:pt x="3469901" y="1191724"/>
                  <a:pt x="3470791" y="1175299"/>
                  <a:pt x="3472573" y="1167718"/>
                </a:cubicBezTo>
                <a:cubicBezTo>
                  <a:pt x="3475989" y="1153149"/>
                  <a:pt x="3482114" y="1141739"/>
                  <a:pt x="3490949" y="1133488"/>
                </a:cubicBezTo>
                <a:cubicBezTo>
                  <a:pt x="3499783" y="1125238"/>
                  <a:pt x="3510361" y="1121112"/>
                  <a:pt x="3522684" y="1121112"/>
                </a:cubicBezTo>
                <a:cubicBezTo>
                  <a:pt x="3532185" y="1121112"/>
                  <a:pt x="3540166" y="1123602"/>
                  <a:pt x="3546625" y="1128582"/>
                </a:cubicBezTo>
                <a:cubicBezTo>
                  <a:pt x="3553084" y="1133562"/>
                  <a:pt x="3557612" y="1140810"/>
                  <a:pt x="3560211" y="1150324"/>
                </a:cubicBezTo>
                <a:cubicBezTo>
                  <a:pt x="3562810" y="1159839"/>
                  <a:pt x="3564109" y="1179089"/>
                  <a:pt x="3564109" y="1208076"/>
                </a:cubicBezTo>
                <a:lnTo>
                  <a:pt x="3564109" y="1314440"/>
                </a:lnTo>
                <a:lnTo>
                  <a:pt x="3624385" y="1314440"/>
                </a:lnTo>
                <a:lnTo>
                  <a:pt x="3624385" y="1153929"/>
                </a:lnTo>
                <a:cubicBezTo>
                  <a:pt x="3624385" y="1125949"/>
                  <a:pt x="3617326" y="1104816"/>
                  <a:pt x="3603208" y="1090528"/>
                </a:cubicBezTo>
                <a:cubicBezTo>
                  <a:pt x="3586414" y="1073711"/>
                  <a:pt x="3565979" y="1065302"/>
                  <a:pt x="3541904" y="1065302"/>
                </a:cubicBezTo>
                <a:close/>
                <a:moveTo>
                  <a:pt x="3227758" y="1065302"/>
                </a:moveTo>
                <a:cubicBezTo>
                  <a:pt x="3196057" y="1065302"/>
                  <a:pt x="3168003" y="1076315"/>
                  <a:pt x="3143595" y="1098342"/>
                </a:cubicBezTo>
                <a:cubicBezTo>
                  <a:pt x="3115764" y="1123643"/>
                  <a:pt x="3101849" y="1155268"/>
                  <a:pt x="3101849" y="1193220"/>
                </a:cubicBezTo>
                <a:cubicBezTo>
                  <a:pt x="3101849" y="1228641"/>
                  <a:pt x="3114165" y="1258741"/>
                  <a:pt x="3138796" y="1283521"/>
                </a:cubicBezTo>
                <a:cubicBezTo>
                  <a:pt x="3163427" y="1308301"/>
                  <a:pt x="3193155" y="1320691"/>
                  <a:pt x="3227981" y="1320691"/>
                </a:cubicBezTo>
                <a:cubicBezTo>
                  <a:pt x="3251645" y="1320691"/>
                  <a:pt x="3273299" y="1315073"/>
                  <a:pt x="3292944" y="1303836"/>
                </a:cubicBezTo>
                <a:cubicBezTo>
                  <a:pt x="3312590" y="1292600"/>
                  <a:pt x="3328105" y="1277010"/>
                  <a:pt x="3339490" y="1257067"/>
                </a:cubicBezTo>
                <a:cubicBezTo>
                  <a:pt x="3350876" y="1237124"/>
                  <a:pt x="3356568" y="1215693"/>
                  <a:pt x="3356568" y="1192773"/>
                </a:cubicBezTo>
                <a:cubicBezTo>
                  <a:pt x="3356568" y="1170002"/>
                  <a:pt x="3350913" y="1148794"/>
                  <a:pt x="3339602" y="1129149"/>
                </a:cubicBezTo>
                <a:cubicBezTo>
                  <a:pt x="3328291" y="1109504"/>
                  <a:pt x="3312552" y="1093951"/>
                  <a:pt x="3292386" y="1082492"/>
                </a:cubicBezTo>
                <a:cubicBezTo>
                  <a:pt x="3272220" y="1071032"/>
                  <a:pt x="3250677" y="1065302"/>
                  <a:pt x="3227758" y="1065302"/>
                </a:cubicBezTo>
                <a:close/>
                <a:moveTo>
                  <a:pt x="2664013" y="1065302"/>
                </a:moveTo>
                <a:cubicBezTo>
                  <a:pt x="2632350" y="1065302"/>
                  <a:pt x="2605443" y="1077283"/>
                  <a:pt x="2583293" y="1101244"/>
                </a:cubicBezTo>
                <a:cubicBezTo>
                  <a:pt x="2561144" y="1125205"/>
                  <a:pt x="2550069" y="1155938"/>
                  <a:pt x="2550069" y="1193443"/>
                </a:cubicBezTo>
                <a:cubicBezTo>
                  <a:pt x="2550069" y="1229608"/>
                  <a:pt x="2561515" y="1259857"/>
                  <a:pt x="2584408" y="1284191"/>
                </a:cubicBezTo>
                <a:cubicBezTo>
                  <a:pt x="2607301" y="1308524"/>
                  <a:pt x="2634430" y="1320691"/>
                  <a:pt x="2665795" y="1320691"/>
                </a:cubicBezTo>
                <a:cubicBezTo>
                  <a:pt x="2679769" y="1320691"/>
                  <a:pt x="2692739" y="1318198"/>
                  <a:pt x="2704706" y="1313212"/>
                </a:cubicBezTo>
                <a:cubicBezTo>
                  <a:pt x="2716672" y="1308227"/>
                  <a:pt x="2728602" y="1300078"/>
                  <a:pt x="2740494" y="1288767"/>
                </a:cubicBezTo>
                <a:lnTo>
                  <a:pt x="2740494" y="1314440"/>
                </a:lnTo>
                <a:lnTo>
                  <a:pt x="2801439" y="1314440"/>
                </a:lnTo>
                <a:lnTo>
                  <a:pt x="2801439" y="1071553"/>
                </a:lnTo>
                <a:lnTo>
                  <a:pt x="2740494" y="1071553"/>
                </a:lnTo>
                <a:lnTo>
                  <a:pt x="2740494" y="1098342"/>
                </a:lnTo>
                <a:cubicBezTo>
                  <a:pt x="2729642" y="1087328"/>
                  <a:pt x="2717823" y="1079068"/>
                  <a:pt x="2705039" y="1073562"/>
                </a:cubicBezTo>
                <a:cubicBezTo>
                  <a:pt x="2692255" y="1068055"/>
                  <a:pt x="2678580" y="1065302"/>
                  <a:pt x="2664013" y="1065302"/>
                </a:cubicBezTo>
                <a:close/>
                <a:moveTo>
                  <a:pt x="2269509" y="1065302"/>
                </a:moveTo>
                <a:cubicBezTo>
                  <a:pt x="2254466" y="1065302"/>
                  <a:pt x="2240577" y="1068130"/>
                  <a:pt x="2227843" y="1073785"/>
                </a:cubicBezTo>
                <a:cubicBezTo>
                  <a:pt x="2215109" y="1079441"/>
                  <a:pt x="2203529" y="1087998"/>
                  <a:pt x="2193104" y="1099458"/>
                </a:cubicBezTo>
                <a:lnTo>
                  <a:pt x="2193104" y="1071553"/>
                </a:lnTo>
                <a:lnTo>
                  <a:pt x="2132159" y="1071553"/>
                </a:lnTo>
                <a:lnTo>
                  <a:pt x="2132159" y="1314440"/>
                </a:lnTo>
                <a:lnTo>
                  <a:pt x="2193104" y="1314440"/>
                </a:lnTo>
                <a:lnTo>
                  <a:pt x="2193104" y="1206391"/>
                </a:lnTo>
                <a:cubicBezTo>
                  <a:pt x="2193104" y="1183025"/>
                  <a:pt x="2195155" y="1165910"/>
                  <a:pt x="2199257" y="1155045"/>
                </a:cubicBezTo>
                <a:cubicBezTo>
                  <a:pt x="2203359" y="1144181"/>
                  <a:pt x="2209551" y="1135735"/>
                  <a:pt x="2217830" y="1129707"/>
                </a:cubicBezTo>
                <a:cubicBezTo>
                  <a:pt x="2226110" y="1123680"/>
                  <a:pt x="2235322" y="1120666"/>
                  <a:pt x="2245465" y="1120666"/>
                </a:cubicBezTo>
                <a:cubicBezTo>
                  <a:pt x="2254567" y="1120666"/>
                  <a:pt x="2262325" y="1123047"/>
                  <a:pt x="2268740" y="1127810"/>
                </a:cubicBezTo>
                <a:cubicBezTo>
                  <a:pt x="2275155" y="1132572"/>
                  <a:pt x="2279965" y="1139828"/>
                  <a:pt x="2283172" y="1149576"/>
                </a:cubicBezTo>
                <a:cubicBezTo>
                  <a:pt x="2286379" y="1159324"/>
                  <a:pt x="2287982" y="1175063"/>
                  <a:pt x="2287982" y="1196791"/>
                </a:cubicBezTo>
                <a:lnTo>
                  <a:pt x="2287982" y="1314440"/>
                </a:lnTo>
                <a:lnTo>
                  <a:pt x="2349374" y="1314440"/>
                </a:lnTo>
                <a:lnTo>
                  <a:pt x="2349374" y="1204828"/>
                </a:lnTo>
                <a:cubicBezTo>
                  <a:pt x="2349374" y="1181611"/>
                  <a:pt x="2351383" y="1164756"/>
                  <a:pt x="2355401" y="1154264"/>
                </a:cubicBezTo>
                <a:cubicBezTo>
                  <a:pt x="2359420" y="1143772"/>
                  <a:pt x="2365559" y="1135549"/>
                  <a:pt x="2373819" y="1129596"/>
                </a:cubicBezTo>
                <a:cubicBezTo>
                  <a:pt x="2382079" y="1123643"/>
                  <a:pt x="2391418" y="1120666"/>
                  <a:pt x="2401836" y="1120666"/>
                </a:cubicBezTo>
                <a:cubicBezTo>
                  <a:pt x="2415528" y="1120666"/>
                  <a:pt x="2425797" y="1125540"/>
                  <a:pt x="2432643" y="1135288"/>
                </a:cubicBezTo>
                <a:cubicBezTo>
                  <a:pt x="2439489" y="1145037"/>
                  <a:pt x="2442912" y="1163677"/>
                  <a:pt x="2442912" y="1191210"/>
                </a:cubicBezTo>
                <a:lnTo>
                  <a:pt x="2442912" y="1314440"/>
                </a:lnTo>
                <a:lnTo>
                  <a:pt x="2504304" y="1314440"/>
                </a:lnTo>
                <a:lnTo>
                  <a:pt x="2504304" y="1172012"/>
                </a:lnTo>
                <a:cubicBezTo>
                  <a:pt x="2504304" y="1142841"/>
                  <a:pt x="2501437" y="1121782"/>
                  <a:pt x="2495702" y="1108834"/>
                </a:cubicBezTo>
                <a:cubicBezTo>
                  <a:pt x="2489968" y="1095886"/>
                  <a:pt x="2480547" y="1085394"/>
                  <a:pt x="2467441" y="1077357"/>
                </a:cubicBezTo>
                <a:cubicBezTo>
                  <a:pt x="2454335" y="1069320"/>
                  <a:pt x="2439144" y="1065302"/>
                  <a:pt x="2421868" y="1065302"/>
                </a:cubicBezTo>
                <a:cubicBezTo>
                  <a:pt x="2405188" y="1065302"/>
                  <a:pt x="2389810" y="1069023"/>
                  <a:pt x="2375736" y="1076464"/>
                </a:cubicBezTo>
                <a:cubicBezTo>
                  <a:pt x="2361661" y="1083905"/>
                  <a:pt x="2349783" y="1094770"/>
                  <a:pt x="2340102" y="1109057"/>
                </a:cubicBezTo>
                <a:cubicBezTo>
                  <a:pt x="2332656" y="1094770"/>
                  <a:pt x="2322827" y="1083905"/>
                  <a:pt x="2310614" y="1076464"/>
                </a:cubicBezTo>
                <a:cubicBezTo>
                  <a:pt x="2298400" y="1069023"/>
                  <a:pt x="2284699" y="1065302"/>
                  <a:pt x="2269509" y="1065302"/>
                </a:cubicBezTo>
                <a:close/>
                <a:moveTo>
                  <a:pt x="2081037" y="1065302"/>
                </a:moveTo>
                <a:cubicBezTo>
                  <a:pt x="2069875" y="1065302"/>
                  <a:pt x="2059606" y="1068427"/>
                  <a:pt x="2050229" y="1074678"/>
                </a:cubicBezTo>
                <a:cubicBezTo>
                  <a:pt x="2040853" y="1080929"/>
                  <a:pt x="2033338" y="1090082"/>
                  <a:pt x="2027682" y="1102137"/>
                </a:cubicBezTo>
                <a:lnTo>
                  <a:pt x="2027682" y="1071553"/>
                </a:lnTo>
                <a:lnTo>
                  <a:pt x="1975443" y="1071553"/>
                </a:lnTo>
                <a:lnTo>
                  <a:pt x="1975443" y="1314440"/>
                </a:lnTo>
                <a:lnTo>
                  <a:pt x="2035942" y="1314440"/>
                </a:lnTo>
                <a:lnTo>
                  <a:pt x="2035942" y="1216214"/>
                </a:lnTo>
                <a:lnTo>
                  <a:pt x="2035719" y="1204382"/>
                </a:lnTo>
                <a:cubicBezTo>
                  <a:pt x="2035719" y="1170449"/>
                  <a:pt x="2038956" y="1147678"/>
                  <a:pt x="2045430" y="1136070"/>
                </a:cubicBezTo>
                <a:cubicBezTo>
                  <a:pt x="2051904" y="1124461"/>
                  <a:pt x="2059829" y="1118657"/>
                  <a:pt x="2069205" y="1118657"/>
                </a:cubicBezTo>
                <a:cubicBezTo>
                  <a:pt x="2073819" y="1118657"/>
                  <a:pt x="2079698" y="1120443"/>
                  <a:pt x="2086841" y="1124015"/>
                </a:cubicBezTo>
                <a:lnTo>
                  <a:pt x="2105817" y="1071553"/>
                </a:lnTo>
                <a:cubicBezTo>
                  <a:pt x="2097185" y="1067385"/>
                  <a:pt x="2088925" y="1065302"/>
                  <a:pt x="2081037" y="1065302"/>
                </a:cubicBezTo>
                <a:close/>
                <a:moveTo>
                  <a:pt x="1808532" y="1065302"/>
                </a:moveTo>
                <a:cubicBezTo>
                  <a:pt x="1776832" y="1065302"/>
                  <a:pt x="1748778" y="1076315"/>
                  <a:pt x="1724370" y="1098342"/>
                </a:cubicBezTo>
                <a:cubicBezTo>
                  <a:pt x="1696539" y="1123643"/>
                  <a:pt x="1682624" y="1155268"/>
                  <a:pt x="1682624" y="1193220"/>
                </a:cubicBezTo>
                <a:cubicBezTo>
                  <a:pt x="1682624" y="1228641"/>
                  <a:pt x="1694939" y="1258741"/>
                  <a:pt x="1719571" y="1283521"/>
                </a:cubicBezTo>
                <a:cubicBezTo>
                  <a:pt x="1744201" y="1308301"/>
                  <a:pt x="1773930" y="1320691"/>
                  <a:pt x="1808756" y="1320691"/>
                </a:cubicBezTo>
                <a:cubicBezTo>
                  <a:pt x="1832420" y="1320691"/>
                  <a:pt x="1854074" y="1315073"/>
                  <a:pt x="1873719" y="1303836"/>
                </a:cubicBezTo>
                <a:cubicBezTo>
                  <a:pt x="1893364" y="1292600"/>
                  <a:pt x="1908880" y="1277010"/>
                  <a:pt x="1920265" y="1257067"/>
                </a:cubicBezTo>
                <a:cubicBezTo>
                  <a:pt x="1931651" y="1237124"/>
                  <a:pt x="1937343" y="1215693"/>
                  <a:pt x="1937343" y="1192773"/>
                </a:cubicBezTo>
                <a:cubicBezTo>
                  <a:pt x="1937343" y="1170002"/>
                  <a:pt x="1931688" y="1148794"/>
                  <a:pt x="1920377" y="1129149"/>
                </a:cubicBezTo>
                <a:cubicBezTo>
                  <a:pt x="1909066" y="1109504"/>
                  <a:pt x="1893327" y="1093951"/>
                  <a:pt x="1873161" y="1082492"/>
                </a:cubicBezTo>
                <a:cubicBezTo>
                  <a:pt x="1852995" y="1071032"/>
                  <a:pt x="1831452" y="1065302"/>
                  <a:pt x="1808532" y="1065302"/>
                </a:cubicBezTo>
                <a:close/>
                <a:moveTo>
                  <a:pt x="1439365" y="1065302"/>
                </a:moveTo>
                <a:cubicBezTo>
                  <a:pt x="1416296" y="1065302"/>
                  <a:pt x="1397358" y="1072111"/>
                  <a:pt x="1382549" y="1085729"/>
                </a:cubicBezTo>
                <a:cubicBezTo>
                  <a:pt x="1367741" y="1099346"/>
                  <a:pt x="1360336" y="1115755"/>
                  <a:pt x="1360336" y="1134953"/>
                </a:cubicBezTo>
                <a:cubicBezTo>
                  <a:pt x="1360336" y="1164719"/>
                  <a:pt x="1379982" y="1189499"/>
                  <a:pt x="1419273" y="1209293"/>
                </a:cubicBezTo>
                <a:lnTo>
                  <a:pt x="1439811" y="1219562"/>
                </a:lnTo>
                <a:cubicBezTo>
                  <a:pt x="1457521" y="1228492"/>
                  <a:pt x="1466377" y="1237645"/>
                  <a:pt x="1466377" y="1247021"/>
                </a:cubicBezTo>
                <a:cubicBezTo>
                  <a:pt x="1466377" y="1252081"/>
                  <a:pt x="1463921" y="1256546"/>
                  <a:pt x="1459010" y="1260416"/>
                </a:cubicBezTo>
                <a:cubicBezTo>
                  <a:pt x="1454098" y="1264285"/>
                  <a:pt x="1447624" y="1266220"/>
                  <a:pt x="1439588" y="1266220"/>
                </a:cubicBezTo>
                <a:cubicBezTo>
                  <a:pt x="1432146" y="1266220"/>
                  <a:pt x="1423626" y="1263653"/>
                  <a:pt x="1414026" y="1258518"/>
                </a:cubicBezTo>
                <a:cubicBezTo>
                  <a:pt x="1404427" y="1253383"/>
                  <a:pt x="1396055" y="1246649"/>
                  <a:pt x="1388912" y="1238315"/>
                </a:cubicBezTo>
                <a:lnTo>
                  <a:pt x="1351407" y="1279168"/>
                </a:lnTo>
                <a:cubicBezTo>
                  <a:pt x="1372541" y="1306850"/>
                  <a:pt x="1400818" y="1320691"/>
                  <a:pt x="1436239" y="1320691"/>
                </a:cubicBezTo>
                <a:cubicBezTo>
                  <a:pt x="1462879" y="1320691"/>
                  <a:pt x="1484124" y="1313473"/>
                  <a:pt x="1499974" y="1299036"/>
                </a:cubicBezTo>
                <a:cubicBezTo>
                  <a:pt x="1515825" y="1284600"/>
                  <a:pt x="1523750" y="1266592"/>
                  <a:pt x="1523750" y="1245012"/>
                </a:cubicBezTo>
                <a:cubicBezTo>
                  <a:pt x="1523750" y="1228790"/>
                  <a:pt x="1519360" y="1214651"/>
                  <a:pt x="1510579" y="1202596"/>
                </a:cubicBezTo>
                <a:cubicBezTo>
                  <a:pt x="1501798" y="1190541"/>
                  <a:pt x="1485650" y="1178709"/>
                  <a:pt x="1462135" y="1167100"/>
                </a:cubicBezTo>
                <a:lnTo>
                  <a:pt x="1439811" y="1155938"/>
                </a:lnTo>
                <a:cubicBezTo>
                  <a:pt x="1430137" y="1151176"/>
                  <a:pt x="1424072" y="1147418"/>
                  <a:pt x="1421617" y="1144665"/>
                </a:cubicBezTo>
                <a:cubicBezTo>
                  <a:pt x="1419161" y="1141911"/>
                  <a:pt x="1417933" y="1138897"/>
                  <a:pt x="1417933" y="1135623"/>
                </a:cubicBezTo>
                <a:cubicBezTo>
                  <a:pt x="1417933" y="1131307"/>
                  <a:pt x="1419868" y="1127698"/>
                  <a:pt x="1423738" y="1124796"/>
                </a:cubicBezTo>
                <a:cubicBezTo>
                  <a:pt x="1427607" y="1121894"/>
                  <a:pt x="1432965" y="1120443"/>
                  <a:pt x="1439811" y="1120443"/>
                </a:cubicBezTo>
                <a:cubicBezTo>
                  <a:pt x="1452312" y="1120443"/>
                  <a:pt x="1466228" y="1128033"/>
                  <a:pt x="1481557" y="1143213"/>
                </a:cubicBezTo>
                <a:lnTo>
                  <a:pt x="1519285" y="1105486"/>
                </a:lnTo>
                <a:cubicBezTo>
                  <a:pt x="1509611" y="1092537"/>
                  <a:pt x="1497817" y="1082603"/>
                  <a:pt x="1483901" y="1075683"/>
                </a:cubicBezTo>
                <a:cubicBezTo>
                  <a:pt x="1469986" y="1068762"/>
                  <a:pt x="1455140" y="1065302"/>
                  <a:pt x="1439365" y="1065302"/>
                </a:cubicBezTo>
                <a:close/>
                <a:moveTo>
                  <a:pt x="1227328" y="1065302"/>
                </a:moveTo>
                <a:cubicBezTo>
                  <a:pt x="1215587" y="1065302"/>
                  <a:pt x="1204107" y="1067580"/>
                  <a:pt x="1192886" y="1072135"/>
                </a:cubicBezTo>
                <a:cubicBezTo>
                  <a:pt x="1181666" y="1076691"/>
                  <a:pt x="1169146" y="1084794"/>
                  <a:pt x="1155326" y="1096444"/>
                </a:cubicBezTo>
                <a:lnTo>
                  <a:pt x="1155326" y="1071553"/>
                </a:lnTo>
                <a:lnTo>
                  <a:pt x="1094381" y="1071553"/>
                </a:lnTo>
                <a:lnTo>
                  <a:pt x="1094381" y="1314440"/>
                </a:lnTo>
                <a:lnTo>
                  <a:pt x="1155326" y="1314440"/>
                </a:lnTo>
                <a:lnTo>
                  <a:pt x="1155326" y="1216995"/>
                </a:lnTo>
                <a:cubicBezTo>
                  <a:pt x="1155326" y="1191724"/>
                  <a:pt x="1156217" y="1175299"/>
                  <a:pt x="1157998" y="1167718"/>
                </a:cubicBezTo>
                <a:cubicBezTo>
                  <a:pt x="1161414" y="1153149"/>
                  <a:pt x="1167539" y="1141739"/>
                  <a:pt x="1176373" y="1133488"/>
                </a:cubicBezTo>
                <a:cubicBezTo>
                  <a:pt x="1185208" y="1125238"/>
                  <a:pt x="1195786" y="1121112"/>
                  <a:pt x="1208109" y="1121112"/>
                </a:cubicBezTo>
                <a:cubicBezTo>
                  <a:pt x="1217611" y="1121112"/>
                  <a:pt x="1225591" y="1123602"/>
                  <a:pt x="1232049" y="1128582"/>
                </a:cubicBezTo>
                <a:cubicBezTo>
                  <a:pt x="1238509" y="1133562"/>
                  <a:pt x="1243037" y="1140810"/>
                  <a:pt x="1245636" y="1150324"/>
                </a:cubicBezTo>
                <a:cubicBezTo>
                  <a:pt x="1248235" y="1159839"/>
                  <a:pt x="1249534" y="1179089"/>
                  <a:pt x="1249534" y="1208076"/>
                </a:cubicBezTo>
                <a:lnTo>
                  <a:pt x="1249534" y="1314440"/>
                </a:lnTo>
                <a:lnTo>
                  <a:pt x="1309810" y="1314440"/>
                </a:lnTo>
                <a:lnTo>
                  <a:pt x="1309810" y="1153929"/>
                </a:lnTo>
                <a:cubicBezTo>
                  <a:pt x="1309810" y="1125949"/>
                  <a:pt x="1302750" y="1104816"/>
                  <a:pt x="1288633" y="1090528"/>
                </a:cubicBezTo>
                <a:cubicBezTo>
                  <a:pt x="1271839" y="1073711"/>
                  <a:pt x="1251404" y="1065302"/>
                  <a:pt x="1227328" y="1065302"/>
                </a:cubicBezTo>
                <a:close/>
                <a:moveTo>
                  <a:pt x="892363" y="1065302"/>
                </a:moveTo>
                <a:cubicBezTo>
                  <a:pt x="860700" y="1065302"/>
                  <a:pt x="833793" y="1077283"/>
                  <a:pt x="811643" y="1101244"/>
                </a:cubicBezTo>
                <a:cubicBezTo>
                  <a:pt x="789493" y="1125205"/>
                  <a:pt x="778419" y="1155938"/>
                  <a:pt x="778419" y="1193443"/>
                </a:cubicBezTo>
                <a:cubicBezTo>
                  <a:pt x="778419" y="1229608"/>
                  <a:pt x="789865" y="1259857"/>
                  <a:pt x="812758" y="1284191"/>
                </a:cubicBezTo>
                <a:cubicBezTo>
                  <a:pt x="835651" y="1308524"/>
                  <a:pt x="862780" y="1320691"/>
                  <a:pt x="894145" y="1320691"/>
                </a:cubicBezTo>
                <a:cubicBezTo>
                  <a:pt x="908119" y="1320691"/>
                  <a:pt x="921089" y="1318198"/>
                  <a:pt x="933056" y="1313212"/>
                </a:cubicBezTo>
                <a:cubicBezTo>
                  <a:pt x="945022" y="1308227"/>
                  <a:pt x="956952" y="1300078"/>
                  <a:pt x="968844" y="1288767"/>
                </a:cubicBezTo>
                <a:lnTo>
                  <a:pt x="968844" y="1314440"/>
                </a:lnTo>
                <a:lnTo>
                  <a:pt x="1029789" y="1314440"/>
                </a:lnTo>
                <a:lnTo>
                  <a:pt x="1029789" y="1071553"/>
                </a:lnTo>
                <a:lnTo>
                  <a:pt x="968844" y="1071553"/>
                </a:lnTo>
                <a:lnTo>
                  <a:pt x="968844" y="1098342"/>
                </a:lnTo>
                <a:cubicBezTo>
                  <a:pt x="957991" y="1087328"/>
                  <a:pt x="946173" y="1079068"/>
                  <a:pt x="933389" y="1073562"/>
                </a:cubicBezTo>
                <a:cubicBezTo>
                  <a:pt x="920605" y="1068055"/>
                  <a:pt x="906929" y="1065302"/>
                  <a:pt x="892363" y="1065302"/>
                </a:cubicBezTo>
                <a:close/>
                <a:moveTo>
                  <a:pt x="738012" y="1065302"/>
                </a:moveTo>
                <a:cubicBezTo>
                  <a:pt x="726850" y="1065302"/>
                  <a:pt x="716580" y="1068427"/>
                  <a:pt x="707204" y="1074678"/>
                </a:cubicBezTo>
                <a:cubicBezTo>
                  <a:pt x="697828" y="1080929"/>
                  <a:pt x="690312" y="1090082"/>
                  <a:pt x="684657" y="1102137"/>
                </a:cubicBezTo>
                <a:lnTo>
                  <a:pt x="684657" y="1071553"/>
                </a:lnTo>
                <a:lnTo>
                  <a:pt x="632418" y="1071553"/>
                </a:lnTo>
                <a:lnTo>
                  <a:pt x="632418" y="1314440"/>
                </a:lnTo>
                <a:lnTo>
                  <a:pt x="692917" y="1314440"/>
                </a:lnTo>
                <a:lnTo>
                  <a:pt x="692917" y="1216214"/>
                </a:lnTo>
                <a:lnTo>
                  <a:pt x="692694" y="1204382"/>
                </a:lnTo>
                <a:cubicBezTo>
                  <a:pt x="692694" y="1170449"/>
                  <a:pt x="695931" y="1147678"/>
                  <a:pt x="702405" y="1136070"/>
                </a:cubicBezTo>
                <a:cubicBezTo>
                  <a:pt x="708879" y="1124461"/>
                  <a:pt x="716804" y="1118657"/>
                  <a:pt x="726180" y="1118657"/>
                </a:cubicBezTo>
                <a:cubicBezTo>
                  <a:pt x="730794" y="1118657"/>
                  <a:pt x="736672" y="1120443"/>
                  <a:pt x="743816" y="1124015"/>
                </a:cubicBezTo>
                <a:lnTo>
                  <a:pt x="762792" y="1071553"/>
                </a:lnTo>
                <a:cubicBezTo>
                  <a:pt x="754160" y="1067385"/>
                  <a:pt x="745900" y="1065302"/>
                  <a:pt x="738012" y="1065302"/>
                </a:cubicBezTo>
                <a:close/>
                <a:moveTo>
                  <a:pt x="430533" y="986051"/>
                </a:moveTo>
                <a:lnTo>
                  <a:pt x="430533" y="1047666"/>
                </a:lnTo>
                <a:lnTo>
                  <a:pt x="488799" y="1047666"/>
                </a:lnTo>
                <a:lnTo>
                  <a:pt x="488799" y="1314440"/>
                </a:lnTo>
                <a:lnTo>
                  <a:pt x="552200" y="1314440"/>
                </a:lnTo>
                <a:lnTo>
                  <a:pt x="552200" y="1047666"/>
                </a:lnTo>
                <a:lnTo>
                  <a:pt x="612029" y="1047666"/>
                </a:lnTo>
                <a:lnTo>
                  <a:pt x="612029" y="986051"/>
                </a:lnTo>
                <a:close/>
                <a:moveTo>
                  <a:pt x="2873398" y="982033"/>
                </a:moveTo>
                <a:lnTo>
                  <a:pt x="2873398" y="1071553"/>
                </a:lnTo>
                <a:lnTo>
                  <a:pt x="2842144" y="1071553"/>
                </a:lnTo>
                <a:lnTo>
                  <a:pt x="2842144" y="1124015"/>
                </a:lnTo>
                <a:lnTo>
                  <a:pt x="2873398" y="1124015"/>
                </a:lnTo>
                <a:lnTo>
                  <a:pt x="2873398" y="1314440"/>
                </a:lnTo>
                <a:lnTo>
                  <a:pt x="2934343" y="1314440"/>
                </a:lnTo>
                <a:lnTo>
                  <a:pt x="2934343" y="1124015"/>
                </a:lnTo>
                <a:lnTo>
                  <a:pt x="2970508" y="1124015"/>
                </a:lnTo>
                <a:lnTo>
                  <a:pt x="2970508" y="1071553"/>
                </a:lnTo>
                <a:lnTo>
                  <a:pt x="2934343" y="1071553"/>
                </a:lnTo>
                <a:lnTo>
                  <a:pt x="2934343" y="982033"/>
                </a:lnTo>
                <a:close/>
                <a:moveTo>
                  <a:pt x="3023156" y="971540"/>
                </a:moveTo>
                <a:cubicBezTo>
                  <a:pt x="3012471" y="971540"/>
                  <a:pt x="3003344" y="975335"/>
                  <a:pt x="2995776" y="982925"/>
                </a:cubicBezTo>
                <a:cubicBezTo>
                  <a:pt x="2988207" y="990516"/>
                  <a:pt x="2984424" y="999669"/>
                  <a:pt x="2984424" y="1010384"/>
                </a:cubicBezTo>
                <a:cubicBezTo>
                  <a:pt x="2984424" y="1021546"/>
                  <a:pt x="2988245" y="1031034"/>
                  <a:pt x="2995887" y="1038848"/>
                </a:cubicBezTo>
                <a:cubicBezTo>
                  <a:pt x="3003530" y="1046661"/>
                  <a:pt x="3012768" y="1050568"/>
                  <a:pt x="3023603" y="1050568"/>
                </a:cubicBezTo>
                <a:cubicBezTo>
                  <a:pt x="3034139" y="1050568"/>
                  <a:pt x="3043192" y="1046736"/>
                  <a:pt x="3050760" y="1039071"/>
                </a:cubicBezTo>
                <a:cubicBezTo>
                  <a:pt x="3058328" y="1031406"/>
                  <a:pt x="3062112" y="1022142"/>
                  <a:pt x="3062112" y="1011277"/>
                </a:cubicBezTo>
                <a:cubicBezTo>
                  <a:pt x="3062112" y="1000264"/>
                  <a:pt x="3058291" y="990888"/>
                  <a:pt x="3050648" y="983149"/>
                </a:cubicBezTo>
                <a:cubicBezTo>
                  <a:pt x="3043005" y="975410"/>
                  <a:pt x="3033842" y="971540"/>
                  <a:pt x="3023156" y="971540"/>
                </a:cubicBezTo>
                <a:close/>
                <a:moveTo>
                  <a:pt x="1622423" y="971540"/>
                </a:moveTo>
                <a:cubicBezTo>
                  <a:pt x="1604861" y="971540"/>
                  <a:pt x="1591281" y="975447"/>
                  <a:pt x="1581681" y="983260"/>
                </a:cubicBezTo>
                <a:cubicBezTo>
                  <a:pt x="1572082" y="991074"/>
                  <a:pt x="1566464" y="1001678"/>
                  <a:pt x="1564826" y="1015072"/>
                </a:cubicBezTo>
                <a:cubicBezTo>
                  <a:pt x="1563934" y="1020877"/>
                  <a:pt x="1563413" y="1039703"/>
                  <a:pt x="1563264" y="1071553"/>
                </a:cubicBezTo>
                <a:lnTo>
                  <a:pt x="1541609" y="1071553"/>
                </a:lnTo>
                <a:lnTo>
                  <a:pt x="1541609" y="1123122"/>
                </a:lnTo>
                <a:lnTo>
                  <a:pt x="1563264" y="1123122"/>
                </a:lnTo>
                <a:lnTo>
                  <a:pt x="1563264" y="1314440"/>
                </a:lnTo>
                <a:lnTo>
                  <a:pt x="1624209" y="1314440"/>
                </a:lnTo>
                <a:lnTo>
                  <a:pt x="1624209" y="1123122"/>
                </a:lnTo>
                <a:lnTo>
                  <a:pt x="1662830" y="1123122"/>
                </a:lnTo>
                <a:lnTo>
                  <a:pt x="1662830" y="1071553"/>
                </a:lnTo>
                <a:lnTo>
                  <a:pt x="1624209" y="1071553"/>
                </a:lnTo>
                <a:lnTo>
                  <a:pt x="1624432" y="1041192"/>
                </a:lnTo>
                <a:cubicBezTo>
                  <a:pt x="1624432" y="1034197"/>
                  <a:pt x="1625623" y="1029583"/>
                  <a:pt x="1628004" y="1027351"/>
                </a:cubicBezTo>
                <a:cubicBezTo>
                  <a:pt x="1631278" y="1024374"/>
                  <a:pt x="1636487" y="1022886"/>
                  <a:pt x="1643631" y="1022886"/>
                </a:cubicBezTo>
                <a:cubicBezTo>
                  <a:pt x="1649286" y="1022886"/>
                  <a:pt x="1656504" y="1024151"/>
                  <a:pt x="1665285" y="1026681"/>
                </a:cubicBezTo>
                <a:lnTo>
                  <a:pt x="1665285" y="980247"/>
                </a:lnTo>
                <a:cubicBezTo>
                  <a:pt x="1649361" y="974442"/>
                  <a:pt x="1635073" y="971540"/>
                  <a:pt x="1622423" y="971540"/>
                </a:cubicBezTo>
                <a:close/>
                <a:moveTo>
                  <a:pt x="771312" y="570225"/>
                </a:moveTo>
                <a:cubicBezTo>
                  <a:pt x="790692" y="570225"/>
                  <a:pt x="806606" y="576736"/>
                  <a:pt x="819054" y="589759"/>
                </a:cubicBezTo>
                <a:cubicBezTo>
                  <a:pt x="831503" y="602781"/>
                  <a:pt x="837727" y="619710"/>
                  <a:pt x="837727" y="640546"/>
                </a:cubicBezTo>
                <a:cubicBezTo>
                  <a:pt x="837727" y="661382"/>
                  <a:pt x="831391" y="678423"/>
                  <a:pt x="818720" y="691669"/>
                </a:cubicBezTo>
                <a:cubicBezTo>
                  <a:pt x="806048" y="704915"/>
                  <a:pt x="790171" y="711537"/>
                  <a:pt x="771089" y="711537"/>
                </a:cubicBezTo>
                <a:cubicBezTo>
                  <a:pt x="752006" y="711537"/>
                  <a:pt x="736241" y="704989"/>
                  <a:pt x="723793" y="691892"/>
                </a:cubicBezTo>
                <a:cubicBezTo>
                  <a:pt x="711345" y="678795"/>
                  <a:pt x="705121" y="661680"/>
                  <a:pt x="705121" y="640546"/>
                </a:cubicBezTo>
                <a:cubicBezTo>
                  <a:pt x="705121" y="620008"/>
                  <a:pt x="711419" y="603153"/>
                  <a:pt x="724016" y="589982"/>
                </a:cubicBezTo>
                <a:cubicBezTo>
                  <a:pt x="736613" y="576811"/>
                  <a:pt x="752378" y="570225"/>
                  <a:pt x="771312" y="570225"/>
                </a:cubicBezTo>
                <a:close/>
                <a:moveTo>
                  <a:pt x="1211695" y="564421"/>
                </a:moveTo>
                <a:cubicBezTo>
                  <a:pt x="1227349" y="564421"/>
                  <a:pt x="1241103" y="568662"/>
                  <a:pt x="1252954" y="577146"/>
                </a:cubicBezTo>
                <a:cubicBezTo>
                  <a:pt x="1264806" y="585629"/>
                  <a:pt x="1272744" y="596642"/>
                  <a:pt x="1276770" y="610186"/>
                </a:cubicBezTo>
                <a:lnTo>
                  <a:pt x="1144610" y="610186"/>
                </a:lnTo>
                <a:cubicBezTo>
                  <a:pt x="1151468" y="595154"/>
                  <a:pt x="1158922" y="584661"/>
                  <a:pt x="1166973" y="578708"/>
                </a:cubicBezTo>
                <a:cubicBezTo>
                  <a:pt x="1179793" y="569183"/>
                  <a:pt x="1194700" y="564421"/>
                  <a:pt x="1211695" y="564421"/>
                </a:cubicBezTo>
                <a:close/>
                <a:moveTo>
                  <a:pt x="1788962" y="519103"/>
                </a:moveTo>
                <a:lnTo>
                  <a:pt x="1788962" y="570672"/>
                </a:lnTo>
                <a:lnTo>
                  <a:pt x="1881844" y="570672"/>
                </a:lnTo>
                <a:lnTo>
                  <a:pt x="1772218" y="761990"/>
                </a:lnTo>
                <a:lnTo>
                  <a:pt x="1968671" y="761990"/>
                </a:lnTo>
                <a:lnTo>
                  <a:pt x="1968671" y="710421"/>
                </a:lnTo>
                <a:lnTo>
                  <a:pt x="1865802" y="710421"/>
                </a:lnTo>
                <a:lnTo>
                  <a:pt x="1974923" y="519103"/>
                </a:lnTo>
                <a:close/>
                <a:moveTo>
                  <a:pt x="1522603" y="512852"/>
                </a:moveTo>
                <a:cubicBezTo>
                  <a:pt x="1510862" y="512852"/>
                  <a:pt x="1499381" y="515130"/>
                  <a:pt x="1488161" y="519685"/>
                </a:cubicBezTo>
                <a:cubicBezTo>
                  <a:pt x="1476941" y="524241"/>
                  <a:pt x="1464421" y="532344"/>
                  <a:pt x="1450601" y="543994"/>
                </a:cubicBezTo>
                <a:lnTo>
                  <a:pt x="1450601" y="519103"/>
                </a:lnTo>
                <a:lnTo>
                  <a:pt x="1389656" y="519103"/>
                </a:lnTo>
                <a:lnTo>
                  <a:pt x="1389656" y="761990"/>
                </a:lnTo>
                <a:lnTo>
                  <a:pt x="1450601" y="761990"/>
                </a:lnTo>
                <a:lnTo>
                  <a:pt x="1450601" y="664545"/>
                </a:lnTo>
                <a:cubicBezTo>
                  <a:pt x="1450601" y="639274"/>
                  <a:pt x="1451491" y="622849"/>
                  <a:pt x="1453273" y="615268"/>
                </a:cubicBezTo>
                <a:cubicBezTo>
                  <a:pt x="1456689" y="600699"/>
                  <a:pt x="1462814" y="589289"/>
                  <a:pt x="1471648" y="581038"/>
                </a:cubicBezTo>
                <a:cubicBezTo>
                  <a:pt x="1480483" y="572788"/>
                  <a:pt x="1491061" y="568662"/>
                  <a:pt x="1503384" y="568662"/>
                </a:cubicBezTo>
                <a:cubicBezTo>
                  <a:pt x="1512885" y="568662"/>
                  <a:pt x="1520866" y="571152"/>
                  <a:pt x="1527325" y="576132"/>
                </a:cubicBezTo>
                <a:cubicBezTo>
                  <a:pt x="1533784" y="581112"/>
                  <a:pt x="1538312" y="588359"/>
                  <a:pt x="1540911" y="597874"/>
                </a:cubicBezTo>
                <a:cubicBezTo>
                  <a:pt x="1543510" y="607388"/>
                  <a:pt x="1544809" y="626639"/>
                  <a:pt x="1544809" y="655626"/>
                </a:cubicBezTo>
                <a:lnTo>
                  <a:pt x="1544809" y="761990"/>
                </a:lnTo>
                <a:lnTo>
                  <a:pt x="1605085" y="761990"/>
                </a:lnTo>
                <a:lnTo>
                  <a:pt x="1605085" y="601479"/>
                </a:lnTo>
                <a:cubicBezTo>
                  <a:pt x="1605085" y="573499"/>
                  <a:pt x="1598026" y="552366"/>
                  <a:pt x="1583908" y="538078"/>
                </a:cubicBezTo>
                <a:cubicBezTo>
                  <a:pt x="1567114" y="521261"/>
                  <a:pt x="1546679" y="512852"/>
                  <a:pt x="1522603" y="512852"/>
                </a:cubicBezTo>
                <a:close/>
                <a:moveTo>
                  <a:pt x="1208681" y="512852"/>
                </a:moveTo>
                <a:cubicBezTo>
                  <a:pt x="1172664" y="512852"/>
                  <a:pt x="1142713" y="525093"/>
                  <a:pt x="1118826" y="549575"/>
                </a:cubicBezTo>
                <a:cubicBezTo>
                  <a:pt x="1094939" y="574057"/>
                  <a:pt x="1082995" y="604828"/>
                  <a:pt x="1082995" y="641886"/>
                </a:cubicBezTo>
                <a:cubicBezTo>
                  <a:pt x="1082995" y="678051"/>
                  <a:pt x="1094976" y="708152"/>
                  <a:pt x="1118937" y="732187"/>
                </a:cubicBezTo>
                <a:cubicBezTo>
                  <a:pt x="1142899" y="756223"/>
                  <a:pt x="1173929" y="768241"/>
                  <a:pt x="1212029" y="768241"/>
                </a:cubicBezTo>
                <a:cubicBezTo>
                  <a:pt x="1236586" y="768241"/>
                  <a:pt x="1257794" y="763888"/>
                  <a:pt x="1275653" y="755181"/>
                </a:cubicBezTo>
                <a:cubicBezTo>
                  <a:pt x="1293513" y="746475"/>
                  <a:pt x="1308842" y="733043"/>
                  <a:pt x="1321641" y="714886"/>
                </a:cubicBezTo>
                <a:lnTo>
                  <a:pt x="1270296" y="690776"/>
                </a:lnTo>
                <a:cubicBezTo>
                  <a:pt x="1253925" y="706700"/>
                  <a:pt x="1234354" y="714663"/>
                  <a:pt x="1211583" y="714663"/>
                </a:cubicBezTo>
                <a:cubicBezTo>
                  <a:pt x="1192533" y="714663"/>
                  <a:pt x="1176869" y="709565"/>
                  <a:pt x="1164590" y="699371"/>
                </a:cubicBezTo>
                <a:cubicBezTo>
                  <a:pt x="1152312" y="689176"/>
                  <a:pt x="1144759" y="675447"/>
                  <a:pt x="1141931" y="658182"/>
                </a:cubicBezTo>
                <a:lnTo>
                  <a:pt x="1337715" y="658182"/>
                </a:lnTo>
                <a:lnTo>
                  <a:pt x="1337938" y="646574"/>
                </a:lnTo>
                <a:cubicBezTo>
                  <a:pt x="1337938" y="606390"/>
                  <a:pt x="1325957" y="574057"/>
                  <a:pt x="1301996" y="549575"/>
                </a:cubicBezTo>
                <a:cubicBezTo>
                  <a:pt x="1278035" y="525093"/>
                  <a:pt x="1246930" y="512852"/>
                  <a:pt x="1208681" y="512852"/>
                </a:cubicBezTo>
                <a:close/>
                <a:moveTo>
                  <a:pt x="1042812" y="512852"/>
                </a:moveTo>
                <a:cubicBezTo>
                  <a:pt x="1031650" y="512852"/>
                  <a:pt x="1021381" y="515977"/>
                  <a:pt x="1012004" y="522228"/>
                </a:cubicBezTo>
                <a:cubicBezTo>
                  <a:pt x="1002628" y="528479"/>
                  <a:pt x="995112" y="537632"/>
                  <a:pt x="989457" y="549687"/>
                </a:cubicBezTo>
                <a:lnTo>
                  <a:pt x="989457" y="519103"/>
                </a:lnTo>
                <a:lnTo>
                  <a:pt x="937218" y="519103"/>
                </a:lnTo>
                <a:lnTo>
                  <a:pt x="937218" y="761990"/>
                </a:lnTo>
                <a:lnTo>
                  <a:pt x="997717" y="761990"/>
                </a:lnTo>
                <a:lnTo>
                  <a:pt x="997717" y="663764"/>
                </a:lnTo>
                <a:lnTo>
                  <a:pt x="997494" y="651932"/>
                </a:lnTo>
                <a:cubicBezTo>
                  <a:pt x="997494" y="617999"/>
                  <a:pt x="1000731" y="595228"/>
                  <a:pt x="1007205" y="583620"/>
                </a:cubicBezTo>
                <a:cubicBezTo>
                  <a:pt x="1013679" y="572011"/>
                  <a:pt x="1021604" y="566207"/>
                  <a:pt x="1030980" y="566207"/>
                </a:cubicBezTo>
                <a:cubicBezTo>
                  <a:pt x="1035594" y="566207"/>
                  <a:pt x="1041472" y="567993"/>
                  <a:pt x="1048616" y="571565"/>
                </a:cubicBezTo>
                <a:lnTo>
                  <a:pt x="1067592" y="519103"/>
                </a:lnTo>
                <a:cubicBezTo>
                  <a:pt x="1058960" y="514935"/>
                  <a:pt x="1050700" y="512852"/>
                  <a:pt x="1042812" y="512852"/>
                </a:cubicBezTo>
                <a:close/>
                <a:moveTo>
                  <a:pt x="770308" y="512852"/>
                </a:moveTo>
                <a:cubicBezTo>
                  <a:pt x="738607" y="512852"/>
                  <a:pt x="710553" y="523865"/>
                  <a:pt x="686145" y="545892"/>
                </a:cubicBezTo>
                <a:cubicBezTo>
                  <a:pt x="658314" y="571192"/>
                  <a:pt x="644399" y="602818"/>
                  <a:pt x="644399" y="640770"/>
                </a:cubicBezTo>
                <a:cubicBezTo>
                  <a:pt x="644399" y="676191"/>
                  <a:pt x="656714" y="706291"/>
                  <a:pt x="681345" y="731071"/>
                </a:cubicBezTo>
                <a:cubicBezTo>
                  <a:pt x="705977" y="755851"/>
                  <a:pt x="735705" y="768241"/>
                  <a:pt x="770531" y="768241"/>
                </a:cubicBezTo>
                <a:cubicBezTo>
                  <a:pt x="794194" y="768241"/>
                  <a:pt x="815849" y="762623"/>
                  <a:pt x="835494" y="751386"/>
                </a:cubicBezTo>
                <a:cubicBezTo>
                  <a:pt x="855140" y="740150"/>
                  <a:pt x="870655" y="724560"/>
                  <a:pt x="882040" y="704617"/>
                </a:cubicBezTo>
                <a:cubicBezTo>
                  <a:pt x="893425" y="684674"/>
                  <a:pt x="899118" y="663243"/>
                  <a:pt x="899118" y="640323"/>
                </a:cubicBezTo>
                <a:cubicBezTo>
                  <a:pt x="899118" y="617552"/>
                  <a:pt x="893463" y="596344"/>
                  <a:pt x="882152" y="576699"/>
                </a:cubicBezTo>
                <a:cubicBezTo>
                  <a:pt x="870841" y="557054"/>
                  <a:pt x="855102" y="541501"/>
                  <a:pt x="834936" y="530041"/>
                </a:cubicBezTo>
                <a:cubicBezTo>
                  <a:pt x="814770" y="518582"/>
                  <a:pt x="793227" y="512852"/>
                  <a:pt x="770308" y="512852"/>
                </a:cubicBezTo>
                <a:close/>
                <a:moveTo>
                  <a:pt x="462903" y="433601"/>
                </a:moveTo>
                <a:lnTo>
                  <a:pt x="462903" y="761990"/>
                </a:lnTo>
                <a:lnTo>
                  <a:pt x="616494" y="761990"/>
                </a:lnTo>
                <a:lnTo>
                  <a:pt x="616494" y="702384"/>
                </a:lnTo>
                <a:lnTo>
                  <a:pt x="525411" y="702384"/>
                </a:lnTo>
                <a:lnTo>
                  <a:pt x="525411" y="433601"/>
                </a:lnTo>
                <a:close/>
                <a:moveTo>
                  <a:pt x="1673248" y="429583"/>
                </a:moveTo>
                <a:lnTo>
                  <a:pt x="1673248" y="519103"/>
                </a:lnTo>
                <a:lnTo>
                  <a:pt x="1641994" y="519103"/>
                </a:lnTo>
                <a:lnTo>
                  <a:pt x="1641994" y="571565"/>
                </a:lnTo>
                <a:lnTo>
                  <a:pt x="1673248" y="571565"/>
                </a:lnTo>
                <a:lnTo>
                  <a:pt x="1673248" y="761990"/>
                </a:lnTo>
                <a:lnTo>
                  <a:pt x="1734193" y="761990"/>
                </a:lnTo>
                <a:lnTo>
                  <a:pt x="1734193" y="571565"/>
                </a:lnTo>
                <a:lnTo>
                  <a:pt x="1770358" y="571565"/>
                </a:lnTo>
                <a:lnTo>
                  <a:pt x="1770358" y="519103"/>
                </a:lnTo>
                <a:lnTo>
                  <a:pt x="1734193" y="519103"/>
                </a:lnTo>
                <a:lnTo>
                  <a:pt x="1734193" y="429583"/>
                </a:ln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077272-DB9C-43F8-A1C5-4FFBDA8A5464}"/>
              </a:ext>
            </a:extLst>
          </p:cNvPr>
          <p:cNvSpPr/>
          <p:nvPr/>
        </p:nvSpPr>
        <p:spPr>
          <a:xfrm>
            <a:off x="262396" y="79514"/>
            <a:ext cx="3638485" cy="121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6AD2198-B288-7737-D729-F97F512FAFE9}"/>
                  </a:ext>
                </a:extLst>
              </p:cNvPr>
              <p:cNvSpPr txBox="1"/>
              <p:nvPr/>
            </p:nvSpPr>
            <p:spPr>
              <a:xfrm>
                <a:off x="327170" y="1677798"/>
                <a:ext cx="6292113" cy="5162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Cosh</m:t>
                      </m:r>
                      <m: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η</m:t>
                      </m:r>
                      <m: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)=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Sinh</m:t>
                      </m:r>
                      <m: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η</m:t>
                      </m:r>
                      <m: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) =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den>
                      </m:f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Tanh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η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η</m:t>
                              </m:r>
                            </m:num>
                            <m:den>
                              <m: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ct</m:t>
                    </m:r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x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LX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p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cosh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ox>
                              <m:boxPr>
                                <m:ctrlP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η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</m:e>
                        </m:d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en-U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sinh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ox>
                              <m:boxPr>
                                <m:ctrlP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η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</m:e>
                        </m:d>
                      </m:e>
                    </m:d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ct</m:t>
                        </m:r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en-U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cosh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ox>
                              <m:boxPr>
                                <m:ctrlP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η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</m:e>
                        </m:d>
                        <m:r>
                          <a:rPr lang="en-US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en-US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sinh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ox>
                              <m:boxPr>
                                <m:ctrlP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η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</m:e>
                        </m:d>
                      </m:e>
                    </m:d>
                  </m:oMath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  <m:sub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cosh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η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ct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sinh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η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ct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’</m:t>
                      </m:r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i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i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+</m:t>
                      </m:r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en-US" i="1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i="1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en-US" b="0" i="1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ct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  <m:sub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cosh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η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0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sinh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η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ct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0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γx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r>
                        <m:rPr>
                          <m:sty m:val="p"/>
                        </m:rPr>
                        <a:rPr lang="en-US" i="1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tv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6AD2198-B288-7737-D729-F97F512FA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70" y="1677798"/>
                <a:ext cx="6292113" cy="51628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8123C846-07AC-23C6-DA47-71B7868A0861}"/>
              </a:ext>
            </a:extLst>
          </p:cNvPr>
          <p:cNvGrpSpPr/>
          <p:nvPr/>
        </p:nvGrpSpPr>
        <p:grpSpPr>
          <a:xfrm>
            <a:off x="7710362" y="1677798"/>
            <a:ext cx="3657600" cy="3657600"/>
            <a:chOff x="7710362" y="1677798"/>
            <a:chExt cx="3657600" cy="365760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57689357-9AC8-E33B-372A-18B33BE14002}"/>
                </a:ext>
              </a:extLst>
            </p:cNvPr>
            <p:cNvCxnSpPr/>
            <p:nvPr/>
          </p:nvCxnSpPr>
          <p:spPr>
            <a:xfrm>
              <a:off x="9524326" y="1677798"/>
              <a:ext cx="0" cy="3657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E78B483-6F37-D842-D8CF-3A03062F9E1A}"/>
                </a:ext>
              </a:extLst>
            </p:cNvPr>
            <p:cNvCxnSpPr/>
            <p:nvPr/>
          </p:nvCxnSpPr>
          <p:spPr>
            <a:xfrm>
              <a:off x="7710362" y="3429000"/>
              <a:ext cx="36576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161E1C3-C618-D13C-7811-2F5D8CA4AFA0}"/>
              </a:ext>
            </a:extLst>
          </p:cNvPr>
          <p:cNvSpPr/>
          <p:nvPr/>
        </p:nvSpPr>
        <p:spPr>
          <a:xfrm>
            <a:off x="7687777" y="1634487"/>
            <a:ext cx="3673098" cy="1225194"/>
          </a:xfrm>
          <a:custGeom>
            <a:avLst/>
            <a:gdLst>
              <a:gd name="csX0" fmla="*/ 0 w 3657600"/>
              <a:gd name="csY0" fmla="*/ 0 h 1359622"/>
              <a:gd name="csX1" fmla="*/ 1893537 w 3657600"/>
              <a:gd name="csY1" fmla="*/ 1359462 h 1359622"/>
              <a:gd name="csX2" fmla="*/ 3657600 w 3657600"/>
              <a:gd name="csY2" fmla="*/ 89012 h 1359622"/>
              <a:gd name="csX0" fmla="*/ 0 w 3657600"/>
              <a:gd name="csY0" fmla="*/ 0 h 1349450"/>
              <a:gd name="csX1" fmla="*/ 1822725 w 3657600"/>
              <a:gd name="csY1" fmla="*/ 1349289 h 1349450"/>
              <a:gd name="csX2" fmla="*/ 3657600 w 3657600"/>
              <a:gd name="csY2" fmla="*/ 89012 h 1349450"/>
              <a:gd name="csX0" fmla="*/ 0 w 3673098"/>
              <a:gd name="csY0" fmla="*/ 0 h 1349438"/>
              <a:gd name="csX1" fmla="*/ 1822725 w 3673098"/>
              <a:gd name="csY1" fmla="*/ 1349289 h 1349438"/>
              <a:gd name="csX2" fmla="*/ 3673098 w 3673098"/>
              <a:gd name="csY2" fmla="*/ 1529 h 13494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3673098" h="1349438">
                <a:moveTo>
                  <a:pt x="0" y="0"/>
                </a:moveTo>
                <a:cubicBezTo>
                  <a:pt x="641968" y="672313"/>
                  <a:pt x="1213125" y="1334454"/>
                  <a:pt x="1822725" y="1349289"/>
                </a:cubicBezTo>
                <a:cubicBezTo>
                  <a:pt x="2432325" y="1364124"/>
                  <a:pt x="3338627" y="268566"/>
                  <a:pt x="3673098" y="1529"/>
                </a:cubicBez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E6D8225-2ACE-1F18-A6B1-33B399669690}"/>
              </a:ext>
            </a:extLst>
          </p:cNvPr>
          <p:cNvSpPr txBox="1"/>
          <p:nvPr/>
        </p:nvSpPr>
        <p:spPr>
          <a:xfrm>
            <a:off x="9202900" y="2959674"/>
            <a:ext cx="336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7B5F3D4-E970-7679-1490-05EA006FE038}"/>
                  </a:ext>
                </a:extLst>
              </p:cNvPr>
              <p:cNvSpPr txBox="1"/>
              <p:nvPr/>
            </p:nvSpPr>
            <p:spPr>
              <a:xfrm>
                <a:off x="9580358" y="1464682"/>
                <a:ext cx="24365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ct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7B5F3D4-E970-7679-1490-05EA006FE0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0358" y="1464682"/>
                <a:ext cx="243656" cy="276999"/>
              </a:xfrm>
              <a:prstGeom prst="rect">
                <a:avLst/>
              </a:prstGeom>
              <a:blipFill>
                <a:blip r:embed="rId5"/>
                <a:stretch>
                  <a:fillRect l="-20000" r="-17500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B3AD34B-7BC8-D0E4-997E-86DDC9E42EA9}"/>
                  </a:ext>
                </a:extLst>
              </p:cNvPr>
              <p:cNvSpPr txBox="1"/>
              <p:nvPr/>
            </p:nvSpPr>
            <p:spPr>
              <a:xfrm>
                <a:off x="11423993" y="3431366"/>
                <a:ext cx="1603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B3AD34B-7BC8-D0E4-997E-86DDC9E42E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23993" y="3431366"/>
                <a:ext cx="160300" cy="276999"/>
              </a:xfrm>
              <a:prstGeom prst="rect">
                <a:avLst/>
              </a:prstGeom>
              <a:blipFill>
                <a:blip r:embed="rId6"/>
                <a:stretch>
                  <a:fillRect l="-50000" t="-44444" r="-107692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Group 38">
            <a:extLst>
              <a:ext uri="{FF2B5EF4-FFF2-40B4-BE49-F238E27FC236}">
                <a16:creationId xmlns:a16="http://schemas.microsoft.com/office/drawing/2014/main" id="{F7898B63-1BA1-5987-1FEA-6565FF7102F2}"/>
              </a:ext>
            </a:extLst>
          </p:cNvPr>
          <p:cNvGrpSpPr/>
          <p:nvPr/>
        </p:nvGrpSpPr>
        <p:grpSpPr>
          <a:xfrm>
            <a:off x="9524326" y="1741681"/>
            <a:ext cx="3886874" cy="1687319"/>
            <a:chOff x="9524326" y="1741681"/>
            <a:chExt cx="3886874" cy="1687319"/>
          </a:xfrm>
        </p:grpSpPr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0ABF0F9D-B949-63D9-85A1-25D87B8CDDA0}"/>
                </a:ext>
              </a:extLst>
            </p:cNvPr>
            <p:cNvCxnSpPr/>
            <p:nvPr/>
          </p:nvCxnSpPr>
          <p:spPr>
            <a:xfrm flipV="1">
              <a:off x="9524326" y="2859681"/>
              <a:ext cx="0" cy="569319"/>
            </a:xfrm>
            <a:prstGeom prst="straightConnector1">
              <a:avLst/>
            </a:prstGeom>
            <a:ln w="28575">
              <a:solidFill>
                <a:schemeClr val="tx2">
                  <a:lumMod val="50000"/>
                  <a:lumOff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2F62BCA-399E-4364-A375-94BB01CF1708}"/>
                </a:ext>
              </a:extLst>
            </p:cNvPr>
            <p:cNvCxnSpPr/>
            <p:nvPr/>
          </p:nvCxnSpPr>
          <p:spPr>
            <a:xfrm>
              <a:off x="13254892" y="1741681"/>
              <a:ext cx="156308" cy="50915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924737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EC8FCB9-8A9D-20FF-F220-AE28C25FD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15C5719-B0F2-274F-BD32-B6DBC8D946E6}"/>
              </a:ext>
            </a:extLst>
          </p:cNvPr>
          <p:cNvSpPr/>
          <p:nvPr/>
        </p:nvSpPr>
        <p:spPr>
          <a:xfrm>
            <a:off x="-71562" y="-222637"/>
            <a:ext cx="12753892" cy="737086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3228762" y="1122675"/>
                </a:moveTo>
                <a:cubicBezTo>
                  <a:pt x="3248142" y="1122675"/>
                  <a:pt x="3264057" y="1129186"/>
                  <a:pt x="3276504" y="1142209"/>
                </a:cubicBezTo>
                <a:cubicBezTo>
                  <a:pt x="3288953" y="1155231"/>
                  <a:pt x="3295177" y="1172160"/>
                  <a:pt x="3295177" y="1192996"/>
                </a:cubicBezTo>
                <a:cubicBezTo>
                  <a:pt x="3295177" y="1213832"/>
                  <a:pt x="3288841" y="1230873"/>
                  <a:pt x="3276170" y="1244119"/>
                </a:cubicBezTo>
                <a:cubicBezTo>
                  <a:pt x="3263498" y="1257365"/>
                  <a:pt x="3247622" y="1263987"/>
                  <a:pt x="3228539" y="1263987"/>
                </a:cubicBezTo>
                <a:cubicBezTo>
                  <a:pt x="3209456" y="1263987"/>
                  <a:pt x="3193691" y="1257439"/>
                  <a:pt x="3181243" y="1244342"/>
                </a:cubicBezTo>
                <a:cubicBezTo>
                  <a:pt x="3168795" y="1231245"/>
                  <a:pt x="3162571" y="1214130"/>
                  <a:pt x="3162571" y="1192996"/>
                </a:cubicBezTo>
                <a:cubicBezTo>
                  <a:pt x="3162571" y="1172458"/>
                  <a:pt x="3168869" y="1155603"/>
                  <a:pt x="3181466" y="1142432"/>
                </a:cubicBezTo>
                <a:cubicBezTo>
                  <a:pt x="3194063" y="1129261"/>
                  <a:pt x="3209828" y="1122675"/>
                  <a:pt x="3228762" y="1122675"/>
                </a:cubicBezTo>
                <a:close/>
                <a:moveTo>
                  <a:pt x="1809537" y="1122675"/>
                </a:moveTo>
                <a:cubicBezTo>
                  <a:pt x="1828918" y="1122675"/>
                  <a:pt x="1844831" y="1129186"/>
                  <a:pt x="1857280" y="1142209"/>
                </a:cubicBezTo>
                <a:cubicBezTo>
                  <a:pt x="1869728" y="1155231"/>
                  <a:pt x="1875952" y="1172160"/>
                  <a:pt x="1875952" y="1192996"/>
                </a:cubicBezTo>
                <a:cubicBezTo>
                  <a:pt x="1875952" y="1213832"/>
                  <a:pt x="1869616" y="1230873"/>
                  <a:pt x="1856945" y="1244119"/>
                </a:cubicBezTo>
                <a:cubicBezTo>
                  <a:pt x="1844274" y="1257365"/>
                  <a:pt x="1828396" y="1263987"/>
                  <a:pt x="1809314" y="1263987"/>
                </a:cubicBezTo>
                <a:cubicBezTo>
                  <a:pt x="1790231" y="1263987"/>
                  <a:pt x="1774466" y="1257439"/>
                  <a:pt x="1762018" y="1244342"/>
                </a:cubicBezTo>
                <a:cubicBezTo>
                  <a:pt x="1749570" y="1231245"/>
                  <a:pt x="1743346" y="1214130"/>
                  <a:pt x="1743346" y="1192996"/>
                </a:cubicBezTo>
                <a:cubicBezTo>
                  <a:pt x="1743346" y="1172458"/>
                  <a:pt x="1749644" y="1155603"/>
                  <a:pt x="1762241" y="1142432"/>
                </a:cubicBezTo>
                <a:cubicBezTo>
                  <a:pt x="1774838" y="1129261"/>
                  <a:pt x="1790604" y="1122675"/>
                  <a:pt x="1809537" y="1122675"/>
                </a:cubicBezTo>
                <a:close/>
                <a:moveTo>
                  <a:pt x="2676427" y="1121559"/>
                </a:moveTo>
                <a:cubicBezTo>
                  <a:pt x="2695710" y="1121559"/>
                  <a:pt x="2711655" y="1128107"/>
                  <a:pt x="2724262" y="1141204"/>
                </a:cubicBezTo>
                <a:cubicBezTo>
                  <a:pt x="2736870" y="1154301"/>
                  <a:pt x="2743173" y="1171416"/>
                  <a:pt x="2743173" y="1192550"/>
                </a:cubicBezTo>
                <a:cubicBezTo>
                  <a:pt x="2743173" y="1214130"/>
                  <a:pt x="2736870" y="1231580"/>
                  <a:pt x="2724262" y="1244900"/>
                </a:cubicBezTo>
                <a:cubicBezTo>
                  <a:pt x="2711655" y="1258220"/>
                  <a:pt x="2695783" y="1264880"/>
                  <a:pt x="2676647" y="1264880"/>
                </a:cubicBezTo>
                <a:cubicBezTo>
                  <a:pt x="2658106" y="1264880"/>
                  <a:pt x="2642495" y="1258109"/>
                  <a:pt x="2629813" y="1244565"/>
                </a:cubicBezTo>
                <a:cubicBezTo>
                  <a:pt x="2617132" y="1231022"/>
                  <a:pt x="2610791" y="1213758"/>
                  <a:pt x="2610791" y="1192773"/>
                </a:cubicBezTo>
                <a:cubicBezTo>
                  <a:pt x="2610791" y="1171937"/>
                  <a:pt x="2617020" y="1154859"/>
                  <a:pt x="2629480" y="1141539"/>
                </a:cubicBezTo>
                <a:cubicBezTo>
                  <a:pt x="2641940" y="1128219"/>
                  <a:pt x="2657589" y="1121559"/>
                  <a:pt x="2676427" y="1121559"/>
                </a:cubicBezTo>
                <a:close/>
                <a:moveTo>
                  <a:pt x="904777" y="1121559"/>
                </a:moveTo>
                <a:cubicBezTo>
                  <a:pt x="924060" y="1121559"/>
                  <a:pt x="940005" y="1128107"/>
                  <a:pt x="952612" y="1141204"/>
                </a:cubicBezTo>
                <a:cubicBezTo>
                  <a:pt x="965219" y="1154301"/>
                  <a:pt x="971523" y="1171416"/>
                  <a:pt x="971523" y="1192550"/>
                </a:cubicBezTo>
                <a:cubicBezTo>
                  <a:pt x="971523" y="1214130"/>
                  <a:pt x="965219" y="1231580"/>
                  <a:pt x="952612" y="1244900"/>
                </a:cubicBezTo>
                <a:cubicBezTo>
                  <a:pt x="940005" y="1258220"/>
                  <a:pt x="924133" y="1264880"/>
                  <a:pt x="904997" y="1264880"/>
                </a:cubicBezTo>
                <a:cubicBezTo>
                  <a:pt x="886456" y="1264880"/>
                  <a:pt x="870845" y="1258109"/>
                  <a:pt x="858163" y="1244565"/>
                </a:cubicBezTo>
                <a:cubicBezTo>
                  <a:pt x="845481" y="1231022"/>
                  <a:pt x="839140" y="1213758"/>
                  <a:pt x="839140" y="1192773"/>
                </a:cubicBezTo>
                <a:cubicBezTo>
                  <a:pt x="839140" y="1171937"/>
                  <a:pt x="845370" y="1154859"/>
                  <a:pt x="857830" y="1141539"/>
                </a:cubicBezTo>
                <a:cubicBezTo>
                  <a:pt x="870290" y="1128219"/>
                  <a:pt x="885939" y="1121559"/>
                  <a:pt x="904777" y="1121559"/>
                </a:cubicBezTo>
                <a:close/>
                <a:moveTo>
                  <a:pt x="2992683" y="1071553"/>
                </a:moveTo>
                <a:lnTo>
                  <a:pt x="2992683" y="1314440"/>
                </a:lnTo>
                <a:lnTo>
                  <a:pt x="3053629" y="1314440"/>
                </a:lnTo>
                <a:lnTo>
                  <a:pt x="3053629" y="1071553"/>
                </a:lnTo>
                <a:close/>
                <a:moveTo>
                  <a:pt x="3753939" y="1065302"/>
                </a:moveTo>
                <a:cubicBezTo>
                  <a:pt x="3730871" y="1065302"/>
                  <a:pt x="3711932" y="1072111"/>
                  <a:pt x="3697124" y="1085729"/>
                </a:cubicBezTo>
                <a:cubicBezTo>
                  <a:pt x="3682316" y="1099346"/>
                  <a:pt x="3674912" y="1115755"/>
                  <a:pt x="3674912" y="1134953"/>
                </a:cubicBezTo>
                <a:cubicBezTo>
                  <a:pt x="3674912" y="1164719"/>
                  <a:pt x="3694557" y="1189499"/>
                  <a:pt x="3733847" y="1209293"/>
                </a:cubicBezTo>
                <a:lnTo>
                  <a:pt x="3754386" y="1219562"/>
                </a:lnTo>
                <a:cubicBezTo>
                  <a:pt x="3772096" y="1228492"/>
                  <a:pt x="3780952" y="1237645"/>
                  <a:pt x="3780952" y="1247021"/>
                </a:cubicBezTo>
                <a:cubicBezTo>
                  <a:pt x="3780952" y="1252081"/>
                  <a:pt x="3778496" y="1256546"/>
                  <a:pt x="3773585" y="1260416"/>
                </a:cubicBezTo>
                <a:cubicBezTo>
                  <a:pt x="3768673" y="1264285"/>
                  <a:pt x="3762199" y="1266220"/>
                  <a:pt x="3754163" y="1266220"/>
                </a:cubicBezTo>
                <a:cubicBezTo>
                  <a:pt x="3746721" y="1266220"/>
                  <a:pt x="3738201" y="1263653"/>
                  <a:pt x="3728601" y="1258518"/>
                </a:cubicBezTo>
                <a:cubicBezTo>
                  <a:pt x="3719002" y="1253383"/>
                  <a:pt x="3710630" y="1246649"/>
                  <a:pt x="3703487" y="1238315"/>
                </a:cubicBezTo>
                <a:lnTo>
                  <a:pt x="3665982" y="1279168"/>
                </a:lnTo>
                <a:cubicBezTo>
                  <a:pt x="3687115" y="1306850"/>
                  <a:pt x="3715393" y="1320691"/>
                  <a:pt x="3750814" y="1320691"/>
                </a:cubicBezTo>
                <a:cubicBezTo>
                  <a:pt x="3777454" y="1320691"/>
                  <a:pt x="3798700" y="1313473"/>
                  <a:pt x="3814550" y="1299036"/>
                </a:cubicBezTo>
                <a:cubicBezTo>
                  <a:pt x="3830400" y="1284600"/>
                  <a:pt x="3838325" y="1266592"/>
                  <a:pt x="3838325" y="1245012"/>
                </a:cubicBezTo>
                <a:cubicBezTo>
                  <a:pt x="3838325" y="1228790"/>
                  <a:pt x="3833935" y="1214651"/>
                  <a:pt x="3825153" y="1202596"/>
                </a:cubicBezTo>
                <a:cubicBezTo>
                  <a:pt x="3816373" y="1190541"/>
                  <a:pt x="3800225" y="1178709"/>
                  <a:pt x="3776710" y="1167100"/>
                </a:cubicBezTo>
                <a:lnTo>
                  <a:pt x="3754386" y="1155938"/>
                </a:lnTo>
                <a:cubicBezTo>
                  <a:pt x="3744712" y="1151176"/>
                  <a:pt x="3738647" y="1147418"/>
                  <a:pt x="3736192" y="1144665"/>
                </a:cubicBezTo>
                <a:cubicBezTo>
                  <a:pt x="3733736" y="1141911"/>
                  <a:pt x="3732508" y="1138897"/>
                  <a:pt x="3732508" y="1135623"/>
                </a:cubicBezTo>
                <a:cubicBezTo>
                  <a:pt x="3732508" y="1131307"/>
                  <a:pt x="3734443" y="1127698"/>
                  <a:pt x="3738312" y="1124796"/>
                </a:cubicBezTo>
                <a:cubicBezTo>
                  <a:pt x="3742182" y="1121894"/>
                  <a:pt x="3747540" y="1120443"/>
                  <a:pt x="3754386" y="1120443"/>
                </a:cubicBezTo>
                <a:cubicBezTo>
                  <a:pt x="3766887" y="1120443"/>
                  <a:pt x="3780803" y="1128033"/>
                  <a:pt x="3796132" y="1143213"/>
                </a:cubicBezTo>
                <a:lnTo>
                  <a:pt x="3833860" y="1105486"/>
                </a:lnTo>
                <a:cubicBezTo>
                  <a:pt x="3824186" y="1092537"/>
                  <a:pt x="3812392" y="1082603"/>
                  <a:pt x="3798476" y="1075683"/>
                </a:cubicBezTo>
                <a:cubicBezTo>
                  <a:pt x="3784561" y="1068762"/>
                  <a:pt x="3769715" y="1065302"/>
                  <a:pt x="3753939" y="1065302"/>
                </a:cubicBezTo>
                <a:close/>
                <a:moveTo>
                  <a:pt x="3541904" y="1065302"/>
                </a:moveTo>
                <a:cubicBezTo>
                  <a:pt x="3530162" y="1065302"/>
                  <a:pt x="3518682" y="1067580"/>
                  <a:pt x="3507461" y="1072135"/>
                </a:cubicBezTo>
                <a:cubicBezTo>
                  <a:pt x="3496241" y="1076691"/>
                  <a:pt x="3483721" y="1084794"/>
                  <a:pt x="3469901" y="1096444"/>
                </a:cubicBezTo>
                <a:lnTo>
                  <a:pt x="3469901" y="1071553"/>
                </a:lnTo>
                <a:lnTo>
                  <a:pt x="3408956" y="1071553"/>
                </a:lnTo>
                <a:lnTo>
                  <a:pt x="3408956" y="1314440"/>
                </a:lnTo>
                <a:lnTo>
                  <a:pt x="3469901" y="1314440"/>
                </a:lnTo>
                <a:lnTo>
                  <a:pt x="3469901" y="1216995"/>
                </a:lnTo>
                <a:cubicBezTo>
                  <a:pt x="3469901" y="1191724"/>
                  <a:pt x="3470791" y="1175299"/>
                  <a:pt x="3472573" y="1167718"/>
                </a:cubicBezTo>
                <a:cubicBezTo>
                  <a:pt x="3475989" y="1153149"/>
                  <a:pt x="3482114" y="1141739"/>
                  <a:pt x="3490949" y="1133488"/>
                </a:cubicBezTo>
                <a:cubicBezTo>
                  <a:pt x="3499783" y="1125238"/>
                  <a:pt x="3510361" y="1121112"/>
                  <a:pt x="3522684" y="1121112"/>
                </a:cubicBezTo>
                <a:cubicBezTo>
                  <a:pt x="3532185" y="1121112"/>
                  <a:pt x="3540166" y="1123602"/>
                  <a:pt x="3546625" y="1128582"/>
                </a:cubicBezTo>
                <a:cubicBezTo>
                  <a:pt x="3553084" y="1133562"/>
                  <a:pt x="3557612" y="1140810"/>
                  <a:pt x="3560211" y="1150324"/>
                </a:cubicBezTo>
                <a:cubicBezTo>
                  <a:pt x="3562810" y="1159839"/>
                  <a:pt x="3564109" y="1179089"/>
                  <a:pt x="3564109" y="1208076"/>
                </a:cubicBezTo>
                <a:lnTo>
                  <a:pt x="3564109" y="1314440"/>
                </a:lnTo>
                <a:lnTo>
                  <a:pt x="3624385" y="1314440"/>
                </a:lnTo>
                <a:lnTo>
                  <a:pt x="3624385" y="1153929"/>
                </a:lnTo>
                <a:cubicBezTo>
                  <a:pt x="3624385" y="1125949"/>
                  <a:pt x="3617326" y="1104816"/>
                  <a:pt x="3603208" y="1090528"/>
                </a:cubicBezTo>
                <a:cubicBezTo>
                  <a:pt x="3586414" y="1073711"/>
                  <a:pt x="3565979" y="1065302"/>
                  <a:pt x="3541904" y="1065302"/>
                </a:cubicBezTo>
                <a:close/>
                <a:moveTo>
                  <a:pt x="3227758" y="1065302"/>
                </a:moveTo>
                <a:cubicBezTo>
                  <a:pt x="3196057" y="1065302"/>
                  <a:pt x="3168003" y="1076315"/>
                  <a:pt x="3143595" y="1098342"/>
                </a:cubicBezTo>
                <a:cubicBezTo>
                  <a:pt x="3115764" y="1123643"/>
                  <a:pt x="3101849" y="1155268"/>
                  <a:pt x="3101849" y="1193220"/>
                </a:cubicBezTo>
                <a:cubicBezTo>
                  <a:pt x="3101849" y="1228641"/>
                  <a:pt x="3114165" y="1258741"/>
                  <a:pt x="3138796" y="1283521"/>
                </a:cubicBezTo>
                <a:cubicBezTo>
                  <a:pt x="3163427" y="1308301"/>
                  <a:pt x="3193155" y="1320691"/>
                  <a:pt x="3227981" y="1320691"/>
                </a:cubicBezTo>
                <a:cubicBezTo>
                  <a:pt x="3251645" y="1320691"/>
                  <a:pt x="3273299" y="1315073"/>
                  <a:pt x="3292944" y="1303836"/>
                </a:cubicBezTo>
                <a:cubicBezTo>
                  <a:pt x="3312590" y="1292600"/>
                  <a:pt x="3328105" y="1277010"/>
                  <a:pt x="3339490" y="1257067"/>
                </a:cubicBezTo>
                <a:cubicBezTo>
                  <a:pt x="3350876" y="1237124"/>
                  <a:pt x="3356568" y="1215693"/>
                  <a:pt x="3356568" y="1192773"/>
                </a:cubicBezTo>
                <a:cubicBezTo>
                  <a:pt x="3356568" y="1170002"/>
                  <a:pt x="3350913" y="1148794"/>
                  <a:pt x="3339602" y="1129149"/>
                </a:cubicBezTo>
                <a:cubicBezTo>
                  <a:pt x="3328291" y="1109504"/>
                  <a:pt x="3312552" y="1093951"/>
                  <a:pt x="3292386" y="1082492"/>
                </a:cubicBezTo>
                <a:cubicBezTo>
                  <a:pt x="3272220" y="1071032"/>
                  <a:pt x="3250677" y="1065302"/>
                  <a:pt x="3227758" y="1065302"/>
                </a:cubicBezTo>
                <a:close/>
                <a:moveTo>
                  <a:pt x="2664013" y="1065302"/>
                </a:moveTo>
                <a:cubicBezTo>
                  <a:pt x="2632350" y="1065302"/>
                  <a:pt x="2605443" y="1077283"/>
                  <a:pt x="2583293" y="1101244"/>
                </a:cubicBezTo>
                <a:cubicBezTo>
                  <a:pt x="2561144" y="1125205"/>
                  <a:pt x="2550069" y="1155938"/>
                  <a:pt x="2550069" y="1193443"/>
                </a:cubicBezTo>
                <a:cubicBezTo>
                  <a:pt x="2550069" y="1229608"/>
                  <a:pt x="2561515" y="1259857"/>
                  <a:pt x="2584408" y="1284191"/>
                </a:cubicBezTo>
                <a:cubicBezTo>
                  <a:pt x="2607301" y="1308524"/>
                  <a:pt x="2634430" y="1320691"/>
                  <a:pt x="2665795" y="1320691"/>
                </a:cubicBezTo>
                <a:cubicBezTo>
                  <a:pt x="2679769" y="1320691"/>
                  <a:pt x="2692739" y="1318198"/>
                  <a:pt x="2704706" y="1313212"/>
                </a:cubicBezTo>
                <a:cubicBezTo>
                  <a:pt x="2716672" y="1308227"/>
                  <a:pt x="2728602" y="1300078"/>
                  <a:pt x="2740494" y="1288767"/>
                </a:cubicBezTo>
                <a:lnTo>
                  <a:pt x="2740494" y="1314440"/>
                </a:lnTo>
                <a:lnTo>
                  <a:pt x="2801439" y="1314440"/>
                </a:lnTo>
                <a:lnTo>
                  <a:pt x="2801439" y="1071553"/>
                </a:lnTo>
                <a:lnTo>
                  <a:pt x="2740494" y="1071553"/>
                </a:lnTo>
                <a:lnTo>
                  <a:pt x="2740494" y="1098342"/>
                </a:lnTo>
                <a:cubicBezTo>
                  <a:pt x="2729642" y="1087328"/>
                  <a:pt x="2717823" y="1079068"/>
                  <a:pt x="2705039" y="1073562"/>
                </a:cubicBezTo>
                <a:cubicBezTo>
                  <a:pt x="2692255" y="1068055"/>
                  <a:pt x="2678580" y="1065302"/>
                  <a:pt x="2664013" y="1065302"/>
                </a:cubicBezTo>
                <a:close/>
                <a:moveTo>
                  <a:pt x="2269509" y="1065302"/>
                </a:moveTo>
                <a:cubicBezTo>
                  <a:pt x="2254466" y="1065302"/>
                  <a:pt x="2240577" y="1068130"/>
                  <a:pt x="2227843" y="1073785"/>
                </a:cubicBezTo>
                <a:cubicBezTo>
                  <a:pt x="2215109" y="1079441"/>
                  <a:pt x="2203529" y="1087998"/>
                  <a:pt x="2193104" y="1099458"/>
                </a:cubicBezTo>
                <a:lnTo>
                  <a:pt x="2193104" y="1071553"/>
                </a:lnTo>
                <a:lnTo>
                  <a:pt x="2132159" y="1071553"/>
                </a:lnTo>
                <a:lnTo>
                  <a:pt x="2132159" y="1314440"/>
                </a:lnTo>
                <a:lnTo>
                  <a:pt x="2193104" y="1314440"/>
                </a:lnTo>
                <a:lnTo>
                  <a:pt x="2193104" y="1206391"/>
                </a:lnTo>
                <a:cubicBezTo>
                  <a:pt x="2193104" y="1183025"/>
                  <a:pt x="2195155" y="1165910"/>
                  <a:pt x="2199257" y="1155045"/>
                </a:cubicBezTo>
                <a:cubicBezTo>
                  <a:pt x="2203359" y="1144181"/>
                  <a:pt x="2209551" y="1135735"/>
                  <a:pt x="2217830" y="1129707"/>
                </a:cubicBezTo>
                <a:cubicBezTo>
                  <a:pt x="2226110" y="1123680"/>
                  <a:pt x="2235322" y="1120666"/>
                  <a:pt x="2245465" y="1120666"/>
                </a:cubicBezTo>
                <a:cubicBezTo>
                  <a:pt x="2254567" y="1120666"/>
                  <a:pt x="2262325" y="1123047"/>
                  <a:pt x="2268740" y="1127810"/>
                </a:cubicBezTo>
                <a:cubicBezTo>
                  <a:pt x="2275155" y="1132572"/>
                  <a:pt x="2279965" y="1139828"/>
                  <a:pt x="2283172" y="1149576"/>
                </a:cubicBezTo>
                <a:cubicBezTo>
                  <a:pt x="2286379" y="1159324"/>
                  <a:pt x="2287982" y="1175063"/>
                  <a:pt x="2287982" y="1196791"/>
                </a:cubicBezTo>
                <a:lnTo>
                  <a:pt x="2287982" y="1314440"/>
                </a:lnTo>
                <a:lnTo>
                  <a:pt x="2349374" y="1314440"/>
                </a:lnTo>
                <a:lnTo>
                  <a:pt x="2349374" y="1204828"/>
                </a:lnTo>
                <a:cubicBezTo>
                  <a:pt x="2349374" y="1181611"/>
                  <a:pt x="2351383" y="1164756"/>
                  <a:pt x="2355401" y="1154264"/>
                </a:cubicBezTo>
                <a:cubicBezTo>
                  <a:pt x="2359420" y="1143772"/>
                  <a:pt x="2365559" y="1135549"/>
                  <a:pt x="2373819" y="1129596"/>
                </a:cubicBezTo>
                <a:cubicBezTo>
                  <a:pt x="2382079" y="1123643"/>
                  <a:pt x="2391418" y="1120666"/>
                  <a:pt x="2401836" y="1120666"/>
                </a:cubicBezTo>
                <a:cubicBezTo>
                  <a:pt x="2415528" y="1120666"/>
                  <a:pt x="2425797" y="1125540"/>
                  <a:pt x="2432643" y="1135288"/>
                </a:cubicBezTo>
                <a:cubicBezTo>
                  <a:pt x="2439489" y="1145037"/>
                  <a:pt x="2442912" y="1163677"/>
                  <a:pt x="2442912" y="1191210"/>
                </a:cubicBezTo>
                <a:lnTo>
                  <a:pt x="2442912" y="1314440"/>
                </a:lnTo>
                <a:lnTo>
                  <a:pt x="2504304" y="1314440"/>
                </a:lnTo>
                <a:lnTo>
                  <a:pt x="2504304" y="1172012"/>
                </a:lnTo>
                <a:cubicBezTo>
                  <a:pt x="2504304" y="1142841"/>
                  <a:pt x="2501437" y="1121782"/>
                  <a:pt x="2495702" y="1108834"/>
                </a:cubicBezTo>
                <a:cubicBezTo>
                  <a:pt x="2489968" y="1095886"/>
                  <a:pt x="2480547" y="1085394"/>
                  <a:pt x="2467441" y="1077357"/>
                </a:cubicBezTo>
                <a:cubicBezTo>
                  <a:pt x="2454335" y="1069320"/>
                  <a:pt x="2439144" y="1065302"/>
                  <a:pt x="2421868" y="1065302"/>
                </a:cubicBezTo>
                <a:cubicBezTo>
                  <a:pt x="2405188" y="1065302"/>
                  <a:pt x="2389810" y="1069023"/>
                  <a:pt x="2375736" y="1076464"/>
                </a:cubicBezTo>
                <a:cubicBezTo>
                  <a:pt x="2361661" y="1083905"/>
                  <a:pt x="2349783" y="1094770"/>
                  <a:pt x="2340102" y="1109057"/>
                </a:cubicBezTo>
                <a:cubicBezTo>
                  <a:pt x="2332656" y="1094770"/>
                  <a:pt x="2322827" y="1083905"/>
                  <a:pt x="2310614" y="1076464"/>
                </a:cubicBezTo>
                <a:cubicBezTo>
                  <a:pt x="2298400" y="1069023"/>
                  <a:pt x="2284699" y="1065302"/>
                  <a:pt x="2269509" y="1065302"/>
                </a:cubicBezTo>
                <a:close/>
                <a:moveTo>
                  <a:pt x="2081037" y="1065302"/>
                </a:moveTo>
                <a:cubicBezTo>
                  <a:pt x="2069875" y="1065302"/>
                  <a:pt x="2059606" y="1068427"/>
                  <a:pt x="2050229" y="1074678"/>
                </a:cubicBezTo>
                <a:cubicBezTo>
                  <a:pt x="2040853" y="1080929"/>
                  <a:pt x="2033338" y="1090082"/>
                  <a:pt x="2027682" y="1102137"/>
                </a:cubicBezTo>
                <a:lnTo>
                  <a:pt x="2027682" y="1071553"/>
                </a:lnTo>
                <a:lnTo>
                  <a:pt x="1975443" y="1071553"/>
                </a:lnTo>
                <a:lnTo>
                  <a:pt x="1975443" y="1314440"/>
                </a:lnTo>
                <a:lnTo>
                  <a:pt x="2035942" y="1314440"/>
                </a:lnTo>
                <a:lnTo>
                  <a:pt x="2035942" y="1216214"/>
                </a:lnTo>
                <a:lnTo>
                  <a:pt x="2035719" y="1204382"/>
                </a:lnTo>
                <a:cubicBezTo>
                  <a:pt x="2035719" y="1170449"/>
                  <a:pt x="2038956" y="1147678"/>
                  <a:pt x="2045430" y="1136070"/>
                </a:cubicBezTo>
                <a:cubicBezTo>
                  <a:pt x="2051904" y="1124461"/>
                  <a:pt x="2059829" y="1118657"/>
                  <a:pt x="2069205" y="1118657"/>
                </a:cubicBezTo>
                <a:cubicBezTo>
                  <a:pt x="2073819" y="1118657"/>
                  <a:pt x="2079698" y="1120443"/>
                  <a:pt x="2086841" y="1124015"/>
                </a:cubicBezTo>
                <a:lnTo>
                  <a:pt x="2105817" y="1071553"/>
                </a:lnTo>
                <a:cubicBezTo>
                  <a:pt x="2097185" y="1067385"/>
                  <a:pt x="2088925" y="1065302"/>
                  <a:pt x="2081037" y="1065302"/>
                </a:cubicBezTo>
                <a:close/>
                <a:moveTo>
                  <a:pt x="1808532" y="1065302"/>
                </a:moveTo>
                <a:cubicBezTo>
                  <a:pt x="1776832" y="1065302"/>
                  <a:pt x="1748778" y="1076315"/>
                  <a:pt x="1724370" y="1098342"/>
                </a:cubicBezTo>
                <a:cubicBezTo>
                  <a:pt x="1696539" y="1123643"/>
                  <a:pt x="1682624" y="1155268"/>
                  <a:pt x="1682624" y="1193220"/>
                </a:cubicBezTo>
                <a:cubicBezTo>
                  <a:pt x="1682624" y="1228641"/>
                  <a:pt x="1694939" y="1258741"/>
                  <a:pt x="1719571" y="1283521"/>
                </a:cubicBezTo>
                <a:cubicBezTo>
                  <a:pt x="1744201" y="1308301"/>
                  <a:pt x="1773930" y="1320691"/>
                  <a:pt x="1808756" y="1320691"/>
                </a:cubicBezTo>
                <a:cubicBezTo>
                  <a:pt x="1832420" y="1320691"/>
                  <a:pt x="1854074" y="1315073"/>
                  <a:pt x="1873719" y="1303836"/>
                </a:cubicBezTo>
                <a:cubicBezTo>
                  <a:pt x="1893364" y="1292600"/>
                  <a:pt x="1908880" y="1277010"/>
                  <a:pt x="1920265" y="1257067"/>
                </a:cubicBezTo>
                <a:cubicBezTo>
                  <a:pt x="1931651" y="1237124"/>
                  <a:pt x="1937343" y="1215693"/>
                  <a:pt x="1937343" y="1192773"/>
                </a:cubicBezTo>
                <a:cubicBezTo>
                  <a:pt x="1937343" y="1170002"/>
                  <a:pt x="1931688" y="1148794"/>
                  <a:pt x="1920377" y="1129149"/>
                </a:cubicBezTo>
                <a:cubicBezTo>
                  <a:pt x="1909066" y="1109504"/>
                  <a:pt x="1893327" y="1093951"/>
                  <a:pt x="1873161" y="1082492"/>
                </a:cubicBezTo>
                <a:cubicBezTo>
                  <a:pt x="1852995" y="1071032"/>
                  <a:pt x="1831452" y="1065302"/>
                  <a:pt x="1808532" y="1065302"/>
                </a:cubicBezTo>
                <a:close/>
                <a:moveTo>
                  <a:pt x="1439365" y="1065302"/>
                </a:moveTo>
                <a:cubicBezTo>
                  <a:pt x="1416296" y="1065302"/>
                  <a:pt x="1397358" y="1072111"/>
                  <a:pt x="1382549" y="1085729"/>
                </a:cubicBezTo>
                <a:cubicBezTo>
                  <a:pt x="1367741" y="1099346"/>
                  <a:pt x="1360336" y="1115755"/>
                  <a:pt x="1360336" y="1134953"/>
                </a:cubicBezTo>
                <a:cubicBezTo>
                  <a:pt x="1360336" y="1164719"/>
                  <a:pt x="1379982" y="1189499"/>
                  <a:pt x="1419273" y="1209293"/>
                </a:cubicBezTo>
                <a:lnTo>
                  <a:pt x="1439811" y="1219562"/>
                </a:lnTo>
                <a:cubicBezTo>
                  <a:pt x="1457521" y="1228492"/>
                  <a:pt x="1466377" y="1237645"/>
                  <a:pt x="1466377" y="1247021"/>
                </a:cubicBezTo>
                <a:cubicBezTo>
                  <a:pt x="1466377" y="1252081"/>
                  <a:pt x="1463921" y="1256546"/>
                  <a:pt x="1459010" y="1260416"/>
                </a:cubicBezTo>
                <a:cubicBezTo>
                  <a:pt x="1454098" y="1264285"/>
                  <a:pt x="1447624" y="1266220"/>
                  <a:pt x="1439588" y="1266220"/>
                </a:cubicBezTo>
                <a:cubicBezTo>
                  <a:pt x="1432146" y="1266220"/>
                  <a:pt x="1423626" y="1263653"/>
                  <a:pt x="1414026" y="1258518"/>
                </a:cubicBezTo>
                <a:cubicBezTo>
                  <a:pt x="1404427" y="1253383"/>
                  <a:pt x="1396055" y="1246649"/>
                  <a:pt x="1388912" y="1238315"/>
                </a:cubicBezTo>
                <a:lnTo>
                  <a:pt x="1351407" y="1279168"/>
                </a:lnTo>
                <a:cubicBezTo>
                  <a:pt x="1372541" y="1306850"/>
                  <a:pt x="1400818" y="1320691"/>
                  <a:pt x="1436239" y="1320691"/>
                </a:cubicBezTo>
                <a:cubicBezTo>
                  <a:pt x="1462879" y="1320691"/>
                  <a:pt x="1484124" y="1313473"/>
                  <a:pt x="1499974" y="1299036"/>
                </a:cubicBezTo>
                <a:cubicBezTo>
                  <a:pt x="1515825" y="1284600"/>
                  <a:pt x="1523750" y="1266592"/>
                  <a:pt x="1523750" y="1245012"/>
                </a:cubicBezTo>
                <a:cubicBezTo>
                  <a:pt x="1523750" y="1228790"/>
                  <a:pt x="1519360" y="1214651"/>
                  <a:pt x="1510579" y="1202596"/>
                </a:cubicBezTo>
                <a:cubicBezTo>
                  <a:pt x="1501798" y="1190541"/>
                  <a:pt x="1485650" y="1178709"/>
                  <a:pt x="1462135" y="1167100"/>
                </a:cubicBezTo>
                <a:lnTo>
                  <a:pt x="1439811" y="1155938"/>
                </a:lnTo>
                <a:cubicBezTo>
                  <a:pt x="1430137" y="1151176"/>
                  <a:pt x="1424072" y="1147418"/>
                  <a:pt x="1421617" y="1144665"/>
                </a:cubicBezTo>
                <a:cubicBezTo>
                  <a:pt x="1419161" y="1141911"/>
                  <a:pt x="1417933" y="1138897"/>
                  <a:pt x="1417933" y="1135623"/>
                </a:cubicBezTo>
                <a:cubicBezTo>
                  <a:pt x="1417933" y="1131307"/>
                  <a:pt x="1419868" y="1127698"/>
                  <a:pt x="1423738" y="1124796"/>
                </a:cubicBezTo>
                <a:cubicBezTo>
                  <a:pt x="1427607" y="1121894"/>
                  <a:pt x="1432965" y="1120443"/>
                  <a:pt x="1439811" y="1120443"/>
                </a:cubicBezTo>
                <a:cubicBezTo>
                  <a:pt x="1452312" y="1120443"/>
                  <a:pt x="1466228" y="1128033"/>
                  <a:pt x="1481557" y="1143213"/>
                </a:cubicBezTo>
                <a:lnTo>
                  <a:pt x="1519285" y="1105486"/>
                </a:lnTo>
                <a:cubicBezTo>
                  <a:pt x="1509611" y="1092537"/>
                  <a:pt x="1497817" y="1082603"/>
                  <a:pt x="1483901" y="1075683"/>
                </a:cubicBezTo>
                <a:cubicBezTo>
                  <a:pt x="1469986" y="1068762"/>
                  <a:pt x="1455140" y="1065302"/>
                  <a:pt x="1439365" y="1065302"/>
                </a:cubicBezTo>
                <a:close/>
                <a:moveTo>
                  <a:pt x="1227328" y="1065302"/>
                </a:moveTo>
                <a:cubicBezTo>
                  <a:pt x="1215587" y="1065302"/>
                  <a:pt x="1204107" y="1067580"/>
                  <a:pt x="1192886" y="1072135"/>
                </a:cubicBezTo>
                <a:cubicBezTo>
                  <a:pt x="1181666" y="1076691"/>
                  <a:pt x="1169146" y="1084794"/>
                  <a:pt x="1155326" y="1096444"/>
                </a:cubicBezTo>
                <a:lnTo>
                  <a:pt x="1155326" y="1071553"/>
                </a:lnTo>
                <a:lnTo>
                  <a:pt x="1094381" y="1071553"/>
                </a:lnTo>
                <a:lnTo>
                  <a:pt x="1094381" y="1314440"/>
                </a:lnTo>
                <a:lnTo>
                  <a:pt x="1155326" y="1314440"/>
                </a:lnTo>
                <a:lnTo>
                  <a:pt x="1155326" y="1216995"/>
                </a:lnTo>
                <a:cubicBezTo>
                  <a:pt x="1155326" y="1191724"/>
                  <a:pt x="1156217" y="1175299"/>
                  <a:pt x="1157998" y="1167718"/>
                </a:cubicBezTo>
                <a:cubicBezTo>
                  <a:pt x="1161414" y="1153149"/>
                  <a:pt x="1167539" y="1141739"/>
                  <a:pt x="1176373" y="1133488"/>
                </a:cubicBezTo>
                <a:cubicBezTo>
                  <a:pt x="1185208" y="1125238"/>
                  <a:pt x="1195786" y="1121112"/>
                  <a:pt x="1208109" y="1121112"/>
                </a:cubicBezTo>
                <a:cubicBezTo>
                  <a:pt x="1217611" y="1121112"/>
                  <a:pt x="1225591" y="1123602"/>
                  <a:pt x="1232049" y="1128582"/>
                </a:cubicBezTo>
                <a:cubicBezTo>
                  <a:pt x="1238509" y="1133562"/>
                  <a:pt x="1243037" y="1140810"/>
                  <a:pt x="1245636" y="1150324"/>
                </a:cubicBezTo>
                <a:cubicBezTo>
                  <a:pt x="1248235" y="1159839"/>
                  <a:pt x="1249534" y="1179089"/>
                  <a:pt x="1249534" y="1208076"/>
                </a:cubicBezTo>
                <a:lnTo>
                  <a:pt x="1249534" y="1314440"/>
                </a:lnTo>
                <a:lnTo>
                  <a:pt x="1309810" y="1314440"/>
                </a:lnTo>
                <a:lnTo>
                  <a:pt x="1309810" y="1153929"/>
                </a:lnTo>
                <a:cubicBezTo>
                  <a:pt x="1309810" y="1125949"/>
                  <a:pt x="1302750" y="1104816"/>
                  <a:pt x="1288633" y="1090528"/>
                </a:cubicBezTo>
                <a:cubicBezTo>
                  <a:pt x="1271839" y="1073711"/>
                  <a:pt x="1251404" y="1065302"/>
                  <a:pt x="1227328" y="1065302"/>
                </a:cubicBezTo>
                <a:close/>
                <a:moveTo>
                  <a:pt x="892363" y="1065302"/>
                </a:moveTo>
                <a:cubicBezTo>
                  <a:pt x="860700" y="1065302"/>
                  <a:pt x="833793" y="1077283"/>
                  <a:pt x="811643" y="1101244"/>
                </a:cubicBezTo>
                <a:cubicBezTo>
                  <a:pt x="789493" y="1125205"/>
                  <a:pt x="778419" y="1155938"/>
                  <a:pt x="778419" y="1193443"/>
                </a:cubicBezTo>
                <a:cubicBezTo>
                  <a:pt x="778419" y="1229608"/>
                  <a:pt x="789865" y="1259857"/>
                  <a:pt x="812758" y="1284191"/>
                </a:cubicBezTo>
                <a:cubicBezTo>
                  <a:pt x="835651" y="1308524"/>
                  <a:pt x="862780" y="1320691"/>
                  <a:pt x="894145" y="1320691"/>
                </a:cubicBezTo>
                <a:cubicBezTo>
                  <a:pt x="908119" y="1320691"/>
                  <a:pt x="921089" y="1318198"/>
                  <a:pt x="933056" y="1313212"/>
                </a:cubicBezTo>
                <a:cubicBezTo>
                  <a:pt x="945022" y="1308227"/>
                  <a:pt x="956952" y="1300078"/>
                  <a:pt x="968844" y="1288767"/>
                </a:cubicBezTo>
                <a:lnTo>
                  <a:pt x="968844" y="1314440"/>
                </a:lnTo>
                <a:lnTo>
                  <a:pt x="1029789" y="1314440"/>
                </a:lnTo>
                <a:lnTo>
                  <a:pt x="1029789" y="1071553"/>
                </a:lnTo>
                <a:lnTo>
                  <a:pt x="968844" y="1071553"/>
                </a:lnTo>
                <a:lnTo>
                  <a:pt x="968844" y="1098342"/>
                </a:lnTo>
                <a:cubicBezTo>
                  <a:pt x="957991" y="1087328"/>
                  <a:pt x="946173" y="1079068"/>
                  <a:pt x="933389" y="1073562"/>
                </a:cubicBezTo>
                <a:cubicBezTo>
                  <a:pt x="920605" y="1068055"/>
                  <a:pt x="906929" y="1065302"/>
                  <a:pt x="892363" y="1065302"/>
                </a:cubicBezTo>
                <a:close/>
                <a:moveTo>
                  <a:pt x="738012" y="1065302"/>
                </a:moveTo>
                <a:cubicBezTo>
                  <a:pt x="726850" y="1065302"/>
                  <a:pt x="716580" y="1068427"/>
                  <a:pt x="707204" y="1074678"/>
                </a:cubicBezTo>
                <a:cubicBezTo>
                  <a:pt x="697828" y="1080929"/>
                  <a:pt x="690312" y="1090082"/>
                  <a:pt x="684657" y="1102137"/>
                </a:cubicBezTo>
                <a:lnTo>
                  <a:pt x="684657" y="1071553"/>
                </a:lnTo>
                <a:lnTo>
                  <a:pt x="632418" y="1071553"/>
                </a:lnTo>
                <a:lnTo>
                  <a:pt x="632418" y="1314440"/>
                </a:lnTo>
                <a:lnTo>
                  <a:pt x="692917" y="1314440"/>
                </a:lnTo>
                <a:lnTo>
                  <a:pt x="692917" y="1216214"/>
                </a:lnTo>
                <a:lnTo>
                  <a:pt x="692694" y="1204382"/>
                </a:lnTo>
                <a:cubicBezTo>
                  <a:pt x="692694" y="1170449"/>
                  <a:pt x="695931" y="1147678"/>
                  <a:pt x="702405" y="1136070"/>
                </a:cubicBezTo>
                <a:cubicBezTo>
                  <a:pt x="708879" y="1124461"/>
                  <a:pt x="716804" y="1118657"/>
                  <a:pt x="726180" y="1118657"/>
                </a:cubicBezTo>
                <a:cubicBezTo>
                  <a:pt x="730794" y="1118657"/>
                  <a:pt x="736672" y="1120443"/>
                  <a:pt x="743816" y="1124015"/>
                </a:cubicBezTo>
                <a:lnTo>
                  <a:pt x="762792" y="1071553"/>
                </a:lnTo>
                <a:cubicBezTo>
                  <a:pt x="754160" y="1067385"/>
                  <a:pt x="745900" y="1065302"/>
                  <a:pt x="738012" y="1065302"/>
                </a:cubicBezTo>
                <a:close/>
                <a:moveTo>
                  <a:pt x="430533" y="986051"/>
                </a:moveTo>
                <a:lnTo>
                  <a:pt x="430533" y="1047666"/>
                </a:lnTo>
                <a:lnTo>
                  <a:pt x="488799" y="1047666"/>
                </a:lnTo>
                <a:lnTo>
                  <a:pt x="488799" y="1314440"/>
                </a:lnTo>
                <a:lnTo>
                  <a:pt x="552200" y="1314440"/>
                </a:lnTo>
                <a:lnTo>
                  <a:pt x="552200" y="1047666"/>
                </a:lnTo>
                <a:lnTo>
                  <a:pt x="612029" y="1047666"/>
                </a:lnTo>
                <a:lnTo>
                  <a:pt x="612029" y="986051"/>
                </a:lnTo>
                <a:close/>
                <a:moveTo>
                  <a:pt x="2873398" y="982033"/>
                </a:moveTo>
                <a:lnTo>
                  <a:pt x="2873398" y="1071553"/>
                </a:lnTo>
                <a:lnTo>
                  <a:pt x="2842144" y="1071553"/>
                </a:lnTo>
                <a:lnTo>
                  <a:pt x="2842144" y="1124015"/>
                </a:lnTo>
                <a:lnTo>
                  <a:pt x="2873398" y="1124015"/>
                </a:lnTo>
                <a:lnTo>
                  <a:pt x="2873398" y="1314440"/>
                </a:lnTo>
                <a:lnTo>
                  <a:pt x="2934343" y="1314440"/>
                </a:lnTo>
                <a:lnTo>
                  <a:pt x="2934343" y="1124015"/>
                </a:lnTo>
                <a:lnTo>
                  <a:pt x="2970508" y="1124015"/>
                </a:lnTo>
                <a:lnTo>
                  <a:pt x="2970508" y="1071553"/>
                </a:lnTo>
                <a:lnTo>
                  <a:pt x="2934343" y="1071553"/>
                </a:lnTo>
                <a:lnTo>
                  <a:pt x="2934343" y="982033"/>
                </a:lnTo>
                <a:close/>
                <a:moveTo>
                  <a:pt x="3023156" y="971540"/>
                </a:moveTo>
                <a:cubicBezTo>
                  <a:pt x="3012471" y="971540"/>
                  <a:pt x="3003344" y="975335"/>
                  <a:pt x="2995776" y="982925"/>
                </a:cubicBezTo>
                <a:cubicBezTo>
                  <a:pt x="2988207" y="990516"/>
                  <a:pt x="2984424" y="999669"/>
                  <a:pt x="2984424" y="1010384"/>
                </a:cubicBezTo>
                <a:cubicBezTo>
                  <a:pt x="2984424" y="1021546"/>
                  <a:pt x="2988245" y="1031034"/>
                  <a:pt x="2995887" y="1038848"/>
                </a:cubicBezTo>
                <a:cubicBezTo>
                  <a:pt x="3003530" y="1046661"/>
                  <a:pt x="3012768" y="1050568"/>
                  <a:pt x="3023603" y="1050568"/>
                </a:cubicBezTo>
                <a:cubicBezTo>
                  <a:pt x="3034139" y="1050568"/>
                  <a:pt x="3043192" y="1046736"/>
                  <a:pt x="3050760" y="1039071"/>
                </a:cubicBezTo>
                <a:cubicBezTo>
                  <a:pt x="3058328" y="1031406"/>
                  <a:pt x="3062112" y="1022142"/>
                  <a:pt x="3062112" y="1011277"/>
                </a:cubicBezTo>
                <a:cubicBezTo>
                  <a:pt x="3062112" y="1000264"/>
                  <a:pt x="3058291" y="990888"/>
                  <a:pt x="3050648" y="983149"/>
                </a:cubicBezTo>
                <a:cubicBezTo>
                  <a:pt x="3043005" y="975410"/>
                  <a:pt x="3033842" y="971540"/>
                  <a:pt x="3023156" y="971540"/>
                </a:cubicBezTo>
                <a:close/>
                <a:moveTo>
                  <a:pt x="1622423" y="971540"/>
                </a:moveTo>
                <a:cubicBezTo>
                  <a:pt x="1604861" y="971540"/>
                  <a:pt x="1591281" y="975447"/>
                  <a:pt x="1581681" y="983260"/>
                </a:cubicBezTo>
                <a:cubicBezTo>
                  <a:pt x="1572082" y="991074"/>
                  <a:pt x="1566464" y="1001678"/>
                  <a:pt x="1564826" y="1015072"/>
                </a:cubicBezTo>
                <a:cubicBezTo>
                  <a:pt x="1563934" y="1020877"/>
                  <a:pt x="1563413" y="1039703"/>
                  <a:pt x="1563264" y="1071553"/>
                </a:cubicBezTo>
                <a:lnTo>
                  <a:pt x="1541609" y="1071553"/>
                </a:lnTo>
                <a:lnTo>
                  <a:pt x="1541609" y="1123122"/>
                </a:lnTo>
                <a:lnTo>
                  <a:pt x="1563264" y="1123122"/>
                </a:lnTo>
                <a:lnTo>
                  <a:pt x="1563264" y="1314440"/>
                </a:lnTo>
                <a:lnTo>
                  <a:pt x="1624209" y="1314440"/>
                </a:lnTo>
                <a:lnTo>
                  <a:pt x="1624209" y="1123122"/>
                </a:lnTo>
                <a:lnTo>
                  <a:pt x="1662830" y="1123122"/>
                </a:lnTo>
                <a:lnTo>
                  <a:pt x="1662830" y="1071553"/>
                </a:lnTo>
                <a:lnTo>
                  <a:pt x="1624209" y="1071553"/>
                </a:lnTo>
                <a:lnTo>
                  <a:pt x="1624432" y="1041192"/>
                </a:lnTo>
                <a:cubicBezTo>
                  <a:pt x="1624432" y="1034197"/>
                  <a:pt x="1625623" y="1029583"/>
                  <a:pt x="1628004" y="1027351"/>
                </a:cubicBezTo>
                <a:cubicBezTo>
                  <a:pt x="1631278" y="1024374"/>
                  <a:pt x="1636487" y="1022886"/>
                  <a:pt x="1643631" y="1022886"/>
                </a:cubicBezTo>
                <a:cubicBezTo>
                  <a:pt x="1649286" y="1022886"/>
                  <a:pt x="1656504" y="1024151"/>
                  <a:pt x="1665285" y="1026681"/>
                </a:cubicBezTo>
                <a:lnTo>
                  <a:pt x="1665285" y="980247"/>
                </a:lnTo>
                <a:cubicBezTo>
                  <a:pt x="1649361" y="974442"/>
                  <a:pt x="1635073" y="971540"/>
                  <a:pt x="1622423" y="971540"/>
                </a:cubicBezTo>
                <a:close/>
                <a:moveTo>
                  <a:pt x="771312" y="570225"/>
                </a:moveTo>
                <a:cubicBezTo>
                  <a:pt x="790692" y="570225"/>
                  <a:pt x="806606" y="576736"/>
                  <a:pt x="819054" y="589759"/>
                </a:cubicBezTo>
                <a:cubicBezTo>
                  <a:pt x="831503" y="602781"/>
                  <a:pt x="837727" y="619710"/>
                  <a:pt x="837727" y="640546"/>
                </a:cubicBezTo>
                <a:cubicBezTo>
                  <a:pt x="837727" y="661382"/>
                  <a:pt x="831391" y="678423"/>
                  <a:pt x="818720" y="691669"/>
                </a:cubicBezTo>
                <a:cubicBezTo>
                  <a:pt x="806048" y="704915"/>
                  <a:pt x="790171" y="711537"/>
                  <a:pt x="771089" y="711537"/>
                </a:cubicBezTo>
                <a:cubicBezTo>
                  <a:pt x="752006" y="711537"/>
                  <a:pt x="736241" y="704989"/>
                  <a:pt x="723793" y="691892"/>
                </a:cubicBezTo>
                <a:cubicBezTo>
                  <a:pt x="711345" y="678795"/>
                  <a:pt x="705121" y="661680"/>
                  <a:pt x="705121" y="640546"/>
                </a:cubicBezTo>
                <a:cubicBezTo>
                  <a:pt x="705121" y="620008"/>
                  <a:pt x="711419" y="603153"/>
                  <a:pt x="724016" y="589982"/>
                </a:cubicBezTo>
                <a:cubicBezTo>
                  <a:pt x="736613" y="576811"/>
                  <a:pt x="752378" y="570225"/>
                  <a:pt x="771312" y="570225"/>
                </a:cubicBezTo>
                <a:close/>
                <a:moveTo>
                  <a:pt x="1211695" y="564421"/>
                </a:moveTo>
                <a:cubicBezTo>
                  <a:pt x="1227349" y="564421"/>
                  <a:pt x="1241103" y="568662"/>
                  <a:pt x="1252954" y="577146"/>
                </a:cubicBezTo>
                <a:cubicBezTo>
                  <a:pt x="1264806" y="585629"/>
                  <a:pt x="1272744" y="596642"/>
                  <a:pt x="1276770" y="610186"/>
                </a:cubicBezTo>
                <a:lnTo>
                  <a:pt x="1144610" y="610186"/>
                </a:lnTo>
                <a:cubicBezTo>
                  <a:pt x="1151468" y="595154"/>
                  <a:pt x="1158922" y="584661"/>
                  <a:pt x="1166973" y="578708"/>
                </a:cubicBezTo>
                <a:cubicBezTo>
                  <a:pt x="1179793" y="569183"/>
                  <a:pt x="1194700" y="564421"/>
                  <a:pt x="1211695" y="564421"/>
                </a:cubicBezTo>
                <a:close/>
                <a:moveTo>
                  <a:pt x="1788962" y="519103"/>
                </a:moveTo>
                <a:lnTo>
                  <a:pt x="1788962" y="570672"/>
                </a:lnTo>
                <a:lnTo>
                  <a:pt x="1881844" y="570672"/>
                </a:lnTo>
                <a:lnTo>
                  <a:pt x="1772218" y="761990"/>
                </a:lnTo>
                <a:lnTo>
                  <a:pt x="1968671" y="761990"/>
                </a:lnTo>
                <a:lnTo>
                  <a:pt x="1968671" y="710421"/>
                </a:lnTo>
                <a:lnTo>
                  <a:pt x="1865802" y="710421"/>
                </a:lnTo>
                <a:lnTo>
                  <a:pt x="1974923" y="519103"/>
                </a:lnTo>
                <a:close/>
                <a:moveTo>
                  <a:pt x="1522603" y="512852"/>
                </a:moveTo>
                <a:cubicBezTo>
                  <a:pt x="1510862" y="512852"/>
                  <a:pt x="1499381" y="515130"/>
                  <a:pt x="1488161" y="519685"/>
                </a:cubicBezTo>
                <a:cubicBezTo>
                  <a:pt x="1476941" y="524241"/>
                  <a:pt x="1464421" y="532344"/>
                  <a:pt x="1450601" y="543994"/>
                </a:cubicBezTo>
                <a:lnTo>
                  <a:pt x="1450601" y="519103"/>
                </a:lnTo>
                <a:lnTo>
                  <a:pt x="1389656" y="519103"/>
                </a:lnTo>
                <a:lnTo>
                  <a:pt x="1389656" y="761990"/>
                </a:lnTo>
                <a:lnTo>
                  <a:pt x="1450601" y="761990"/>
                </a:lnTo>
                <a:lnTo>
                  <a:pt x="1450601" y="664545"/>
                </a:lnTo>
                <a:cubicBezTo>
                  <a:pt x="1450601" y="639274"/>
                  <a:pt x="1451491" y="622849"/>
                  <a:pt x="1453273" y="615268"/>
                </a:cubicBezTo>
                <a:cubicBezTo>
                  <a:pt x="1456689" y="600699"/>
                  <a:pt x="1462814" y="589289"/>
                  <a:pt x="1471648" y="581038"/>
                </a:cubicBezTo>
                <a:cubicBezTo>
                  <a:pt x="1480483" y="572788"/>
                  <a:pt x="1491061" y="568662"/>
                  <a:pt x="1503384" y="568662"/>
                </a:cubicBezTo>
                <a:cubicBezTo>
                  <a:pt x="1512885" y="568662"/>
                  <a:pt x="1520866" y="571152"/>
                  <a:pt x="1527325" y="576132"/>
                </a:cubicBezTo>
                <a:cubicBezTo>
                  <a:pt x="1533784" y="581112"/>
                  <a:pt x="1538312" y="588359"/>
                  <a:pt x="1540911" y="597874"/>
                </a:cubicBezTo>
                <a:cubicBezTo>
                  <a:pt x="1543510" y="607388"/>
                  <a:pt x="1544809" y="626639"/>
                  <a:pt x="1544809" y="655626"/>
                </a:cubicBezTo>
                <a:lnTo>
                  <a:pt x="1544809" y="761990"/>
                </a:lnTo>
                <a:lnTo>
                  <a:pt x="1605085" y="761990"/>
                </a:lnTo>
                <a:lnTo>
                  <a:pt x="1605085" y="601479"/>
                </a:lnTo>
                <a:cubicBezTo>
                  <a:pt x="1605085" y="573499"/>
                  <a:pt x="1598026" y="552366"/>
                  <a:pt x="1583908" y="538078"/>
                </a:cubicBezTo>
                <a:cubicBezTo>
                  <a:pt x="1567114" y="521261"/>
                  <a:pt x="1546679" y="512852"/>
                  <a:pt x="1522603" y="512852"/>
                </a:cubicBezTo>
                <a:close/>
                <a:moveTo>
                  <a:pt x="1208681" y="512852"/>
                </a:moveTo>
                <a:cubicBezTo>
                  <a:pt x="1172664" y="512852"/>
                  <a:pt x="1142713" y="525093"/>
                  <a:pt x="1118826" y="549575"/>
                </a:cubicBezTo>
                <a:cubicBezTo>
                  <a:pt x="1094939" y="574057"/>
                  <a:pt x="1082995" y="604828"/>
                  <a:pt x="1082995" y="641886"/>
                </a:cubicBezTo>
                <a:cubicBezTo>
                  <a:pt x="1082995" y="678051"/>
                  <a:pt x="1094976" y="708152"/>
                  <a:pt x="1118937" y="732187"/>
                </a:cubicBezTo>
                <a:cubicBezTo>
                  <a:pt x="1142899" y="756223"/>
                  <a:pt x="1173929" y="768241"/>
                  <a:pt x="1212029" y="768241"/>
                </a:cubicBezTo>
                <a:cubicBezTo>
                  <a:pt x="1236586" y="768241"/>
                  <a:pt x="1257794" y="763888"/>
                  <a:pt x="1275653" y="755181"/>
                </a:cubicBezTo>
                <a:cubicBezTo>
                  <a:pt x="1293513" y="746475"/>
                  <a:pt x="1308842" y="733043"/>
                  <a:pt x="1321641" y="714886"/>
                </a:cubicBezTo>
                <a:lnTo>
                  <a:pt x="1270296" y="690776"/>
                </a:lnTo>
                <a:cubicBezTo>
                  <a:pt x="1253925" y="706700"/>
                  <a:pt x="1234354" y="714663"/>
                  <a:pt x="1211583" y="714663"/>
                </a:cubicBezTo>
                <a:cubicBezTo>
                  <a:pt x="1192533" y="714663"/>
                  <a:pt x="1176869" y="709565"/>
                  <a:pt x="1164590" y="699371"/>
                </a:cubicBezTo>
                <a:cubicBezTo>
                  <a:pt x="1152312" y="689176"/>
                  <a:pt x="1144759" y="675447"/>
                  <a:pt x="1141931" y="658182"/>
                </a:cubicBezTo>
                <a:lnTo>
                  <a:pt x="1337715" y="658182"/>
                </a:lnTo>
                <a:lnTo>
                  <a:pt x="1337938" y="646574"/>
                </a:lnTo>
                <a:cubicBezTo>
                  <a:pt x="1337938" y="606390"/>
                  <a:pt x="1325957" y="574057"/>
                  <a:pt x="1301996" y="549575"/>
                </a:cubicBezTo>
                <a:cubicBezTo>
                  <a:pt x="1278035" y="525093"/>
                  <a:pt x="1246930" y="512852"/>
                  <a:pt x="1208681" y="512852"/>
                </a:cubicBezTo>
                <a:close/>
                <a:moveTo>
                  <a:pt x="1042812" y="512852"/>
                </a:moveTo>
                <a:cubicBezTo>
                  <a:pt x="1031650" y="512852"/>
                  <a:pt x="1021381" y="515977"/>
                  <a:pt x="1012004" y="522228"/>
                </a:cubicBezTo>
                <a:cubicBezTo>
                  <a:pt x="1002628" y="528479"/>
                  <a:pt x="995112" y="537632"/>
                  <a:pt x="989457" y="549687"/>
                </a:cubicBezTo>
                <a:lnTo>
                  <a:pt x="989457" y="519103"/>
                </a:lnTo>
                <a:lnTo>
                  <a:pt x="937218" y="519103"/>
                </a:lnTo>
                <a:lnTo>
                  <a:pt x="937218" y="761990"/>
                </a:lnTo>
                <a:lnTo>
                  <a:pt x="997717" y="761990"/>
                </a:lnTo>
                <a:lnTo>
                  <a:pt x="997717" y="663764"/>
                </a:lnTo>
                <a:lnTo>
                  <a:pt x="997494" y="651932"/>
                </a:lnTo>
                <a:cubicBezTo>
                  <a:pt x="997494" y="617999"/>
                  <a:pt x="1000731" y="595228"/>
                  <a:pt x="1007205" y="583620"/>
                </a:cubicBezTo>
                <a:cubicBezTo>
                  <a:pt x="1013679" y="572011"/>
                  <a:pt x="1021604" y="566207"/>
                  <a:pt x="1030980" y="566207"/>
                </a:cubicBezTo>
                <a:cubicBezTo>
                  <a:pt x="1035594" y="566207"/>
                  <a:pt x="1041472" y="567993"/>
                  <a:pt x="1048616" y="571565"/>
                </a:cubicBezTo>
                <a:lnTo>
                  <a:pt x="1067592" y="519103"/>
                </a:lnTo>
                <a:cubicBezTo>
                  <a:pt x="1058960" y="514935"/>
                  <a:pt x="1050700" y="512852"/>
                  <a:pt x="1042812" y="512852"/>
                </a:cubicBezTo>
                <a:close/>
                <a:moveTo>
                  <a:pt x="770308" y="512852"/>
                </a:moveTo>
                <a:cubicBezTo>
                  <a:pt x="738607" y="512852"/>
                  <a:pt x="710553" y="523865"/>
                  <a:pt x="686145" y="545892"/>
                </a:cubicBezTo>
                <a:cubicBezTo>
                  <a:pt x="658314" y="571192"/>
                  <a:pt x="644399" y="602818"/>
                  <a:pt x="644399" y="640770"/>
                </a:cubicBezTo>
                <a:cubicBezTo>
                  <a:pt x="644399" y="676191"/>
                  <a:pt x="656714" y="706291"/>
                  <a:pt x="681345" y="731071"/>
                </a:cubicBezTo>
                <a:cubicBezTo>
                  <a:pt x="705977" y="755851"/>
                  <a:pt x="735705" y="768241"/>
                  <a:pt x="770531" y="768241"/>
                </a:cubicBezTo>
                <a:cubicBezTo>
                  <a:pt x="794194" y="768241"/>
                  <a:pt x="815849" y="762623"/>
                  <a:pt x="835494" y="751386"/>
                </a:cubicBezTo>
                <a:cubicBezTo>
                  <a:pt x="855140" y="740150"/>
                  <a:pt x="870655" y="724560"/>
                  <a:pt x="882040" y="704617"/>
                </a:cubicBezTo>
                <a:cubicBezTo>
                  <a:pt x="893425" y="684674"/>
                  <a:pt x="899118" y="663243"/>
                  <a:pt x="899118" y="640323"/>
                </a:cubicBezTo>
                <a:cubicBezTo>
                  <a:pt x="899118" y="617552"/>
                  <a:pt x="893463" y="596344"/>
                  <a:pt x="882152" y="576699"/>
                </a:cubicBezTo>
                <a:cubicBezTo>
                  <a:pt x="870841" y="557054"/>
                  <a:pt x="855102" y="541501"/>
                  <a:pt x="834936" y="530041"/>
                </a:cubicBezTo>
                <a:cubicBezTo>
                  <a:pt x="814770" y="518582"/>
                  <a:pt x="793227" y="512852"/>
                  <a:pt x="770308" y="512852"/>
                </a:cubicBezTo>
                <a:close/>
                <a:moveTo>
                  <a:pt x="462903" y="433601"/>
                </a:moveTo>
                <a:lnTo>
                  <a:pt x="462903" y="761990"/>
                </a:lnTo>
                <a:lnTo>
                  <a:pt x="616494" y="761990"/>
                </a:lnTo>
                <a:lnTo>
                  <a:pt x="616494" y="702384"/>
                </a:lnTo>
                <a:lnTo>
                  <a:pt x="525411" y="702384"/>
                </a:lnTo>
                <a:lnTo>
                  <a:pt x="525411" y="433601"/>
                </a:lnTo>
                <a:close/>
                <a:moveTo>
                  <a:pt x="1673248" y="429583"/>
                </a:moveTo>
                <a:lnTo>
                  <a:pt x="1673248" y="519103"/>
                </a:lnTo>
                <a:lnTo>
                  <a:pt x="1641994" y="519103"/>
                </a:lnTo>
                <a:lnTo>
                  <a:pt x="1641994" y="571565"/>
                </a:lnTo>
                <a:lnTo>
                  <a:pt x="1673248" y="571565"/>
                </a:lnTo>
                <a:lnTo>
                  <a:pt x="1673248" y="761990"/>
                </a:lnTo>
                <a:lnTo>
                  <a:pt x="1734193" y="761990"/>
                </a:lnTo>
                <a:lnTo>
                  <a:pt x="1734193" y="571565"/>
                </a:lnTo>
                <a:lnTo>
                  <a:pt x="1770358" y="571565"/>
                </a:lnTo>
                <a:lnTo>
                  <a:pt x="1770358" y="519103"/>
                </a:lnTo>
                <a:lnTo>
                  <a:pt x="1734193" y="519103"/>
                </a:lnTo>
                <a:lnTo>
                  <a:pt x="1734193" y="429583"/>
                </a:ln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2744B3-C6AE-A5DB-6045-A4CAF4FB5020}"/>
              </a:ext>
            </a:extLst>
          </p:cNvPr>
          <p:cNvSpPr/>
          <p:nvPr/>
        </p:nvSpPr>
        <p:spPr>
          <a:xfrm>
            <a:off x="262396" y="79514"/>
            <a:ext cx="3638485" cy="121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E446B95-2BCE-8D37-5789-A7C4A22C84B6}"/>
                  </a:ext>
                </a:extLst>
              </p:cNvPr>
              <p:cNvSpPr txBox="1"/>
              <p:nvPr/>
            </p:nvSpPr>
            <p:spPr>
              <a:xfrm>
                <a:off x="327170" y="1677798"/>
                <a:ext cx="6292113" cy="5162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Cosh</m:t>
                      </m:r>
                      <m: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η</m:t>
                      </m:r>
                      <m: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)=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Sinh</m:t>
                      </m:r>
                      <m: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η</m:t>
                      </m:r>
                      <m: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) =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den>
                      </m:f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Tanh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η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η</m:t>
                              </m:r>
                            </m:num>
                            <m:den>
                              <m: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ct</m:t>
                    </m:r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x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LX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p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cosh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ox>
                              <m:boxPr>
                                <m:ctrlP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b="0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η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</m:e>
                        </m:d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en-U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2">
                                <a:lumMod val="25000"/>
                                <a:lumOff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sinh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2">
                                    <a:lumMod val="25000"/>
                                    <a:lumOff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ox>
                              <m:boxPr>
                                <m:ctrlPr>
                                  <a:rPr lang="en-US" b="0" i="1" smtClean="0">
                                    <a:solidFill>
                                      <a:schemeClr val="tx2">
                                        <a:lumMod val="25000"/>
                                        <a:lumOff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chemeClr val="tx2">
                                            <a:lumMod val="25000"/>
                                            <a:lumOff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b="0" i="1" smtClean="0">
                                        <a:solidFill>
                                          <a:schemeClr val="tx2">
                                            <a:lumMod val="25000"/>
                                            <a:lumOff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η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25000"/>
                                            <a:lumOff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</m:e>
                        </m:d>
                      </m:e>
                    </m:d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ct</m:t>
                        </m:r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en-U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cosh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ox>
                              <m:boxPr>
                                <m:ctrlPr>
                                  <a:rPr lang="en-US" i="1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i="1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η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</m:e>
                        </m:d>
                        <m:r>
                          <a:rPr lang="en-US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en-US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mtClean="0">
                            <a:solidFill>
                              <a:schemeClr val="tx2">
                                <a:lumMod val="25000"/>
                                <a:lumOff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sinh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tx2">
                                    <a:lumMod val="25000"/>
                                    <a:lumOff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ox>
                              <m:boxPr>
                                <m:ctrlPr>
                                  <a:rPr lang="en-US" i="1">
                                    <a:solidFill>
                                      <a:schemeClr val="tx2">
                                        <a:lumMod val="25000"/>
                                        <a:lumOff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tx2">
                                            <a:lumMod val="25000"/>
                                            <a:lumOff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i="1">
                                        <a:solidFill>
                                          <a:schemeClr val="tx2">
                                            <a:lumMod val="25000"/>
                                            <a:lumOff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η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chemeClr val="tx2">
                                            <a:lumMod val="25000"/>
                                            <a:lumOff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</m:e>
                        </m:d>
                      </m:e>
                    </m:d>
                  </m:oMath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  <m:sub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cosh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η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ct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sinh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η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ct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’</m:t>
                      </m:r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i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i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+</m:t>
                      </m:r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en-US" i="1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i="1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en-US" b="0" i="1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ct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  <m:sub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cosh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η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0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sinh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η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ct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0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γx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r>
                        <m:rPr>
                          <m:sty m:val="p"/>
                        </m:rPr>
                        <a:rPr lang="en-US" i="1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tv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E446B95-2BCE-8D37-5789-A7C4A22C8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70" y="1677798"/>
                <a:ext cx="6292113" cy="51628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1F88FEFF-487B-DAAC-2B49-A8A9411C6AF2}"/>
              </a:ext>
            </a:extLst>
          </p:cNvPr>
          <p:cNvGrpSpPr/>
          <p:nvPr/>
        </p:nvGrpSpPr>
        <p:grpSpPr>
          <a:xfrm>
            <a:off x="7710362" y="1677798"/>
            <a:ext cx="3657600" cy="3657600"/>
            <a:chOff x="7710362" y="1677798"/>
            <a:chExt cx="3657600" cy="365760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A1CAEA9-9E08-40DB-161A-C32BD70C45DB}"/>
                </a:ext>
              </a:extLst>
            </p:cNvPr>
            <p:cNvCxnSpPr/>
            <p:nvPr/>
          </p:nvCxnSpPr>
          <p:spPr>
            <a:xfrm>
              <a:off x="9524326" y="1677798"/>
              <a:ext cx="0" cy="3657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A0238E2-0239-79B4-095D-6DC74D7337C9}"/>
                </a:ext>
              </a:extLst>
            </p:cNvPr>
            <p:cNvCxnSpPr/>
            <p:nvPr/>
          </p:nvCxnSpPr>
          <p:spPr>
            <a:xfrm>
              <a:off x="7710362" y="3429000"/>
              <a:ext cx="36576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CBD7E8D-10F6-1EEC-F379-36FE8E383BD2}"/>
              </a:ext>
            </a:extLst>
          </p:cNvPr>
          <p:cNvSpPr/>
          <p:nvPr/>
        </p:nvSpPr>
        <p:spPr>
          <a:xfrm>
            <a:off x="7687777" y="1634487"/>
            <a:ext cx="3673098" cy="1225194"/>
          </a:xfrm>
          <a:custGeom>
            <a:avLst/>
            <a:gdLst>
              <a:gd name="csX0" fmla="*/ 0 w 3657600"/>
              <a:gd name="csY0" fmla="*/ 0 h 1359622"/>
              <a:gd name="csX1" fmla="*/ 1893537 w 3657600"/>
              <a:gd name="csY1" fmla="*/ 1359462 h 1359622"/>
              <a:gd name="csX2" fmla="*/ 3657600 w 3657600"/>
              <a:gd name="csY2" fmla="*/ 89012 h 1359622"/>
              <a:gd name="csX0" fmla="*/ 0 w 3657600"/>
              <a:gd name="csY0" fmla="*/ 0 h 1349450"/>
              <a:gd name="csX1" fmla="*/ 1822725 w 3657600"/>
              <a:gd name="csY1" fmla="*/ 1349289 h 1349450"/>
              <a:gd name="csX2" fmla="*/ 3657600 w 3657600"/>
              <a:gd name="csY2" fmla="*/ 89012 h 1349450"/>
              <a:gd name="csX0" fmla="*/ 0 w 3673098"/>
              <a:gd name="csY0" fmla="*/ 0 h 1349438"/>
              <a:gd name="csX1" fmla="*/ 1822725 w 3673098"/>
              <a:gd name="csY1" fmla="*/ 1349289 h 1349438"/>
              <a:gd name="csX2" fmla="*/ 3673098 w 3673098"/>
              <a:gd name="csY2" fmla="*/ 1529 h 13494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3673098" h="1349438">
                <a:moveTo>
                  <a:pt x="0" y="0"/>
                </a:moveTo>
                <a:cubicBezTo>
                  <a:pt x="641968" y="672313"/>
                  <a:pt x="1213125" y="1334454"/>
                  <a:pt x="1822725" y="1349289"/>
                </a:cubicBezTo>
                <a:cubicBezTo>
                  <a:pt x="2432325" y="1364124"/>
                  <a:pt x="3338627" y="268566"/>
                  <a:pt x="3673098" y="1529"/>
                </a:cubicBez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54BE3F4-A36C-C5AA-BAFA-CCA3865680BC}"/>
              </a:ext>
            </a:extLst>
          </p:cNvPr>
          <p:cNvCxnSpPr>
            <a:cxnSpLocks/>
          </p:cNvCxnSpPr>
          <p:nvPr/>
        </p:nvCxnSpPr>
        <p:spPr>
          <a:xfrm flipV="1">
            <a:off x="9530518" y="2548262"/>
            <a:ext cx="746936" cy="880738"/>
          </a:xfrm>
          <a:prstGeom prst="straightConnector1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Arc 29">
            <a:extLst>
              <a:ext uri="{FF2B5EF4-FFF2-40B4-BE49-F238E27FC236}">
                <a16:creationId xmlns:a16="http://schemas.microsoft.com/office/drawing/2014/main" id="{4E434E1A-F56B-87AE-C17D-9D2FA8DDD2B8}"/>
              </a:ext>
            </a:extLst>
          </p:cNvPr>
          <p:cNvSpPr/>
          <p:nvPr/>
        </p:nvSpPr>
        <p:spPr>
          <a:xfrm>
            <a:off x="9396961" y="3133833"/>
            <a:ext cx="289810" cy="203027"/>
          </a:xfrm>
          <a:prstGeom prst="arc">
            <a:avLst>
              <a:gd name="adj1" fmla="val 16114326"/>
              <a:gd name="adj2" fmla="val 97640"/>
            </a:avLst>
          </a:prstGeom>
          <a:ln>
            <a:solidFill>
              <a:schemeClr val="bg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93CDE6-6851-264D-2720-D8CDE6E03EA7}"/>
              </a:ext>
            </a:extLst>
          </p:cNvPr>
          <p:cNvSpPr txBox="1"/>
          <p:nvPr/>
        </p:nvSpPr>
        <p:spPr>
          <a:xfrm>
            <a:off x="9202900" y="2959674"/>
            <a:ext cx="336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DE12BE9-93B1-1D51-0BB6-F0DC2B4D947A}"/>
                  </a:ext>
                </a:extLst>
              </p:cNvPr>
              <p:cNvSpPr txBox="1"/>
              <p:nvPr/>
            </p:nvSpPr>
            <p:spPr>
              <a:xfrm>
                <a:off x="9912740" y="2951821"/>
                <a:ext cx="4406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X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DE12BE9-93B1-1D51-0BB6-F0DC2B4D9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2740" y="2951821"/>
                <a:ext cx="440627" cy="369332"/>
              </a:xfrm>
              <a:prstGeom prst="rect">
                <a:avLst/>
              </a:prstGeom>
              <a:blipFill>
                <a:blip r:embed="rId4"/>
                <a:stretch>
                  <a:fillRect l="-1111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CE73FF-309A-9457-6F74-28E582BF4394}"/>
                  </a:ext>
                </a:extLst>
              </p:cNvPr>
              <p:cNvSpPr txBox="1"/>
              <p:nvPr/>
            </p:nvSpPr>
            <p:spPr>
              <a:xfrm>
                <a:off x="9580358" y="1464682"/>
                <a:ext cx="24365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ct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CE73FF-309A-9457-6F74-28E582BF43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0358" y="1464682"/>
                <a:ext cx="243656" cy="276999"/>
              </a:xfrm>
              <a:prstGeom prst="rect">
                <a:avLst/>
              </a:prstGeom>
              <a:blipFill>
                <a:blip r:embed="rId5"/>
                <a:stretch>
                  <a:fillRect l="-20000" r="-17500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CE0A9A9-532E-56C0-9890-FE85F69A33EE}"/>
                  </a:ext>
                </a:extLst>
              </p:cNvPr>
              <p:cNvSpPr txBox="1"/>
              <p:nvPr/>
            </p:nvSpPr>
            <p:spPr>
              <a:xfrm>
                <a:off x="11423993" y="3431366"/>
                <a:ext cx="1603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CE0A9A9-532E-56C0-9890-FE85F69A33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23993" y="3431366"/>
                <a:ext cx="160300" cy="276999"/>
              </a:xfrm>
              <a:prstGeom prst="rect">
                <a:avLst/>
              </a:prstGeom>
              <a:blipFill>
                <a:blip r:embed="rId6"/>
                <a:stretch>
                  <a:fillRect l="-50000" t="-44444" r="-107692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D87B13D7-1AC6-786E-3B5C-5A7B400AF498}"/>
              </a:ext>
            </a:extLst>
          </p:cNvPr>
          <p:cNvGrpSpPr/>
          <p:nvPr/>
        </p:nvGrpSpPr>
        <p:grpSpPr>
          <a:xfrm>
            <a:off x="9524326" y="1741681"/>
            <a:ext cx="3886874" cy="1687319"/>
            <a:chOff x="9524326" y="1741681"/>
            <a:chExt cx="3886874" cy="1687319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C9D1398-A023-5A8C-639D-F2572C6317D3}"/>
                </a:ext>
              </a:extLst>
            </p:cNvPr>
            <p:cNvCxnSpPr/>
            <p:nvPr/>
          </p:nvCxnSpPr>
          <p:spPr>
            <a:xfrm flipV="1">
              <a:off x="9524326" y="2859681"/>
              <a:ext cx="0" cy="569319"/>
            </a:xfrm>
            <a:prstGeom prst="straightConnector1">
              <a:avLst/>
            </a:prstGeom>
            <a:ln w="28575">
              <a:solidFill>
                <a:schemeClr val="tx2">
                  <a:lumMod val="50000"/>
                  <a:lumOff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CBA9A24-3E00-E53E-9782-1AF775DE80B4}"/>
                </a:ext>
              </a:extLst>
            </p:cNvPr>
            <p:cNvCxnSpPr/>
            <p:nvPr/>
          </p:nvCxnSpPr>
          <p:spPr>
            <a:xfrm>
              <a:off x="13254892" y="1741681"/>
              <a:ext cx="156308" cy="50915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93435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F3BA407-9F49-24B8-DF85-23DE7D3B09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1EC8B99-01EC-80D4-2E10-D28221CCC974}"/>
              </a:ext>
            </a:extLst>
          </p:cNvPr>
          <p:cNvSpPr/>
          <p:nvPr/>
        </p:nvSpPr>
        <p:spPr>
          <a:xfrm>
            <a:off x="-71562" y="-222637"/>
            <a:ext cx="12753892" cy="737086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3228762" y="1122675"/>
                </a:moveTo>
                <a:cubicBezTo>
                  <a:pt x="3248142" y="1122675"/>
                  <a:pt x="3264057" y="1129186"/>
                  <a:pt x="3276504" y="1142209"/>
                </a:cubicBezTo>
                <a:cubicBezTo>
                  <a:pt x="3288953" y="1155231"/>
                  <a:pt x="3295177" y="1172160"/>
                  <a:pt x="3295177" y="1192996"/>
                </a:cubicBezTo>
                <a:cubicBezTo>
                  <a:pt x="3295177" y="1213832"/>
                  <a:pt x="3288841" y="1230873"/>
                  <a:pt x="3276170" y="1244119"/>
                </a:cubicBezTo>
                <a:cubicBezTo>
                  <a:pt x="3263498" y="1257365"/>
                  <a:pt x="3247622" y="1263987"/>
                  <a:pt x="3228539" y="1263987"/>
                </a:cubicBezTo>
                <a:cubicBezTo>
                  <a:pt x="3209456" y="1263987"/>
                  <a:pt x="3193691" y="1257439"/>
                  <a:pt x="3181243" y="1244342"/>
                </a:cubicBezTo>
                <a:cubicBezTo>
                  <a:pt x="3168795" y="1231245"/>
                  <a:pt x="3162571" y="1214130"/>
                  <a:pt x="3162571" y="1192996"/>
                </a:cubicBezTo>
                <a:cubicBezTo>
                  <a:pt x="3162571" y="1172458"/>
                  <a:pt x="3168869" y="1155603"/>
                  <a:pt x="3181466" y="1142432"/>
                </a:cubicBezTo>
                <a:cubicBezTo>
                  <a:pt x="3194063" y="1129261"/>
                  <a:pt x="3209828" y="1122675"/>
                  <a:pt x="3228762" y="1122675"/>
                </a:cubicBezTo>
                <a:close/>
                <a:moveTo>
                  <a:pt x="1809537" y="1122675"/>
                </a:moveTo>
                <a:cubicBezTo>
                  <a:pt x="1828918" y="1122675"/>
                  <a:pt x="1844831" y="1129186"/>
                  <a:pt x="1857280" y="1142209"/>
                </a:cubicBezTo>
                <a:cubicBezTo>
                  <a:pt x="1869728" y="1155231"/>
                  <a:pt x="1875952" y="1172160"/>
                  <a:pt x="1875952" y="1192996"/>
                </a:cubicBezTo>
                <a:cubicBezTo>
                  <a:pt x="1875952" y="1213832"/>
                  <a:pt x="1869616" y="1230873"/>
                  <a:pt x="1856945" y="1244119"/>
                </a:cubicBezTo>
                <a:cubicBezTo>
                  <a:pt x="1844274" y="1257365"/>
                  <a:pt x="1828396" y="1263987"/>
                  <a:pt x="1809314" y="1263987"/>
                </a:cubicBezTo>
                <a:cubicBezTo>
                  <a:pt x="1790231" y="1263987"/>
                  <a:pt x="1774466" y="1257439"/>
                  <a:pt x="1762018" y="1244342"/>
                </a:cubicBezTo>
                <a:cubicBezTo>
                  <a:pt x="1749570" y="1231245"/>
                  <a:pt x="1743346" y="1214130"/>
                  <a:pt x="1743346" y="1192996"/>
                </a:cubicBezTo>
                <a:cubicBezTo>
                  <a:pt x="1743346" y="1172458"/>
                  <a:pt x="1749644" y="1155603"/>
                  <a:pt x="1762241" y="1142432"/>
                </a:cubicBezTo>
                <a:cubicBezTo>
                  <a:pt x="1774838" y="1129261"/>
                  <a:pt x="1790604" y="1122675"/>
                  <a:pt x="1809537" y="1122675"/>
                </a:cubicBezTo>
                <a:close/>
                <a:moveTo>
                  <a:pt x="2676427" y="1121559"/>
                </a:moveTo>
                <a:cubicBezTo>
                  <a:pt x="2695710" y="1121559"/>
                  <a:pt x="2711655" y="1128107"/>
                  <a:pt x="2724262" y="1141204"/>
                </a:cubicBezTo>
                <a:cubicBezTo>
                  <a:pt x="2736870" y="1154301"/>
                  <a:pt x="2743173" y="1171416"/>
                  <a:pt x="2743173" y="1192550"/>
                </a:cubicBezTo>
                <a:cubicBezTo>
                  <a:pt x="2743173" y="1214130"/>
                  <a:pt x="2736870" y="1231580"/>
                  <a:pt x="2724262" y="1244900"/>
                </a:cubicBezTo>
                <a:cubicBezTo>
                  <a:pt x="2711655" y="1258220"/>
                  <a:pt x="2695783" y="1264880"/>
                  <a:pt x="2676647" y="1264880"/>
                </a:cubicBezTo>
                <a:cubicBezTo>
                  <a:pt x="2658106" y="1264880"/>
                  <a:pt x="2642495" y="1258109"/>
                  <a:pt x="2629813" y="1244565"/>
                </a:cubicBezTo>
                <a:cubicBezTo>
                  <a:pt x="2617132" y="1231022"/>
                  <a:pt x="2610791" y="1213758"/>
                  <a:pt x="2610791" y="1192773"/>
                </a:cubicBezTo>
                <a:cubicBezTo>
                  <a:pt x="2610791" y="1171937"/>
                  <a:pt x="2617020" y="1154859"/>
                  <a:pt x="2629480" y="1141539"/>
                </a:cubicBezTo>
                <a:cubicBezTo>
                  <a:pt x="2641940" y="1128219"/>
                  <a:pt x="2657589" y="1121559"/>
                  <a:pt x="2676427" y="1121559"/>
                </a:cubicBezTo>
                <a:close/>
                <a:moveTo>
                  <a:pt x="904777" y="1121559"/>
                </a:moveTo>
                <a:cubicBezTo>
                  <a:pt x="924060" y="1121559"/>
                  <a:pt x="940005" y="1128107"/>
                  <a:pt x="952612" y="1141204"/>
                </a:cubicBezTo>
                <a:cubicBezTo>
                  <a:pt x="965219" y="1154301"/>
                  <a:pt x="971523" y="1171416"/>
                  <a:pt x="971523" y="1192550"/>
                </a:cubicBezTo>
                <a:cubicBezTo>
                  <a:pt x="971523" y="1214130"/>
                  <a:pt x="965219" y="1231580"/>
                  <a:pt x="952612" y="1244900"/>
                </a:cubicBezTo>
                <a:cubicBezTo>
                  <a:pt x="940005" y="1258220"/>
                  <a:pt x="924133" y="1264880"/>
                  <a:pt x="904997" y="1264880"/>
                </a:cubicBezTo>
                <a:cubicBezTo>
                  <a:pt x="886456" y="1264880"/>
                  <a:pt x="870845" y="1258109"/>
                  <a:pt x="858163" y="1244565"/>
                </a:cubicBezTo>
                <a:cubicBezTo>
                  <a:pt x="845481" y="1231022"/>
                  <a:pt x="839140" y="1213758"/>
                  <a:pt x="839140" y="1192773"/>
                </a:cubicBezTo>
                <a:cubicBezTo>
                  <a:pt x="839140" y="1171937"/>
                  <a:pt x="845370" y="1154859"/>
                  <a:pt x="857830" y="1141539"/>
                </a:cubicBezTo>
                <a:cubicBezTo>
                  <a:pt x="870290" y="1128219"/>
                  <a:pt x="885939" y="1121559"/>
                  <a:pt x="904777" y="1121559"/>
                </a:cubicBezTo>
                <a:close/>
                <a:moveTo>
                  <a:pt x="2992683" y="1071553"/>
                </a:moveTo>
                <a:lnTo>
                  <a:pt x="2992683" y="1314440"/>
                </a:lnTo>
                <a:lnTo>
                  <a:pt x="3053629" y="1314440"/>
                </a:lnTo>
                <a:lnTo>
                  <a:pt x="3053629" y="1071553"/>
                </a:lnTo>
                <a:close/>
                <a:moveTo>
                  <a:pt x="3753939" y="1065302"/>
                </a:moveTo>
                <a:cubicBezTo>
                  <a:pt x="3730871" y="1065302"/>
                  <a:pt x="3711932" y="1072111"/>
                  <a:pt x="3697124" y="1085729"/>
                </a:cubicBezTo>
                <a:cubicBezTo>
                  <a:pt x="3682316" y="1099346"/>
                  <a:pt x="3674912" y="1115755"/>
                  <a:pt x="3674912" y="1134953"/>
                </a:cubicBezTo>
                <a:cubicBezTo>
                  <a:pt x="3674912" y="1164719"/>
                  <a:pt x="3694557" y="1189499"/>
                  <a:pt x="3733847" y="1209293"/>
                </a:cubicBezTo>
                <a:lnTo>
                  <a:pt x="3754386" y="1219562"/>
                </a:lnTo>
                <a:cubicBezTo>
                  <a:pt x="3772096" y="1228492"/>
                  <a:pt x="3780952" y="1237645"/>
                  <a:pt x="3780952" y="1247021"/>
                </a:cubicBezTo>
                <a:cubicBezTo>
                  <a:pt x="3780952" y="1252081"/>
                  <a:pt x="3778496" y="1256546"/>
                  <a:pt x="3773585" y="1260416"/>
                </a:cubicBezTo>
                <a:cubicBezTo>
                  <a:pt x="3768673" y="1264285"/>
                  <a:pt x="3762199" y="1266220"/>
                  <a:pt x="3754163" y="1266220"/>
                </a:cubicBezTo>
                <a:cubicBezTo>
                  <a:pt x="3746721" y="1266220"/>
                  <a:pt x="3738201" y="1263653"/>
                  <a:pt x="3728601" y="1258518"/>
                </a:cubicBezTo>
                <a:cubicBezTo>
                  <a:pt x="3719002" y="1253383"/>
                  <a:pt x="3710630" y="1246649"/>
                  <a:pt x="3703487" y="1238315"/>
                </a:cubicBezTo>
                <a:lnTo>
                  <a:pt x="3665982" y="1279168"/>
                </a:lnTo>
                <a:cubicBezTo>
                  <a:pt x="3687115" y="1306850"/>
                  <a:pt x="3715393" y="1320691"/>
                  <a:pt x="3750814" y="1320691"/>
                </a:cubicBezTo>
                <a:cubicBezTo>
                  <a:pt x="3777454" y="1320691"/>
                  <a:pt x="3798700" y="1313473"/>
                  <a:pt x="3814550" y="1299036"/>
                </a:cubicBezTo>
                <a:cubicBezTo>
                  <a:pt x="3830400" y="1284600"/>
                  <a:pt x="3838325" y="1266592"/>
                  <a:pt x="3838325" y="1245012"/>
                </a:cubicBezTo>
                <a:cubicBezTo>
                  <a:pt x="3838325" y="1228790"/>
                  <a:pt x="3833935" y="1214651"/>
                  <a:pt x="3825153" y="1202596"/>
                </a:cubicBezTo>
                <a:cubicBezTo>
                  <a:pt x="3816373" y="1190541"/>
                  <a:pt x="3800225" y="1178709"/>
                  <a:pt x="3776710" y="1167100"/>
                </a:cubicBezTo>
                <a:lnTo>
                  <a:pt x="3754386" y="1155938"/>
                </a:lnTo>
                <a:cubicBezTo>
                  <a:pt x="3744712" y="1151176"/>
                  <a:pt x="3738647" y="1147418"/>
                  <a:pt x="3736192" y="1144665"/>
                </a:cubicBezTo>
                <a:cubicBezTo>
                  <a:pt x="3733736" y="1141911"/>
                  <a:pt x="3732508" y="1138897"/>
                  <a:pt x="3732508" y="1135623"/>
                </a:cubicBezTo>
                <a:cubicBezTo>
                  <a:pt x="3732508" y="1131307"/>
                  <a:pt x="3734443" y="1127698"/>
                  <a:pt x="3738312" y="1124796"/>
                </a:cubicBezTo>
                <a:cubicBezTo>
                  <a:pt x="3742182" y="1121894"/>
                  <a:pt x="3747540" y="1120443"/>
                  <a:pt x="3754386" y="1120443"/>
                </a:cubicBezTo>
                <a:cubicBezTo>
                  <a:pt x="3766887" y="1120443"/>
                  <a:pt x="3780803" y="1128033"/>
                  <a:pt x="3796132" y="1143213"/>
                </a:cubicBezTo>
                <a:lnTo>
                  <a:pt x="3833860" y="1105486"/>
                </a:lnTo>
                <a:cubicBezTo>
                  <a:pt x="3824186" y="1092537"/>
                  <a:pt x="3812392" y="1082603"/>
                  <a:pt x="3798476" y="1075683"/>
                </a:cubicBezTo>
                <a:cubicBezTo>
                  <a:pt x="3784561" y="1068762"/>
                  <a:pt x="3769715" y="1065302"/>
                  <a:pt x="3753939" y="1065302"/>
                </a:cubicBezTo>
                <a:close/>
                <a:moveTo>
                  <a:pt x="3541904" y="1065302"/>
                </a:moveTo>
                <a:cubicBezTo>
                  <a:pt x="3530162" y="1065302"/>
                  <a:pt x="3518682" y="1067580"/>
                  <a:pt x="3507461" y="1072135"/>
                </a:cubicBezTo>
                <a:cubicBezTo>
                  <a:pt x="3496241" y="1076691"/>
                  <a:pt x="3483721" y="1084794"/>
                  <a:pt x="3469901" y="1096444"/>
                </a:cubicBezTo>
                <a:lnTo>
                  <a:pt x="3469901" y="1071553"/>
                </a:lnTo>
                <a:lnTo>
                  <a:pt x="3408956" y="1071553"/>
                </a:lnTo>
                <a:lnTo>
                  <a:pt x="3408956" y="1314440"/>
                </a:lnTo>
                <a:lnTo>
                  <a:pt x="3469901" y="1314440"/>
                </a:lnTo>
                <a:lnTo>
                  <a:pt x="3469901" y="1216995"/>
                </a:lnTo>
                <a:cubicBezTo>
                  <a:pt x="3469901" y="1191724"/>
                  <a:pt x="3470791" y="1175299"/>
                  <a:pt x="3472573" y="1167718"/>
                </a:cubicBezTo>
                <a:cubicBezTo>
                  <a:pt x="3475989" y="1153149"/>
                  <a:pt x="3482114" y="1141739"/>
                  <a:pt x="3490949" y="1133488"/>
                </a:cubicBezTo>
                <a:cubicBezTo>
                  <a:pt x="3499783" y="1125238"/>
                  <a:pt x="3510361" y="1121112"/>
                  <a:pt x="3522684" y="1121112"/>
                </a:cubicBezTo>
                <a:cubicBezTo>
                  <a:pt x="3532185" y="1121112"/>
                  <a:pt x="3540166" y="1123602"/>
                  <a:pt x="3546625" y="1128582"/>
                </a:cubicBezTo>
                <a:cubicBezTo>
                  <a:pt x="3553084" y="1133562"/>
                  <a:pt x="3557612" y="1140810"/>
                  <a:pt x="3560211" y="1150324"/>
                </a:cubicBezTo>
                <a:cubicBezTo>
                  <a:pt x="3562810" y="1159839"/>
                  <a:pt x="3564109" y="1179089"/>
                  <a:pt x="3564109" y="1208076"/>
                </a:cubicBezTo>
                <a:lnTo>
                  <a:pt x="3564109" y="1314440"/>
                </a:lnTo>
                <a:lnTo>
                  <a:pt x="3624385" y="1314440"/>
                </a:lnTo>
                <a:lnTo>
                  <a:pt x="3624385" y="1153929"/>
                </a:lnTo>
                <a:cubicBezTo>
                  <a:pt x="3624385" y="1125949"/>
                  <a:pt x="3617326" y="1104816"/>
                  <a:pt x="3603208" y="1090528"/>
                </a:cubicBezTo>
                <a:cubicBezTo>
                  <a:pt x="3586414" y="1073711"/>
                  <a:pt x="3565979" y="1065302"/>
                  <a:pt x="3541904" y="1065302"/>
                </a:cubicBezTo>
                <a:close/>
                <a:moveTo>
                  <a:pt x="3227758" y="1065302"/>
                </a:moveTo>
                <a:cubicBezTo>
                  <a:pt x="3196057" y="1065302"/>
                  <a:pt x="3168003" y="1076315"/>
                  <a:pt x="3143595" y="1098342"/>
                </a:cubicBezTo>
                <a:cubicBezTo>
                  <a:pt x="3115764" y="1123643"/>
                  <a:pt x="3101849" y="1155268"/>
                  <a:pt x="3101849" y="1193220"/>
                </a:cubicBezTo>
                <a:cubicBezTo>
                  <a:pt x="3101849" y="1228641"/>
                  <a:pt x="3114165" y="1258741"/>
                  <a:pt x="3138796" y="1283521"/>
                </a:cubicBezTo>
                <a:cubicBezTo>
                  <a:pt x="3163427" y="1308301"/>
                  <a:pt x="3193155" y="1320691"/>
                  <a:pt x="3227981" y="1320691"/>
                </a:cubicBezTo>
                <a:cubicBezTo>
                  <a:pt x="3251645" y="1320691"/>
                  <a:pt x="3273299" y="1315073"/>
                  <a:pt x="3292944" y="1303836"/>
                </a:cubicBezTo>
                <a:cubicBezTo>
                  <a:pt x="3312590" y="1292600"/>
                  <a:pt x="3328105" y="1277010"/>
                  <a:pt x="3339490" y="1257067"/>
                </a:cubicBezTo>
                <a:cubicBezTo>
                  <a:pt x="3350876" y="1237124"/>
                  <a:pt x="3356568" y="1215693"/>
                  <a:pt x="3356568" y="1192773"/>
                </a:cubicBezTo>
                <a:cubicBezTo>
                  <a:pt x="3356568" y="1170002"/>
                  <a:pt x="3350913" y="1148794"/>
                  <a:pt x="3339602" y="1129149"/>
                </a:cubicBezTo>
                <a:cubicBezTo>
                  <a:pt x="3328291" y="1109504"/>
                  <a:pt x="3312552" y="1093951"/>
                  <a:pt x="3292386" y="1082492"/>
                </a:cubicBezTo>
                <a:cubicBezTo>
                  <a:pt x="3272220" y="1071032"/>
                  <a:pt x="3250677" y="1065302"/>
                  <a:pt x="3227758" y="1065302"/>
                </a:cubicBezTo>
                <a:close/>
                <a:moveTo>
                  <a:pt x="2664013" y="1065302"/>
                </a:moveTo>
                <a:cubicBezTo>
                  <a:pt x="2632350" y="1065302"/>
                  <a:pt x="2605443" y="1077283"/>
                  <a:pt x="2583293" y="1101244"/>
                </a:cubicBezTo>
                <a:cubicBezTo>
                  <a:pt x="2561144" y="1125205"/>
                  <a:pt x="2550069" y="1155938"/>
                  <a:pt x="2550069" y="1193443"/>
                </a:cubicBezTo>
                <a:cubicBezTo>
                  <a:pt x="2550069" y="1229608"/>
                  <a:pt x="2561515" y="1259857"/>
                  <a:pt x="2584408" y="1284191"/>
                </a:cubicBezTo>
                <a:cubicBezTo>
                  <a:pt x="2607301" y="1308524"/>
                  <a:pt x="2634430" y="1320691"/>
                  <a:pt x="2665795" y="1320691"/>
                </a:cubicBezTo>
                <a:cubicBezTo>
                  <a:pt x="2679769" y="1320691"/>
                  <a:pt x="2692739" y="1318198"/>
                  <a:pt x="2704706" y="1313212"/>
                </a:cubicBezTo>
                <a:cubicBezTo>
                  <a:pt x="2716672" y="1308227"/>
                  <a:pt x="2728602" y="1300078"/>
                  <a:pt x="2740494" y="1288767"/>
                </a:cubicBezTo>
                <a:lnTo>
                  <a:pt x="2740494" y="1314440"/>
                </a:lnTo>
                <a:lnTo>
                  <a:pt x="2801439" y="1314440"/>
                </a:lnTo>
                <a:lnTo>
                  <a:pt x="2801439" y="1071553"/>
                </a:lnTo>
                <a:lnTo>
                  <a:pt x="2740494" y="1071553"/>
                </a:lnTo>
                <a:lnTo>
                  <a:pt x="2740494" y="1098342"/>
                </a:lnTo>
                <a:cubicBezTo>
                  <a:pt x="2729642" y="1087328"/>
                  <a:pt x="2717823" y="1079068"/>
                  <a:pt x="2705039" y="1073562"/>
                </a:cubicBezTo>
                <a:cubicBezTo>
                  <a:pt x="2692255" y="1068055"/>
                  <a:pt x="2678580" y="1065302"/>
                  <a:pt x="2664013" y="1065302"/>
                </a:cubicBezTo>
                <a:close/>
                <a:moveTo>
                  <a:pt x="2269509" y="1065302"/>
                </a:moveTo>
                <a:cubicBezTo>
                  <a:pt x="2254466" y="1065302"/>
                  <a:pt x="2240577" y="1068130"/>
                  <a:pt x="2227843" y="1073785"/>
                </a:cubicBezTo>
                <a:cubicBezTo>
                  <a:pt x="2215109" y="1079441"/>
                  <a:pt x="2203529" y="1087998"/>
                  <a:pt x="2193104" y="1099458"/>
                </a:cubicBezTo>
                <a:lnTo>
                  <a:pt x="2193104" y="1071553"/>
                </a:lnTo>
                <a:lnTo>
                  <a:pt x="2132159" y="1071553"/>
                </a:lnTo>
                <a:lnTo>
                  <a:pt x="2132159" y="1314440"/>
                </a:lnTo>
                <a:lnTo>
                  <a:pt x="2193104" y="1314440"/>
                </a:lnTo>
                <a:lnTo>
                  <a:pt x="2193104" y="1206391"/>
                </a:lnTo>
                <a:cubicBezTo>
                  <a:pt x="2193104" y="1183025"/>
                  <a:pt x="2195155" y="1165910"/>
                  <a:pt x="2199257" y="1155045"/>
                </a:cubicBezTo>
                <a:cubicBezTo>
                  <a:pt x="2203359" y="1144181"/>
                  <a:pt x="2209551" y="1135735"/>
                  <a:pt x="2217830" y="1129707"/>
                </a:cubicBezTo>
                <a:cubicBezTo>
                  <a:pt x="2226110" y="1123680"/>
                  <a:pt x="2235322" y="1120666"/>
                  <a:pt x="2245465" y="1120666"/>
                </a:cubicBezTo>
                <a:cubicBezTo>
                  <a:pt x="2254567" y="1120666"/>
                  <a:pt x="2262325" y="1123047"/>
                  <a:pt x="2268740" y="1127810"/>
                </a:cubicBezTo>
                <a:cubicBezTo>
                  <a:pt x="2275155" y="1132572"/>
                  <a:pt x="2279965" y="1139828"/>
                  <a:pt x="2283172" y="1149576"/>
                </a:cubicBezTo>
                <a:cubicBezTo>
                  <a:pt x="2286379" y="1159324"/>
                  <a:pt x="2287982" y="1175063"/>
                  <a:pt x="2287982" y="1196791"/>
                </a:cubicBezTo>
                <a:lnTo>
                  <a:pt x="2287982" y="1314440"/>
                </a:lnTo>
                <a:lnTo>
                  <a:pt x="2349374" y="1314440"/>
                </a:lnTo>
                <a:lnTo>
                  <a:pt x="2349374" y="1204828"/>
                </a:lnTo>
                <a:cubicBezTo>
                  <a:pt x="2349374" y="1181611"/>
                  <a:pt x="2351383" y="1164756"/>
                  <a:pt x="2355401" y="1154264"/>
                </a:cubicBezTo>
                <a:cubicBezTo>
                  <a:pt x="2359420" y="1143772"/>
                  <a:pt x="2365559" y="1135549"/>
                  <a:pt x="2373819" y="1129596"/>
                </a:cubicBezTo>
                <a:cubicBezTo>
                  <a:pt x="2382079" y="1123643"/>
                  <a:pt x="2391418" y="1120666"/>
                  <a:pt x="2401836" y="1120666"/>
                </a:cubicBezTo>
                <a:cubicBezTo>
                  <a:pt x="2415528" y="1120666"/>
                  <a:pt x="2425797" y="1125540"/>
                  <a:pt x="2432643" y="1135288"/>
                </a:cubicBezTo>
                <a:cubicBezTo>
                  <a:pt x="2439489" y="1145037"/>
                  <a:pt x="2442912" y="1163677"/>
                  <a:pt x="2442912" y="1191210"/>
                </a:cubicBezTo>
                <a:lnTo>
                  <a:pt x="2442912" y="1314440"/>
                </a:lnTo>
                <a:lnTo>
                  <a:pt x="2504304" y="1314440"/>
                </a:lnTo>
                <a:lnTo>
                  <a:pt x="2504304" y="1172012"/>
                </a:lnTo>
                <a:cubicBezTo>
                  <a:pt x="2504304" y="1142841"/>
                  <a:pt x="2501437" y="1121782"/>
                  <a:pt x="2495702" y="1108834"/>
                </a:cubicBezTo>
                <a:cubicBezTo>
                  <a:pt x="2489968" y="1095886"/>
                  <a:pt x="2480547" y="1085394"/>
                  <a:pt x="2467441" y="1077357"/>
                </a:cubicBezTo>
                <a:cubicBezTo>
                  <a:pt x="2454335" y="1069320"/>
                  <a:pt x="2439144" y="1065302"/>
                  <a:pt x="2421868" y="1065302"/>
                </a:cubicBezTo>
                <a:cubicBezTo>
                  <a:pt x="2405188" y="1065302"/>
                  <a:pt x="2389810" y="1069023"/>
                  <a:pt x="2375736" y="1076464"/>
                </a:cubicBezTo>
                <a:cubicBezTo>
                  <a:pt x="2361661" y="1083905"/>
                  <a:pt x="2349783" y="1094770"/>
                  <a:pt x="2340102" y="1109057"/>
                </a:cubicBezTo>
                <a:cubicBezTo>
                  <a:pt x="2332656" y="1094770"/>
                  <a:pt x="2322827" y="1083905"/>
                  <a:pt x="2310614" y="1076464"/>
                </a:cubicBezTo>
                <a:cubicBezTo>
                  <a:pt x="2298400" y="1069023"/>
                  <a:pt x="2284699" y="1065302"/>
                  <a:pt x="2269509" y="1065302"/>
                </a:cubicBezTo>
                <a:close/>
                <a:moveTo>
                  <a:pt x="2081037" y="1065302"/>
                </a:moveTo>
                <a:cubicBezTo>
                  <a:pt x="2069875" y="1065302"/>
                  <a:pt x="2059606" y="1068427"/>
                  <a:pt x="2050229" y="1074678"/>
                </a:cubicBezTo>
                <a:cubicBezTo>
                  <a:pt x="2040853" y="1080929"/>
                  <a:pt x="2033338" y="1090082"/>
                  <a:pt x="2027682" y="1102137"/>
                </a:cubicBezTo>
                <a:lnTo>
                  <a:pt x="2027682" y="1071553"/>
                </a:lnTo>
                <a:lnTo>
                  <a:pt x="1975443" y="1071553"/>
                </a:lnTo>
                <a:lnTo>
                  <a:pt x="1975443" y="1314440"/>
                </a:lnTo>
                <a:lnTo>
                  <a:pt x="2035942" y="1314440"/>
                </a:lnTo>
                <a:lnTo>
                  <a:pt x="2035942" y="1216214"/>
                </a:lnTo>
                <a:lnTo>
                  <a:pt x="2035719" y="1204382"/>
                </a:lnTo>
                <a:cubicBezTo>
                  <a:pt x="2035719" y="1170449"/>
                  <a:pt x="2038956" y="1147678"/>
                  <a:pt x="2045430" y="1136070"/>
                </a:cubicBezTo>
                <a:cubicBezTo>
                  <a:pt x="2051904" y="1124461"/>
                  <a:pt x="2059829" y="1118657"/>
                  <a:pt x="2069205" y="1118657"/>
                </a:cubicBezTo>
                <a:cubicBezTo>
                  <a:pt x="2073819" y="1118657"/>
                  <a:pt x="2079698" y="1120443"/>
                  <a:pt x="2086841" y="1124015"/>
                </a:cubicBezTo>
                <a:lnTo>
                  <a:pt x="2105817" y="1071553"/>
                </a:lnTo>
                <a:cubicBezTo>
                  <a:pt x="2097185" y="1067385"/>
                  <a:pt x="2088925" y="1065302"/>
                  <a:pt x="2081037" y="1065302"/>
                </a:cubicBezTo>
                <a:close/>
                <a:moveTo>
                  <a:pt x="1808532" y="1065302"/>
                </a:moveTo>
                <a:cubicBezTo>
                  <a:pt x="1776832" y="1065302"/>
                  <a:pt x="1748778" y="1076315"/>
                  <a:pt x="1724370" y="1098342"/>
                </a:cubicBezTo>
                <a:cubicBezTo>
                  <a:pt x="1696539" y="1123643"/>
                  <a:pt x="1682624" y="1155268"/>
                  <a:pt x="1682624" y="1193220"/>
                </a:cubicBezTo>
                <a:cubicBezTo>
                  <a:pt x="1682624" y="1228641"/>
                  <a:pt x="1694939" y="1258741"/>
                  <a:pt x="1719571" y="1283521"/>
                </a:cubicBezTo>
                <a:cubicBezTo>
                  <a:pt x="1744201" y="1308301"/>
                  <a:pt x="1773930" y="1320691"/>
                  <a:pt x="1808756" y="1320691"/>
                </a:cubicBezTo>
                <a:cubicBezTo>
                  <a:pt x="1832420" y="1320691"/>
                  <a:pt x="1854074" y="1315073"/>
                  <a:pt x="1873719" y="1303836"/>
                </a:cubicBezTo>
                <a:cubicBezTo>
                  <a:pt x="1893364" y="1292600"/>
                  <a:pt x="1908880" y="1277010"/>
                  <a:pt x="1920265" y="1257067"/>
                </a:cubicBezTo>
                <a:cubicBezTo>
                  <a:pt x="1931651" y="1237124"/>
                  <a:pt x="1937343" y="1215693"/>
                  <a:pt x="1937343" y="1192773"/>
                </a:cubicBezTo>
                <a:cubicBezTo>
                  <a:pt x="1937343" y="1170002"/>
                  <a:pt x="1931688" y="1148794"/>
                  <a:pt x="1920377" y="1129149"/>
                </a:cubicBezTo>
                <a:cubicBezTo>
                  <a:pt x="1909066" y="1109504"/>
                  <a:pt x="1893327" y="1093951"/>
                  <a:pt x="1873161" y="1082492"/>
                </a:cubicBezTo>
                <a:cubicBezTo>
                  <a:pt x="1852995" y="1071032"/>
                  <a:pt x="1831452" y="1065302"/>
                  <a:pt x="1808532" y="1065302"/>
                </a:cubicBezTo>
                <a:close/>
                <a:moveTo>
                  <a:pt x="1439365" y="1065302"/>
                </a:moveTo>
                <a:cubicBezTo>
                  <a:pt x="1416296" y="1065302"/>
                  <a:pt x="1397358" y="1072111"/>
                  <a:pt x="1382549" y="1085729"/>
                </a:cubicBezTo>
                <a:cubicBezTo>
                  <a:pt x="1367741" y="1099346"/>
                  <a:pt x="1360336" y="1115755"/>
                  <a:pt x="1360336" y="1134953"/>
                </a:cubicBezTo>
                <a:cubicBezTo>
                  <a:pt x="1360336" y="1164719"/>
                  <a:pt x="1379982" y="1189499"/>
                  <a:pt x="1419273" y="1209293"/>
                </a:cubicBezTo>
                <a:lnTo>
                  <a:pt x="1439811" y="1219562"/>
                </a:lnTo>
                <a:cubicBezTo>
                  <a:pt x="1457521" y="1228492"/>
                  <a:pt x="1466377" y="1237645"/>
                  <a:pt x="1466377" y="1247021"/>
                </a:cubicBezTo>
                <a:cubicBezTo>
                  <a:pt x="1466377" y="1252081"/>
                  <a:pt x="1463921" y="1256546"/>
                  <a:pt x="1459010" y="1260416"/>
                </a:cubicBezTo>
                <a:cubicBezTo>
                  <a:pt x="1454098" y="1264285"/>
                  <a:pt x="1447624" y="1266220"/>
                  <a:pt x="1439588" y="1266220"/>
                </a:cubicBezTo>
                <a:cubicBezTo>
                  <a:pt x="1432146" y="1266220"/>
                  <a:pt x="1423626" y="1263653"/>
                  <a:pt x="1414026" y="1258518"/>
                </a:cubicBezTo>
                <a:cubicBezTo>
                  <a:pt x="1404427" y="1253383"/>
                  <a:pt x="1396055" y="1246649"/>
                  <a:pt x="1388912" y="1238315"/>
                </a:cubicBezTo>
                <a:lnTo>
                  <a:pt x="1351407" y="1279168"/>
                </a:lnTo>
                <a:cubicBezTo>
                  <a:pt x="1372541" y="1306850"/>
                  <a:pt x="1400818" y="1320691"/>
                  <a:pt x="1436239" y="1320691"/>
                </a:cubicBezTo>
                <a:cubicBezTo>
                  <a:pt x="1462879" y="1320691"/>
                  <a:pt x="1484124" y="1313473"/>
                  <a:pt x="1499974" y="1299036"/>
                </a:cubicBezTo>
                <a:cubicBezTo>
                  <a:pt x="1515825" y="1284600"/>
                  <a:pt x="1523750" y="1266592"/>
                  <a:pt x="1523750" y="1245012"/>
                </a:cubicBezTo>
                <a:cubicBezTo>
                  <a:pt x="1523750" y="1228790"/>
                  <a:pt x="1519360" y="1214651"/>
                  <a:pt x="1510579" y="1202596"/>
                </a:cubicBezTo>
                <a:cubicBezTo>
                  <a:pt x="1501798" y="1190541"/>
                  <a:pt x="1485650" y="1178709"/>
                  <a:pt x="1462135" y="1167100"/>
                </a:cubicBezTo>
                <a:lnTo>
                  <a:pt x="1439811" y="1155938"/>
                </a:lnTo>
                <a:cubicBezTo>
                  <a:pt x="1430137" y="1151176"/>
                  <a:pt x="1424072" y="1147418"/>
                  <a:pt x="1421617" y="1144665"/>
                </a:cubicBezTo>
                <a:cubicBezTo>
                  <a:pt x="1419161" y="1141911"/>
                  <a:pt x="1417933" y="1138897"/>
                  <a:pt x="1417933" y="1135623"/>
                </a:cubicBezTo>
                <a:cubicBezTo>
                  <a:pt x="1417933" y="1131307"/>
                  <a:pt x="1419868" y="1127698"/>
                  <a:pt x="1423738" y="1124796"/>
                </a:cubicBezTo>
                <a:cubicBezTo>
                  <a:pt x="1427607" y="1121894"/>
                  <a:pt x="1432965" y="1120443"/>
                  <a:pt x="1439811" y="1120443"/>
                </a:cubicBezTo>
                <a:cubicBezTo>
                  <a:pt x="1452312" y="1120443"/>
                  <a:pt x="1466228" y="1128033"/>
                  <a:pt x="1481557" y="1143213"/>
                </a:cubicBezTo>
                <a:lnTo>
                  <a:pt x="1519285" y="1105486"/>
                </a:lnTo>
                <a:cubicBezTo>
                  <a:pt x="1509611" y="1092537"/>
                  <a:pt x="1497817" y="1082603"/>
                  <a:pt x="1483901" y="1075683"/>
                </a:cubicBezTo>
                <a:cubicBezTo>
                  <a:pt x="1469986" y="1068762"/>
                  <a:pt x="1455140" y="1065302"/>
                  <a:pt x="1439365" y="1065302"/>
                </a:cubicBezTo>
                <a:close/>
                <a:moveTo>
                  <a:pt x="1227328" y="1065302"/>
                </a:moveTo>
                <a:cubicBezTo>
                  <a:pt x="1215587" y="1065302"/>
                  <a:pt x="1204107" y="1067580"/>
                  <a:pt x="1192886" y="1072135"/>
                </a:cubicBezTo>
                <a:cubicBezTo>
                  <a:pt x="1181666" y="1076691"/>
                  <a:pt x="1169146" y="1084794"/>
                  <a:pt x="1155326" y="1096444"/>
                </a:cubicBezTo>
                <a:lnTo>
                  <a:pt x="1155326" y="1071553"/>
                </a:lnTo>
                <a:lnTo>
                  <a:pt x="1094381" y="1071553"/>
                </a:lnTo>
                <a:lnTo>
                  <a:pt x="1094381" y="1314440"/>
                </a:lnTo>
                <a:lnTo>
                  <a:pt x="1155326" y="1314440"/>
                </a:lnTo>
                <a:lnTo>
                  <a:pt x="1155326" y="1216995"/>
                </a:lnTo>
                <a:cubicBezTo>
                  <a:pt x="1155326" y="1191724"/>
                  <a:pt x="1156217" y="1175299"/>
                  <a:pt x="1157998" y="1167718"/>
                </a:cubicBezTo>
                <a:cubicBezTo>
                  <a:pt x="1161414" y="1153149"/>
                  <a:pt x="1167539" y="1141739"/>
                  <a:pt x="1176373" y="1133488"/>
                </a:cubicBezTo>
                <a:cubicBezTo>
                  <a:pt x="1185208" y="1125238"/>
                  <a:pt x="1195786" y="1121112"/>
                  <a:pt x="1208109" y="1121112"/>
                </a:cubicBezTo>
                <a:cubicBezTo>
                  <a:pt x="1217611" y="1121112"/>
                  <a:pt x="1225591" y="1123602"/>
                  <a:pt x="1232049" y="1128582"/>
                </a:cubicBezTo>
                <a:cubicBezTo>
                  <a:pt x="1238509" y="1133562"/>
                  <a:pt x="1243037" y="1140810"/>
                  <a:pt x="1245636" y="1150324"/>
                </a:cubicBezTo>
                <a:cubicBezTo>
                  <a:pt x="1248235" y="1159839"/>
                  <a:pt x="1249534" y="1179089"/>
                  <a:pt x="1249534" y="1208076"/>
                </a:cubicBezTo>
                <a:lnTo>
                  <a:pt x="1249534" y="1314440"/>
                </a:lnTo>
                <a:lnTo>
                  <a:pt x="1309810" y="1314440"/>
                </a:lnTo>
                <a:lnTo>
                  <a:pt x="1309810" y="1153929"/>
                </a:lnTo>
                <a:cubicBezTo>
                  <a:pt x="1309810" y="1125949"/>
                  <a:pt x="1302750" y="1104816"/>
                  <a:pt x="1288633" y="1090528"/>
                </a:cubicBezTo>
                <a:cubicBezTo>
                  <a:pt x="1271839" y="1073711"/>
                  <a:pt x="1251404" y="1065302"/>
                  <a:pt x="1227328" y="1065302"/>
                </a:cubicBezTo>
                <a:close/>
                <a:moveTo>
                  <a:pt x="892363" y="1065302"/>
                </a:moveTo>
                <a:cubicBezTo>
                  <a:pt x="860700" y="1065302"/>
                  <a:pt x="833793" y="1077283"/>
                  <a:pt x="811643" y="1101244"/>
                </a:cubicBezTo>
                <a:cubicBezTo>
                  <a:pt x="789493" y="1125205"/>
                  <a:pt x="778419" y="1155938"/>
                  <a:pt x="778419" y="1193443"/>
                </a:cubicBezTo>
                <a:cubicBezTo>
                  <a:pt x="778419" y="1229608"/>
                  <a:pt x="789865" y="1259857"/>
                  <a:pt x="812758" y="1284191"/>
                </a:cubicBezTo>
                <a:cubicBezTo>
                  <a:pt x="835651" y="1308524"/>
                  <a:pt x="862780" y="1320691"/>
                  <a:pt x="894145" y="1320691"/>
                </a:cubicBezTo>
                <a:cubicBezTo>
                  <a:pt x="908119" y="1320691"/>
                  <a:pt x="921089" y="1318198"/>
                  <a:pt x="933056" y="1313212"/>
                </a:cubicBezTo>
                <a:cubicBezTo>
                  <a:pt x="945022" y="1308227"/>
                  <a:pt x="956952" y="1300078"/>
                  <a:pt x="968844" y="1288767"/>
                </a:cubicBezTo>
                <a:lnTo>
                  <a:pt x="968844" y="1314440"/>
                </a:lnTo>
                <a:lnTo>
                  <a:pt x="1029789" y="1314440"/>
                </a:lnTo>
                <a:lnTo>
                  <a:pt x="1029789" y="1071553"/>
                </a:lnTo>
                <a:lnTo>
                  <a:pt x="968844" y="1071553"/>
                </a:lnTo>
                <a:lnTo>
                  <a:pt x="968844" y="1098342"/>
                </a:lnTo>
                <a:cubicBezTo>
                  <a:pt x="957991" y="1087328"/>
                  <a:pt x="946173" y="1079068"/>
                  <a:pt x="933389" y="1073562"/>
                </a:cubicBezTo>
                <a:cubicBezTo>
                  <a:pt x="920605" y="1068055"/>
                  <a:pt x="906929" y="1065302"/>
                  <a:pt x="892363" y="1065302"/>
                </a:cubicBezTo>
                <a:close/>
                <a:moveTo>
                  <a:pt x="738012" y="1065302"/>
                </a:moveTo>
                <a:cubicBezTo>
                  <a:pt x="726850" y="1065302"/>
                  <a:pt x="716580" y="1068427"/>
                  <a:pt x="707204" y="1074678"/>
                </a:cubicBezTo>
                <a:cubicBezTo>
                  <a:pt x="697828" y="1080929"/>
                  <a:pt x="690312" y="1090082"/>
                  <a:pt x="684657" y="1102137"/>
                </a:cubicBezTo>
                <a:lnTo>
                  <a:pt x="684657" y="1071553"/>
                </a:lnTo>
                <a:lnTo>
                  <a:pt x="632418" y="1071553"/>
                </a:lnTo>
                <a:lnTo>
                  <a:pt x="632418" y="1314440"/>
                </a:lnTo>
                <a:lnTo>
                  <a:pt x="692917" y="1314440"/>
                </a:lnTo>
                <a:lnTo>
                  <a:pt x="692917" y="1216214"/>
                </a:lnTo>
                <a:lnTo>
                  <a:pt x="692694" y="1204382"/>
                </a:lnTo>
                <a:cubicBezTo>
                  <a:pt x="692694" y="1170449"/>
                  <a:pt x="695931" y="1147678"/>
                  <a:pt x="702405" y="1136070"/>
                </a:cubicBezTo>
                <a:cubicBezTo>
                  <a:pt x="708879" y="1124461"/>
                  <a:pt x="716804" y="1118657"/>
                  <a:pt x="726180" y="1118657"/>
                </a:cubicBezTo>
                <a:cubicBezTo>
                  <a:pt x="730794" y="1118657"/>
                  <a:pt x="736672" y="1120443"/>
                  <a:pt x="743816" y="1124015"/>
                </a:cubicBezTo>
                <a:lnTo>
                  <a:pt x="762792" y="1071553"/>
                </a:lnTo>
                <a:cubicBezTo>
                  <a:pt x="754160" y="1067385"/>
                  <a:pt x="745900" y="1065302"/>
                  <a:pt x="738012" y="1065302"/>
                </a:cubicBezTo>
                <a:close/>
                <a:moveTo>
                  <a:pt x="430533" y="986051"/>
                </a:moveTo>
                <a:lnTo>
                  <a:pt x="430533" y="1047666"/>
                </a:lnTo>
                <a:lnTo>
                  <a:pt x="488799" y="1047666"/>
                </a:lnTo>
                <a:lnTo>
                  <a:pt x="488799" y="1314440"/>
                </a:lnTo>
                <a:lnTo>
                  <a:pt x="552200" y="1314440"/>
                </a:lnTo>
                <a:lnTo>
                  <a:pt x="552200" y="1047666"/>
                </a:lnTo>
                <a:lnTo>
                  <a:pt x="612029" y="1047666"/>
                </a:lnTo>
                <a:lnTo>
                  <a:pt x="612029" y="986051"/>
                </a:lnTo>
                <a:close/>
                <a:moveTo>
                  <a:pt x="2873398" y="982033"/>
                </a:moveTo>
                <a:lnTo>
                  <a:pt x="2873398" y="1071553"/>
                </a:lnTo>
                <a:lnTo>
                  <a:pt x="2842144" y="1071553"/>
                </a:lnTo>
                <a:lnTo>
                  <a:pt x="2842144" y="1124015"/>
                </a:lnTo>
                <a:lnTo>
                  <a:pt x="2873398" y="1124015"/>
                </a:lnTo>
                <a:lnTo>
                  <a:pt x="2873398" y="1314440"/>
                </a:lnTo>
                <a:lnTo>
                  <a:pt x="2934343" y="1314440"/>
                </a:lnTo>
                <a:lnTo>
                  <a:pt x="2934343" y="1124015"/>
                </a:lnTo>
                <a:lnTo>
                  <a:pt x="2970508" y="1124015"/>
                </a:lnTo>
                <a:lnTo>
                  <a:pt x="2970508" y="1071553"/>
                </a:lnTo>
                <a:lnTo>
                  <a:pt x="2934343" y="1071553"/>
                </a:lnTo>
                <a:lnTo>
                  <a:pt x="2934343" y="982033"/>
                </a:lnTo>
                <a:close/>
                <a:moveTo>
                  <a:pt x="3023156" y="971540"/>
                </a:moveTo>
                <a:cubicBezTo>
                  <a:pt x="3012471" y="971540"/>
                  <a:pt x="3003344" y="975335"/>
                  <a:pt x="2995776" y="982925"/>
                </a:cubicBezTo>
                <a:cubicBezTo>
                  <a:pt x="2988207" y="990516"/>
                  <a:pt x="2984424" y="999669"/>
                  <a:pt x="2984424" y="1010384"/>
                </a:cubicBezTo>
                <a:cubicBezTo>
                  <a:pt x="2984424" y="1021546"/>
                  <a:pt x="2988245" y="1031034"/>
                  <a:pt x="2995887" y="1038848"/>
                </a:cubicBezTo>
                <a:cubicBezTo>
                  <a:pt x="3003530" y="1046661"/>
                  <a:pt x="3012768" y="1050568"/>
                  <a:pt x="3023603" y="1050568"/>
                </a:cubicBezTo>
                <a:cubicBezTo>
                  <a:pt x="3034139" y="1050568"/>
                  <a:pt x="3043192" y="1046736"/>
                  <a:pt x="3050760" y="1039071"/>
                </a:cubicBezTo>
                <a:cubicBezTo>
                  <a:pt x="3058328" y="1031406"/>
                  <a:pt x="3062112" y="1022142"/>
                  <a:pt x="3062112" y="1011277"/>
                </a:cubicBezTo>
                <a:cubicBezTo>
                  <a:pt x="3062112" y="1000264"/>
                  <a:pt x="3058291" y="990888"/>
                  <a:pt x="3050648" y="983149"/>
                </a:cubicBezTo>
                <a:cubicBezTo>
                  <a:pt x="3043005" y="975410"/>
                  <a:pt x="3033842" y="971540"/>
                  <a:pt x="3023156" y="971540"/>
                </a:cubicBezTo>
                <a:close/>
                <a:moveTo>
                  <a:pt x="1622423" y="971540"/>
                </a:moveTo>
                <a:cubicBezTo>
                  <a:pt x="1604861" y="971540"/>
                  <a:pt x="1591281" y="975447"/>
                  <a:pt x="1581681" y="983260"/>
                </a:cubicBezTo>
                <a:cubicBezTo>
                  <a:pt x="1572082" y="991074"/>
                  <a:pt x="1566464" y="1001678"/>
                  <a:pt x="1564826" y="1015072"/>
                </a:cubicBezTo>
                <a:cubicBezTo>
                  <a:pt x="1563934" y="1020877"/>
                  <a:pt x="1563413" y="1039703"/>
                  <a:pt x="1563264" y="1071553"/>
                </a:cubicBezTo>
                <a:lnTo>
                  <a:pt x="1541609" y="1071553"/>
                </a:lnTo>
                <a:lnTo>
                  <a:pt x="1541609" y="1123122"/>
                </a:lnTo>
                <a:lnTo>
                  <a:pt x="1563264" y="1123122"/>
                </a:lnTo>
                <a:lnTo>
                  <a:pt x="1563264" y="1314440"/>
                </a:lnTo>
                <a:lnTo>
                  <a:pt x="1624209" y="1314440"/>
                </a:lnTo>
                <a:lnTo>
                  <a:pt x="1624209" y="1123122"/>
                </a:lnTo>
                <a:lnTo>
                  <a:pt x="1662830" y="1123122"/>
                </a:lnTo>
                <a:lnTo>
                  <a:pt x="1662830" y="1071553"/>
                </a:lnTo>
                <a:lnTo>
                  <a:pt x="1624209" y="1071553"/>
                </a:lnTo>
                <a:lnTo>
                  <a:pt x="1624432" y="1041192"/>
                </a:lnTo>
                <a:cubicBezTo>
                  <a:pt x="1624432" y="1034197"/>
                  <a:pt x="1625623" y="1029583"/>
                  <a:pt x="1628004" y="1027351"/>
                </a:cubicBezTo>
                <a:cubicBezTo>
                  <a:pt x="1631278" y="1024374"/>
                  <a:pt x="1636487" y="1022886"/>
                  <a:pt x="1643631" y="1022886"/>
                </a:cubicBezTo>
                <a:cubicBezTo>
                  <a:pt x="1649286" y="1022886"/>
                  <a:pt x="1656504" y="1024151"/>
                  <a:pt x="1665285" y="1026681"/>
                </a:cubicBezTo>
                <a:lnTo>
                  <a:pt x="1665285" y="980247"/>
                </a:lnTo>
                <a:cubicBezTo>
                  <a:pt x="1649361" y="974442"/>
                  <a:pt x="1635073" y="971540"/>
                  <a:pt x="1622423" y="971540"/>
                </a:cubicBezTo>
                <a:close/>
                <a:moveTo>
                  <a:pt x="771312" y="570225"/>
                </a:moveTo>
                <a:cubicBezTo>
                  <a:pt x="790692" y="570225"/>
                  <a:pt x="806606" y="576736"/>
                  <a:pt x="819054" y="589759"/>
                </a:cubicBezTo>
                <a:cubicBezTo>
                  <a:pt x="831503" y="602781"/>
                  <a:pt x="837727" y="619710"/>
                  <a:pt x="837727" y="640546"/>
                </a:cubicBezTo>
                <a:cubicBezTo>
                  <a:pt x="837727" y="661382"/>
                  <a:pt x="831391" y="678423"/>
                  <a:pt x="818720" y="691669"/>
                </a:cubicBezTo>
                <a:cubicBezTo>
                  <a:pt x="806048" y="704915"/>
                  <a:pt x="790171" y="711537"/>
                  <a:pt x="771089" y="711537"/>
                </a:cubicBezTo>
                <a:cubicBezTo>
                  <a:pt x="752006" y="711537"/>
                  <a:pt x="736241" y="704989"/>
                  <a:pt x="723793" y="691892"/>
                </a:cubicBezTo>
                <a:cubicBezTo>
                  <a:pt x="711345" y="678795"/>
                  <a:pt x="705121" y="661680"/>
                  <a:pt x="705121" y="640546"/>
                </a:cubicBezTo>
                <a:cubicBezTo>
                  <a:pt x="705121" y="620008"/>
                  <a:pt x="711419" y="603153"/>
                  <a:pt x="724016" y="589982"/>
                </a:cubicBezTo>
                <a:cubicBezTo>
                  <a:pt x="736613" y="576811"/>
                  <a:pt x="752378" y="570225"/>
                  <a:pt x="771312" y="570225"/>
                </a:cubicBezTo>
                <a:close/>
                <a:moveTo>
                  <a:pt x="1211695" y="564421"/>
                </a:moveTo>
                <a:cubicBezTo>
                  <a:pt x="1227349" y="564421"/>
                  <a:pt x="1241103" y="568662"/>
                  <a:pt x="1252954" y="577146"/>
                </a:cubicBezTo>
                <a:cubicBezTo>
                  <a:pt x="1264806" y="585629"/>
                  <a:pt x="1272744" y="596642"/>
                  <a:pt x="1276770" y="610186"/>
                </a:cubicBezTo>
                <a:lnTo>
                  <a:pt x="1144610" y="610186"/>
                </a:lnTo>
                <a:cubicBezTo>
                  <a:pt x="1151468" y="595154"/>
                  <a:pt x="1158922" y="584661"/>
                  <a:pt x="1166973" y="578708"/>
                </a:cubicBezTo>
                <a:cubicBezTo>
                  <a:pt x="1179793" y="569183"/>
                  <a:pt x="1194700" y="564421"/>
                  <a:pt x="1211695" y="564421"/>
                </a:cubicBezTo>
                <a:close/>
                <a:moveTo>
                  <a:pt x="1788962" y="519103"/>
                </a:moveTo>
                <a:lnTo>
                  <a:pt x="1788962" y="570672"/>
                </a:lnTo>
                <a:lnTo>
                  <a:pt x="1881844" y="570672"/>
                </a:lnTo>
                <a:lnTo>
                  <a:pt x="1772218" y="761990"/>
                </a:lnTo>
                <a:lnTo>
                  <a:pt x="1968671" y="761990"/>
                </a:lnTo>
                <a:lnTo>
                  <a:pt x="1968671" y="710421"/>
                </a:lnTo>
                <a:lnTo>
                  <a:pt x="1865802" y="710421"/>
                </a:lnTo>
                <a:lnTo>
                  <a:pt x="1974923" y="519103"/>
                </a:lnTo>
                <a:close/>
                <a:moveTo>
                  <a:pt x="1522603" y="512852"/>
                </a:moveTo>
                <a:cubicBezTo>
                  <a:pt x="1510862" y="512852"/>
                  <a:pt x="1499381" y="515130"/>
                  <a:pt x="1488161" y="519685"/>
                </a:cubicBezTo>
                <a:cubicBezTo>
                  <a:pt x="1476941" y="524241"/>
                  <a:pt x="1464421" y="532344"/>
                  <a:pt x="1450601" y="543994"/>
                </a:cubicBezTo>
                <a:lnTo>
                  <a:pt x="1450601" y="519103"/>
                </a:lnTo>
                <a:lnTo>
                  <a:pt x="1389656" y="519103"/>
                </a:lnTo>
                <a:lnTo>
                  <a:pt x="1389656" y="761990"/>
                </a:lnTo>
                <a:lnTo>
                  <a:pt x="1450601" y="761990"/>
                </a:lnTo>
                <a:lnTo>
                  <a:pt x="1450601" y="664545"/>
                </a:lnTo>
                <a:cubicBezTo>
                  <a:pt x="1450601" y="639274"/>
                  <a:pt x="1451491" y="622849"/>
                  <a:pt x="1453273" y="615268"/>
                </a:cubicBezTo>
                <a:cubicBezTo>
                  <a:pt x="1456689" y="600699"/>
                  <a:pt x="1462814" y="589289"/>
                  <a:pt x="1471648" y="581038"/>
                </a:cubicBezTo>
                <a:cubicBezTo>
                  <a:pt x="1480483" y="572788"/>
                  <a:pt x="1491061" y="568662"/>
                  <a:pt x="1503384" y="568662"/>
                </a:cubicBezTo>
                <a:cubicBezTo>
                  <a:pt x="1512885" y="568662"/>
                  <a:pt x="1520866" y="571152"/>
                  <a:pt x="1527325" y="576132"/>
                </a:cubicBezTo>
                <a:cubicBezTo>
                  <a:pt x="1533784" y="581112"/>
                  <a:pt x="1538312" y="588359"/>
                  <a:pt x="1540911" y="597874"/>
                </a:cubicBezTo>
                <a:cubicBezTo>
                  <a:pt x="1543510" y="607388"/>
                  <a:pt x="1544809" y="626639"/>
                  <a:pt x="1544809" y="655626"/>
                </a:cubicBezTo>
                <a:lnTo>
                  <a:pt x="1544809" y="761990"/>
                </a:lnTo>
                <a:lnTo>
                  <a:pt x="1605085" y="761990"/>
                </a:lnTo>
                <a:lnTo>
                  <a:pt x="1605085" y="601479"/>
                </a:lnTo>
                <a:cubicBezTo>
                  <a:pt x="1605085" y="573499"/>
                  <a:pt x="1598026" y="552366"/>
                  <a:pt x="1583908" y="538078"/>
                </a:cubicBezTo>
                <a:cubicBezTo>
                  <a:pt x="1567114" y="521261"/>
                  <a:pt x="1546679" y="512852"/>
                  <a:pt x="1522603" y="512852"/>
                </a:cubicBezTo>
                <a:close/>
                <a:moveTo>
                  <a:pt x="1208681" y="512852"/>
                </a:moveTo>
                <a:cubicBezTo>
                  <a:pt x="1172664" y="512852"/>
                  <a:pt x="1142713" y="525093"/>
                  <a:pt x="1118826" y="549575"/>
                </a:cubicBezTo>
                <a:cubicBezTo>
                  <a:pt x="1094939" y="574057"/>
                  <a:pt x="1082995" y="604828"/>
                  <a:pt x="1082995" y="641886"/>
                </a:cubicBezTo>
                <a:cubicBezTo>
                  <a:pt x="1082995" y="678051"/>
                  <a:pt x="1094976" y="708152"/>
                  <a:pt x="1118937" y="732187"/>
                </a:cubicBezTo>
                <a:cubicBezTo>
                  <a:pt x="1142899" y="756223"/>
                  <a:pt x="1173929" y="768241"/>
                  <a:pt x="1212029" y="768241"/>
                </a:cubicBezTo>
                <a:cubicBezTo>
                  <a:pt x="1236586" y="768241"/>
                  <a:pt x="1257794" y="763888"/>
                  <a:pt x="1275653" y="755181"/>
                </a:cubicBezTo>
                <a:cubicBezTo>
                  <a:pt x="1293513" y="746475"/>
                  <a:pt x="1308842" y="733043"/>
                  <a:pt x="1321641" y="714886"/>
                </a:cubicBezTo>
                <a:lnTo>
                  <a:pt x="1270296" y="690776"/>
                </a:lnTo>
                <a:cubicBezTo>
                  <a:pt x="1253925" y="706700"/>
                  <a:pt x="1234354" y="714663"/>
                  <a:pt x="1211583" y="714663"/>
                </a:cubicBezTo>
                <a:cubicBezTo>
                  <a:pt x="1192533" y="714663"/>
                  <a:pt x="1176869" y="709565"/>
                  <a:pt x="1164590" y="699371"/>
                </a:cubicBezTo>
                <a:cubicBezTo>
                  <a:pt x="1152312" y="689176"/>
                  <a:pt x="1144759" y="675447"/>
                  <a:pt x="1141931" y="658182"/>
                </a:cubicBezTo>
                <a:lnTo>
                  <a:pt x="1337715" y="658182"/>
                </a:lnTo>
                <a:lnTo>
                  <a:pt x="1337938" y="646574"/>
                </a:lnTo>
                <a:cubicBezTo>
                  <a:pt x="1337938" y="606390"/>
                  <a:pt x="1325957" y="574057"/>
                  <a:pt x="1301996" y="549575"/>
                </a:cubicBezTo>
                <a:cubicBezTo>
                  <a:pt x="1278035" y="525093"/>
                  <a:pt x="1246930" y="512852"/>
                  <a:pt x="1208681" y="512852"/>
                </a:cubicBezTo>
                <a:close/>
                <a:moveTo>
                  <a:pt x="1042812" y="512852"/>
                </a:moveTo>
                <a:cubicBezTo>
                  <a:pt x="1031650" y="512852"/>
                  <a:pt x="1021381" y="515977"/>
                  <a:pt x="1012004" y="522228"/>
                </a:cubicBezTo>
                <a:cubicBezTo>
                  <a:pt x="1002628" y="528479"/>
                  <a:pt x="995112" y="537632"/>
                  <a:pt x="989457" y="549687"/>
                </a:cubicBezTo>
                <a:lnTo>
                  <a:pt x="989457" y="519103"/>
                </a:lnTo>
                <a:lnTo>
                  <a:pt x="937218" y="519103"/>
                </a:lnTo>
                <a:lnTo>
                  <a:pt x="937218" y="761990"/>
                </a:lnTo>
                <a:lnTo>
                  <a:pt x="997717" y="761990"/>
                </a:lnTo>
                <a:lnTo>
                  <a:pt x="997717" y="663764"/>
                </a:lnTo>
                <a:lnTo>
                  <a:pt x="997494" y="651932"/>
                </a:lnTo>
                <a:cubicBezTo>
                  <a:pt x="997494" y="617999"/>
                  <a:pt x="1000731" y="595228"/>
                  <a:pt x="1007205" y="583620"/>
                </a:cubicBezTo>
                <a:cubicBezTo>
                  <a:pt x="1013679" y="572011"/>
                  <a:pt x="1021604" y="566207"/>
                  <a:pt x="1030980" y="566207"/>
                </a:cubicBezTo>
                <a:cubicBezTo>
                  <a:pt x="1035594" y="566207"/>
                  <a:pt x="1041472" y="567993"/>
                  <a:pt x="1048616" y="571565"/>
                </a:cubicBezTo>
                <a:lnTo>
                  <a:pt x="1067592" y="519103"/>
                </a:lnTo>
                <a:cubicBezTo>
                  <a:pt x="1058960" y="514935"/>
                  <a:pt x="1050700" y="512852"/>
                  <a:pt x="1042812" y="512852"/>
                </a:cubicBezTo>
                <a:close/>
                <a:moveTo>
                  <a:pt x="770308" y="512852"/>
                </a:moveTo>
                <a:cubicBezTo>
                  <a:pt x="738607" y="512852"/>
                  <a:pt x="710553" y="523865"/>
                  <a:pt x="686145" y="545892"/>
                </a:cubicBezTo>
                <a:cubicBezTo>
                  <a:pt x="658314" y="571192"/>
                  <a:pt x="644399" y="602818"/>
                  <a:pt x="644399" y="640770"/>
                </a:cubicBezTo>
                <a:cubicBezTo>
                  <a:pt x="644399" y="676191"/>
                  <a:pt x="656714" y="706291"/>
                  <a:pt x="681345" y="731071"/>
                </a:cubicBezTo>
                <a:cubicBezTo>
                  <a:pt x="705977" y="755851"/>
                  <a:pt x="735705" y="768241"/>
                  <a:pt x="770531" y="768241"/>
                </a:cubicBezTo>
                <a:cubicBezTo>
                  <a:pt x="794194" y="768241"/>
                  <a:pt x="815849" y="762623"/>
                  <a:pt x="835494" y="751386"/>
                </a:cubicBezTo>
                <a:cubicBezTo>
                  <a:pt x="855140" y="740150"/>
                  <a:pt x="870655" y="724560"/>
                  <a:pt x="882040" y="704617"/>
                </a:cubicBezTo>
                <a:cubicBezTo>
                  <a:pt x="893425" y="684674"/>
                  <a:pt x="899118" y="663243"/>
                  <a:pt x="899118" y="640323"/>
                </a:cubicBezTo>
                <a:cubicBezTo>
                  <a:pt x="899118" y="617552"/>
                  <a:pt x="893463" y="596344"/>
                  <a:pt x="882152" y="576699"/>
                </a:cubicBezTo>
                <a:cubicBezTo>
                  <a:pt x="870841" y="557054"/>
                  <a:pt x="855102" y="541501"/>
                  <a:pt x="834936" y="530041"/>
                </a:cubicBezTo>
                <a:cubicBezTo>
                  <a:pt x="814770" y="518582"/>
                  <a:pt x="793227" y="512852"/>
                  <a:pt x="770308" y="512852"/>
                </a:cubicBezTo>
                <a:close/>
                <a:moveTo>
                  <a:pt x="462903" y="433601"/>
                </a:moveTo>
                <a:lnTo>
                  <a:pt x="462903" y="761990"/>
                </a:lnTo>
                <a:lnTo>
                  <a:pt x="616494" y="761990"/>
                </a:lnTo>
                <a:lnTo>
                  <a:pt x="616494" y="702384"/>
                </a:lnTo>
                <a:lnTo>
                  <a:pt x="525411" y="702384"/>
                </a:lnTo>
                <a:lnTo>
                  <a:pt x="525411" y="433601"/>
                </a:lnTo>
                <a:close/>
                <a:moveTo>
                  <a:pt x="1673248" y="429583"/>
                </a:moveTo>
                <a:lnTo>
                  <a:pt x="1673248" y="519103"/>
                </a:lnTo>
                <a:lnTo>
                  <a:pt x="1641994" y="519103"/>
                </a:lnTo>
                <a:lnTo>
                  <a:pt x="1641994" y="571565"/>
                </a:lnTo>
                <a:lnTo>
                  <a:pt x="1673248" y="571565"/>
                </a:lnTo>
                <a:lnTo>
                  <a:pt x="1673248" y="761990"/>
                </a:lnTo>
                <a:lnTo>
                  <a:pt x="1734193" y="761990"/>
                </a:lnTo>
                <a:lnTo>
                  <a:pt x="1734193" y="571565"/>
                </a:lnTo>
                <a:lnTo>
                  <a:pt x="1770358" y="571565"/>
                </a:lnTo>
                <a:lnTo>
                  <a:pt x="1770358" y="519103"/>
                </a:lnTo>
                <a:lnTo>
                  <a:pt x="1734193" y="519103"/>
                </a:lnTo>
                <a:lnTo>
                  <a:pt x="1734193" y="429583"/>
                </a:ln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1B382AB-8863-7EBE-C115-CE81F65201C1}"/>
              </a:ext>
            </a:extLst>
          </p:cNvPr>
          <p:cNvSpPr/>
          <p:nvPr/>
        </p:nvSpPr>
        <p:spPr>
          <a:xfrm>
            <a:off x="262396" y="79514"/>
            <a:ext cx="3638485" cy="121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126E6C8-E772-57C9-CB2D-849E0139A3DE}"/>
                  </a:ext>
                </a:extLst>
              </p:cNvPr>
              <p:cNvSpPr txBox="1"/>
              <p:nvPr/>
            </p:nvSpPr>
            <p:spPr>
              <a:xfrm>
                <a:off x="174797" y="2081658"/>
                <a:ext cx="6292113" cy="4628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accent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accent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η</m:t>
                              </m:r>
                            </m:num>
                            <m:den>
                              <m:r>
                                <a:rPr lang="en-US" b="0" i="0" smtClean="0">
                                  <a:solidFill>
                                    <a:schemeClr val="accent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acc>
                            <m:accPr>
                              <m:chr m:val="̂"/>
                              <m:ctrlPr>
                                <a:rPr lang="en-US" b="0" i="1" smtClean="0">
                                  <a:solidFill>
                                    <a:schemeClr val="accent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solidFill>
                                    <a:schemeClr val="accent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</m:acc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box>
                            <m:boxPr>
                              <m:ctrlPr>
                                <a:rPr lang="en-US" b="0" i="1" smtClean="0">
                                  <a:solidFill>
                                    <a:schemeClr val="tx2">
                                      <a:lumMod val="25000"/>
                                      <a:lumOff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chemeClr val="tx2">
                                          <a:lumMod val="25000"/>
                                          <a:lumOff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schemeClr val="tx2">
                                          <a:lumMod val="25000"/>
                                          <a:lumOff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chemeClr val="tx2">
                                          <a:lumMod val="25000"/>
                                          <a:lumOff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tx2">
                                  <a:lumMod val="25000"/>
                                  <a:lumOff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box>
                        <m:box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den>
                          </m:f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+ 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</m:acc>
                        </m:e>
                      </m:box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Λmc</m:t>
                      </m:r>
                      <m:sSup>
                        <m:sSup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mc</m:t>
                          </m:r>
                        </m:e>
                      </m:rad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λ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/>
                <a:endParaRPr lang="en-US" b="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126E6C8-E772-57C9-CB2D-849E0139A3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797" y="2081658"/>
                <a:ext cx="6292113" cy="462876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EE379A6C-3761-7F83-F8D3-95C94B5C6B2E}"/>
              </a:ext>
            </a:extLst>
          </p:cNvPr>
          <p:cNvGrpSpPr/>
          <p:nvPr/>
        </p:nvGrpSpPr>
        <p:grpSpPr>
          <a:xfrm>
            <a:off x="7710362" y="1677798"/>
            <a:ext cx="3657600" cy="3657600"/>
            <a:chOff x="7710362" y="1677798"/>
            <a:chExt cx="3657600" cy="365760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4BDB80D3-D680-4FA6-4B04-CBB95FF77EE2}"/>
                </a:ext>
              </a:extLst>
            </p:cNvPr>
            <p:cNvCxnSpPr/>
            <p:nvPr/>
          </p:nvCxnSpPr>
          <p:spPr>
            <a:xfrm>
              <a:off x="9524326" y="1677798"/>
              <a:ext cx="0" cy="3657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EDC9897-388A-85C0-102C-7F7588F57FA7}"/>
                </a:ext>
              </a:extLst>
            </p:cNvPr>
            <p:cNvCxnSpPr/>
            <p:nvPr/>
          </p:nvCxnSpPr>
          <p:spPr>
            <a:xfrm>
              <a:off x="7710362" y="3429000"/>
              <a:ext cx="36576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71DE13D-59CD-BEE5-0A10-5E2D21F7109E}"/>
              </a:ext>
            </a:extLst>
          </p:cNvPr>
          <p:cNvSpPr/>
          <p:nvPr/>
        </p:nvSpPr>
        <p:spPr>
          <a:xfrm>
            <a:off x="7687777" y="1634487"/>
            <a:ext cx="3673098" cy="1225194"/>
          </a:xfrm>
          <a:custGeom>
            <a:avLst/>
            <a:gdLst>
              <a:gd name="csX0" fmla="*/ 0 w 3657600"/>
              <a:gd name="csY0" fmla="*/ 0 h 1359622"/>
              <a:gd name="csX1" fmla="*/ 1893537 w 3657600"/>
              <a:gd name="csY1" fmla="*/ 1359462 h 1359622"/>
              <a:gd name="csX2" fmla="*/ 3657600 w 3657600"/>
              <a:gd name="csY2" fmla="*/ 89012 h 1359622"/>
              <a:gd name="csX0" fmla="*/ 0 w 3657600"/>
              <a:gd name="csY0" fmla="*/ 0 h 1349450"/>
              <a:gd name="csX1" fmla="*/ 1822725 w 3657600"/>
              <a:gd name="csY1" fmla="*/ 1349289 h 1349450"/>
              <a:gd name="csX2" fmla="*/ 3657600 w 3657600"/>
              <a:gd name="csY2" fmla="*/ 89012 h 1349450"/>
              <a:gd name="csX0" fmla="*/ 0 w 3673098"/>
              <a:gd name="csY0" fmla="*/ 0 h 1349438"/>
              <a:gd name="csX1" fmla="*/ 1822725 w 3673098"/>
              <a:gd name="csY1" fmla="*/ 1349289 h 1349438"/>
              <a:gd name="csX2" fmla="*/ 3673098 w 3673098"/>
              <a:gd name="csY2" fmla="*/ 1529 h 13494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3673098" h="1349438">
                <a:moveTo>
                  <a:pt x="0" y="0"/>
                </a:moveTo>
                <a:cubicBezTo>
                  <a:pt x="641968" y="672313"/>
                  <a:pt x="1213125" y="1334454"/>
                  <a:pt x="1822725" y="1349289"/>
                </a:cubicBezTo>
                <a:cubicBezTo>
                  <a:pt x="2432325" y="1364124"/>
                  <a:pt x="3338627" y="268566"/>
                  <a:pt x="3673098" y="1529"/>
                </a:cubicBez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3A7AD4C-01F7-293F-3B86-6CE50F0A9ABD}"/>
              </a:ext>
            </a:extLst>
          </p:cNvPr>
          <p:cNvCxnSpPr>
            <a:cxnSpLocks/>
          </p:cNvCxnSpPr>
          <p:nvPr/>
        </p:nvCxnSpPr>
        <p:spPr>
          <a:xfrm flipV="1">
            <a:off x="9530518" y="2548262"/>
            <a:ext cx="746936" cy="880738"/>
          </a:xfrm>
          <a:prstGeom prst="straightConnector1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Arc 29">
            <a:extLst>
              <a:ext uri="{FF2B5EF4-FFF2-40B4-BE49-F238E27FC236}">
                <a16:creationId xmlns:a16="http://schemas.microsoft.com/office/drawing/2014/main" id="{74E1E732-EE29-FB71-A6E2-66D1A1803E28}"/>
              </a:ext>
            </a:extLst>
          </p:cNvPr>
          <p:cNvSpPr/>
          <p:nvPr/>
        </p:nvSpPr>
        <p:spPr>
          <a:xfrm>
            <a:off x="9396961" y="3133833"/>
            <a:ext cx="289810" cy="203027"/>
          </a:xfrm>
          <a:prstGeom prst="arc">
            <a:avLst>
              <a:gd name="adj1" fmla="val 16114326"/>
              <a:gd name="adj2" fmla="val 97640"/>
            </a:avLst>
          </a:prstGeom>
          <a:ln>
            <a:solidFill>
              <a:schemeClr val="bg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437B9A-14A0-C401-FA71-BAD6ED7F8023}"/>
              </a:ext>
            </a:extLst>
          </p:cNvPr>
          <p:cNvSpPr txBox="1"/>
          <p:nvPr/>
        </p:nvSpPr>
        <p:spPr>
          <a:xfrm>
            <a:off x="8982224" y="2959674"/>
            <a:ext cx="556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mc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B648F72-8C64-B003-CDB5-5A4EA87E87AE}"/>
                  </a:ext>
                </a:extLst>
              </p:cNvPr>
              <p:cNvSpPr txBox="1"/>
              <p:nvPr/>
            </p:nvSpPr>
            <p:spPr>
              <a:xfrm>
                <a:off x="9881194" y="2859681"/>
                <a:ext cx="4406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B648F72-8C64-B003-CDB5-5A4EA87E87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1194" y="2859681"/>
                <a:ext cx="44062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FFED848-61AB-91ED-749E-95C10B74EFFC}"/>
                  </a:ext>
                </a:extLst>
              </p:cNvPr>
              <p:cNvSpPr txBox="1"/>
              <p:nvPr/>
            </p:nvSpPr>
            <p:spPr>
              <a:xfrm>
                <a:off x="9580358" y="1464682"/>
                <a:ext cx="24365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ct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FFED848-61AB-91ED-749E-95C10B74EF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0358" y="1464682"/>
                <a:ext cx="243656" cy="276999"/>
              </a:xfrm>
              <a:prstGeom prst="rect">
                <a:avLst/>
              </a:prstGeom>
              <a:blipFill>
                <a:blip r:embed="rId5"/>
                <a:stretch>
                  <a:fillRect l="-12500" r="-17500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96BC315-94E3-CF70-3B17-61FE02FD5F71}"/>
                  </a:ext>
                </a:extLst>
              </p:cNvPr>
              <p:cNvSpPr txBox="1"/>
              <p:nvPr/>
            </p:nvSpPr>
            <p:spPr>
              <a:xfrm>
                <a:off x="11423993" y="3431366"/>
                <a:ext cx="1603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96BC315-94E3-CF70-3B17-61FE02FD5F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23993" y="3431366"/>
                <a:ext cx="160300" cy="276999"/>
              </a:xfrm>
              <a:prstGeom prst="rect">
                <a:avLst/>
              </a:prstGeom>
              <a:blipFill>
                <a:blip r:embed="rId6"/>
                <a:stretch>
                  <a:fillRect l="-50000" t="-44444" r="-107692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E8057CC9-E9A6-F887-52BC-41470FCC0295}"/>
              </a:ext>
            </a:extLst>
          </p:cNvPr>
          <p:cNvGrpSpPr/>
          <p:nvPr/>
        </p:nvGrpSpPr>
        <p:grpSpPr>
          <a:xfrm>
            <a:off x="9524326" y="1741681"/>
            <a:ext cx="3886874" cy="1687319"/>
            <a:chOff x="9524326" y="1741681"/>
            <a:chExt cx="3886874" cy="1687319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4598D10-E87C-DB0C-066F-82B7946E61B9}"/>
                </a:ext>
              </a:extLst>
            </p:cNvPr>
            <p:cNvCxnSpPr/>
            <p:nvPr/>
          </p:nvCxnSpPr>
          <p:spPr>
            <a:xfrm flipV="1">
              <a:off x="9524326" y="2859681"/>
              <a:ext cx="0" cy="569319"/>
            </a:xfrm>
            <a:prstGeom prst="straightConnector1">
              <a:avLst/>
            </a:prstGeom>
            <a:ln w="28575">
              <a:solidFill>
                <a:schemeClr val="tx2">
                  <a:lumMod val="50000"/>
                  <a:lumOff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1158873-1055-F88B-C221-FC769E54C8EE}"/>
                </a:ext>
              </a:extLst>
            </p:cNvPr>
            <p:cNvCxnSpPr/>
            <p:nvPr/>
          </p:nvCxnSpPr>
          <p:spPr>
            <a:xfrm>
              <a:off x="13254892" y="1741681"/>
              <a:ext cx="156308" cy="50915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695276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20785-6ACC-D722-B24E-E49EBFFB7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9E9D594-A6A3-6A7B-E8CA-4B2532AAB674}"/>
              </a:ext>
            </a:extLst>
          </p:cNvPr>
          <p:cNvSpPr/>
          <p:nvPr/>
        </p:nvSpPr>
        <p:spPr>
          <a:xfrm>
            <a:off x="3103123" y="1926077"/>
            <a:ext cx="20145983" cy="12081753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2279488" y="1124107"/>
                </a:moveTo>
                <a:cubicBezTo>
                  <a:pt x="2298868" y="1124107"/>
                  <a:pt x="2314782" y="1130618"/>
                  <a:pt x="2327231" y="1143641"/>
                </a:cubicBezTo>
                <a:cubicBezTo>
                  <a:pt x="2339679" y="1156663"/>
                  <a:pt x="2345903" y="1173592"/>
                  <a:pt x="2345903" y="1194428"/>
                </a:cubicBezTo>
                <a:cubicBezTo>
                  <a:pt x="2345903" y="1215264"/>
                  <a:pt x="2339567" y="1232305"/>
                  <a:pt x="2326896" y="1245551"/>
                </a:cubicBezTo>
                <a:cubicBezTo>
                  <a:pt x="2314224" y="1258797"/>
                  <a:pt x="2298347" y="1265420"/>
                  <a:pt x="2279265" y="1265420"/>
                </a:cubicBezTo>
                <a:cubicBezTo>
                  <a:pt x="2260182" y="1265420"/>
                  <a:pt x="2244417" y="1258871"/>
                  <a:pt x="2231969" y="1245774"/>
                </a:cubicBezTo>
                <a:cubicBezTo>
                  <a:pt x="2219521" y="1232677"/>
                  <a:pt x="2213297" y="1215562"/>
                  <a:pt x="2213297" y="1194428"/>
                </a:cubicBezTo>
                <a:cubicBezTo>
                  <a:pt x="2213297" y="1173890"/>
                  <a:pt x="2219595" y="1157035"/>
                  <a:pt x="2232192" y="1143864"/>
                </a:cubicBezTo>
                <a:cubicBezTo>
                  <a:pt x="2244789" y="1130693"/>
                  <a:pt x="2260554" y="1124107"/>
                  <a:pt x="2279488" y="1124107"/>
                </a:cubicBezTo>
                <a:close/>
                <a:moveTo>
                  <a:pt x="1727153" y="1122991"/>
                </a:moveTo>
                <a:cubicBezTo>
                  <a:pt x="1746436" y="1122991"/>
                  <a:pt x="1762381" y="1129539"/>
                  <a:pt x="1774988" y="1142636"/>
                </a:cubicBezTo>
                <a:cubicBezTo>
                  <a:pt x="1787595" y="1155733"/>
                  <a:pt x="1793899" y="1172848"/>
                  <a:pt x="1793899" y="1193982"/>
                </a:cubicBezTo>
                <a:cubicBezTo>
                  <a:pt x="1793899" y="1215562"/>
                  <a:pt x="1787595" y="1233012"/>
                  <a:pt x="1774988" y="1246332"/>
                </a:cubicBezTo>
                <a:cubicBezTo>
                  <a:pt x="1762381" y="1259652"/>
                  <a:pt x="1746509" y="1266312"/>
                  <a:pt x="1727373" y="1266312"/>
                </a:cubicBezTo>
                <a:cubicBezTo>
                  <a:pt x="1708832" y="1266312"/>
                  <a:pt x="1693221" y="1259541"/>
                  <a:pt x="1680539" y="1245997"/>
                </a:cubicBezTo>
                <a:cubicBezTo>
                  <a:pt x="1667857" y="1232454"/>
                  <a:pt x="1661516" y="1215190"/>
                  <a:pt x="1661516" y="1194205"/>
                </a:cubicBezTo>
                <a:cubicBezTo>
                  <a:pt x="1661516" y="1173369"/>
                  <a:pt x="1667746" y="1156291"/>
                  <a:pt x="1680206" y="1142971"/>
                </a:cubicBezTo>
                <a:cubicBezTo>
                  <a:pt x="1692666" y="1129651"/>
                  <a:pt x="1708315" y="1122991"/>
                  <a:pt x="1727153" y="1122991"/>
                </a:cubicBezTo>
                <a:close/>
                <a:moveTo>
                  <a:pt x="993576" y="1122991"/>
                </a:moveTo>
                <a:cubicBezTo>
                  <a:pt x="1012626" y="1122991"/>
                  <a:pt x="1028402" y="1129651"/>
                  <a:pt x="1040903" y="1142971"/>
                </a:cubicBezTo>
                <a:cubicBezTo>
                  <a:pt x="1053405" y="1156291"/>
                  <a:pt x="1059656" y="1173369"/>
                  <a:pt x="1059656" y="1194205"/>
                </a:cubicBezTo>
                <a:cubicBezTo>
                  <a:pt x="1059656" y="1215190"/>
                  <a:pt x="1053293" y="1232454"/>
                  <a:pt x="1040568" y="1245997"/>
                </a:cubicBezTo>
                <a:cubicBezTo>
                  <a:pt x="1027843" y="1259541"/>
                  <a:pt x="1012179" y="1266312"/>
                  <a:pt x="993576" y="1266312"/>
                </a:cubicBezTo>
                <a:cubicBezTo>
                  <a:pt x="974377" y="1266312"/>
                  <a:pt x="958452" y="1259652"/>
                  <a:pt x="945802" y="1246332"/>
                </a:cubicBezTo>
                <a:cubicBezTo>
                  <a:pt x="933152" y="1233012"/>
                  <a:pt x="926826" y="1215562"/>
                  <a:pt x="926826" y="1193982"/>
                </a:cubicBezTo>
                <a:cubicBezTo>
                  <a:pt x="926826" y="1172848"/>
                  <a:pt x="933152" y="1155733"/>
                  <a:pt x="945802" y="1142636"/>
                </a:cubicBezTo>
                <a:cubicBezTo>
                  <a:pt x="958452" y="1129539"/>
                  <a:pt x="974377" y="1122991"/>
                  <a:pt x="993576" y="1122991"/>
                </a:cubicBezTo>
                <a:close/>
                <a:moveTo>
                  <a:pt x="1291120" y="1118303"/>
                </a:moveTo>
                <a:cubicBezTo>
                  <a:pt x="1306775" y="1118303"/>
                  <a:pt x="1320529" y="1122544"/>
                  <a:pt x="1332380" y="1131028"/>
                </a:cubicBezTo>
                <a:cubicBezTo>
                  <a:pt x="1344232" y="1139511"/>
                  <a:pt x="1352170" y="1150524"/>
                  <a:pt x="1356196" y="1164067"/>
                </a:cubicBezTo>
                <a:lnTo>
                  <a:pt x="1224036" y="1164067"/>
                </a:lnTo>
                <a:cubicBezTo>
                  <a:pt x="1230894" y="1149036"/>
                  <a:pt x="1238348" y="1138543"/>
                  <a:pt x="1246399" y="1132590"/>
                </a:cubicBezTo>
                <a:cubicBezTo>
                  <a:pt x="1259219" y="1123065"/>
                  <a:pt x="1274126" y="1118303"/>
                  <a:pt x="1291120" y="1118303"/>
                </a:cubicBezTo>
                <a:close/>
                <a:moveTo>
                  <a:pt x="2043410" y="1072985"/>
                </a:moveTo>
                <a:lnTo>
                  <a:pt x="2043410" y="1315872"/>
                </a:lnTo>
                <a:lnTo>
                  <a:pt x="2104355" y="1315872"/>
                </a:lnTo>
                <a:lnTo>
                  <a:pt x="2104355" y="1072985"/>
                </a:lnTo>
                <a:close/>
                <a:moveTo>
                  <a:pt x="2804665" y="1066734"/>
                </a:moveTo>
                <a:cubicBezTo>
                  <a:pt x="2781597" y="1066734"/>
                  <a:pt x="2762659" y="1073543"/>
                  <a:pt x="2747850" y="1087161"/>
                </a:cubicBezTo>
                <a:cubicBezTo>
                  <a:pt x="2733042" y="1100778"/>
                  <a:pt x="2725637" y="1117187"/>
                  <a:pt x="2725637" y="1136385"/>
                </a:cubicBezTo>
                <a:cubicBezTo>
                  <a:pt x="2725637" y="1166151"/>
                  <a:pt x="2745283" y="1190931"/>
                  <a:pt x="2784574" y="1210725"/>
                </a:cubicBezTo>
                <a:lnTo>
                  <a:pt x="2805112" y="1220994"/>
                </a:lnTo>
                <a:cubicBezTo>
                  <a:pt x="2822822" y="1229924"/>
                  <a:pt x="2831678" y="1239077"/>
                  <a:pt x="2831678" y="1248453"/>
                </a:cubicBezTo>
                <a:cubicBezTo>
                  <a:pt x="2831678" y="1253513"/>
                  <a:pt x="2829222" y="1257978"/>
                  <a:pt x="2824311" y="1261848"/>
                </a:cubicBezTo>
                <a:cubicBezTo>
                  <a:pt x="2819399" y="1265717"/>
                  <a:pt x="2812925" y="1267652"/>
                  <a:pt x="2804889" y="1267652"/>
                </a:cubicBezTo>
                <a:cubicBezTo>
                  <a:pt x="2797447" y="1267652"/>
                  <a:pt x="2788927" y="1265085"/>
                  <a:pt x="2779327" y="1259950"/>
                </a:cubicBezTo>
                <a:cubicBezTo>
                  <a:pt x="2769728" y="1254815"/>
                  <a:pt x="2761356" y="1248081"/>
                  <a:pt x="2754212" y="1239747"/>
                </a:cubicBezTo>
                <a:lnTo>
                  <a:pt x="2716708" y="1280600"/>
                </a:lnTo>
                <a:cubicBezTo>
                  <a:pt x="2737842" y="1308282"/>
                  <a:pt x="2766119" y="1322123"/>
                  <a:pt x="2801540" y="1322123"/>
                </a:cubicBezTo>
                <a:cubicBezTo>
                  <a:pt x="2828180" y="1322123"/>
                  <a:pt x="2849425" y="1314905"/>
                  <a:pt x="2865275" y="1300468"/>
                </a:cubicBezTo>
                <a:cubicBezTo>
                  <a:pt x="2881126" y="1286032"/>
                  <a:pt x="2889051" y="1268024"/>
                  <a:pt x="2889051" y="1246444"/>
                </a:cubicBezTo>
                <a:cubicBezTo>
                  <a:pt x="2889051" y="1230222"/>
                  <a:pt x="2884661" y="1216083"/>
                  <a:pt x="2875880" y="1204028"/>
                </a:cubicBezTo>
                <a:cubicBezTo>
                  <a:pt x="2867099" y="1191973"/>
                  <a:pt x="2850951" y="1180141"/>
                  <a:pt x="2827436" y="1168532"/>
                </a:cubicBezTo>
                <a:lnTo>
                  <a:pt x="2805112" y="1157370"/>
                </a:lnTo>
                <a:cubicBezTo>
                  <a:pt x="2795438" y="1152608"/>
                  <a:pt x="2789373" y="1148850"/>
                  <a:pt x="2786918" y="1146097"/>
                </a:cubicBezTo>
                <a:cubicBezTo>
                  <a:pt x="2784462" y="1143343"/>
                  <a:pt x="2783234" y="1140329"/>
                  <a:pt x="2783234" y="1137055"/>
                </a:cubicBezTo>
                <a:cubicBezTo>
                  <a:pt x="2783234" y="1132739"/>
                  <a:pt x="2785169" y="1129130"/>
                  <a:pt x="2789038" y="1126228"/>
                </a:cubicBezTo>
                <a:cubicBezTo>
                  <a:pt x="2792908" y="1123326"/>
                  <a:pt x="2798266" y="1121875"/>
                  <a:pt x="2805112" y="1121875"/>
                </a:cubicBezTo>
                <a:cubicBezTo>
                  <a:pt x="2817613" y="1121875"/>
                  <a:pt x="2831529" y="1129465"/>
                  <a:pt x="2846858" y="1144645"/>
                </a:cubicBezTo>
                <a:lnTo>
                  <a:pt x="2884586" y="1106917"/>
                </a:lnTo>
                <a:cubicBezTo>
                  <a:pt x="2874912" y="1093969"/>
                  <a:pt x="2863117" y="1084035"/>
                  <a:pt x="2849202" y="1077115"/>
                </a:cubicBezTo>
                <a:cubicBezTo>
                  <a:pt x="2835287" y="1070194"/>
                  <a:pt x="2820441" y="1066734"/>
                  <a:pt x="2804665" y="1066734"/>
                </a:cubicBezTo>
                <a:close/>
                <a:moveTo>
                  <a:pt x="2592629" y="1066734"/>
                </a:moveTo>
                <a:cubicBezTo>
                  <a:pt x="2580888" y="1066734"/>
                  <a:pt x="2569408" y="1069012"/>
                  <a:pt x="2558187" y="1073567"/>
                </a:cubicBezTo>
                <a:cubicBezTo>
                  <a:pt x="2546967" y="1078123"/>
                  <a:pt x="2534447" y="1086226"/>
                  <a:pt x="2520627" y="1097876"/>
                </a:cubicBezTo>
                <a:lnTo>
                  <a:pt x="2520627" y="1072985"/>
                </a:lnTo>
                <a:lnTo>
                  <a:pt x="2459682" y="1072985"/>
                </a:lnTo>
                <a:lnTo>
                  <a:pt x="2459682" y="1315872"/>
                </a:lnTo>
                <a:lnTo>
                  <a:pt x="2520627" y="1315872"/>
                </a:lnTo>
                <a:lnTo>
                  <a:pt x="2520627" y="1218427"/>
                </a:lnTo>
                <a:cubicBezTo>
                  <a:pt x="2520627" y="1193156"/>
                  <a:pt x="2521518" y="1176731"/>
                  <a:pt x="2523299" y="1169150"/>
                </a:cubicBezTo>
                <a:cubicBezTo>
                  <a:pt x="2526715" y="1154581"/>
                  <a:pt x="2532840" y="1143171"/>
                  <a:pt x="2541675" y="1134920"/>
                </a:cubicBezTo>
                <a:cubicBezTo>
                  <a:pt x="2550509" y="1126670"/>
                  <a:pt x="2561087" y="1122544"/>
                  <a:pt x="2573410" y="1122544"/>
                </a:cubicBezTo>
                <a:cubicBezTo>
                  <a:pt x="2582912" y="1122544"/>
                  <a:pt x="2590892" y="1125034"/>
                  <a:pt x="2597351" y="1130014"/>
                </a:cubicBezTo>
                <a:cubicBezTo>
                  <a:pt x="2603810" y="1134994"/>
                  <a:pt x="2608338" y="1142241"/>
                  <a:pt x="2610937" y="1151756"/>
                </a:cubicBezTo>
                <a:cubicBezTo>
                  <a:pt x="2613536" y="1161271"/>
                  <a:pt x="2614835" y="1180521"/>
                  <a:pt x="2614835" y="1209508"/>
                </a:cubicBezTo>
                <a:lnTo>
                  <a:pt x="2614835" y="1315872"/>
                </a:lnTo>
                <a:lnTo>
                  <a:pt x="2675111" y="1315872"/>
                </a:lnTo>
                <a:lnTo>
                  <a:pt x="2675111" y="1155361"/>
                </a:lnTo>
                <a:cubicBezTo>
                  <a:pt x="2675111" y="1127381"/>
                  <a:pt x="2668051" y="1106248"/>
                  <a:pt x="2653934" y="1091960"/>
                </a:cubicBezTo>
                <a:cubicBezTo>
                  <a:pt x="2637140" y="1075143"/>
                  <a:pt x="2616705" y="1066734"/>
                  <a:pt x="2592629" y="1066734"/>
                </a:cubicBezTo>
                <a:close/>
                <a:moveTo>
                  <a:pt x="2278483" y="1066734"/>
                </a:moveTo>
                <a:cubicBezTo>
                  <a:pt x="2246783" y="1066734"/>
                  <a:pt x="2218729" y="1077747"/>
                  <a:pt x="2194321" y="1099774"/>
                </a:cubicBezTo>
                <a:cubicBezTo>
                  <a:pt x="2166490" y="1125074"/>
                  <a:pt x="2152575" y="1156701"/>
                  <a:pt x="2152575" y="1194652"/>
                </a:cubicBezTo>
                <a:cubicBezTo>
                  <a:pt x="2152575" y="1230073"/>
                  <a:pt x="2164890" y="1260173"/>
                  <a:pt x="2189522" y="1284953"/>
                </a:cubicBezTo>
                <a:cubicBezTo>
                  <a:pt x="2214152" y="1309733"/>
                  <a:pt x="2243881" y="1322123"/>
                  <a:pt x="2278707" y="1322123"/>
                </a:cubicBezTo>
                <a:cubicBezTo>
                  <a:pt x="2302370" y="1322123"/>
                  <a:pt x="2324025" y="1316505"/>
                  <a:pt x="2343670" y="1305268"/>
                </a:cubicBezTo>
                <a:cubicBezTo>
                  <a:pt x="2363316" y="1294032"/>
                  <a:pt x="2378831" y="1278442"/>
                  <a:pt x="2390216" y="1258499"/>
                </a:cubicBezTo>
                <a:cubicBezTo>
                  <a:pt x="2401602" y="1238556"/>
                  <a:pt x="2407294" y="1217125"/>
                  <a:pt x="2407294" y="1194205"/>
                </a:cubicBezTo>
                <a:cubicBezTo>
                  <a:pt x="2407294" y="1171434"/>
                  <a:pt x="2401639" y="1150226"/>
                  <a:pt x="2390328" y="1130581"/>
                </a:cubicBezTo>
                <a:cubicBezTo>
                  <a:pt x="2379017" y="1110936"/>
                  <a:pt x="2363278" y="1095383"/>
                  <a:pt x="2343112" y="1083923"/>
                </a:cubicBezTo>
                <a:cubicBezTo>
                  <a:pt x="2322946" y="1072464"/>
                  <a:pt x="2301403" y="1066734"/>
                  <a:pt x="2278483" y="1066734"/>
                </a:cubicBezTo>
                <a:close/>
                <a:moveTo>
                  <a:pt x="1714739" y="1066734"/>
                </a:moveTo>
                <a:cubicBezTo>
                  <a:pt x="1683076" y="1066734"/>
                  <a:pt x="1656169" y="1078715"/>
                  <a:pt x="1634019" y="1102676"/>
                </a:cubicBezTo>
                <a:cubicBezTo>
                  <a:pt x="1611870" y="1126637"/>
                  <a:pt x="1600795" y="1157370"/>
                  <a:pt x="1600795" y="1194875"/>
                </a:cubicBezTo>
                <a:cubicBezTo>
                  <a:pt x="1600795" y="1231040"/>
                  <a:pt x="1612241" y="1261289"/>
                  <a:pt x="1635134" y="1285623"/>
                </a:cubicBezTo>
                <a:cubicBezTo>
                  <a:pt x="1658027" y="1309956"/>
                  <a:pt x="1685156" y="1322123"/>
                  <a:pt x="1716521" y="1322123"/>
                </a:cubicBezTo>
                <a:cubicBezTo>
                  <a:pt x="1730495" y="1322123"/>
                  <a:pt x="1743465" y="1319630"/>
                  <a:pt x="1755432" y="1314644"/>
                </a:cubicBezTo>
                <a:cubicBezTo>
                  <a:pt x="1767398" y="1309659"/>
                  <a:pt x="1779328" y="1301510"/>
                  <a:pt x="1791220" y="1290199"/>
                </a:cubicBezTo>
                <a:lnTo>
                  <a:pt x="1791220" y="1315872"/>
                </a:lnTo>
                <a:lnTo>
                  <a:pt x="1852165" y="1315872"/>
                </a:lnTo>
                <a:lnTo>
                  <a:pt x="1852165" y="1072985"/>
                </a:lnTo>
                <a:lnTo>
                  <a:pt x="1791220" y="1072985"/>
                </a:lnTo>
                <a:lnTo>
                  <a:pt x="1791220" y="1099774"/>
                </a:lnTo>
                <a:cubicBezTo>
                  <a:pt x="1780367" y="1088760"/>
                  <a:pt x="1768549" y="1080500"/>
                  <a:pt x="1755765" y="1074994"/>
                </a:cubicBezTo>
                <a:cubicBezTo>
                  <a:pt x="1742981" y="1069487"/>
                  <a:pt x="1729305" y="1066734"/>
                  <a:pt x="1714739" y="1066734"/>
                </a:cubicBezTo>
                <a:close/>
                <a:moveTo>
                  <a:pt x="1560388" y="1066734"/>
                </a:moveTo>
                <a:cubicBezTo>
                  <a:pt x="1549226" y="1066734"/>
                  <a:pt x="1538957" y="1069859"/>
                  <a:pt x="1529580" y="1076110"/>
                </a:cubicBezTo>
                <a:cubicBezTo>
                  <a:pt x="1520204" y="1082361"/>
                  <a:pt x="1512688" y="1091514"/>
                  <a:pt x="1507033" y="1103569"/>
                </a:cubicBezTo>
                <a:lnTo>
                  <a:pt x="1507033" y="1072985"/>
                </a:lnTo>
                <a:lnTo>
                  <a:pt x="1454794" y="1072985"/>
                </a:lnTo>
                <a:lnTo>
                  <a:pt x="1454794" y="1315872"/>
                </a:lnTo>
                <a:lnTo>
                  <a:pt x="1515293" y="1315872"/>
                </a:lnTo>
                <a:lnTo>
                  <a:pt x="1515293" y="1217646"/>
                </a:lnTo>
                <a:lnTo>
                  <a:pt x="1515069" y="1205814"/>
                </a:lnTo>
                <a:cubicBezTo>
                  <a:pt x="1515069" y="1171881"/>
                  <a:pt x="1518306" y="1149110"/>
                  <a:pt x="1524781" y="1137502"/>
                </a:cubicBezTo>
                <a:cubicBezTo>
                  <a:pt x="1531255" y="1125893"/>
                  <a:pt x="1539180" y="1120089"/>
                  <a:pt x="1548556" y="1120089"/>
                </a:cubicBezTo>
                <a:cubicBezTo>
                  <a:pt x="1553170" y="1120089"/>
                  <a:pt x="1559048" y="1121875"/>
                  <a:pt x="1566192" y="1125447"/>
                </a:cubicBezTo>
                <a:lnTo>
                  <a:pt x="1585168" y="1072985"/>
                </a:lnTo>
                <a:cubicBezTo>
                  <a:pt x="1576536" y="1068817"/>
                  <a:pt x="1568276" y="1066734"/>
                  <a:pt x="1560388" y="1066734"/>
                </a:cubicBezTo>
                <a:close/>
                <a:moveTo>
                  <a:pt x="1288107" y="1066734"/>
                </a:moveTo>
                <a:cubicBezTo>
                  <a:pt x="1252090" y="1066734"/>
                  <a:pt x="1222139" y="1078975"/>
                  <a:pt x="1198252" y="1103457"/>
                </a:cubicBezTo>
                <a:cubicBezTo>
                  <a:pt x="1174365" y="1127939"/>
                  <a:pt x="1162421" y="1158710"/>
                  <a:pt x="1162421" y="1195768"/>
                </a:cubicBezTo>
                <a:cubicBezTo>
                  <a:pt x="1162421" y="1231933"/>
                  <a:pt x="1174402" y="1262034"/>
                  <a:pt x="1198363" y="1286069"/>
                </a:cubicBezTo>
                <a:cubicBezTo>
                  <a:pt x="1222325" y="1310105"/>
                  <a:pt x="1253355" y="1322123"/>
                  <a:pt x="1291455" y="1322123"/>
                </a:cubicBezTo>
                <a:cubicBezTo>
                  <a:pt x="1316012" y="1322123"/>
                  <a:pt x="1337220" y="1317770"/>
                  <a:pt x="1355079" y="1309063"/>
                </a:cubicBezTo>
                <a:cubicBezTo>
                  <a:pt x="1372939" y="1300357"/>
                  <a:pt x="1388268" y="1286925"/>
                  <a:pt x="1401067" y="1268768"/>
                </a:cubicBezTo>
                <a:lnTo>
                  <a:pt x="1349722" y="1244658"/>
                </a:lnTo>
                <a:cubicBezTo>
                  <a:pt x="1333350" y="1260583"/>
                  <a:pt x="1313780" y="1268545"/>
                  <a:pt x="1291009" y="1268545"/>
                </a:cubicBezTo>
                <a:cubicBezTo>
                  <a:pt x="1271959" y="1268545"/>
                  <a:pt x="1256295" y="1263447"/>
                  <a:pt x="1244016" y="1253253"/>
                </a:cubicBezTo>
                <a:cubicBezTo>
                  <a:pt x="1231738" y="1243058"/>
                  <a:pt x="1224185" y="1229329"/>
                  <a:pt x="1221357" y="1212065"/>
                </a:cubicBezTo>
                <a:lnTo>
                  <a:pt x="1417141" y="1212065"/>
                </a:lnTo>
                <a:lnTo>
                  <a:pt x="1417364" y="1200456"/>
                </a:lnTo>
                <a:cubicBezTo>
                  <a:pt x="1417364" y="1160272"/>
                  <a:pt x="1405383" y="1127939"/>
                  <a:pt x="1381422" y="1103457"/>
                </a:cubicBezTo>
                <a:cubicBezTo>
                  <a:pt x="1357460" y="1078975"/>
                  <a:pt x="1326356" y="1066734"/>
                  <a:pt x="1288107" y="1066734"/>
                </a:cubicBezTo>
                <a:close/>
                <a:moveTo>
                  <a:pt x="1006301" y="1066734"/>
                </a:moveTo>
                <a:cubicBezTo>
                  <a:pt x="991716" y="1066734"/>
                  <a:pt x="978023" y="1069487"/>
                  <a:pt x="965224" y="1074994"/>
                </a:cubicBezTo>
                <a:cubicBezTo>
                  <a:pt x="952425" y="1080500"/>
                  <a:pt x="940519" y="1088760"/>
                  <a:pt x="929505" y="1099774"/>
                </a:cubicBezTo>
                <a:lnTo>
                  <a:pt x="929505" y="1072985"/>
                </a:lnTo>
                <a:lnTo>
                  <a:pt x="869007" y="1072985"/>
                </a:lnTo>
                <a:lnTo>
                  <a:pt x="869007" y="1404723"/>
                </a:lnTo>
                <a:lnTo>
                  <a:pt x="929505" y="1404723"/>
                </a:lnTo>
                <a:lnTo>
                  <a:pt x="929505" y="1290199"/>
                </a:lnTo>
                <a:cubicBezTo>
                  <a:pt x="941412" y="1301510"/>
                  <a:pt x="953392" y="1309659"/>
                  <a:pt x="965447" y="1314644"/>
                </a:cubicBezTo>
                <a:cubicBezTo>
                  <a:pt x="977502" y="1319630"/>
                  <a:pt x="990525" y="1322123"/>
                  <a:pt x="1004515" y="1322123"/>
                </a:cubicBezTo>
                <a:cubicBezTo>
                  <a:pt x="1035917" y="1322123"/>
                  <a:pt x="1063079" y="1309956"/>
                  <a:pt x="1085998" y="1285623"/>
                </a:cubicBezTo>
                <a:cubicBezTo>
                  <a:pt x="1108918" y="1261289"/>
                  <a:pt x="1120377" y="1231040"/>
                  <a:pt x="1120377" y="1194875"/>
                </a:cubicBezTo>
                <a:cubicBezTo>
                  <a:pt x="1120377" y="1157370"/>
                  <a:pt x="1109290" y="1126637"/>
                  <a:pt x="1087114" y="1102676"/>
                </a:cubicBezTo>
                <a:cubicBezTo>
                  <a:pt x="1064939" y="1078715"/>
                  <a:pt x="1038001" y="1066734"/>
                  <a:pt x="1006301" y="1066734"/>
                </a:cubicBezTo>
                <a:close/>
                <a:moveTo>
                  <a:pt x="649076" y="1040391"/>
                </a:moveTo>
                <a:cubicBezTo>
                  <a:pt x="679169" y="1040391"/>
                  <a:pt x="704720" y="1051219"/>
                  <a:pt x="725727" y="1072873"/>
                </a:cubicBezTo>
                <a:cubicBezTo>
                  <a:pt x="746733" y="1094528"/>
                  <a:pt x="757237" y="1120982"/>
                  <a:pt x="757237" y="1152236"/>
                </a:cubicBezTo>
                <a:cubicBezTo>
                  <a:pt x="757237" y="1183638"/>
                  <a:pt x="746808" y="1210055"/>
                  <a:pt x="725950" y="1231487"/>
                </a:cubicBezTo>
                <a:cubicBezTo>
                  <a:pt x="705092" y="1252918"/>
                  <a:pt x="679839" y="1263633"/>
                  <a:pt x="650192" y="1263633"/>
                </a:cubicBezTo>
                <a:cubicBezTo>
                  <a:pt x="623973" y="1263633"/>
                  <a:pt x="600732" y="1255374"/>
                  <a:pt x="580471" y="1238854"/>
                </a:cubicBezTo>
                <a:cubicBezTo>
                  <a:pt x="554398" y="1217720"/>
                  <a:pt x="541362" y="1188996"/>
                  <a:pt x="541362" y="1152682"/>
                </a:cubicBezTo>
                <a:cubicBezTo>
                  <a:pt x="541362" y="1120089"/>
                  <a:pt x="551716" y="1093225"/>
                  <a:pt x="572424" y="1072092"/>
                </a:cubicBezTo>
                <a:cubicBezTo>
                  <a:pt x="593132" y="1050958"/>
                  <a:pt x="618682" y="1040391"/>
                  <a:pt x="649076" y="1040391"/>
                </a:cubicBezTo>
                <a:close/>
                <a:moveTo>
                  <a:pt x="1924124" y="983465"/>
                </a:moveTo>
                <a:lnTo>
                  <a:pt x="1924124" y="1072985"/>
                </a:lnTo>
                <a:lnTo>
                  <a:pt x="1892870" y="1072985"/>
                </a:lnTo>
                <a:lnTo>
                  <a:pt x="1892870" y="1125447"/>
                </a:lnTo>
                <a:lnTo>
                  <a:pt x="1924124" y="1125447"/>
                </a:lnTo>
                <a:lnTo>
                  <a:pt x="1924124" y="1315872"/>
                </a:lnTo>
                <a:lnTo>
                  <a:pt x="1985069" y="1315872"/>
                </a:lnTo>
                <a:lnTo>
                  <a:pt x="1985069" y="1125447"/>
                </a:lnTo>
                <a:lnTo>
                  <a:pt x="2021234" y="1125447"/>
                </a:lnTo>
                <a:lnTo>
                  <a:pt x="2021234" y="1072985"/>
                </a:lnTo>
                <a:lnTo>
                  <a:pt x="1985069" y="1072985"/>
                </a:lnTo>
                <a:lnTo>
                  <a:pt x="1985069" y="983465"/>
                </a:lnTo>
                <a:close/>
                <a:moveTo>
                  <a:pt x="649746" y="979223"/>
                </a:moveTo>
                <a:cubicBezTo>
                  <a:pt x="619066" y="979223"/>
                  <a:pt x="590435" y="986925"/>
                  <a:pt x="563853" y="1002329"/>
                </a:cubicBezTo>
                <a:cubicBezTo>
                  <a:pt x="537271" y="1017732"/>
                  <a:pt x="516385" y="1038605"/>
                  <a:pt x="501194" y="1064948"/>
                </a:cubicBezTo>
                <a:cubicBezTo>
                  <a:pt x="486003" y="1091291"/>
                  <a:pt x="478407" y="1120163"/>
                  <a:pt x="478407" y="1151566"/>
                </a:cubicBezTo>
                <a:cubicBezTo>
                  <a:pt x="478407" y="1198447"/>
                  <a:pt x="494715" y="1238928"/>
                  <a:pt x="527329" y="1273010"/>
                </a:cubicBezTo>
                <a:cubicBezTo>
                  <a:pt x="559943" y="1307091"/>
                  <a:pt x="600897" y="1324132"/>
                  <a:pt x="650192" y="1324132"/>
                </a:cubicBezTo>
                <a:cubicBezTo>
                  <a:pt x="697252" y="1324132"/>
                  <a:pt x="737276" y="1307538"/>
                  <a:pt x="770263" y="1274349"/>
                </a:cubicBezTo>
                <a:cubicBezTo>
                  <a:pt x="803251" y="1241160"/>
                  <a:pt x="819745" y="1200605"/>
                  <a:pt x="819745" y="1152682"/>
                </a:cubicBezTo>
                <a:cubicBezTo>
                  <a:pt x="819745" y="1104313"/>
                  <a:pt x="803028" y="1063311"/>
                  <a:pt x="769594" y="1029676"/>
                </a:cubicBezTo>
                <a:cubicBezTo>
                  <a:pt x="736160" y="996040"/>
                  <a:pt x="696210" y="979223"/>
                  <a:pt x="649746" y="979223"/>
                </a:cubicBezTo>
                <a:close/>
                <a:moveTo>
                  <a:pt x="2073882" y="972972"/>
                </a:moveTo>
                <a:cubicBezTo>
                  <a:pt x="2063197" y="972972"/>
                  <a:pt x="2054070" y="976767"/>
                  <a:pt x="2046502" y="984358"/>
                </a:cubicBezTo>
                <a:cubicBezTo>
                  <a:pt x="2038934" y="991948"/>
                  <a:pt x="2035149" y="1001101"/>
                  <a:pt x="2035149" y="1011816"/>
                </a:cubicBezTo>
                <a:cubicBezTo>
                  <a:pt x="2035149" y="1022978"/>
                  <a:pt x="2038971" y="1032466"/>
                  <a:pt x="2046613" y="1040280"/>
                </a:cubicBezTo>
                <a:cubicBezTo>
                  <a:pt x="2054256" y="1048093"/>
                  <a:pt x="2063494" y="1052000"/>
                  <a:pt x="2074329" y="1052000"/>
                </a:cubicBezTo>
                <a:cubicBezTo>
                  <a:pt x="2084865" y="1052000"/>
                  <a:pt x="2093917" y="1048168"/>
                  <a:pt x="2101486" y="1040503"/>
                </a:cubicBezTo>
                <a:cubicBezTo>
                  <a:pt x="2109054" y="1032838"/>
                  <a:pt x="2112838" y="1023574"/>
                  <a:pt x="2112838" y="1012709"/>
                </a:cubicBezTo>
                <a:cubicBezTo>
                  <a:pt x="2112838" y="1001696"/>
                  <a:pt x="2109016" y="992320"/>
                  <a:pt x="2101374" y="984581"/>
                </a:cubicBezTo>
                <a:cubicBezTo>
                  <a:pt x="2093731" y="976842"/>
                  <a:pt x="2084567" y="972972"/>
                  <a:pt x="2073882" y="972972"/>
                </a:cubicBezTo>
                <a:close/>
                <a:moveTo>
                  <a:pt x="1927063" y="571657"/>
                </a:moveTo>
                <a:cubicBezTo>
                  <a:pt x="1946443" y="571657"/>
                  <a:pt x="1962357" y="578168"/>
                  <a:pt x="1974805" y="591191"/>
                </a:cubicBezTo>
                <a:cubicBezTo>
                  <a:pt x="1987254" y="604213"/>
                  <a:pt x="1993478" y="621142"/>
                  <a:pt x="1993478" y="641978"/>
                </a:cubicBezTo>
                <a:cubicBezTo>
                  <a:pt x="1993478" y="662814"/>
                  <a:pt x="1987142" y="679855"/>
                  <a:pt x="1974471" y="693101"/>
                </a:cubicBezTo>
                <a:cubicBezTo>
                  <a:pt x="1961799" y="706347"/>
                  <a:pt x="1945922" y="712969"/>
                  <a:pt x="1926840" y="712969"/>
                </a:cubicBezTo>
                <a:cubicBezTo>
                  <a:pt x="1907757" y="712969"/>
                  <a:pt x="1891992" y="706421"/>
                  <a:pt x="1879544" y="693324"/>
                </a:cubicBezTo>
                <a:cubicBezTo>
                  <a:pt x="1867096" y="680227"/>
                  <a:pt x="1860872" y="663112"/>
                  <a:pt x="1860872" y="641978"/>
                </a:cubicBezTo>
                <a:cubicBezTo>
                  <a:pt x="1860872" y="621440"/>
                  <a:pt x="1867170" y="604585"/>
                  <a:pt x="1879767" y="591414"/>
                </a:cubicBezTo>
                <a:cubicBezTo>
                  <a:pt x="1892364" y="578243"/>
                  <a:pt x="1908129" y="571657"/>
                  <a:pt x="1927063" y="571657"/>
                </a:cubicBezTo>
                <a:close/>
                <a:moveTo>
                  <a:pt x="945988" y="571657"/>
                </a:moveTo>
                <a:cubicBezTo>
                  <a:pt x="965368" y="571657"/>
                  <a:pt x="981283" y="578168"/>
                  <a:pt x="993730" y="591191"/>
                </a:cubicBezTo>
                <a:cubicBezTo>
                  <a:pt x="1006179" y="604213"/>
                  <a:pt x="1012403" y="621142"/>
                  <a:pt x="1012403" y="641978"/>
                </a:cubicBezTo>
                <a:cubicBezTo>
                  <a:pt x="1012403" y="662814"/>
                  <a:pt x="1006067" y="679855"/>
                  <a:pt x="993396" y="693101"/>
                </a:cubicBezTo>
                <a:cubicBezTo>
                  <a:pt x="980724" y="706347"/>
                  <a:pt x="964847" y="712969"/>
                  <a:pt x="945765" y="712969"/>
                </a:cubicBezTo>
                <a:cubicBezTo>
                  <a:pt x="926682" y="712969"/>
                  <a:pt x="910917" y="706421"/>
                  <a:pt x="898469" y="693324"/>
                </a:cubicBezTo>
                <a:cubicBezTo>
                  <a:pt x="886021" y="680227"/>
                  <a:pt x="879797" y="663112"/>
                  <a:pt x="879797" y="641978"/>
                </a:cubicBezTo>
                <a:cubicBezTo>
                  <a:pt x="879797" y="621440"/>
                  <a:pt x="886095" y="604585"/>
                  <a:pt x="898692" y="591414"/>
                </a:cubicBezTo>
                <a:cubicBezTo>
                  <a:pt x="911289" y="578243"/>
                  <a:pt x="927054" y="571657"/>
                  <a:pt x="945988" y="571657"/>
                </a:cubicBezTo>
                <a:close/>
                <a:moveTo>
                  <a:pt x="3194003" y="570541"/>
                </a:moveTo>
                <a:cubicBezTo>
                  <a:pt x="3213286" y="570541"/>
                  <a:pt x="3229231" y="577089"/>
                  <a:pt x="3241838" y="590186"/>
                </a:cubicBezTo>
                <a:cubicBezTo>
                  <a:pt x="3254445" y="603283"/>
                  <a:pt x="3260749" y="620398"/>
                  <a:pt x="3260749" y="641532"/>
                </a:cubicBezTo>
                <a:cubicBezTo>
                  <a:pt x="3260749" y="663112"/>
                  <a:pt x="3254445" y="680562"/>
                  <a:pt x="3241838" y="693882"/>
                </a:cubicBezTo>
                <a:cubicBezTo>
                  <a:pt x="3229231" y="707202"/>
                  <a:pt x="3213359" y="713862"/>
                  <a:pt x="3194223" y="713862"/>
                </a:cubicBezTo>
                <a:cubicBezTo>
                  <a:pt x="3175682" y="713862"/>
                  <a:pt x="3160071" y="707091"/>
                  <a:pt x="3147389" y="693547"/>
                </a:cubicBezTo>
                <a:cubicBezTo>
                  <a:pt x="3134708" y="680004"/>
                  <a:pt x="3128367" y="662740"/>
                  <a:pt x="3128367" y="641755"/>
                </a:cubicBezTo>
                <a:cubicBezTo>
                  <a:pt x="3128367" y="620919"/>
                  <a:pt x="3134596" y="603841"/>
                  <a:pt x="3147056" y="590521"/>
                </a:cubicBezTo>
                <a:cubicBezTo>
                  <a:pt x="3159516" y="577201"/>
                  <a:pt x="3175165" y="570541"/>
                  <a:pt x="3194003" y="570541"/>
                </a:cubicBezTo>
                <a:close/>
                <a:moveTo>
                  <a:pt x="2612978" y="570541"/>
                </a:moveTo>
                <a:cubicBezTo>
                  <a:pt x="2632261" y="570541"/>
                  <a:pt x="2648206" y="577089"/>
                  <a:pt x="2660813" y="590186"/>
                </a:cubicBezTo>
                <a:cubicBezTo>
                  <a:pt x="2673421" y="603283"/>
                  <a:pt x="2679724" y="620398"/>
                  <a:pt x="2679724" y="641532"/>
                </a:cubicBezTo>
                <a:cubicBezTo>
                  <a:pt x="2679724" y="663112"/>
                  <a:pt x="2673421" y="680562"/>
                  <a:pt x="2660813" y="693882"/>
                </a:cubicBezTo>
                <a:cubicBezTo>
                  <a:pt x="2648206" y="707202"/>
                  <a:pt x="2632334" y="713862"/>
                  <a:pt x="2613198" y="713862"/>
                </a:cubicBezTo>
                <a:cubicBezTo>
                  <a:pt x="2594657" y="713862"/>
                  <a:pt x="2579046" y="707091"/>
                  <a:pt x="2566364" y="693547"/>
                </a:cubicBezTo>
                <a:cubicBezTo>
                  <a:pt x="2553683" y="680004"/>
                  <a:pt x="2547341" y="662740"/>
                  <a:pt x="2547341" y="641755"/>
                </a:cubicBezTo>
                <a:cubicBezTo>
                  <a:pt x="2547341" y="620919"/>
                  <a:pt x="2553571" y="603841"/>
                  <a:pt x="2566031" y="590521"/>
                </a:cubicBezTo>
                <a:cubicBezTo>
                  <a:pt x="2578491" y="577201"/>
                  <a:pt x="2594140" y="570541"/>
                  <a:pt x="2612978" y="570541"/>
                </a:cubicBezTo>
                <a:close/>
                <a:moveTo>
                  <a:pt x="1374728" y="570541"/>
                </a:moveTo>
                <a:cubicBezTo>
                  <a:pt x="1394011" y="570541"/>
                  <a:pt x="1409956" y="577089"/>
                  <a:pt x="1422563" y="590186"/>
                </a:cubicBezTo>
                <a:cubicBezTo>
                  <a:pt x="1435170" y="603283"/>
                  <a:pt x="1441474" y="620398"/>
                  <a:pt x="1441474" y="641532"/>
                </a:cubicBezTo>
                <a:cubicBezTo>
                  <a:pt x="1441474" y="663112"/>
                  <a:pt x="1435170" y="680562"/>
                  <a:pt x="1422563" y="693882"/>
                </a:cubicBezTo>
                <a:cubicBezTo>
                  <a:pt x="1409956" y="707202"/>
                  <a:pt x="1394084" y="713862"/>
                  <a:pt x="1374948" y="713862"/>
                </a:cubicBezTo>
                <a:cubicBezTo>
                  <a:pt x="1356407" y="713862"/>
                  <a:pt x="1340796" y="707091"/>
                  <a:pt x="1328114" y="693547"/>
                </a:cubicBezTo>
                <a:cubicBezTo>
                  <a:pt x="1315433" y="680004"/>
                  <a:pt x="1309091" y="662740"/>
                  <a:pt x="1309091" y="641755"/>
                </a:cubicBezTo>
                <a:cubicBezTo>
                  <a:pt x="1309091" y="620919"/>
                  <a:pt x="1315321" y="603841"/>
                  <a:pt x="1327781" y="590521"/>
                </a:cubicBezTo>
                <a:cubicBezTo>
                  <a:pt x="1340241" y="577201"/>
                  <a:pt x="1355890" y="570541"/>
                  <a:pt x="1374728" y="570541"/>
                </a:cubicBezTo>
                <a:close/>
                <a:moveTo>
                  <a:pt x="1690984" y="520535"/>
                </a:moveTo>
                <a:lnTo>
                  <a:pt x="1690984" y="763422"/>
                </a:lnTo>
                <a:lnTo>
                  <a:pt x="1751930" y="763422"/>
                </a:lnTo>
                <a:lnTo>
                  <a:pt x="1751930" y="520535"/>
                </a:lnTo>
                <a:close/>
                <a:moveTo>
                  <a:pt x="2935529" y="514284"/>
                </a:moveTo>
                <a:cubicBezTo>
                  <a:pt x="2923788" y="514284"/>
                  <a:pt x="2912308" y="516562"/>
                  <a:pt x="2901087" y="521117"/>
                </a:cubicBezTo>
                <a:cubicBezTo>
                  <a:pt x="2889867" y="525673"/>
                  <a:pt x="2877347" y="533776"/>
                  <a:pt x="2863527" y="545426"/>
                </a:cubicBezTo>
                <a:lnTo>
                  <a:pt x="2863527" y="520535"/>
                </a:lnTo>
                <a:lnTo>
                  <a:pt x="2802582" y="520535"/>
                </a:lnTo>
                <a:lnTo>
                  <a:pt x="2802582" y="763422"/>
                </a:lnTo>
                <a:lnTo>
                  <a:pt x="2863527" y="763422"/>
                </a:lnTo>
                <a:lnTo>
                  <a:pt x="2863527" y="665977"/>
                </a:lnTo>
                <a:cubicBezTo>
                  <a:pt x="2863527" y="640706"/>
                  <a:pt x="2864418" y="624281"/>
                  <a:pt x="2866199" y="616700"/>
                </a:cubicBezTo>
                <a:cubicBezTo>
                  <a:pt x="2869615" y="602131"/>
                  <a:pt x="2875740" y="590721"/>
                  <a:pt x="2884575" y="582470"/>
                </a:cubicBezTo>
                <a:cubicBezTo>
                  <a:pt x="2893409" y="574220"/>
                  <a:pt x="2903987" y="570094"/>
                  <a:pt x="2916310" y="570094"/>
                </a:cubicBezTo>
                <a:cubicBezTo>
                  <a:pt x="2925812" y="570094"/>
                  <a:pt x="2933792" y="572584"/>
                  <a:pt x="2940251" y="577564"/>
                </a:cubicBezTo>
                <a:cubicBezTo>
                  <a:pt x="2946710" y="582544"/>
                  <a:pt x="2951238" y="589791"/>
                  <a:pt x="2953837" y="599306"/>
                </a:cubicBezTo>
                <a:cubicBezTo>
                  <a:pt x="2956436" y="608820"/>
                  <a:pt x="2957735" y="628071"/>
                  <a:pt x="2957735" y="657058"/>
                </a:cubicBezTo>
                <a:lnTo>
                  <a:pt x="2957735" y="763422"/>
                </a:lnTo>
                <a:lnTo>
                  <a:pt x="3018011" y="763422"/>
                </a:lnTo>
                <a:lnTo>
                  <a:pt x="3018011" y="602911"/>
                </a:lnTo>
                <a:cubicBezTo>
                  <a:pt x="3018011" y="574931"/>
                  <a:pt x="3010951" y="553798"/>
                  <a:pt x="2996834" y="539510"/>
                </a:cubicBezTo>
                <a:cubicBezTo>
                  <a:pt x="2980040" y="522693"/>
                  <a:pt x="2959605" y="514284"/>
                  <a:pt x="2935529" y="514284"/>
                </a:cubicBezTo>
                <a:close/>
                <a:moveTo>
                  <a:pt x="2600564" y="514284"/>
                </a:moveTo>
                <a:cubicBezTo>
                  <a:pt x="2568901" y="514284"/>
                  <a:pt x="2541994" y="526265"/>
                  <a:pt x="2519844" y="550226"/>
                </a:cubicBezTo>
                <a:cubicBezTo>
                  <a:pt x="2497695" y="574187"/>
                  <a:pt x="2486619" y="604920"/>
                  <a:pt x="2486619" y="642425"/>
                </a:cubicBezTo>
                <a:cubicBezTo>
                  <a:pt x="2486619" y="678590"/>
                  <a:pt x="2498066" y="708839"/>
                  <a:pt x="2520959" y="733173"/>
                </a:cubicBezTo>
                <a:cubicBezTo>
                  <a:pt x="2543852" y="757506"/>
                  <a:pt x="2570981" y="769673"/>
                  <a:pt x="2602346" y="769673"/>
                </a:cubicBezTo>
                <a:cubicBezTo>
                  <a:pt x="2616320" y="769673"/>
                  <a:pt x="2629290" y="767180"/>
                  <a:pt x="2641257" y="762194"/>
                </a:cubicBezTo>
                <a:cubicBezTo>
                  <a:pt x="2653224" y="757209"/>
                  <a:pt x="2665153" y="749060"/>
                  <a:pt x="2677045" y="737749"/>
                </a:cubicBezTo>
                <a:lnTo>
                  <a:pt x="2677045" y="763422"/>
                </a:lnTo>
                <a:lnTo>
                  <a:pt x="2737990" y="763422"/>
                </a:lnTo>
                <a:lnTo>
                  <a:pt x="2737990" y="520535"/>
                </a:lnTo>
                <a:lnTo>
                  <a:pt x="2677045" y="520535"/>
                </a:lnTo>
                <a:lnTo>
                  <a:pt x="2677045" y="547324"/>
                </a:lnTo>
                <a:cubicBezTo>
                  <a:pt x="2666193" y="536310"/>
                  <a:pt x="2654374" y="528050"/>
                  <a:pt x="2641590" y="522544"/>
                </a:cubicBezTo>
                <a:cubicBezTo>
                  <a:pt x="2628806" y="517037"/>
                  <a:pt x="2615131" y="514284"/>
                  <a:pt x="2600564" y="514284"/>
                </a:cubicBezTo>
                <a:close/>
                <a:moveTo>
                  <a:pt x="2240204" y="514284"/>
                </a:moveTo>
                <a:cubicBezTo>
                  <a:pt x="2228463" y="514284"/>
                  <a:pt x="2216983" y="516562"/>
                  <a:pt x="2205762" y="521117"/>
                </a:cubicBezTo>
                <a:cubicBezTo>
                  <a:pt x="2194542" y="525673"/>
                  <a:pt x="2182022" y="533776"/>
                  <a:pt x="2168202" y="545426"/>
                </a:cubicBezTo>
                <a:lnTo>
                  <a:pt x="2168202" y="520535"/>
                </a:lnTo>
                <a:lnTo>
                  <a:pt x="2107257" y="520535"/>
                </a:lnTo>
                <a:lnTo>
                  <a:pt x="2107257" y="763422"/>
                </a:lnTo>
                <a:lnTo>
                  <a:pt x="2168202" y="763422"/>
                </a:lnTo>
                <a:lnTo>
                  <a:pt x="2168202" y="665977"/>
                </a:lnTo>
                <a:cubicBezTo>
                  <a:pt x="2168202" y="640706"/>
                  <a:pt x="2169093" y="624281"/>
                  <a:pt x="2170874" y="616700"/>
                </a:cubicBezTo>
                <a:cubicBezTo>
                  <a:pt x="2174290" y="602131"/>
                  <a:pt x="2180415" y="590721"/>
                  <a:pt x="2189249" y="582470"/>
                </a:cubicBezTo>
                <a:cubicBezTo>
                  <a:pt x="2198084" y="574220"/>
                  <a:pt x="2208662" y="570094"/>
                  <a:pt x="2220985" y="570094"/>
                </a:cubicBezTo>
                <a:cubicBezTo>
                  <a:pt x="2230486" y="570094"/>
                  <a:pt x="2238467" y="572584"/>
                  <a:pt x="2244926" y="577564"/>
                </a:cubicBezTo>
                <a:cubicBezTo>
                  <a:pt x="2251385" y="582544"/>
                  <a:pt x="2255913" y="589791"/>
                  <a:pt x="2258512" y="599306"/>
                </a:cubicBezTo>
                <a:cubicBezTo>
                  <a:pt x="2261111" y="608820"/>
                  <a:pt x="2262410" y="628071"/>
                  <a:pt x="2262410" y="657058"/>
                </a:cubicBezTo>
                <a:lnTo>
                  <a:pt x="2262410" y="763422"/>
                </a:lnTo>
                <a:lnTo>
                  <a:pt x="2322686" y="763422"/>
                </a:lnTo>
                <a:lnTo>
                  <a:pt x="2322686" y="602911"/>
                </a:lnTo>
                <a:cubicBezTo>
                  <a:pt x="2322686" y="574931"/>
                  <a:pt x="2315627" y="553798"/>
                  <a:pt x="2301509" y="539510"/>
                </a:cubicBezTo>
                <a:cubicBezTo>
                  <a:pt x="2284715" y="522693"/>
                  <a:pt x="2264280" y="514284"/>
                  <a:pt x="2240204" y="514284"/>
                </a:cubicBezTo>
                <a:close/>
                <a:moveTo>
                  <a:pt x="1926058" y="514284"/>
                </a:moveTo>
                <a:cubicBezTo>
                  <a:pt x="1894358" y="514284"/>
                  <a:pt x="1866304" y="525297"/>
                  <a:pt x="1841896" y="547324"/>
                </a:cubicBezTo>
                <a:cubicBezTo>
                  <a:pt x="1814065" y="572624"/>
                  <a:pt x="1800150" y="604250"/>
                  <a:pt x="1800150" y="642202"/>
                </a:cubicBezTo>
                <a:cubicBezTo>
                  <a:pt x="1800150" y="677623"/>
                  <a:pt x="1812465" y="707723"/>
                  <a:pt x="1837096" y="732503"/>
                </a:cubicBezTo>
                <a:cubicBezTo>
                  <a:pt x="1861727" y="757283"/>
                  <a:pt x="1891456" y="769673"/>
                  <a:pt x="1926282" y="769673"/>
                </a:cubicBezTo>
                <a:cubicBezTo>
                  <a:pt x="1949945" y="769673"/>
                  <a:pt x="1971600" y="764055"/>
                  <a:pt x="1991245" y="752818"/>
                </a:cubicBezTo>
                <a:cubicBezTo>
                  <a:pt x="2010890" y="741582"/>
                  <a:pt x="2026406" y="725992"/>
                  <a:pt x="2037791" y="706049"/>
                </a:cubicBezTo>
                <a:cubicBezTo>
                  <a:pt x="2049177" y="686106"/>
                  <a:pt x="2054869" y="664675"/>
                  <a:pt x="2054869" y="641755"/>
                </a:cubicBezTo>
                <a:cubicBezTo>
                  <a:pt x="2054869" y="618984"/>
                  <a:pt x="2049214" y="597776"/>
                  <a:pt x="2037903" y="578131"/>
                </a:cubicBezTo>
                <a:cubicBezTo>
                  <a:pt x="2026592" y="558486"/>
                  <a:pt x="2010853" y="542933"/>
                  <a:pt x="1990687" y="531473"/>
                </a:cubicBezTo>
                <a:cubicBezTo>
                  <a:pt x="1970521" y="520014"/>
                  <a:pt x="1948978" y="514284"/>
                  <a:pt x="1926058" y="514284"/>
                </a:cubicBezTo>
                <a:close/>
                <a:moveTo>
                  <a:pt x="1362314" y="514284"/>
                </a:moveTo>
                <a:cubicBezTo>
                  <a:pt x="1330650" y="514284"/>
                  <a:pt x="1303744" y="526265"/>
                  <a:pt x="1281594" y="550226"/>
                </a:cubicBezTo>
                <a:cubicBezTo>
                  <a:pt x="1259444" y="574187"/>
                  <a:pt x="1248370" y="604920"/>
                  <a:pt x="1248370" y="642425"/>
                </a:cubicBezTo>
                <a:cubicBezTo>
                  <a:pt x="1248370" y="678590"/>
                  <a:pt x="1259816" y="708839"/>
                  <a:pt x="1282709" y="733173"/>
                </a:cubicBezTo>
                <a:cubicBezTo>
                  <a:pt x="1305602" y="757506"/>
                  <a:pt x="1332731" y="769673"/>
                  <a:pt x="1364096" y="769673"/>
                </a:cubicBezTo>
                <a:cubicBezTo>
                  <a:pt x="1378070" y="769673"/>
                  <a:pt x="1391040" y="767180"/>
                  <a:pt x="1403007" y="762194"/>
                </a:cubicBezTo>
                <a:cubicBezTo>
                  <a:pt x="1414973" y="757209"/>
                  <a:pt x="1426903" y="749060"/>
                  <a:pt x="1438795" y="737749"/>
                </a:cubicBezTo>
                <a:lnTo>
                  <a:pt x="1438795" y="763422"/>
                </a:lnTo>
                <a:lnTo>
                  <a:pt x="1499740" y="763422"/>
                </a:lnTo>
                <a:lnTo>
                  <a:pt x="1499740" y="520535"/>
                </a:lnTo>
                <a:lnTo>
                  <a:pt x="1438795" y="520535"/>
                </a:lnTo>
                <a:lnTo>
                  <a:pt x="1438795" y="547324"/>
                </a:lnTo>
                <a:cubicBezTo>
                  <a:pt x="1427943" y="536310"/>
                  <a:pt x="1416124" y="528050"/>
                  <a:pt x="1403340" y="522544"/>
                </a:cubicBezTo>
                <a:cubicBezTo>
                  <a:pt x="1390556" y="517037"/>
                  <a:pt x="1376880" y="514284"/>
                  <a:pt x="1362314" y="514284"/>
                </a:cubicBezTo>
                <a:close/>
                <a:moveTo>
                  <a:pt x="944984" y="514284"/>
                </a:moveTo>
                <a:cubicBezTo>
                  <a:pt x="913283" y="514284"/>
                  <a:pt x="885229" y="525297"/>
                  <a:pt x="860821" y="547324"/>
                </a:cubicBezTo>
                <a:cubicBezTo>
                  <a:pt x="832990" y="572624"/>
                  <a:pt x="819075" y="604250"/>
                  <a:pt x="819075" y="642202"/>
                </a:cubicBezTo>
                <a:cubicBezTo>
                  <a:pt x="819075" y="677623"/>
                  <a:pt x="831390" y="707723"/>
                  <a:pt x="856021" y="732503"/>
                </a:cubicBezTo>
                <a:cubicBezTo>
                  <a:pt x="880653" y="757283"/>
                  <a:pt x="910381" y="769673"/>
                  <a:pt x="945207" y="769673"/>
                </a:cubicBezTo>
                <a:cubicBezTo>
                  <a:pt x="968870" y="769673"/>
                  <a:pt x="990525" y="764055"/>
                  <a:pt x="1010170" y="752818"/>
                </a:cubicBezTo>
                <a:cubicBezTo>
                  <a:pt x="1029816" y="741582"/>
                  <a:pt x="1045331" y="725992"/>
                  <a:pt x="1056716" y="706049"/>
                </a:cubicBezTo>
                <a:cubicBezTo>
                  <a:pt x="1068101" y="686106"/>
                  <a:pt x="1073794" y="664675"/>
                  <a:pt x="1073794" y="641755"/>
                </a:cubicBezTo>
                <a:cubicBezTo>
                  <a:pt x="1073794" y="618984"/>
                  <a:pt x="1068139" y="597776"/>
                  <a:pt x="1056828" y="578131"/>
                </a:cubicBezTo>
                <a:cubicBezTo>
                  <a:pt x="1045517" y="558486"/>
                  <a:pt x="1029778" y="542933"/>
                  <a:pt x="1009612" y="531473"/>
                </a:cubicBezTo>
                <a:cubicBezTo>
                  <a:pt x="989446" y="520014"/>
                  <a:pt x="967903" y="514284"/>
                  <a:pt x="944984" y="514284"/>
                </a:cubicBezTo>
                <a:close/>
                <a:moveTo>
                  <a:pt x="494927" y="435033"/>
                </a:moveTo>
                <a:lnTo>
                  <a:pt x="494927" y="763422"/>
                </a:lnTo>
                <a:lnTo>
                  <a:pt x="557435" y="763422"/>
                </a:lnTo>
                <a:lnTo>
                  <a:pt x="557435" y="547993"/>
                </a:lnTo>
                <a:lnTo>
                  <a:pt x="697778" y="763422"/>
                </a:lnTo>
                <a:lnTo>
                  <a:pt x="757907" y="763422"/>
                </a:lnTo>
                <a:lnTo>
                  <a:pt x="757907" y="435033"/>
                </a:lnTo>
                <a:lnTo>
                  <a:pt x="695399" y="435033"/>
                </a:lnTo>
                <a:lnTo>
                  <a:pt x="695399" y="651131"/>
                </a:lnTo>
                <a:lnTo>
                  <a:pt x="554885" y="435033"/>
                </a:lnTo>
                <a:close/>
                <a:moveTo>
                  <a:pt x="1571699" y="431015"/>
                </a:moveTo>
                <a:lnTo>
                  <a:pt x="1571699" y="520535"/>
                </a:lnTo>
                <a:lnTo>
                  <a:pt x="1540445" y="520535"/>
                </a:lnTo>
                <a:lnTo>
                  <a:pt x="1540445" y="572997"/>
                </a:lnTo>
                <a:lnTo>
                  <a:pt x="1571699" y="572997"/>
                </a:lnTo>
                <a:lnTo>
                  <a:pt x="1571699" y="763422"/>
                </a:lnTo>
                <a:lnTo>
                  <a:pt x="1632644" y="763422"/>
                </a:lnTo>
                <a:lnTo>
                  <a:pt x="1632644" y="572997"/>
                </a:lnTo>
                <a:lnTo>
                  <a:pt x="1668809" y="572997"/>
                </a:lnTo>
                <a:lnTo>
                  <a:pt x="1668809" y="520535"/>
                </a:lnTo>
                <a:lnTo>
                  <a:pt x="1632644" y="520535"/>
                </a:lnTo>
                <a:lnTo>
                  <a:pt x="1632644" y="431015"/>
                </a:lnTo>
                <a:close/>
                <a:moveTo>
                  <a:pt x="1133549" y="431015"/>
                </a:moveTo>
                <a:lnTo>
                  <a:pt x="1133549" y="520535"/>
                </a:lnTo>
                <a:lnTo>
                  <a:pt x="1102295" y="520535"/>
                </a:lnTo>
                <a:lnTo>
                  <a:pt x="1102295" y="572997"/>
                </a:lnTo>
                <a:lnTo>
                  <a:pt x="1133549" y="572997"/>
                </a:lnTo>
                <a:lnTo>
                  <a:pt x="1133549" y="763422"/>
                </a:lnTo>
                <a:lnTo>
                  <a:pt x="1194494" y="763422"/>
                </a:lnTo>
                <a:lnTo>
                  <a:pt x="1194494" y="572997"/>
                </a:lnTo>
                <a:lnTo>
                  <a:pt x="1230659" y="572997"/>
                </a:lnTo>
                <a:lnTo>
                  <a:pt x="1230659" y="520535"/>
                </a:lnTo>
                <a:lnTo>
                  <a:pt x="1194494" y="520535"/>
                </a:lnTo>
                <a:lnTo>
                  <a:pt x="1194494" y="431015"/>
                </a:lnTo>
                <a:close/>
                <a:moveTo>
                  <a:pt x="3258070" y="426773"/>
                </a:moveTo>
                <a:lnTo>
                  <a:pt x="3258070" y="547324"/>
                </a:lnTo>
                <a:cubicBezTo>
                  <a:pt x="3247218" y="536310"/>
                  <a:pt x="3235399" y="528050"/>
                  <a:pt x="3222615" y="522544"/>
                </a:cubicBezTo>
                <a:cubicBezTo>
                  <a:pt x="3209831" y="517037"/>
                  <a:pt x="3196156" y="514284"/>
                  <a:pt x="3181589" y="514284"/>
                </a:cubicBezTo>
                <a:cubicBezTo>
                  <a:pt x="3149926" y="514284"/>
                  <a:pt x="3123019" y="526265"/>
                  <a:pt x="3100869" y="550226"/>
                </a:cubicBezTo>
                <a:cubicBezTo>
                  <a:pt x="3078719" y="574187"/>
                  <a:pt x="3067645" y="604920"/>
                  <a:pt x="3067645" y="642425"/>
                </a:cubicBezTo>
                <a:cubicBezTo>
                  <a:pt x="3067645" y="678590"/>
                  <a:pt x="3079091" y="708839"/>
                  <a:pt x="3101984" y="733173"/>
                </a:cubicBezTo>
                <a:cubicBezTo>
                  <a:pt x="3124877" y="757506"/>
                  <a:pt x="3152006" y="769673"/>
                  <a:pt x="3183371" y="769673"/>
                </a:cubicBezTo>
                <a:cubicBezTo>
                  <a:pt x="3197345" y="769673"/>
                  <a:pt x="3210315" y="767180"/>
                  <a:pt x="3222282" y="762194"/>
                </a:cubicBezTo>
                <a:cubicBezTo>
                  <a:pt x="3234249" y="757209"/>
                  <a:pt x="3246178" y="749060"/>
                  <a:pt x="3258070" y="737749"/>
                </a:cubicBezTo>
                <a:lnTo>
                  <a:pt x="3258070" y="763422"/>
                </a:lnTo>
                <a:lnTo>
                  <a:pt x="3319015" y="763422"/>
                </a:lnTo>
                <a:lnTo>
                  <a:pt x="3319015" y="426773"/>
                </a:lnTo>
                <a:close/>
                <a:moveTo>
                  <a:pt x="1721457" y="420522"/>
                </a:moveTo>
                <a:cubicBezTo>
                  <a:pt x="1710772" y="420522"/>
                  <a:pt x="1701645" y="424317"/>
                  <a:pt x="1694077" y="431908"/>
                </a:cubicBezTo>
                <a:cubicBezTo>
                  <a:pt x="1686509" y="439498"/>
                  <a:pt x="1682724" y="448651"/>
                  <a:pt x="1682724" y="459366"/>
                </a:cubicBezTo>
                <a:cubicBezTo>
                  <a:pt x="1682724" y="470528"/>
                  <a:pt x="1686546" y="480016"/>
                  <a:pt x="1694188" y="487830"/>
                </a:cubicBezTo>
                <a:cubicBezTo>
                  <a:pt x="1701831" y="495643"/>
                  <a:pt x="1711069" y="499550"/>
                  <a:pt x="1721904" y="499550"/>
                </a:cubicBezTo>
                <a:cubicBezTo>
                  <a:pt x="1732440" y="499550"/>
                  <a:pt x="1741492" y="495718"/>
                  <a:pt x="1749061" y="488053"/>
                </a:cubicBezTo>
                <a:cubicBezTo>
                  <a:pt x="1756629" y="480388"/>
                  <a:pt x="1760413" y="471124"/>
                  <a:pt x="1760413" y="460259"/>
                </a:cubicBezTo>
                <a:cubicBezTo>
                  <a:pt x="1760413" y="449246"/>
                  <a:pt x="1756591" y="439870"/>
                  <a:pt x="1748949" y="432131"/>
                </a:cubicBezTo>
                <a:cubicBezTo>
                  <a:pt x="1741306" y="424392"/>
                  <a:pt x="1732142" y="420522"/>
                  <a:pt x="1721457" y="420522"/>
                </a:cubicBez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588E31A-C143-F1CB-8CAA-13CB5436B8EA}"/>
              </a:ext>
            </a:extLst>
          </p:cNvPr>
          <p:cNvSpPr/>
          <p:nvPr/>
        </p:nvSpPr>
        <p:spPr>
          <a:xfrm>
            <a:off x="3502393" y="2431961"/>
            <a:ext cx="5187214" cy="199407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7604097-39A5-39DC-4A67-71691BD98FE8}"/>
              </a:ext>
            </a:extLst>
          </p:cNvPr>
          <p:cNvSpPr/>
          <p:nvPr/>
        </p:nvSpPr>
        <p:spPr>
          <a:xfrm>
            <a:off x="-1225684" y="-252896"/>
            <a:ext cx="13748426" cy="243191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BE1445-D538-D18D-BE14-C493A112CD45}"/>
              </a:ext>
            </a:extLst>
          </p:cNvPr>
          <p:cNvSpPr/>
          <p:nvPr/>
        </p:nvSpPr>
        <p:spPr>
          <a:xfrm>
            <a:off x="-247837" y="1697477"/>
            <a:ext cx="3550595" cy="532103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71949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5B0FC2-FEE3-65BE-F983-12CE5BB6D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1C103F0-A0E5-C291-207E-99CB42DF94B4}"/>
              </a:ext>
            </a:extLst>
          </p:cNvPr>
          <p:cNvSpPr/>
          <p:nvPr/>
        </p:nvSpPr>
        <p:spPr>
          <a:xfrm>
            <a:off x="-71562" y="-222637"/>
            <a:ext cx="12753892" cy="737086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2279488" y="1124107"/>
                </a:moveTo>
                <a:cubicBezTo>
                  <a:pt x="2298868" y="1124107"/>
                  <a:pt x="2314782" y="1130618"/>
                  <a:pt x="2327231" y="1143641"/>
                </a:cubicBezTo>
                <a:cubicBezTo>
                  <a:pt x="2339679" y="1156663"/>
                  <a:pt x="2345903" y="1173592"/>
                  <a:pt x="2345903" y="1194428"/>
                </a:cubicBezTo>
                <a:cubicBezTo>
                  <a:pt x="2345903" y="1215264"/>
                  <a:pt x="2339567" y="1232305"/>
                  <a:pt x="2326896" y="1245551"/>
                </a:cubicBezTo>
                <a:cubicBezTo>
                  <a:pt x="2314224" y="1258797"/>
                  <a:pt x="2298347" y="1265420"/>
                  <a:pt x="2279265" y="1265420"/>
                </a:cubicBezTo>
                <a:cubicBezTo>
                  <a:pt x="2260182" y="1265420"/>
                  <a:pt x="2244417" y="1258871"/>
                  <a:pt x="2231969" y="1245774"/>
                </a:cubicBezTo>
                <a:cubicBezTo>
                  <a:pt x="2219521" y="1232677"/>
                  <a:pt x="2213297" y="1215562"/>
                  <a:pt x="2213297" y="1194428"/>
                </a:cubicBezTo>
                <a:cubicBezTo>
                  <a:pt x="2213297" y="1173890"/>
                  <a:pt x="2219595" y="1157035"/>
                  <a:pt x="2232192" y="1143864"/>
                </a:cubicBezTo>
                <a:cubicBezTo>
                  <a:pt x="2244789" y="1130693"/>
                  <a:pt x="2260554" y="1124107"/>
                  <a:pt x="2279488" y="1124107"/>
                </a:cubicBezTo>
                <a:close/>
                <a:moveTo>
                  <a:pt x="1727153" y="1122991"/>
                </a:moveTo>
                <a:cubicBezTo>
                  <a:pt x="1746436" y="1122991"/>
                  <a:pt x="1762381" y="1129539"/>
                  <a:pt x="1774988" y="1142636"/>
                </a:cubicBezTo>
                <a:cubicBezTo>
                  <a:pt x="1787595" y="1155733"/>
                  <a:pt x="1793899" y="1172848"/>
                  <a:pt x="1793899" y="1193982"/>
                </a:cubicBezTo>
                <a:cubicBezTo>
                  <a:pt x="1793899" y="1215562"/>
                  <a:pt x="1787595" y="1233012"/>
                  <a:pt x="1774988" y="1246332"/>
                </a:cubicBezTo>
                <a:cubicBezTo>
                  <a:pt x="1762381" y="1259652"/>
                  <a:pt x="1746509" y="1266312"/>
                  <a:pt x="1727373" y="1266312"/>
                </a:cubicBezTo>
                <a:cubicBezTo>
                  <a:pt x="1708832" y="1266312"/>
                  <a:pt x="1693221" y="1259541"/>
                  <a:pt x="1680539" y="1245997"/>
                </a:cubicBezTo>
                <a:cubicBezTo>
                  <a:pt x="1667857" y="1232454"/>
                  <a:pt x="1661516" y="1215190"/>
                  <a:pt x="1661516" y="1194205"/>
                </a:cubicBezTo>
                <a:cubicBezTo>
                  <a:pt x="1661516" y="1173369"/>
                  <a:pt x="1667746" y="1156291"/>
                  <a:pt x="1680206" y="1142971"/>
                </a:cubicBezTo>
                <a:cubicBezTo>
                  <a:pt x="1692666" y="1129651"/>
                  <a:pt x="1708315" y="1122991"/>
                  <a:pt x="1727153" y="1122991"/>
                </a:cubicBezTo>
                <a:close/>
                <a:moveTo>
                  <a:pt x="993576" y="1122991"/>
                </a:moveTo>
                <a:cubicBezTo>
                  <a:pt x="1012626" y="1122991"/>
                  <a:pt x="1028402" y="1129651"/>
                  <a:pt x="1040903" y="1142971"/>
                </a:cubicBezTo>
                <a:cubicBezTo>
                  <a:pt x="1053405" y="1156291"/>
                  <a:pt x="1059656" y="1173369"/>
                  <a:pt x="1059656" y="1194205"/>
                </a:cubicBezTo>
                <a:cubicBezTo>
                  <a:pt x="1059656" y="1215190"/>
                  <a:pt x="1053293" y="1232454"/>
                  <a:pt x="1040568" y="1245997"/>
                </a:cubicBezTo>
                <a:cubicBezTo>
                  <a:pt x="1027843" y="1259541"/>
                  <a:pt x="1012179" y="1266312"/>
                  <a:pt x="993576" y="1266312"/>
                </a:cubicBezTo>
                <a:cubicBezTo>
                  <a:pt x="974377" y="1266312"/>
                  <a:pt x="958452" y="1259652"/>
                  <a:pt x="945802" y="1246332"/>
                </a:cubicBezTo>
                <a:cubicBezTo>
                  <a:pt x="933152" y="1233012"/>
                  <a:pt x="926826" y="1215562"/>
                  <a:pt x="926826" y="1193982"/>
                </a:cubicBezTo>
                <a:cubicBezTo>
                  <a:pt x="926826" y="1172848"/>
                  <a:pt x="933152" y="1155733"/>
                  <a:pt x="945802" y="1142636"/>
                </a:cubicBezTo>
                <a:cubicBezTo>
                  <a:pt x="958452" y="1129539"/>
                  <a:pt x="974377" y="1122991"/>
                  <a:pt x="993576" y="1122991"/>
                </a:cubicBezTo>
                <a:close/>
                <a:moveTo>
                  <a:pt x="1291120" y="1118303"/>
                </a:moveTo>
                <a:cubicBezTo>
                  <a:pt x="1306775" y="1118303"/>
                  <a:pt x="1320529" y="1122544"/>
                  <a:pt x="1332380" y="1131028"/>
                </a:cubicBezTo>
                <a:cubicBezTo>
                  <a:pt x="1344232" y="1139511"/>
                  <a:pt x="1352170" y="1150524"/>
                  <a:pt x="1356196" y="1164067"/>
                </a:cubicBezTo>
                <a:lnTo>
                  <a:pt x="1224036" y="1164067"/>
                </a:lnTo>
                <a:cubicBezTo>
                  <a:pt x="1230894" y="1149036"/>
                  <a:pt x="1238348" y="1138543"/>
                  <a:pt x="1246399" y="1132590"/>
                </a:cubicBezTo>
                <a:cubicBezTo>
                  <a:pt x="1259219" y="1123065"/>
                  <a:pt x="1274126" y="1118303"/>
                  <a:pt x="1291120" y="1118303"/>
                </a:cubicBezTo>
                <a:close/>
                <a:moveTo>
                  <a:pt x="2043410" y="1072985"/>
                </a:moveTo>
                <a:lnTo>
                  <a:pt x="2043410" y="1315872"/>
                </a:lnTo>
                <a:lnTo>
                  <a:pt x="2104355" y="1315872"/>
                </a:lnTo>
                <a:lnTo>
                  <a:pt x="2104355" y="1072985"/>
                </a:lnTo>
                <a:close/>
                <a:moveTo>
                  <a:pt x="2804665" y="1066734"/>
                </a:moveTo>
                <a:cubicBezTo>
                  <a:pt x="2781597" y="1066734"/>
                  <a:pt x="2762659" y="1073543"/>
                  <a:pt x="2747850" y="1087161"/>
                </a:cubicBezTo>
                <a:cubicBezTo>
                  <a:pt x="2733042" y="1100778"/>
                  <a:pt x="2725637" y="1117187"/>
                  <a:pt x="2725637" y="1136385"/>
                </a:cubicBezTo>
                <a:cubicBezTo>
                  <a:pt x="2725637" y="1166151"/>
                  <a:pt x="2745283" y="1190931"/>
                  <a:pt x="2784574" y="1210725"/>
                </a:cubicBezTo>
                <a:lnTo>
                  <a:pt x="2805112" y="1220994"/>
                </a:lnTo>
                <a:cubicBezTo>
                  <a:pt x="2822822" y="1229924"/>
                  <a:pt x="2831678" y="1239077"/>
                  <a:pt x="2831678" y="1248453"/>
                </a:cubicBezTo>
                <a:cubicBezTo>
                  <a:pt x="2831678" y="1253513"/>
                  <a:pt x="2829222" y="1257978"/>
                  <a:pt x="2824311" y="1261848"/>
                </a:cubicBezTo>
                <a:cubicBezTo>
                  <a:pt x="2819399" y="1265717"/>
                  <a:pt x="2812925" y="1267652"/>
                  <a:pt x="2804889" y="1267652"/>
                </a:cubicBezTo>
                <a:cubicBezTo>
                  <a:pt x="2797447" y="1267652"/>
                  <a:pt x="2788927" y="1265085"/>
                  <a:pt x="2779327" y="1259950"/>
                </a:cubicBezTo>
                <a:cubicBezTo>
                  <a:pt x="2769728" y="1254815"/>
                  <a:pt x="2761356" y="1248081"/>
                  <a:pt x="2754212" y="1239747"/>
                </a:cubicBezTo>
                <a:lnTo>
                  <a:pt x="2716708" y="1280600"/>
                </a:lnTo>
                <a:cubicBezTo>
                  <a:pt x="2737842" y="1308282"/>
                  <a:pt x="2766119" y="1322123"/>
                  <a:pt x="2801540" y="1322123"/>
                </a:cubicBezTo>
                <a:cubicBezTo>
                  <a:pt x="2828180" y="1322123"/>
                  <a:pt x="2849425" y="1314905"/>
                  <a:pt x="2865275" y="1300468"/>
                </a:cubicBezTo>
                <a:cubicBezTo>
                  <a:pt x="2881126" y="1286032"/>
                  <a:pt x="2889051" y="1268024"/>
                  <a:pt x="2889051" y="1246444"/>
                </a:cubicBezTo>
                <a:cubicBezTo>
                  <a:pt x="2889051" y="1230222"/>
                  <a:pt x="2884661" y="1216083"/>
                  <a:pt x="2875880" y="1204028"/>
                </a:cubicBezTo>
                <a:cubicBezTo>
                  <a:pt x="2867099" y="1191973"/>
                  <a:pt x="2850951" y="1180141"/>
                  <a:pt x="2827436" y="1168532"/>
                </a:cubicBezTo>
                <a:lnTo>
                  <a:pt x="2805112" y="1157370"/>
                </a:lnTo>
                <a:cubicBezTo>
                  <a:pt x="2795438" y="1152608"/>
                  <a:pt x="2789373" y="1148850"/>
                  <a:pt x="2786918" y="1146097"/>
                </a:cubicBezTo>
                <a:cubicBezTo>
                  <a:pt x="2784462" y="1143343"/>
                  <a:pt x="2783234" y="1140329"/>
                  <a:pt x="2783234" y="1137055"/>
                </a:cubicBezTo>
                <a:cubicBezTo>
                  <a:pt x="2783234" y="1132739"/>
                  <a:pt x="2785169" y="1129130"/>
                  <a:pt x="2789038" y="1126228"/>
                </a:cubicBezTo>
                <a:cubicBezTo>
                  <a:pt x="2792908" y="1123326"/>
                  <a:pt x="2798266" y="1121875"/>
                  <a:pt x="2805112" y="1121875"/>
                </a:cubicBezTo>
                <a:cubicBezTo>
                  <a:pt x="2817613" y="1121875"/>
                  <a:pt x="2831529" y="1129465"/>
                  <a:pt x="2846858" y="1144645"/>
                </a:cubicBezTo>
                <a:lnTo>
                  <a:pt x="2884586" y="1106917"/>
                </a:lnTo>
                <a:cubicBezTo>
                  <a:pt x="2874912" y="1093969"/>
                  <a:pt x="2863117" y="1084035"/>
                  <a:pt x="2849202" y="1077115"/>
                </a:cubicBezTo>
                <a:cubicBezTo>
                  <a:pt x="2835287" y="1070194"/>
                  <a:pt x="2820441" y="1066734"/>
                  <a:pt x="2804665" y="1066734"/>
                </a:cubicBezTo>
                <a:close/>
                <a:moveTo>
                  <a:pt x="2592629" y="1066734"/>
                </a:moveTo>
                <a:cubicBezTo>
                  <a:pt x="2580888" y="1066734"/>
                  <a:pt x="2569408" y="1069012"/>
                  <a:pt x="2558187" y="1073567"/>
                </a:cubicBezTo>
                <a:cubicBezTo>
                  <a:pt x="2546967" y="1078123"/>
                  <a:pt x="2534447" y="1086226"/>
                  <a:pt x="2520627" y="1097876"/>
                </a:cubicBezTo>
                <a:lnTo>
                  <a:pt x="2520627" y="1072985"/>
                </a:lnTo>
                <a:lnTo>
                  <a:pt x="2459682" y="1072985"/>
                </a:lnTo>
                <a:lnTo>
                  <a:pt x="2459682" y="1315872"/>
                </a:lnTo>
                <a:lnTo>
                  <a:pt x="2520627" y="1315872"/>
                </a:lnTo>
                <a:lnTo>
                  <a:pt x="2520627" y="1218427"/>
                </a:lnTo>
                <a:cubicBezTo>
                  <a:pt x="2520627" y="1193156"/>
                  <a:pt x="2521518" y="1176731"/>
                  <a:pt x="2523299" y="1169150"/>
                </a:cubicBezTo>
                <a:cubicBezTo>
                  <a:pt x="2526715" y="1154581"/>
                  <a:pt x="2532840" y="1143171"/>
                  <a:pt x="2541675" y="1134920"/>
                </a:cubicBezTo>
                <a:cubicBezTo>
                  <a:pt x="2550509" y="1126670"/>
                  <a:pt x="2561087" y="1122544"/>
                  <a:pt x="2573410" y="1122544"/>
                </a:cubicBezTo>
                <a:cubicBezTo>
                  <a:pt x="2582912" y="1122544"/>
                  <a:pt x="2590892" y="1125034"/>
                  <a:pt x="2597351" y="1130014"/>
                </a:cubicBezTo>
                <a:cubicBezTo>
                  <a:pt x="2603810" y="1134994"/>
                  <a:pt x="2608338" y="1142241"/>
                  <a:pt x="2610937" y="1151756"/>
                </a:cubicBezTo>
                <a:cubicBezTo>
                  <a:pt x="2613536" y="1161271"/>
                  <a:pt x="2614835" y="1180521"/>
                  <a:pt x="2614835" y="1209508"/>
                </a:cubicBezTo>
                <a:lnTo>
                  <a:pt x="2614835" y="1315872"/>
                </a:lnTo>
                <a:lnTo>
                  <a:pt x="2675111" y="1315872"/>
                </a:lnTo>
                <a:lnTo>
                  <a:pt x="2675111" y="1155361"/>
                </a:lnTo>
                <a:cubicBezTo>
                  <a:pt x="2675111" y="1127381"/>
                  <a:pt x="2668051" y="1106248"/>
                  <a:pt x="2653934" y="1091960"/>
                </a:cubicBezTo>
                <a:cubicBezTo>
                  <a:pt x="2637140" y="1075143"/>
                  <a:pt x="2616705" y="1066734"/>
                  <a:pt x="2592629" y="1066734"/>
                </a:cubicBezTo>
                <a:close/>
                <a:moveTo>
                  <a:pt x="2278483" y="1066734"/>
                </a:moveTo>
                <a:cubicBezTo>
                  <a:pt x="2246783" y="1066734"/>
                  <a:pt x="2218729" y="1077747"/>
                  <a:pt x="2194321" y="1099774"/>
                </a:cubicBezTo>
                <a:cubicBezTo>
                  <a:pt x="2166490" y="1125074"/>
                  <a:pt x="2152575" y="1156701"/>
                  <a:pt x="2152575" y="1194652"/>
                </a:cubicBezTo>
                <a:cubicBezTo>
                  <a:pt x="2152575" y="1230073"/>
                  <a:pt x="2164890" y="1260173"/>
                  <a:pt x="2189522" y="1284953"/>
                </a:cubicBezTo>
                <a:cubicBezTo>
                  <a:pt x="2214152" y="1309733"/>
                  <a:pt x="2243881" y="1322123"/>
                  <a:pt x="2278707" y="1322123"/>
                </a:cubicBezTo>
                <a:cubicBezTo>
                  <a:pt x="2302370" y="1322123"/>
                  <a:pt x="2324025" y="1316505"/>
                  <a:pt x="2343670" y="1305268"/>
                </a:cubicBezTo>
                <a:cubicBezTo>
                  <a:pt x="2363316" y="1294032"/>
                  <a:pt x="2378831" y="1278442"/>
                  <a:pt x="2390216" y="1258499"/>
                </a:cubicBezTo>
                <a:cubicBezTo>
                  <a:pt x="2401602" y="1238556"/>
                  <a:pt x="2407294" y="1217125"/>
                  <a:pt x="2407294" y="1194205"/>
                </a:cubicBezTo>
                <a:cubicBezTo>
                  <a:pt x="2407294" y="1171434"/>
                  <a:pt x="2401639" y="1150226"/>
                  <a:pt x="2390328" y="1130581"/>
                </a:cubicBezTo>
                <a:cubicBezTo>
                  <a:pt x="2379017" y="1110936"/>
                  <a:pt x="2363278" y="1095383"/>
                  <a:pt x="2343112" y="1083923"/>
                </a:cubicBezTo>
                <a:cubicBezTo>
                  <a:pt x="2322946" y="1072464"/>
                  <a:pt x="2301403" y="1066734"/>
                  <a:pt x="2278483" y="1066734"/>
                </a:cubicBezTo>
                <a:close/>
                <a:moveTo>
                  <a:pt x="1714739" y="1066734"/>
                </a:moveTo>
                <a:cubicBezTo>
                  <a:pt x="1683076" y="1066734"/>
                  <a:pt x="1656169" y="1078715"/>
                  <a:pt x="1634019" y="1102676"/>
                </a:cubicBezTo>
                <a:cubicBezTo>
                  <a:pt x="1611870" y="1126637"/>
                  <a:pt x="1600795" y="1157370"/>
                  <a:pt x="1600795" y="1194875"/>
                </a:cubicBezTo>
                <a:cubicBezTo>
                  <a:pt x="1600795" y="1231040"/>
                  <a:pt x="1612241" y="1261289"/>
                  <a:pt x="1635134" y="1285623"/>
                </a:cubicBezTo>
                <a:cubicBezTo>
                  <a:pt x="1658027" y="1309956"/>
                  <a:pt x="1685156" y="1322123"/>
                  <a:pt x="1716521" y="1322123"/>
                </a:cubicBezTo>
                <a:cubicBezTo>
                  <a:pt x="1730495" y="1322123"/>
                  <a:pt x="1743465" y="1319630"/>
                  <a:pt x="1755432" y="1314644"/>
                </a:cubicBezTo>
                <a:cubicBezTo>
                  <a:pt x="1767398" y="1309659"/>
                  <a:pt x="1779328" y="1301510"/>
                  <a:pt x="1791220" y="1290199"/>
                </a:cubicBezTo>
                <a:lnTo>
                  <a:pt x="1791220" y="1315872"/>
                </a:lnTo>
                <a:lnTo>
                  <a:pt x="1852165" y="1315872"/>
                </a:lnTo>
                <a:lnTo>
                  <a:pt x="1852165" y="1072985"/>
                </a:lnTo>
                <a:lnTo>
                  <a:pt x="1791220" y="1072985"/>
                </a:lnTo>
                <a:lnTo>
                  <a:pt x="1791220" y="1099774"/>
                </a:lnTo>
                <a:cubicBezTo>
                  <a:pt x="1780367" y="1088760"/>
                  <a:pt x="1768549" y="1080500"/>
                  <a:pt x="1755765" y="1074994"/>
                </a:cubicBezTo>
                <a:cubicBezTo>
                  <a:pt x="1742981" y="1069487"/>
                  <a:pt x="1729305" y="1066734"/>
                  <a:pt x="1714739" y="1066734"/>
                </a:cubicBezTo>
                <a:close/>
                <a:moveTo>
                  <a:pt x="1560388" y="1066734"/>
                </a:moveTo>
                <a:cubicBezTo>
                  <a:pt x="1549226" y="1066734"/>
                  <a:pt x="1538957" y="1069859"/>
                  <a:pt x="1529580" y="1076110"/>
                </a:cubicBezTo>
                <a:cubicBezTo>
                  <a:pt x="1520204" y="1082361"/>
                  <a:pt x="1512688" y="1091514"/>
                  <a:pt x="1507033" y="1103569"/>
                </a:cubicBezTo>
                <a:lnTo>
                  <a:pt x="1507033" y="1072985"/>
                </a:lnTo>
                <a:lnTo>
                  <a:pt x="1454794" y="1072985"/>
                </a:lnTo>
                <a:lnTo>
                  <a:pt x="1454794" y="1315872"/>
                </a:lnTo>
                <a:lnTo>
                  <a:pt x="1515293" y="1315872"/>
                </a:lnTo>
                <a:lnTo>
                  <a:pt x="1515293" y="1217646"/>
                </a:lnTo>
                <a:lnTo>
                  <a:pt x="1515069" y="1205814"/>
                </a:lnTo>
                <a:cubicBezTo>
                  <a:pt x="1515069" y="1171881"/>
                  <a:pt x="1518306" y="1149110"/>
                  <a:pt x="1524781" y="1137502"/>
                </a:cubicBezTo>
                <a:cubicBezTo>
                  <a:pt x="1531255" y="1125893"/>
                  <a:pt x="1539180" y="1120089"/>
                  <a:pt x="1548556" y="1120089"/>
                </a:cubicBezTo>
                <a:cubicBezTo>
                  <a:pt x="1553170" y="1120089"/>
                  <a:pt x="1559048" y="1121875"/>
                  <a:pt x="1566192" y="1125447"/>
                </a:cubicBezTo>
                <a:lnTo>
                  <a:pt x="1585168" y="1072985"/>
                </a:lnTo>
                <a:cubicBezTo>
                  <a:pt x="1576536" y="1068817"/>
                  <a:pt x="1568276" y="1066734"/>
                  <a:pt x="1560388" y="1066734"/>
                </a:cubicBezTo>
                <a:close/>
                <a:moveTo>
                  <a:pt x="1288107" y="1066734"/>
                </a:moveTo>
                <a:cubicBezTo>
                  <a:pt x="1252090" y="1066734"/>
                  <a:pt x="1222139" y="1078975"/>
                  <a:pt x="1198252" y="1103457"/>
                </a:cubicBezTo>
                <a:cubicBezTo>
                  <a:pt x="1174365" y="1127939"/>
                  <a:pt x="1162421" y="1158710"/>
                  <a:pt x="1162421" y="1195768"/>
                </a:cubicBezTo>
                <a:cubicBezTo>
                  <a:pt x="1162421" y="1231933"/>
                  <a:pt x="1174402" y="1262034"/>
                  <a:pt x="1198363" y="1286069"/>
                </a:cubicBezTo>
                <a:cubicBezTo>
                  <a:pt x="1222325" y="1310105"/>
                  <a:pt x="1253355" y="1322123"/>
                  <a:pt x="1291455" y="1322123"/>
                </a:cubicBezTo>
                <a:cubicBezTo>
                  <a:pt x="1316012" y="1322123"/>
                  <a:pt x="1337220" y="1317770"/>
                  <a:pt x="1355079" y="1309063"/>
                </a:cubicBezTo>
                <a:cubicBezTo>
                  <a:pt x="1372939" y="1300357"/>
                  <a:pt x="1388268" y="1286925"/>
                  <a:pt x="1401067" y="1268768"/>
                </a:cubicBezTo>
                <a:lnTo>
                  <a:pt x="1349722" y="1244658"/>
                </a:lnTo>
                <a:cubicBezTo>
                  <a:pt x="1333350" y="1260583"/>
                  <a:pt x="1313780" y="1268545"/>
                  <a:pt x="1291009" y="1268545"/>
                </a:cubicBezTo>
                <a:cubicBezTo>
                  <a:pt x="1271959" y="1268545"/>
                  <a:pt x="1256295" y="1263447"/>
                  <a:pt x="1244016" y="1253253"/>
                </a:cubicBezTo>
                <a:cubicBezTo>
                  <a:pt x="1231738" y="1243058"/>
                  <a:pt x="1224185" y="1229329"/>
                  <a:pt x="1221357" y="1212065"/>
                </a:cubicBezTo>
                <a:lnTo>
                  <a:pt x="1417141" y="1212065"/>
                </a:lnTo>
                <a:lnTo>
                  <a:pt x="1417364" y="1200456"/>
                </a:lnTo>
                <a:cubicBezTo>
                  <a:pt x="1417364" y="1160272"/>
                  <a:pt x="1405383" y="1127939"/>
                  <a:pt x="1381422" y="1103457"/>
                </a:cubicBezTo>
                <a:cubicBezTo>
                  <a:pt x="1357460" y="1078975"/>
                  <a:pt x="1326356" y="1066734"/>
                  <a:pt x="1288107" y="1066734"/>
                </a:cubicBezTo>
                <a:close/>
                <a:moveTo>
                  <a:pt x="1006301" y="1066734"/>
                </a:moveTo>
                <a:cubicBezTo>
                  <a:pt x="991716" y="1066734"/>
                  <a:pt x="978023" y="1069487"/>
                  <a:pt x="965224" y="1074994"/>
                </a:cubicBezTo>
                <a:cubicBezTo>
                  <a:pt x="952425" y="1080500"/>
                  <a:pt x="940519" y="1088760"/>
                  <a:pt x="929505" y="1099774"/>
                </a:cubicBezTo>
                <a:lnTo>
                  <a:pt x="929505" y="1072985"/>
                </a:lnTo>
                <a:lnTo>
                  <a:pt x="869007" y="1072985"/>
                </a:lnTo>
                <a:lnTo>
                  <a:pt x="869007" y="1404723"/>
                </a:lnTo>
                <a:lnTo>
                  <a:pt x="929505" y="1404723"/>
                </a:lnTo>
                <a:lnTo>
                  <a:pt x="929505" y="1290199"/>
                </a:lnTo>
                <a:cubicBezTo>
                  <a:pt x="941412" y="1301510"/>
                  <a:pt x="953392" y="1309659"/>
                  <a:pt x="965447" y="1314644"/>
                </a:cubicBezTo>
                <a:cubicBezTo>
                  <a:pt x="977502" y="1319630"/>
                  <a:pt x="990525" y="1322123"/>
                  <a:pt x="1004515" y="1322123"/>
                </a:cubicBezTo>
                <a:cubicBezTo>
                  <a:pt x="1035917" y="1322123"/>
                  <a:pt x="1063079" y="1309956"/>
                  <a:pt x="1085998" y="1285623"/>
                </a:cubicBezTo>
                <a:cubicBezTo>
                  <a:pt x="1108918" y="1261289"/>
                  <a:pt x="1120377" y="1231040"/>
                  <a:pt x="1120377" y="1194875"/>
                </a:cubicBezTo>
                <a:cubicBezTo>
                  <a:pt x="1120377" y="1157370"/>
                  <a:pt x="1109290" y="1126637"/>
                  <a:pt x="1087114" y="1102676"/>
                </a:cubicBezTo>
                <a:cubicBezTo>
                  <a:pt x="1064939" y="1078715"/>
                  <a:pt x="1038001" y="1066734"/>
                  <a:pt x="1006301" y="1066734"/>
                </a:cubicBezTo>
                <a:close/>
                <a:moveTo>
                  <a:pt x="649076" y="1040391"/>
                </a:moveTo>
                <a:cubicBezTo>
                  <a:pt x="679169" y="1040391"/>
                  <a:pt x="704720" y="1051219"/>
                  <a:pt x="725727" y="1072873"/>
                </a:cubicBezTo>
                <a:cubicBezTo>
                  <a:pt x="746733" y="1094528"/>
                  <a:pt x="757237" y="1120982"/>
                  <a:pt x="757237" y="1152236"/>
                </a:cubicBezTo>
                <a:cubicBezTo>
                  <a:pt x="757237" y="1183638"/>
                  <a:pt x="746808" y="1210055"/>
                  <a:pt x="725950" y="1231487"/>
                </a:cubicBezTo>
                <a:cubicBezTo>
                  <a:pt x="705092" y="1252918"/>
                  <a:pt x="679839" y="1263633"/>
                  <a:pt x="650192" y="1263633"/>
                </a:cubicBezTo>
                <a:cubicBezTo>
                  <a:pt x="623973" y="1263633"/>
                  <a:pt x="600732" y="1255374"/>
                  <a:pt x="580471" y="1238854"/>
                </a:cubicBezTo>
                <a:cubicBezTo>
                  <a:pt x="554398" y="1217720"/>
                  <a:pt x="541362" y="1188996"/>
                  <a:pt x="541362" y="1152682"/>
                </a:cubicBezTo>
                <a:cubicBezTo>
                  <a:pt x="541362" y="1120089"/>
                  <a:pt x="551716" y="1093225"/>
                  <a:pt x="572424" y="1072092"/>
                </a:cubicBezTo>
                <a:cubicBezTo>
                  <a:pt x="593132" y="1050958"/>
                  <a:pt x="618682" y="1040391"/>
                  <a:pt x="649076" y="1040391"/>
                </a:cubicBezTo>
                <a:close/>
                <a:moveTo>
                  <a:pt x="1924124" y="983465"/>
                </a:moveTo>
                <a:lnTo>
                  <a:pt x="1924124" y="1072985"/>
                </a:lnTo>
                <a:lnTo>
                  <a:pt x="1892870" y="1072985"/>
                </a:lnTo>
                <a:lnTo>
                  <a:pt x="1892870" y="1125447"/>
                </a:lnTo>
                <a:lnTo>
                  <a:pt x="1924124" y="1125447"/>
                </a:lnTo>
                <a:lnTo>
                  <a:pt x="1924124" y="1315872"/>
                </a:lnTo>
                <a:lnTo>
                  <a:pt x="1985069" y="1315872"/>
                </a:lnTo>
                <a:lnTo>
                  <a:pt x="1985069" y="1125447"/>
                </a:lnTo>
                <a:lnTo>
                  <a:pt x="2021234" y="1125447"/>
                </a:lnTo>
                <a:lnTo>
                  <a:pt x="2021234" y="1072985"/>
                </a:lnTo>
                <a:lnTo>
                  <a:pt x="1985069" y="1072985"/>
                </a:lnTo>
                <a:lnTo>
                  <a:pt x="1985069" y="983465"/>
                </a:lnTo>
                <a:close/>
                <a:moveTo>
                  <a:pt x="649746" y="979223"/>
                </a:moveTo>
                <a:cubicBezTo>
                  <a:pt x="619066" y="979223"/>
                  <a:pt x="590435" y="986925"/>
                  <a:pt x="563853" y="1002329"/>
                </a:cubicBezTo>
                <a:cubicBezTo>
                  <a:pt x="537271" y="1017732"/>
                  <a:pt x="516385" y="1038605"/>
                  <a:pt x="501194" y="1064948"/>
                </a:cubicBezTo>
                <a:cubicBezTo>
                  <a:pt x="486003" y="1091291"/>
                  <a:pt x="478407" y="1120163"/>
                  <a:pt x="478407" y="1151566"/>
                </a:cubicBezTo>
                <a:cubicBezTo>
                  <a:pt x="478407" y="1198447"/>
                  <a:pt x="494715" y="1238928"/>
                  <a:pt x="527329" y="1273010"/>
                </a:cubicBezTo>
                <a:cubicBezTo>
                  <a:pt x="559943" y="1307091"/>
                  <a:pt x="600897" y="1324132"/>
                  <a:pt x="650192" y="1324132"/>
                </a:cubicBezTo>
                <a:cubicBezTo>
                  <a:pt x="697252" y="1324132"/>
                  <a:pt x="737276" y="1307538"/>
                  <a:pt x="770263" y="1274349"/>
                </a:cubicBezTo>
                <a:cubicBezTo>
                  <a:pt x="803251" y="1241160"/>
                  <a:pt x="819745" y="1200605"/>
                  <a:pt x="819745" y="1152682"/>
                </a:cubicBezTo>
                <a:cubicBezTo>
                  <a:pt x="819745" y="1104313"/>
                  <a:pt x="803028" y="1063311"/>
                  <a:pt x="769594" y="1029676"/>
                </a:cubicBezTo>
                <a:cubicBezTo>
                  <a:pt x="736160" y="996040"/>
                  <a:pt x="696210" y="979223"/>
                  <a:pt x="649746" y="979223"/>
                </a:cubicBezTo>
                <a:close/>
                <a:moveTo>
                  <a:pt x="2073882" y="972972"/>
                </a:moveTo>
                <a:cubicBezTo>
                  <a:pt x="2063197" y="972972"/>
                  <a:pt x="2054070" y="976767"/>
                  <a:pt x="2046502" y="984358"/>
                </a:cubicBezTo>
                <a:cubicBezTo>
                  <a:pt x="2038934" y="991948"/>
                  <a:pt x="2035149" y="1001101"/>
                  <a:pt x="2035149" y="1011816"/>
                </a:cubicBezTo>
                <a:cubicBezTo>
                  <a:pt x="2035149" y="1022978"/>
                  <a:pt x="2038971" y="1032466"/>
                  <a:pt x="2046613" y="1040280"/>
                </a:cubicBezTo>
                <a:cubicBezTo>
                  <a:pt x="2054256" y="1048093"/>
                  <a:pt x="2063494" y="1052000"/>
                  <a:pt x="2074329" y="1052000"/>
                </a:cubicBezTo>
                <a:cubicBezTo>
                  <a:pt x="2084865" y="1052000"/>
                  <a:pt x="2093917" y="1048168"/>
                  <a:pt x="2101486" y="1040503"/>
                </a:cubicBezTo>
                <a:cubicBezTo>
                  <a:pt x="2109054" y="1032838"/>
                  <a:pt x="2112838" y="1023574"/>
                  <a:pt x="2112838" y="1012709"/>
                </a:cubicBezTo>
                <a:cubicBezTo>
                  <a:pt x="2112838" y="1001696"/>
                  <a:pt x="2109016" y="992320"/>
                  <a:pt x="2101374" y="984581"/>
                </a:cubicBezTo>
                <a:cubicBezTo>
                  <a:pt x="2093731" y="976842"/>
                  <a:pt x="2084567" y="972972"/>
                  <a:pt x="2073882" y="972972"/>
                </a:cubicBezTo>
                <a:close/>
                <a:moveTo>
                  <a:pt x="1927063" y="571657"/>
                </a:moveTo>
                <a:cubicBezTo>
                  <a:pt x="1946443" y="571657"/>
                  <a:pt x="1962357" y="578168"/>
                  <a:pt x="1974805" y="591191"/>
                </a:cubicBezTo>
                <a:cubicBezTo>
                  <a:pt x="1987254" y="604213"/>
                  <a:pt x="1993478" y="621142"/>
                  <a:pt x="1993478" y="641978"/>
                </a:cubicBezTo>
                <a:cubicBezTo>
                  <a:pt x="1993478" y="662814"/>
                  <a:pt x="1987142" y="679855"/>
                  <a:pt x="1974471" y="693101"/>
                </a:cubicBezTo>
                <a:cubicBezTo>
                  <a:pt x="1961799" y="706347"/>
                  <a:pt x="1945922" y="712969"/>
                  <a:pt x="1926840" y="712969"/>
                </a:cubicBezTo>
                <a:cubicBezTo>
                  <a:pt x="1907757" y="712969"/>
                  <a:pt x="1891992" y="706421"/>
                  <a:pt x="1879544" y="693324"/>
                </a:cubicBezTo>
                <a:cubicBezTo>
                  <a:pt x="1867096" y="680227"/>
                  <a:pt x="1860872" y="663112"/>
                  <a:pt x="1860872" y="641978"/>
                </a:cubicBezTo>
                <a:cubicBezTo>
                  <a:pt x="1860872" y="621440"/>
                  <a:pt x="1867170" y="604585"/>
                  <a:pt x="1879767" y="591414"/>
                </a:cubicBezTo>
                <a:cubicBezTo>
                  <a:pt x="1892364" y="578243"/>
                  <a:pt x="1908129" y="571657"/>
                  <a:pt x="1927063" y="571657"/>
                </a:cubicBezTo>
                <a:close/>
                <a:moveTo>
                  <a:pt x="945988" y="571657"/>
                </a:moveTo>
                <a:cubicBezTo>
                  <a:pt x="965368" y="571657"/>
                  <a:pt x="981283" y="578168"/>
                  <a:pt x="993730" y="591191"/>
                </a:cubicBezTo>
                <a:cubicBezTo>
                  <a:pt x="1006179" y="604213"/>
                  <a:pt x="1012403" y="621142"/>
                  <a:pt x="1012403" y="641978"/>
                </a:cubicBezTo>
                <a:cubicBezTo>
                  <a:pt x="1012403" y="662814"/>
                  <a:pt x="1006067" y="679855"/>
                  <a:pt x="993396" y="693101"/>
                </a:cubicBezTo>
                <a:cubicBezTo>
                  <a:pt x="980724" y="706347"/>
                  <a:pt x="964847" y="712969"/>
                  <a:pt x="945765" y="712969"/>
                </a:cubicBezTo>
                <a:cubicBezTo>
                  <a:pt x="926682" y="712969"/>
                  <a:pt x="910917" y="706421"/>
                  <a:pt x="898469" y="693324"/>
                </a:cubicBezTo>
                <a:cubicBezTo>
                  <a:pt x="886021" y="680227"/>
                  <a:pt x="879797" y="663112"/>
                  <a:pt x="879797" y="641978"/>
                </a:cubicBezTo>
                <a:cubicBezTo>
                  <a:pt x="879797" y="621440"/>
                  <a:pt x="886095" y="604585"/>
                  <a:pt x="898692" y="591414"/>
                </a:cubicBezTo>
                <a:cubicBezTo>
                  <a:pt x="911289" y="578243"/>
                  <a:pt x="927054" y="571657"/>
                  <a:pt x="945988" y="571657"/>
                </a:cubicBezTo>
                <a:close/>
                <a:moveTo>
                  <a:pt x="3194003" y="570541"/>
                </a:moveTo>
                <a:cubicBezTo>
                  <a:pt x="3213286" y="570541"/>
                  <a:pt x="3229231" y="577089"/>
                  <a:pt x="3241838" y="590186"/>
                </a:cubicBezTo>
                <a:cubicBezTo>
                  <a:pt x="3254445" y="603283"/>
                  <a:pt x="3260749" y="620398"/>
                  <a:pt x="3260749" y="641532"/>
                </a:cubicBezTo>
                <a:cubicBezTo>
                  <a:pt x="3260749" y="663112"/>
                  <a:pt x="3254445" y="680562"/>
                  <a:pt x="3241838" y="693882"/>
                </a:cubicBezTo>
                <a:cubicBezTo>
                  <a:pt x="3229231" y="707202"/>
                  <a:pt x="3213359" y="713862"/>
                  <a:pt x="3194223" y="713862"/>
                </a:cubicBezTo>
                <a:cubicBezTo>
                  <a:pt x="3175682" y="713862"/>
                  <a:pt x="3160071" y="707091"/>
                  <a:pt x="3147389" y="693547"/>
                </a:cubicBezTo>
                <a:cubicBezTo>
                  <a:pt x="3134708" y="680004"/>
                  <a:pt x="3128367" y="662740"/>
                  <a:pt x="3128367" y="641755"/>
                </a:cubicBezTo>
                <a:cubicBezTo>
                  <a:pt x="3128367" y="620919"/>
                  <a:pt x="3134596" y="603841"/>
                  <a:pt x="3147056" y="590521"/>
                </a:cubicBezTo>
                <a:cubicBezTo>
                  <a:pt x="3159516" y="577201"/>
                  <a:pt x="3175165" y="570541"/>
                  <a:pt x="3194003" y="570541"/>
                </a:cubicBezTo>
                <a:close/>
                <a:moveTo>
                  <a:pt x="2612978" y="570541"/>
                </a:moveTo>
                <a:cubicBezTo>
                  <a:pt x="2632261" y="570541"/>
                  <a:pt x="2648206" y="577089"/>
                  <a:pt x="2660813" y="590186"/>
                </a:cubicBezTo>
                <a:cubicBezTo>
                  <a:pt x="2673421" y="603283"/>
                  <a:pt x="2679724" y="620398"/>
                  <a:pt x="2679724" y="641532"/>
                </a:cubicBezTo>
                <a:cubicBezTo>
                  <a:pt x="2679724" y="663112"/>
                  <a:pt x="2673421" y="680562"/>
                  <a:pt x="2660813" y="693882"/>
                </a:cubicBezTo>
                <a:cubicBezTo>
                  <a:pt x="2648206" y="707202"/>
                  <a:pt x="2632334" y="713862"/>
                  <a:pt x="2613198" y="713862"/>
                </a:cubicBezTo>
                <a:cubicBezTo>
                  <a:pt x="2594657" y="713862"/>
                  <a:pt x="2579046" y="707091"/>
                  <a:pt x="2566364" y="693547"/>
                </a:cubicBezTo>
                <a:cubicBezTo>
                  <a:pt x="2553683" y="680004"/>
                  <a:pt x="2547341" y="662740"/>
                  <a:pt x="2547341" y="641755"/>
                </a:cubicBezTo>
                <a:cubicBezTo>
                  <a:pt x="2547341" y="620919"/>
                  <a:pt x="2553571" y="603841"/>
                  <a:pt x="2566031" y="590521"/>
                </a:cubicBezTo>
                <a:cubicBezTo>
                  <a:pt x="2578491" y="577201"/>
                  <a:pt x="2594140" y="570541"/>
                  <a:pt x="2612978" y="570541"/>
                </a:cubicBezTo>
                <a:close/>
                <a:moveTo>
                  <a:pt x="1374728" y="570541"/>
                </a:moveTo>
                <a:cubicBezTo>
                  <a:pt x="1394011" y="570541"/>
                  <a:pt x="1409956" y="577089"/>
                  <a:pt x="1422563" y="590186"/>
                </a:cubicBezTo>
                <a:cubicBezTo>
                  <a:pt x="1435170" y="603283"/>
                  <a:pt x="1441474" y="620398"/>
                  <a:pt x="1441474" y="641532"/>
                </a:cubicBezTo>
                <a:cubicBezTo>
                  <a:pt x="1441474" y="663112"/>
                  <a:pt x="1435170" y="680562"/>
                  <a:pt x="1422563" y="693882"/>
                </a:cubicBezTo>
                <a:cubicBezTo>
                  <a:pt x="1409956" y="707202"/>
                  <a:pt x="1394084" y="713862"/>
                  <a:pt x="1374948" y="713862"/>
                </a:cubicBezTo>
                <a:cubicBezTo>
                  <a:pt x="1356407" y="713862"/>
                  <a:pt x="1340796" y="707091"/>
                  <a:pt x="1328114" y="693547"/>
                </a:cubicBezTo>
                <a:cubicBezTo>
                  <a:pt x="1315433" y="680004"/>
                  <a:pt x="1309091" y="662740"/>
                  <a:pt x="1309091" y="641755"/>
                </a:cubicBezTo>
                <a:cubicBezTo>
                  <a:pt x="1309091" y="620919"/>
                  <a:pt x="1315321" y="603841"/>
                  <a:pt x="1327781" y="590521"/>
                </a:cubicBezTo>
                <a:cubicBezTo>
                  <a:pt x="1340241" y="577201"/>
                  <a:pt x="1355890" y="570541"/>
                  <a:pt x="1374728" y="570541"/>
                </a:cubicBezTo>
                <a:close/>
                <a:moveTo>
                  <a:pt x="1690984" y="520535"/>
                </a:moveTo>
                <a:lnTo>
                  <a:pt x="1690984" y="763422"/>
                </a:lnTo>
                <a:lnTo>
                  <a:pt x="1751930" y="763422"/>
                </a:lnTo>
                <a:lnTo>
                  <a:pt x="1751930" y="520535"/>
                </a:lnTo>
                <a:close/>
                <a:moveTo>
                  <a:pt x="2935529" y="514284"/>
                </a:moveTo>
                <a:cubicBezTo>
                  <a:pt x="2923788" y="514284"/>
                  <a:pt x="2912308" y="516562"/>
                  <a:pt x="2901087" y="521117"/>
                </a:cubicBezTo>
                <a:cubicBezTo>
                  <a:pt x="2889867" y="525673"/>
                  <a:pt x="2877347" y="533776"/>
                  <a:pt x="2863527" y="545426"/>
                </a:cubicBezTo>
                <a:lnTo>
                  <a:pt x="2863527" y="520535"/>
                </a:lnTo>
                <a:lnTo>
                  <a:pt x="2802582" y="520535"/>
                </a:lnTo>
                <a:lnTo>
                  <a:pt x="2802582" y="763422"/>
                </a:lnTo>
                <a:lnTo>
                  <a:pt x="2863527" y="763422"/>
                </a:lnTo>
                <a:lnTo>
                  <a:pt x="2863527" y="665977"/>
                </a:lnTo>
                <a:cubicBezTo>
                  <a:pt x="2863527" y="640706"/>
                  <a:pt x="2864418" y="624281"/>
                  <a:pt x="2866199" y="616700"/>
                </a:cubicBezTo>
                <a:cubicBezTo>
                  <a:pt x="2869615" y="602131"/>
                  <a:pt x="2875740" y="590721"/>
                  <a:pt x="2884575" y="582470"/>
                </a:cubicBezTo>
                <a:cubicBezTo>
                  <a:pt x="2893409" y="574220"/>
                  <a:pt x="2903987" y="570094"/>
                  <a:pt x="2916310" y="570094"/>
                </a:cubicBezTo>
                <a:cubicBezTo>
                  <a:pt x="2925812" y="570094"/>
                  <a:pt x="2933792" y="572584"/>
                  <a:pt x="2940251" y="577564"/>
                </a:cubicBezTo>
                <a:cubicBezTo>
                  <a:pt x="2946710" y="582544"/>
                  <a:pt x="2951238" y="589791"/>
                  <a:pt x="2953837" y="599306"/>
                </a:cubicBezTo>
                <a:cubicBezTo>
                  <a:pt x="2956436" y="608820"/>
                  <a:pt x="2957735" y="628071"/>
                  <a:pt x="2957735" y="657058"/>
                </a:cubicBezTo>
                <a:lnTo>
                  <a:pt x="2957735" y="763422"/>
                </a:lnTo>
                <a:lnTo>
                  <a:pt x="3018011" y="763422"/>
                </a:lnTo>
                <a:lnTo>
                  <a:pt x="3018011" y="602911"/>
                </a:lnTo>
                <a:cubicBezTo>
                  <a:pt x="3018011" y="574931"/>
                  <a:pt x="3010951" y="553798"/>
                  <a:pt x="2996834" y="539510"/>
                </a:cubicBezTo>
                <a:cubicBezTo>
                  <a:pt x="2980040" y="522693"/>
                  <a:pt x="2959605" y="514284"/>
                  <a:pt x="2935529" y="514284"/>
                </a:cubicBezTo>
                <a:close/>
                <a:moveTo>
                  <a:pt x="2600564" y="514284"/>
                </a:moveTo>
                <a:cubicBezTo>
                  <a:pt x="2568901" y="514284"/>
                  <a:pt x="2541994" y="526265"/>
                  <a:pt x="2519844" y="550226"/>
                </a:cubicBezTo>
                <a:cubicBezTo>
                  <a:pt x="2497695" y="574187"/>
                  <a:pt x="2486619" y="604920"/>
                  <a:pt x="2486619" y="642425"/>
                </a:cubicBezTo>
                <a:cubicBezTo>
                  <a:pt x="2486619" y="678590"/>
                  <a:pt x="2498066" y="708839"/>
                  <a:pt x="2520959" y="733173"/>
                </a:cubicBezTo>
                <a:cubicBezTo>
                  <a:pt x="2543852" y="757506"/>
                  <a:pt x="2570981" y="769673"/>
                  <a:pt x="2602346" y="769673"/>
                </a:cubicBezTo>
                <a:cubicBezTo>
                  <a:pt x="2616320" y="769673"/>
                  <a:pt x="2629290" y="767180"/>
                  <a:pt x="2641257" y="762194"/>
                </a:cubicBezTo>
                <a:cubicBezTo>
                  <a:pt x="2653224" y="757209"/>
                  <a:pt x="2665153" y="749060"/>
                  <a:pt x="2677045" y="737749"/>
                </a:cubicBezTo>
                <a:lnTo>
                  <a:pt x="2677045" y="763422"/>
                </a:lnTo>
                <a:lnTo>
                  <a:pt x="2737990" y="763422"/>
                </a:lnTo>
                <a:lnTo>
                  <a:pt x="2737990" y="520535"/>
                </a:lnTo>
                <a:lnTo>
                  <a:pt x="2677045" y="520535"/>
                </a:lnTo>
                <a:lnTo>
                  <a:pt x="2677045" y="547324"/>
                </a:lnTo>
                <a:cubicBezTo>
                  <a:pt x="2666193" y="536310"/>
                  <a:pt x="2654374" y="528050"/>
                  <a:pt x="2641590" y="522544"/>
                </a:cubicBezTo>
                <a:cubicBezTo>
                  <a:pt x="2628806" y="517037"/>
                  <a:pt x="2615131" y="514284"/>
                  <a:pt x="2600564" y="514284"/>
                </a:cubicBezTo>
                <a:close/>
                <a:moveTo>
                  <a:pt x="2240204" y="514284"/>
                </a:moveTo>
                <a:cubicBezTo>
                  <a:pt x="2228463" y="514284"/>
                  <a:pt x="2216983" y="516562"/>
                  <a:pt x="2205762" y="521117"/>
                </a:cubicBezTo>
                <a:cubicBezTo>
                  <a:pt x="2194542" y="525673"/>
                  <a:pt x="2182022" y="533776"/>
                  <a:pt x="2168202" y="545426"/>
                </a:cubicBezTo>
                <a:lnTo>
                  <a:pt x="2168202" y="520535"/>
                </a:lnTo>
                <a:lnTo>
                  <a:pt x="2107257" y="520535"/>
                </a:lnTo>
                <a:lnTo>
                  <a:pt x="2107257" y="763422"/>
                </a:lnTo>
                <a:lnTo>
                  <a:pt x="2168202" y="763422"/>
                </a:lnTo>
                <a:lnTo>
                  <a:pt x="2168202" y="665977"/>
                </a:lnTo>
                <a:cubicBezTo>
                  <a:pt x="2168202" y="640706"/>
                  <a:pt x="2169093" y="624281"/>
                  <a:pt x="2170874" y="616700"/>
                </a:cubicBezTo>
                <a:cubicBezTo>
                  <a:pt x="2174290" y="602131"/>
                  <a:pt x="2180415" y="590721"/>
                  <a:pt x="2189249" y="582470"/>
                </a:cubicBezTo>
                <a:cubicBezTo>
                  <a:pt x="2198084" y="574220"/>
                  <a:pt x="2208662" y="570094"/>
                  <a:pt x="2220985" y="570094"/>
                </a:cubicBezTo>
                <a:cubicBezTo>
                  <a:pt x="2230486" y="570094"/>
                  <a:pt x="2238467" y="572584"/>
                  <a:pt x="2244926" y="577564"/>
                </a:cubicBezTo>
                <a:cubicBezTo>
                  <a:pt x="2251385" y="582544"/>
                  <a:pt x="2255913" y="589791"/>
                  <a:pt x="2258512" y="599306"/>
                </a:cubicBezTo>
                <a:cubicBezTo>
                  <a:pt x="2261111" y="608820"/>
                  <a:pt x="2262410" y="628071"/>
                  <a:pt x="2262410" y="657058"/>
                </a:cubicBezTo>
                <a:lnTo>
                  <a:pt x="2262410" y="763422"/>
                </a:lnTo>
                <a:lnTo>
                  <a:pt x="2322686" y="763422"/>
                </a:lnTo>
                <a:lnTo>
                  <a:pt x="2322686" y="602911"/>
                </a:lnTo>
                <a:cubicBezTo>
                  <a:pt x="2322686" y="574931"/>
                  <a:pt x="2315627" y="553798"/>
                  <a:pt x="2301509" y="539510"/>
                </a:cubicBezTo>
                <a:cubicBezTo>
                  <a:pt x="2284715" y="522693"/>
                  <a:pt x="2264280" y="514284"/>
                  <a:pt x="2240204" y="514284"/>
                </a:cubicBezTo>
                <a:close/>
                <a:moveTo>
                  <a:pt x="1926058" y="514284"/>
                </a:moveTo>
                <a:cubicBezTo>
                  <a:pt x="1894358" y="514284"/>
                  <a:pt x="1866304" y="525297"/>
                  <a:pt x="1841896" y="547324"/>
                </a:cubicBezTo>
                <a:cubicBezTo>
                  <a:pt x="1814065" y="572624"/>
                  <a:pt x="1800150" y="604250"/>
                  <a:pt x="1800150" y="642202"/>
                </a:cubicBezTo>
                <a:cubicBezTo>
                  <a:pt x="1800150" y="677623"/>
                  <a:pt x="1812465" y="707723"/>
                  <a:pt x="1837096" y="732503"/>
                </a:cubicBezTo>
                <a:cubicBezTo>
                  <a:pt x="1861727" y="757283"/>
                  <a:pt x="1891456" y="769673"/>
                  <a:pt x="1926282" y="769673"/>
                </a:cubicBezTo>
                <a:cubicBezTo>
                  <a:pt x="1949945" y="769673"/>
                  <a:pt x="1971600" y="764055"/>
                  <a:pt x="1991245" y="752818"/>
                </a:cubicBezTo>
                <a:cubicBezTo>
                  <a:pt x="2010890" y="741582"/>
                  <a:pt x="2026406" y="725992"/>
                  <a:pt x="2037791" y="706049"/>
                </a:cubicBezTo>
                <a:cubicBezTo>
                  <a:pt x="2049177" y="686106"/>
                  <a:pt x="2054869" y="664675"/>
                  <a:pt x="2054869" y="641755"/>
                </a:cubicBezTo>
                <a:cubicBezTo>
                  <a:pt x="2054869" y="618984"/>
                  <a:pt x="2049214" y="597776"/>
                  <a:pt x="2037903" y="578131"/>
                </a:cubicBezTo>
                <a:cubicBezTo>
                  <a:pt x="2026592" y="558486"/>
                  <a:pt x="2010853" y="542933"/>
                  <a:pt x="1990687" y="531473"/>
                </a:cubicBezTo>
                <a:cubicBezTo>
                  <a:pt x="1970521" y="520014"/>
                  <a:pt x="1948978" y="514284"/>
                  <a:pt x="1926058" y="514284"/>
                </a:cubicBezTo>
                <a:close/>
                <a:moveTo>
                  <a:pt x="1362314" y="514284"/>
                </a:moveTo>
                <a:cubicBezTo>
                  <a:pt x="1330650" y="514284"/>
                  <a:pt x="1303744" y="526265"/>
                  <a:pt x="1281594" y="550226"/>
                </a:cubicBezTo>
                <a:cubicBezTo>
                  <a:pt x="1259444" y="574187"/>
                  <a:pt x="1248370" y="604920"/>
                  <a:pt x="1248370" y="642425"/>
                </a:cubicBezTo>
                <a:cubicBezTo>
                  <a:pt x="1248370" y="678590"/>
                  <a:pt x="1259816" y="708839"/>
                  <a:pt x="1282709" y="733173"/>
                </a:cubicBezTo>
                <a:cubicBezTo>
                  <a:pt x="1305602" y="757506"/>
                  <a:pt x="1332731" y="769673"/>
                  <a:pt x="1364096" y="769673"/>
                </a:cubicBezTo>
                <a:cubicBezTo>
                  <a:pt x="1378070" y="769673"/>
                  <a:pt x="1391040" y="767180"/>
                  <a:pt x="1403007" y="762194"/>
                </a:cubicBezTo>
                <a:cubicBezTo>
                  <a:pt x="1414973" y="757209"/>
                  <a:pt x="1426903" y="749060"/>
                  <a:pt x="1438795" y="737749"/>
                </a:cubicBezTo>
                <a:lnTo>
                  <a:pt x="1438795" y="763422"/>
                </a:lnTo>
                <a:lnTo>
                  <a:pt x="1499740" y="763422"/>
                </a:lnTo>
                <a:lnTo>
                  <a:pt x="1499740" y="520535"/>
                </a:lnTo>
                <a:lnTo>
                  <a:pt x="1438795" y="520535"/>
                </a:lnTo>
                <a:lnTo>
                  <a:pt x="1438795" y="547324"/>
                </a:lnTo>
                <a:cubicBezTo>
                  <a:pt x="1427943" y="536310"/>
                  <a:pt x="1416124" y="528050"/>
                  <a:pt x="1403340" y="522544"/>
                </a:cubicBezTo>
                <a:cubicBezTo>
                  <a:pt x="1390556" y="517037"/>
                  <a:pt x="1376880" y="514284"/>
                  <a:pt x="1362314" y="514284"/>
                </a:cubicBezTo>
                <a:close/>
                <a:moveTo>
                  <a:pt x="944984" y="514284"/>
                </a:moveTo>
                <a:cubicBezTo>
                  <a:pt x="913283" y="514284"/>
                  <a:pt x="885229" y="525297"/>
                  <a:pt x="860821" y="547324"/>
                </a:cubicBezTo>
                <a:cubicBezTo>
                  <a:pt x="832990" y="572624"/>
                  <a:pt x="819075" y="604250"/>
                  <a:pt x="819075" y="642202"/>
                </a:cubicBezTo>
                <a:cubicBezTo>
                  <a:pt x="819075" y="677623"/>
                  <a:pt x="831390" y="707723"/>
                  <a:pt x="856021" y="732503"/>
                </a:cubicBezTo>
                <a:cubicBezTo>
                  <a:pt x="880653" y="757283"/>
                  <a:pt x="910381" y="769673"/>
                  <a:pt x="945207" y="769673"/>
                </a:cubicBezTo>
                <a:cubicBezTo>
                  <a:pt x="968870" y="769673"/>
                  <a:pt x="990525" y="764055"/>
                  <a:pt x="1010170" y="752818"/>
                </a:cubicBezTo>
                <a:cubicBezTo>
                  <a:pt x="1029816" y="741582"/>
                  <a:pt x="1045331" y="725992"/>
                  <a:pt x="1056716" y="706049"/>
                </a:cubicBezTo>
                <a:cubicBezTo>
                  <a:pt x="1068101" y="686106"/>
                  <a:pt x="1073794" y="664675"/>
                  <a:pt x="1073794" y="641755"/>
                </a:cubicBezTo>
                <a:cubicBezTo>
                  <a:pt x="1073794" y="618984"/>
                  <a:pt x="1068139" y="597776"/>
                  <a:pt x="1056828" y="578131"/>
                </a:cubicBezTo>
                <a:cubicBezTo>
                  <a:pt x="1045517" y="558486"/>
                  <a:pt x="1029778" y="542933"/>
                  <a:pt x="1009612" y="531473"/>
                </a:cubicBezTo>
                <a:cubicBezTo>
                  <a:pt x="989446" y="520014"/>
                  <a:pt x="967903" y="514284"/>
                  <a:pt x="944984" y="514284"/>
                </a:cubicBezTo>
                <a:close/>
                <a:moveTo>
                  <a:pt x="494927" y="435033"/>
                </a:moveTo>
                <a:lnTo>
                  <a:pt x="494927" y="763422"/>
                </a:lnTo>
                <a:lnTo>
                  <a:pt x="557435" y="763422"/>
                </a:lnTo>
                <a:lnTo>
                  <a:pt x="557435" y="547993"/>
                </a:lnTo>
                <a:lnTo>
                  <a:pt x="697778" y="763422"/>
                </a:lnTo>
                <a:lnTo>
                  <a:pt x="757907" y="763422"/>
                </a:lnTo>
                <a:lnTo>
                  <a:pt x="757907" y="435033"/>
                </a:lnTo>
                <a:lnTo>
                  <a:pt x="695399" y="435033"/>
                </a:lnTo>
                <a:lnTo>
                  <a:pt x="695399" y="651131"/>
                </a:lnTo>
                <a:lnTo>
                  <a:pt x="554885" y="435033"/>
                </a:lnTo>
                <a:close/>
                <a:moveTo>
                  <a:pt x="1571699" y="431015"/>
                </a:moveTo>
                <a:lnTo>
                  <a:pt x="1571699" y="520535"/>
                </a:lnTo>
                <a:lnTo>
                  <a:pt x="1540445" y="520535"/>
                </a:lnTo>
                <a:lnTo>
                  <a:pt x="1540445" y="572997"/>
                </a:lnTo>
                <a:lnTo>
                  <a:pt x="1571699" y="572997"/>
                </a:lnTo>
                <a:lnTo>
                  <a:pt x="1571699" y="763422"/>
                </a:lnTo>
                <a:lnTo>
                  <a:pt x="1632644" y="763422"/>
                </a:lnTo>
                <a:lnTo>
                  <a:pt x="1632644" y="572997"/>
                </a:lnTo>
                <a:lnTo>
                  <a:pt x="1668809" y="572997"/>
                </a:lnTo>
                <a:lnTo>
                  <a:pt x="1668809" y="520535"/>
                </a:lnTo>
                <a:lnTo>
                  <a:pt x="1632644" y="520535"/>
                </a:lnTo>
                <a:lnTo>
                  <a:pt x="1632644" y="431015"/>
                </a:lnTo>
                <a:close/>
                <a:moveTo>
                  <a:pt x="1133549" y="431015"/>
                </a:moveTo>
                <a:lnTo>
                  <a:pt x="1133549" y="520535"/>
                </a:lnTo>
                <a:lnTo>
                  <a:pt x="1102295" y="520535"/>
                </a:lnTo>
                <a:lnTo>
                  <a:pt x="1102295" y="572997"/>
                </a:lnTo>
                <a:lnTo>
                  <a:pt x="1133549" y="572997"/>
                </a:lnTo>
                <a:lnTo>
                  <a:pt x="1133549" y="763422"/>
                </a:lnTo>
                <a:lnTo>
                  <a:pt x="1194494" y="763422"/>
                </a:lnTo>
                <a:lnTo>
                  <a:pt x="1194494" y="572997"/>
                </a:lnTo>
                <a:lnTo>
                  <a:pt x="1230659" y="572997"/>
                </a:lnTo>
                <a:lnTo>
                  <a:pt x="1230659" y="520535"/>
                </a:lnTo>
                <a:lnTo>
                  <a:pt x="1194494" y="520535"/>
                </a:lnTo>
                <a:lnTo>
                  <a:pt x="1194494" y="431015"/>
                </a:lnTo>
                <a:close/>
                <a:moveTo>
                  <a:pt x="3258070" y="426773"/>
                </a:moveTo>
                <a:lnTo>
                  <a:pt x="3258070" y="547324"/>
                </a:lnTo>
                <a:cubicBezTo>
                  <a:pt x="3247218" y="536310"/>
                  <a:pt x="3235399" y="528050"/>
                  <a:pt x="3222615" y="522544"/>
                </a:cubicBezTo>
                <a:cubicBezTo>
                  <a:pt x="3209831" y="517037"/>
                  <a:pt x="3196156" y="514284"/>
                  <a:pt x="3181589" y="514284"/>
                </a:cubicBezTo>
                <a:cubicBezTo>
                  <a:pt x="3149926" y="514284"/>
                  <a:pt x="3123019" y="526265"/>
                  <a:pt x="3100869" y="550226"/>
                </a:cubicBezTo>
                <a:cubicBezTo>
                  <a:pt x="3078719" y="574187"/>
                  <a:pt x="3067645" y="604920"/>
                  <a:pt x="3067645" y="642425"/>
                </a:cubicBezTo>
                <a:cubicBezTo>
                  <a:pt x="3067645" y="678590"/>
                  <a:pt x="3079091" y="708839"/>
                  <a:pt x="3101984" y="733173"/>
                </a:cubicBezTo>
                <a:cubicBezTo>
                  <a:pt x="3124877" y="757506"/>
                  <a:pt x="3152006" y="769673"/>
                  <a:pt x="3183371" y="769673"/>
                </a:cubicBezTo>
                <a:cubicBezTo>
                  <a:pt x="3197345" y="769673"/>
                  <a:pt x="3210315" y="767180"/>
                  <a:pt x="3222282" y="762194"/>
                </a:cubicBezTo>
                <a:cubicBezTo>
                  <a:pt x="3234249" y="757209"/>
                  <a:pt x="3246178" y="749060"/>
                  <a:pt x="3258070" y="737749"/>
                </a:cubicBezTo>
                <a:lnTo>
                  <a:pt x="3258070" y="763422"/>
                </a:lnTo>
                <a:lnTo>
                  <a:pt x="3319015" y="763422"/>
                </a:lnTo>
                <a:lnTo>
                  <a:pt x="3319015" y="426773"/>
                </a:lnTo>
                <a:close/>
                <a:moveTo>
                  <a:pt x="1721457" y="420522"/>
                </a:moveTo>
                <a:cubicBezTo>
                  <a:pt x="1710772" y="420522"/>
                  <a:pt x="1701645" y="424317"/>
                  <a:pt x="1694077" y="431908"/>
                </a:cubicBezTo>
                <a:cubicBezTo>
                  <a:pt x="1686509" y="439498"/>
                  <a:pt x="1682724" y="448651"/>
                  <a:pt x="1682724" y="459366"/>
                </a:cubicBezTo>
                <a:cubicBezTo>
                  <a:pt x="1682724" y="470528"/>
                  <a:pt x="1686546" y="480016"/>
                  <a:pt x="1694188" y="487830"/>
                </a:cubicBezTo>
                <a:cubicBezTo>
                  <a:pt x="1701831" y="495643"/>
                  <a:pt x="1711069" y="499550"/>
                  <a:pt x="1721904" y="499550"/>
                </a:cubicBezTo>
                <a:cubicBezTo>
                  <a:pt x="1732440" y="499550"/>
                  <a:pt x="1741492" y="495718"/>
                  <a:pt x="1749061" y="488053"/>
                </a:cubicBezTo>
                <a:cubicBezTo>
                  <a:pt x="1756629" y="480388"/>
                  <a:pt x="1760413" y="471124"/>
                  <a:pt x="1760413" y="460259"/>
                </a:cubicBezTo>
                <a:cubicBezTo>
                  <a:pt x="1760413" y="449246"/>
                  <a:pt x="1756591" y="439870"/>
                  <a:pt x="1748949" y="432131"/>
                </a:cubicBezTo>
                <a:cubicBezTo>
                  <a:pt x="1741306" y="424392"/>
                  <a:pt x="1732142" y="420522"/>
                  <a:pt x="1721457" y="420522"/>
                </a:cubicBez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7C26F90-5993-4F93-C84A-1AFB48085794}"/>
              </a:ext>
            </a:extLst>
          </p:cNvPr>
          <p:cNvSpPr/>
          <p:nvPr/>
        </p:nvSpPr>
        <p:spPr>
          <a:xfrm>
            <a:off x="262396" y="79514"/>
            <a:ext cx="3283889" cy="121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3C538A9-AE20-335E-E1FA-5D401B4BF175}"/>
              </a:ext>
            </a:extLst>
          </p:cNvPr>
          <p:cNvCxnSpPr>
            <a:cxnSpLocks/>
          </p:cNvCxnSpPr>
          <p:nvPr/>
        </p:nvCxnSpPr>
        <p:spPr>
          <a:xfrm flipV="1">
            <a:off x="3377238" y="3255166"/>
            <a:ext cx="1521725" cy="249754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C4F5E62-A916-B6DE-8502-8E146940C8AC}"/>
              </a:ext>
            </a:extLst>
          </p:cNvPr>
          <p:cNvCxnSpPr>
            <a:cxnSpLocks/>
          </p:cNvCxnSpPr>
          <p:nvPr/>
        </p:nvCxnSpPr>
        <p:spPr>
          <a:xfrm flipH="1" flipV="1">
            <a:off x="7848745" y="3873863"/>
            <a:ext cx="1108792" cy="1878843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C8E1E62-A991-DD53-B13E-A44513470662}"/>
              </a:ext>
            </a:extLst>
          </p:cNvPr>
          <p:cNvSpPr txBox="1"/>
          <p:nvPr/>
        </p:nvSpPr>
        <p:spPr>
          <a:xfrm>
            <a:off x="3541008" y="2274607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9AC972-32AC-FE3B-F553-AB10EFA5C8FF}"/>
              </a:ext>
            </a:extLst>
          </p:cNvPr>
          <p:cNvSpPr txBox="1"/>
          <p:nvPr/>
        </p:nvSpPr>
        <p:spPr>
          <a:xfrm>
            <a:off x="8144901" y="2274605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8C6C4C-2356-8A8A-BD13-95BE167AD2C2}"/>
              </a:ext>
            </a:extLst>
          </p:cNvPr>
          <p:cNvSpPr txBox="1"/>
          <p:nvPr/>
        </p:nvSpPr>
        <p:spPr>
          <a:xfrm>
            <a:off x="3541008" y="2274604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94635A-BA02-E464-5F3F-8032E2873290}"/>
              </a:ext>
            </a:extLst>
          </p:cNvPr>
          <p:cNvSpPr txBox="1"/>
          <p:nvPr/>
        </p:nvSpPr>
        <p:spPr>
          <a:xfrm>
            <a:off x="8144901" y="2274603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539A338-CD6F-CBEE-48A7-6EF098E317B2}"/>
              </a:ext>
            </a:extLst>
          </p:cNvPr>
          <p:cNvSpPr/>
          <p:nvPr/>
        </p:nvSpPr>
        <p:spPr>
          <a:xfrm>
            <a:off x="-4572007" y="-2548630"/>
            <a:ext cx="18025360" cy="243191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3260B5-A91F-61EC-2683-ACB0B8FB6E45}"/>
              </a:ext>
            </a:extLst>
          </p:cNvPr>
          <p:cNvSpPr/>
          <p:nvPr/>
        </p:nvSpPr>
        <p:spPr>
          <a:xfrm>
            <a:off x="-3594160" y="-598257"/>
            <a:ext cx="3550595" cy="827338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4648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15F3F9-A578-DECC-2F53-8115AFF4A6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979658B-1BD9-2B00-9B40-BFDBCC32809B}"/>
              </a:ext>
            </a:extLst>
          </p:cNvPr>
          <p:cNvSpPr/>
          <p:nvPr/>
        </p:nvSpPr>
        <p:spPr>
          <a:xfrm>
            <a:off x="-71562" y="-222637"/>
            <a:ext cx="12753892" cy="737086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2279488" y="1124107"/>
                </a:moveTo>
                <a:cubicBezTo>
                  <a:pt x="2298868" y="1124107"/>
                  <a:pt x="2314782" y="1130618"/>
                  <a:pt x="2327231" y="1143641"/>
                </a:cubicBezTo>
                <a:cubicBezTo>
                  <a:pt x="2339679" y="1156663"/>
                  <a:pt x="2345903" y="1173592"/>
                  <a:pt x="2345903" y="1194428"/>
                </a:cubicBezTo>
                <a:cubicBezTo>
                  <a:pt x="2345903" y="1215264"/>
                  <a:pt x="2339567" y="1232305"/>
                  <a:pt x="2326896" y="1245551"/>
                </a:cubicBezTo>
                <a:cubicBezTo>
                  <a:pt x="2314224" y="1258797"/>
                  <a:pt x="2298347" y="1265420"/>
                  <a:pt x="2279265" y="1265420"/>
                </a:cubicBezTo>
                <a:cubicBezTo>
                  <a:pt x="2260182" y="1265420"/>
                  <a:pt x="2244417" y="1258871"/>
                  <a:pt x="2231969" y="1245774"/>
                </a:cubicBezTo>
                <a:cubicBezTo>
                  <a:pt x="2219521" y="1232677"/>
                  <a:pt x="2213297" y="1215562"/>
                  <a:pt x="2213297" y="1194428"/>
                </a:cubicBezTo>
                <a:cubicBezTo>
                  <a:pt x="2213297" y="1173890"/>
                  <a:pt x="2219595" y="1157035"/>
                  <a:pt x="2232192" y="1143864"/>
                </a:cubicBezTo>
                <a:cubicBezTo>
                  <a:pt x="2244789" y="1130693"/>
                  <a:pt x="2260554" y="1124107"/>
                  <a:pt x="2279488" y="1124107"/>
                </a:cubicBezTo>
                <a:close/>
                <a:moveTo>
                  <a:pt x="1727153" y="1122991"/>
                </a:moveTo>
                <a:cubicBezTo>
                  <a:pt x="1746436" y="1122991"/>
                  <a:pt x="1762381" y="1129539"/>
                  <a:pt x="1774988" y="1142636"/>
                </a:cubicBezTo>
                <a:cubicBezTo>
                  <a:pt x="1787595" y="1155733"/>
                  <a:pt x="1793899" y="1172848"/>
                  <a:pt x="1793899" y="1193982"/>
                </a:cubicBezTo>
                <a:cubicBezTo>
                  <a:pt x="1793899" y="1215562"/>
                  <a:pt x="1787595" y="1233012"/>
                  <a:pt x="1774988" y="1246332"/>
                </a:cubicBezTo>
                <a:cubicBezTo>
                  <a:pt x="1762381" y="1259652"/>
                  <a:pt x="1746509" y="1266312"/>
                  <a:pt x="1727373" y="1266312"/>
                </a:cubicBezTo>
                <a:cubicBezTo>
                  <a:pt x="1708832" y="1266312"/>
                  <a:pt x="1693221" y="1259541"/>
                  <a:pt x="1680539" y="1245997"/>
                </a:cubicBezTo>
                <a:cubicBezTo>
                  <a:pt x="1667857" y="1232454"/>
                  <a:pt x="1661516" y="1215190"/>
                  <a:pt x="1661516" y="1194205"/>
                </a:cubicBezTo>
                <a:cubicBezTo>
                  <a:pt x="1661516" y="1173369"/>
                  <a:pt x="1667746" y="1156291"/>
                  <a:pt x="1680206" y="1142971"/>
                </a:cubicBezTo>
                <a:cubicBezTo>
                  <a:pt x="1692666" y="1129651"/>
                  <a:pt x="1708315" y="1122991"/>
                  <a:pt x="1727153" y="1122991"/>
                </a:cubicBezTo>
                <a:close/>
                <a:moveTo>
                  <a:pt x="993576" y="1122991"/>
                </a:moveTo>
                <a:cubicBezTo>
                  <a:pt x="1012626" y="1122991"/>
                  <a:pt x="1028402" y="1129651"/>
                  <a:pt x="1040903" y="1142971"/>
                </a:cubicBezTo>
                <a:cubicBezTo>
                  <a:pt x="1053405" y="1156291"/>
                  <a:pt x="1059656" y="1173369"/>
                  <a:pt x="1059656" y="1194205"/>
                </a:cubicBezTo>
                <a:cubicBezTo>
                  <a:pt x="1059656" y="1215190"/>
                  <a:pt x="1053293" y="1232454"/>
                  <a:pt x="1040568" y="1245997"/>
                </a:cubicBezTo>
                <a:cubicBezTo>
                  <a:pt x="1027843" y="1259541"/>
                  <a:pt x="1012179" y="1266312"/>
                  <a:pt x="993576" y="1266312"/>
                </a:cubicBezTo>
                <a:cubicBezTo>
                  <a:pt x="974377" y="1266312"/>
                  <a:pt x="958452" y="1259652"/>
                  <a:pt x="945802" y="1246332"/>
                </a:cubicBezTo>
                <a:cubicBezTo>
                  <a:pt x="933152" y="1233012"/>
                  <a:pt x="926826" y="1215562"/>
                  <a:pt x="926826" y="1193982"/>
                </a:cubicBezTo>
                <a:cubicBezTo>
                  <a:pt x="926826" y="1172848"/>
                  <a:pt x="933152" y="1155733"/>
                  <a:pt x="945802" y="1142636"/>
                </a:cubicBezTo>
                <a:cubicBezTo>
                  <a:pt x="958452" y="1129539"/>
                  <a:pt x="974377" y="1122991"/>
                  <a:pt x="993576" y="1122991"/>
                </a:cubicBezTo>
                <a:close/>
                <a:moveTo>
                  <a:pt x="1291120" y="1118303"/>
                </a:moveTo>
                <a:cubicBezTo>
                  <a:pt x="1306775" y="1118303"/>
                  <a:pt x="1320529" y="1122544"/>
                  <a:pt x="1332380" y="1131028"/>
                </a:cubicBezTo>
                <a:cubicBezTo>
                  <a:pt x="1344232" y="1139511"/>
                  <a:pt x="1352170" y="1150524"/>
                  <a:pt x="1356196" y="1164067"/>
                </a:cubicBezTo>
                <a:lnTo>
                  <a:pt x="1224036" y="1164067"/>
                </a:lnTo>
                <a:cubicBezTo>
                  <a:pt x="1230894" y="1149036"/>
                  <a:pt x="1238348" y="1138543"/>
                  <a:pt x="1246399" y="1132590"/>
                </a:cubicBezTo>
                <a:cubicBezTo>
                  <a:pt x="1259219" y="1123065"/>
                  <a:pt x="1274126" y="1118303"/>
                  <a:pt x="1291120" y="1118303"/>
                </a:cubicBezTo>
                <a:close/>
                <a:moveTo>
                  <a:pt x="2043410" y="1072985"/>
                </a:moveTo>
                <a:lnTo>
                  <a:pt x="2043410" y="1315872"/>
                </a:lnTo>
                <a:lnTo>
                  <a:pt x="2104355" y="1315872"/>
                </a:lnTo>
                <a:lnTo>
                  <a:pt x="2104355" y="1072985"/>
                </a:lnTo>
                <a:close/>
                <a:moveTo>
                  <a:pt x="2804665" y="1066734"/>
                </a:moveTo>
                <a:cubicBezTo>
                  <a:pt x="2781597" y="1066734"/>
                  <a:pt x="2762659" y="1073543"/>
                  <a:pt x="2747850" y="1087161"/>
                </a:cubicBezTo>
                <a:cubicBezTo>
                  <a:pt x="2733042" y="1100778"/>
                  <a:pt x="2725637" y="1117187"/>
                  <a:pt x="2725637" y="1136385"/>
                </a:cubicBezTo>
                <a:cubicBezTo>
                  <a:pt x="2725637" y="1166151"/>
                  <a:pt x="2745283" y="1190931"/>
                  <a:pt x="2784574" y="1210725"/>
                </a:cubicBezTo>
                <a:lnTo>
                  <a:pt x="2805112" y="1220994"/>
                </a:lnTo>
                <a:cubicBezTo>
                  <a:pt x="2822822" y="1229924"/>
                  <a:pt x="2831678" y="1239077"/>
                  <a:pt x="2831678" y="1248453"/>
                </a:cubicBezTo>
                <a:cubicBezTo>
                  <a:pt x="2831678" y="1253513"/>
                  <a:pt x="2829222" y="1257978"/>
                  <a:pt x="2824311" y="1261848"/>
                </a:cubicBezTo>
                <a:cubicBezTo>
                  <a:pt x="2819399" y="1265717"/>
                  <a:pt x="2812925" y="1267652"/>
                  <a:pt x="2804889" y="1267652"/>
                </a:cubicBezTo>
                <a:cubicBezTo>
                  <a:pt x="2797447" y="1267652"/>
                  <a:pt x="2788927" y="1265085"/>
                  <a:pt x="2779327" y="1259950"/>
                </a:cubicBezTo>
                <a:cubicBezTo>
                  <a:pt x="2769728" y="1254815"/>
                  <a:pt x="2761356" y="1248081"/>
                  <a:pt x="2754212" y="1239747"/>
                </a:cubicBezTo>
                <a:lnTo>
                  <a:pt x="2716708" y="1280600"/>
                </a:lnTo>
                <a:cubicBezTo>
                  <a:pt x="2737842" y="1308282"/>
                  <a:pt x="2766119" y="1322123"/>
                  <a:pt x="2801540" y="1322123"/>
                </a:cubicBezTo>
                <a:cubicBezTo>
                  <a:pt x="2828180" y="1322123"/>
                  <a:pt x="2849425" y="1314905"/>
                  <a:pt x="2865275" y="1300468"/>
                </a:cubicBezTo>
                <a:cubicBezTo>
                  <a:pt x="2881126" y="1286032"/>
                  <a:pt x="2889051" y="1268024"/>
                  <a:pt x="2889051" y="1246444"/>
                </a:cubicBezTo>
                <a:cubicBezTo>
                  <a:pt x="2889051" y="1230222"/>
                  <a:pt x="2884661" y="1216083"/>
                  <a:pt x="2875880" y="1204028"/>
                </a:cubicBezTo>
                <a:cubicBezTo>
                  <a:pt x="2867099" y="1191973"/>
                  <a:pt x="2850951" y="1180141"/>
                  <a:pt x="2827436" y="1168532"/>
                </a:cubicBezTo>
                <a:lnTo>
                  <a:pt x="2805112" y="1157370"/>
                </a:lnTo>
                <a:cubicBezTo>
                  <a:pt x="2795438" y="1152608"/>
                  <a:pt x="2789373" y="1148850"/>
                  <a:pt x="2786918" y="1146097"/>
                </a:cubicBezTo>
                <a:cubicBezTo>
                  <a:pt x="2784462" y="1143343"/>
                  <a:pt x="2783234" y="1140329"/>
                  <a:pt x="2783234" y="1137055"/>
                </a:cubicBezTo>
                <a:cubicBezTo>
                  <a:pt x="2783234" y="1132739"/>
                  <a:pt x="2785169" y="1129130"/>
                  <a:pt x="2789038" y="1126228"/>
                </a:cubicBezTo>
                <a:cubicBezTo>
                  <a:pt x="2792908" y="1123326"/>
                  <a:pt x="2798266" y="1121875"/>
                  <a:pt x="2805112" y="1121875"/>
                </a:cubicBezTo>
                <a:cubicBezTo>
                  <a:pt x="2817613" y="1121875"/>
                  <a:pt x="2831529" y="1129465"/>
                  <a:pt x="2846858" y="1144645"/>
                </a:cubicBezTo>
                <a:lnTo>
                  <a:pt x="2884586" y="1106917"/>
                </a:lnTo>
                <a:cubicBezTo>
                  <a:pt x="2874912" y="1093969"/>
                  <a:pt x="2863117" y="1084035"/>
                  <a:pt x="2849202" y="1077115"/>
                </a:cubicBezTo>
                <a:cubicBezTo>
                  <a:pt x="2835287" y="1070194"/>
                  <a:pt x="2820441" y="1066734"/>
                  <a:pt x="2804665" y="1066734"/>
                </a:cubicBezTo>
                <a:close/>
                <a:moveTo>
                  <a:pt x="2592629" y="1066734"/>
                </a:moveTo>
                <a:cubicBezTo>
                  <a:pt x="2580888" y="1066734"/>
                  <a:pt x="2569408" y="1069012"/>
                  <a:pt x="2558187" y="1073567"/>
                </a:cubicBezTo>
                <a:cubicBezTo>
                  <a:pt x="2546967" y="1078123"/>
                  <a:pt x="2534447" y="1086226"/>
                  <a:pt x="2520627" y="1097876"/>
                </a:cubicBezTo>
                <a:lnTo>
                  <a:pt x="2520627" y="1072985"/>
                </a:lnTo>
                <a:lnTo>
                  <a:pt x="2459682" y="1072985"/>
                </a:lnTo>
                <a:lnTo>
                  <a:pt x="2459682" y="1315872"/>
                </a:lnTo>
                <a:lnTo>
                  <a:pt x="2520627" y="1315872"/>
                </a:lnTo>
                <a:lnTo>
                  <a:pt x="2520627" y="1218427"/>
                </a:lnTo>
                <a:cubicBezTo>
                  <a:pt x="2520627" y="1193156"/>
                  <a:pt x="2521518" y="1176731"/>
                  <a:pt x="2523299" y="1169150"/>
                </a:cubicBezTo>
                <a:cubicBezTo>
                  <a:pt x="2526715" y="1154581"/>
                  <a:pt x="2532840" y="1143171"/>
                  <a:pt x="2541675" y="1134920"/>
                </a:cubicBezTo>
                <a:cubicBezTo>
                  <a:pt x="2550509" y="1126670"/>
                  <a:pt x="2561087" y="1122544"/>
                  <a:pt x="2573410" y="1122544"/>
                </a:cubicBezTo>
                <a:cubicBezTo>
                  <a:pt x="2582912" y="1122544"/>
                  <a:pt x="2590892" y="1125034"/>
                  <a:pt x="2597351" y="1130014"/>
                </a:cubicBezTo>
                <a:cubicBezTo>
                  <a:pt x="2603810" y="1134994"/>
                  <a:pt x="2608338" y="1142241"/>
                  <a:pt x="2610937" y="1151756"/>
                </a:cubicBezTo>
                <a:cubicBezTo>
                  <a:pt x="2613536" y="1161271"/>
                  <a:pt x="2614835" y="1180521"/>
                  <a:pt x="2614835" y="1209508"/>
                </a:cubicBezTo>
                <a:lnTo>
                  <a:pt x="2614835" y="1315872"/>
                </a:lnTo>
                <a:lnTo>
                  <a:pt x="2675111" y="1315872"/>
                </a:lnTo>
                <a:lnTo>
                  <a:pt x="2675111" y="1155361"/>
                </a:lnTo>
                <a:cubicBezTo>
                  <a:pt x="2675111" y="1127381"/>
                  <a:pt x="2668051" y="1106248"/>
                  <a:pt x="2653934" y="1091960"/>
                </a:cubicBezTo>
                <a:cubicBezTo>
                  <a:pt x="2637140" y="1075143"/>
                  <a:pt x="2616705" y="1066734"/>
                  <a:pt x="2592629" y="1066734"/>
                </a:cubicBezTo>
                <a:close/>
                <a:moveTo>
                  <a:pt x="2278483" y="1066734"/>
                </a:moveTo>
                <a:cubicBezTo>
                  <a:pt x="2246783" y="1066734"/>
                  <a:pt x="2218729" y="1077747"/>
                  <a:pt x="2194321" y="1099774"/>
                </a:cubicBezTo>
                <a:cubicBezTo>
                  <a:pt x="2166490" y="1125074"/>
                  <a:pt x="2152575" y="1156701"/>
                  <a:pt x="2152575" y="1194652"/>
                </a:cubicBezTo>
                <a:cubicBezTo>
                  <a:pt x="2152575" y="1230073"/>
                  <a:pt x="2164890" y="1260173"/>
                  <a:pt x="2189522" y="1284953"/>
                </a:cubicBezTo>
                <a:cubicBezTo>
                  <a:pt x="2214152" y="1309733"/>
                  <a:pt x="2243881" y="1322123"/>
                  <a:pt x="2278707" y="1322123"/>
                </a:cubicBezTo>
                <a:cubicBezTo>
                  <a:pt x="2302370" y="1322123"/>
                  <a:pt x="2324025" y="1316505"/>
                  <a:pt x="2343670" y="1305268"/>
                </a:cubicBezTo>
                <a:cubicBezTo>
                  <a:pt x="2363316" y="1294032"/>
                  <a:pt x="2378831" y="1278442"/>
                  <a:pt x="2390216" y="1258499"/>
                </a:cubicBezTo>
                <a:cubicBezTo>
                  <a:pt x="2401602" y="1238556"/>
                  <a:pt x="2407294" y="1217125"/>
                  <a:pt x="2407294" y="1194205"/>
                </a:cubicBezTo>
                <a:cubicBezTo>
                  <a:pt x="2407294" y="1171434"/>
                  <a:pt x="2401639" y="1150226"/>
                  <a:pt x="2390328" y="1130581"/>
                </a:cubicBezTo>
                <a:cubicBezTo>
                  <a:pt x="2379017" y="1110936"/>
                  <a:pt x="2363278" y="1095383"/>
                  <a:pt x="2343112" y="1083923"/>
                </a:cubicBezTo>
                <a:cubicBezTo>
                  <a:pt x="2322946" y="1072464"/>
                  <a:pt x="2301403" y="1066734"/>
                  <a:pt x="2278483" y="1066734"/>
                </a:cubicBezTo>
                <a:close/>
                <a:moveTo>
                  <a:pt x="1714739" y="1066734"/>
                </a:moveTo>
                <a:cubicBezTo>
                  <a:pt x="1683076" y="1066734"/>
                  <a:pt x="1656169" y="1078715"/>
                  <a:pt x="1634019" y="1102676"/>
                </a:cubicBezTo>
                <a:cubicBezTo>
                  <a:pt x="1611870" y="1126637"/>
                  <a:pt x="1600795" y="1157370"/>
                  <a:pt x="1600795" y="1194875"/>
                </a:cubicBezTo>
                <a:cubicBezTo>
                  <a:pt x="1600795" y="1231040"/>
                  <a:pt x="1612241" y="1261289"/>
                  <a:pt x="1635134" y="1285623"/>
                </a:cubicBezTo>
                <a:cubicBezTo>
                  <a:pt x="1658027" y="1309956"/>
                  <a:pt x="1685156" y="1322123"/>
                  <a:pt x="1716521" y="1322123"/>
                </a:cubicBezTo>
                <a:cubicBezTo>
                  <a:pt x="1730495" y="1322123"/>
                  <a:pt x="1743465" y="1319630"/>
                  <a:pt x="1755432" y="1314644"/>
                </a:cubicBezTo>
                <a:cubicBezTo>
                  <a:pt x="1767398" y="1309659"/>
                  <a:pt x="1779328" y="1301510"/>
                  <a:pt x="1791220" y="1290199"/>
                </a:cubicBezTo>
                <a:lnTo>
                  <a:pt x="1791220" y="1315872"/>
                </a:lnTo>
                <a:lnTo>
                  <a:pt x="1852165" y="1315872"/>
                </a:lnTo>
                <a:lnTo>
                  <a:pt x="1852165" y="1072985"/>
                </a:lnTo>
                <a:lnTo>
                  <a:pt x="1791220" y="1072985"/>
                </a:lnTo>
                <a:lnTo>
                  <a:pt x="1791220" y="1099774"/>
                </a:lnTo>
                <a:cubicBezTo>
                  <a:pt x="1780367" y="1088760"/>
                  <a:pt x="1768549" y="1080500"/>
                  <a:pt x="1755765" y="1074994"/>
                </a:cubicBezTo>
                <a:cubicBezTo>
                  <a:pt x="1742981" y="1069487"/>
                  <a:pt x="1729305" y="1066734"/>
                  <a:pt x="1714739" y="1066734"/>
                </a:cubicBezTo>
                <a:close/>
                <a:moveTo>
                  <a:pt x="1560388" y="1066734"/>
                </a:moveTo>
                <a:cubicBezTo>
                  <a:pt x="1549226" y="1066734"/>
                  <a:pt x="1538957" y="1069859"/>
                  <a:pt x="1529580" y="1076110"/>
                </a:cubicBezTo>
                <a:cubicBezTo>
                  <a:pt x="1520204" y="1082361"/>
                  <a:pt x="1512688" y="1091514"/>
                  <a:pt x="1507033" y="1103569"/>
                </a:cubicBezTo>
                <a:lnTo>
                  <a:pt x="1507033" y="1072985"/>
                </a:lnTo>
                <a:lnTo>
                  <a:pt x="1454794" y="1072985"/>
                </a:lnTo>
                <a:lnTo>
                  <a:pt x="1454794" y="1315872"/>
                </a:lnTo>
                <a:lnTo>
                  <a:pt x="1515293" y="1315872"/>
                </a:lnTo>
                <a:lnTo>
                  <a:pt x="1515293" y="1217646"/>
                </a:lnTo>
                <a:lnTo>
                  <a:pt x="1515069" y="1205814"/>
                </a:lnTo>
                <a:cubicBezTo>
                  <a:pt x="1515069" y="1171881"/>
                  <a:pt x="1518306" y="1149110"/>
                  <a:pt x="1524781" y="1137502"/>
                </a:cubicBezTo>
                <a:cubicBezTo>
                  <a:pt x="1531255" y="1125893"/>
                  <a:pt x="1539180" y="1120089"/>
                  <a:pt x="1548556" y="1120089"/>
                </a:cubicBezTo>
                <a:cubicBezTo>
                  <a:pt x="1553170" y="1120089"/>
                  <a:pt x="1559048" y="1121875"/>
                  <a:pt x="1566192" y="1125447"/>
                </a:cubicBezTo>
                <a:lnTo>
                  <a:pt x="1585168" y="1072985"/>
                </a:lnTo>
                <a:cubicBezTo>
                  <a:pt x="1576536" y="1068817"/>
                  <a:pt x="1568276" y="1066734"/>
                  <a:pt x="1560388" y="1066734"/>
                </a:cubicBezTo>
                <a:close/>
                <a:moveTo>
                  <a:pt x="1288107" y="1066734"/>
                </a:moveTo>
                <a:cubicBezTo>
                  <a:pt x="1252090" y="1066734"/>
                  <a:pt x="1222139" y="1078975"/>
                  <a:pt x="1198252" y="1103457"/>
                </a:cubicBezTo>
                <a:cubicBezTo>
                  <a:pt x="1174365" y="1127939"/>
                  <a:pt x="1162421" y="1158710"/>
                  <a:pt x="1162421" y="1195768"/>
                </a:cubicBezTo>
                <a:cubicBezTo>
                  <a:pt x="1162421" y="1231933"/>
                  <a:pt x="1174402" y="1262034"/>
                  <a:pt x="1198363" y="1286069"/>
                </a:cubicBezTo>
                <a:cubicBezTo>
                  <a:pt x="1222325" y="1310105"/>
                  <a:pt x="1253355" y="1322123"/>
                  <a:pt x="1291455" y="1322123"/>
                </a:cubicBezTo>
                <a:cubicBezTo>
                  <a:pt x="1316012" y="1322123"/>
                  <a:pt x="1337220" y="1317770"/>
                  <a:pt x="1355079" y="1309063"/>
                </a:cubicBezTo>
                <a:cubicBezTo>
                  <a:pt x="1372939" y="1300357"/>
                  <a:pt x="1388268" y="1286925"/>
                  <a:pt x="1401067" y="1268768"/>
                </a:cubicBezTo>
                <a:lnTo>
                  <a:pt x="1349722" y="1244658"/>
                </a:lnTo>
                <a:cubicBezTo>
                  <a:pt x="1333350" y="1260583"/>
                  <a:pt x="1313780" y="1268545"/>
                  <a:pt x="1291009" y="1268545"/>
                </a:cubicBezTo>
                <a:cubicBezTo>
                  <a:pt x="1271959" y="1268545"/>
                  <a:pt x="1256295" y="1263447"/>
                  <a:pt x="1244016" y="1253253"/>
                </a:cubicBezTo>
                <a:cubicBezTo>
                  <a:pt x="1231738" y="1243058"/>
                  <a:pt x="1224185" y="1229329"/>
                  <a:pt x="1221357" y="1212065"/>
                </a:cubicBezTo>
                <a:lnTo>
                  <a:pt x="1417141" y="1212065"/>
                </a:lnTo>
                <a:lnTo>
                  <a:pt x="1417364" y="1200456"/>
                </a:lnTo>
                <a:cubicBezTo>
                  <a:pt x="1417364" y="1160272"/>
                  <a:pt x="1405383" y="1127939"/>
                  <a:pt x="1381422" y="1103457"/>
                </a:cubicBezTo>
                <a:cubicBezTo>
                  <a:pt x="1357460" y="1078975"/>
                  <a:pt x="1326356" y="1066734"/>
                  <a:pt x="1288107" y="1066734"/>
                </a:cubicBezTo>
                <a:close/>
                <a:moveTo>
                  <a:pt x="1006301" y="1066734"/>
                </a:moveTo>
                <a:cubicBezTo>
                  <a:pt x="991716" y="1066734"/>
                  <a:pt x="978023" y="1069487"/>
                  <a:pt x="965224" y="1074994"/>
                </a:cubicBezTo>
                <a:cubicBezTo>
                  <a:pt x="952425" y="1080500"/>
                  <a:pt x="940519" y="1088760"/>
                  <a:pt x="929505" y="1099774"/>
                </a:cubicBezTo>
                <a:lnTo>
                  <a:pt x="929505" y="1072985"/>
                </a:lnTo>
                <a:lnTo>
                  <a:pt x="869007" y="1072985"/>
                </a:lnTo>
                <a:lnTo>
                  <a:pt x="869007" y="1404723"/>
                </a:lnTo>
                <a:lnTo>
                  <a:pt x="929505" y="1404723"/>
                </a:lnTo>
                <a:lnTo>
                  <a:pt x="929505" y="1290199"/>
                </a:lnTo>
                <a:cubicBezTo>
                  <a:pt x="941412" y="1301510"/>
                  <a:pt x="953392" y="1309659"/>
                  <a:pt x="965447" y="1314644"/>
                </a:cubicBezTo>
                <a:cubicBezTo>
                  <a:pt x="977502" y="1319630"/>
                  <a:pt x="990525" y="1322123"/>
                  <a:pt x="1004515" y="1322123"/>
                </a:cubicBezTo>
                <a:cubicBezTo>
                  <a:pt x="1035917" y="1322123"/>
                  <a:pt x="1063079" y="1309956"/>
                  <a:pt x="1085998" y="1285623"/>
                </a:cubicBezTo>
                <a:cubicBezTo>
                  <a:pt x="1108918" y="1261289"/>
                  <a:pt x="1120377" y="1231040"/>
                  <a:pt x="1120377" y="1194875"/>
                </a:cubicBezTo>
                <a:cubicBezTo>
                  <a:pt x="1120377" y="1157370"/>
                  <a:pt x="1109290" y="1126637"/>
                  <a:pt x="1087114" y="1102676"/>
                </a:cubicBezTo>
                <a:cubicBezTo>
                  <a:pt x="1064939" y="1078715"/>
                  <a:pt x="1038001" y="1066734"/>
                  <a:pt x="1006301" y="1066734"/>
                </a:cubicBezTo>
                <a:close/>
                <a:moveTo>
                  <a:pt x="649076" y="1040391"/>
                </a:moveTo>
                <a:cubicBezTo>
                  <a:pt x="679169" y="1040391"/>
                  <a:pt x="704720" y="1051219"/>
                  <a:pt x="725727" y="1072873"/>
                </a:cubicBezTo>
                <a:cubicBezTo>
                  <a:pt x="746733" y="1094528"/>
                  <a:pt x="757237" y="1120982"/>
                  <a:pt x="757237" y="1152236"/>
                </a:cubicBezTo>
                <a:cubicBezTo>
                  <a:pt x="757237" y="1183638"/>
                  <a:pt x="746808" y="1210055"/>
                  <a:pt x="725950" y="1231487"/>
                </a:cubicBezTo>
                <a:cubicBezTo>
                  <a:pt x="705092" y="1252918"/>
                  <a:pt x="679839" y="1263633"/>
                  <a:pt x="650192" y="1263633"/>
                </a:cubicBezTo>
                <a:cubicBezTo>
                  <a:pt x="623973" y="1263633"/>
                  <a:pt x="600732" y="1255374"/>
                  <a:pt x="580471" y="1238854"/>
                </a:cubicBezTo>
                <a:cubicBezTo>
                  <a:pt x="554398" y="1217720"/>
                  <a:pt x="541362" y="1188996"/>
                  <a:pt x="541362" y="1152682"/>
                </a:cubicBezTo>
                <a:cubicBezTo>
                  <a:pt x="541362" y="1120089"/>
                  <a:pt x="551716" y="1093225"/>
                  <a:pt x="572424" y="1072092"/>
                </a:cubicBezTo>
                <a:cubicBezTo>
                  <a:pt x="593132" y="1050958"/>
                  <a:pt x="618682" y="1040391"/>
                  <a:pt x="649076" y="1040391"/>
                </a:cubicBezTo>
                <a:close/>
                <a:moveTo>
                  <a:pt x="1924124" y="983465"/>
                </a:moveTo>
                <a:lnTo>
                  <a:pt x="1924124" y="1072985"/>
                </a:lnTo>
                <a:lnTo>
                  <a:pt x="1892870" y="1072985"/>
                </a:lnTo>
                <a:lnTo>
                  <a:pt x="1892870" y="1125447"/>
                </a:lnTo>
                <a:lnTo>
                  <a:pt x="1924124" y="1125447"/>
                </a:lnTo>
                <a:lnTo>
                  <a:pt x="1924124" y="1315872"/>
                </a:lnTo>
                <a:lnTo>
                  <a:pt x="1985069" y="1315872"/>
                </a:lnTo>
                <a:lnTo>
                  <a:pt x="1985069" y="1125447"/>
                </a:lnTo>
                <a:lnTo>
                  <a:pt x="2021234" y="1125447"/>
                </a:lnTo>
                <a:lnTo>
                  <a:pt x="2021234" y="1072985"/>
                </a:lnTo>
                <a:lnTo>
                  <a:pt x="1985069" y="1072985"/>
                </a:lnTo>
                <a:lnTo>
                  <a:pt x="1985069" y="983465"/>
                </a:lnTo>
                <a:close/>
                <a:moveTo>
                  <a:pt x="649746" y="979223"/>
                </a:moveTo>
                <a:cubicBezTo>
                  <a:pt x="619066" y="979223"/>
                  <a:pt x="590435" y="986925"/>
                  <a:pt x="563853" y="1002329"/>
                </a:cubicBezTo>
                <a:cubicBezTo>
                  <a:pt x="537271" y="1017732"/>
                  <a:pt x="516385" y="1038605"/>
                  <a:pt x="501194" y="1064948"/>
                </a:cubicBezTo>
                <a:cubicBezTo>
                  <a:pt x="486003" y="1091291"/>
                  <a:pt x="478407" y="1120163"/>
                  <a:pt x="478407" y="1151566"/>
                </a:cubicBezTo>
                <a:cubicBezTo>
                  <a:pt x="478407" y="1198447"/>
                  <a:pt x="494715" y="1238928"/>
                  <a:pt x="527329" y="1273010"/>
                </a:cubicBezTo>
                <a:cubicBezTo>
                  <a:pt x="559943" y="1307091"/>
                  <a:pt x="600897" y="1324132"/>
                  <a:pt x="650192" y="1324132"/>
                </a:cubicBezTo>
                <a:cubicBezTo>
                  <a:pt x="697252" y="1324132"/>
                  <a:pt x="737276" y="1307538"/>
                  <a:pt x="770263" y="1274349"/>
                </a:cubicBezTo>
                <a:cubicBezTo>
                  <a:pt x="803251" y="1241160"/>
                  <a:pt x="819745" y="1200605"/>
                  <a:pt x="819745" y="1152682"/>
                </a:cubicBezTo>
                <a:cubicBezTo>
                  <a:pt x="819745" y="1104313"/>
                  <a:pt x="803028" y="1063311"/>
                  <a:pt x="769594" y="1029676"/>
                </a:cubicBezTo>
                <a:cubicBezTo>
                  <a:pt x="736160" y="996040"/>
                  <a:pt x="696210" y="979223"/>
                  <a:pt x="649746" y="979223"/>
                </a:cubicBezTo>
                <a:close/>
                <a:moveTo>
                  <a:pt x="2073882" y="972972"/>
                </a:moveTo>
                <a:cubicBezTo>
                  <a:pt x="2063197" y="972972"/>
                  <a:pt x="2054070" y="976767"/>
                  <a:pt x="2046502" y="984358"/>
                </a:cubicBezTo>
                <a:cubicBezTo>
                  <a:pt x="2038934" y="991948"/>
                  <a:pt x="2035149" y="1001101"/>
                  <a:pt x="2035149" y="1011816"/>
                </a:cubicBezTo>
                <a:cubicBezTo>
                  <a:pt x="2035149" y="1022978"/>
                  <a:pt x="2038971" y="1032466"/>
                  <a:pt x="2046613" y="1040280"/>
                </a:cubicBezTo>
                <a:cubicBezTo>
                  <a:pt x="2054256" y="1048093"/>
                  <a:pt x="2063494" y="1052000"/>
                  <a:pt x="2074329" y="1052000"/>
                </a:cubicBezTo>
                <a:cubicBezTo>
                  <a:pt x="2084865" y="1052000"/>
                  <a:pt x="2093917" y="1048168"/>
                  <a:pt x="2101486" y="1040503"/>
                </a:cubicBezTo>
                <a:cubicBezTo>
                  <a:pt x="2109054" y="1032838"/>
                  <a:pt x="2112838" y="1023574"/>
                  <a:pt x="2112838" y="1012709"/>
                </a:cubicBezTo>
                <a:cubicBezTo>
                  <a:pt x="2112838" y="1001696"/>
                  <a:pt x="2109016" y="992320"/>
                  <a:pt x="2101374" y="984581"/>
                </a:cubicBezTo>
                <a:cubicBezTo>
                  <a:pt x="2093731" y="976842"/>
                  <a:pt x="2084567" y="972972"/>
                  <a:pt x="2073882" y="972972"/>
                </a:cubicBezTo>
                <a:close/>
                <a:moveTo>
                  <a:pt x="1927063" y="571657"/>
                </a:moveTo>
                <a:cubicBezTo>
                  <a:pt x="1946443" y="571657"/>
                  <a:pt x="1962357" y="578168"/>
                  <a:pt x="1974805" y="591191"/>
                </a:cubicBezTo>
                <a:cubicBezTo>
                  <a:pt x="1987254" y="604213"/>
                  <a:pt x="1993478" y="621142"/>
                  <a:pt x="1993478" y="641978"/>
                </a:cubicBezTo>
                <a:cubicBezTo>
                  <a:pt x="1993478" y="662814"/>
                  <a:pt x="1987142" y="679855"/>
                  <a:pt x="1974471" y="693101"/>
                </a:cubicBezTo>
                <a:cubicBezTo>
                  <a:pt x="1961799" y="706347"/>
                  <a:pt x="1945922" y="712969"/>
                  <a:pt x="1926840" y="712969"/>
                </a:cubicBezTo>
                <a:cubicBezTo>
                  <a:pt x="1907757" y="712969"/>
                  <a:pt x="1891992" y="706421"/>
                  <a:pt x="1879544" y="693324"/>
                </a:cubicBezTo>
                <a:cubicBezTo>
                  <a:pt x="1867096" y="680227"/>
                  <a:pt x="1860872" y="663112"/>
                  <a:pt x="1860872" y="641978"/>
                </a:cubicBezTo>
                <a:cubicBezTo>
                  <a:pt x="1860872" y="621440"/>
                  <a:pt x="1867170" y="604585"/>
                  <a:pt x="1879767" y="591414"/>
                </a:cubicBezTo>
                <a:cubicBezTo>
                  <a:pt x="1892364" y="578243"/>
                  <a:pt x="1908129" y="571657"/>
                  <a:pt x="1927063" y="571657"/>
                </a:cubicBezTo>
                <a:close/>
                <a:moveTo>
                  <a:pt x="945988" y="571657"/>
                </a:moveTo>
                <a:cubicBezTo>
                  <a:pt x="965368" y="571657"/>
                  <a:pt x="981283" y="578168"/>
                  <a:pt x="993730" y="591191"/>
                </a:cubicBezTo>
                <a:cubicBezTo>
                  <a:pt x="1006179" y="604213"/>
                  <a:pt x="1012403" y="621142"/>
                  <a:pt x="1012403" y="641978"/>
                </a:cubicBezTo>
                <a:cubicBezTo>
                  <a:pt x="1012403" y="662814"/>
                  <a:pt x="1006067" y="679855"/>
                  <a:pt x="993396" y="693101"/>
                </a:cubicBezTo>
                <a:cubicBezTo>
                  <a:pt x="980724" y="706347"/>
                  <a:pt x="964847" y="712969"/>
                  <a:pt x="945765" y="712969"/>
                </a:cubicBezTo>
                <a:cubicBezTo>
                  <a:pt x="926682" y="712969"/>
                  <a:pt x="910917" y="706421"/>
                  <a:pt x="898469" y="693324"/>
                </a:cubicBezTo>
                <a:cubicBezTo>
                  <a:pt x="886021" y="680227"/>
                  <a:pt x="879797" y="663112"/>
                  <a:pt x="879797" y="641978"/>
                </a:cubicBezTo>
                <a:cubicBezTo>
                  <a:pt x="879797" y="621440"/>
                  <a:pt x="886095" y="604585"/>
                  <a:pt x="898692" y="591414"/>
                </a:cubicBezTo>
                <a:cubicBezTo>
                  <a:pt x="911289" y="578243"/>
                  <a:pt x="927054" y="571657"/>
                  <a:pt x="945988" y="571657"/>
                </a:cubicBezTo>
                <a:close/>
                <a:moveTo>
                  <a:pt x="3194003" y="570541"/>
                </a:moveTo>
                <a:cubicBezTo>
                  <a:pt x="3213286" y="570541"/>
                  <a:pt x="3229231" y="577089"/>
                  <a:pt x="3241838" y="590186"/>
                </a:cubicBezTo>
                <a:cubicBezTo>
                  <a:pt x="3254445" y="603283"/>
                  <a:pt x="3260749" y="620398"/>
                  <a:pt x="3260749" y="641532"/>
                </a:cubicBezTo>
                <a:cubicBezTo>
                  <a:pt x="3260749" y="663112"/>
                  <a:pt x="3254445" y="680562"/>
                  <a:pt x="3241838" y="693882"/>
                </a:cubicBezTo>
                <a:cubicBezTo>
                  <a:pt x="3229231" y="707202"/>
                  <a:pt x="3213359" y="713862"/>
                  <a:pt x="3194223" y="713862"/>
                </a:cubicBezTo>
                <a:cubicBezTo>
                  <a:pt x="3175682" y="713862"/>
                  <a:pt x="3160071" y="707091"/>
                  <a:pt x="3147389" y="693547"/>
                </a:cubicBezTo>
                <a:cubicBezTo>
                  <a:pt x="3134708" y="680004"/>
                  <a:pt x="3128367" y="662740"/>
                  <a:pt x="3128367" y="641755"/>
                </a:cubicBezTo>
                <a:cubicBezTo>
                  <a:pt x="3128367" y="620919"/>
                  <a:pt x="3134596" y="603841"/>
                  <a:pt x="3147056" y="590521"/>
                </a:cubicBezTo>
                <a:cubicBezTo>
                  <a:pt x="3159516" y="577201"/>
                  <a:pt x="3175165" y="570541"/>
                  <a:pt x="3194003" y="570541"/>
                </a:cubicBezTo>
                <a:close/>
                <a:moveTo>
                  <a:pt x="2612978" y="570541"/>
                </a:moveTo>
                <a:cubicBezTo>
                  <a:pt x="2632261" y="570541"/>
                  <a:pt x="2648206" y="577089"/>
                  <a:pt x="2660813" y="590186"/>
                </a:cubicBezTo>
                <a:cubicBezTo>
                  <a:pt x="2673421" y="603283"/>
                  <a:pt x="2679724" y="620398"/>
                  <a:pt x="2679724" y="641532"/>
                </a:cubicBezTo>
                <a:cubicBezTo>
                  <a:pt x="2679724" y="663112"/>
                  <a:pt x="2673421" y="680562"/>
                  <a:pt x="2660813" y="693882"/>
                </a:cubicBezTo>
                <a:cubicBezTo>
                  <a:pt x="2648206" y="707202"/>
                  <a:pt x="2632334" y="713862"/>
                  <a:pt x="2613198" y="713862"/>
                </a:cubicBezTo>
                <a:cubicBezTo>
                  <a:pt x="2594657" y="713862"/>
                  <a:pt x="2579046" y="707091"/>
                  <a:pt x="2566364" y="693547"/>
                </a:cubicBezTo>
                <a:cubicBezTo>
                  <a:pt x="2553683" y="680004"/>
                  <a:pt x="2547341" y="662740"/>
                  <a:pt x="2547341" y="641755"/>
                </a:cubicBezTo>
                <a:cubicBezTo>
                  <a:pt x="2547341" y="620919"/>
                  <a:pt x="2553571" y="603841"/>
                  <a:pt x="2566031" y="590521"/>
                </a:cubicBezTo>
                <a:cubicBezTo>
                  <a:pt x="2578491" y="577201"/>
                  <a:pt x="2594140" y="570541"/>
                  <a:pt x="2612978" y="570541"/>
                </a:cubicBezTo>
                <a:close/>
                <a:moveTo>
                  <a:pt x="1374728" y="570541"/>
                </a:moveTo>
                <a:cubicBezTo>
                  <a:pt x="1394011" y="570541"/>
                  <a:pt x="1409956" y="577089"/>
                  <a:pt x="1422563" y="590186"/>
                </a:cubicBezTo>
                <a:cubicBezTo>
                  <a:pt x="1435170" y="603283"/>
                  <a:pt x="1441474" y="620398"/>
                  <a:pt x="1441474" y="641532"/>
                </a:cubicBezTo>
                <a:cubicBezTo>
                  <a:pt x="1441474" y="663112"/>
                  <a:pt x="1435170" y="680562"/>
                  <a:pt x="1422563" y="693882"/>
                </a:cubicBezTo>
                <a:cubicBezTo>
                  <a:pt x="1409956" y="707202"/>
                  <a:pt x="1394084" y="713862"/>
                  <a:pt x="1374948" y="713862"/>
                </a:cubicBezTo>
                <a:cubicBezTo>
                  <a:pt x="1356407" y="713862"/>
                  <a:pt x="1340796" y="707091"/>
                  <a:pt x="1328114" y="693547"/>
                </a:cubicBezTo>
                <a:cubicBezTo>
                  <a:pt x="1315433" y="680004"/>
                  <a:pt x="1309091" y="662740"/>
                  <a:pt x="1309091" y="641755"/>
                </a:cubicBezTo>
                <a:cubicBezTo>
                  <a:pt x="1309091" y="620919"/>
                  <a:pt x="1315321" y="603841"/>
                  <a:pt x="1327781" y="590521"/>
                </a:cubicBezTo>
                <a:cubicBezTo>
                  <a:pt x="1340241" y="577201"/>
                  <a:pt x="1355890" y="570541"/>
                  <a:pt x="1374728" y="570541"/>
                </a:cubicBezTo>
                <a:close/>
                <a:moveTo>
                  <a:pt x="1690984" y="520535"/>
                </a:moveTo>
                <a:lnTo>
                  <a:pt x="1690984" y="763422"/>
                </a:lnTo>
                <a:lnTo>
                  <a:pt x="1751930" y="763422"/>
                </a:lnTo>
                <a:lnTo>
                  <a:pt x="1751930" y="520535"/>
                </a:lnTo>
                <a:close/>
                <a:moveTo>
                  <a:pt x="2935529" y="514284"/>
                </a:moveTo>
                <a:cubicBezTo>
                  <a:pt x="2923788" y="514284"/>
                  <a:pt x="2912308" y="516562"/>
                  <a:pt x="2901087" y="521117"/>
                </a:cubicBezTo>
                <a:cubicBezTo>
                  <a:pt x="2889867" y="525673"/>
                  <a:pt x="2877347" y="533776"/>
                  <a:pt x="2863527" y="545426"/>
                </a:cubicBezTo>
                <a:lnTo>
                  <a:pt x="2863527" y="520535"/>
                </a:lnTo>
                <a:lnTo>
                  <a:pt x="2802582" y="520535"/>
                </a:lnTo>
                <a:lnTo>
                  <a:pt x="2802582" y="763422"/>
                </a:lnTo>
                <a:lnTo>
                  <a:pt x="2863527" y="763422"/>
                </a:lnTo>
                <a:lnTo>
                  <a:pt x="2863527" y="665977"/>
                </a:lnTo>
                <a:cubicBezTo>
                  <a:pt x="2863527" y="640706"/>
                  <a:pt x="2864418" y="624281"/>
                  <a:pt x="2866199" y="616700"/>
                </a:cubicBezTo>
                <a:cubicBezTo>
                  <a:pt x="2869615" y="602131"/>
                  <a:pt x="2875740" y="590721"/>
                  <a:pt x="2884575" y="582470"/>
                </a:cubicBezTo>
                <a:cubicBezTo>
                  <a:pt x="2893409" y="574220"/>
                  <a:pt x="2903987" y="570094"/>
                  <a:pt x="2916310" y="570094"/>
                </a:cubicBezTo>
                <a:cubicBezTo>
                  <a:pt x="2925812" y="570094"/>
                  <a:pt x="2933792" y="572584"/>
                  <a:pt x="2940251" y="577564"/>
                </a:cubicBezTo>
                <a:cubicBezTo>
                  <a:pt x="2946710" y="582544"/>
                  <a:pt x="2951238" y="589791"/>
                  <a:pt x="2953837" y="599306"/>
                </a:cubicBezTo>
                <a:cubicBezTo>
                  <a:pt x="2956436" y="608820"/>
                  <a:pt x="2957735" y="628071"/>
                  <a:pt x="2957735" y="657058"/>
                </a:cubicBezTo>
                <a:lnTo>
                  <a:pt x="2957735" y="763422"/>
                </a:lnTo>
                <a:lnTo>
                  <a:pt x="3018011" y="763422"/>
                </a:lnTo>
                <a:lnTo>
                  <a:pt x="3018011" y="602911"/>
                </a:lnTo>
                <a:cubicBezTo>
                  <a:pt x="3018011" y="574931"/>
                  <a:pt x="3010951" y="553798"/>
                  <a:pt x="2996834" y="539510"/>
                </a:cubicBezTo>
                <a:cubicBezTo>
                  <a:pt x="2980040" y="522693"/>
                  <a:pt x="2959605" y="514284"/>
                  <a:pt x="2935529" y="514284"/>
                </a:cubicBezTo>
                <a:close/>
                <a:moveTo>
                  <a:pt x="2600564" y="514284"/>
                </a:moveTo>
                <a:cubicBezTo>
                  <a:pt x="2568901" y="514284"/>
                  <a:pt x="2541994" y="526265"/>
                  <a:pt x="2519844" y="550226"/>
                </a:cubicBezTo>
                <a:cubicBezTo>
                  <a:pt x="2497695" y="574187"/>
                  <a:pt x="2486619" y="604920"/>
                  <a:pt x="2486619" y="642425"/>
                </a:cubicBezTo>
                <a:cubicBezTo>
                  <a:pt x="2486619" y="678590"/>
                  <a:pt x="2498066" y="708839"/>
                  <a:pt x="2520959" y="733173"/>
                </a:cubicBezTo>
                <a:cubicBezTo>
                  <a:pt x="2543852" y="757506"/>
                  <a:pt x="2570981" y="769673"/>
                  <a:pt x="2602346" y="769673"/>
                </a:cubicBezTo>
                <a:cubicBezTo>
                  <a:pt x="2616320" y="769673"/>
                  <a:pt x="2629290" y="767180"/>
                  <a:pt x="2641257" y="762194"/>
                </a:cubicBezTo>
                <a:cubicBezTo>
                  <a:pt x="2653224" y="757209"/>
                  <a:pt x="2665153" y="749060"/>
                  <a:pt x="2677045" y="737749"/>
                </a:cubicBezTo>
                <a:lnTo>
                  <a:pt x="2677045" y="763422"/>
                </a:lnTo>
                <a:lnTo>
                  <a:pt x="2737990" y="763422"/>
                </a:lnTo>
                <a:lnTo>
                  <a:pt x="2737990" y="520535"/>
                </a:lnTo>
                <a:lnTo>
                  <a:pt x="2677045" y="520535"/>
                </a:lnTo>
                <a:lnTo>
                  <a:pt x="2677045" y="547324"/>
                </a:lnTo>
                <a:cubicBezTo>
                  <a:pt x="2666193" y="536310"/>
                  <a:pt x="2654374" y="528050"/>
                  <a:pt x="2641590" y="522544"/>
                </a:cubicBezTo>
                <a:cubicBezTo>
                  <a:pt x="2628806" y="517037"/>
                  <a:pt x="2615131" y="514284"/>
                  <a:pt x="2600564" y="514284"/>
                </a:cubicBezTo>
                <a:close/>
                <a:moveTo>
                  <a:pt x="2240204" y="514284"/>
                </a:moveTo>
                <a:cubicBezTo>
                  <a:pt x="2228463" y="514284"/>
                  <a:pt x="2216983" y="516562"/>
                  <a:pt x="2205762" y="521117"/>
                </a:cubicBezTo>
                <a:cubicBezTo>
                  <a:pt x="2194542" y="525673"/>
                  <a:pt x="2182022" y="533776"/>
                  <a:pt x="2168202" y="545426"/>
                </a:cubicBezTo>
                <a:lnTo>
                  <a:pt x="2168202" y="520535"/>
                </a:lnTo>
                <a:lnTo>
                  <a:pt x="2107257" y="520535"/>
                </a:lnTo>
                <a:lnTo>
                  <a:pt x="2107257" y="763422"/>
                </a:lnTo>
                <a:lnTo>
                  <a:pt x="2168202" y="763422"/>
                </a:lnTo>
                <a:lnTo>
                  <a:pt x="2168202" y="665977"/>
                </a:lnTo>
                <a:cubicBezTo>
                  <a:pt x="2168202" y="640706"/>
                  <a:pt x="2169093" y="624281"/>
                  <a:pt x="2170874" y="616700"/>
                </a:cubicBezTo>
                <a:cubicBezTo>
                  <a:pt x="2174290" y="602131"/>
                  <a:pt x="2180415" y="590721"/>
                  <a:pt x="2189249" y="582470"/>
                </a:cubicBezTo>
                <a:cubicBezTo>
                  <a:pt x="2198084" y="574220"/>
                  <a:pt x="2208662" y="570094"/>
                  <a:pt x="2220985" y="570094"/>
                </a:cubicBezTo>
                <a:cubicBezTo>
                  <a:pt x="2230486" y="570094"/>
                  <a:pt x="2238467" y="572584"/>
                  <a:pt x="2244926" y="577564"/>
                </a:cubicBezTo>
                <a:cubicBezTo>
                  <a:pt x="2251385" y="582544"/>
                  <a:pt x="2255913" y="589791"/>
                  <a:pt x="2258512" y="599306"/>
                </a:cubicBezTo>
                <a:cubicBezTo>
                  <a:pt x="2261111" y="608820"/>
                  <a:pt x="2262410" y="628071"/>
                  <a:pt x="2262410" y="657058"/>
                </a:cubicBezTo>
                <a:lnTo>
                  <a:pt x="2262410" y="763422"/>
                </a:lnTo>
                <a:lnTo>
                  <a:pt x="2322686" y="763422"/>
                </a:lnTo>
                <a:lnTo>
                  <a:pt x="2322686" y="602911"/>
                </a:lnTo>
                <a:cubicBezTo>
                  <a:pt x="2322686" y="574931"/>
                  <a:pt x="2315627" y="553798"/>
                  <a:pt x="2301509" y="539510"/>
                </a:cubicBezTo>
                <a:cubicBezTo>
                  <a:pt x="2284715" y="522693"/>
                  <a:pt x="2264280" y="514284"/>
                  <a:pt x="2240204" y="514284"/>
                </a:cubicBezTo>
                <a:close/>
                <a:moveTo>
                  <a:pt x="1926058" y="514284"/>
                </a:moveTo>
                <a:cubicBezTo>
                  <a:pt x="1894358" y="514284"/>
                  <a:pt x="1866304" y="525297"/>
                  <a:pt x="1841896" y="547324"/>
                </a:cubicBezTo>
                <a:cubicBezTo>
                  <a:pt x="1814065" y="572624"/>
                  <a:pt x="1800150" y="604250"/>
                  <a:pt x="1800150" y="642202"/>
                </a:cubicBezTo>
                <a:cubicBezTo>
                  <a:pt x="1800150" y="677623"/>
                  <a:pt x="1812465" y="707723"/>
                  <a:pt x="1837096" y="732503"/>
                </a:cubicBezTo>
                <a:cubicBezTo>
                  <a:pt x="1861727" y="757283"/>
                  <a:pt x="1891456" y="769673"/>
                  <a:pt x="1926282" y="769673"/>
                </a:cubicBezTo>
                <a:cubicBezTo>
                  <a:pt x="1949945" y="769673"/>
                  <a:pt x="1971600" y="764055"/>
                  <a:pt x="1991245" y="752818"/>
                </a:cubicBezTo>
                <a:cubicBezTo>
                  <a:pt x="2010890" y="741582"/>
                  <a:pt x="2026406" y="725992"/>
                  <a:pt x="2037791" y="706049"/>
                </a:cubicBezTo>
                <a:cubicBezTo>
                  <a:pt x="2049177" y="686106"/>
                  <a:pt x="2054869" y="664675"/>
                  <a:pt x="2054869" y="641755"/>
                </a:cubicBezTo>
                <a:cubicBezTo>
                  <a:pt x="2054869" y="618984"/>
                  <a:pt x="2049214" y="597776"/>
                  <a:pt x="2037903" y="578131"/>
                </a:cubicBezTo>
                <a:cubicBezTo>
                  <a:pt x="2026592" y="558486"/>
                  <a:pt x="2010853" y="542933"/>
                  <a:pt x="1990687" y="531473"/>
                </a:cubicBezTo>
                <a:cubicBezTo>
                  <a:pt x="1970521" y="520014"/>
                  <a:pt x="1948978" y="514284"/>
                  <a:pt x="1926058" y="514284"/>
                </a:cubicBezTo>
                <a:close/>
                <a:moveTo>
                  <a:pt x="1362314" y="514284"/>
                </a:moveTo>
                <a:cubicBezTo>
                  <a:pt x="1330650" y="514284"/>
                  <a:pt x="1303744" y="526265"/>
                  <a:pt x="1281594" y="550226"/>
                </a:cubicBezTo>
                <a:cubicBezTo>
                  <a:pt x="1259444" y="574187"/>
                  <a:pt x="1248370" y="604920"/>
                  <a:pt x="1248370" y="642425"/>
                </a:cubicBezTo>
                <a:cubicBezTo>
                  <a:pt x="1248370" y="678590"/>
                  <a:pt x="1259816" y="708839"/>
                  <a:pt x="1282709" y="733173"/>
                </a:cubicBezTo>
                <a:cubicBezTo>
                  <a:pt x="1305602" y="757506"/>
                  <a:pt x="1332731" y="769673"/>
                  <a:pt x="1364096" y="769673"/>
                </a:cubicBezTo>
                <a:cubicBezTo>
                  <a:pt x="1378070" y="769673"/>
                  <a:pt x="1391040" y="767180"/>
                  <a:pt x="1403007" y="762194"/>
                </a:cubicBezTo>
                <a:cubicBezTo>
                  <a:pt x="1414973" y="757209"/>
                  <a:pt x="1426903" y="749060"/>
                  <a:pt x="1438795" y="737749"/>
                </a:cubicBezTo>
                <a:lnTo>
                  <a:pt x="1438795" y="763422"/>
                </a:lnTo>
                <a:lnTo>
                  <a:pt x="1499740" y="763422"/>
                </a:lnTo>
                <a:lnTo>
                  <a:pt x="1499740" y="520535"/>
                </a:lnTo>
                <a:lnTo>
                  <a:pt x="1438795" y="520535"/>
                </a:lnTo>
                <a:lnTo>
                  <a:pt x="1438795" y="547324"/>
                </a:lnTo>
                <a:cubicBezTo>
                  <a:pt x="1427943" y="536310"/>
                  <a:pt x="1416124" y="528050"/>
                  <a:pt x="1403340" y="522544"/>
                </a:cubicBezTo>
                <a:cubicBezTo>
                  <a:pt x="1390556" y="517037"/>
                  <a:pt x="1376880" y="514284"/>
                  <a:pt x="1362314" y="514284"/>
                </a:cubicBezTo>
                <a:close/>
                <a:moveTo>
                  <a:pt x="944984" y="514284"/>
                </a:moveTo>
                <a:cubicBezTo>
                  <a:pt x="913283" y="514284"/>
                  <a:pt x="885229" y="525297"/>
                  <a:pt x="860821" y="547324"/>
                </a:cubicBezTo>
                <a:cubicBezTo>
                  <a:pt x="832990" y="572624"/>
                  <a:pt x="819075" y="604250"/>
                  <a:pt x="819075" y="642202"/>
                </a:cubicBezTo>
                <a:cubicBezTo>
                  <a:pt x="819075" y="677623"/>
                  <a:pt x="831390" y="707723"/>
                  <a:pt x="856021" y="732503"/>
                </a:cubicBezTo>
                <a:cubicBezTo>
                  <a:pt x="880653" y="757283"/>
                  <a:pt x="910381" y="769673"/>
                  <a:pt x="945207" y="769673"/>
                </a:cubicBezTo>
                <a:cubicBezTo>
                  <a:pt x="968870" y="769673"/>
                  <a:pt x="990525" y="764055"/>
                  <a:pt x="1010170" y="752818"/>
                </a:cubicBezTo>
                <a:cubicBezTo>
                  <a:pt x="1029816" y="741582"/>
                  <a:pt x="1045331" y="725992"/>
                  <a:pt x="1056716" y="706049"/>
                </a:cubicBezTo>
                <a:cubicBezTo>
                  <a:pt x="1068101" y="686106"/>
                  <a:pt x="1073794" y="664675"/>
                  <a:pt x="1073794" y="641755"/>
                </a:cubicBezTo>
                <a:cubicBezTo>
                  <a:pt x="1073794" y="618984"/>
                  <a:pt x="1068139" y="597776"/>
                  <a:pt x="1056828" y="578131"/>
                </a:cubicBezTo>
                <a:cubicBezTo>
                  <a:pt x="1045517" y="558486"/>
                  <a:pt x="1029778" y="542933"/>
                  <a:pt x="1009612" y="531473"/>
                </a:cubicBezTo>
                <a:cubicBezTo>
                  <a:pt x="989446" y="520014"/>
                  <a:pt x="967903" y="514284"/>
                  <a:pt x="944984" y="514284"/>
                </a:cubicBezTo>
                <a:close/>
                <a:moveTo>
                  <a:pt x="494927" y="435033"/>
                </a:moveTo>
                <a:lnTo>
                  <a:pt x="494927" y="763422"/>
                </a:lnTo>
                <a:lnTo>
                  <a:pt x="557435" y="763422"/>
                </a:lnTo>
                <a:lnTo>
                  <a:pt x="557435" y="547993"/>
                </a:lnTo>
                <a:lnTo>
                  <a:pt x="697778" y="763422"/>
                </a:lnTo>
                <a:lnTo>
                  <a:pt x="757907" y="763422"/>
                </a:lnTo>
                <a:lnTo>
                  <a:pt x="757907" y="435033"/>
                </a:lnTo>
                <a:lnTo>
                  <a:pt x="695399" y="435033"/>
                </a:lnTo>
                <a:lnTo>
                  <a:pt x="695399" y="651131"/>
                </a:lnTo>
                <a:lnTo>
                  <a:pt x="554885" y="435033"/>
                </a:lnTo>
                <a:close/>
                <a:moveTo>
                  <a:pt x="1571699" y="431015"/>
                </a:moveTo>
                <a:lnTo>
                  <a:pt x="1571699" y="520535"/>
                </a:lnTo>
                <a:lnTo>
                  <a:pt x="1540445" y="520535"/>
                </a:lnTo>
                <a:lnTo>
                  <a:pt x="1540445" y="572997"/>
                </a:lnTo>
                <a:lnTo>
                  <a:pt x="1571699" y="572997"/>
                </a:lnTo>
                <a:lnTo>
                  <a:pt x="1571699" y="763422"/>
                </a:lnTo>
                <a:lnTo>
                  <a:pt x="1632644" y="763422"/>
                </a:lnTo>
                <a:lnTo>
                  <a:pt x="1632644" y="572997"/>
                </a:lnTo>
                <a:lnTo>
                  <a:pt x="1668809" y="572997"/>
                </a:lnTo>
                <a:lnTo>
                  <a:pt x="1668809" y="520535"/>
                </a:lnTo>
                <a:lnTo>
                  <a:pt x="1632644" y="520535"/>
                </a:lnTo>
                <a:lnTo>
                  <a:pt x="1632644" y="431015"/>
                </a:lnTo>
                <a:close/>
                <a:moveTo>
                  <a:pt x="1133549" y="431015"/>
                </a:moveTo>
                <a:lnTo>
                  <a:pt x="1133549" y="520535"/>
                </a:lnTo>
                <a:lnTo>
                  <a:pt x="1102295" y="520535"/>
                </a:lnTo>
                <a:lnTo>
                  <a:pt x="1102295" y="572997"/>
                </a:lnTo>
                <a:lnTo>
                  <a:pt x="1133549" y="572997"/>
                </a:lnTo>
                <a:lnTo>
                  <a:pt x="1133549" y="763422"/>
                </a:lnTo>
                <a:lnTo>
                  <a:pt x="1194494" y="763422"/>
                </a:lnTo>
                <a:lnTo>
                  <a:pt x="1194494" y="572997"/>
                </a:lnTo>
                <a:lnTo>
                  <a:pt x="1230659" y="572997"/>
                </a:lnTo>
                <a:lnTo>
                  <a:pt x="1230659" y="520535"/>
                </a:lnTo>
                <a:lnTo>
                  <a:pt x="1194494" y="520535"/>
                </a:lnTo>
                <a:lnTo>
                  <a:pt x="1194494" y="431015"/>
                </a:lnTo>
                <a:close/>
                <a:moveTo>
                  <a:pt x="3258070" y="426773"/>
                </a:moveTo>
                <a:lnTo>
                  <a:pt x="3258070" y="547324"/>
                </a:lnTo>
                <a:cubicBezTo>
                  <a:pt x="3247218" y="536310"/>
                  <a:pt x="3235399" y="528050"/>
                  <a:pt x="3222615" y="522544"/>
                </a:cubicBezTo>
                <a:cubicBezTo>
                  <a:pt x="3209831" y="517037"/>
                  <a:pt x="3196156" y="514284"/>
                  <a:pt x="3181589" y="514284"/>
                </a:cubicBezTo>
                <a:cubicBezTo>
                  <a:pt x="3149926" y="514284"/>
                  <a:pt x="3123019" y="526265"/>
                  <a:pt x="3100869" y="550226"/>
                </a:cubicBezTo>
                <a:cubicBezTo>
                  <a:pt x="3078719" y="574187"/>
                  <a:pt x="3067645" y="604920"/>
                  <a:pt x="3067645" y="642425"/>
                </a:cubicBezTo>
                <a:cubicBezTo>
                  <a:pt x="3067645" y="678590"/>
                  <a:pt x="3079091" y="708839"/>
                  <a:pt x="3101984" y="733173"/>
                </a:cubicBezTo>
                <a:cubicBezTo>
                  <a:pt x="3124877" y="757506"/>
                  <a:pt x="3152006" y="769673"/>
                  <a:pt x="3183371" y="769673"/>
                </a:cubicBezTo>
                <a:cubicBezTo>
                  <a:pt x="3197345" y="769673"/>
                  <a:pt x="3210315" y="767180"/>
                  <a:pt x="3222282" y="762194"/>
                </a:cubicBezTo>
                <a:cubicBezTo>
                  <a:pt x="3234249" y="757209"/>
                  <a:pt x="3246178" y="749060"/>
                  <a:pt x="3258070" y="737749"/>
                </a:cubicBezTo>
                <a:lnTo>
                  <a:pt x="3258070" y="763422"/>
                </a:lnTo>
                <a:lnTo>
                  <a:pt x="3319015" y="763422"/>
                </a:lnTo>
                <a:lnTo>
                  <a:pt x="3319015" y="426773"/>
                </a:lnTo>
                <a:close/>
                <a:moveTo>
                  <a:pt x="1721457" y="420522"/>
                </a:moveTo>
                <a:cubicBezTo>
                  <a:pt x="1710772" y="420522"/>
                  <a:pt x="1701645" y="424317"/>
                  <a:pt x="1694077" y="431908"/>
                </a:cubicBezTo>
                <a:cubicBezTo>
                  <a:pt x="1686509" y="439498"/>
                  <a:pt x="1682724" y="448651"/>
                  <a:pt x="1682724" y="459366"/>
                </a:cubicBezTo>
                <a:cubicBezTo>
                  <a:pt x="1682724" y="470528"/>
                  <a:pt x="1686546" y="480016"/>
                  <a:pt x="1694188" y="487830"/>
                </a:cubicBezTo>
                <a:cubicBezTo>
                  <a:pt x="1701831" y="495643"/>
                  <a:pt x="1711069" y="499550"/>
                  <a:pt x="1721904" y="499550"/>
                </a:cubicBezTo>
                <a:cubicBezTo>
                  <a:pt x="1732440" y="499550"/>
                  <a:pt x="1741492" y="495718"/>
                  <a:pt x="1749061" y="488053"/>
                </a:cubicBezTo>
                <a:cubicBezTo>
                  <a:pt x="1756629" y="480388"/>
                  <a:pt x="1760413" y="471124"/>
                  <a:pt x="1760413" y="460259"/>
                </a:cubicBezTo>
                <a:cubicBezTo>
                  <a:pt x="1760413" y="449246"/>
                  <a:pt x="1756591" y="439870"/>
                  <a:pt x="1748949" y="432131"/>
                </a:cubicBezTo>
                <a:cubicBezTo>
                  <a:pt x="1741306" y="424392"/>
                  <a:pt x="1732142" y="420522"/>
                  <a:pt x="1721457" y="420522"/>
                </a:cubicBez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354E96-D97F-35BE-AAB6-F23A379117A3}"/>
              </a:ext>
            </a:extLst>
          </p:cNvPr>
          <p:cNvSpPr/>
          <p:nvPr/>
        </p:nvSpPr>
        <p:spPr>
          <a:xfrm>
            <a:off x="262396" y="79514"/>
            <a:ext cx="3283889" cy="121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1CBA301-6B1C-B2F8-7BC4-8211F9360BE9}"/>
              </a:ext>
            </a:extLst>
          </p:cNvPr>
          <p:cNvGrpSpPr/>
          <p:nvPr/>
        </p:nvGrpSpPr>
        <p:grpSpPr>
          <a:xfrm>
            <a:off x="3628096" y="2670217"/>
            <a:ext cx="5933213" cy="2502287"/>
            <a:chOff x="3628093" y="2670214"/>
            <a:chExt cx="5933213" cy="250228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F654F09-ED13-6F8E-D442-653CA242D9A9}"/>
                </a:ext>
              </a:extLst>
            </p:cNvPr>
            <p:cNvSpPr txBox="1"/>
            <p:nvPr/>
          </p:nvSpPr>
          <p:spPr>
            <a:xfrm>
              <a:off x="3628093" y="2670214"/>
              <a:ext cx="5164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A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703EBDE-D06D-8688-8642-ACAA864344D5}"/>
                </a:ext>
              </a:extLst>
            </p:cNvPr>
            <p:cNvSpPr txBox="1"/>
            <p:nvPr/>
          </p:nvSpPr>
          <p:spPr>
            <a:xfrm>
              <a:off x="4812704" y="2670215"/>
              <a:ext cx="5164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</a:t>
              </a:r>
            </a:p>
          </p:txBody>
        </p:sp>
        <p:cxnSp>
          <p:nvCxnSpPr>
            <p:cNvPr id="2" name="Straight Arrow Connector 1">
              <a:extLst>
                <a:ext uri="{FF2B5EF4-FFF2-40B4-BE49-F238E27FC236}">
                  <a16:creationId xmlns:a16="http://schemas.microsoft.com/office/drawing/2014/main" id="{89C32252-8F34-E218-A40E-8E80304DA9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67283" y="2674960"/>
              <a:ext cx="0" cy="249754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284EDD46-CE1B-7404-801D-5CA31A131BAB}"/>
                </a:ext>
              </a:extLst>
            </p:cNvPr>
            <p:cNvCxnSpPr>
              <a:cxnSpLocks/>
            </p:cNvCxnSpPr>
            <p:nvPr/>
          </p:nvCxnSpPr>
          <p:spPr>
            <a:xfrm>
              <a:off x="8055503" y="3923730"/>
              <a:ext cx="1505803" cy="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EDE274AE-0B43-AFDC-7255-DFFC05FA30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12704" y="3357348"/>
              <a:ext cx="0" cy="1815153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D7D6CEF7-8CE3-26A7-CB63-D2BF387B98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55503" y="4384344"/>
              <a:ext cx="1120985" cy="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E4EE3F7-A2F0-2C3C-0580-4D66D3ECC385}"/>
                </a:ext>
              </a:extLst>
            </p:cNvPr>
            <p:cNvSpPr txBox="1"/>
            <p:nvPr/>
          </p:nvSpPr>
          <p:spPr>
            <a:xfrm>
              <a:off x="8508794" y="4552570"/>
              <a:ext cx="5164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DA721C4-81B3-7861-E209-9DA9EF4FCA18}"/>
                </a:ext>
              </a:extLst>
            </p:cNvPr>
            <p:cNvSpPr txBox="1"/>
            <p:nvPr/>
          </p:nvSpPr>
          <p:spPr>
            <a:xfrm>
              <a:off x="8489275" y="3221082"/>
              <a:ext cx="5164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565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78998A-FF75-DFAD-675C-013E63CB9E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C3D73D2-152B-2463-59F4-E75751BC50C0}"/>
              </a:ext>
            </a:extLst>
          </p:cNvPr>
          <p:cNvSpPr/>
          <p:nvPr/>
        </p:nvSpPr>
        <p:spPr>
          <a:xfrm>
            <a:off x="-71562" y="-222637"/>
            <a:ext cx="12753892" cy="737086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2279488" y="1124107"/>
                </a:moveTo>
                <a:cubicBezTo>
                  <a:pt x="2298868" y="1124107"/>
                  <a:pt x="2314782" y="1130618"/>
                  <a:pt x="2327231" y="1143641"/>
                </a:cubicBezTo>
                <a:cubicBezTo>
                  <a:pt x="2339679" y="1156663"/>
                  <a:pt x="2345903" y="1173592"/>
                  <a:pt x="2345903" y="1194428"/>
                </a:cubicBezTo>
                <a:cubicBezTo>
                  <a:pt x="2345903" y="1215264"/>
                  <a:pt x="2339567" y="1232305"/>
                  <a:pt x="2326896" y="1245551"/>
                </a:cubicBezTo>
                <a:cubicBezTo>
                  <a:pt x="2314224" y="1258797"/>
                  <a:pt x="2298347" y="1265420"/>
                  <a:pt x="2279265" y="1265420"/>
                </a:cubicBezTo>
                <a:cubicBezTo>
                  <a:pt x="2260182" y="1265420"/>
                  <a:pt x="2244417" y="1258871"/>
                  <a:pt x="2231969" y="1245774"/>
                </a:cubicBezTo>
                <a:cubicBezTo>
                  <a:pt x="2219521" y="1232677"/>
                  <a:pt x="2213297" y="1215562"/>
                  <a:pt x="2213297" y="1194428"/>
                </a:cubicBezTo>
                <a:cubicBezTo>
                  <a:pt x="2213297" y="1173890"/>
                  <a:pt x="2219595" y="1157035"/>
                  <a:pt x="2232192" y="1143864"/>
                </a:cubicBezTo>
                <a:cubicBezTo>
                  <a:pt x="2244789" y="1130693"/>
                  <a:pt x="2260554" y="1124107"/>
                  <a:pt x="2279488" y="1124107"/>
                </a:cubicBezTo>
                <a:close/>
                <a:moveTo>
                  <a:pt x="1727153" y="1122991"/>
                </a:moveTo>
                <a:cubicBezTo>
                  <a:pt x="1746436" y="1122991"/>
                  <a:pt x="1762381" y="1129539"/>
                  <a:pt x="1774988" y="1142636"/>
                </a:cubicBezTo>
                <a:cubicBezTo>
                  <a:pt x="1787595" y="1155733"/>
                  <a:pt x="1793899" y="1172848"/>
                  <a:pt x="1793899" y="1193982"/>
                </a:cubicBezTo>
                <a:cubicBezTo>
                  <a:pt x="1793899" y="1215562"/>
                  <a:pt x="1787595" y="1233012"/>
                  <a:pt x="1774988" y="1246332"/>
                </a:cubicBezTo>
                <a:cubicBezTo>
                  <a:pt x="1762381" y="1259652"/>
                  <a:pt x="1746509" y="1266312"/>
                  <a:pt x="1727373" y="1266312"/>
                </a:cubicBezTo>
                <a:cubicBezTo>
                  <a:pt x="1708832" y="1266312"/>
                  <a:pt x="1693221" y="1259541"/>
                  <a:pt x="1680539" y="1245997"/>
                </a:cubicBezTo>
                <a:cubicBezTo>
                  <a:pt x="1667857" y="1232454"/>
                  <a:pt x="1661516" y="1215190"/>
                  <a:pt x="1661516" y="1194205"/>
                </a:cubicBezTo>
                <a:cubicBezTo>
                  <a:pt x="1661516" y="1173369"/>
                  <a:pt x="1667746" y="1156291"/>
                  <a:pt x="1680206" y="1142971"/>
                </a:cubicBezTo>
                <a:cubicBezTo>
                  <a:pt x="1692666" y="1129651"/>
                  <a:pt x="1708315" y="1122991"/>
                  <a:pt x="1727153" y="1122991"/>
                </a:cubicBezTo>
                <a:close/>
                <a:moveTo>
                  <a:pt x="993576" y="1122991"/>
                </a:moveTo>
                <a:cubicBezTo>
                  <a:pt x="1012626" y="1122991"/>
                  <a:pt x="1028402" y="1129651"/>
                  <a:pt x="1040903" y="1142971"/>
                </a:cubicBezTo>
                <a:cubicBezTo>
                  <a:pt x="1053405" y="1156291"/>
                  <a:pt x="1059656" y="1173369"/>
                  <a:pt x="1059656" y="1194205"/>
                </a:cubicBezTo>
                <a:cubicBezTo>
                  <a:pt x="1059656" y="1215190"/>
                  <a:pt x="1053293" y="1232454"/>
                  <a:pt x="1040568" y="1245997"/>
                </a:cubicBezTo>
                <a:cubicBezTo>
                  <a:pt x="1027843" y="1259541"/>
                  <a:pt x="1012179" y="1266312"/>
                  <a:pt x="993576" y="1266312"/>
                </a:cubicBezTo>
                <a:cubicBezTo>
                  <a:pt x="974377" y="1266312"/>
                  <a:pt x="958452" y="1259652"/>
                  <a:pt x="945802" y="1246332"/>
                </a:cubicBezTo>
                <a:cubicBezTo>
                  <a:pt x="933152" y="1233012"/>
                  <a:pt x="926826" y="1215562"/>
                  <a:pt x="926826" y="1193982"/>
                </a:cubicBezTo>
                <a:cubicBezTo>
                  <a:pt x="926826" y="1172848"/>
                  <a:pt x="933152" y="1155733"/>
                  <a:pt x="945802" y="1142636"/>
                </a:cubicBezTo>
                <a:cubicBezTo>
                  <a:pt x="958452" y="1129539"/>
                  <a:pt x="974377" y="1122991"/>
                  <a:pt x="993576" y="1122991"/>
                </a:cubicBezTo>
                <a:close/>
                <a:moveTo>
                  <a:pt x="1291120" y="1118303"/>
                </a:moveTo>
                <a:cubicBezTo>
                  <a:pt x="1306775" y="1118303"/>
                  <a:pt x="1320529" y="1122544"/>
                  <a:pt x="1332380" y="1131028"/>
                </a:cubicBezTo>
                <a:cubicBezTo>
                  <a:pt x="1344232" y="1139511"/>
                  <a:pt x="1352170" y="1150524"/>
                  <a:pt x="1356196" y="1164067"/>
                </a:cubicBezTo>
                <a:lnTo>
                  <a:pt x="1224036" y="1164067"/>
                </a:lnTo>
                <a:cubicBezTo>
                  <a:pt x="1230894" y="1149036"/>
                  <a:pt x="1238348" y="1138543"/>
                  <a:pt x="1246399" y="1132590"/>
                </a:cubicBezTo>
                <a:cubicBezTo>
                  <a:pt x="1259219" y="1123065"/>
                  <a:pt x="1274126" y="1118303"/>
                  <a:pt x="1291120" y="1118303"/>
                </a:cubicBezTo>
                <a:close/>
                <a:moveTo>
                  <a:pt x="2043410" y="1072985"/>
                </a:moveTo>
                <a:lnTo>
                  <a:pt x="2043410" y="1315872"/>
                </a:lnTo>
                <a:lnTo>
                  <a:pt x="2104355" y="1315872"/>
                </a:lnTo>
                <a:lnTo>
                  <a:pt x="2104355" y="1072985"/>
                </a:lnTo>
                <a:close/>
                <a:moveTo>
                  <a:pt x="2804665" y="1066734"/>
                </a:moveTo>
                <a:cubicBezTo>
                  <a:pt x="2781597" y="1066734"/>
                  <a:pt x="2762659" y="1073543"/>
                  <a:pt x="2747850" y="1087161"/>
                </a:cubicBezTo>
                <a:cubicBezTo>
                  <a:pt x="2733042" y="1100778"/>
                  <a:pt x="2725637" y="1117187"/>
                  <a:pt x="2725637" y="1136385"/>
                </a:cubicBezTo>
                <a:cubicBezTo>
                  <a:pt x="2725637" y="1166151"/>
                  <a:pt x="2745283" y="1190931"/>
                  <a:pt x="2784574" y="1210725"/>
                </a:cubicBezTo>
                <a:lnTo>
                  <a:pt x="2805112" y="1220994"/>
                </a:lnTo>
                <a:cubicBezTo>
                  <a:pt x="2822822" y="1229924"/>
                  <a:pt x="2831678" y="1239077"/>
                  <a:pt x="2831678" y="1248453"/>
                </a:cubicBezTo>
                <a:cubicBezTo>
                  <a:pt x="2831678" y="1253513"/>
                  <a:pt x="2829222" y="1257978"/>
                  <a:pt x="2824311" y="1261848"/>
                </a:cubicBezTo>
                <a:cubicBezTo>
                  <a:pt x="2819399" y="1265717"/>
                  <a:pt x="2812925" y="1267652"/>
                  <a:pt x="2804889" y="1267652"/>
                </a:cubicBezTo>
                <a:cubicBezTo>
                  <a:pt x="2797447" y="1267652"/>
                  <a:pt x="2788927" y="1265085"/>
                  <a:pt x="2779327" y="1259950"/>
                </a:cubicBezTo>
                <a:cubicBezTo>
                  <a:pt x="2769728" y="1254815"/>
                  <a:pt x="2761356" y="1248081"/>
                  <a:pt x="2754212" y="1239747"/>
                </a:cubicBezTo>
                <a:lnTo>
                  <a:pt x="2716708" y="1280600"/>
                </a:lnTo>
                <a:cubicBezTo>
                  <a:pt x="2737842" y="1308282"/>
                  <a:pt x="2766119" y="1322123"/>
                  <a:pt x="2801540" y="1322123"/>
                </a:cubicBezTo>
                <a:cubicBezTo>
                  <a:pt x="2828180" y="1322123"/>
                  <a:pt x="2849425" y="1314905"/>
                  <a:pt x="2865275" y="1300468"/>
                </a:cubicBezTo>
                <a:cubicBezTo>
                  <a:pt x="2881126" y="1286032"/>
                  <a:pt x="2889051" y="1268024"/>
                  <a:pt x="2889051" y="1246444"/>
                </a:cubicBezTo>
                <a:cubicBezTo>
                  <a:pt x="2889051" y="1230222"/>
                  <a:pt x="2884661" y="1216083"/>
                  <a:pt x="2875880" y="1204028"/>
                </a:cubicBezTo>
                <a:cubicBezTo>
                  <a:pt x="2867099" y="1191973"/>
                  <a:pt x="2850951" y="1180141"/>
                  <a:pt x="2827436" y="1168532"/>
                </a:cubicBezTo>
                <a:lnTo>
                  <a:pt x="2805112" y="1157370"/>
                </a:lnTo>
                <a:cubicBezTo>
                  <a:pt x="2795438" y="1152608"/>
                  <a:pt x="2789373" y="1148850"/>
                  <a:pt x="2786918" y="1146097"/>
                </a:cubicBezTo>
                <a:cubicBezTo>
                  <a:pt x="2784462" y="1143343"/>
                  <a:pt x="2783234" y="1140329"/>
                  <a:pt x="2783234" y="1137055"/>
                </a:cubicBezTo>
                <a:cubicBezTo>
                  <a:pt x="2783234" y="1132739"/>
                  <a:pt x="2785169" y="1129130"/>
                  <a:pt x="2789038" y="1126228"/>
                </a:cubicBezTo>
                <a:cubicBezTo>
                  <a:pt x="2792908" y="1123326"/>
                  <a:pt x="2798266" y="1121875"/>
                  <a:pt x="2805112" y="1121875"/>
                </a:cubicBezTo>
                <a:cubicBezTo>
                  <a:pt x="2817613" y="1121875"/>
                  <a:pt x="2831529" y="1129465"/>
                  <a:pt x="2846858" y="1144645"/>
                </a:cubicBezTo>
                <a:lnTo>
                  <a:pt x="2884586" y="1106917"/>
                </a:lnTo>
                <a:cubicBezTo>
                  <a:pt x="2874912" y="1093969"/>
                  <a:pt x="2863117" y="1084035"/>
                  <a:pt x="2849202" y="1077115"/>
                </a:cubicBezTo>
                <a:cubicBezTo>
                  <a:pt x="2835287" y="1070194"/>
                  <a:pt x="2820441" y="1066734"/>
                  <a:pt x="2804665" y="1066734"/>
                </a:cubicBezTo>
                <a:close/>
                <a:moveTo>
                  <a:pt x="2592629" y="1066734"/>
                </a:moveTo>
                <a:cubicBezTo>
                  <a:pt x="2580888" y="1066734"/>
                  <a:pt x="2569408" y="1069012"/>
                  <a:pt x="2558187" y="1073567"/>
                </a:cubicBezTo>
                <a:cubicBezTo>
                  <a:pt x="2546967" y="1078123"/>
                  <a:pt x="2534447" y="1086226"/>
                  <a:pt x="2520627" y="1097876"/>
                </a:cubicBezTo>
                <a:lnTo>
                  <a:pt x="2520627" y="1072985"/>
                </a:lnTo>
                <a:lnTo>
                  <a:pt x="2459682" y="1072985"/>
                </a:lnTo>
                <a:lnTo>
                  <a:pt x="2459682" y="1315872"/>
                </a:lnTo>
                <a:lnTo>
                  <a:pt x="2520627" y="1315872"/>
                </a:lnTo>
                <a:lnTo>
                  <a:pt x="2520627" y="1218427"/>
                </a:lnTo>
                <a:cubicBezTo>
                  <a:pt x="2520627" y="1193156"/>
                  <a:pt x="2521518" y="1176731"/>
                  <a:pt x="2523299" y="1169150"/>
                </a:cubicBezTo>
                <a:cubicBezTo>
                  <a:pt x="2526715" y="1154581"/>
                  <a:pt x="2532840" y="1143171"/>
                  <a:pt x="2541675" y="1134920"/>
                </a:cubicBezTo>
                <a:cubicBezTo>
                  <a:pt x="2550509" y="1126670"/>
                  <a:pt x="2561087" y="1122544"/>
                  <a:pt x="2573410" y="1122544"/>
                </a:cubicBezTo>
                <a:cubicBezTo>
                  <a:pt x="2582912" y="1122544"/>
                  <a:pt x="2590892" y="1125034"/>
                  <a:pt x="2597351" y="1130014"/>
                </a:cubicBezTo>
                <a:cubicBezTo>
                  <a:pt x="2603810" y="1134994"/>
                  <a:pt x="2608338" y="1142241"/>
                  <a:pt x="2610937" y="1151756"/>
                </a:cubicBezTo>
                <a:cubicBezTo>
                  <a:pt x="2613536" y="1161271"/>
                  <a:pt x="2614835" y="1180521"/>
                  <a:pt x="2614835" y="1209508"/>
                </a:cubicBezTo>
                <a:lnTo>
                  <a:pt x="2614835" y="1315872"/>
                </a:lnTo>
                <a:lnTo>
                  <a:pt x="2675111" y="1315872"/>
                </a:lnTo>
                <a:lnTo>
                  <a:pt x="2675111" y="1155361"/>
                </a:lnTo>
                <a:cubicBezTo>
                  <a:pt x="2675111" y="1127381"/>
                  <a:pt x="2668051" y="1106248"/>
                  <a:pt x="2653934" y="1091960"/>
                </a:cubicBezTo>
                <a:cubicBezTo>
                  <a:pt x="2637140" y="1075143"/>
                  <a:pt x="2616705" y="1066734"/>
                  <a:pt x="2592629" y="1066734"/>
                </a:cubicBezTo>
                <a:close/>
                <a:moveTo>
                  <a:pt x="2278483" y="1066734"/>
                </a:moveTo>
                <a:cubicBezTo>
                  <a:pt x="2246783" y="1066734"/>
                  <a:pt x="2218729" y="1077747"/>
                  <a:pt x="2194321" y="1099774"/>
                </a:cubicBezTo>
                <a:cubicBezTo>
                  <a:pt x="2166490" y="1125074"/>
                  <a:pt x="2152575" y="1156701"/>
                  <a:pt x="2152575" y="1194652"/>
                </a:cubicBezTo>
                <a:cubicBezTo>
                  <a:pt x="2152575" y="1230073"/>
                  <a:pt x="2164890" y="1260173"/>
                  <a:pt x="2189522" y="1284953"/>
                </a:cubicBezTo>
                <a:cubicBezTo>
                  <a:pt x="2214152" y="1309733"/>
                  <a:pt x="2243881" y="1322123"/>
                  <a:pt x="2278707" y="1322123"/>
                </a:cubicBezTo>
                <a:cubicBezTo>
                  <a:pt x="2302370" y="1322123"/>
                  <a:pt x="2324025" y="1316505"/>
                  <a:pt x="2343670" y="1305268"/>
                </a:cubicBezTo>
                <a:cubicBezTo>
                  <a:pt x="2363316" y="1294032"/>
                  <a:pt x="2378831" y="1278442"/>
                  <a:pt x="2390216" y="1258499"/>
                </a:cubicBezTo>
                <a:cubicBezTo>
                  <a:pt x="2401602" y="1238556"/>
                  <a:pt x="2407294" y="1217125"/>
                  <a:pt x="2407294" y="1194205"/>
                </a:cubicBezTo>
                <a:cubicBezTo>
                  <a:pt x="2407294" y="1171434"/>
                  <a:pt x="2401639" y="1150226"/>
                  <a:pt x="2390328" y="1130581"/>
                </a:cubicBezTo>
                <a:cubicBezTo>
                  <a:pt x="2379017" y="1110936"/>
                  <a:pt x="2363278" y="1095383"/>
                  <a:pt x="2343112" y="1083923"/>
                </a:cubicBezTo>
                <a:cubicBezTo>
                  <a:pt x="2322946" y="1072464"/>
                  <a:pt x="2301403" y="1066734"/>
                  <a:pt x="2278483" y="1066734"/>
                </a:cubicBezTo>
                <a:close/>
                <a:moveTo>
                  <a:pt x="1714739" y="1066734"/>
                </a:moveTo>
                <a:cubicBezTo>
                  <a:pt x="1683076" y="1066734"/>
                  <a:pt x="1656169" y="1078715"/>
                  <a:pt x="1634019" y="1102676"/>
                </a:cubicBezTo>
                <a:cubicBezTo>
                  <a:pt x="1611870" y="1126637"/>
                  <a:pt x="1600795" y="1157370"/>
                  <a:pt x="1600795" y="1194875"/>
                </a:cubicBezTo>
                <a:cubicBezTo>
                  <a:pt x="1600795" y="1231040"/>
                  <a:pt x="1612241" y="1261289"/>
                  <a:pt x="1635134" y="1285623"/>
                </a:cubicBezTo>
                <a:cubicBezTo>
                  <a:pt x="1658027" y="1309956"/>
                  <a:pt x="1685156" y="1322123"/>
                  <a:pt x="1716521" y="1322123"/>
                </a:cubicBezTo>
                <a:cubicBezTo>
                  <a:pt x="1730495" y="1322123"/>
                  <a:pt x="1743465" y="1319630"/>
                  <a:pt x="1755432" y="1314644"/>
                </a:cubicBezTo>
                <a:cubicBezTo>
                  <a:pt x="1767398" y="1309659"/>
                  <a:pt x="1779328" y="1301510"/>
                  <a:pt x="1791220" y="1290199"/>
                </a:cubicBezTo>
                <a:lnTo>
                  <a:pt x="1791220" y="1315872"/>
                </a:lnTo>
                <a:lnTo>
                  <a:pt x="1852165" y="1315872"/>
                </a:lnTo>
                <a:lnTo>
                  <a:pt x="1852165" y="1072985"/>
                </a:lnTo>
                <a:lnTo>
                  <a:pt x="1791220" y="1072985"/>
                </a:lnTo>
                <a:lnTo>
                  <a:pt x="1791220" y="1099774"/>
                </a:lnTo>
                <a:cubicBezTo>
                  <a:pt x="1780367" y="1088760"/>
                  <a:pt x="1768549" y="1080500"/>
                  <a:pt x="1755765" y="1074994"/>
                </a:cubicBezTo>
                <a:cubicBezTo>
                  <a:pt x="1742981" y="1069487"/>
                  <a:pt x="1729305" y="1066734"/>
                  <a:pt x="1714739" y="1066734"/>
                </a:cubicBezTo>
                <a:close/>
                <a:moveTo>
                  <a:pt x="1560388" y="1066734"/>
                </a:moveTo>
                <a:cubicBezTo>
                  <a:pt x="1549226" y="1066734"/>
                  <a:pt x="1538957" y="1069859"/>
                  <a:pt x="1529580" y="1076110"/>
                </a:cubicBezTo>
                <a:cubicBezTo>
                  <a:pt x="1520204" y="1082361"/>
                  <a:pt x="1512688" y="1091514"/>
                  <a:pt x="1507033" y="1103569"/>
                </a:cubicBezTo>
                <a:lnTo>
                  <a:pt x="1507033" y="1072985"/>
                </a:lnTo>
                <a:lnTo>
                  <a:pt x="1454794" y="1072985"/>
                </a:lnTo>
                <a:lnTo>
                  <a:pt x="1454794" y="1315872"/>
                </a:lnTo>
                <a:lnTo>
                  <a:pt x="1515293" y="1315872"/>
                </a:lnTo>
                <a:lnTo>
                  <a:pt x="1515293" y="1217646"/>
                </a:lnTo>
                <a:lnTo>
                  <a:pt x="1515069" y="1205814"/>
                </a:lnTo>
                <a:cubicBezTo>
                  <a:pt x="1515069" y="1171881"/>
                  <a:pt x="1518306" y="1149110"/>
                  <a:pt x="1524781" y="1137502"/>
                </a:cubicBezTo>
                <a:cubicBezTo>
                  <a:pt x="1531255" y="1125893"/>
                  <a:pt x="1539180" y="1120089"/>
                  <a:pt x="1548556" y="1120089"/>
                </a:cubicBezTo>
                <a:cubicBezTo>
                  <a:pt x="1553170" y="1120089"/>
                  <a:pt x="1559048" y="1121875"/>
                  <a:pt x="1566192" y="1125447"/>
                </a:cubicBezTo>
                <a:lnTo>
                  <a:pt x="1585168" y="1072985"/>
                </a:lnTo>
                <a:cubicBezTo>
                  <a:pt x="1576536" y="1068817"/>
                  <a:pt x="1568276" y="1066734"/>
                  <a:pt x="1560388" y="1066734"/>
                </a:cubicBezTo>
                <a:close/>
                <a:moveTo>
                  <a:pt x="1288107" y="1066734"/>
                </a:moveTo>
                <a:cubicBezTo>
                  <a:pt x="1252090" y="1066734"/>
                  <a:pt x="1222139" y="1078975"/>
                  <a:pt x="1198252" y="1103457"/>
                </a:cubicBezTo>
                <a:cubicBezTo>
                  <a:pt x="1174365" y="1127939"/>
                  <a:pt x="1162421" y="1158710"/>
                  <a:pt x="1162421" y="1195768"/>
                </a:cubicBezTo>
                <a:cubicBezTo>
                  <a:pt x="1162421" y="1231933"/>
                  <a:pt x="1174402" y="1262034"/>
                  <a:pt x="1198363" y="1286069"/>
                </a:cubicBezTo>
                <a:cubicBezTo>
                  <a:pt x="1222325" y="1310105"/>
                  <a:pt x="1253355" y="1322123"/>
                  <a:pt x="1291455" y="1322123"/>
                </a:cubicBezTo>
                <a:cubicBezTo>
                  <a:pt x="1316012" y="1322123"/>
                  <a:pt x="1337220" y="1317770"/>
                  <a:pt x="1355079" y="1309063"/>
                </a:cubicBezTo>
                <a:cubicBezTo>
                  <a:pt x="1372939" y="1300357"/>
                  <a:pt x="1388268" y="1286925"/>
                  <a:pt x="1401067" y="1268768"/>
                </a:cubicBezTo>
                <a:lnTo>
                  <a:pt x="1349722" y="1244658"/>
                </a:lnTo>
                <a:cubicBezTo>
                  <a:pt x="1333350" y="1260583"/>
                  <a:pt x="1313780" y="1268545"/>
                  <a:pt x="1291009" y="1268545"/>
                </a:cubicBezTo>
                <a:cubicBezTo>
                  <a:pt x="1271959" y="1268545"/>
                  <a:pt x="1256295" y="1263447"/>
                  <a:pt x="1244016" y="1253253"/>
                </a:cubicBezTo>
                <a:cubicBezTo>
                  <a:pt x="1231738" y="1243058"/>
                  <a:pt x="1224185" y="1229329"/>
                  <a:pt x="1221357" y="1212065"/>
                </a:cubicBezTo>
                <a:lnTo>
                  <a:pt x="1417141" y="1212065"/>
                </a:lnTo>
                <a:lnTo>
                  <a:pt x="1417364" y="1200456"/>
                </a:lnTo>
                <a:cubicBezTo>
                  <a:pt x="1417364" y="1160272"/>
                  <a:pt x="1405383" y="1127939"/>
                  <a:pt x="1381422" y="1103457"/>
                </a:cubicBezTo>
                <a:cubicBezTo>
                  <a:pt x="1357460" y="1078975"/>
                  <a:pt x="1326356" y="1066734"/>
                  <a:pt x="1288107" y="1066734"/>
                </a:cubicBezTo>
                <a:close/>
                <a:moveTo>
                  <a:pt x="1006301" y="1066734"/>
                </a:moveTo>
                <a:cubicBezTo>
                  <a:pt x="991716" y="1066734"/>
                  <a:pt x="978023" y="1069487"/>
                  <a:pt x="965224" y="1074994"/>
                </a:cubicBezTo>
                <a:cubicBezTo>
                  <a:pt x="952425" y="1080500"/>
                  <a:pt x="940519" y="1088760"/>
                  <a:pt x="929505" y="1099774"/>
                </a:cubicBezTo>
                <a:lnTo>
                  <a:pt x="929505" y="1072985"/>
                </a:lnTo>
                <a:lnTo>
                  <a:pt x="869007" y="1072985"/>
                </a:lnTo>
                <a:lnTo>
                  <a:pt x="869007" y="1404723"/>
                </a:lnTo>
                <a:lnTo>
                  <a:pt x="929505" y="1404723"/>
                </a:lnTo>
                <a:lnTo>
                  <a:pt x="929505" y="1290199"/>
                </a:lnTo>
                <a:cubicBezTo>
                  <a:pt x="941412" y="1301510"/>
                  <a:pt x="953392" y="1309659"/>
                  <a:pt x="965447" y="1314644"/>
                </a:cubicBezTo>
                <a:cubicBezTo>
                  <a:pt x="977502" y="1319630"/>
                  <a:pt x="990525" y="1322123"/>
                  <a:pt x="1004515" y="1322123"/>
                </a:cubicBezTo>
                <a:cubicBezTo>
                  <a:pt x="1035917" y="1322123"/>
                  <a:pt x="1063079" y="1309956"/>
                  <a:pt x="1085998" y="1285623"/>
                </a:cubicBezTo>
                <a:cubicBezTo>
                  <a:pt x="1108918" y="1261289"/>
                  <a:pt x="1120377" y="1231040"/>
                  <a:pt x="1120377" y="1194875"/>
                </a:cubicBezTo>
                <a:cubicBezTo>
                  <a:pt x="1120377" y="1157370"/>
                  <a:pt x="1109290" y="1126637"/>
                  <a:pt x="1087114" y="1102676"/>
                </a:cubicBezTo>
                <a:cubicBezTo>
                  <a:pt x="1064939" y="1078715"/>
                  <a:pt x="1038001" y="1066734"/>
                  <a:pt x="1006301" y="1066734"/>
                </a:cubicBezTo>
                <a:close/>
                <a:moveTo>
                  <a:pt x="649076" y="1040391"/>
                </a:moveTo>
                <a:cubicBezTo>
                  <a:pt x="679169" y="1040391"/>
                  <a:pt x="704720" y="1051219"/>
                  <a:pt x="725727" y="1072873"/>
                </a:cubicBezTo>
                <a:cubicBezTo>
                  <a:pt x="746733" y="1094528"/>
                  <a:pt x="757237" y="1120982"/>
                  <a:pt x="757237" y="1152236"/>
                </a:cubicBezTo>
                <a:cubicBezTo>
                  <a:pt x="757237" y="1183638"/>
                  <a:pt x="746808" y="1210055"/>
                  <a:pt x="725950" y="1231487"/>
                </a:cubicBezTo>
                <a:cubicBezTo>
                  <a:pt x="705092" y="1252918"/>
                  <a:pt x="679839" y="1263633"/>
                  <a:pt x="650192" y="1263633"/>
                </a:cubicBezTo>
                <a:cubicBezTo>
                  <a:pt x="623973" y="1263633"/>
                  <a:pt x="600732" y="1255374"/>
                  <a:pt x="580471" y="1238854"/>
                </a:cubicBezTo>
                <a:cubicBezTo>
                  <a:pt x="554398" y="1217720"/>
                  <a:pt x="541362" y="1188996"/>
                  <a:pt x="541362" y="1152682"/>
                </a:cubicBezTo>
                <a:cubicBezTo>
                  <a:pt x="541362" y="1120089"/>
                  <a:pt x="551716" y="1093225"/>
                  <a:pt x="572424" y="1072092"/>
                </a:cubicBezTo>
                <a:cubicBezTo>
                  <a:pt x="593132" y="1050958"/>
                  <a:pt x="618682" y="1040391"/>
                  <a:pt x="649076" y="1040391"/>
                </a:cubicBezTo>
                <a:close/>
                <a:moveTo>
                  <a:pt x="1924124" y="983465"/>
                </a:moveTo>
                <a:lnTo>
                  <a:pt x="1924124" y="1072985"/>
                </a:lnTo>
                <a:lnTo>
                  <a:pt x="1892870" y="1072985"/>
                </a:lnTo>
                <a:lnTo>
                  <a:pt x="1892870" y="1125447"/>
                </a:lnTo>
                <a:lnTo>
                  <a:pt x="1924124" y="1125447"/>
                </a:lnTo>
                <a:lnTo>
                  <a:pt x="1924124" y="1315872"/>
                </a:lnTo>
                <a:lnTo>
                  <a:pt x="1985069" y="1315872"/>
                </a:lnTo>
                <a:lnTo>
                  <a:pt x="1985069" y="1125447"/>
                </a:lnTo>
                <a:lnTo>
                  <a:pt x="2021234" y="1125447"/>
                </a:lnTo>
                <a:lnTo>
                  <a:pt x="2021234" y="1072985"/>
                </a:lnTo>
                <a:lnTo>
                  <a:pt x="1985069" y="1072985"/>
                </a:lnTo>
                <a:lnTo>
                  <a:pt x="1985069" y="983465"/>
                </a:lnTo>
                <a:close/>
                <a:moveTo>
                  <a:pt x="649746" y="979223"/>
                </a:moveTo>
                <a:cubicBezTo>
                  <a:pt x="619066" y="979223"/>
                  <a:pt x="590435" y="986925"/>
                  <a:pt x="563853" y="1002329"/>
                </a:cubicBezTo>
                <a:cubicBezTo>
                  <a:pt x="537271" y="1017732"/>
                  <a:pt x="516385" y="1038605"/>
                  <a:pt x="501194" y="1064948"/>
                </a:cubicBezTo>
                <a:cubicBezTo>
                  <a:pt x="486003" y="1091291"/>
                  <a:pt x="478407" y="1120163"/>
                  <a:pt x="478407" y="1151566"/>
                </a:cubicBezTo>
                <a:cubicBezTo>
                  <a:pt x="478407" y="1198447"/>
                  <a:pt x="494715" y="1238928"/>
                  <a:pt x="527329" y="1273010"/>
                </a:cubicBezTo>
                <a:cubicBezTo>
                  <a:pt x="559943" y="1307091"/>
                  <a:pt x="600897" y="1324132"/>
                  <a:pt x="650192" y="1324132"/>
                </a:cubicBezTo>
                <a:cubicBezTo>
                  <a:pt x="697252" y="1324132"/>
                  <a:pt x="737276" y="1307538"/>
                  <a:pt x="770263" y="1274349"/>
                </a:cubicBezTo>
                <a:cubicBezTo>
                  <a:pt x="803251" y="1241160"/>
                  <a:pt x="819745" y="1200605"/>
                  <a:pt x="819745" y="1152682"/>
                </a:cubicBezTo>
                <a:cubicBezTo>
                  <a:pt x="819745" y="1104313"/>
                  <a:pt x="803028" y="1063311"/>
                  <a:pt x="769594" y="1029676"/>
                </a:cubicBezTo>
                <a:cubicBezTo>
                  <a:pt x="736160" y="996040"/>
                  <a:pt x="696210" y="979223"/>
                  <a:pt x="649746" y="979223"/>
                </a:cubicBezTo>
                <a:close/>
                <a:moveTo>
                  <a:pt x="2073882" y="972972"/>
                </a:moveTo>
                <a:cubicBezTo>
                  <a:pt x="2063197" y="972972"/>
                  <a:pt x="2054070" y="976767"/>
                  <a:pt x="2046502" y="984358"/>
                </a:cubicBezTo>
                <a:cubicBezTo>
                  <a:pt x="2038934" y="991948"/>
                  <a:pt x="2035149" y="1001101"/>
                  <a:pt x="2035149" y="1011816"/>
                </a:cubicBezTo>
                <a:cubicBezTo>
                  <a:pt x="2035149" y="1022978"/>
                  <a:pt x="2038971" y="1032466"/>
                  <a:pt x="2046613" y="1040280"/>
                </a:cubicBezTo>
                <a:cubicBezTo>
                  <a:pt x="2054256" y="1048093"/>
                  <a:pt x="2063494" y="1052000"/>
                  <a:pt x="2074329" y="1052000"/>
                </a:cubicBezTo>
                <a:cubicBezTo>
                  <a:pt x="2084865" y="1052000"/>
                  <a:pt x="2093917" y="1048168"/>
                  <a:pt x="2101486" y="1040503"/>
                </a:cubicBezTo>
                <a:cubicBezTo>
                  <a:pt x="2109054" y="1032838"/>
                  <a:pt x="2112838" y="1023574"/>
                  <a:pt x="2112838" y="1012709"/>
                </a:cubicBezTo>
                <a:cubicBezTo>
                  <a:pt x="2112838" y="1001696"/>
                  <a:pt x="2109016" y="992320"/>
                  <a:pt x="2101374" y="984581"/>
                </a:cubicBezTo>
                <a:cubicBezTo>
                  <a:pt x="2093731" y="976842"/>
                  <a:pt x="2084567" y="972972"/>
                  <a:pt x="2073882" y="972972"/>
                </a:cubicBezTo>
                <a:close/>
                <a:moveTo>
                  <a:pt x="1927063" y="571657"/>
                </a:moveTo>
                <a:cubicBezTo>
                  <a:pt x="1946443" y="571657"/>
                  <a:pt x="1962357" y="578168"/>
                  <a:pt x="1974805" y="591191"/>
                </a:cubicBezTo>
                <a:cubicBezTo>
                  <a:pt x="1987254" y="604213"/>
                  <a:pt x="1993478" y="621142"/>
                  <a:pt x="1993478" y="641978"/>
                </a:cubicBezTo>
                <a:cubicBezTo>
                  <a:pt x="1993478" y="662814"/>
                  <a:pt x="1987142" y="679855"/>
                  <a:pt x="1974471" y="693101"/>
                </a:cubicBezTo>
                <a:cubicBezTo>
                  <a:pt x="1961799" y="706347"/>
                  <a:pt x="1945922" y="712969"/>
                  <a:pt x="1926840" y="712969"/>
                </a:cubicBezTo>
                <a:cubicBezTo>
                  <a:pt x="1907757" y="712969"/>
                  <a:pt x="1891992" y="706421"/>
                  <a:pt x="1879544" y="693324"/>
                </a:cubicBezTo>
                <a:cubicBezTo>
                  <a:pt x="1867096" y="680227"/>
                  <a:pt x="1860872" y="663112"/>
                  <a:pt x="1860872" y="641978"/>
                </a:cubicBezTo>
                <a:cubicBezTo>
                  <a:pt x="1860872" y="621440"/>
                  <a:pt x="1867170" y="604585"/>
                  <a:pt x="1879767" y="591414"/>
                </a:cubicBezTo>
                <a:cubicBezTo>
                  <a:pt x="1892364" y="578243"/>
                  <a:pt x="1908129" y="571657"/>
                  <a:pt x="1927063" y="571657"/>
                </a:cubicBezTo>
                <a:close/>
                <a:moveTo>
                  <a:pt x="945988" y="571657"/>
                </a:moveTo>
                <a:cubicBezTo>
                  <a:pt x="965368" y="571657"/>
                  <a:pt x="981283" y="578168"/>
                  <a:pt x="993730" y="591191"/>
                </a:cubicBezTo>
                <a:cubicBezTo>
                  <a:pt x="1006179" y="604213"/>
                  <a:pt x="1012403" y="621142"/>
                  <a:pt x="1012403" y="641978"/>
                </a:cubicBezTo>
                <a:cubicBezTo>
                  <a:pt x="1012403" y="662814"/>
                  <a:pt x="1006067" y="679855"/>
                  <a:pt x="993396" y="693101"/>
                </a:cubicBezTo>
                <a:cubicBezTo>
                  <a:pt x="980724" y="706347"/>
                  <a:pt x="964847" y="712969"/>
                  <a:pt x="945765" y="712969"/>
                </a:cubicBezTo>
                <a:cubicBezTo>
                  <a:pt x="926682" y="712969"/>
                  <a:pt x="910917" y="706421"/>
                  <a:pt x="898469" y="693324"/>
                </a:cubicBezTo>
                <a:cubicBezTo>
                  <a:pt x="886021" y="680227"/>
                  <a:pt x="879797" y="663112"/>
                  <a:pt x="879797" y="641978"/>
                </a:cubicBezTo>
                <a:cubicBezTo>
                  <a:pt x="879797" y="621440"/>
                  <a:pt x="886095" y="604585"/>
                  <a:pt x="898692" y="591414"/>
                </a:cubicBezTo>
                <a:cubicBezTo>
                  <a:pt x="911289" y="578243"/>
                  <a:pt x="927054" y="571657"/>
                  <a:pt x="945988" y="571657"/>
                </a:cubicBezTo>
                <a:close/>
                <a:moveTo>
                  <a:pt x="3194003" y="570541"/>
                </a:moveTo>
                <a:cubicBezTo>
                  <a:pt x="3213286" y="570541"/>
                  <a:pt x="3229231" y="577089"/>
                  <a:pt x="3241838" y="590186"/>
                </a:cubicBezTo>
                <a:cubicBezTo>
                  <a:pt x="3254445" y="603283"/>
                  <a:pt x="3260749" y="620398"/>
                  <a:pt x="3260749" y="641532"/>
                </a:cubicBezTo>
                <a:cubicBezTo>
                  <a:pt x="3260749" y="663112"/>
                  <a:pt x="3254445" y="680562"/>
                  <a:pt x="3241838" y="693882"/>
                </a:cubicBezTo>
                <a:cubicBezTo>
                  <a:pt x="3229231" y="707202"/>
                  <a:pt x="3213359" y="713862"/>
                  <a:pt x="3194223" y="713862"/>
                </a:cubicBezTo>
                <a:cubicBezTo>
                  <a:pt x="3175682" y="713862"/>
                  <a:pt x="3160071" y="707091"/>
                  <a:pt x="3147389" y="693547"/>
                </a:cubicBezTo>
                <a:cubicBezTo>
                  <a:pt x="3134708" y="680004"/>
                  <a:pt x="3128367" y="662740"/>
                  <a:pt x="3128367" y="641755"/>
                </a:cubicBezTo>
                <a:cubicBezTo>
                  <a:pt x="3128367" y="620919"/>
                  <a:pt x="3134596" y="603841"/>
                  <a:pt x="3147056" y="590521"/>
                </a:cubicBezTo>
                <a:cubicBezTo>
                  <a:pt x="3159516" y="577201"/>
                  <a:pt x="3175165" y="570541"/>
                  <a:pt x="3194003" y="570541"/>
                </a:cubicBezTo>
                <a:close/>
                <a:moveTo>
                  <a:pt x="2612978" y="570541"/>
                </a:moveTo>
                <a:cubicBezTo>
                  <a:pt x="2632261" y="570541"/>
                  <a:pt x="2648206" y="577089"/>
                  <a:pt x="2660813" y="590186"/>
                </a:cubicBezTo>
                <a:cubicBezTo>
                  <a:pt x="2673421" y="603283"/>
                  <a:pt x="2679724" y="620398"/>
                  <a:pt x="2679724" y="641532"/>
                </a:cubicBezTo>
                <a:cubicBezTo>
                  <a:pt x="2679724" y="663112"/>
                  <a:pt x="2673421" y="680562"/>
                  <a:pt x="2660813" y="693882"/>
                </a:cubicBezTo>
                <a:cubicBezTo>
                  <a:pt x="2648206" y="707202"/>
                  <a:pt x="2632334" y="713862"/>
                  <a:pt x="2613198" y="713862"/>
                </a:cubicBezTo>
                <a:cubicBezTo>
                  <a:pt x="2594657" y="713862"/>
                  <a:pt x="2579046" y="707091"/>
                  <a:pt x="2566364" y="693547"/>
                </a:cubicBezTo>
                <a:cubicBezTo>
                  <a:pt x="2553683" y="680004"/>
                  <a:pt x="2547341" y="662740"/>
                  <a:pt x="2547341" y="641755"/>
                </a:cubicBezTo>
                <a:cubicBezTo>
                  <a:pt x="2547341" y="620919"/>
                  <a:pt x="2553571" y="603841"/>
                  <a:pt x="2566031" y="590521"/>
                </a:cubicBezTo>
                <a:cubicBezTo>
                  <a:pt x="2578491" y="577201"/>
                  <a:pt x="2594140" y="570541"/>
                  <a:pt x="2612978" y="570541"/>
                </a:cubicBezTo>
                <a:close/>
                <a:moveTo>
                  <a:pt x="1374728" y="570541"/>
                </a:moveTo>
                <a:cubicBezTo>
                  <a:pt x="1394011" y="570541"/>
                  <a:pt x="1409956" y="577089"/>
                  <a:pt x="1422563" y="590186"/>
                </a:cubicBezTo>
                <a:cubicBezTo>
                  <a:pt x="1435170" y="603283"/>
                  <a:pt x="1441474" y="620398"/>
                  <a:pt x="1441474" y="641532"/>
                </a:cubicBezTo>
                <a:cubicBezTo>
                  <a:pt x="1441474" y="663112"/>
                  <a:pt x="1435170" y="680562"/>
                  <a:pt x="1422563" y="693882"/>
                </a:cubicBezTo>
                <a:cubicBezTo>
                  <a:pt x="1409956" y="707202"/>
                  <a:pt x="1394084" y="713862"/>
                  <a:pt x="1374948" y="713862"/>
                </a:cubicBezTo>
                <a:cubicBezTo>
                  <a:pt x="1356407" y="713862"/>
                  <a:pt x="1340796" y="707091"/>
                  <a:pt x="1328114" y="693547"/>
                </a:cubicBezTo>
                <a:cubicBezTo>
                  <a:pt x="1315433" y="680004"/>
                  <a:pt x="1309091" y="662740"/>
                  <a:pt x="1309091" y="641755"/>
                </a:cubicBezTo>
                <a:cubicBezTo>
                  <a:pt x="1309091" y="620919"/>
                  <a:pt x="1315321" y="603841"/>
                  <a:pt x="1327781" y="590521"/>
                </a:cubicBezTo>
                <a:cubicBezTo>
                  <a:pt x="1340241" y="577201"/>
                  <a:pt x="1355890" y="570541"/>
                  <a:pt x="1374728" y="570541"/>
                </a:cubicBezTo>
                <a:close/>
                <a:moveTo>
                  <a:pt x="1690984" y="520535"/>
                </a:moveTo>
                <a:lnTo>
                  <a:pt x="1690984" y="763422"/>
                </a:lnTo>
                <a:lnTo>
                  <a:pt x="1751930" y="763422"/>
                </a:lnTo>
                <a:lnTo>
                  <a:pt x="1751930" y="520535"/>
                </a:lnTo>
                <a:close/>
                <a:moveTo>
                  <a:pt x="2935529" y="514284"/>
                </a:moveTo>
                <a:cubicBezTo>
                  <a:pt x="2923788" y="514284"/>
                  <a:pt x="2912308" y="516562"/>
                  <a:pt x="2901087" y="521117"/>
                </a:cubicBezTo>
                <a:cubicBezTo>
                  <a:pt x="2889867" y="525673"/>
                  <a:pt x="2877347" y="533776"/>
                  <a:pt x="2863527" y="545426"/>
                </a:cubicBezTo>
                <a:lnTo>
                  <a:pt x="2863527" y="520535"/>
                </a:lnTo>
                <a:lnTo>
                  <a:pt x="2802582" y="520535"/>
                </a:lnTo>
                <a:lnTo>
                  <a:pt x="2802582" y="763422"/>
                </a:lnTo>
                <a:lnTo>
                  <a:pt x="2863527" y="763422"/>
                </a:lnTo>
                <a:lnTo>
                  <a:pt x="2863527" y="665977"/>
                </a:lnTo>
                <a:cubicBezTo>
                  <a:pt x="2863527" y="640706"/>
                  <a:pt x="2864418" y="624281"/>
                  <a:pt x="2866199" y="616700"/>
                </a:cubicBezTo>
                <a:cubicBezTo>
                  <a:pt x="2869615" y="602131"/>
                  <a:pt x="2875740" y="590721"/>
                  <a:pt x="2884575" y="582470"/>
                </a:cubicBezTo>
                <a:cubicBezTo>
                  <a:pt x="2893409" y="574220"/>
                  <a:pt x="2903987" y="570094"/>
                  <a:pt x="2916310" y="570094"/>
                </a:cubicBezTo>
                <a:cubicBezTo>
                  <a:pt x="2925812" y="570094"/>
                  <a:pt x="2933792" y="572584"/>
                  <a:pt x="2940251" y="577564"/>
                </a:cubicBezTo>
                <a:cubicBezTo>
                  <a:pt x="2946710" y="582544"/>
                  <a:pt x="2951238" y="589791"/>
                  <a:pt x="2953837" y="599306"/>
                </a:cubicBezTo>
                <a:cubicBezTo>
                  <a:pt x="2956436" y="608820"/>
                  <a:pt x="2957735" y="628071"/>
                  <a:pt x="2957735" y="657058"/>
                </a:cubicBezTo>
                <a:lnTo>
                  <a:pt x="2957735" y="763422"/>
                </a:lnTo>
                <a:lnTo>
                  <a:pt x="3018011" y="763422"/>
                </a:lnTo>
                <a:lnTo>
                  <a:pt x="3018011" y="602911"/>
                </a:lnTo>
                <a:cubicBezTo>
                  <a:pt x="3018011" y="574931"/>
                  <a:pt x="3010951" y="553798"/>
                  <a:pt x="2996834" y="539510"/>
                </a:cubicBezTo>
                <a:cubicBezTo>
                  <a:pt x="2980040" y="522693"/>
                  <a:pt x="2959605" y="514284"/>
                  <a:pt x="2935529" y="514284"/>
                </a:cubicBezTo>
                <a:close/>
                <a:moveTo>
                  <a:pt x="2600564" y="514284"/>
                </a:moveTo>
                <a:cubicBezTo>
                  <a:pt x="2568901" y="514284"/>
                  <a:pt x="2541994" y="526265"/>
                  <a:pt x="2519844" y="550226"/>
                </a:cubicBezTo>
                <a:cubicBezTo>
                  <a:pt x="2497695" y="574187"/>
                  <a:pt x="2486619" y="604920"/>
                  <a:pt x="2486619" y="642425"/>
                </a:cubicBezTo>
                <a:cubicBezTo>
                  <a:pt x="2486619" y="678590"/>
                  <a:pt x="2498066" y="708839"/>
                  <a:pt x="2520959" y="733173"/>
                </a:cubicBezTo>
                <a:cubicBezTo>
                  <a:pt x="2543852" y="757506"/>
                  <a:pt x="2570981" y="769673"/>
                  <a:pt x="2602346" y="769673"/>
                </a:cubicBezTo>
                <a:cubicBezTo>
                  <a:pt x="2616320" y="769673"/>
                  <a:pt x="2629290" y="767180"/>
                  <a:pt x="2641257" y="762194"/>
                </a:cubicBezTo>
                <a:cubicBezTo>
                  <a:pt x="2653224" y="757209"/>
                  <a:pt x="2665153" y="749060"/>
                  <a:pt x="2677045" y="737749"/>
                </a:cubicBezTo>
                <a:lnTo>
                  <a:pt x="2677045" y="763422"/>
                </a:lnTo>
                <a:lnTo>
                  <a:pt x="2737990" y="763422"/>
                </a:lnTo>
                <a:lnTo>
                  <a:pt x="2737990" y="520535"/>
                </a:lnTo>
                <a:lnTo>
                  <a:pt x="2677045" y="520535"/>
                </a:lnTo>
                <a:lnTo>
                  <a:pt x="2677045" y="547324"/>
                </a:lnTo>
                <a:cubicBezTo>
                  <a:pt x="2666193" y="536310"/>
                  <a:pt x="2654374" y="528050"/>
                  <a:pt x="2641590" y="522544"/>
                </a:cubicBezTo>
                <a:cubicBezTo>
                  <a:pt x="2628806" y="517037"/>
                  <a:pt x="2615131" y="514284"/>
                  <a:pt x="2600564" y="514284"/>
                </a:cubicBezTo>
                <a:close/>
                <a:moveTo>
                  <a:pt x="2240204" y="514284"/>
                </a:moveTo>
                <a:cubicBezTo>
                  <a:pt x="2228463" y="514284"/>
                  <a:pt x="2216983" y="516562"/>
                  <a:pt x="2205762" y="521117"/>
                </a:cubicBezTo>
                <a:cubicBezTo>
                  <a:pt x="2194542" y="525673"/>
                  <a:pt x="2182022" y="533776"/>
                  <a:pt x="2168202" y="545426"/>
                </a:cubicBezTo>
                <a:lnTo>
                  <a:pt x="2168202" y="520535"/>
                </a:lnTo>
                <a:lnTo>
                  <a:pt x="2107257" y="520535"/>
                </a:lnTo>
                <a:lnTo>
                  <a:pt x="2107257" y="763422"/>
                </a:lnTo>
                <a:lnTo>
                  <a:pt x="2168202" y="763422"/>
                </a:lnTo>
                <a:lnTo>
                  <a:pt x="2168202" y="665977"/>
                </a:lnTo>
                <a:cubicBezTo>
                  <a:pt x="2168202" y="640706"/>
                  <a:pt x="2169093" y="624281"/>
                  <a:pt x="2170874" y="616700"/>
                </a:cubicBezTo>
                <a:cubicBezTo>
                  <a:pt x="2174290" y="602131"/>
                  <a:pt x="2180415" y="590721"/>
                  <a:pt x="2189249" y="582470"/>
                </a:cubicBezTo>
                <a:cubicBezTo>
                  <a:pt x="2198084" y="574220"/>
                  <a:pt x="2208662" y="570094"/>
                  <a:pt x="2220985" y="570094"/>
                </a:cubicBezTo>
                <a:cubicBezTo>
                  <a:pt x="2230486" y="570094"/>
                  <a:pt x="2238467" y="572584"/>
                  <a:pt x="2244926" y="577564"/>
                </a:cubicBezTo>
                <a:cubicBezTo>
                  <a:pt x="2251385" y="582544"/>
                  <a:pt x="2255913" y="589791"/>
                  <a:pt x="2258512" y="599306"/>
                </a:cubicBezTo>
                <a:cubicBezTo>
                  <a:pt x="2261111" y="608820"/>
                  <a:pt x="2262410" y="628071"/>
                  <a:pt x="2262410" y="657058"/>
                </a:cubicBezTo>
                <a:lnTo>
                  <a:pt x="2262410" y="763422"/>
                </a:lnTo>
                <a:lnTo>
                  <a:pt x="2322686" y="763422"/>
                </a:lnTo>
                <a:lnTo>
                  <a:pt x="2322686" y="602911"/>
                </a:lnTo>
                <a:cubicBezTo>
                  <a:pt x="2322686" y="574931"/>
                  <a:pt x="2315627" y="553798"/>
                  <a:pt x="2301509" y="539510"/>
                </a:cubicBezTo>
                <a:cubicBezTo>
                  <a:pt x="2284715" y="522693"/>
                  <a:pt x="2264280" y="514284"/>
                  <a:pt x="2240204" y="514284"/>
                </a:cubicBezTo>
                <a:close/>
                <a:moveTo>
                  <a:pt x="1926058" y="514284"/>
                </a:moveTo>
                <a:cubicBezTo>
                  <a:pt x="1894358" y="514284"/>
                  <a:pt x="1866304" y="525297"/>
                  <a:pt x="1841896" y="547324"/>
                </a:cubicBezTo>
                <a:cubicBezTo>
                  <a:pt x="1814065" y="572624"/>
                  <a:pt x="1800150" y="604250"/>
                  <a:pt x="1800150" y="642202"/>
                </a:cubicBezTo>
                <a:cubicBezTo>
                  <a:pt x="1800150" y="677623"/>
                  <a:pt x="1812465" y="707723"/>
                  <a:pt x="1837096" y="732503"/>
                </a:cubicBezTo>
                <a:cubicBezTo>
                  <a:pt x="1861727" y="757283"/>
                  <a:pt x="1891456" y="769673"/>
                  <a:pt x="1926282" y="769673"/>
                </a:cubicBezTo>
                <a:cubicBezTo>
                  <a:pt x="1949945" y="769673"/>
                  <a:pt x="1971600" y="764055"/>
                  <a:pt x="1991245" y="752818"/>
                </a:cubicBezTo>
                <a:cubicBezTo>
                  <a:pt x="2010890" y="741582"/>
                  <a:pt x="2026406" y="725992"/>
                  <a:pt x="2037791" y="706049"/>
                </a:cubicBezTo>
                <a:cubicBezTo>
                  <a:pt x="2049177" y="686106"/>
                  <a:pt x="2054869" y="664675"/>
                  <a:pt x="2054869" y="641755"/>
                </a:cubicBezTo>
                <a:cubicBezTo>
                  <a:pt x="2054869" y="618984"/>
                  <a:pt x="2049214" y="597776"/>
                  <a:pt x="2037903" y="578131"/>
                </a:cubicBezTo>
                <a:cubicBezTo>
                  <a:pt x="2026592" y="558486"/>
                  <a:pt x="2010853" y="542933"/>
                  <a:pt x="1990687" y="531473"/>
                </a:cubicBezTo>
                <a:cubicBezTo>
                  <a:pt x="1970521" y="520014"/>
                  <a:pt x="1948978" y="514284"/>
                  <a:pt x="1926058" y="514284"/>
                </a:cubicBezTo>
                <a:close/>
                <a:moveTo>
                  <a:pt x="1362314" y="514284"/>
                </a:moveTo>
                <a:cubicBezTo>
                  <a:pt x="1330650" y="514284"/>
                  <a:pt x="1303744" y="526265"/>
                  <a:pt x="1281594" y="550226"/>
                </a:cubicBezTo>
                <a:cubicBezTo>
                  <a:pt x="1259444" y="574187"/>
                  <a:pt x="1248370" y="604920"/>
                  <a:pt x="1248370" y="642425"/>
                </a:cubicBezTo>
                <a:cubicBezTo>
                  <a:pt x="1248370" y="678590"/>
                  <a:pt x="1259816" y="708839"/>
                  <a:pt x="1282709" y="733173"/>
                </a:cubicBezTo>
                <a:cubicBezTo>
                  <a:pt x="1305602" y="757506"/>
                  <a:pt x="1332731" y="769673"/>
                  <a:pt x="1364096" y="769673"/>
                </a:cubicBezTo>
                <a:cubicBezTo>
                  <a:pt x="1378070" y="769673"/>
                  <a:pt x="1391040" y="767180"/>
                  <a:pt x="1403007" y="762194"/>
                </a:cubicBezTo>
                <a:cubicBezTo>
                  <a:pt x="1414973" y="757209"/>
                  <a:pt x="1426903" y="749060"/>
                  <a:pt x="1438795" y="737749"/>
                </a:cubicBezTo>
                <a:lnTo>
                  <a:pt x="1438795" y="763422"/>
                </a:lnTo>
                <a:lnTo>
                  <a:pt x="1499740" y="763422"/>
                </a:lnTo>
                <a:lnTo>
                  <a:pt x="1499740" y="520535"/>
                </a:lnTo>
                <a:lnTo>
                  <a:pt x="1438795" y="520535"/>
                </a:lnTo>
                <a:lnTo>
                  <a:pt x="1438795" y="547324"/>
                </a:lnTo>
                <a:cubicBezTo>
                  <a:pt x="1427943" y="536310"/>
                  <a:pt x="1416124" y="528050"/>
                  <a:pt x="1403340" y="522544"/>
                </a:cubicBezTo>
                <a:cubicBezTo>
                  <a:pt x="1390556" y="517037"/>
                  <a:pt x="1376880" y="514284"/>
                  <a:pt x="1362314" y="514284"/>
                </a:cubicBezTo>
                <a:close/>
                <a:moveTo>
                  <a:pt x="944984" y="514284"/>
                </a:moveTo>
                <a:cubicBezTo>
                  <a:pt x="913283" y="514284"/>
                  <a:pt x="885229" y="525297"/>
                  <a:pt x="860821" y="547324"/>
                </a:cubicBezTo>
                <a:cubicBezTo>
                  <a:pt x="832990" y="572624"/>
                  <a:pt x="819075" y="604250"/>
                  <a:pt x="819075" y="642202"/>
                </a:cubicBezTo>
                <a:cubicBezTo>
                  <a:pt x="819075" y="677623"/>
                  <a:pt x="831390" y="707723"/>
                  <a:pt x="856021" y="732503"/>
                </a:cubicBezTo>
                <a:cubicBezTo>
                  <a:pt x="880653" y="757283"/>
                  <a:pt x="910381" y="769673"/>
                  <a:pt x="945207" y="769673"/>
                </a:cubicBezTo>
                <a:cubicBezTo>
                  <a:pt x="968870" y="769673"/>
                  <a:pt x="990525" y="764055"/>
                  <a:pt x="1010170" y="752818"/>
                </a:cubicBezTo>
                <a:cubicBezTo>
                  <a:pt x="1029816" y="741582"/>
                  <a:pt x="1045331" y="725992"/>
                  <a:pt x="1056716" y="706049"/>
                </a:cubicBezTo>
                <a:cubicBezTo>
                  <a:pt x="1068101" y="686106"/>
                  <a:pt x="1073794" y="664675"/>
                  <a:pt x="1073794" y="641755"/>
                </a:cubicBezTo>
                <a:cubicBezTo>
                  <a:pt x="1073794" y="618984"/>
                  <a:pt x="1068139" y="597776"/>
                  <a:pt x="1056828" y="578131"/>
                </a:cubicBezTo>
                <a:cubicBezTo>
                  <a:pt x="1045517" y="558486"/>
                  <a:pt x="1029778" y="542933"/>
                  <a:pt x="1009612" y="531473"/>
                </a:cubicBezTo>
                <a:cubicBezTo>
                  <a:pt x="989446" y="520014"/>
                  <a:pt x="967903" y="514284"/>
                  <a:pt x="944984" y="514284"/>
                </a:cubicBezTo>
                <a:close/>
                <a:moveTo>
                  <a:pt x="494927" y="435033"/>
                </a:moveTo>
                <a:lnTo>
                  <a:pt x="494927" y="763422"/>
                </a:lnTo>
                <a:lnTo>
                  <a:pt x="557435" y="763422"/>
                </a:lnTo>
                <a:lnTo>
                  <a:pt x="557435" y="547993"/>
                </a:lnTo>
                <a:lnTo>
                  <a:pt x="697778" y="763422"/>
                </a:lnTo>
                <a:lnTo>
                  <a:pt x="757907" y="763422"/>
                </a:lnTo>
                <a:lnTo>
                  <a:pt x="757907" y="435033"/>
                </a:lnTo>
                <a:lnTo>
                  <a:pt x="695399" y="435033"/>
                </a:lnTo>
                <a:lnTo>
                  <a:pt x="695399" y="651131"/>
                </a:lnTo>
                <a:lnTo>
                  <a:pt x="554885" y="435033"/>
                </a:lnTo>
                <a:close/>
                <a:moveTo>
                  <a:pt x="1571699" y="431015"/>
                </a:moveTo>
                <a:lnTo>
                  <a:pt x="1571699" y="520535"/>
                </a:lnTo>
                <a:lnTo>
                  <a:pt x="1540445" y="520535"/>
                </a:lnTo>
                <a:lnTo>
                  <a:pt x="1540445" y="572997"/>
                </a:lnTo>
                <a:lnTo>
                  <a:pt x="1571699" y="572997"/>
                </a:lnTo>
                <a:lnTo>
                  <a:pt x="1571699" y="763422"/>
                </a:lnTo>
                <a:lnTo>
                  <a:pt x="1632644" y="763422"/>
                </a:lnTo>
                <a:lnTo>
                  <a:pt x="1632644" y="572997"/>
                </a:lnTo>
                <a:lnTo>
                  <a:pt x="1668809" y="572997"/>
                </a:lnTo>
                <a:lnTo>
                  <a:pt x="1668809" y="520535"/>
                </a:lnTo>
                <a:lnTo>
                  <a:pt x="1632644" y="520535"/>
                </a:lnTo>
                <a:lnTo>
                  <a:pt x="1632644" y="431015"/>
                </a:lnTo>
                <a:close/>
                <a:moveTo>
                  <a:pt x="1133549" y="431015"/>
                </a:moveTo>
                <a:lnTo>
                  <a:pt x="1133549" y="520535"/>
                </a:lnTo>
                <a:lnTo>
                  <a:pt x="1102295" y="520535"/>
                </a:lnTo>
                <a:lnTo>
                  <a:pt x="1102295" y="572997"/>
                </a:lnTo>
                <a:lnTo>
                  <a:pt x="1133549" y="572997"/>
                </a:lnTo>
                <a:lnTo>
                  <a:pt x="1133549" y="763422"/>
                </a:lnTo>
                <a:lnTo>
                  <a:pt x="1194494" y="763422"/>
                </a:lnTo>
                <a:lnTo>
                  <a:pt x="1194494" y="572997"/>
                </a:lnTo>
                <a:lnTo>
                  <a:pt x="1230659" y="572997"/>
                </a:lnTo>
                <a:lnTo>
                  <a:pt x="1230659" y="520535"/>
                </a:lnTo>
                <a:lnTo>
                  <a:pt x="1194494" y="520535"/>
                </a:lnTo>
                <a:lnTo>
                  <a:pt x="1194494" y="431015"/>
                </a:lnTo>
                <a:close/>
                <a:moveTo>
                  <a:pt x="3258070" y="426773"/>
                </a:moveTo>
                <a:lnTo>
                  <a:pt x="3258070" y="547324"/>
                </a:lnTo>
                <a:cubicBezTo>
                  <a:pt x="3247218" y="536310"/>
                  <a:pt x="3235399" y="528050"/>
                  <a:pt x="3222615" y="522544"/>
                </a:cubicBezTo>
                <a:cubicBezTo>
                  <a:pt x="3209831" y="517037"/>
                  <a:pt x="3196156" y="514284"/>
                  <a:pt x="3181589" y="514284"/>
                </a:cubicBezTo>
                <a:cubicBezTo>
                  <a:pt x="3149926" y="514284"/>
                  <a:pt x="3123019" y="526265"/>
                  <a:pt x="3100869" y="550226"/>
                </a:cubicBezTo>
                <a:cubicBezTo>
                  <a:pt x="3078719" y="574187"/>
                  <a:pt x="3067645" y="604920"/>
                  <a:pt x="3067645" y="642425"/>
                </a:cubicBezTo>
                <a:cubicBezTo>
                  <a:pt x="3067645" y="678590"/>
                  <a:pt x="3079091" y="708839"/>
                  <a:pt x="3101984" y="733173"/>
                </a:cubicBezTo>
                <a:cubicBezTo>
                  <a:pt x="3124877" y="757506"/>
                  <a:pt x="3152006" y="769673"/>
                  <a:pt x="3183371" y="769673"/>
                </a:cubicBezTo>
                <a:cubicBezTo>
                  <a:pt x="3197345" y="769673"/>
                  <a:pt x="3210315" y="767180"/>
                  <a:pt x="3222282" y="762194"/>
                </a:cubicBezTo>
                <a:cubicBezTo>
                  <a:pt x="3234249" y="757209"/>
                  <a:pt x="3246178" y="749060"/>
                  <a:pt x="3258070" y="737749"/>
                </a:cubicBezTo>
                <a:lnTo>
                  <a:pt x="3258070" y="763422"/>
                </a:lnTo>
                <a:lnTo>
                  <a:pt x="3319015" y="763422"/>
                </a:lnTo>
                <a:lnTo>
                  <a:pt x="3319015" y="426773"/>
                </a:lnTo>
                <a:close/>
                <a:moveTo>
                  <a:pt x="1721457" y="420522"/>
                </a:moveTo>
                <a:cubicBezTo>
                  <a:pt x="1710772" y="420522"/>
                  <a:pt x="1701645" y="424317"/>
                  <a:pt x="1694077" y="431908"/>
                </a:cubicBezTo>
                <a:cubicBezTo>
                  <a:pt x="1686509" y="439498"/>
                  <a:pt x="1682724" y="448651"/>
                  <a:pt x="1682724" y="459366"/>
                </a:cubicBezTo>
                <a:cubicBezTo>
                  <a:pt x="1682724" y="470528"/>
                  <a:pt x="1686546" y="480016"/>
                  <a:pt x="1694188" y="487830"/>
                </a:cubicBezTo>
                <a:cubicBezTo>
                  <a:pt x="1701831" y="495643"/>
                  <a:pt x="1711069" y="499550"/>
                  <a:pt x="1721904" y="499550"/>
                </a:cubicBezTo>
                <a:cubicBezTo>
                  <a:pt x="1732440" y="499550"/>
                  <a:pt x="1741492" y="495718"/>
                  <a:pt x="1749061" y="488053"/>
                </a:cubicBezTo>
                <a:cubicBezTo>
                  <a:pt x="1756629" y="480388"/>
                  <a:pt x="1760413" y="471124"/>
                  <a:pt x="1760413" y="460259"/>
                </a:cubicBezTo>
                <a:cubicBezTo>
                  <a:pt x="1760413" y="449246"/>
                  <a:pt x="1756591" y="439870"/>
                  <a:pt x="1748949" y="432131"/>
                </a:cubicBezTo>
                <a:cubicBezTo>
                  <a:pt x="1741306" y="424392"/>
                  <a:pt x="1732142" y="420522"/>
                  <a:pt x="1721457" y="420522"/>
                </a:cubicBez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9D66F8C-C22D-0127-0245-5F4AD19EB55A}"/>
              </a:ext>
            </a:extLst>
          </p:cNvPr>
          <p:cNvSpPr/>
          <p:nvPr/>
        </p:nvSpPr>
        <p:spPr>
          <a:xfrm>
            <a:off x="262396" y="79514"/>
            <a:ext cx="3283889" cy="121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4602C7-CF5C-BB59-1216-F4B95E03C2DA}"/>
              </a:ext>
            </a:extLst>
          </p:cNvPr>
          <p:cNvSpPr txBox="1"/>
          <p:nvPr/>
        </p:nvSpPr>
        <p:spPr>
          <a:xfrm>
            <a:off x="3628093" y="2670217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54EF9A-7F13-7F82-948A-8201BDEF8446}"/>
              </a:ext>
            </a:extLst>
          </p:cNvPr>
          <p:cNvSpPr txBox="1"/>
          <p:nvPr/>
        </p:nvSpPr>
        <p:spPr>
          <a:xfrm>
            <a:off x="4812704" y="2670219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C7B4EEC8-1394-3F3D-2EC5-DD9D8F554D1B}"/>
              </a:ext>
            </a:extLst>
          </p:cNvPr>
          <p:cNvCxnSpPr>
            <a:cxnSpLocks/>
          </p:cNvCxnSpPr>
          <p:nvPr/>
        </p:nvCxnSpPr>
        <p:spPr>
          <a:xfrm flipV="1">
            <a:off x="4367283" y="2674962"/>
            <a:ext cx="0" cy="249754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F451D5E-D6D7-16F1-6D1C-A26A4EF8EB0D}"/>
              </a:ext>
            </a:extLst>
          </p:cNvPr>
          <p:cNvCxnSpPr>
            <a:cxnSpLocks/>
          </p:cNvCxnSpPr>
          <p:nvPr/>
        </p:nvCxnSpPr>
        <p:spPr>
          <a:xfrm>
            <a:off x="8485945" y="4087908"/>
            <a:ext cx="150580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E9F14B0-AEB1-A944-C053-D067E424BAC0}"/>
              </a:ext>
            </a:extLst>
          </p:cNvPr>
          <p:cNvCxnSpPr>
            <a:cxnSpLocks/>
          </p:cNvCxnSpPr>
          <p:nvPr/>
        </p:nvCxnSpPr>
        <p:spPr>
          <a:xfrm flipV="1">
            <a:off x="8055503" y="3180335"/>
            <a:ext cx="0" cy="1815153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D0DDCE2-8C0E-E848-B01D-C7B412FFA67D}"/>
              </a:ext>
            </a:extLst>
          </p:cNvPr>
          <p:cNvCxnSpPr>
            <a:cxnSpLocks/>
          </p:cNvCxnSpPr>
          <p:nvPr/>
        </p:nvCxnSpPr>
        <p:spPr>
          <a:xfrm flipH="1">
            <a:off x="4628427" y="3935859"/>
            <a:ext cx="1120985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9F4B475-63C4-AC33-F32F-6DB3ED2A2688}"/>
              </a:ext>
            </a:extLst>
          </p:cNvPr>
          <p:cNvSpPr txBox="1"/>
          <p:nvPr/>
        </p:nvSpPr>
        <p:spPr>
          <a:xfrm>
            <a:off x="7384357" y="2670216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03CF660-BA57-0E7A-3D67-BD4402D68261}"/>
              </a:ext>
            </a:extLst>
          </p:cNvPr>
          <p:cNvSpPr txBox="1"/>
          <p:nvPr/>
        </p:nvSpPr>
        <p:spPr>
          <a:xfrm>
            <a:off x="8722363" y="2670216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291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F4CDAA6-C9D0-6188-2F41-896F799C75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89B9AD6-15C6-FA1E-A7C1-CA3920233BA0}"/>
              </a:ext>
            </a:extLst>
          </p:cNvPr>
          <p:cNvSpPr/>
          <p:nvPr/>
        </p:nvSpPr>
        <p:spPr>
          <a:xfrm>
            <a:off x="-71562" y="-222637"/>
            <a:ext cx="12753892" cy="737086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2279488" y="1124107"/>
                </a:moveTo>
                <a:cubicBezTo>
                  <a:pt x="2298868" y="1124107"/>
                  <a:pt x="2314782" y="1130618"/>
                  <a:pt x="2327231" y="1143641"/>
                </a:cubicBezTo>
                <a:cubicBezTo>
                  <a:pt x="2339679" y="1156663"/>
                  <a:pt x="2345903" y="1173592"/>
                  <a:pt x="2345903" y="1194428"/>
                </a:cubicBezTo>
                <a:cubicBezTo>
                  <a:pt x="2345903" y="1215264"/>
                  <a:pt x="2339567" y="1232305"/>
                  <a:pt x="2326896" y="1245551"/>
                </a:cubicBezTo>
                <a:cubicBezTo>
                  <a:pt x="2314224" y="1258797"/>
                  <a:pt x="2298347" y="1265420"/>
                  <a:pt x="2279265" y="1265420"/>
                </a:cubicBezTo>
                <a:cubicBezTo>
                  <a:pt x="2260182" y="1265420"/>
                  <a:pt x="2244417" y="1258871"/>
                  <a:pt x="2231969" y="1245774"/>
                </a:cubicBezTo>
                <a:cubicBezTo>
                  <a:pt x="2219521" y="1232677"/>
                  <a:pt x="2213297" y="1215562"/>
                  <a:pt x="2213297" y="1194428"/>
                </a:cubicBezTo>
                <a:cubicBezTo>
                  <a:pt x="2213297" y="1173890"/>
                  <a:pt x="2219595" y="1157035"/>
                  <a:pt x="2232192" y="1143864"/>
                </a:cubicBezTo>
                <a:cubicBezTo>
                  <a:pt x="2244789" y="1130693"/>
                  <a:pt x="2260554" y="1124107"/>
                  <a:pt x="2279488" y="1124107"/>
                </a:cubicBezTo>
                <a:close/>
                <a:moveTo>
                  <a:pt x="1727153" y="1122991"/>
                </a:moveTo>
                <a:cubicBezTo>
                  <a:pt x="1746436" y="1122991"/>
                  <a:pt x="1762381" y="1129539"/>
                  <a:pt x="1774988" y="1142636"/>
                </a:cubicBezTo>
                <a:cubicBezTo>
                  <a:pt x="1787595" y="1155733"/>
                  <a:pt x="1793899" y="1172848"/>
                  <a:pt x="1793899" y="1193982"/>
                </a:cubicBezTo>
                <a:cubicBezTo>
                  <a:pt x="1793899" y="1215562"/>
                  <a:pt x="1787595" y="1233012"/>
                  <a:pt x="1774988" y="1246332"/>
                </a:cubicBezTo>
                <a:cubicBezTo>
                  <a:pt x="1762381" y="1259652"/>
                  <a:pt x="1746509" y="1266312"/>
                  <a:pt x="1727373" y="1266312"/>
                </a:cubicBezTo>
                <a:cubicBezTo>
                  <a:pt x="1708832" y="1266312"/>
                  <a:pt x="1693221" y="1259541"/>
                  <a:pt x="1680539" y="1245997"/>
                </a:cubicBezTo>
                <a:cubicBezTo>
                  <a:pt x="1667857" y="1232454"/>
                  <a:pt x="1661516" y="1215190"/>
                  <a:pt x="1661516" y="1194205"/>
                </a:cubicBezTo>
                <a:cubicBezTo>
                  <a:pt x="1661516" y="1173369"/>
                  <a:pt x="1667746" y="1156291"/>
                  <a:pt x="1680206" y="1142971"/>
                </a:cubicBezTo>
                <a:cubicBezTo>
                  <a:pt x="1692666" y="1129651"/>
                  <a:pt x="1708315" y="1122991"/>
                  <a:pt x="1727153" y="1122991"/>
                </a:cubicBezTo>
                <a:close/>
                <a:moveTo>
                  <a:pt x="993576" y="1122991"/>
                </a:moveTo>
                <a:cubicBezTo>
                  <a:pt x="1012626" y="1122991"/>
                  <a:pt x="1028402" y="1129651"/>
                  <a:pt x="1040903" y="1142971"/>
                </a:cubicBezTo>
                <a:cubicBezTo>
                  <a:pt x="1053405" y="1156291"/>
                  <a:pt x="1059656" y="1173369"/>
                  <a:pt x="1059656" y="1194205"/>
                </a:cubicBezTo>
                <a:cubicBezTo>
                  <a:pt x="1059656" y="1215190"/>
                  <a:pt x="1053293" y="1232454"/>
                  <a:pt x="1040568" y="1245997"/>
                </a:cubicBezTo>
                <a:cubicBezTo>
                  <a:pt x="1027843" y="1259541"/>
                  <a:pt x="1012179" y="1266312"/>
                  <a:pt x="993576" y="1266312"/>
                </a:cubicBezTo>
                <a:cubicBezTo>
                  <a:pt x="974377" y="1266312"/>
                  <a:pt x="958452" y="1259652"/>
                  <a:pt x="945802" y="1246332"/>
                </a:cubicBezTo>
                <a:cubicBezTo>
                  <a:pt x="933152" y="1233012"/>
                  <a:pt x="926826" y="1215562"/>
                  <a:pt x="926826" y="1193982"/>
                </a:cubicBezTo>
                <a:cubicBezTo>
                  <a:pt x="926826" y="1172848"/>
                  <a:pt x="933152" y="1155733"/>
                  <a:pt x="945802" y="1142636"/>
                </a:cubicBezTo>
                <a:cubicBezTo>
                  <a:pt x="958452" y="1129539"/>
                  <a:pt x="974377" y="1122991"/>
                  <a:pt x="993576" y="1122991"/>
                </a:cubicBezTo>
                <a:close/>
                <a:moveTo>
                  <a:pt x="1291120" y="1118303"/>
                </a:moveTo>
                <a:cubicBezTo>
                  <a:pt x="1306775" y="1118303"/>
                  <a:pt x="1320529" y="1122544"/>
                  <a:pt x="1332380" y="1131028"/>
                </a:cubicBezTo>
                <a:cubicBezTo>
                  <a:pt x="1344232" y="1139511"/>
                  <a:pt x="1352170" y="1150524"/>
                  <a:pt x="1356196" y="1164067"/>
                </a:cubicBezTo>
                <a:lnTo>
                  <a:pt x="1224036" y="1164067"/>
                </a:lnTo>
                <a:cubicBezTo>
                  <a:pt x="1230894" y="1149036"/>
                  <a:pt x="1238348" y="1138543"/>
                  <a:pt x="1246399" y="1132590"/>
                </a:cubicBezTo>
                <a:cubicBezTo>
                  <a:pt x="1259219" y="1123065"/>
                  <a:pt x="1274126" y="1118303"/>
                  <a:pt x="1291120" y="1118303"/>
                </a:cubicBezTo>
                <a:close/>
                <a:moveTo>
                  <a:pt x="2043410" y="1072985"/>
                </a:moveTo>
                <a:lnTo>
                  <a:pt x="2043410" y="1315872"/>
                </a:lnTo>
                <a:lnTo>
                  <a:pt x="2104355" y="1315872"/>
                </a:lnTo>
                <a:lnTo>
                  <a:pt x="2104355" y="1072985"/>
                </a:lnTo>
                <a:close/>
                <a:moveTo>
                  <a:pt x="2804665" y="1066734"/>
                </a:moveTo>
                <a:cubicBezTo>
                  <a:pt x="2781597" y="1066734"/>
                  <a:pt x="2762659" y="1073543"/>
                  <a:pt x="2747850" y="1087161"/>
                </a:cubicBezTo>
                <a:cubicBezTo>
                  <a:pt x="2733042" y="1100778"/>
                  <a:pt x="2725637" y="1117187"/>
                  <a:pt x="2725637" y="1136385"/>
                </a:cubicBezTo>
                <a:cubicBezTo>
                  <a:pt x="2725637" y="1166151"/>
                  <a:pt x="2745283" y="1190931"/>
                  <a:pt x="2784574" y="1210725"/>
                </a:cubicBezTo>
                <a:lnTo>
                  <a:pt x="2805112" y="1220994"/>
                </a:lnTo>
                <a:cubicBezTo>
                  <a:pt x="2822822" y="1229924"/>
                  <a:pt x="2831678" y="1239077"/>
                  <a:pt x="2831678" y="1248453"/>
                </a:cubicBezTo>
                <a:cubicBezTo>
                  <a:pt x="2831678" y="1253513"/>
                  <a:pt x="2829222" y="1257978"/>
                  <a:pt x="2824311" y="1261848"/>
                </a:cubicBezTo>
                <a:cubicBezTo>
                  <a:pt x="2819399" y="1265717"/>
                  <a:pt x="2812925" y="1267652"/>
                  <a:pt x="2804889" y="1267652"/>
                </a:cubicBezTo>
                <a:cubicBezTo>
                  <a:pt x="2797447" y="1267652"/>
                  <a:pt x="2788927" y="1265085"/>
                  <a:pt x="2779327" y="1259950"/>
                </a:cubicBezTo>
                <a:cubicBezTo>
                  <a:pt x="2769728" y="1254815"/>
                  <a:pt x="2761356" y="1248081"/>
                  <a:pt x="2754212" y="1239747"/>
                </a:cubicBezTo>
                <a:lnTo>
                  <a:pt x="2716708" y="1280600"/>
                </a:lnTo>
                <a:cubicBezTo>
                  <a:pt x="2737842" y="1308282"/>
                  <a:pt x="2766119" y="1322123"/>
                  <a:pt x="2801540" y="1322123"/>
                </a:cubicBezTo>
                <a:cubicBezTo>
                  <a:pt x="2828180" y="1322123"/>
                  <a:pt x="2849425" y="1314905"/>
                  <a:pt x="2865275" y="1300468"/>
                </a:cubicBezTo>
                <a:cubicBezTo>
                  <a:pt x="2881126" y="1286032"/>
                  <a:pt x="2889051" y="1268024"/>
                  <a:pt x="2889051" y="1246444"/>
                </a:cubicBezTo>
                <a:cubicBezTo>
                  <a:pt x="2889051" y="1230222"/>
                  <a:pt x="2884661" y="1216083"/>
                  <a:pt x="2875880" y="1204028"/>
                </a:cubicBezTo>
                <a:cubicBezTo>
                  <a:pt x="2867099" y="1191973"/>
                  <a:pt x="2850951" y="1180141"/>
                  <a:pt x="2827436" y="1168532"/>
                </a:cubicBezTo>
                <a:lnTo>
                  <a:pt x="2805112" y="1157370"/>
                </a:lnTo>
                <a:cubicBezTo>
                  <a:pt x="2795438" y="1152608"/>
                  <a:pt x="2789373" y="1148850"/>
                  <a:pt x="2786918" y="1146097"/>
                </a:cubicBezTo>
                <a:cubicBezTo>
                  <a:pt x="2784462" y="1143343"/>
                  <a:pt x="2783234" y="1140329"/>
                  <a:pt x="2783234" y="1137055"/>
                </a:cubicBezTo>
                <a:cubicBezTo>
                  <a:pt x="2783234" y="1132739"/>
                  <a:pt x="2785169" y="1129130"/>
                  <a:pt x="2789038" y="1126228"/>
                </a:cubicBezTo>
                <a:cubicBezTo>
                  <a:pt x="2792908" y="1123326"/>
                  <a:pt x="2798266" y="1121875"/>
                  <a:pt x="2805112" y="1121875"/>
                </a:cubicBezTo>
                <a:cubicBezTo>
                  <a:pt x="2817613" y="1121875"/>
                  <a:pt x="2831529" y="1129465"/>
                  <a:pt x="2846858" y="1144645"/>
                </a:cubicBezTo>
                <a:lnTo>
                  <a:pt x="2884586" y="1106917"/>
                </a:lnTo>
                <a:cubicBezTo>
                  <a:pt x="2874912" y="1093969"/>
                  <a:pt x="2863117" y="1084035"/>
                  <a:pt x="2849202" y="1077115"/>
                </a:cubicBezTo>
                <a:cubicBezTo>
                  <a:pt x="2835287" y="1070194"/>
                  <a:pt x="2820441" y="1066734"/>
                  <a:pt x="2804665" y="1066734"/>
                </a:cubicBezTo>
                <a:close/>
                <a:moveTo>
                  <a:pt x="2592629" y="1066734"/>
                </a:moveTo>
                <a:cubicBezTo>
                  <a:pt x="2580888" y="1066734"/>
                  <a:pt x="2569408" y="1069012"/>
                  <a:pt x="2558187" y="1073567"/>
                </a:cubicBezTo>
                <a:cubicBezTo>
                  <a:pt x="2546967" y="1078123"/>
                  <a:pt x="2534447" y="1086226"/>
                  <a:pt x="2520627" y="1097876"/>
                </a:cubicBezTo>
                <a:lnTo>
                  <a:pt x="2520627" y="1072985"/>
                </a:lnTo>
                <a:lnTo>
                  <a:pt x="2459682" y="1072985"/>
                </a:lnTo>
                <a:lnTo>
                  <a:pt x="2459682" y="1315872"/>
                </a:lnTo>
                <a:lnTo>
                  <a:pt x="2520627" y="1315872"/>
                </a:lnTo>
                <a:lnTo>
                  <a:pt x="2520627" y="1218427"/>
                </a:lnTo>
                <a:cubicBezTo>
                  <a:pt x="2520627" y="1193156"/>
                  <a:pt x="2521518" y="1176731"/>
                  <a:pt x="2523299" y="1169150"/>
                </a:cubicBezTo>
                <a:cubicBezTo>
                  <a:pt x="2526715" y="1154581"/>
                  <a:pt x="2532840" y="1143171"/>
                  <a:pt x="2541675" y="1134920"/>
                </a:cubicBezTo>
                <a:cubicBezTo>
                  <a:pt x="2550509" y="1126670"/>
                  <a:pt x="2561087" y="1122544"/>
                  <a:pt x="2573410" y="1122544"/>
                </a:cubicBezTo>
                <a:cubicBezTo>
                  <a:pt x="2582912" y="1122544"/>
                  <a:pt x="2590892" y="1125034"/>
                  <a:pt x="2597351" y="1130014"/>
                </a:cubicBezTo>
                <a:cubicBezTo>
                  <a:pt x="2603810" y="1134994"/>
                  <a:pt x="2608338" y="1142241"/>
                  <a:pt x="2610937" y="1151756"/>
                </a:cubicBezTo>
                <a:cubicBezTo>
                  <a:pt x="2613536" y="1161271"/>
                  <a:pt x="2614835" y="1180521"/>
                  <a:pt x="2614835" y="1209508"/>
                </a:cubicBezTo>
                <a:lnTo>
                  <a:pt x="2614835" y="1315872"/>
                </a:lnTo>
                <a:lnTo>
                  <a:pt x="2675111" y="1315872"/>
                </a:lnTo>
                <a:lnTo>
                  <a:pt x="2675111" y="1155361"/>
                </a:lnTo>
                <a:cubicBezTo>
                  <a:pt x="2675111" y="1127381"/>
                  <a:pt x="2668051" y="1106248"/>
                  <a:pt x="2653934" y="1091960"/>
                </a:cubicBezTo>
                <a:cubicBezTo>
                  <a:pt x="2637140" y="1075143"/>
                  <a:pt x="2616705" y="1066734"/>
                  <a:pt x="2592629" y="1066734"/>
                </a:cubicBezTo>
                <a:close/>
                <a:moveTo>
                  <a:pt x="2278483" y="1066734"/>
                </a:moveTo>
                <a:cubicBezTo>
                  <a:pt x="2246783" y="1066734"/>
                  <a:pt x="2218729" y="1077747"/>
                  <a:pt x="2194321" y="1099774"/>
                </a:cubicBezTo>
                <a:cubicBezTo>
                  <a:pt x="2166490" y="1125074"/>
                  <a:pt x="2152575" y="1156701"/>
                  <a:pt x="2152575" y="1194652"/>
                </a:cubicBezTo>
                <a:cubicBezTo>
                  <a:pt x="2152575" y="1230073"/>
                  <a:pt x="2164890" y="1260173"/>
                  <a:pt x="2189522" y="1284953"/>
                </a:cubicBezTo>
                <a:cubicBezTo>
                  <a:pt x="2214152" y="1309733"/>
                  <a:pt x="2243881" y="1322123"/>
                  <a:pt x="2278707" y="1322123"/>
                </a:cubicBezTo>
                <a:cubicBezTo>
                  <a:pt x="2302370" y="1322123"/>
                  <a:pt x="2324025" y="1316505"/>
                  <a:pt x="2343670" y="1305268"/>
                </a:cubicBezTo>
                <a:cubicBezTo>
                  <a:pt x="2363316" y="1294032"/>
                  <a:pt x="2378831" y="1278442"/>
                  <a:pt x="2390216" y="1258499"/>
                </a:cubicBezTo>
                <a:cubicBezTo>
                  <a:pt x="2401602" y="1238556"/>
                  <a:pt x="2407294" y="1217125"/>
                  <a:pt x="2407294" y="1194205"/>
                </a:cubicBezTo>
                <a:cubicBezTo>
                  <a:pt x="2407294" y="1171434"/>
                  <a:pt x="2401639" y="1150226"/>
                  <a:pt x="2390328" y="1130581"/>
                </a:cubicBezTo>
                <a:cubicBezTo>
                  <a:pt x="2379017" y="1110936"/>
                  <a:pt x="2363278" y="1095383"/>
                  <a:pt x="2343112" y="1083923"/>
                </a:cubicBezTo>
                <a:cubicBezTo>
                  <a:pt x="2322946" y="1072464"/>
                  <a:pt x="2301403" y="1066734"/>
                  <a:pt x="2278483" y="1066734"/>
                </a:cubicBezTo>
                <a:close/>
                <a:moveTo>
                  <a:pt x="1714739" y="1066734"/>
                </a:moveTo>
                <a:cubicBezTo>
                  <a:pt x="1683076" y="1066734"/>
                  <a:pt x="1656169" y="1078715"/>
                  <a:pt x="1634019" y="1102676"/>
                </a:cubicBezTo>
                <a:cubicBezTo>
                  <a:pt x="1611870" y="1126637"/>
                  <a:pt x="1600795" y="1157370"/>
                  <a:pt x="1600795" y="1194875"/>
                </a:cubicBezTo>
                <a:cubicBezTo>
                  <a:pt x="1600795" y="1231040"/>
                  <a:pt x="1612241" y="1261289"/>
                  <a:pt x="1635134" y="1285623"/>
                </a:cubicBezTo>
                <a:cubicBezTo>
                  <a:pt x="1658027" y="1309956"/>
                  <a:pt x="1685156" y="1322123"/>
                  <a:pt x="1716521" y="1322123"/>
                </a:cubicBezTo>
                <a:cubicBezTo>
                  <a:pt x="1730495" y="1322123"/>
                  <a:pt x="1743465" y="1319630"/>
                  <a:pt x="1755432" y="1314644"/>
                </a:cubicBezTo>
                <a:cubicBezTo>
                  <a:pt x="1767398" y="1309659"/>
                  <a:pt x="1779328" y="1301510"/>
                  <a:pt x="1791220" y="1290199"/>
                </a:cubicBezTo>
                <a:lnTo>
                  <a:pt x="1791220" y="1315872"/>
                </a:lnTo>
                <a:lnTo>
                  <a:pt x="1852165" y="1315872"/>
                </a:lnTo>
                <a:lnTo>
                  <a:pt x="1852165" y="1072985"/>
                </a:lnTo>
                <a:lnTo>
                  <a:pt x="1791220" y="1072985"/>
                </a:lnTo>
                <a:lnTo>
                  <a:pt x="1791220" y="1099774"/>
                </a:lnTo>
                <a:cubicBezTo>
                  <a:pt x="1780367" y="1088760"/>
                  <a:pt x="1768549" y="1080500"/>
                  <a:pt x="1755765" y="1074994"/>
                </a:cubicBezTo>
                <a:cubicBezTo>
                  <a:pt x="1742981" y="1069487"/>
                  <a:pt x="1729305" y="1066734"/>
                  <a:pt x="1714739" y="1066734"/>
                </a:cubicBezTo>
                <a:close/>
                <a:moveTo>
                  <a:pt x="1560388" y="1066734"/>
                </a:moveTo>
                <a:cubicBezTo>
                  <a:pt x="1549226" y="1066734"/>
                  <a:pt x="1538957" y="1069859"/>
                  <a:pt x="1529580" y="1076110"/>
                </a:cubicBezTo>
                <a:cubicBezTo>
                  <a:pt x="1520204" y="1082361"/>
                  <a:pt x="1512688" y="1091514"/>
                  <a:pt x="1507033" y="1103569"/>
                </a:cubicBezTo>
                <a:lnTo>
                  <a:pt x="1507033" y="1072985"/>
                </a:lnTo>
                <a:lnTo>
                  <a:pt x="1454794" y="1072985"/>
                </a:lnTo>
                <a:lnTo>
                  <a:pt x="1454794" y="1315872"/>
                </a:lnTo>
                <a:lnTo>
                  <a:pt x="1515293" y="1315872"/>
                </a:lnTo>
                <a:lnTo>
                  <a:pt x="1515293" y="1217646"/>
                </a:lnTo>
                <a:lnTo>
                  <a:pt x="1515069" y="1205814"/>
                </a:lnTo>
                <a:cubicBezTo>
                  <a:pt x="1515069" y="1171881"/>
                  <a:pt x="1518306" y="1149110"/>
                  <a:pt x="1524781" y="1137502"/>
                </a:cubicBezTo>
                <a:cubicBezTo>
                  <a:pt x="1531255" y="1125893"/>
                  <a:pt x="1539180" y="1120089"/>
                  <a:pt x="1548556" y="1120089"/>
                </a:cubicBezTo>
                <a:cubicBezTo>
                  <a:pt x="1553170" y="1120089"/>
                  <a:pt x="1559048" y="1121875"/>
                  <a:pt x="1566192" y="1125447"/>
                </a:cubicBezTo>
                <a:lnTo>
                  <a:pt x="1585168" y="1072985"/>
                </a:lnTo>
                <a:cubicBezTo>
                  <a:pt x="1576536" y="1068817"/>
                  <a:pt x="1568276" y="1066734"/>
                  <a:pt x="1560388" y="1066734"/>
                </a:cubicBezTo>
                <a:close/>
                <a:moveTo>
                  <a:pt x="1288107" y="1066734"/>
                </a:moveTo>
                <a:cubicBezTo>
                  <a:pt x="1252090" y="1066734"/>
                  <a:pt x="1222139" y="1078975"/>
                  <a:pt x="1198252" y="1103457"/>
                </a:cubicBezTo>
                <a:cubicBezTo>
                  <a:pt x="1174365" y="1127939"/>
                  <a:pt x="1162421" y="1158710"/>
                  <a:pt x="1162421" y="1195768"/>
                </a:cubicBezTo>
                <a:cubicBezTo>
                  <a:pt x="1162421" y="1231933"/>
                  <a:pt x="1174402" y="1262034"/>
                  <a:pt x="1198363" y="1286069"/>
                </a:cubicBezTo>
                <a:cubicBezTo>
                  <a:pt x="1222325" y="1310105"/>
                  <a:pt x="1253355" y="1322123"/>
                  <a:pt x="1291455" y="1322123"/>
                </a:cubicBezTo>
                <a:cubicBezTo>
                  <a:pt x="1316012" y="1322123"/>
                  <a:pt x="1337220" y="1317770"/>
                  <a:pt x="1355079" y="1309063"/>
                </a:cubicBezTo>
                <a:cubicBezTo>
                  <a:pt x="1372939" y="1300357"/>
                  <a:pt x="1388268" y="1286925"/>
                  <a:pt x="1401067" y="1268768"/>
                </a:cubicBezTo>
                <a:lnTo>
                  <a:pt x="1349722" y="1244658"/>
                </a:lnTo>
                <a:cubicBezTo>
                  <a:pt x="1333350" y="1260583"/>
                  <a:pt x="1313780" y="1268545"/>
                  <a:pt x="1291009" y="1268545"/>
                </a:cubicBezTo>
                <a:cubicBezTo>
                  <a:pt x="1271959" y="1268545"/>
                  <a:pt x="1256295" y="1263447"/>
                  <a:pt x="1244016" y="1253253"/>
                </a:cubicBezTo>
                <a:cubicBezTo>
                  <a:pt x="1231738" y="1243058"/>
                  <a:pt x="1224185" y="1229329"/>
                  <a:pt x="1221357" y="1212065"/>
                </a:cubicBezTo>
                <a:lnTo>
                  <a:pt x="1417141" y="1212065"/>
                </a:lnTo>
                <a:lnTo>
                  <a:pt x="1417364" y="1200456"/>
                </a:lnTo>
                <a:cubicBezTo>
                  <a:pt x="1417364" y="1160272"/>
                  <a:pt x="1405383" y="1127939"/>
                  <a:pt x="1381422" y="1103457"/>
                </a:cubicBezTo>
                <a:cubicBezTo>
                  <a:pt x="1357460" y="1078975"/>
                  <a:pt x="1326356" y="1066734"/>
                  <a:pt x="1288107" y="1066734"/>
                </a:cubicBezTo>
                <a:close/>
                <a:moveTo>
                  <a:pt x="1006301" y="1066734"/>
                </a:moveTo>
                <a:cubicBezTo>
                  <a:pt x="991716" y="1066734"/>
                  <a:pt x="978023" y="1069487"/>
                  <a:pt x="965224" y="1074994"/>
                </a:cubicBezTo>
                <a:cubicBezTo>
                  <a:pt x="952425" y="1080500"/>
                  <a:pt x="940519" y="1088760"/>
                  <a:pt x="929505" y="1099774"/>
                </a:cubicBezTo>
                <a:lnTo>
                  <a:pt x="929505" y="1072985"/>
                </a:lnTo>
                <a:lnTo>
                  <a:pt x="869007" y="1072985"/>
                </a:lnTo>
                <a:lnTo>
                  <a:pt x="869007" y="1404723"/>
                </a:lnTo>
                <a:lnTo>
                  <a:pt x="929505" y="1404723"/>
                </a:lnTo>
                <a:lnTo>
                  <a:pt x="929505" y="1290199"/>
                </a:lnTo>
                <a:cubicBezTo>
                  <a:pt x="941412" y="1301510"/>
                  <a:pt x="953392" y="1309659"/>
                  <a:pt x="965447" y="1314644"/>
                </a:cubicBezTo>
                <a:cubicBezTo>
                  <a:pt x="977502" y="1319630"/>
                  <a:pt x="990525" y="1322123"/>
                  <a:pt x="1004515" y="1322123"/>
                </a:cubicBezTo>
                <a:cubicBezTo>
                  <a:pt x="1035917" y="1322123"/>
                  <a:pt x="1063079" y="1309956"/>
                  <a:pt x="1085998" y="1285623"/>
                </a:cubicBezTo>
                <a:cubicBezTo>
                  <a:pt x="1108918" y="1261289"/>
                  <a:pt x="1120377" y="1231040"/>
                  <a:pt x="1120377" y="1194875"/>
                </a:cubicBezTo>
                <a:cubicBezTo>
                  <a:pt x="1120377" y="1157370"/>
                  <a:pt x="1109290" y="1126637"/>
                  <a:pt x="1087114" y="1102676"/>
                </a:cubicBezTo>
                <a:cubicBezTo>
                  <a:pt x="1064939" y="1078715"/>
                  <a:pt x="1038001" y="1066734"/>
                  <a:pt x="1006301" y="1066734"/>
                </a:cubicBezTo>
                <a:close/>
                <a:moveTo>
                  <a:pt x="649076" y="1040391"/>
                </a:moveTo>
                <a:cubicBezTo>
                  <a:pt x="679169" y="1040391"/>
                  <a:pt x="704720" y="1051219"/>
                  <a:pt x="725727" y="1072873"/>
                </a:cubicBezTo>
                <a:cubicBezTo>
                  <a:pt x="746733" y="1094528"/>
                  <a:pt x="757237" y="1120982"/>
                  <a:pt x="757237" y="1152236"/>
                </a:cubicBezTo>
                <a:cubicBezTo>
                  <a:pt x="757237" y="1183638"/>
                  <a:pt x="746808" y="1210055"/>
                  <a:pt x="725950" y="1231487"/>
                </a:cubicBezTo>
                <a:cubicBezTo>
                  <a:pt x="705092" y="1252918"/>
                  <a:pt x="679839" y="1263633"/>
                  <a:pt x="650192" y="1263633"/>
                </a:cubicBezTo>
                <a:cubicBezTo>
                  <a:pt x="623973" y="1263633"/>
                  <a:pt x="600732" y="1255374"/>
                  <a:pt x="580471" y="1238854"/>
                </a:cubicBezTo>
                <a:cubicBezTo>
                  <a:pt x="554398" y="1217720"/>
                  <a:pt x="541362" y="1188996"/>
                  <a:pt x="541362" y="1152682"/>
                </a:cubicBezTo>
                <a:cubicBezTo>
                  <a:pt x="541362" y="1120089"/>
                  <a:pt x="551716" y="1093225"/>
                  <a:pt x="572424" y="1072092"/>
                </a:cubicBezTo>
                <a:cubicBezTo>
                  <a:pt x="593132" y="1050958"/>
                  <a:pt x="618682" y="1040391"/>
                  <a:pt x="649076" y="1040391"/>
                </a:cubicBezTo>
                <a:close/>
                <a:moveTo>
                  <a:pt x="1924124" y="983465"/>
                </a:moveTo>
                <a:lnTo>
                  <a:pt x="1924124" y="1072985"/>
                </a:lnTo>
                <a:lnTo>
                  <a:pt x="1892870" y="1072985"/>
                </a:lnTo>
                <a:lnTo>
                  <a:pt x="1892870" y="1125447"/>
                </a:lnTo>
                <a:lnTo>
                  <a:pt x="1924124" y="1125447"/>
                </a:lnTo>
                <a:lnTo>
                  <a:pt x="1924124" y="1315872"/>
                </a:lnTo>
                <a:lnTo>
                  <a:pt x="1985069" y="1315872"/>
                </a:lnTo>
                <a:lnTo>
                  <a:pt x="1985069" y="1125447"/>
                </a:lnTo>
                <a:lnTo>
                  <a:pt x="2021234" y="1125447"/>
                </a:lnTo>
                <a:lnTo>
                  <a:pt x="2021234" y="1072985"/>
                </a:lnTo>
                <a:lnTo>
                  <a:pt x="1985069" y="1072985"/>
                </a:lnTo>
                <a:lnTo>
                  <a:pt x="1985069" y="983465"/>
                </a:lnTo>
                <a:close/>
                <a:moveTo>
                  <a:pt x="649746" y="979223"/>
                </a:moveTo>
                <a:cubicBezTo>
                  <a:pt x="619066" y="979223"/>
                  <a:pt x="590435" y="986925"/>
                  <a:pt x="563853" y="1002329"/>
                </a:cubicBezTo>
                <a:cubicBezTo>
                  <a:pt x="537271" y="1017732"/>
                  <a:pt x="516385" y="1038605"/>
                  <a:pt x="501194" y="1064948"/>
                </a:cubicBezTo>
                <a:cubicBezTo>
                  <a:pt x="486003" y="1091291"/>
                  <a:pt x="478407" y="1120163"/>
                  <a:pt x="478407" y="1151566"/>
                </a:cubicBezTo>
                <a:cubicBezTo>
                  <a:pt x="478407" y="1198447"/>
                  <a:pt x="494715" y="1238928"/>
                  <a:pt x="527329" y="1273010"/>
                </a:cubicBezTo>
                <a:cubicBezTo>
                  <a:pt x="559943" y="1307091"/>
                  <a:pt x="600897" y="1324132"/>
                  <a:pt x="650192" y="1324132"/>
                </a:cubicBezTo>
                <a:cubicBezTo>
                  <a:pt x="697252" y="1324132"/>
                  <a:pt x="737276" y="1307538"/>
                  <a:pt x="770263" y="1274349"/>
                </a:cubicBezTo>
                <a:cubicBezTo>
                  <a:pt x="803251" y="1241160"/>
                  <a:pt x="819745" y="1200605"/>
                  <a:pt x="819745" y="1152682"/>
                </a:cubicBezTo>
                <a:cubicBezTo>
                  <a:pt x="819745" y="1104313"/>
                  <a:pt x="803028" y="1063311"/>
                  <a:pt x="769594" y="1029676"/>
                </a:cubicBezTo>
                <a:cubicBezTo>
                  <a:pt x="736160" y="996040"/>
                  <a:pt x="696210" y="979223"/>
                  <a:pt x="649746" y="979223"/>
                </a:cubicBezTo>
                <a:close/>
                <a:moveTo>
                  <a:pt x="2073882" y="972972"/>
                </a:moveTo>
                <a:cubicBezTo>
                  <a:pt x="2063197" y="972972"/>
                  <a:pt x="2054070" y="976767"/>
                  <a:pt x="2046502" y="984358"/>
                </a:cubicBezTo>
                <a:cubicBezTo>
                  <a:pt x="2038934" y="991948"/>
                  <a:pt x="2035149" y="1001101"/>
                  <a:pt x="2035149" y="1011816"/>
                </a:cubicBezTo>
                <a:cubicBezTo>
                  <a:pt x="2035149" y="1022978"/>
                  <a:pt x="2038971" y="1032466"/>
                  <a:pt x="2046613" y="1040280"/>
                </a:cubicBezTo>
                <a:cubicBezTo>
                  <a:pt x="2054256" y="1048093"/>
                  <a:pt x="2063494" y="1052000"/>
                  <a:pt x="2074329" y="1052000"/>
                </a:cubicBezTo>
                <a:cubicBezTo>
                  <a:pt x="2084865" y="1052000"/>
                  <a:pt x="2093917" y="1048168"/>
                  <a:pt x="2101486" y="1040503"/>
                </a:cubicBezTo>
                <a:cubicBezTo>
                  <a:pt x="2109054" y="1032838"/>
                  <a:pt x="2112838" y="1023574"/>
                  <a:pt x="2112838" y="1012709"/>
                </a:cubicBezTo>
                <a:cubicBezTo>
                  <a:pt x="2112838" y="1001696"/>
                  <a:pt x="2109016" y="992320"/>
                  <a:pt x="2101374" y="984581"/>
                </a:cubicBezTo>
                <a:cubicBezTo>
                  <a:pt x="2093731" y="976842"/>
                  <a:pt x="2084567" y="972972"/>
                  <a:pt x="2073882" y="972972"/>
                </a:cubicBezTo>
                <a:close/>
                <a:moveTo>
                  <a:pt x="1927063" y="571657"/>
                </a:moveTo>
                <a:cubicBezTo>
                  <a:pt x="1946443" y="571657"/>
                  <a:pt x="1962357" y="578168"/>
                  <a:pt x="1974805" y="591191"/>
                </a:cubicBezTo>
                <a:cubicBezTo>
                  <a:pt x="1987254" y="604213"/>
                  <a:pt x="1993478" y="621142"/>
                  <a:pt x="1993478" y="641978"/>
                </a:cubicBezTo>
                <a:cubicBezTo>
                  <a:pt x="1993478" y="662814"/>
                  <a:pt x="1987142" y="679855"/>
                  <a:pt x="1974471" y="693101"/>
                </a:cubicBezTo>
                <a:cubicBezTo>
                  <a:pt x="1961799" y="706347"/>
                  <a:pt x="1945922" y="712969"/>
                  <a:pt x="1926840" y="712969"/>
                </a:cubicBezTo>
                <a:cubicBezTo>
                  <a:pt x="1907757" y="712969"/>
                  <a:pt x="1891992" y="706421"/>
                  <a:pt x="1879544" y="693324"/>
                </a:cubicBezTo>
                <a:cubicBezTo>
                  <a:pt x="1867096" y="680227"/>
                  <a:pt x="1860872" y="663112"/>
                  <a:pt x="1860872" y="641978"/>
                </a:cubicBezTo>
                <a:cubicBezTo>
                  <a:pt x="1860872" y="621440"/>
                  <a:pt x="1867170" y="604585"/>
                  <a:pt x="1879767" y="591414"/>
                </a:cubicBezTo>
                <a:cubicBezTo>
                  <a:pt x="1892364" y="578243"/>
                  <a:pt x="1908129" y="571657"/>
                  <a:pt x="1927063" y="571657"/>
                </a:cubicBezTo>
                <a:close/>
                <a:moveTo>
                  <a:pt x="945988" y="571657"/>
                </a:moveTo>
                <a:cubicBezTo>
                  <a:pt x="965368" y="571657"/>
                  <a:pt x="981283" y="578168"/>
                  <a:pt x="993730" y="591191"/>
                </a:cubicBezTo>
                <a:cubicBezTo>
                  <a:pt x="1006179" y="604213"/>
                  <a:pt x="1012403" y="621142"/>
                  <a:pt x="1012403" y="641978"/>
                </a:cubicBezTo>
                <a:cubicBezTo>
                  <a:pt x="1012403" y="662814"/>
                  <a:pt x="1006067" y="679855"/>
                  <a:pt x="993396" y="693101"/>
                </a:cubicBezTo>
                <a:cubicBezTo>
                  <a:pt x="980724" y="706347"/>
                  <a:pt x="964847" y="712969"/>
                  <a:pt x="945765" y="712969"/>
                </a:cubicBezTo>
                <a:cubicBezTo>
                  <a:pt x="926682" y="712969"/>
                  <a:pt x="910917" y="706421"/>
                  <a:pt x="898469" y="693324"/>
                </a:cubicBezTo>
                <a:cubicBezTo>
                  <a:pt x="886021" y="680227"/>
                  <a:pt x="879797" y="663112"/>
                  <a:pt x="879797" y="641978"/>
                </a:cubicBezTo>
                <a:cubicBezTo>
                  <a:pt x="879797" y="621440"/>
                  <a:pt x="886095" y="604585"/>
                  <a:pt x="898692" y="591414"/>
                </a:cubicBezTo>
                <a:cubicBezTo>
                  <a:pt x="911289" y="578243"/>
                  <a:pt x="927054" y="571657"/>
                  <a:pt x="945988" y="571657"/>
                </a:cubicBezTo>
                <a:close/>
                <a:moveTo>
                  <a:pt x="3194003" y="570541"/>
                </a:moveTo>
                <a:cubicBezTo>
                  <a:pt x="3213286" y="570541"/>
                  <a:pt x="3229231" y="577089"/>
                  <a:pt x="3241838" y="590186"/>
                </a:cubicBezTo>
                <a:cubicBezTo>
                  <a:pt x="3254445" y="603283"/>
                  <a:pt x="3260749" y="620398"/>
                  <a:pt x="3260749" y="641532"/>
                </a:cubicBezTo>
                <a:cubicBezTo>
                  <a:pt x="3260749" y="663112"/>
                  <a:pt x="3254445" y="680562"/>
                  <a:pt x="3241838" y="693882"/>
                </a:cubicBezTo>
                <a:cubicBezTo>
                  <a:pt x="3229231" y="707202"/>
                  <a:pt x="3213359" y="713862"/>
                  <a:pt x="3194223" y="713862"/>
                </a:cubicBezTo>
                <a:cubicBezTo>
                  <a:pt x="3175682" y="713862"/>
                  <a:pt x="3160071" y="707091"/>
                  <a:pt x="3147389" y="693547"/>
                </a:cubicBezTo>
                <a:cubicBezTo>
                  <a:pt x="3134708" y="680004"/>
                  <a:pt x="3128367" y="662740"/>
                  <a:pt x="3128367" y="641755"/>
                </a:cubicBezTo>
                <a:cubicBezTo>
                  <a:pt x="3128367" y="620919"/>
                  <a:pt x="3134596" y="603841"/>
                  <a:pt x="3147056" y="590521"/>
                </a:cubicBezTo>
                <a:cubicBezTo>
                  <a:pt x="3159516" y="577201"/>
                  <a:pt x="3175165" y="570541"/>
                  <a:pt x="3194003" y="570541"/>
                </a:cubicBezTo>
                <a:close/>
                <a:moveTo>
                  <a:pt x="2612978" y="570541"/>
                </a:moveTo>
                <a:cubicBezTo>
                  <a:pt x="2632261" y="570541"/>
                  <a:pt x="2648206" y="577089"/>
                  <a:pt x="2660813" y="590186"/>
                </a:cubicBezTo>
                <a:cubicBezTo>
                  <a:pt x="2673421" y="603283"/>
                  <a:pt x="2679724" y="620398"/>
                  <a:pt x="2679724" y="641532"/>
                </a:cubicBezTo>
                <a:cubicBezTo>
                  <a:pt x="2679724" y="663112"/>
                  <a:pt x="2673421" y="680562"/>
                  <a:pt x="2660813" y="693882"/>
                </a:cubicBezTo>
                <a:cubicBezTo>
                  <a:pt x="2648206" y="707202"/>
                  <a:pt x="2632334" y="713862"/>
                  <a:pt x="2613198" y="713862"/>
                </a:cubicBezTo>
                <a:cubicBezTo>
                  <a:pt x="2594657" y="713862"/>
                  <a:pt x="2579046" y="707091"/>
                  <a:pt x="2566364" y="693547"/>
                </a:cubicBezTo>
                <a:cubicBezTo>
                  <a:pt x="2553683" y="680004"/>
                  <a:pt x="2547341" y="662740"/>
                  <a:pt x="2547341" y="641755"/>
                </a:cubicBezTo>
                <a:cubicBezTo>
                  <a:pt x="2547341" y="620919"/>
                  <a:pt x="2553571" y="603841"/>
                  <a:pt x="2566031" y="590521"/>
                </a:cubicBezTo>
                <a:cubicBezTo>
                  <a:pt x="2578491" y="577201"/>
                  <a:pt x="2594140" y="570541"/>
                  <a:pt x="2612978" y="570541"/>
                </a:cubicBezTo>
                <a:close/>
                <a:moveTo>
                  <a:pt x="1374728" y="570541"/>
                </a:moveTo>
                <a:cubicBezTo>
                  <a:pt x="1394011" y="570541"/>
                  <a:pt x="1409956" y="577089"/>
                  <a:pt x="1422563" y="590186"/>
                </a:cubicBezTo>
                <a:cubicBezTo>
                  <a:pt x="1435170" y="603283"/>
                  <a:pt x="1441474" y="620398"/>
                  <a:pt x="1441474" y="641532"/>
                </a:cubicBezTo>
                <a:cubicBezTo>
                  <a:pt x="1441474" y="663112"/>
                  <a:pt x="1435170" y="680562"/>
                  <a:pt x="1422563" y="693882"/>
                </a:cubicBezTo>
                <a:cubicBezTo>
                  <a:pt x="1409956" y="707202"/>
                  <a:pt x="1394084" y="713862"/>
                  <a:pt x="1374948" y="713862"/>
                </a:cubicBezTo>
                <a:cubicBezTo>
                  <a:pt x="1356407" y="713862"/>
                  <a:pt x="1340796" y="707091"/>
                  <a:pt x="1328114" y="693547"/>
                </a:cubicBezTo>
                <a:cubicBezTo>
                  <a:pt x="1315433" y="680004"/>
                  <a:pt x="1309091" y="662740"/>
                  <a:pt x="1309091" y="641755"/>
                </a:cubicBezTo>
                <a:cubicBezTo>
                  <a:pt x="1309091" y="620919"/>
                  <a:pt x="1315321" y="603841"/>
                  <a:pt x="1327781" y="590521"/>
                </a:cubicBezTo>
                <a:cubicBezTo>
                  <a:pt x="1340241" y="577201"/>
                  <a:pt x="1355890" y="570541"/>
                  <a:pt x="1374728" y="570541"/>
                </a:cubicBezTo>
                <a:close/>
                <a:moveTo>
                  <a:pt x="1690984" y="520535"/>
                </a:moveTo>
                <a:lnTo>
                  <a:pt x="1690984" y="763422"/>
                </a:lnTo>
                <a:lnTo>
                  <a:pt x="1751930" y="763422"/>
                </a:lnTo>
                <a:lnTo>
                  <a:pt x="1751930" y="520535"/>
                </a:lnTo>
                <a:close/>
                <a:moveTo>
                  <a:pt x="2935529" y="514284"/>
                </a:moveTo>
                <a:cubicBezTo>
                  <a:pt x="2923788" y="514284"/>
                  <a:pt x="2912308" y="516562"/>
                  <a:pt x="2901087" y="521117"/>
                </a:cubicBezTo>
                <a:cubicBezTo>
                  <a:pt x="2889867" y="525673"/>
                  <a:pt x="2877347" y="533776"/>
                  <a:pt x="2863527" y="545426"/>
                </a:cubicBezTo>
                <a:lnTo>
                  <a:pt x="2863527" y="520535"/>
                </a:lnTo>
                <a:lnTo>
                  <a:pt x="2802582" y="520535"/>
                </a:lnTo>
                <a:lnTo>
                  <a:pt x="2802582" y="763422"/>
                </a:lnTo>
                <a:lnTo>
                  <a:pt x="2863527" y="763422"/>
                </a:lnTo>
                <a:lnTo>
                  <a:pt x="2863527" y="665977"/>
                </a:lnTo>
                <a:cubicBezTo>
                  <a:pt x="2863527" y="640706"/>
                  <a:pt x="2864418" y="624281"/>
                  <a:pt x="2866199" y="616700"/>
                </a:cubicBezTo>
                <a:cubicBezTo>
                  <a:pt x="2869615" y="602131"/>
                  <a:pt x="2875740" y="590721"/>
                  <a:pt x="2884575" y="582470"/>
                </a:cubicBezTo>
                <a:cubicBezTo>
                  <a:pt x="2893409" y="574220"/>
                  <a:pt x="2903987" y="570094"/>
                  <a:pt x="2916310" y="570094"/>
                </a:cubicBezTo>
                <a:cubicBezTo>
                  <a:pt x="2925812" y="570094"/>
                  <a:pt x="2933792" y="572584"/>
                  <a:pt x="2940251" y="577564"/>
                </a:cubicBezTo>
                <a:cubicBezTo>
                  <a:pt x="2946710" y="582544"/>
                  <a:pt x="2951238" y="589791"/>
                  <a:pt x="2953837" y="599306"/>
                </a:cubicBezTo>
                <a:cubicBezTo>
                  <a:pt x="2956436" y="608820"/>
                  <a:pt x="2957735" y="628071"/>
                  <a:pt x="2957735" y="657058"/>
                </a:cubicBezTo>
                <a:lnTo>
                  <a:pt x="2957735" y="763422"/>
                </a:lnTo>
                <a:lnTo>
                  <a:pt x="3018011" y="763422"/>
                </a:lnTo>
                <a:lnTo>
                  <a:pt x="3018011" y="602911"/>
                </a:lnTo>
                <a:cubicBezTo>
                  <a:pt x="3018011" y="574931"/>
                  <a:pt x="3010951" y="553798"/>
                  <a:pt x="2996834" y="539510"/>
                </a:cubicBezTo>
                <a:cubicBezTo>
                  <a:pt x="2980040" y="522693"/>
                  <a:pt x="2959605" y="514284"/>
                  <a:pt x="2935529" y="514284"/>
                </a:cubicBezTo>
                <a:close/>
                <a:moveTo>
                  <a:pt x="2600564" y="514284"/>
                </a:moveTo>
                <a:cubicBezTo>
                  <a:pt x="2568901" y="514284"/>
                  <a:pt x="2541994" y="526265"/>
                  <a:pt x="2519844" y="550226"/>
                </a:cubicBezTo>
                <a:cubicBezTo>
                  <a:pt x="2497695" y="574187"/>
                  <a:pt x="2486619" y="604920"/>
                  <a:pt x="2486619" y="642425"/>
                </a:cubicBezTo>
                <a:cubicBezTo>
                  <a:pt x="2486619" y="678590"/>
                  <a:pt x="2498066" y="708839"/>
                  <a:pt x="2520959" y="733173"/>
                </a:cubicBezTo>
                <a:cubicBezTo>
                  <a:pt x="2543852" y="757506"/>
                  <a:pt x="2570981" y="769673"/>
                  <a:pt x="2602346" y="769673"/>
                </a:cubicBezTo>
                <a:cubicBezTo>
                  <a:pt x="2616320" y="769673"/>
                  <a:pt x="2629290" y="767180"/>
                  <a:pt x="2641257" y="762194"/>
                </a:cubicBezTo>
                <a:cubicBezTo>
                  <a:pt x="2653224" y="757209"/>
                  <a:pt x="2665153" y="749060"/>
                  <a:pt x="2677045" y="737749"/>
                </a:cubicBezTo>
                <a:lnTo>
                  <a:pt x="2677045" y="763422"/>
                </a:lnTo>
                <a:lnTo>
                  <a:pt x="2737990" y="763422"/>
                </a:lnTo>
                <a:lnTo>
                  <a:pt x="2737990" y="520535"/>
                </a:lnTo>
                <a:lnTo>
                  <a:pt x="2677045" y="520535"/>
                </a:lnTo>
                <a:lnTo>
                  <a:pt x="2677045" y="547324"/>
                </a:lnTo>
                <a:cubicBezTo>
                  <a:pt x="2666193" y="536310"/>
                  <a:pt x="2654374" y="528050"/>
                  <a:pt x="2641590" y="522544"/>
                </a:cubicBezTo>
                <a:cubicBezTo>
                  <a:pt x="2628806" y="517037"/>
                  <a:pt x="2615131" y="514284"/>
                  <a:pt x="2600564" y="514284"/>
                </a:cubicBezTo>
                <a:close/>
                <a:moveTo>
                  <a:pt x="2240204" y="514284"/>
                </a:moveTo>
                <a:cubicBezTo>
                  <a:pt x="2228463" y="514284"/>
                  <a:pt x="2216983" y="516562"/>
                  <a:pt x="2205762" y="521117"/>
                </a:cubicBezTo>
                <a:cubicBezTo>
                  <a:pt x="2194542" y="525673"/>
                  <a:pt x="2182022" y="533776"/>
                  <a:pt x="2168202" y="545426"/>
                </a:cubicBezTo>
                <a:lnTo>
                  <a:pt x="2168202" y="520535"/>
                </a:lnTo>
                <a:lnTo>
                  <a:pt x="2107257" y="520535"/>
                </a:lnTo>
                <a:lnTo>
                  <a:pt x="2107257" y="763422"/>
                </a:lnTo>
                <a:lnTo>
                  <a:pt x="2168202" y="763422"/>
                </a:lnTo>
                <a:lnTo>
                  <a:pt x="2168202" y="665977"/>
                </a:lnTo>
                <a:cubicBezTo>
                  <a:pt x="2168202" y="640706"/>
                  <a:pt x="2169093" y="624281"/>
                  <a:pt x="2170874" y="616700"/>
                </a:cubicBezTo>
                <a:cubicBezTo>
                  <a:pt x="2174290" y="602131"/>
                  <a:pt x="2180415" y="590721"/>
                  <a:pt x="2189249" y="582470"/>
                </a:cubicBezTo>
                <a:cubicBezTo>
                  <a:pt x="2198084" y="574220"/>
                  <a:pt x="2208662" y="570094"/>
                  <a:pt x="2220985" y="570094"/>
                </a:cubicBezTo>
                <a:cubicBezTo>
                  <a:pt x="2230486" y="570094"/>
                  <a:pt x="2238467" y="572584"/>
                  <a:pt x="2244926" y="577564"/>
                </a:cubicBezTo>
                <a:cubicBezTo>
                  <a:pt x="2251385" y="582544"/>
                  <a:pt x="2255913" y="589791"/>
                  <a:pt x="2258512" y="599306"/>
                </a:cubicBezTo>
                <a:cubicBezTo>
                  <a:pt x="2261111" y="608820"/>
                  <a:pt x="2262410" y="628071"/>
                  <a:pt x="2262410" y="657058"/>
                </a:cubicBezTo>
                <a:lnTo>
                  <a:pt x="2262410" y="763422"/>
                </a:lnTo>
                <a:lnTo>
                  <a:pt x="2322686" y="763422"/>
                </a:lnTo>
                <a:lnTo>
                  <a:pt x="2322686" y="602911"/>
                </a:lnTo>
                <a:cubicBezTo>
                  <a:pt x="2322686" y="574931"/>
                  <a:pt x="2315627" y="553798"/>
                  <a:pt x="2301509" y="539510"/>
                </a:cubicBezTo>
                <a:cubicBezTo>
                  <a:pt x="2284715" y="522693"/>
                  <a:pt x="2264280" y="514284"/>
                  <a:pt x="2240204" y="514284"/>
                </a:cubicBezTo>
                <a:close/>
                <a:moveTo>
                  <a:pt x="1926058" y="514284"/>
                </a:moveTo>
                <a:cubicBezTo>
                  <a:pt x="1894358" y="514284"/>
                  <a:pt x="1866304" y="525297"/>
                  <a:pt x="1841896" y="547324"/>
                </a:cubicBezTo>
                <a:cubicBezTo>
                  <a:pt x="1814065" y="572624"/>
                  <a:pt x="1800150" y="604250"/>
                  <a:pt x="1800150" y="642202"/>
                </a:cubicBezTo>
                <a:cubicBezTo>
                  <a:pt x="1800150" y="677623"/>
                  <a:pt x="1812465" y="707723"/>
                  <a:pt x="1837096" y="732503"/>
                </a:cubicBezTo>
                <a:cubicBezTo>
                  <a:pt x="1861727" y="757283"/>
                  <a:pt x="1891456" y="769673"/>
                  <a:pt x="1926282" y="769673"/>
                </a:cubicBezTo>
                <a:cubicBezTo>
                  <a:pt x="1949945" y="769673"/>
                  <a:pt x="1971600" y="764055"/>
                  <a:pt x="1991245" y="752818"/>
                </a:cubicBezTo>
                <a:cubicBezTo>
                  <a:pt x="2010890" y="741582"/>
                  <a:pt x="2026406" y="725992"/>
                  <a:pt x="2037791" y="706049"/>
                </a:cubicBezTo>
                <a:cubicBezTo>
                  <a:pt x="2049177" y="686106"/>
                  <a:pt x="2054869" y="664675"/>
                  <a:pt x="2054869" y="641755"/>
                </a:cubicBezTo>
                <a:cubicBezTo>
                  <a:pt x="2054869" y="618984"/>
                  <a:pt x="2049214" y="597776"/>
                  <a:pt x="2037903" y="578131"/>
                </a:cubicBezTo>
                <a:cubicBezTo>
                  <a:pt x="2026592" y="558486"/>
                  <a:pt x="2010853" y="542933"/>
                  <a:pt x="1990687" y="531473"/>
                </a:cubicBezTo>
                <a:cubicBezTo>
                  <a:pt x="1970521" y="520014"/>
                  <a:pt x="1948978" y="514284"/>
                  <a:pt x="1926058" y="514284"/>
                </a:cubicBezTo>
                <a:close/>
                <a:moveTo>
                  <a:pt x="1362314" y="514284"/>
                </a:moveTo>
                <a:cubicBezTo>
                  <a:pt x="1330650" y="514284"/>
                  <a:pt x="1303744" y="526265"/>
                  <a:pt x="1281594" y="550226"/>
                </a:cubicBezTo>
                <a:cubicBezTo>
                  <a:pt x="1259444" y="574187"/>
                  <a:pt x="1248370" y="604920"/>
                  <a:pt x="1248370" y="642425"/>
                </a:cubicBezTo>
                <a:cubicBezTo>
                  <a:pt x="1248370" y="678590"/>
                  <a:pt x="1259816" y="708839"/>
                  <a:pt x="1282709" y="733173"/>
                </a:cubicBezTo>
                <a:cubicBezTo>
                  <a:pt x="1305602" y="757506"/>
                  <a:pt x="1332731" y="769673"/>
                  <a:pt x="1364096" y="769673"/>
                </a:cubicBezTo>
                <a:cubicBezTo>
                  <a:pt x="1378070" y="769673"/>
                  <a:pt x="1391040" y="767180"/>
                  <a:pt x="1403007" y="762194"/>
                </a:cubicBezTo>
                <a:cubicBezTo>
                  <a:pt x="1414973" y="757209"/>
                  <a:pt x="1426903" y="749060"/>
                  <a:pt x="1438795" y="737749"/>
                </a:cubicBezTo>
                <a:lnTo>
                  <a:pt x="1438795" y="763422"/>
                </a:lnTo>
                <a:lnTo>
                  <a:pt x="1499740" y="763422"/>
                </a:lnTo>
                <a:lnTo>
                  <a:pt x="1499740" y="520535"/>
                </a:lnTo>
                <a:lnTo>
                  <a:pt x="1438795" y="520535"/>
                </a:lnTo>
                <a:lnTo>
                  <a:pt x="1438795" y="547324"/>
                </a:lnTo>
                <a:cubicBezTo>
                  <a:pt x="1427943" y="536310"/>
                  <a:pt x="1416124" y="528050"/>
                  <a:pt x="1403340" y="522544"/>
                </a:cubicBezTo>
                <a:cubicBezTo>
                  <a:pt x="1390556" y="517037"/>
                  <a:pt x="1376880" y="514284"/>
                  <a:pt x="1362314" y="514284"/>
                </a:cubicBezTo>
                <a:close/>
                <a:moveTo>
                  <a:pt x="944984" y="514284"/>
                </a:moveTo>
                <a:cubicBezTo>
                  <a:pt x="913283" y="514284"/>
                  <a:pt x="885229" y="525297"/>
                  <a:pt x="860821" y="547324"/>
                </a:cubicBezTo>
                <a:cubicBezTo>
                  <a:pt x="832990" y="572624"/>
                  <a:pt x="819075" y="604250"/>
                  <a:pt x="819075" y="642202"/>
                </a:cubicBezTo>
                <a:cubicBezTo>
                  <a:pt x="819075" y="677623"/>
                  <a:pt x="831390" y="707723"/>
                  <a:pt x="856021" y="732503"/>
                </a:cubicBezTo>
                <a:cubicBezTo>
                  <a:pt x="880653" y="757283"/>
                  <a:pt x="910381" y="769673"/>
                  <a:pt x="945207" y="769673"/>
                </a:cubicBezTo>
                <a:cubicBezTo>
                  <a:pt x="968870" y="769673"/>
                  <a:pt x="990525" y="764055"/>
                  <a:pt x="1010170" y="752818"/>
                </a:cubicBezTo>
                <a:cubicBezTo>
                  <a:pt x="1029816" y="741582"/>
                  <a:pt x="1045331" y="725992"/>
                  <a:pt x="1056716" y="706049"/>
                </a:cubicBezTo>
                <a:cubicBezTo>
                  <a:pt x="1068101" y="686106"/>
                  <a:pt x="1073794" y="664675"/>
                  <a:pt x="1073794" y="641755"/>
                </a:cubicBezTo>
                <a:cubicBezTo>
                  <a:pt x="1073794" y="618984"/>
                  <a:pt x="1068139" y="597776"/>
                  <a:pt x="1056828" y="578131"/>
                </a:cubicBezTo>
                <a:cubicBezTo>
                  <a:pt x="1045517" y="558486"/>
                  <a:pt x="1029778" y="542933"/>
                  <a:pt x="1009612" y="531473"/>
                </a:cubicBezTo>
                <a:cubicBezTo>
                  <a:pt x="989446" y="520014"/>
                  <a:pt x="967903" y="514284"/>
                  <a:pt x="944984" y="514284"/>
                </a:cubicBezTo>
                <a:close/>
                <a:moveTo>
                  <a:pt x="494927" y="435033"/>
                </a:moveTo>
                <a:lnTo>
                  <a:pt x="494927" y="763422"/>
                </a:lnTo>
                <a:lnTo>
                  <a:pt x="557435" y="763422"/>
                </a:lnTo>
                <a:lnTo>
                  <a:pt x="557435" y="547993"/>
                </a:lnTo>
                <a:lnTo>
                  <a:pt x="697778" y="763422"/>
                </a:lnTo>
                <a:lnTo>
                  <a:pt x="757907" y="763422"/>
                </a:lnTo>
                <a:lnTo>
                  <a:pt x="757907" y="435033"/>
                </a:lnTo>
                <a:lnTo>
                  <a:pt x="695399" y="435033"/>
                </a:lnTo>
                <a:lnTo>
                  <a:pt x="695399" y="651131"/>
                </a:lnTo>
                <a:lnTo>
                  <a:pt x="554885" y="435033"/>
                </a:lnTo>
                <a:close/>
                <a:moveTo>
                  <a:pt x="1571699" y="431015"/>
                </a:moveTo>
                <a:lnTo>
                  <a:pt x="1571699" y="520535"/>
                </a:lnTo>
                <a:lnTo>
                  <a:pt x="1540445" y="520535"/>
                </a:lnTo>
                <a:lnTo>
                  <a:pt x="1540445" y="572997"/>
                </a:lnTo>
                <a:lnTo>
                  <a:pt x="1571699" y="572997"/>
                </a:lnTo>
                <a:lnTo>
                  <a:pt x="1571699" y="763422"/>
                </a:lnTo>
                <a:lnTo>
                  <a:pt x="1632644" y="763422"/>
                </a:lnTo>
                <a:lnTo>
                  <a:pt x="1632644" y="572997"/>
                </a:lnTo>
                <a:lnTo>
                  <a:pt x="1668809" y="572997"/>
                </a:lnTo>
                <a:lnTo>
                  <a:pt x="1668809" y="520535"/>
                </a:lnTo>
                <a:lnTo>
                  <a:pt x="1632644" y="520535"/>
                </a:lnTo>
                <a:lnTo>
                  <a:pt x="1632644" y="431015"/>
                </a:lnTo>
                <a:close/>
                <a:moveTo>
                  <a:pt x="1133549" y="431015"/>
                </a:moveTo>
                <a:lnTo>
                  <a:pt x="1133549" y="520535"/>
                </a:lnTo>
                <a:lnTo>
                  <a:pt x="1102295" y="520535"/>
                </a:lnTo>
                <a:lnTo>
                  <a:pt x="1102295" y="572997"/>
                </a:lnTo>
                <a:lnTo>
                  <a:pt x="1133549" y="572997"/>
                </a:lnTo>
                <a:lnTo>
                  <a:pt x="1133549" y="763422"/>
                </a:lnTo>
                <a:lnTo>
                  <a:pt x="1194494" y="763422"/>
                </a:lnTo>
                <a:lnTo>
                  <a:pt x="1194494" y="572997"/>
                </a:lnTo>
                <a:lnTo>
                  <a:pt x="1230659" y="572997"/>
                </a:lnTo>
                <a:lnTo>
                  <a:pt x="1230659" y="520535"/>
                </a:lnTo>
                <a:lnTo>
                  <a:pt x="1194494" y="520535"/>
                </a:lnTo>
                <a:lnTo>
                  <a:pt x="1194494" y="431015"/>
                </a:lnTo>
                <a:close/>
                <a:moveTo>
                  <a:pt x="3258070" y="426773"/>
                </a:moveTo>
                <a:lnTo>
                  <a:pt x="3258070" y="547324"/>
                </a:lnTo>
                <a:cubicBezTo>
                  <a:pt x="3247218" y="536310"/>
                  <a:pt x="3235399" y="528050"/>
                  <a:pt x="3222615" y="522544"/>
                </a:cubicBezTo>
                <a:cubicBezTo>
                  <a:pt x="3209831" y="517037"/>
                  <a:pt x="3196156" y="514284"/>
                  <a:pt x="3181589" y="514284"/>
                </a:cubicBezTo>
                <a:cubicBezTo>
                  <a:pt x="3149926" y="514284"/>
                  <a:pt x="3123019" y="526265"/>
                  <a:pt x="3100869" y="550226"/>
                </a:cubicBezTo>
                <a:cubicBezTo>
                  <a:pt x="3078719" y="574187"/>
                  <a:pt x="3067645" y="604920"/>
                  <a:pt x="3067645" y="642425"/>
                </a:cubicBezTo>
                <a:cubicBezTo>
                  <a:pt x="3067645" y="678590"/>
                  <a:pt x="3079091" y="708839"/>
                  <a:pt x="3101984" y="733173"/>
                </a:cubicBezTo>
                <a:cubicBezTo>
                  <a:pt x="3124877" y="757506"/>
                  <a:pt x="3152006" y="769673"/>
                  <a:pt x="3183371" y="769673"/>
                </a:cubicBezTo>
                <a:cubicBezTo>
                  <a:pt x="3197345" y="769673"/>
                  <a:pt x="3210315" y="767180"/>
                  <a:pt x="3222282" y="762194"/>
                </a:cubicBezTo>
                <a:cubicBezTo>
                  <a:pt x="3234249" y="757209"/>
                  <a:pt x="3246178" y="749060"/>
                  <a:pt x="3258070" y="737749"/>
                </a:cubicBezTo>
                <a:lnTo>
                  <a:pt x="3258070" y="763422"/>
                </a:lnTo>
                <a:lnTo>
                  <a:pt x="3319015" y="763422"/>
                </a:lnTo>
                <a:lnTo>
                  <a:pt x="3319015" y="426773"/>
                </a:lnTo>
                <a:close/>
                <a:moveTo>
                  <a:pt x="1721457" y="420522"/>
                </a:moveTo>
                <a:cubicBezTo>
                  <a:pt x="1710772" y="420522"/>
                  <a:pt x="1701645" y="424317"/>
                  <a:pt x="1694077" y="431908"/>
                </a:cubicBezTo>
                <a:cubicBezTo>
                  <a:pt x="1686509" y="439498"/>
                  <a:pt x="1682724" y="448651"/>
                  <a:pt x="1682724" y="459366"/>
                </a:cubicBezTo>
                <a:cubicBezTo>
                  <a:pt x="1682724" y="470528"/>
                  <a:pt x="1686546" y="480016"/>
                  <a:pt x="1694188" y="487830"/>
                </a:cubicBezTo>
                <a:cubicBezTo>
                  <a:pt x="1701831" y="495643"/>
                  <a:pt x="1711069" y="499550"/>
                  <a:pt x="1721904" y="499550"/>
                </a:cubicBezTo>
                <a:cubicBezTo>
                  <a:pt x="1732440" y="499550"/>
                  <a:pt x="1741492" y="495718"/>
                  <a:pt x="1749061" y="488053"/>
                </a:cubicBezTo>
                <a:cubicBezTo>
                  <a:pt x="1756629" y="480388"/>
                  <a:pt x="1760413" y="471124"/>
                  <a:pt x="1760413" y="460259"/>
                </a:cubicBezTo>
                <a:cubicBezTo>
                  <a:pt x="1760413" y="449246"/>
                  <a:pt x="1756591" y="439870"/>
                  <a:pt x="1748949" y="432131"/>
                </a:cubicBezTo>
                <a:cubicBezTo>
                  <a:pt x="1741306" y="424392"/>
                  <a:pt x="1732142" y="420522"/>
                  <a:pt x="1721457" y="420522"/>
                </a:cubicBez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218FC75-6F4A-1042-BA9E-4F9EDF5C8122}"/>
              </a:ext>
            </a:extLst>
          </p:cNvPr>
          <p:cNvSpPr/>
          <p:nvPr/>
        </p:nvSpPr>
        <p:spPr>
          <a:xfrm>
            <a:off x="262396" y="79514"/>
            <a:ext cx="3283889" cy="121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DEB0BE-DF7F-85B9-A7B4-653C0E2BA40A}"/>
              </a:ext>
            </a:extLst>
          </p:cNvPr>
          <p:cNvSpPr txBox="1"/>
          <p:nvPr/>
        </p:nvSpPr>
        <p:spPr>
          <a:xfrm>
            <a:off x="6369412" y="3246519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E9D593-7317-8974-55E8-C9CA5E054EC3}"/>
              </a:ext>
            </a:extLst>
          </p:cNvPr>
          <p:cNvSpPr txBox="1"/>
          <p:nvPr/>
        </p:nvSpPr>
        <p:spPr>
          <a:xfrm>
            <a:off x="7554023" y="3246519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B14E93A1-3A43-8038-9C36-EFB1A224C9F8}"/>
              </a:ext>
            </a:extLst>
          </p:cNvPr>
          <p:cNvCxnSpPr>
            <a:cxnSpLocks/>
          </p:cNvCxnSpPr>
          <p:nvPr/>
        </p:nvCxnSpPr>
        <p:spPr>
          <a:xfrm flipV="1">
            <a:off x="7108602" y="3251264"/>
            <a:ext cx="0" cy="249754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D5B21A8-6EC9-90DC-EE99-7B9D31782613}"/>
              </a:ext>
            </a:extLst>
          </p:cNvPr>
          <p:cNvCxnSpPr>
            <a:cxnSpLocks/>
          </p:cNvCxnSpPr>
          <p:nvPr/>
        </p:nvCxnSpPr>
        <p:spPr>
          <a:xfrm>
            <a:off x="10361616" y="4664211"/>
            <a:ext cx="150580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C0652CA-3240-B393-406A-6C740449DB23}"/>
              </a:ext>
            </a:extLst>
          </p:cNvPr>
          <p:cNvCxnSpPr>
            <a:cxnSpLocks/>
          </p:cNvCxnSpPr>
          <p:nvPr/>
        </p:nvCxnSpPr>
        <p:spPr>
          <a:xfrm flipV="1">
            <a:off x="9931178" y="3756639"/>
            <a:ext cx="0" cy="1815153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83FB0A5-B8CF-F9CA-3BDA-6CAF9C93060D}"/>
              </a:ext>
            </a:extLst>
          </p:cNvPr>
          <p:cNvCxnSpPr>
            <a:cxnSpLocks/>
          </p:cNvCxnSpPr>
          <p:nvPr/>
        </p:nvCxnSpPr>
        <p:spPr>
          <a:xfrm flipH="1">
            <a:off x="7369746" y="4512160"/>
            <a:ext cx="1120985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D43FB31-675A-A81E-F591-F016D2167E43}"/>
              </a:ext>
            </a:extLst>
          </p:cNvPr>
          <p:cNvSpPr txBox="1"/>
          <p:nvPr/>
        </p:nvSpPr>
        <p:spPr>
          <a:xfrm>
            <a:off x="9260031" y="3246519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408478-425F-C77F-8C9F-608C7CA211A0}"/>
              </a:ext>
            </a:extLst>
          </p:cNvPr>
          <p:cNvSpPr txBox="1"/>
          <p:nvPr/>
        </p:nvSpPr>
        <p:spPr>
          <a:xfrm>
            <a:off x="10598038" y="3246517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1A15B5-AF62-496A-6A6B-7860804491E9}"/>
              </a:ext>
            </a:extLst>
          </p:cNvPr>
          <p:cNvSpPr txBox="1"/>
          <p:nvPr/>
        </p:nvSpPr>
        <p:spPr>
          <a:xfrm>
            <a:off x="433508" y="3211139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119DD3-46CF-9EE0-0A2F-CC77A5B607FE}"/>
              </a:ext>
            </a:extLst>
          </p:cNvPr>
          <p:cNvSpPr txBox="1"/>
          <p:nvPr/>
        </p:nvSpPr>
        <p:spPr>
          <a:xfrm>
            <a:off x="1618119" y="3211143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6848BF1-F50D-DFDB-A397-FD4736F4B934}"/>
              </a:ext>
            </a:extLst>
          </p:cNvPr>
          <p:cNvCxnSpPr>
            <a:cxnSpLocks/>
          </p:cNvCxnSpPr>
          <p:nvPr/>
        </p:nvCxnSpPr>
        <p:spPr>
          <a:xfrm flipV="1">
            <a:off x="1172698" y="3215886"/>
            <a:ext cx="0" cy="249754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0266EDE-289F-0108-55B4-9664E7AC6606}"/>
              </a:ext>
            </a:extLst>
          </p:cNvPr>
          <p:cNvCxnSpPr>
            <a:cxnSpLocks/>
          </p:cNvCxnSpPr>
          <p:nvPr/>
        </p:nvCxnSpPr>
        <p:spPr>
          <a:xfrm>
            <a:off x="3045022" y="4459283"/>
            <a:ext cx="150580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4386F2C-93DC-0355-6E66-91AFA1774B9E}"/>
              </a:ext>
            </a:extLst>
          </p:cNvPr>
          <p:cNvCxnSpPr>
            <a:cxnSpLocks/>
          </p:cNvCxnSpPr>
          <p:nvPr/>
        </p:nvCxnSpPr>
        <p:spPr>
          <a:xfrm flipV="1">
            <a:off x="1618119" y="3898275"/>
            <a:ext cx="0" cy="1815153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A4D1EB1-78ED-8460-FC74-62DAB2E9FF54}"/>
              </a:ext>
            </a:extLst>
          </p:cNvPr>
          <p:cNvCxnSpPr>
            <a:cxnSpLocks/>
          </p:cNvCxnSpPr>
          <p:nvPr/>
        </p:nvCxnSpPr>
        <p:spPr>
          <a:xfrm flipH="1">
            <a:off x="3045023" y="4919897"/>
            <a:ext cx="1120985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13204C1-14E6-3716-E5CD-B373703B5C47}"/>
              </a:ext>
            </a:extLst>
          </p:cNvPr>
          <p:cNvSpPr txBox="1"/>
          <p:nvPr/>
        </p:nvSpPr>
        <p:spPr>
          <a:xfrm>
            <a:off x="3498311" y="5088127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86228E-D566-682B-3658-E4321DC797C9}"/>
              </a:ext>
            </a:extLst>
          </p:cNvPr>
          <p:cNvSpPr txBox="1"/>
          <p:nvPr/>
        </p:nvSpPr>
        <p:spPr>
          <a:xfrm>
            <a:off x="3478794" y="3756639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80CB8AF-21A3-420D-A8E7-6EFECCA06B91}"/>
              </a:ext>
            </a:extLst>
          </p:cNvPr>
          <p:cNvSpPr txBox="1"/>
          <p:nvPr/>
        </p:nvSpPr>
        <p:spPr>
          <a:xfrm>
            <a:off x="1081752" y="1781090"/>
            <a:ext cx="3926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Inner Product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476369F-2398-5333-9548-2B21BFCA68B6}"/>
              </a:ext>
            </a:extLst>
          </p:cNvPr>
          <p:cNvSpPr txBox="1"/>
          <p:nvPr/>
        </p:nvSpPr>
        <p:spPr>
          <a:xfrm>
            <a:off x="6929738" y="1781090"/>
            <a:ext cx="3926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Outer Product</a:t>
            </a:r>
          </a:p>
        </p:txBody>
      </p:sp>
    </p:spTree>
    <p:extLst>
      <p:ext uri="{BB962C8B-B14F-4D97-AF65-F5344CB8AC3E}">
        <p14:creationId xmlns:p14="http://schemas.microsoft.com/office/powerpoint/2010/main" val="173212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8914DEC-D10E-6BAB-82C4-4988A39E03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2051038-2613-3C10-3859-32D7613DD5B0}"/>
              </a:ext>
            </a:extLst>
          </p:cNvPr>
          <p:cNvSpPr/>
          <p:nvPr/>
        </p:nvSpPr>
        <p:spPr>
          <a:xfrm>
            <a:off x="-71562" y="-222637"/>
            <a:ext cx="12753892" cy="737086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2279488" y="1124107"/>
                </a:moveTo>
                <a:cubicBezTo>
                  <a:pt x="2298868" y="1124107"/>
                  <a:pt x="2314782" y="1130618"/>
                  <a:pt x="2327231" y="1143641"/>
                </a:cubicBezTo>
                <a:cubicBezTo>
                  <a:pt x="2339679" y="1156663"/>
                  <a:pt x="2345903" y="1173592"/>
                  <a:pt x="2345903" y="1194428"/>
                </a:cubicBezTo>
                <a:cubicBezTo>
                  <a:pt x="2345903" y="1215264"/>
                  <a:pt x="2339567" y="1232305"/>
                  <a:pt x="2326896" y="1245551"/>
                </a:cubicBezTo>
                <a:cubicBezTo>
                  <a:pt x="2314224" y="1258797"/>
                  <a:pt x="2298347" y="1265420"/>
                  <a:pt x="2279265" y="1265420"/>
                </a:cubicBezTo>
                <a:cubicBezTo>
                  <a:pt x="2260182" y="1265420"/>
                  <a:pt x="2244417" y="1258871"/>
                  <a:pt x="2231969" y="1245774"/>
                </a:cubicBezTo>
                <a:cubicBezTo>
                  <a:pt x="2219521" y="1232677"/>
                  <a:pt x="2213297" y="1215562"/>
                  <a:pt x="2213297" y="1194428"/>
                </a:cubicBezTo>
                <a:cubicBezTo>
                  <a:pt x="2213297" y="1173890"/>
                  <a:pt x="2219595" y="1157035"/>
                  <a:pt x="2232192" y="1143864"/>
                </a:cubicBezTo>
                <a:cubicBezTo>
                  <a:pt x="2244789" y="1130693"/>
                  <a:pt x="2260554" y="1124107"/>
                  <a:pt x="2279488" y="1124107"/>
                </a:cubicBezTo>
                <a:close/>
                <a:moveTo>
                  <a:pt x="1727153" y="1122991"/>
                </a:moveTo>
                <a:cubicBezTo>
                  <a:pt x="1746436" y="1122991"/>
                  <a:pt x="1762381" y="1129539"/>
                  <a:pt x="1774988" y="1142636"/>
                </a:cubicBezTo>
                <a:cubicBezTo>
                  <a:pt x="1787595" y="1155733"/>
                  <a:pt x="1793899" y="1172848"/>
                  <a:pt x="1793899" y="1193982"/>
                </a:cubicBezTo>
                <a:cubicBezTo>
                  <a:pt x="1793899" y="1215562"/>
                  <a:pt x="1787595" y="1233012"/>
                  <a:pt x="1774988" y="1246332"/>
                </a:cubicBezTo>
                <a:cubicBezTo>
                  <a:pt x="1762381" y="1259652"/>
                  <a:pt x="1746509" y="1266312"/>
                  <a:pt x="1727373" y="1266312"/>
                </a:cubicBezTo>
                <a:cubicBezTo>
                  <a:pt x="1708832" y="1266312"/>
                  <a:pt x="1693221" y="1259541"/>
                  <a:pt x="1680539" y="1245997"/>
                </a:cubicBezTo>
                <a:cubicBezTo>
                  <a:pt x="1667857" y="1232454"/>
                  <a:pt x="1661516" y="1215190"/>
                  <a:pt x="1661516" y="1194205"/>
                </a:cubicBezTo>
                <a:cubicBezTo>
                  <a:pt x="1661516" y="1173369"/>
                  <a:pt x="1667746" y="1156291"/>
                  <a:pt x="1680206" y="1142971"/>
                </a:cubicBezTo>
                <a:cubicBezTo>
                  <a:pt x="1692666" y="1129651"/>
                  <a:pt x="1708315" y="1122991"/>
                  <a:pt x="1727153" y="1122991"/>
                </a:cubicBezTo>
                <a:close/>
                <a:moveTo>
                  <a:pt x="993576" y="1122991"/>
                </a:moveTo>
                <a:cubicBezTo>
                  <a:pt x="1012626" y="1122991"/>
                  <a:pt x="1028402" y="1129651"/>
                  <a:pt x="1040903" y="1142971"/>
                </a:cubicBezTo>
                <a:cubicBezTo>
                  <a:pt x="1053405" y="1156291"/>
                  <a:pt x="1059656" y="1173369"/>
                  <a:pt x="1059656" y="1194205"/>
                </a:cubicBezTo>
                <a:cubicBezTo>
                  <a:pt x="1059656" y="1215190"/>
                  <a:pt x="1053293" y="1232454"/>
                  <a:pt x="1040568" y="1245997"/>
                </a:cubicBezTo>
                <a:cubicBezTo>
                  <a:pt x="1027843" y="1259541"/>
                  <a:pt x="1012179" y="1266312"/>
                  <a:pt x="993576" y="1266312"/>
                </a:cubicBezTo>
                <a:cubicBezTo>
                  <a:pt x="974377" y="1266312"/>
                  <a:pt x="958452" y="1259652"/>
                  <a:pt x="945802" y="1246332"/>
                </a:cubicBezTo>
                <a:cubicBezTo>
                  <a:pt x="933152" y="1233012"/>
                  <a:pt x="926826" y="1215562"/>
                  <a:pt x="926826" y="1193982"/>
                </a:cubicBezTo>
                <a:cubicBezTo>
                  <a:pt x="926826" y="1172848"/>
                  <a:pt x="933152" y="1155733"/>
                  <a:pt x="945802" y="1142636"/>
                </a:cubicBezTo>
                <a:cubicBezTo>
                  <a:pt x="958452" y="1129539"/>
                  <a:pt x="974377" y="1122991"/>
                  <a:pt x="993576" y="1122991"/>
                </a:cubicBezTo>
                <a:close/>
                <a:moveTo>
                  <a:pt x="1291120" y="1118303"/>
                </a:moveTo>
                <a:cubicBezTo>
                  <a:pt x="1306775" y="1118303"/>
                  <a:pt x="1320529" y="1122544"/>
                  <a:pt x="1332380" y="1131028"/>
                </a:cubicBezTo>
                <a:cubicBezTo>
                  <a:pt x="1344232" y="1139511"/>
                  <a:pt x="1352170" y="1150524"/>
                  <a:pt x="1356196" y="1164067"/>
                </a:cubicBezTo>
                <a:lnTo>
                  <a:pt x="1224036" y="1164067"/>
                </a:lnTo>
                <a:cubicBezTo>
                  <a:pt x="1230894" y="1149036"/>
                  <a:pt x="1238348" y="1138543"/>
                  <a:pt x="1246399" y="1132590"/>
                </a:cubicBezTo>
                <a:cubicBezTo>
                  <a:pt x="1259219" y="1123065"/>
                  <a:pt x="1274126" y="1118303"/>
                  <a:pt x="1291120" y="1118303"/>
                </a:cubicBezTo>
                <a:close/>
                <a:moveTo>
                  <a:pt x="2043410" y="1072985"/>
                </a:moveTo>
                <a:lnTo>
                  <a:pt x="2043410" y="1315872"/>
                </a:lnTo>
                <a:lnTo>
                  <a:pt x="2104355" y="1315872"/>
                </a:lnTo>
                <a:lnTo>
                  <a:pt x="2104355" y="1072985"/>
                </a:lnTo>
                <a:close/>
                <a:moveTo>
                  <a:pt x="2804665" y="1066734"/>
                </a:moveTo>
                <a:cubicBezTo>
                  <a:pt x="2781597" y="1066734"/>
                  <a:pt x="2762659" y="1073543"/>
                  <a:pt x="2747850" y="1087161"/>
                </a:cubicBezTo>
                <a:cubicBezTo>
                  <a:pt x="2733042" y="1100778"/>
                  <a:pt x="2725637" y="1117187"/>
                  <a:pt x="2725637" y="1136385"/>
                </a:cubicBezTo>
                <a:cubicBezTo>
                  <a:pt x="2725637" y="1166151"/>
                  <a:pt x="2745283" y="1190931"/>
                  <a:pt x="2784574" y="1210725"/>
                </a:cubicBezTo>
                <a:lnTo>
                  <a:pt x="2805112" y="1220994"/>
                </a:lnTo>
                <a:cubicBezTo>
                  <a:pt x="2822822" y="1229924"/>
                  <a:pt x="2831678" y="1239077"/>
                  <a:pt x="2831678" y="1248453"/>
                </a:cubicBezTo>
                <a:cubicBezTo>
                  <a:pt x="2831678" y="1253513"/>
                  <a:pt x="2829222" y="1257978"/>
                  <a:pt x="2824311" y="1261848"/>
                </a:cubicBezTo>
                <a:cubicBezTo>
                  <a:pt x="2819399" y="1265717"/>
                  <a:pt x="2812925" y="1267652"/>
                  <a:pt x="2804889" y="1267652"/>
                </a:cubicBezTo>
                <a:cubicBezTo>
                  <a:pt x="2797447" y="1267652"/>
                  <a:pt x="2788927" y="1265085"/>
                  <a:pt x="2779327" y="1259950"/>
                </a:cubicBezTo>
                <a:cubicBezTo>
                  <a:pt x="2769728" y="1254815"/>
                  <a:pt x="2761356" y="1248081"/>
                  <a:pt x="2754212" y="1239747"/>
                </a:cubicBezTo>
                <a:lnTo>
                  <a:pt x="2716708" y="1280600"/>
                </a:lnTo>
                <a:cubicBezTo>
                  <a:pt x="2737842" y="1308282"/>
                  <a:pt x="2766119" y="1322123"/>
                  <a:pt x="2801540" y="1322123"/>
                </a:cubicBezTo>
                <a:cubicBezTo>
                  <a:pt x="2828180" y="1322123"/>
                  <a:pt x="2849425" y="1314905"/>
                  <a:pt x="2865275" y="1300468"/>
                </a:cubicBezTo>
                <a:cubicBezTo>
                  <a:pt x="2881126" y="1286032"/>
                  <a:pt x="2889051" y="1268024"/>
                  <a:pt x="2889051" y="1246444"/>
                </a:cubicBezTo>
                <a:cubicBezTo>
                  <a:pt x="2889051" y="1230222"/>
                  <a:pt x="2884661" y="1216083"/>
                  <a:pt x="2875880" y="1204028"/>
                </a:cubicBezTo>
                <a:cubicBezTo>
                  <a:pt x="2867099" y="1191973"/>
                  <a:pt x="2850951" y="1180141"/>
                  <a:pt x="2827436" y="1168532"/>
                </a:cubicBezTo>
                <a:lnTo>
                  <a:pt x="2805112" y="1157370"/>
                </a:lnTo>
                <a:cubicBezTo>
                  <a:pt x="2795438" y="1152608"/>
                  <a:pt x="2789373" y="1148850"/>
                  <a:pt x="2786918" y="1146097"/>
                </a:cubicBezTo>
                <a:cubicBezTo>
                  <a:pt x="2784462" y="1143343"/>
                  <a:pt x="2783234" y="1140329"/>
                  <a:pt x="2783234" y="1137055"/>
                </a:cubicBezTo>
                <a:cubicBezTo>
                  <a:pt x="2783234" y="1132739"/>
                  <a:pt x="2785169" y="1129130"/>
                  <a:pt x="2789038" y="1126228"/>
                </a:cubicBezTo>
                <a:cubicBezTo>
                  <a:pt x="2792908" y="1123326"/>
                  <a:pt x="2798266" y="1121875"/>
                  <a:pt x="2805112" y="1121875"/>
                </a:cubicBezTo>
                <a:cubicBezTo>
                  <a:pt x="2817613" y="1121875"/>
                  <a:pt x="2831529" y="1129465"/>
                  <a:pt x="2846858" y="1144645"/>
                </a:cubicBezTo>
                <a:lnTo>
                  <a:pt x="2884586" y="1106917"/>
                </a:lnTo>
                <a:cubicBezTo>
                  <a:pt x="2874912" y="1093969"/>
                  <a:pt x="2863117" y="1084035"/>
                  <a:pt x="2849202" y="1077115"/>
                </a:cubicBezTo>
                <a:cubicBezTo>
                  <a:pt x="2835287" y="1070194"/>
                  <a:pt x="2820441" y="1066734"/>
                  <a:pt x="2804665" y="1066734"/>
                </a:cubicBezTo>
                <a:close/>
                <a:moveTo>
                  <a:pt x="2592629" y="1066734"/>
                </a:moveTo>
                <a:cubicBezTo>
                  <a:pt x="2580888" y="1066734"/>
                  <a:pt x="2569408" y="1069012"/>
                  <a:pt x="2558187" y="1073567"/>
                </a:cubicBezTo>
                <a:cubicBezTo>
                  <a:pt x="2546967" y="1078123"/>
                  <a:pt x="2534447" y="1086226"/>
                  <a:pt x="2520627" y="1097876"/>
                </a:cubicBezTo>
                <a:lnTo>
                  <a:pt x="2520627" y="1072985"/>
                </a:lnTo>
                <a:lnTo>
                  <a:pt x="2459682" y="1072985"/>
                </a:lnTo>
                <a:lnTo>
                  <a:pt x="2459682" y="1315872"/>
                </a:lnTo>
                <a:lnTo>
                  <a:pt x="2520627" y="1315872"/>
                </a:lnTo>
                <a:lnTo>
                  <a:pt x="2520627" y="1218427"/>
                </a:lnTo>
                <a:cubicBezTo>
                  <a:pt x="2520627" y="1193156"/>
                  <a:pt x="2521518" y="1176731"/>
                  <a:pt x="2523299" y="1169150"/>
                </a:cubicBezTo>
                <a:cubicBezTo>
                  <a:pt x="2526715" y="1154581"/>
                  <a:pt x="2532840" y="1143171"/>
                  <a:pt x="2541675" y="1134920"/>
                </a:cubicBezTo>
                <a:cubicBezTo>
                  <a:pt x="2550509" y="1126670"/>
                  <a:pt x="2561087" y="1122544"/>
                  <a:pt x="2573410" y="1122544"/>
                </a:cubicBezTo>
                <a:cubicBezTo>
                  <a:pt x="2582912" y="1122544"/>
                  <a:pt x="2590892" y="1125034"/>
                  <a:pt x="2597351" y="1130014"/>
                </a:cubicBezTo>
                <a:cubicBezTo>
                  <a:pt x="2603810" y="1134994"/>
                  <a:pt x="2608338" y="1142241"/>
                  <a:pt x="2610937" y="1151756"/>
                </a:cubicBezTo>
                <a:cubicBezTo>
                  <a:pt x="2613536" y="1161271"/>
                  <a:pt x="2614835" y="1180521"/>
                  <a:pt x="2614835" y="1209508"/>
                </a:cubicBezTo>
                <a:lnTo>
                  <a:pt x="2614835" y="1315872"/>
                </a:lnTo>
                <a:lnTo>
                  <a:pt x="2675111" y="1315872"/>
                </a:lnTo>
                <a:lnTo>
                  <a:pt x="2675111" y="1155361"/>
                </a:lnTo>
                <a:cubicBezTo>
                  <a:pt x="2675111" y="1127381"/>
                  <a:pt x="2668051" y="1106248"/>
                  <a:pt x="2653934" y="1091960"/>
                </a:cubicBezTo>
                <a:cubicBezTo>
                  <a:pt x="2637140" y="1075143"/>
                  <a:pt x="2616705" y="1066734"/>
                  <a:pt x="2592629" y="1066734"/>
                </a:cubicBezTo>
                <a:close/>
                <a:moveTo>
                  <a:pt x="2278483" y="1066734"/>
                </a:moveTo>
                <a:cubicBezTo>
                  <a:pt x="2246783" y="1066734"/>
                  <a:pt x="2218729" y="1077747"/>
                  <a:pt x="2194321" y="1099774"/>
                </a:cubicBezTo>
                <a:cubicBezTo>
                  <a:pt x="2166490" y="1125074"/>
                  <a:pt x="2152575" y="1156701"/>
                  <a:pt x="2152575" y="1194652"/>
                </a:cubicBezTo>
                <a:cubicBezTo>
                  <a:pt x="2152575" y="1230073"/>
                  <a:pt x="2164890" y="1260173"/>
                  <a:pt x="2189522" y="1284953"/>
                </a:cubicBezTo>
                <a:cubicBezTo>
                  <a:pt x="2214152" y="1309733"/>
                  <a:pt x="2243881" y="1322123"/>
                  <a:pt x="2278707" y="1322123"/>
                </a:cubicBezTo>
                <a:cubicBezTo>
                  <a:pt x="2302370" y="1322123"/>
                  <a:pt x="2324025" y="1316505"/>
                  <a:pt x="2343670" y="1305268"/>
                </a:cubicBezTo>
                <a:cubicBezTo>
                  <a:pt x="2363316" y="1294032"/>
                  <a:pt x="2378831" y="1278442"/>
                  <a:pt x="2390216" y="1258499"/>
                </a:cubicBezTo>
                <a:cubicBezTo>
                  <a:pt x="2401602" y="1238556"/>
                  <a:pt x="2407294" y="1217125"/>
                  <a:pt x="2407294" y="1194205"/>
                </a:cubicBezTo>
                <a:cubicBezTo>
                  <a:pt x="2407294" y="1171434"/>
                  <a:pt x="2401639" y="1150226"/>
                  <a:pt x="2390328" y="1130581"/>
                </a:cubicBezTo>
                <a:cubicBezTo>
                  <a:pt x="2379017" y="1110936"/>
                  <a:pt x="2363278" y="1095383"/>
                  <a:pt x="2343112" y="1083923"/>
                </a:cubicBezTo>
                <a:cubicBezTo>
                  <a:pt x="2322946" y="1072464"/>
                  <a:pt x="2301403" y="1066734"/>
                  <a:pt x="2278483" y="1066734"/>
                </a:cubicBezTo>
                <a:close/>
                <a:moveTo>
                  <a:pt x="1714739" y="1066734"/>
                </a:moveTo>
                <a:cubicBezTo>
                  <a:pt x="1683076" y="1066734"/>
                  <a:pt x="1656169" y="1078715"/>
                  <a:pt x="1634019" y="1102676"/>
                </a:cubicBezTo>
                <a:cubicBezTo>
                  <a:pt x="1611870" y="1126637"/>
                  <a:pt x="1600795" y="1157370"/>
                  <a:pt x="1600795" y="1194875"/>
                </a:cubicBezTo>
                <a:cubicBezTo>
                  <a:pt x="1600795" y="1231040"/>
                  <a:pt x="1612241" y="1261289"/>
                  <a:pt x="1635134" y="1285623"/>
                </a:cubicBezTo>
                <a:cubicBezTo>
                  <a:pt x="1658027" y="1309956"/>
                  <a:pt x="1685156" y="1322123"/>
                  <a:pt x="1716521" y="1322123"/>
                </a:cubicBezTo>
                <a:cubicBezTo>
                  <a:pt x="1730495" y="1322123"/>
                  <a:pt x="1743465" y="1319630"/>
                  <a:pt x="1755432" y="1314644"/>
                </a:cubicBezTo>
                <a:cubicBezTo>
                  <a:pt x="1767398" y="1309659"/>
                  <a:pt x="1779328" y="1301510"/>
                  <a:pt x="1791220" y="1290199"/>
                </a:cubicBezTo>
                <a:lnTo>
                  <a:pt x="1791220" y="1315872"/>
                </a:lnTo>
                <a:lnTo>
                  <a:pt x="1852165" y="1315872"/>
                </a:lnTo>
                <a:lnTo>
                  <a:pt x="1852165" y="1072985"/>
                </a:lnTo>
                <a:lnTo>
                  <a:pt x="1791220" y="1072985"/>
                </a:lnTo>
                <a:lnTo>
                  <a:pt x="1791220" y="1099774"/>
                </a:lnTo>
                <a:cubicBezTo>
                  <a:pt x="1780367" y="1088760"/>
                  <a:pt x="1768549" y="1080500"/>
                  <a:pt x="1755765" y="1074994"/>
                </a:cubicBezTo>
                <a:cubicBezTo>
                  <a:pt x="1742981" y="1069487"/>
                  <a:pt x="1729305" y="1066734"/>
                  <a:pt x="1714739" y="1066734"/>
                </a:cubicBezTo>
                <a:close/>
                <a:moveTo>
                  <a:pt x="1560388" y="1066734"/>
                </a:moveTo>
                <a:cubicBezTo>
                  <a:pt x="1549226" y="1066734"/>
                  <a:pt x="1538957" y="1069859"/>
                  <a:pt x="1529580" y="1076110"/>
                </a:cubicBezTo>
                <a:cubicBezTo>
                  <a:pt x="1520204" y="1082361"/>
                  <a:pt x="1512688" y="1091514"/>
                  <a:pt x="1507033" y="1103569"/>
                </a:cubicBezTo>
                <a:lnTo>
                  <a:pt x="1507033" y="1072985"/>
                </a:lnTo>
                <a:lnTo>
                  <a:pt x="1454794" y="1072985"/>
                </a:lnTo>
                <a:lnTo>
                  <a:pt x="1454794" y="1315872"/>
                </a:lnTo>
                <a:lnTo>
                  <a:pt x="1515293" y="1315872"/>
                </a:lnTo>
                <a:lnTo>
                  <a:pt x="1515293" y="1217646"/>
                </a:lnTo>
                <a:lnTo>
                  <a:pt x="1515069" y="1205814"/>
                </a:lnTo>
                <a:cubicBezTo>
                  <a:pt x="1515069" y="1171881"/>
                  <a:pt x="1518306" y="1149110"/>
                  <a:pt x="1524781" y="1137502"/>
                </a:cubicBezTo>
                <a:cubicBezTo>
                  <a:pt x="1531255" y="1125893"/>
                  <a:pt x="1539180" y="1120089"/>
                  <a:pt x="1548556" y="1120089"/>
                </a:cubicBezTo>
                <a:cubicBezTo>
                  <a:pt x="1553170" y="1120089"/>
                  <a:pt x="1559048" y="1121875"/>
                  <a:pt x="1566192" y="1125447"/>
                </a:cubicBezTo>
                <a:lnTo>
                  <a:pt x="1585168" y="1072985"/>
                </a:lnTo>
                <a:cubicBezTo>
                  <a:pt x="1576536" y="1068817"/>
                  <a:pt x="1568276" y="1066734"/>
                  <a:pt x="1560388" y="1066734"/>
                </a:cubicBezTo>
                <a:close/>
                <a:moveTo>
                  <a:pt x="1288107" y="1066734"/>
                </a:moveTo>
                <a:cubicBezTo>
                  <a:pt x="1252090" y="1066734"/>
                  <a:pt x="1222139" y="1078975"/>
                  <a:pt x="1198252" y="1103457"/>
                </a:cubicBezTo>
                <a:cubicBezTo>
                  <a:pt x="1174365" y="1127939"/>
                  <a:pt x="1162421" y="1158710"/>
                  <a:pt x="1162421" y="1195768"/>
                </a:cubicBezTo>
                <a:cubicBezTo>
                  <a:pt x="1162421" y="1231933"/>
                  <a:pt x="1174402" y="1262034"/>
                  <a:pt x="1198363" y="1286069"/>
                </a:cubicBezTo>
                <a:cubicBezTo>
                  <a:pt x="1222325" y="1310105"/>
                  <a:pt x="1253355" y="1322123"/>
                  <a:pt x="1291455" y="1322123"/>
                </a:cubicBezTo>
                <a:cubicBezTo>
                  <a:pt x="1316012" y="1322123"/>
                  <a:pt x="1337220" y="1317770"/>
                  <a:pt x="1355079" y="1309063"/>
                </a:cubicBezTo>
                <a:cubicBezTo>
                  <a:pt x="1372939" y="1300357"/>
                  <a:pt x="1388268" y="1286925"/>
                  <a:pt x="1401067" y="1268768"/>
                </a:cubicBezTo>
                <a:lnTo>
                  <a:pt x="1349722" y="1244658"/>
                </a:lnTo>
                <a:cubicBezTo>
                  <a:pt x="1333350" y="1260583"/>
                  <a:pt x="1313780" y="1268545"/>
                  <a:pt x="1291009" y="1268545"/>
                </a:cubicBezTo>
                <a:cubicBezTo>
                  <a:pt x="1271959" y="1268545"/>
                  <a:pt x="1256295" y="1263447"/>
                  <a:pt x="1244016" y="1253253"/>
                </a:cubicBezTo>
                <a:cubicBezTo>
                  <a:pt x="1231738" y="1243058"/>
                  <a:pt x="1224185" y="1229329"/>
                  <a:pt x="1221357" y="1212065"/>
                </a:cubicBezTo>
                <a:lnTo>
                  <a:pt x="1417141" y="1212065"/>
                </a:lnTo>
                <a:lnTo>
                  <a:pt x="1417364" y="1200456"/>
                </a:lnTo>
                <a:cubicBezTo>
                  <a:pt x="1417364" y="1160272"/>
                  <a:pt x="1405383" y="1127939"/>
                  <a:pt x="1381422" y="1103457"/>
                </a:cubicBezTo>
                <a:cubicBezTo>
                  <a:pt x="1357460" y="1078975"/>
                  <a:pt x="1326356" y="1066734"/>
                  <a:pt x="1288107" y="1066734"/>
                </a:cubicBezTo>
                <a:close/>
                <a:moveTo>
                  <a:pt x="1006301" y="1066734"/>
                </a:moveTo>
                <a:cubicBezTo>
                  <a:pt x="991716" y="1066734"/>
                  <a:pt x="978023" y="1069487"/>
                  <a:pt x="965224" y="1074994"/>
                </a:cubicBezTo>
                <a:cubicBezTo>
                  <a:pt x="952425" y="1080500"/>
                  <a:pt x="940519" y="1088760"/>
                  <a:pt x="929505" y="1099774"/>
                </a:cubicBezTo>
                <a:lnTo>
                  <a:pt x="929505" y="1072985"/>
                </a:lnTo>
                <a:lnTo>
                  <a:pt x="869007" y="1072985"/>
                </a:lnTo>
                <a:lnTo>
                  <a:pt x="869007" y="1404723"/>
                </a:lnTo>
                <a:lnTo>
                  <a:pt x="929505" y="1404723"/>
                </a:lnTo>
                <a:lnTo>
                  <a:pt x="929505" y="1290199"/>
                </a:lnTo>
                <a:cubicBezTo>
                  <a:pt x="941412" y="1301510"/>
                  <a:pt x="953392" y="1309659"/>
                  <a:pt x="965447" y="1314644"/>
                </a:cubicBezTo>
                <a:cubicBezTo>
                  <a:pt x="977502" y="1319630"/>
                  <a:pt x="990525" y="1322123"/>
                  <a:pt x="1004515" y="1322123"/>
                </a:cubicBezTo>
                <a:cubicBezTo>
                  <a:pt x="1035917" y="1322123"/>
                  <a:pt x="1063079" y="1309956"/>
                  <a:pt x="1085998" y="1285623"/>
                </a:cubicBezTo>
                <a:cubicBezTo>
                  <a:pt x="1108918" y="1261289"/>
                  <a:pt x="1120377" y="1231040"/>
                  <a:pt x="1120377" y="1194875"/>
                </a:cubicBezTo>
                <a:cubicBezTo>
                  <a:pt x="1120377" y="1157370"/>
                  <a:pt x="1109290" y="1126637"/>
                  <a:pt x="1087114" y="1102676"/>
                </a:cubicBezTo>
                <a:cubicBezTo>
                  <a:pt x="1064939" y="1078715"/>
                  <a:pt x="1038001" y="1066734"/>
                  <a:pt x="1006301" y="1066734"/>
                </a:cubicBezTo>
                <a:close/>
                <a:moveTo>
                  <a:pt x="649076" y="1040391"/>
                </a:moveTo>
                <a:cubicBezTo>
                  <a:pt x="679169" y="1040391"/>
                  <a:pt x="704720" y="1051219"/>
                  <a:pt x="725727" y="1072873"/>
                </a:cubicBezTo>
                <a:cubicBezTo>
                  <a:pt x="746733" y="1094528"/>
                  <a:pt x="757237" y="1120982"/>
                  <a:pt x="757237" y="1152236"/>
                </a:cubicBezTo>
                <a:cubicBezTo>
                  <a:pt x="757237" y="1183638"/>
                  <a:pt x="746808" y="1210055"/>
                  <a:pt x="725950" y="1231487"/>
                </a:cubicBezTo>
                <a:cubicBezTo>
                  <a:pt x="705092" y="1252918"/>
                  <a:pt x="679839" y="1263633"/>
                  <a:pt x="650192" y="1263633"/>
                </a:cubicBezTo>
                <a:cubicBezTo>
                  <a:pt x="623973" y="1263633"/>
                  <a:pt x="600732" y="1255374"/>
                  <a:pt x="580471" y="1238854"/>
                </a:cubicBezTo>
                <a:cubicBezTo>
                  <a:pt x="554398" y="1217720"/>
                  <a:pt x="541362" y="1188996"/>
                  <a:pt x="541362" y="1152682"/>
                </a:cubicBezTo>
                <a:cubicBezTo>
                  <a:pt x="541362" y="1120089"/>
                  <a:pt x="551716" y="1093225"/>
                  <a:pt x="572424" y="1072092"/>
                </a:cubicBezTo>
                <a:cubicBezTo>
                  <a:pt x="593132" y="1050958"/>
                  <a:pt x="618682" y="1040391"/>
                  <a:pt x="649076" y="1040391"/>
                </a:cubicBezTo>
                <a:close/>
                <a:moveTo>
                  <a:pt x="1924124" y="983465"/>
                </a:moveTo>
                <a:lnTo>
                  <a:pt x="1924124" y="1072985"/>
                </a:lnTo>
                <a:lnTo>
                  <a:pt x="1892870" y="1072985"/>
                </a:lnTo>
                <a:lnTo>
                  <a:pt x="1892870" y="1125447"/>
                </a:lnTo>
                <a:lnTo>
                  <a:pt x="1924124" y="1125447"/>
                </a:lnTo>
                <a:lnTo>
                  <a:pt x="1924124" y="1315872"/>
                </a:lnTo>
                <a:lnTo>
                  <a:pt x="1985069" y="1315872"/>
                </a:lnTo>
                <a:lnTo>
                  <a:pt x="1985069" y="1125447"/>
                </a:lnTo>
                <a:lnTo>
                  <a:pt x="2021234" y="1125447"/>
                </a:lnTo>
                <a:lnTo>
                  <a:pt x="2021234" y="1072985"/>
                </a:lnTo>
                <a:lnTo>
                  <a:pt x="1985069" y="1072985"/>
                </a:lnTo>
                <a:lnTo>
                  <a:pt x="1985069" y="983465"/>
                </a:lnTo>
                <a:close/>
                <a:moveTo>
                  <a:pt x="649746" y="979223"/>
                </a:moveTo>
                <a:cubicBezTo>
                  <a:pt x="619066" y="979223"/>
                  <a:pt x="590435" y="986925"/>
                  <a:pt x="563853" y="1002329"/>
                </a:cubicBezTo>
                <a:cubicBezTo>
                  <a:pt x="537271" y="1017732"/>
                  <a:pt x="516385" y="1038605"/>
                  <a:pt x="501194" y="1064948"/>
                </a:cubicBezTo>
                <a:cubicBezTo>
                  <a:pt x="486003" y="1091291"/>
                  <a:pt x="478407" y="1120163"/>
                  <a:pt x="478407" y="1151566"/>
                </a:cubicBezTo>
                <a:cubicBezTo>
                  <a:pt x="478407" y="1198447"/>
                  <a:pt x="494715" y="1238928"/>
                  <a:pt x="527329" y="1273010"/>
                </a:cubicBezTo>
                <a:cubicBezTo>
                  <a:pt x="559943" y="1307091"/>
                  <a:pt x="600897" y="1324132"/>
                  <a:pt x="650192" y="1324132"/>
                </a:cubicBezTo>
                <a:cubicBezTo>
                  <a:pt x="697252" y="1324132"/>
                  <a:pt x="737276" y="1307538"/>
                  <a:pt x="770263" y="1274349"/>
                </a:cubicBezTo>
                <a:cubicBezTo>
                  <a:pt x="803251" y="1241160"/>
                  <a:pt x="819745" y="1200605"/>
                  <a:pt x="819745" y="1152682"/>
                </a:cubicBezTo>
                <a:cubicBezTo>
                  <a:pt x="819745" y="1104313"/>
                  <a:pt x="803028" y="1063311"/>
                  <a:pt x="769594" y="1029676"/>
                </a:cubicBezTo>
                <a:cubicBezTo>
                  <a:pt x="736160" y="996040"/>
                  <a:pt x="696210" y="979223"/>
                  <a:pt x="649746" y="979223"/>
                </a:cubicBezTo>
                <a:close/>
                <a:moveTo>
                  <a:pt x="2073882" y="972972"/>
                </a:moveTo>
                <a:cubicBezTo>
                  <a:pt x="2063197" y="972972"/>
                  <a:pt x="2054070" y="976767"/>
                  <a:pt x="2046502" y="984358"/>
                </a:cubicBezTo>
                <a:cubicBezTo>
                  <a:pt x="2038934" y="991948"/>
                  <a:pt x="2035149" y="1001101"/>
                  <a:pt x="2035149" y="1011816"/>
                </a:cubicBezTo>
                <a:cubicBezTo>
                  <a:pt x="2035149" y="1022978"/>
                  <a:pt x="2038971" y="1032466"/>
                  <a:pt x="2046613" y="1040280"/>
                </a:cubicBezTo>
                <a:cubicBezTo>
                  <a:pt x="2054256" y="1048093"/>
                  <a:pt x="2063494" y="1052000"/>
                  <a:pt x="2074329" y="1052000"/>
                </a:cubicBezTo>
                <a:cubicBezTo>
                  <a:pt x="2084865" y="1052000"/>
                  <a:pt x="2093917" y="1048168"/>
                  <a:pt x="2101486" y="1040503"/>
                </a:cubicBezTo>
                <a:cubicBezTo>
                  <a:pt x="2109054" y="1032838"/>
                  <a:pt x="2112838" y="1023574"/>
                  <a:pt x="2112838" y="1012709"/>
                </a:cubicBezTo>
                <a:cubicBezTo>
                  <a:pt x="2112838" y="1001696"/>
                  <a:pt x="2109016" y="992320"/>
                  <a:pt x="2101374" y="984581"/>
                </a:cubicBezTo>
                <a:cubicBezTo>
                  <a:pt x="2093731" y="976842"/>
                  <a:pt x="2084567" y="972972"/>
                  <a:pt x="2073882" y="972972"/>
                </a:cubicBezTo>
                <a:close/>
                <a:moveTo>
                  <a:pt x="1927063" y="571657"/>
                </a:moveTo>
                <a:cubicBezTo>
                  <a:pt x="1946443" y="571657"/>
                  <a:pt x="1962357" y="578168"/>
                  <a:pt x="1974805" y="591191"/>
                </a:cubicBezTo>
                <a:cubicBezTo>
                  <a:pt x="1987254" y="604213"/>
                  <a:pt x="1993478" y="621142"/>
                  <a:pt x="1993478" y="641978"/>
                </a:cubicBezTo>
                <a:cubicBezTo>
                  <a:pt x="1993478" y="662814"/>
                  <a:pt x="1987142" y="679855"/>
                  <a:pt x="1974471" y="693101"/>
                </a:cubicBezTo>
                <a:cubicBezTo>
                  <a:pt x="1961799" y="706347"/>
                  <a:pt x="1945922" y="712969"/>
                  <a:pt x="1926840" y="712969"/>
                </a:cubicBezTo>
                <a:cubicBezTo>
                  <a:pt x="1907757" y="712969"/>
                  <a:pt x="1891992" y="706421"/>
                  <a:pt x="1879544" y="693324"/>
                </a:cubicBezTo>
                <a:cubicBezTo>
                  <a:pt x="1867096" y="680227"/>
                  <a:pt x="1860872" y="663112"/>
                  <a:pt x="1860872" y="641978"/>
                </a:cubicBezTo>
                <a:cubicBezTo>
                  <a:pt x="1860872" y="621440"/>
                  <a:pt x="1867170" y="604585"/>
                  <a:pt x="1879767" y="591414"/>
                </a:cubicBezTo>
                <a:cubicBezTo>
                  <a:pt x="1892364" y="578243"/>
                  <a:pt x="1908129" y="571657"/>
                  <a:pt x="1927063" y="571657"/>
                </a:cubicBezTo>
                <a:close/>
                <a:moveTo>
                  <a:pt x="945988" y="571657"/>
                </a:moveTo>
                <a:cubicBezTo>
                  <a:pt x="965368" y="571657"/>
                  <a:pt x="981283" y="578168"/>
                  <a:pt x="993730" y="591191"/>
                </a:cubicBezTo>
                <a:cubicBezTo>
                  <a:pt x="1006179" y="604213"/>
                  <a:pt x="1012403" y="621142"/>
                  <a:pt x="1012403" y="641978"/>
                </a:cubicBezTo>
                <a:cubicBezTo>
                  <a:pt x="1012403" y="662814"/>
                  <a:pt x="1006067" y="679855"/>
                  <a:pt x="993396" y="693101"/>
                </a:cubicBezTo>
                <a:cubicBezTo>
                  <a:pt x="980724" y="706347"/>
                  <a:pt x="964847" y="712969"/>
                  <a:pt x="945765" y="712969"/>
                </a:cubicBezTo>
                <a:cubicBezTo>
                  <a:pt x="926682" y="712969"/>
                  <a:pt x="910917" y="706421"/>
                  <a:pt x="898469" y="693324"/>
                </a:cubicBezTo>
                <a:cubicBezTo>
                  <a:pt x="886021" y="680227"/>
                  <a:pt x="879797" y="663112"/>
                  <a:pt x="879797" y="641978"/>
                </a:cubicBezTo>
                <a:cubicBezTo>
                  <a:pt x="879797" y="621440"/>
                  <a:pt x="886095" y="604585"/>
                  <a:pt x="898692" y="591414"/>
                </a:cubicBezTo>
                <a:cubicBezTo>
                  <a:pt x="911289" y="578243"/>
                  <a:pt x="927054" y="571657"/>
                  <a:pt x="945988" y="571657"/>
                </a:cubicBezTo>
                <a:close/>
                <a:moveTo>
                  <a:pt x="3194003" y="570541"/>
                </a:moveTo>
                <a:cubicBezTo>
                  <a:pt x="3213286" y="570541"/>
                  <a:pt x="3229231" y="577089"/>
                  <a:pt x="3241838" y="590186"/>
                </a:cubicBezTo>
                <a:cubicBezTo>
                  <a:pt x="3254445" y="603283"/>
                  <a:pt x="3260749" y="620398"/>
                  <a:pt x="3260749" y="641532"/>
                </a:cubicBezTo>
                <a:cubicBezTo>
                  <a:pt x="3260749" y="663112"/>
                  <a:pt x="3254445" y="680562"/>
                  <a:pt x="3241838" y="693882"/>
                </a:cubicBezTo>
                <a:cubicBezTo>
                  <a:pt x="3229231" y="707202"/>
                  <a:pt x="3213359" y="713862"/>
                  <a:pt x="3194223" y="713862"/>
                </a:cubicBezTo>
                <a:cubicBezTo>
                  <a:pt x="3175682" y="713862"/>
                  <a:pt x="3160071" y="707091"/>
                  <a:pt x="3147389" y="693547"/>
                </a:cubicBezTo>
                <a:cubicBezTo>
                  <a:pt x="3134708" y="680004"/>
                  <a:pt x="3128367" y="662740"/>
                  <a:pt x="3128367" y="641755"/>
                </a:cubicBezTo>
                <a:cubicBezTo>
                  <a:pt x="3128367" y="620919"/>
                  <a:pt x="3134596" y="603841"/>
                  <a:pt x="3147056" y="590521"/>
                </a:cubicBezTo>
                <a:cubicBezTo>
                  <a:pt x="3159516" y="577201"/>
                  <a:pt x="3175165" y="570541"/>
                  <a:pt x="3194003" y="570541"/>
                </a:cubicBezTo>
                <a:close/>
                <a:moveTo>
                  <a:pt x="2612978" y="570541"/>
                </a:moveTo>
                <a:cubicBezTo>
                  <a:pt x="2632261" y="570541"/>
                  <a:pt x="2648206" y="577089"/>
                  <a:pt x="2660813" y="590186"/>
                </a:cubicBezTo>
                <a:cubicBezTo>
                  <a:pt x="2673421" y="603283"/>
                  <a:pt x="2679724" y="620398"/>
                  <a:pt x="2679724" y="641532"/>
                </a:cubicBezTo>
                <a:cubicBezTo>
                  <a:pt x="2679724" y="663112"/>
                  <a:pt x="2673421" y="680562"/>
                  <a:pt x="2660813" y="693882"/>
                </a:cubicBezTo>
                <a:cubicBezTo>
                  <a:pt x="2648206" y="707202"/>
                  <a:pt x="2632334" y="713862"/>
                  <a:pt x="2613198" y="713862"/>
                </a:cubicBezTo>
                <a:cubicBezTo>
                  <a:pt x="2594657" y="713862"/>
                  <a:pt x="2579046" y="707091"/>
                  <a:pt x="2566364" y="693547"/>
                </a:cubicBezTo>
                <a:cubicBezTo>
                  <a:pt x="2553683" y="680004"/>
                  <a:pt x="2547341" y="662740"/>
                  <a:pt x="2547341" y="641755"/>
                </a:cubicBezTo>
                <a:cubicBezTo>
                  <a:pt x="2547341" y="620919"/>
                  <a:pt x="2553571" y="603841"/>
                  <a:pt x="2566031" y="590521"/>
                </a:cubicBezTo>
                <a:cubicBezTo>
                  <a:pt x="2578491" y="577201"/>
                  <a:pt x="2594140" y="570541"/>
                  <a:pt x="2612978" y="570541"/>
                </a:cubicBezTo>
                <a:close/>
                <a:moveTo>
                  <a:pt x="1374728" y="570541"/>
                </a:moveTo>
                <a:cubicBezTo>
                  <a:pt x="1394011" y="570541"/>
                  <a:pt x="1409956" y="577089"/>
                  <a:pt x="1422563" y="590186"/>
                </a:cubicBezTo>
                <a:cubicBezTo>
                  <a:pt x="1435170" y="603283"/>
                  <a:pt x="1441474" y="620398"/>
                  <a:pt x="1441474" y="641532"/>
                </a:cubicBezTo>
                <a:cubicBezTo>
                  <a:pt x="1441474" y="663112"/>
                  <a:pt x="1435170" y="680562"/>
                  <a:pt x="1422563" y="693882"/>
                </a:cubicBezTo>
                <a:cubicBezTo>
                  <a:pt x="1409956" y="707202"/>
                  <a:pt x="1394084" y="713862"/>
                  <a:pt x="1374948" y="713862"/>
                </a:cubicBezTo>
                <a:cubicBezTo>
                  <a:pt x="1356407" y="713862"/>
                  <a:pt x="1340796" y="707091"/>
                  <a:pt x="1328114" y="693547"/>
                </a:cubicBezTo>
                <a:cubicBezTo>
                  <a:pt x="1315433" y="680004"/>
                  <a:pt x="1309091" y="662740"/>
                  <a:pt x="1309091" y="641755"/>
                </a:cubicBezTo>
                <a:cubicBezTo>
                  <a:pt x="1309091" y="620919"/>
                  <a:pt x="1315321" y="603841"/>
                  <a:pt x="1327781" y="590521"/>
                </a:cubicBezTo>
                <a:cubicBezTo>
                  <a:pt x="1340241" y="577201"/>
                  <a:pt x="1355890" y="570541"/>
                  <a:pt x="1374728" y="570541"/>
                </a:cubicBezTo>
                <a:close/>
                <a:moveTo>
                  <a:pt x="1690984" y="520535"/>
                </a:moveTo>
                <a:lnTo>
                  <a:pt x="1690984" y="763422"/>
                </a:lnTo>
                <a:lnTo>
                  <a:pt x="1751930" y="763422"/>
                </a:lnTo>
                <a:lnTo>
                  <a:pt x="1751930" y="520535"/>
                </a:lnTo>
                <a:close/>
                <a:moveTo>
                  <a:pt x="2935529" y="514284"/>
                </a:moveTo>
                <a:cubicBezTo>
                  <a:pt x="2923788" y="514284"/>
                  <a:pt x="2912308" y="516562"/>
                  <a:pt x="2901087" y="521117"/>
                </a:cubicBezTo>
                <a:cubicBezTo>
                  <a:pt x="2889867" y="525673"/>
                  <a:pt x="2877347" y="533776"/>
                  <a:pt x="2863527" y="545426"/>
                </a:cubicBezTo>
                <a:lnTo>
                  <a:pt x="2863527" y="520535"/>
                </a:lnTo>
                <a:lnTo>
                  <a:pt x="2802582" y="520535"/>
                </a:lnTo>
                <a:lnTo>
                  <a:pt x="2802582" y="763422"/>
                </a:lnTo>
                <a:lnTo>
                  <a:pt x="2863527" y="763422"/>
                </a:lnTo>
                <a:lnTo>
                  <a:pt x="2863527" y="665977"/>
                </a:lnTo>
                <a:cubicBezTo>
                  <a:pt x="2863527" y="640706"/>
                  <a:pt x="2864418" y="624281"/>
                  <a:pt x="2866199" y="616700"/>
                </a:cubicBezTo>
                <a:cubicBezTo>
                  <a:pt x="2869615" y="602131"/>
                  <a:pt x="2875740" y="590721"/>
                  <a:pt x="2884575" y="582470"/>
                </a:cubicBezTo>
                <a:cubicBezTo>
                  <a:pt x="2893409" y="574220"/>
                  <a:pt x="2903987" y="570094"/>
                  <a:pt x="2916310" y="570094"/>
                </a:cubicBezTo>
                <a:cubicBezTo>
                  <a:pt x="2925812" y="570094"/>
                  <a:pt x="2933792" y="572584"/>
                  <a:pt x="2940251" y="577564"/>
                </a:cubicBezTo>
                <a:cubicBezTo>
                  <a:pt x="2946710" y="582544"/>
                  <a:pt x="2951238" y="589791"/>
                  <a:pt x="2953837" y="599306"/>
                </a:cubicBezTo>
                <a:cubicBezTo>
                  <a:pt x="2956436" y="608820"/>
                  <a:pt x="2957735" y="628071"/>
                  <a:pt x="2957735" y="657058"/>
                </a:cubicBezTo>
                <a:lnTo>
                  <a:pt x="2957735" y="763422"/>
                </a:lnTo>
                <a:lnTo>
                  <a:pt x="3018011" y="763422"/>
                </a:lnTo>
                <a:lnTo>
                  <a:pt x="3018011" y="602911"/>
                </a:lnTo>
                <a:cubicBezTo>
                  <a:pt x="3018011" y="574931"/>
                  <a:pt x="3010951" y="553798"/>
                  <a:pt x="2996834" y="539510"/>
                </a:cubicBezTo>
                <a:cubicBezTo>
                  <a:pt x="2980040" y="522693"/>
                  <a:pt x="2959605" y="514284"/>
                  <a:pt x="2935529" y="514284"/>
                </a:cubicBezTo>
                <a:close/>
                <a:moveTo>
                  <a:pt x="2600564" y="514284"/>
                </a:moveTo>
                <a:cubicBezTo>
                  <a:pt x="2568901" y="514284"/>
                  <a:pt x="2541994" y="526265"/>
                  <a:pt x="2519844" y="550226"/>
                </a:cubicBezTo>
                <a:cubicBezTo>
                  <a:pt x="2497695" y="574187"/>
                  <a:pt x="2486619" y="604920"/>
                  <a:pt x="2486619" y="642425"/>
                </a:cubicBezTo>
                <a:cubicBezTo>
                  <a:pt x="2486619" y="678590"/>
                  <a:pt x="2498066" y="708839"/>
                  <a:pt x="2520959" y="733173"/>
                </a:cubicBezTo>
                <a:cubicBezTo>
                  <a:pt x="2543852" y="757506"/>
                  <a:pt x="2570981" y="769673"/>
                  <a:pt x="2602346" y="769673"/>
                </a:cubicBezTo>
                <a:cubicBezTo>
                  <a:pt x="2616320" y="769673"/>
                  <a:pt x="2629290" y="767180"/>
                  <a:pt x="2641257" y="762194"/>
                </a:cubicBezTo>
                <a:cubicBezTo>
                  <a:pt x="2653224" y="757209"/>
                  <a:pt x="2665153" y="749060"/>
                  <a:pt x="2677045" y="737749"/>
                </a:cubicBezTo>
                <a:lnTo>
                  <a:pt x="2677045" y="763422"/>
                </a:lnTo>
                <a:lnTo>
                  <a:pt x="2737990" y="763422"/>
                </a:lnTo>
                <a:lnTo>
                  <a:pt x="2737990" y="520535"/>
                </a:lnTo>
                <a:lnTo>
                  <a:pt x="2677045" y="520535"/>
                </a:lnTo>
                <a:lnTo>
                  <a:pt x="2677045" y="547324"/>
                </a:lnTo>
                <a:cubicBezTo>
                  <a:pt x="2666193" y="536310"/>
                  <a:pt x="2654374" y="528050"/>
                  <a:pt x="2641590" y="522544"/>
                </a:cubicBezTo>
                <a:cubicBezTo>
                  <a:pt x="2628806" y="517037"/>
                  <a:pt x="2615131" y="514284"/>
                  <a:pt x="2600564" y="514284"/>
                </a:cubicBezTo>
                <a:close/>
                <a:moveTo>
                  <a:pt x="2240204" y="514284"/>
                </a:moveTo>
                <a:cubicBezTo>
                  <a:pt x="2228463" y="514284"/>
                  <a:pt x="2216983" y="516562"/>
                  <a:pt x="2205762" y="521117"/>
                </a:cubicBezTo>
                <a:cubicBezTo>
                  <a:pt x="2194542" y="525673"/>
                  <a:pt x="2182022" y="533776"/>
                  <a:pt x="2168202" y="545426"/>
                </a:cubicBezTo>
                <a:lnTo>
                  <a:pt x="2168202" y="520535"/>
                </a:lnTo>
                <a:lnTo>
                  <a:pt x="2107257" y="520535"/>
                </a:lnTo>
                <a:lnTo>
                  <a:pt x="2107257" y="763422"/>
                </a:lnTo>
                <a:lnTo>
                  <a:pt x="2168202" y="763422"/>
                </a:lnTo>
                <a:lnTo>
                  <a:pt x="2168202" y="665977"/>
                </a:lnTo>
                <a:cubicBezTo>
                  <a:pt x="2168202" y="640706"/>
                  <a:pt x="2169093" y="624281"/>
                  <a:pt x="2170874" y="616700"/>
                </a:cubicBezTo>
                <a:cubicBezTo>
                  <a:pt x="2174290" y="602131"/>
                  <a:pt x="2180415" y="590721"/>
                  <a:pt x="2189249" y="582470"/>
                </a:cubicBezTo>
                <a:cubicBezTo>
                  <a:pt x="2198084" y="574220"/>
                  <a:pt x="2208662" y="570094"/>
                  <a:pt x="2220985" y="570094"/>
                </a:cubicBezTo>
                <a:cubicBezTo>
                  <a:pt x="2230486" y="570094"/>
                  <a:pt x="2238467" y="572584"/>
                  <a:pt x="2244926" y="577564"/>
                </a:cubicBezTo>
                <a:cubicBezTo>
                  <a:pt x="2251385" y="582544"/>
                  <a:pt x="2255913" y="589791"/>
                  <a:pt x="2258512" y="599306"/>
                </a:cubicBezTo>
                <a:cubicBezTo>
                  <a:pt x="2261111" y="608820"/>
                  <a:pt x="2262410" y="628071"/>
                  <a:pt x="2262410" y="657058"/>
                </a:cubicBezTo>
                <a:lnTo>
                  <a:pt x="2262410" y="763422"/>
                </a:lnTo>
                <a:lnTo>
                  <a:pt x="2322686" y="763422"/>
                </a:lnTo>
                <a:lnTo>
                  <a:pt x="2322686" y="602911"/>
                </a:lnTo>
                <a:cubicBezTo>
                  <a:pt x="2322686" y="574931"/>
                  <a:pt x="2315627" y="553798"/>
                  <a:pt x="2301509" y="539510"/>
                </a:cubicBezTo>
                <a:cubicBezTo>
                  <a:pt x="2284715" y="522693"/>
                  <a:pt x="2264280" y="514284"/>
                  <a:pt x="2240204" y="514284"/>
                </a:cubicBezTo>
                <a:close/>
                <a:moveTo>
                  <a:pt x="1926058" y="514284"/>
                </a:moveTo>
                <a:cubicBezTo>
                  <a:pt x="1894358" y="514284"/>
                  <a:pt x="1866304" y="525297"/>
                  <a:pt x="1841896" y="547324"/>
                </a:cubicBezTo>
                <a:cubicBezTo>
                  <a:pt x="1814065" y="572624"/>
                  <a:pt x="1800150" y="604250"/>
                  <a:pt x="1800150" y="642202"/>
                </a:cubicBezTo>
                <a:cubicBezTo>
                  <a:pt x="1800150" y="677623"/>
                  <a:pt x="1812465" y="707723"/>
                  <a:pt x="1837096" y="732503"/>
                </a:cubicBezTo>
                <a:cubicBezTo>
                  <a:pt x="1861727" y="757283"/>
                  <a:pt x="1891456" y="769673"/>
                  <a:pt x="1926282" y="769673"/>
                </a:cubicBezTo>
                <a:cubicBezTo>
                  <a:pt x="1949945" y="769673"/>
                  <a:pt x="1971600" y="764055"/>
                  <a:pt x="1991245" y="752818"/>
                </a:cubicBezTo>
                <a:cubicBezTo>
                  <a:pt x="2010890" y="741582"/>
                  <a:pt x="2026406" y="725992"/>
                  <a:pt x="2037791" y="706049"/>
                </a:cubicBezTo>
                <a:cubicBezTo>
                  <a:pt x="2049177" y="686106"/>
                  <a:pt x="2054869" y="664675"/>
                  <a:pt x="2054869" y="641755"/>
                </a:cubicBezTo>
                <a:cubicBezTo>
                  <a:pt x="2054869" y="618984"/>
                  <a:pt x="2049214" y="597776"/>
                  <a:pt x="2037903" y="578131"/>
                </a:cubicBezTo>
                <a:cubicBezTo>
                  <a:pt x="2026592" y="558486"/>
                  <a:pt x="2010853" y="542933"/>
                  <a:pt x="1990687" y="531473"/>
                </a:cubicBezTo>
                <a:cubicBezTo>
                  <a:pt x="1970521" y="520014"/>
                  <a:pt x="1948978" y="514284"/>
                  <a:pt x="1926058" y="514284"/>
                </a:cubicBezTo>
                <a:close/>
                <a:moveTo>
                  <a:pt x="1362314" y="514284"/>
                </a:moveTo>
                <a:cubicBezTo>
                  <a:pt x="1330650" y="514284"/>
                  <a:pt x="1303744" y="526265"/>
                  <a:pt x="1281594" y="550226"/>
                </a:cubicBezTo>
                <a:cubicBezTo>
                  <a:pt x="1259444" y="574187"/>
                  <a:pt x="1248370" y="604920"/>
                  <a:pt x="1248370" y="642425"/>
                </a:cubicBezTo>
                <a:cubicBezTo>
                  <a:pt x="1248370" y="678590"/>
                  <a:pt x="1259816" y="708839"/>
                  <a:pt x="1282709" y="733173"/>
                </a:cubicBezTo>
                <a:cubicBezTo>
                  <a:pt x="1305602" y="757506"/>
                  <a:pt x="1332731" y="769673"/>
                  <a:pt x="1364096" y="769673"/>
                </a:cubicBezTo>
                <a:cubicBezTo>
                  <a:pt x="1378070" y="769673"/>
                  <a:pt x="1391040" y="767180"/>
                  <a:pt x="1403007" y="762194"/>
                </a:cubicBezTo>
                <a:cubicBezTo>
                  <a:pt x="1414973" y="757209"/>
                  <a:pt x="1426903" y="749060"/>
                  <a:pt x="1438795" y="737749"/>
                </a:cubicBezTo>
                <a:lnTo>
                  <a:pt x="1438795" y="763422"/>
                </a:lnTo>
                <a:lnTo>
                  <a:pt x="1499740" y="763422"/>
                </a:lnTo>
                <a:lnTo>
                  <a:pt x="1499740" y="520535"/>
                </a:lnTo>
                <a:lnTo>
                  <a:pt x="1438795" y="520535"/>
                </a:lnTo>
                <a:lnTo>
                  <a:pt x="1438795" y="547324"/>
                </a:lnTo>
                <a:cubicBezTo>
                  <a:pt x="1427943" y="536310"/>
                  <a:pt x="1416124" y="528050"/>
                  <a:pt x="1403340" y="522544"/>
                </a:cubicBezTo>
                <a:cubicBezTo>
                  <a:pt x="1390556" y="517037"/>
                  <a:pt x="1376880" y="514284"/>
                  <a:pt x="1362314" y="514284"/>
                </a:cubicBezTo>
                <a:close/>
                <a:moveTo>
                  <a:pt x="944984" y="514284"/>
                </a:moveTo>
                <a:cubicBezTo>
                  <a:pt x="913283" y="514284"/>
                  <a:pt x="885229" y="525297"/>
                  <a:pt x="860821" y="547324"/>
                </a:cubicBezTo>
                <a:cubicBezTo>
                  <a:pt x="832990" y="572624"/>
                  <a:pt x="819075" y="604250"/>
                  <a:pt x="819075" y="642202"/>
                </a:cubicBezTo>
                <a:cubicBezTo>
                  <a:pt x="819075" y="677623"/>
                  <a:pt x="831390" y="707723"/>
                  <a:pt x="856021" y="732503"/>
                </a:cubicBezTo>
                <a:cubicBezTo>
                  <a:pt x="880653" y="757283"/>
                  <a:pt x="910381" y="769673"/>
                  <a:pt x="945207" y="769673"/>
                </a:cubicBezTo>
                <a:cubicBezTo>
                  <a:pt x="968870" y="769673"/>
                  <a:pt x="990525" y="764055"/>
                  <a:pt x="1010170" y="752818"/>
                </a:cubicBezTo>
                <a:cubicBezTo>
                  <a:pt x="1029816" y="741582"/>
                  <a:pt x="1045331" y="725992"/>
                  <a:pt x="1056716" y="706049"/>
                </a:cubicBezTo>
                <a:cubicBezTo>
                  <a:pt x="1068101" y="686106"/>
                  <a:pt x="1073794" y="664675"/>
                  <a:pt x="1073794" y="641755"/>
                </a:cubicBezTo>
                <a:cubicBezTo>
                  <a:pt x="1073794" y="618984"/>
                  <a:pt x="1068139" y="597776"/>
                  <a:pt x="1056828" y="578131"/>
                </a:cubicBezTo>
                <a:cubicBezTo>
                  <a:pt x="1045517" y="558486"/>
                  <a:pt x="1029778" y="542933"/>
                  <a:pt x="1009612" y="531473"/>
                </a:cubicBezTo>
                <a:cubicBezTo>
                  <a:pt x="989446" y="520014"/>
                  <a:pt x="967903" y="514284"/>
                  <a:pt x="944984" y="514284"/>
                </a:cubicBezTo>
                <a:close/>
                <a:moveTo>
                  <a:pt x="494927" y="435033"/>
                </a:moveTo>
                <a:lnTo>
                  <a:pt x="494927" y="763422"/>
                </a:lnTo>
                <a:lnTo>
                  <a:pt x="557435" y="763422"/>
                </a:lnTo>
                <a:lnTo>
                  <a:pt x="557435" y="547993"/>
                </a:lnTo>
                <a:lnTo>
                  <a:pt x="697778" y="763422"/>
                </a:lnTo>
                <a:lnTo>
                  <a:pt x="757907" y="763422"/>
                </a:lnTo>
                <a:lnTo>
                  <a:pt x="757907" y="435033"/>
                </a:lnTo>
                <a:lnTo>
                  <a:pt x="695399" y="435033"/>
                </a:lnTo>
                <a:lnTo>
                  <a:pt x="695399" y="651131"/>
                </a:lnTo>
                <a:lnTo>
                  <a:pt x="554885" y="435033"/>
                </a:lnTo>
                <a:close/>
                <a:moveTo>
                  <a:pt x="1571699" y="431015"/>
                </a:moveTo>
                <a:lnTo>
                  <a:pt x="1571699" y="520535"/>
                </a:lnTo>
                <a:lnTo>
                  <a:pt x="1540445" y="520535"/>
                </a:lnTo>
                <a:lnTo>
                  <a:pt x="1540445" y="572997"/>
                </a:lnTo>
                <a:lnTo>
                  <a:pt x="1571699" y="572997"/>
                </a:lnTo>
                <a:lnTo>
                  <a:pt x="1571699" y="763422"/>
                </a:lnTo>
                <a:lnTo>
                  <a:pt x="1632644" y="763422"/>
                </a:lnTo>
                <a:lnTo>
                  <a:pt x="1632644" y="572997"/>
                </a:lnTo>
                <a:lnTo>
                  <a:pt x="1668809" y="572997"/>
                </a:lnTo>
                <a:lnTo>
                  <a:pt x="1668809" y="520535"/>
                </a:lnTo>
                <a:lnTo>
                  <a:pt x="1632644" y="520535"/>
                </a:lnTo>
                <a:lnTo>
                  <a:pt x="1632644" y="431015"/>
                </a:lnTo>
                <a:close/>
                <a:moveTo>
                  <a:pt x="1133549" y="431015"/>
                </a:moveTo>
                <a:lnTo>
                  <a:pt x="1133549" y="520535"/>
                </a:lnTo>
                <a:lnTo>
                  <a:pt x="1102295" y="520535"/>
                </a:lnTo>
                <a:lnTo>
                  <a:pt x="1102295" y="572997"/>
                </a:lnTo>
                <a:lnTo>
                  <a:pt x="1133549" y="572997"/>
                </a:lnTo>
                <a:lnTo>
                  <a:pt x="1133549" y="763422"/>
                </a:lnTo>
                <a:lnTo>
                  <a:pt x="1194494" y="763422"/>
                </a:lnTo>
                <a:lnTo>
                  <a:pt x="1194494" y="572997"/>
                </a:lnTo>
                <a:lnTo>
                  <a:pt x="1230659" y="572997"/>
                </a:lnTo>
                <a:lnTo>
                  <a:pt x="1230659" y="520535"/>
                </a:lnTo>
                <a:lnTo>
                  <a:pt x="1194494" y="520535"/>
                </a:lnTo>
                <a:lnTo>
                  <a:pt x="1194494" y="431015"/>
                </a:lnTo>
                <a:close/>
                <a:moveTo>
                  <a:pt x="3258070" y="426773"/>
                </a:moveTo>
                <a:lnTo>
                  <a:pt x="3258070" y="547324"/>
                </a:lnTo>
                <a:cubicBezTo>
                  <a:pt x="3247218" y="536310"/>
                  <a:pt x="3235399" y="528050"/>
                  <a:pt x="3222615" y="522544"/>
                </a:cubicBezTo>
                <a:cubicBezTo>
                  <a:pt x="3209831" y="517037"/>
                  <a:pt x="3196156" y="514284"/>
                  <a:pt x="3181589" y="514284"/>
                </a:cubicBezTo>
                <a:cubicBezTo>
                  <a:pt x="3149926" y="514284"/>
                  <a:pt x="3123019" y="526265"/>
                  <a:pt x="3100869" y="550226"/>
                </a:cubicBezTo>
                <a:cubicBezTo>
                  <a:pt x="3078719" y="574187"/>
                  <a:pt x="3067645" y="604920"/>
                  <a:pt x="3067645" y="642425"/>
                </a:cubicBezTo>
                <a:cubicBezTo>
                  <a:pt x="3067645" y="678590"/>
                  <a:pt x="3079091" y="708839"/>
                  <a:pt x="3101984" y="733173"/>
                </a:cubicBezTo>
                <a:cubicBezTo>
                  <a:pt x="3124877" y="757506"/>
                  <a:pt x="3152006" y="769673"/>
                  <a:pt x="3183371" y="769673"/>
                </a:cubicBezTo>
                <a:cubicBezTo>
                  <a:pt x="3197345" y="769673"/>
                  <a:pt x="3210315" y="767180"/>
                  <a:pt x="3222282" y="762194"/>
                </a:cubicBezTo>
                <a:cubicBezTo>
                  <a:pt x="3234249" y="757209"/>
                  <a:pt x="3246178" y="749060"/>
                  <a:pt x="3258070" y="737749"/>
                </a:cubicBezTo>
                <a:lnTo>
                  <a:pt x="3258070" y="763422"/>
                </a:lnTo>
                <a:lnTo>
                  <a:pt x="3319015" y="763422"/>
                </a:lnTo>
                <a:lnTo>
                  <a:pt x="3319015" y="426773"/>
                </a:lnTo>
                <a:close/>
                <a:moveTo>
                  <a:pt x="1721457" y="420522"/>
                </a:moveTo>
                <a:cubicBezTo>
                  <a:pt x="1710772" y="420522"/>
                  <a:pt x="1701645" y="424317"/>
                  <a:pt x="1694077" y="431908"/>
                </a:cubicBezTo>
                <a:cubicBezTo>
                  <a:pt x="1686509" y="439498"/>
                  <a:pt x="1682724" y="448651"/>
                  <a:pt x="1682724" y="459366"/>
                </a:cubicBezTo>
                <a:cubicBezTo>
                  <a:pt x="1682724" y="470528"/>
                  <a:pt x="1686546" y="480016"/>
                  <a:pt x="1694188" y="487830"/>
                </a:cubicBezTo>
                <a:cubicBezTo>
                  <a:pt x="1701831" y="495643"/>
                  <a:pt x="1711069" y="499550"/>
                  <a:pt x="1721904" y="499550"/>
                </a:cubicBezTo>
                <a:cubicBezTo>
                  <a:pt x="1732440" y="499550"/>
                  <a:pt x="1741492" y="495718"/>
                  <a:pt x="1749061" y="488053"/>
                </a:cubicBezTo>
                <a:cubicBezTo>
                  <a:pt x="1756629" y="480388"/>
                  <a:pt x="1760413" y="471124"/>
                  <a:pt x="1760413" y="460259"/>
                </a:cubicBezTo>
                <a:cubicBezTo>
                  <a:pt x="1760413" y="449246"/>
                  <a:pt x="1756591" y="439870"/>
                  <a:pt x="1748949" y="432131"/>
                </a:cubicBezTo>
                <a:cubicBezTo>
                  <a:pt x="1741306" y="424392"/>
                  <a:pt x="1732142" y="420522"/>
                  <a:pt x="1721457" y="420522"/>
                </a:cubicBez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23F2E1D-E5C0-89CA-80BC-F711FD6F3287}"/>
              </a:ext>
            </a:extLst>
          </p:cNvPr>
          <p:cNvSpPr/>
          <p:nvPr/>
        </p:nvSpPr>
        <p:spPr>
          <a:xfrm>
            <a:off x="262396" y="79514"/>
            <a:ext cx="3283889" cy="121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A59FFE-15C3-AC39-1D32-09B32D6F2C50}"/>
              </a:ext>
            </a:extLst>
          </p:cNvPr>
          <p:cNvSpPr txBox="1"/>
          <p:nvPr/>
        </p:nvSpPr>
        <p:spPr>
          <a:xfrm>
            <a:off x="3510945" y="2055363"/>
            <a:ext cx="5588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The inner product is represented by the dot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488A46E-3018-6CEB-CF07-A1655167AD84}"/>
              </a:ext>
            </a:extLst>
          </p:cNvPr>
          <p:cNvGrpSpPr>
            <a:grpSpLocks noChangeAspect="1"/>
          </p:cNvGrpSpPr>
          <p:nvPr/>
        </p:nvGrpSpPr>
        <p:grpSpPr>
          <a:xfrm>
            <a:off x="606543" y="2933909"/>
            <a:ext cx="4875419" cy="3038763"/>
            <a:chOff x="3277342" y="3217173"/>
            <a:chExt cx="5580302" cy="3478104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F430046F-521B-3352-492D-5A8E380AA2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77342" y="4197736"/>
              <a:ext cx="1521725" cy="249754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3EB6AE80-DA2C-AF4F-45CA-94546352F0D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48852" y="4816434"/>
              <a:ext cx="1108792" cy="1878843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D6A3DF3-F492-09D0-96E3-8B9CC6FFAE65}"/>
                </a:ext>
              </a:extLst>
            </p:cNvPr>
            <p:cNvSpPr txBox="1"/>
            <p:nvPr/>
          </p:nvSpPr>
          <p:spPr>
            <a:xfrm>
              <a:off x="3441114" y="3217175"/>
              <a:ext cx="516480" cy="66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A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BC0405E-2259-AAB0-297B-9932ED25482D}"/>
                </a:ext>
              </a:extLst>
            </p:cNvPr>
            <p:cNvSpPr txBox="1"/>
            <p:nvPr/>
          </p:nvSpPr>
          <p:spPr>
            <a:xfrm>
              <a:off x="8045008" y="3217173"/>
              <a:ext cx="516480" cy="66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</a:t>
              </a:r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765F2568-0ED1-9884-8BC3-A0CB35FF1521}"/>
                </a:ext>
              </a:extLst>
            </p:cNvPr>
            <p:cNvSpPr/>
            <p:nvPr/>
          </p:nvSpPr>
          <p:spPr>
            <a:xfrm>
              <a:off x="6076343" y="5355066"/>
              <a:ext cx="182880" cy="1828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030F93E-A6A3-EDDC-4C55-E07C315B8F80}"/>
              </a:ext>
            </a:extLst>
          </p:cNvPr>
          <p:cNvSpPr txBox="1"/>
          <p:nvPr/>
        </p:nvSpPr>
        <p:spPr>
          <a:xfrm>
            <a:off x="7161388" y="3604583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3F4D6C-1871-F4FD-66D5-0B78BE3052B5}"/>
              </a:ext>
            </a:extLst>
          </p:cNvPr>
          <p:cNvSpPr txBox="1"/>
          <p:nvPr/>
        </p:nvSpPr>
        <p:spPr>
          <a:xfrm>
            <a:off x="8345999" y="3604583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6F35DC6-421B-8C44-D685-F0717E69B807}"/>
              </a:ext>
            </a:extLst>
          </p:cNvPr>
          <p:cNvCxnSpPr>
            <a:cxnSpLocks/>
          </p:cNvCxnSpPr>
          <p:nvPr/>
        </p:nvCxnSpPr>
        <p:spPr>
          <a:xfrm flipV="1">
            <a:off x="7900579" y="3609328"/>
            <a:ext cx="0" cy="249754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6D6E18B-7ABC-DA58-4B8B-EE3F656BEEFE}"/>
              </a:ext>
            </a:extLst>
          </p:cNvPr>
          <p:cNvCxnSpPr>
            <a:cxnSpLocks/>
          </p:cNvCxnSpPr>
          <p:nvPr/>
        </p:nvCxnSpPr>
        <p:spPr>
          <a:xfrm>
            <a:off x="10372938" y="4698333"/>
            <a:ext cx="150580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45945B8-4C7A-6699-6848-516FA8345E12}"/>
              </a:ext>
            </a:extLst>
          </p:cNvPr>
          <p:cNvCxnSpPr>
            <a:cxnSpLocks/>
          </p:cNvCxnSpPr>
          <p:nvPr/>
        </p:nvCxnSpPr>
        <p:spPr>
          <a:xfrm flipV="1">
            <a:off x="8345999" y="4291716"/>
            <a:ext cx="0" cy="1815153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61D2972-0570-C38A-D20B-14201AC82934}"/>
              </a:ext>
            </a:extLst>
          </p:cNvPr>
          <p:cNvCxnSpPr>
            <a:cxnSpLocks/>
          </p:cNvCxnSpPr>
          <p:nvPr/>
        </p:nvCxnSpPr>
        <p:spPr>
          <a:xfrm flipH="1">
            <a:off x="10372939" y="5158947"/>
            <a:ext cx="1120985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07CC469-826B-291D-3AEB-CA06F7313402}"/>
              </a:ext>
            </a:extLst>
          </p:cNvPr>
          <p:cNvSpPr txBox="1"/>
          <p:nvPr/>
        </p:nvSpPr>
        <p:spPr>
          <a:xfrm>
            <a:off x="10826227" y="5327174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E804B7-2027-8A44-4549-3C4C2732A66C}"/>
              </a:ext>
            </a:extLst>
          </p:cNvPr>
          <p:cNvSpPr txBox="1"/>
          <p:nvPr/>
        </p:nvSpPr>
        <p:spPr>
          <a:xfrm>
            <a:off x="10806708" y="3995686"/>
            <a:ext cx="5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9CD722C-1B61-5FE1-08AE-6EE685B47D3F}"/>
              </a:ext>
            </a:extLst>
          </p:cNvPr>
          <p:cNvCxnSpPr/>
          <p:nvPr/>
        </p:nvCxnSpPr>
        <p:spPr>
          <a:xfrm>
            <a:off x="6127421" y="4642164"/>
            <a:ext cx="499463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BB46B11-647E-AB8C-4BA1-ED5A847A8E2B}"/>
              </a:ext>
            </a:extLst>
          </p:cNvPr>
          <p:cNvCxnSpPr/>
          <p:nvPr/>
        </p:nvCxnSpPr>
        <p:spPr>
          <a:xfrm>
            <a:off x="6127421" y="4961531"/>
            <a:ext cx="499463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0D2919C-40FD-A709-5F8A-2E6B7D5E0502}"/>
              </a:ext>
            </a:extLst>
          </p:cNvPr>
          <p:cNvCxnSpPr/>
          <p:nvPr/>
        </p:nvCxnSpPr>
        <p:spPr>
          <a:xfrm>
            <a:off x="9299647" y="4873787"/>
            <a:ext cx="499463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91F0174-32B1-593F-AE74-7694B1571EE7}"/>
              </a:ext>
            </a:extLst>
          </p:cNvPr>
          <p:cNvCxnSpPr>
            <a:cxnSpLocks/>
          </p:cNvCxnSpPr>
          <p:nvPr/>
        </p:nvCxnSpPr>
        <p:spPr>
          <a:xfrm flipV="1">
            <a:off x="9530165" y="4611011"/>
            <a:ext cx="0" cy="52555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25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E91A6B-8B58-D15D-4D7B-815C5FB529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800DA34-59F6-D151-09BE-3689FBC2677D}"/>
              </a:ext>
            </a:extLst>
          </p:cNvPr>
          <p:cNvSpPr/>
          <p:nvPr/>
        </p:nvSpPr>
        <p:spPr>
          <a:xfrm>
            <a:off x="-71562" y="-222637"/>
            <a:ext cx="12753892" cy="7370860"/>
          </a:xfrm>
          <a:custGeom>
            <a:avLst/>
            <a:gdLst/>
            <a:ahLst/>
            <a:cxnLst/>
            <a:rect l="l" t="t" r="r" b="b"/>
            <a:pathLst>
              <a:path w="12753892" h="7370860">
                <a:moveTo>
                  <a:pt x="2279488" y="1124107"/>
                </a:moveTo>
                <a:cubicBezTo>
                  <a:pt x="2298868" y="1124107"/>
                  <a:pt x="2314782" y="1130618"/>
                  <a:pt x="2327231" y="1143641"/>
                </a:cubicBezTo>
                <a:cubicBezTo>
                  <a:pt x="2339679" y="1156663"/>
                  <a:pt x="2345903" y="1173592"/>
                  <a:pt x="2345903" y="1194428"/>
                </a:cubicBezTo>
                <a:cubicBezTo>
                  <a:pt x="2345903" y="1215264"/>
                  <a:pt x="2339567" y="1232305"/>
                  <a:pt x="2326896" y="1245551"/>
                </a:cubicBezTo>
                <a:cubicBezTo>
                  <a:pt x="2314224" y="1258797"/>
                  <a:pt x="2298347" y="1265420"/>
                  <a:pt x="2279265" y="1265420"/>
                </a:cubicBezTo>
                <a:cubicBezTo>
                  <a:pt x="2260182" y="1265420"/>
                  <a:pt x="2244417" y="1258871"/>
                  <a:pt x="2231969" y="1245774"/>
                </a:cubicBezTo>
                <a:cubicBezTo>
                  <a:pt x="2219521" y="1232677"/>
                  <a:pt x="2213297" y="1215562"/>
                  <a:pt x="2213297" y="1194428"/>
                </a:cubicBezTo>
                <a:cubicBezTo>
                  <a:pt x="2213297" y="1173890"/>
                  <a:pt x="2219595" y="1157035"/>
                  <a:pt x="2232192" y="1143864"/>
                </a:cubicBezTo>
                <a:cubicBezTo>
                  <a:pt x="2244789" y="1130693"/>
                  <a:pt x="2260554" y="1124107"/>
                  <a:pt x="2279488" y="1124107"/>
                </a:cubicBezTo>
                <a:close/>
                <a:moveTo>
                  <a:pt x="1727153" y="1122991"/>
                </a:moveTo>
                <a:cubicBezTo>
                  <a:pt x="1746436" y="1122991"/>
                  <a:pt x="1762381" y="1129539"/>
                  <a:pt x="1774988" y="1142636"/>
                </a:cubicBezTo>
                <a:cubicBezTo>
                  <a:pt x="1787595" y="1155733"/>
                  <a:pt x="1793899" y="1172848"/>
                  <a:pt x="1793899" y="1193982"/>
                </a:cubicBezTo>
                <a:cubicBezTo>
                  <a:pt x="1793899" y="1215562"/>
                  <a:pt x="1787595" y="1233012"/>
                  <a:pt x="1774988" y="1246332"/>
                </a:cubicBezTo>
                <a:cubicBezTo>
                  <a:pt x="1762381" y="1259652"/>
                  <a:pt x="1746509" y="1266312"/>
                  <a:pt x="1727373" y="1266312"/>
                </a:cubicBezTo>
                <a:cubicBezTo>
                  <a:pt x="1708832" y="1266312"/>
                  <a:pt x="1693221" y="1259541"/>
                  <a:pt x="1680539" y="1245997"/>
                </a:cubicBezTo>
                <a:cubicBezTo>
                  <a:pt x="1667857" y="1232454"/>
                  <a:pt x="1661516" y="1215190"/>
                  <a:pt x="1661516" y="1194205"/>
                </a:cubicBezTo>
                <a:cubicBezTo>
                  <a:pt x="1661516" y="1173369"/>
                  <a:pt x="1667746" y="1156291"/>
                  <a:pt x="1680206" y="1142971"/>
                </a:cubicBezTo>
                <a:cubicBezTo>
                  <a:pt x="1692666" y="1129651"/>
                  <a:pt x="1708315" y="1122991"/>
                  <a:pt x="1727153" y="1122991"/>
                </a:cubicBezTo>
                <a:close/>
                <a:moveTo>
                  <a:pt x="993576" y="1122991"/>
                </a:moveTo>
                <a:cubicBezTo>
                  <a:pt x="1012626" y="1122991"/>
                  <a:pt x="1028402" y="1129651"/>
                  <a:pt x="1040903" y="1142971"/>
                </a:cubicBezTo>
                <a:cubicBezTo>
                  <a:pt x="1053405" y="1156291"/>
                  <a:pt x="1059656" y="1173369"/>
                  <a:pt x="1059656" y="1194205"/>
                </a:cubicBezTo>
                <a:cubicBezTo>
                  <a:pt x="1059656" y="1215190"/>
                  <a:pt x="1053293" y="1232454"/>
                  <a:pt x="1040568" y="1245997"/>
                </a:cubicBezTo>
                <a:cubicBezTo>
                  <a:pt x="1027843" y="1259541"/>
                  <a:pt x="1012179" y="1266312"/>
                  <a:pt x="993576" y="1266312"/>
                </a:cubicBezTo>
                <a:cubicBezTo>
                  <a:pt x="974377" y="1266312"/>
                  <a:pt x="958452" y="1259652"/>
                  <a:pt x="945802" y="1246332"/>
                </a:cubicBezTo>
                <a:cubicBezTo>
                  <a:pt x="933152" y="1233012"/>
                  <a:pt x="926826" y="1215562"/>
                  <a:pt x="926826" y="1193982"/>
                </a:cubicBezTo>
                <a:cubicBezTo>
                  <a:pt x="926826" y="1172848"/>
                  <a:pt x="933152" y="1155733"/>
                  <a:pt x="945802" y="1142636"/>
                </a:cubicBezTo>
                <a:cubicBezTo>
                  <a:pt x="958452" y="1129539"/>
                  <a:pt x="974377" y="1122991"/>
                  <a:pt x="993576" y="1122991"/>
                </a:cubicBezTo>
                <a:close/>
                <a:moveTo>
                  <a:pt x="1291120" y="1118303"/>
                </a:moveTo>
                <a:cubicBezTo>
                  <a:pt x="1306775" y="1118303"/>
                  <a:pt x="1320529" y="1122544"/>
                  <a:pt x="1332380" y="1131028"/>
                </a:cubicBezTo>
                <a:cubicBezTo>
                  <a:pt x="1344232" y="1139511"/>
                  <a:pt x="1352170" y="1150524"/>
                  <a:pt x="1356196" y="1164067"/>
                </a:cubicBezTo>
                <a:lnTo>
                  <a:pt x="1224036" y="1164067"/>
                </a:lnTo>
                <a:cubicBezTo>
                  <a:pt x="1230894" y="1149036"/>
                  <a:pt x="1238348" y="1138543"/>
                  <a:pt x="1246399" y="1132590"/>
                </a:cubicBezTo>
                <a:cubicBezTo>
                  <a:pt x="1259219" y="1123065"/>
                  <a:pt x="1274126" y="1118303"/>
                  <a:pt x="1291120" y="1118303"/>
                </a:cubicBezTo>
                <a:close/>
                <a:moveTo>
                  <a:pt x="2043410" y="1072985"/>
                </a:moveTo>
                <a:lnTo>
                  <a:pt x="2043410" y="1315872"/>
                </a:lnTo>
                <a:lnTo>
                  <a:pt x="2104355" y="1315872"/>
                </a:lnTo>
                <a:lnTo>
                  <a:pt x="2104355" y="1072985"/>
                </a:lnTo>
                <a:close/>
                <a:moveTo>
                  <a:pt x="2804665" y="1066734"/>
                </a:moveTo>
                <a:cubicBezTo>
                  <a:pt x="2781597" y="1066734"/>
                  <a:pt x="2762659" y="1073543"/>
                  <a:pt x="2747850" y="1087161"/>
                </a:cubicBezTo>
                <a:cubicBezTo>
                  <a:pt x="2733042" y="1100778"/>
                  <a:pt x="2725637" y="1117187"/>
                  <a:pt x="2725637" y="1136385"/>
                </a:cubicBezTo>
                <a:cubicBezTo>
                  <a:pt x="2725637" y="1166151"/>
                  <a:pt x="2745283" y="1190931"/>
                  <a:pt x="2784574" y="1210725"/>
                </a:cubicBezTo>
                <a:lnTo>
                  <a:pt x="2805112" y="1220994"/>
                </a:lnTo>
                <a:cubicBezTo>
                  <a:pt x="2822822" y="1229924"/>
                  <a:pt x="2831678" y="1239077"/>
                  <a:pt x="2831678" y="1248453"/>
                </a:cubicBezTo>
                <a:cubicBezTo>
                  <a:pt x="2831678" y="1253513"/>
                  <a:pt x="2829222" y="1257978"/>
                  <a:pt x="2824311" y="1261848"/>
                </a:cubicBezTo>
                <a:cubicBezTo>
                  <a:pt x="2819399" y="1265717"/>
                  <a:pt x="2812925" y="1267652"/>
                  <a:pt x="2804889" y="1267652"/>
                </a:cubicBezTo>
                <a:cubicBezTo>
                  <a:pt x="2797447" y="1267652"/>
                  <a:pt x="2788927" y="1265085"/>
                  <a:pt x="2779327" y="1259950"/>
                </a:cubicBezTo>
                <a:cubicBezTo>
                  <a:pt x="2769728" y="1254815"/>
                  <a:pt x="2761356" y="1248081"/>
                  <a:pt x="2754212" y="1239747"/>
                </a:cubicBezTo>
                <a:lnTo>
                  <a:pt x="2716708" y="1280600"/>
                </a:lnTo>
                <a:cubicBezTo>
                  <a:pt x="2737842" y="1308282"/>
                  <a:pt x="2766119" y="1322123"/>
                  <a:pt x="2801540" y="1322123"/>
                </a:cubicBezTo>
                <a:cubicBezTo>
                  <a:pt x="2828180" y="1322123"/>
                  <a:pt x="2849425" y="1314905"/>
                  <a:pt x="2865275" y="1300468"/>
                </a:cubicBezTo>
                <a:cubicBezTo>
                  <a:pt x="2881126" y="1286032"/>
                  <a:pt x="2889051" y="1268024"/>
                  <a:pt x="2889051" y="1246444"/>
                </a:cubicBezTo>
                <a:cubicBezTo>
                  <a:pt x="2889051" y="1230222"/>
                  <a:pt x="2884661" y="1216083"/>
                  <a:pt x="2875880" y="1204028"/>
                </a:cubicBezTo>
                <a:cubicBezTo>
                  <a:pt x="2867099" y="1191973"/>
                  <a:pt x="2850951" y="1180141"/>
                  <a:pt x="2827436" y="1168532"/>
                </a:cubicBezTo>
                <a:lnTo>
                  <a:pt x="2805112" y="1157370"/>
                </a:lnTo>
                <a:cubicBezTo>
                  <a:pt x="2795438" y="1152608"/>
                  <a:pt x="2789373" y="1148850"/>
                  <a:pt x="2786918" y="1146097"/>
                </a:cubicBezTo>
                <a:cubicBezTo>
                  <a:pt x="2784462" y="1143343"/>
                  <a:pt x="2783234" y="1140329"/>
                  <a:pt x="2783234" y="1137055"/>
                </a:cubicBezTo>
                <a:cubicBezTo>
                  <a:pt x="2783234" y="1132739"/>
                  <a:pt x="2785169" y="1129130"/>
                  <a:pt x="2789038" y="1126228"/>
                </a:cubicBezTo>
                <a:cubicBezTo>
                  <a:pt x="2792908" y="1123326"/>
                  <a:pt x="2798266" y="1121875"/>
                  <a:pt x="2805112" y="1121875"/>
                </a:cubicBezTo>
                <a:cubicBezTo>
                  <a:pt x="2817613" y="1121875"/>
                  <a:pt x="2831529" y="1129465"/>
                  <a:pt x="2846858" y="1144645"/>
                </a:cubicBezTo>
                <a:lnTo>
                  <a:pt x="2884586" y="1106917"/>
                </a:lnTo>
                <a:cubicBezTo>
                  <a:pt x="2874912" y="1093969"/>
                  <a:pt x="2863117" y="1084035"/>
                  <a:pt x="2849202" y="1077115"/>
                </a:cubicBezTo>
                <a:cubicBezTo>
                  <a:pt x="2835287" y="1070194"/>
                  <a:pt x="2820441" y="1066734"/>
                  <a:pt x="2804665" y="1066734"/>
                </a:cubicBezTo>
                <a:close/>
                <a:moveTo>
                  <a:pt x="2592629" y="1066734"/>
                </a:moveTo>
                <a:cubicBezTo>
                  <a:pt x="2580888" y="1066734"/>
                  <a:pt x="2569408" y="1069012"/>
                  <a:pt x="2558187" y="1073567"/>
                </a:cubicBezTo>
                <a:cubicBezTo>
                  <a:pt x="2546967" y="1078123"/>
                  <a:pt x="2534447" y="1086226"/>
                  <a:pt x="2520627" y="1097876"/>
                </a:cubicBezTo>
                <a:lnTo>
                  <a:pt x="2520627" y="1072985"/>
                </a:lnTo>
                <a:lnTo>
                  <a:pt x="2459682" y="1072985"/>
                </a:lnTo>
                <a:lnTo>
                  <a:pt x="2459682" y="1315872"/>
                </a:lnTo>
                <a:lnTo>
                  <a:pt x="2520627" y="1315872"/>
                </a:lnTo>
                <a:lnTo>
                  <a:pt x="2520627" y="1218427"/>
                </a:lnTo>
                <a:cubicBezTo>
                  <a:pt x="2520627" y="1193156"/>
                  <a:pt x="2521518" y="1176731"/>
                  <a:pt x="2523299" y="1169150"/>
                </a:cubicBezTo>
                <a:cubicBezTo>
                  <a:pt x="2526715" y="1154581"/>
                  <a:pt x="2532840" y="1143171"/>
                  <a:pt x="2541675" y="1134920"/>
                </a:cubicBezTo>
                <a:cubicBezTo>
                  <a:pt x="2550509" y="1126670"/>
                  <a:pt x="2561087" y="1122544"/>
                  <a:pt x="2573410" y="1122544"/>
                </a:cubicBezTo>
                <a:cubicBezTo>
                  <a:pt x="2582912" y="1122544"/>
                  <a:pt x="2590892" y="1125034"/>
                  <a:pt x="2597351" y="1130014"/>
                </a:cubicBezTo>
                <a:cubicBezTo>
                  <a:pt x="2603810" y="1134994"/>
                  <a:pt x="2608338" y="1142241"/>
                  <a:pt x="2610937" y="1151756"/>
                </a:cubicBezTo>
                <a:cubicBezTo>
                  <a:pt x="2613536" y="1161271"/>
                  <a:pt x="2614835" y="1180521"/>
                  <a:pt x="2614835" y="1209508"/>
                </a:cubicBezTo>
                <a:lnTo>
                  <a:pt x="2614835" y="1315872"/>
                </a:lnTo>
                <a:lnTo>
                  <a:pt x="2675111" y="1315872"/>
                </a:lnTo>
                <a:lnTo>
                  <a:pt x="2675111" y="1155361"/>
                </a:lnTo>
                <a:cubicBezTo>
                  <a:pt x="2675111" y="1127381"/>
                  <a:pt x="2668051" y="1106248"/>
                  <a:pt x="2653934" y="1091960"/>
                </a:cubicBezTo>
                <a:cubicBezTo>
                  <a:pt x="2637140" y="1075143"/>
                  <a:pt x="2616705" y="1066734"/>
                  <a:pt x="2592629" y="1066734"/>
                </a:cubicBezTo>
                <a:close/>
                <a:moveTo>
                  <a:pt x="2278483" y="1066734"/>
                </a:moveTo>
                <a:cubicBezTo>
                  <a:pt x="2246783" y="1066734"/>
                  <a:pt x="2218729" y="1077747"/>
                  <a:pt x="2194321" y="1099774"/>
                </a:cubicBezTo>
                <a:cubicBezTo>
                  <a:pt x="2166490" y="1125074"/>
                  <a:pt x="2152575" y="1156701"/>
                  <a:pt x="2152575" y="1194652"/>
                </a:cubicBezTo>
                <a:cubicBezTo>
                  <a:pt x="2152575" y="1230073"/>
                  <a:pt x="2164890" y="1260173"/>
                  <a:pt x="2189522" y="1284953"/>
                </a:cubicBezTo>
                <a:cubicBezTo>
                  <a:pt x="2214152" y="1309733"/>
                  <a:pt x="2243881" y="1322123"/>
                  <a:pt x="2278707" y="1322123"/>
                </a:cubicBezTo>
                <a:cubicBezTo>
                  <a:pt x="2302370" y="1322123"/>
                  <a:pt x="2324025" y="1316505"/>
                  <a:pt x="2343670" y="1305268"/>
                </a:cubicBezTo>
                <a:cubicBezTo>
                  <a:pt x="2363316" y="1294032"/>
                  <a:pt x="2378831" y="1278442"/>
                  <a:pt x="2390216" y="1258499"/>
                </a:cubicBezTo>
                <a:cubicBezTo>
                  <a:pt x="2401602" y="1238556"/>
                  <a:pt x="2407294" y="1217125"/>
                  <a:pt x="2407294" y="1194205"/>
                </a:cubicBezTo>
                <a:cubicBezTo>
                  <a:pt x="2407294" y="1171434"/>
                  <a:pt x="2401639" y="1150226"/>
                  <a:pt x="2390328" y="1130581"/>
                </a:cubicBezTo>
                <a:cubicBezTo>
                  <a:pt x="2379017" y="1110936"/>
                  <a:pt x="2363278" y="1095383"/>
                  <a:pt x="2343112" y="1083923"/>
                </a:cubicBezTo>
                <a:cubicBezTo>
                  <a:pt x="2322946" y="1072464"/>
                  <a:pt x="2301403" y="1066734"/>
                  <a:pt x="2278483" y="1066734"/>
                </a:cubicBezTo>
                <a:close/>
                <a:moveTo>
                  <a:pt x="1714739" y="1066734"/>
                </a:moveTo>
                <a:cubicBezTo>
                  <a:pt x="1683076" y="1066734"/>
                  <a:pt x="1656169" y="1078715"/>
                  <a:pt x="1634019" y="1102676"/>
                </a:cubicBezTo>
                <a:cubicBezTo>
                  <a:pt x="1611870" y="1126637"/>
                  <a:pt x="1600795" y="1157370"/>
                  <a:pt x="1600795" y="1194875"/>
                </a:cubicBezTo>
                <a:cubicBezTo>
                  <a:pt x="1600795" y="1231040"/>
                  <a:pt x="1612241" y="1261289"/>
                  <a:pt x="1635134" y="1285623"/>
                </a:cubicBezTo>
                <a:cubicBezTo>
                  <a:pt x="1658027" y="1309956"/>
                  <a:pt x="1685156" y="1322123"/>
                  <a:pt x="1716521" y="1322123"/>
                </a:cubicBezTo>
                <a:cubicBezTo>
                  <a:pt x="1730495" y="1322123"/>
                  <a:pt x="1743465" y="1319630"/>
                  <a:pt x="1755432" y="1314644"/>
                </a:cubicBezTo>
                <a:cubicBezTo>
                  <a:pt x="1767398" y="1309659"/>
                  <a:pt x="1779328" y="1301510"/>
                  <a:pt x="1791220" y="1290199"/>
                </a:cubicBezTo>
                <a:lnTo>
                  <a:pt x="1791220" y="1315872"/>
                </a:lnTo>
                <a:lnTo>
                  <a:pt x="1852165" y="1315872"/>
                </a:lnTo>
                <a:lnTo>
                  <a:pt x="1852165" y="1072985"/>
                </a:lnTo>
                <a:lnTo>
                  <a:pt x="1791220" y="1072985"/>
                </a:lnTo>
                <a:lnTo>
                  <a:pt x="1791220" y="1099774"/>
                </a:lnTo>
                <a:cubicBezTo>
                  <a:pt x="1780367" y="1088760"/>
                  <a:pt x="1768549" y="1080500"/>
                  <a:pt x="1755765" y="1074994"/>
                </a:cubicBezTo>
                <a:cubicBezTo>
                  <a:pt x="1742981" y="1069487"/>
                  <a:pt x="1729305" y="1066734"/>
                  <a:pt x="1714739" y="1066734"/>
                </a:cubicBezTo>
                <a:close/>
                <a:moveTo>
                  <a:pt x="1560388" y="1066734"/>
                </a:moveTo>
                <a:cubicBezTo>
                  <a:pt x="1549226" y="1066734"/>
                  <a:pt x="1538957" y="1069859"/>
                  <a:pt x="1529580" y="1076110"/>
                </a:cubicBezTo>
                <a:cubicBezTo>
                  <a:pt x="1520204" y="1082361"/>
                  <a:pt x="1512688" y="1091514"/>
                  <a:pt x="1507033" y="1103569"/>
                </a:cubicBezTo>
                <a:lnTo>
                  <a:pt x="1507033" y="1072985"/>
                </a:lnTo>
                <a:lnTo>
                  <a:pt x="1454794" y="1072985"/>
                </a:lnTo>
                <a:lnTo>
                  <a:pt x="1454794" y="1315872"/>
                </a:lnTo>
                <a:lnTo>
                  <a:pt x="1515293" y="1315872"/>
                </a:lnTo>
                <a:lnTo>
                  <a:pt x="1515293" y="1217646"/>
                </a:lnTo>
                <a:lnTo>
                  <a:pt x="1515069" y="1205814"/>
                </a:lnTo>
                <a:cubicBezTo>
                  <a:pt x="1515069" y="1171881"/>
                  <a:pt x="1518306" y="1149110"/>
                  <a:pt x="1524781" y="1137502"/>
                </a:cubicBezTo>
                <a:cubicBezTo>
                  <a:pt x="1531255" y="1125893"/>
                  <a:pt x="1539180" y="1120089"/>
                  <a:pt x="1548556" y="1120089"/>
                </a:cubicBezTo>
                <a:cubicBezTo>
                  <a:pt x="1553170" y="1120089"/>
                  <a:pt x="1559048" y="1121875"/>
                  <a:pt x="1566192" y="1125447"/>
                </a:cubicBezTo>
                <a:lnTo>
                  <a:pt x="1585168" y="1072985"/>
                </a:lnTo>
                <a:cubicBezTo>
                  <a:pt x="1576536" y="1068817"/>
                  <a:pt x="1568276" y="1066734"/>
                  <a:pt x="1560388" y="1066734"/>
                </a:cubicBezTo>
                <a:close/>
                <a:moveTo>
                  <a:pt x="1288107" y="1066734"/>
                </a:moveTo>
                <a:cubicBezTo>
                  <a:pt x="1252090" y="1066734"/>
                  <a:pt x="1222139" y="1078975"/>
                  <a:pt x="1198252" y="1103457"/>
                </a:cubicBezTo>
                <a:cubicBezTo>
                  <a:pt x="1174365" y="1127939"/>
                  <a:pt x="1162421" y="1158710"/>
                  <a:pt x="1162421" y="1195768"/>
                </a:cubicBezTo>
                <a:cubicBezTo>
                  <a:pt x="1162421" y="1231933"/>
                  <a:pt x="1174402" y="1262034"/>
                  <a:pt x="1198363" y="1286069"/>
                </a:cubicBezTo>
                <a:cubicBezTo>
                  <a:pt x="1222325" y="1310105"/>
                  <a:pt x="1253355" y="1322123"/>
                  <a:pt x="1291455" y="1322123"/>
                </a:cubicBezTo>
                <a:cubicBezTo>
                  <a:pt x="1316012" y="1322123"/>
                  <a:pt x="1337220" y="1317770"/>
                  <a:pt x="1355079" y="1309063"/>
                </a:cubicBezTo>
                <a:cubicBezTo>
                  <a:pt x="1372939" y="1300357"/>
                  <a:pt x="1388268" y="1286925"/>
                  <a:pt x="1401067" y="1268768"/>
                </a:cubicBezTo>
                <a:lnTo>
                  <a:pt x="1349722" y="1244658"/>
                </a:lnTo>
                <a:cubicBezTo>
                  <a:pt x="1333350" y="1260583"/>
                  <a:pt x="1313780" y="1268545"/>
                  <a:pt x="1291009" y="1268545"/>
                </a:cubicBezTo>
                <a:cubicBezTo>
                  <a:pt x="1271959" y="1268545"/>
                  <a:pt x="1256295" y="1263447"/>
                  <a:pt x="1244016" y="1253253"/>
                </a:cubicBezTo>
                <a:cubicBezTo>
                  <a:pt x="1231738" y="1243058"/>
                  <a:pt x="1224185" y="1229329"/>
                  <a:pt x="1221357" y="1212065"/>
                </a:cubicBezTo>
                <a:lnTo>
                  <a:pt x="1417141" y="1212065"/>
                </a:lnTo>
                <a:lnTo>
                  <a:pt x="1417364" y="1200456"/>
                </a:lnTo>
                <a:cubicBezTo>
                  <a:pt x="1417364" y="1160272"/>
                  <a:pt x="1405383" y="1127939"/>
                  <a:pt x="1381422" y="1103457"/>
                </a:cubicBezTo>
                <a:cubicBezTo>
                  <a:pt x="1357460" y="1078975"/>
                  <a:pt x="1326356" y="1066734"/>
                  <a:pt x="1288107" y="1066734"/>
                </a:cubicBezTo>
                <a:close/>
                <a:moveTo>
                  <a:pt x="1006301" y="1066734"/>
                </a:moveTo>
                <a:cubicBezTo>
                  <a:pt x="991716" y="1066734"/>
                  <a:pt x="978023" y="1069487"/>
                  <a:pt x="965224" y="1074994"/>
                </a:cubicBezTo>
                <a:cubicBezTo>
                  <a:pt x="952425" y="1080500"/>
                  <a:pt x="940519" y="1088760"/>
                  <a:pt x="929505" y="1099774"/>
                </a:cubicBezTo>
                <a:lnTo>
                  <a:pt x="929505" y="1072985"/>
                </a:lnTo>
                <a:lnTo>
                  <a:pt x="869007" y="1072985"/>
                </a:lnTo>
                <a:lnTo>
                  <a:pt x="869007" y="1404723"/>
                </a:lnTo>
                <a:lnTo>
                  <a:pt x="929505" y="1404723"/>
                </a:lnTo>
                <a:lnTo>
                  <a:pt x="929505" y="1290199"/>
                </a:lnTo>
                <a:cubicBezTo>
                  <a:pt x="941412" y="1301510"/>
                  <a:pt x="953392" y="1309659"/>
                  <a:pt x="965447" y="1314644"/>
                </a:cubicBezTo>
                <a:cubicBezTo>
                  <a:pt x="977502" y="1319630"/>
                  <a:pt x="990525" y="1322123"/>
                  <a:pt x="1004515" y="1322123"/>
                </a:cubicBezTo>
                <a:cubicBezTo>
                  <a:pt x="1035917" y="1322123"/>
                  <a:pt x="1063079" y="1309956"/>
                  <a:pt x="1085998" y="1285623"/>
                </a:cubicBezTo>
                <a:cubicBezTo>
                  <a:pt x="1108918" y="1261289"/>
                  <a:pt x="1120377" y="1231040"/>
                  <a:pt x="1120377" y="1194875"/>
                </a:cubicBezTo>
                <a:cubicBezTo>
                  <a:pt x="1120377" y="1157370"/>
                  <a:pt x="1109290" y="1126637"/>
                  <a:pt x="1087114" y="1102676"/>
                </a:cubicBezTo>
                <a:cubicBezTo>
                  <a:pt x="1064939" y="1078715"/>
                  <a:pt x="1038001" y="1066734"/>
                  <a:pt x="1006301" y="1066734"/>
                </a:cubicBezTo>
                <a:close/>
                <a:moveTo>
                  <a:pt x="649076" y="1040391"/>
                </a:moveTo>
                <a:cubicBezTo>
                  <a:pt x="679169" y="1040391"/>
                  <a:pt x="704720" y="1051219"/>
                  <a:pt x="725727" y="1072873"/>
                </a:cubicBezTo>
                <a:cubicBezTo>
                  <a:pt x="746733" y="1094528"/>
                  <a:pt x="757237" y="1120982"/>
                  <a:pt x="757237" y="1152236"/>
                </a:cubicBezTo>
                <a:cubicBezTo>
                  <a:pt x="757237" y="1183638"/>
                  <a:pt x="746808" y="1210055"/>
                  <a:pt x="725950" y="1231487"/>
                </a:cubicBezTo>
                <a:cubicBezTo>
                  <a:pt x="705092" y="1252918"/>
                  <a:pt x="679839" y="1263633"/>
                  <a:pt x="650192" y="1263633"/>
                </a:cubicBezTo>
                <a:cubicBezTo>
                  <a:pt x="623973" y="1263633"/>
                  <a:pt x="600732" y="1255374"/>
                  <a:pt x="580471" y="1238854"/>
                </a:cubicBezTo>
                <a:cubicBezTo>
                  <a:pt x="554398" y="1217720"/>
                  <a:pt x="541362" y="1188996"/>
                  <a:pt x="541362" y="1152682"/>
                </a:cubicBezTo>
                <a:cubicBezTo>
                  <a:pt x="541362" y="1120089"/>
                  <a:pt x="551716" y="1093225"/>
                  <a:pt x="572424" y="1072092"/>
                </a:cubicBezTo>
                <a:cubicBezTo>
                  <a:pt x="593132" y="1050958"/>
                  <a:pt x="618682" y="1040391"/>
                  <a:pt x="649076" y="1040391"/>
                </a:cubicBezTo>
                <a:close/>
                <a:moveTo>
                  <a:pt x="1924124" y="983465"/>
                </a:moveTo>
                <a:lnTo>
                  <a:pt x="1924124" y="1072985"/>
                </a:lnTo>
                <a:lnTo>
                  <a:pt x="1892870" y="1072985"/>
                </a:lnTo>
                <a:lnTo>
                  <a:pt x="1892870" y="1125447"/>
                </a:lnTo>
                <a:lnTo>
                  <a:pt x="1924124" y="1125447"/>
                </a:lnTo>
                <a:lnTo>
                  <a:pt x="1924124" y="1315872"/>
                </a:lnTo>
                <a:lnTo>
                  <a:pt x="1985069" y="1315872"/>
                </a:lnTo>
                <a:lnTo>
                  <a:pt x="1985069" y="1125447"/>
                </a:lnTo>
                <a:lnTo>
                  <a:pt x="2021234" y="1125447"/>
                </a:lnTo>
                <a:lnTo>
                  <a:pt x="2021234" y="1072985"/>
                </a:lnTo>
                <a:lnTo>
                  <a:pt x="1985069" y="1072985"/>
                </a:lnTo>
                <a:lnTo>
                  <a:pt x="1985069" y="983465"/>
                </a:lnTo>
                <a:close/>
                <a:moveTo>
                  <a:pt x="649746" y="979223"/>
                </a:moveTo>
                <a:cubicBezTo>
                  <a:pt x="619066" y="979223"/>
                  <a:pt x="590435" y="986925"/>
                  <a:pt x="563853" y="1002329"/>
                </a:cubicBezTo>
                <a:cubicBezTo>
                  <a:pt x="537271" y="1017732"/>
                  <a:pt x="516385" y="1038605"/>
                  <a:pt x="501194" y="1064948"/>
                </a:cubicBezTo>
                <a:cubicBezTo>
                  <a:pt x="486003" y="1091291"/>
                  <a:pt x="478407" y="1120163"/>
                  <a:pt x="478407" y="1151566"/>
                </a:cubicBezTo>
                <a:cubicBezTo>
                  <a:pt x="478407" y="1198447"/>
                  <a:pt x="494715" y="1238928"/>
                  <a:pt x="527329" y="1273010"/>
                </a:cubicBezTo>
                <a:cubicBezTo>
                  <a:pt x="559943" y="1307091"/>
                  <a:pt x="600897" y="1324132"/>
                  <a:pt x="650192" y="1324132"/>
                </a:cubicBezTo>
                <a:cubicBezTo>
                  <a:pt x="697252" y="1324132"/>
                  <a:pt x="737276" y="1307538"/>
                  <a:pt x="770263" y="1274349"/>
                </a:cubicBezTo>
                <a:cubicBezTo>
                  <a:pt x="803251" y="1241160"/>
                  <a:pt x="819745" y="1200605"/>
                  <a:pt x="819745" y="1152682"/>
                </a:cubicBezTo>
                <a:cubicBezTo>
                  <a:pt x="819745" y="1104313"/>
                  <a:pt x="803028" y="1063311"/>
                  <a:pt x="769594" y="1029676"/>
                </a:cubicBezTo>
                <a:cubicBezTo>
                  <a:pt x="736160" y="996040"/>
                  <a:pt x="696210" y="979223"/>
                  <a:pt x="649746" y="979223"/>
                </a:cubicBezTo>
                <a:close/>
                <a:moveTo>
                  <a:pt x="2073882" y="972972"/>
                </a:moveTo>
                <a:cubicBezTo>
                  <a:pt x="2063197" y="972972"/>
                  <a:pt x="2054070" y="976767"/>
                  <a:pt x="2046502" y="984358"/>
                </a:cubicBezTo>
                <a:cubicBezTo>
                  <a:pt x="2038934" y="991948"/>
                  <a:pt x="2035149" y="1001101"/>
                  <a:pt x="2035149" y="1011816"/>
                </a:cubicBezTo>
                <a:cubicBezTo>
                  <a:pt x="2035149" y="1022978"/>
                  <a:pt x="2038971" y="1032466"/>
                  <a:pt x="2046613" y="1040280"/>
                </a:cubicBezTo>
                <a:cubicBezTo>
                  <a:pt x="2054256" y="1048093"/>
                  <a:pt x="2063494" y="1052000"/>
                  <a:pt x="2074329" y="1052000"/>
                </a:cubicBezTo>
                <a:cubicBezTo>
                  <a:pt x="2084865" y="1052000"/>
                  <a:pt x="2093917" y="1048168"/>
                  <a:pt x="2101486" y="1040503"/>
                </a:cubicBezTo>
                <a:cubicBezTo>
                  <a:pt x="2109054" y="1032838"/>
                  <a:pt x="2112838" y="1023574"/>
                  <a:pt x="2112838" y="1012709"/>
                </a:cubicBezTo>
                <a:cubicBezTo>
                  <a:pt x="2112838" y="1001696"/>
                  <a:pt x="2109016" y="992320"/>
                  <a:pt x="2101374" y="984581"/>
                </a:cubicBezTo>
                <a:cubicBezTo>
                  <a:pt x="2093731" y="976842"/>
                  <a:pt x="2084567" y="972972"/>
                  <a:pt x="2073882" y="972972"/>
                </a:cubicBezTo>
                <a:close/>
                <a:moveTo>
                  <a:pt x="1927063" y="571657"/>
                </a:moveTo>
                <a:cubicBezTo>
                  <a:pt x="1946443" y="571657"/>
                  <a:pt x="1962357" y="578168"/>
                  <a:pt x="1974805" y="591191"/>
                </a:cubicBezTo>
                <a:cubicBezTo>
                  <a:pt x="1987254" y="604213"/>
                  <a:pt x="1993478" y="621142"/>
                  <a:pt x="1993478" y="641978"/>
                </a:cubicBezTo>
                <a:cubicBezTo>
                  <a:pt x="1993478" y="662814"/>
                  <a:pt x="1987142" y="679855"/>
                  <a:pt x="1974471" y="693101"/>
                </a:cubicBezTo>
                <a:cubicBezTo>
                  <a:pt x="1961799" y="706347"/>
                  <a:pt x="1945922" y="712969"/>
                  <a:pt x="1926840" y="712969"/>
                </a:cubicBezTo>
                <a:cubicBezTo>
                  <a:pt x="1907757" y="712969"/>
                  <a:pt x="1891992" y="706421"/>
                  <a:pt x="1879544" y="693324"/>
                </a:cubicBezTo>
                <a:cubicBezTo>
                  <a:pt x="1867096" y="680227"/>
                  <a:pt x="1860872" y="663112"/>
                  <a:pt x="1860872" y="641978"/>
                </a:cubicBezTo>
                <a:cubicBezTo>
                  <a:pt x="1860872" y="621440"/>
                  <a:pt x="1867170" y="604585"/>
                  <a:pt x="1879767" y="591414"/>
                </a:cubicBezTo>
                <a:cubicBezTo>
                  <a:pt x="1892364" y="578243"/>
                  <a:pt x="1908129" y="571657"/>
                  <a:pt x="1927063" y="571657"/>
                </a:cubicBezTo>
                <a:close/>
                <a:moveTo>
                  <a:pt x="945988" y="571657"/>
                </a:moveTo>
                <a:cubicBezTo>
                  <a:pt x="965368" y="571657"/>
                  <a:pt x="981283" y="578168"/>
                  <a:pt x="993730" y="591191"/>
                </a:cubicBezTo>
                <a:cubicBezTo>
                  <a:pt x="1006179" y="604213"/>
                  <a:pt x="1012403" y="621142"/>
                  <a:pt x="1012403" y="641978"/>
                </a:cubicBezTo>
                <a:cubicBezTo>
                  <a:pt x="1012403" y="662814"/>
                  <a:pt x="1006067" y="679855"/>
                  <a:pt x="993396" y="693101"/>
                </a:cubicBezTo>
                <a:cubicBezTo>
                  <a:pt x="980724" y="706347"/>
                  <a:pt x="964847" y="712969"/>
                  <a:pt x="945765" y="712969"/>
                </a:cubicBezTo>
                <a:cubicBezTo>
                  <a:pt x="926682" y="712969"/>
                  <a:pt x="910917" y="706421"/>
                  <a:pt x="898469" y="693324"/>
                </a:cubicBezTo>
                <a:cubicBezTo>
                  <a:pt x="886021" y="680227"/>
                  <a:pt x="879797" y="663112"/>
                  <a:pt x="879797" y="641978"/>
                </a:cubicBezTo>
                <a:cubicBezTo>
                  <a:pt x="879797" y="621440"/>
                  <a:pt x="886095" y="604585"/>
                  <a:pt x="898692" y="591414"/>
                </a:cubicBezTo>
                <a:cubicBezTo>
                  <a:pt x="911289" y="578243"/>
                  <a:pt x="927054" y="571657"/>
                  <a:pt x="945988" y="571657"/>
                </a:cubicBezTo>
                <a:close/>
                <a:moveTo>
                  <a:pt x="3194003" y="570541"/>
                </a:moveTo>
                <a:cubicBezTo>
                  <a:pt x="3213286" y="570541"/>
                  <a:pt x="3229231" y="577089"/>
                  <a:pt x="3241838" y="590186"/>
                </a:cubicBezTo>
                <a:cubicBezTo>
                  <a:pt x="3254445" y="603283"/>
                  <a:pt x="3260749" y="620398"/>
                  <a:pt x="3260749" y="641532"/>
                </a:cubicBezTo>
                <a:cubicBezTo>
                  <a:pt x="3260749" y="663112"/>
                  <a:pt x="3254445" y="680562"/>
                  <a:pt x="3241838" y="693882"/>
                </a:cubicBezTo>
                <a:cubicBezTo>
                  <a:pt x="3229231" y="707202"/>
                  <a:pt x="3213359" y="713862"/>
                  <a:pt x="3194223" y="713862"/>
                </a:cubicBezTo>
                <a:cubicBezTo>
                  <a:pt x="3175682" y="713862"/>
                  <a:pt x="3160071" y="707091"/>
                  <a:pt x="3147389" y="693547"/>
                </a:cubicBezTo>
                <a:cubicBezTo>
                  <a:pt x="3134708" y="680004"/>
                  <a:pt x="3128367" y="662740"/>
                  <a:pt x="3128367" y="641755"/>
                </a:cubicBezTo>
                <a:cubicBezTo>
                  <a:pt x="3128367" y="620919"/>
                  <a:pt x="3134596" y="603841"/>
                  <a:pt x="3147056" y="590521"/>
                </a:cubicBezTo>
                <a:cubicBezTo>
                  <a:pt x="3159516" y="577201"/>
                  <a:pt x="3175165" y="570541"/>
                  <a:pt x="3194003" y="570541"/>
                </a:cubicBezTo>
                <a:close/>
                <a:moveTo>
                  <a:pt x="2612978" y="570541"/>
                </a:moveTo>
                <a:cubicBezTo>
                  <a:pt x="2632261" y="570541"/>
                  <a:pt x="2648206" y="577089"/>
                  <a:pt x="2660813" y="590186"/>
                </a:cubicBezTo>
                <a:cubicBezTo>
                  <a:pt x="2673421" y="603283"/>
                  <a:pt x="2679724" y="620398"/>
                  <a:pt x="2679724" y="641532"/>
                </a:cubicBezTo>
                <a:cubicBezTo>
                  <a:pt x="2679724" y="663112"/>
                  <a:pt x="2673421" y="680562"/>
                  <a:pt x="2660813" y="693882"/>
                </a:cubicBezTo>
                <a:cubicBezTo>
                  <a:pt x="2648206" y="707202"/>
                  <a:pt x="2632334" y="713862"/>
                  <a:pt x="2613198" y="713862"/>
                </a:cubicBezTo>
                <a:cubicBezTo>
                  <a:pt x="2594657" y="713862"/>
                  <a:pt x="2579046" y="707091"/>
                  <a:pt x="2566364" y="693547"/>
                </a:cubicBezTo>
                <a:cubicBezTo>
                  <a:pt x="2553683" y="680004"/>
                  <a:pt x="2547341" y="662740"/>
                  <a:pt x="2547341" y="641755"/>
                </a:cubicBezTo>
                <a:cubicBezTo>
                  <a:pt x="2547341" y="620919"/>
                  <a:pt x="2553571" y="603841"/>
                  <a:pt x="2566031" y="590521"/>
                </a:cubicBezTo>
                <a:cubicBezTo>
                  <a:pt x="2578491" y="577201"/>
                  <a:pt x="2594140" y="570541"/>
                  <a:pt x="2612978" y="570541"/>
                </a:cubicBezTo>
                <a:close/>
                <a:moveTo>
                  <a:pt x="1374728" y="570541"/>
                </a:moveTo>
                <a:cubicBezTo>
                  <a:pt x="1394011" y="570541"/>
                  <a:pt x="1409956" y="577089"/>
                  <a:pt x="1422563" y="590186"/>
                </a:cubicBezTo>
                <a:cubicBezTo>
                  <a:pt x="1435170" y="603283"/>
                  <a:pt x="1441474" y="620398"/>
                  <a:pt x="1441474" y="641532"/>
                </a:cubicBezTo>
                <a:cubicBezTo>
                  <a:pt x="1441474" y="663112"/>
                  <a:pt x="1435170" y="680562"/>
                  <a:pt x="1422563" y="693882"/>
                </a:cubicBezTo>
                <a:cubicBezTo>
                  <a:pt x="1409956" y="707202"/>
                  <a:pt x="1394084" y="713862"/>
                  <a:pt x="1374948" y="713862"/>
                </a:cubicBezTo>
                <a:cubicBezTo>
                  <a:pt x="1356407" y="713862"/>
                  <a:pt x="1340796" y="707091"/>
                  <a:pt x="1328114" y="693547"/>
                </a:cubicBezTo>
                <a:cubicBezTo>
                  <a:pt x="1315433" y="680004"/>
                  <a:pt x="1309091" y="662740"/>
                  <a:pt x="1309091" y="641755"/>
                </a:cubicBezTo>
                <a:cubicBezTo>
                  <a:pt x="1309091" y="620919"/>
                  <a:pt x="1315321" y="603841"/>
                  <a:pt x="1327781" y="590521"/>
                </a:cubicBezTo>
                <a:cubicBezTo>
                  <a:pt x="1340241" y="577201"/>
                  <a:pt x="1355890" y="570541"/>
                  <a:pt x="1374728" y="570541"/>
                </a:cubicBezTo>
                <a:close/>
                <a:moveTo>
                  <a:pt x="1690984" y="520535"/>
                </a:moveTo>
                <a:lnTo>
                  <a:pt x="1690984" y="763422"/>
                </a:lnTo>
                <a:lnTo>
                  <a:pt x="1751930" y="763422"/>
                </a:lnTo>
                <a:lnTo>
                  <a:pt x="1751930" y="520535"/>
                </a:lnTo>
                <a:close/>
                <a:moveTo>
                  <a:pt x="2935529" y="514284"/>
                </a:moveTo>
                <a:cubicBezTo>
                  <a:pt x="2923788" y="514284"/>
                  <a:pt x="2912308" y="516562"/>
                  <a:pt x="2901087" y="521117"/>
                </a:cubicBezTo>
                <a:cubicBezTo>
                  <a:pt x="2889867" y="525673"/>
                  <a:pt x="2877347" y="533776"/>
                  <a:pt x="2863527" y="545426"/>
                </a:cubicBezTo>
                <a:lnTo>
                  <a:pt x="2863527" y="520535"/>
                </a:lnTo>
                <a:lnTo>
                  <a:pt x="2802582" y="520535"/>
                </a:lnTo>
                <a:lnTo>
                  <a:pt x="2802582" y="763422"/>
                </a:lnTo>
                <a:lnTo>
                  <a:pt x="2863527" y="763422"/>
                </a:lnTo>
                <a:lnTo>
                  <a:pt x="2863527" y="665977"/>
                </a:lnTo>
                <a:cubicBezTo>
                  <a:pt x="2863527" y="640706"/>
                  <a:pt x="2864418" y="624281"/>
                  <a:pt x="2866199" y="616700"/>
                </a:cubicBezTo>
                <a:cubicBezTo>
                  <a:pt x="2869615" y="602131"/>
                  <a:pt x="2875740" y="590721"/>
                  <a:pt x="2884575" y="582470"/>
                </a:cubicBezTo>
                <a:cubicBezTo>
                  <a:pt x="2893409" y="574220"/>
                  <a:pt x="2903987" y="570094"/>
                  <a:pt x="2916310" y="570094"/>
                </a:cubicBezTo>
                <a:cubicBezTo>
                  <a:pt x="2925812" y="570094"/>
                  <a:pt x="2933792" y="572584"/>
                  <a:pt x="2940251" y="577564"/>
                </a:cubicBezTo>
                <a:cubicBezTo>
                  <a:pt x="2946710" y="582544"/>
                  <a:pt x="2951238" y="589791"/>
                  <a:pt x="2953837" y="599306"/>
                </a:cubicBezTo>
                <a:cubicBezTo>
                  <a:pt x="2956436" y="608820"/>
                  <a:pt x="2957735" y="628071"/>
                  <a:pt x="2957735" y="657058"/>
                </a:cubicBezTo>
                <a:lnTo>
                  <a:pt x="2957735" y="763422"/>
                </a:lnTo>
                <a:lnTo>
                  <a:pt x="3018011" y="763422"/>
                </a:lnTo>
                <a:lnTo>
                  <a:pt x="3018011" y="602911"/>
                </a:lnTo>
                <a:cubicBezTo>
                  <a:pt x="3018011" y="574931"/>
                  <a:pt x="3010951" y="553798"/>
                  <a:pt x="2996834" y="539510"/>
                </a:cubicBezTo>
                <a:cubicBezTo>
                  <a:pt x="2980040" y="522693"/>
                  <a:pt x="2959605" y="514284"/>
                  <a:pt x="2935529" y="514284"/>
                </a:cubicBezTo>
                <a:close/>
                <a:moveTo>
                  <a:pt x="2600564" y="514284"/>
                </a:moveTo>
                <a:cubicBezTo>
                  <a:pt x="2568901" y="514284"/>
                  <a:pt x="2541994" y="526265"/>
                  <a:pt x="2519844" y="550226"/>
                </a:cubicBezTo>
                <a:cubicBezTo>
                  <a:pt x="2497695" y="574187"/>
                  <a:pt x="2486619" y="604920"/>
                  <a:pt x="2486619" y="642425"/>
                </a:cubicBezTo>
                <a:cubicBezTo>
                  <a:pt x="2486619" y="678590"/>
                  <a:pt x="2498066" y="708839"/>
                  <a:pt x="2520959" y="733173"/>
                </a:cubicBezTo>
                <a:cubicBezTo>
                  <a:pt x="2543852" y="757506"/>
                  <a:pt x="2570981" y="769673"/>
                  <a:pt x="2602346" y="769673"/>
                </a:cubicBezTo>
                <a:cubicBezTo>
                  <a:pt x="2616320" y="769673"/>
                  <a:pt x="2629290" y="767180"/>
                  <a:pt x="2641257" y="762194"/>
                </a:cubicBezTo>
                <a:cubicBezTo>
                  <a:pt x="2653224" y="757209"/>
                  <a:pt x="2665153" y="749060"/>
                  <a:pt x="2677045" y="737749"/>
                </a:cubicBezTo>
                <a:lnTo>
                  <a:pt x="2677045" y="763422"/>
                </a:lnTo>
                <a:lnTo>
                  <a:pt x="2737990" y="763422"/>
                </a:lnTo>
                <a:lnTo>
                  <a:pt x="2737990" y="520535"/>
                </a:lnTo>
                <a:lnTo>
                  <a:pt x="2677045" y="520535"/>
                </a:lnTo>
                <a:lnTo>
                  <a:pt x="2677045" y="547324"/>
                </a:lnTo>
                <a:cubicBezTo>
                  <a:pt x="2666193" y="536310"/>
                  <a:pt x="2654374" y="528050"/>
                  <a:pt x="2641590" y="522544"/>
                </a:cubicBezTo>
                <a:cubicBezTo>
                  <a:pt x="2628806" y="517037"/>
                  <a:pt x="2615131" y="514284"/>
                  <a:pt x="2600564" y="514284"/>
                </a:cubicBezTo>
                <a:close/>
                <a:moveTo>
                  <a:pt x="2240204" y="514284"/>
                </a:moveTo>
                <a:cubicBezTo>
                  <a:pt x="2228463" y="514284"/>
                  <a:pt x="2216983" y="516562"/>
                  <a:pt x="2205762" y="521117"/>
                </a:cubicBezTo>
                <a:cubicBezTo>
                  <a:pt x="2194542" y="525673"/>
                  <a:pt x="2182022" y="533776"/>
                  <a:pt x="2168202" y="545426"/>
                </a:cubicBezTo>
                <a:lnTo>
                  <a:pt x="2168202" y="520535"/>
                </a:lnTo>
                <a:lnTo>
                  <a:pt x="2107257" y="520535"/>
                </a:lnTo>
                <a:lnTo>
                  <a:pt x="2107257" y="763422"/>
                </a:lnTo>
                <a:lnTo>
                  <a:pt x="2168202" y="763422"/>
                </a:lnTo>
                <a:lnTo>
                  <a:pt x="2168202" y="665977"/>
                </a:lnTo>
                <a:cubicBezTo>
                  <a:pt x="2168202" y="640706"/>
                  <a:pt x="2169093" y="624281"/>
                  <a:pt x="2170874" y="616700"/>
                </a:cubicBezTo>
                <a:cubicBezTo>
                  <a:pt x="2174290" y="602131"/>
                  <a:pt x="2180415" y="590721"/>
                  <a:pt x="2189249" y="582470"/>
                </a:cubicBezTo>
                <a:cubicBezTo>
                  <a:pt x="2198084" y="574220"/>
                  <a:pt x="2208662" y="570094"/>
                  <a:pt x="2220985" y="570094"/>
                </a:cubicBezTo>
                <a:cubicBezTo>
                  <a:pt x="2230486" y="570094"/>
                  <a:pt x="2238467" y="572584"/>
                  <a:pt x="2244926" y="577564"/>
                </a:cubicBezTo>
                <a:cubicBezTo>
                  <a:pt x="2251385" y="582544"/>
                  <a:pt x="2255913" y="589791"/>
                  <a:pt x="2258512" y="599306"/>
                </a:cubicBezTo>
                <a:cubicBezTo>
                  <a:pt x="2261111" y="608820"/>
                  <a:pt x="2262410" y="628071"/>
                  <a:pt x="2262410" y="657058"/>
                </a:cubicBezTo>
                <a:lnTo>
                  <a:pt x="2262410" y="763422"/>
                </a:lnTo>
                <a:lnTo>
                  <a:pt x="2322686" y="763422"/>
                </a:lnTo>
                <a:lnTo>
                  <a:pt x="2322686" y="602911"/>
                </a:lnTo>
                <a:cubicBezTo>
                  <a:pt x="2322686" y="574931"/>
                  <a:pt x="2315627" y="553798"/>
                  <a:pt x="2301509" y="539510"/>
                </a:cubicBezTo>
                <a:cubicBezTo>
                  <a:pt x="2284715" y="522693"/>
                  <a:pt x="2264280" y="514284"/>
                  <a:pt x="2240204" y="514284"/>
                </a:cubicBezTo>
                <a:close/>
                <a:moveTo>
                  <a:pt x="1926058" y="514284"/>
                </a:moveTo>
                <a:cubicBezTo>
                  <a:pt x="1894358" y="514284"/>
                  <a:pt x="1866304" y="525297"/>
                  <a:pt x="1841896" y="547324"/>
                </a:cubicBezTo>
                <a:cubicBezTo>
                  <a:pt x="1814065" y="572624"/>
                  <a:pt x="1800150" y="604250"/>
                  <a:pt x="1800150" y="642202"/>
                </a:cubicBezTo>
                <a:cubicBezTo>
                  <a:pt x="1800150" y="677623"/>
                  <a:pt x="1812465" y="707723"/>
                  <a:pt x="1837096" y="732503"/>
                </a:cubicBezTo>
                <a:cubicBezTo>
                  <a:pt x="1861727" y="757283"/>
                  <a:pt x="1891456" y="769673"/>
                  <a:pt x="1926282" y="769673"/>
                </a:cubicBezTo>
                <a:cubicBezTo>
                  <a:pt x="1949945" y="769673"/>
                  <a:pt x="1971600" y="764055"/>
                  <a:pt x="1991245" y="752818"/>
                </a:cubicBezTo>
                <a:cubicBezTo>
                  <a:pt x="2010890" y="741582"/>
                  <a:pt x="2026406" y="725992"/>
                  <a:pt x="2037791" y="706049"/>
                </a:cubicBezTo>
                <a:cubicBezTo>
                  <a:pt x="2049177" y="686106"/>
                  <a:pt x="2054869" y="664675"/>
                  <a:pt x="2054869" y="641755"/>
                </a:cubicBezTo>
                <a:cubicBezTo>
                  <a:pt x="2054869" y="618984"/>
                  <a:pt x="2049214" y="597776"/>
                  <a:pt x="2037903" y="578131"/>
                </a:cubicBezTo>
                <a:cubicBezTo>
                  <a:pt x="2026592" y="558486"/>
                  <a:pt x="2010853" y="542933"/>
                  <a:pt x="1990687" y="531473"/>
                </a:cubicBezTo>
                <a:cubicBezTo>
                  <a:pt x="1970521" y="520014"/>
                  <a:pt x="1948978" y="514284"/>
                  <a:pt x="1926058" y="514284"/>
                </a:cubicBezTo>
                <a:close/>
                <a:moveTo>
                  <a:pt x="1362314" y="514284"/>
                </a:moveTo>
                <a:cubicBezTo>
                  <a:pt x="1330650" y="514284"/>
                  <a:pt x="1303744" y="526265"/>
                  <a:pt x="1281594" y="550226"/>
                </a:cubicBezTo>
                <a:cubicBezTo>
                  <a:pt x="1259444" y="574187"/>
                  <a:pt x="1248370" y="604920"/>
                  <a:pt x="1248370" y="642425"/>
                </a:cubicBezTo>
                <a:cubicBezTo>
                  <a:pt x="1248370" y="678590"/>
                  <a:pt x="1259816" y="708839"/>
                  <a:pt x="1282709" y="733173"/>
                </a:cubicBezTo>
                <a:cubicBezTo>
                  <a:pt x="1305602" y="757506"/>
                  <a:pt x="1332731" y="769673"/>
                  <a:pt x="1364096" y="769673"/>
                </a:cubicBezTo>
                <a:cubicBezTo>
                  <a:pt x="1378070" y="769673"/>
                  <a:pt x="1391040" y="767180"/>
                  <a:pt x="1403007" y="762194"/>
                </a:cubicBezTo>
                <a:cubicBezTo>
                  <a:pt x="1414973" y="757209"/>
                  <a:pt x="1426903" y="749060"/>
                  <a:pt x="1438795" y="737749"/>
                </a:cubicBezTo>
                <a:lnTo>
                  <a:pt x="1438795" y="763422"/>
                </a:lnTo>
                <a:lnTo>
                  <a:pt x="1499740" y="763422"/>
                </a:lnTo>
                <a:lnTo>
                  <a:pt x="1499740" y="520535"/>
                </a:lnTo>
                <a:lnTo>
                  <a:pt x="1438795" y="520535"/>
                </a:lnTo>
                <a:lnTo>
                  <a:pt x="1438795" y="547324"/>
                </a:lnTo>
                <a:cubicBezTo>
                  <a:pt x="1427943" y="536310"/>
                  <a:pt x="1416124" y="528050"/>
                  <a:pt x="1403340" y="522544"/>
                </a:cubicBezTo>
                <a:cubicBezTo>
                  <a:pt x="1390556" y="517037"/>
                  <a:pt x="1376880" y="514284"/>
                  <a:pt x="1362314" y="514284"/>
                </a:cubicBezTo>
                <a:close/>
                <a:moveTo>
                  <a:pt x="944984" y="514284"/>
                </a:moveTo>
                <a:cubicBezTo>
                  <a:pt x="913283" y="514284"/>
                  <a:pt x="885229" y="525297"/>
                  <a:pt x="860821" y="547324"/>
                </a:cubicBezTo>
                <a:cubicBezTo>
                  <a:pt x="832990" y="572624"/>
                  <a:pt x="819075" y="604250"/>
                  <a:pt x="819075" y="642202"/>
                </a:cubicBezTo>
                <a:cubicBezTo>
                  <a:pt x="819075" y="677623"/>
                  <a:pt x="831390" y="707723"/>
                  <a:pt x="856021" y="732503"/>
                </a:cubicBezTo>
                <a:cubicBezTo>
                  <a:pt x="880653" y="757283"/>
                  <a:pt x="910381" y="769673"/>
                  <a:pt x="945207" y="769673"/>
                </a:cubicBezTo>
                <a:cubicBezTo>
                  <a:pt x="968870" y="769673"/>
                  <a:pt x="990525" y="764055"/>
                  <a:pt x="1010170" y="752818"/>
                </a:cubicBezTo>
                <a:cubicBezTo>
                  <a:pt x="1029816" y="741582"/>
                  <a:pt x="1045331" y="725992"/>
                  <a:pt x="1056716" y="706049"/>
                </a:cubicBezTo>
                <a:cubicBezTo>
                  <a:pt x="1068101" y="686106"/>
                  <a:pt x="1073794" y="664675"/>
                  <a:pt x="1073794" y="641755"/>
                </a:cubicBezTo>
                <a:cubicBezTo>
                  <a:pt x="1073794" y="618984"/>
                  <a:pt x="1068139" y="597776"/>
                  <a:pt x="1056828" y="578131"/>
                </a:cubicBezTo>
                <a:cubicBezTo>
                  <a:pt x="1045517" y="558486"/>
                  <a:pt x="1029778" y="542933"/>
                  <a:pt x="1009612" y="531473"/>
                </a:cubicBezTo>
                <a:cubicBezTo>
                  <a:pt x="989446" y="520014"/>
                  <a:pt x="967903" y="514284"/>
                  <a:pt x="944984" y="514284"/>
                </a:cubicBezTo>
                <a:close/>
                <a:moveTo>
                  <a:pt x="494927" y="435033"/>
                </a:moveTo>
                <a:lnTo>
                  <a:pt x="494927" y="763422"/>
                </a:lnTo>
                <a:lnTo>
                  <a:pt x="557435" y="763422"/>
                </a:lnTo>
                <a:lnTo>
                  <a:pt x="557435" y="547993"/>
                </a:lnTo>
                <a:lnTo>
                  <a:pt x="697778" y="763422"/>
                </a:lnTo>
                <a:lnTo>
                  <a:pt x="757907" y="763422"/>
                </a:lnTo>
                <a:lnTo>
                  <a:pt x="757907" y="435033"/>
                </a:lnTo>
                <a:lnTo>
                  <a:pt x="695399" y="435033"/>
                </a:lnTo>
                <a:lnTo>
                  <a:pt x="695399" y="651131"/>
                </a:lnTo>
                <a:lnTo>
                  <a:pt x="554885" y="435033"/>
                </a:lnTo>
                <a:close/>
                <a:moveTo>
                  <a:pt x="1571699" y="431015"/>
                </a:moveTo>
                <a:lnTo>
                  <a:pt x="1571699" y="520535"/>
                </a:lnTo>
                <a:lnTo>
                  <a:pt x="1540445" y="520535"/>
                </a:lnTo>
                <a:lnTo>
                  <a:pt x="1540445" y="572997"/>
                </a:lnTo>
                <a:lnTo>
                  <a:pt x="1571699" y="572997"/>
                </a:lnTo>
                <a:lnTo>
                  <a:pt x="1571699" y="763422"/>
                </a:lnTo>
                <a:lnTo>
                  <a:pt x="1632644" y="763422"/>
                </a:lnTo>
                <a:lnTo>
                  <a:pt x="1632644" y="572997"/>
                </a:lnTo>
                <a:lnTo>
                  <a:pt x="1668809" y="572997"/>
                </a:lnTo>
                <a:lnTo>
                  <a:pt x="1668809" y="520535"/>
                </a:lnTo>
                <a:lnTo>
                  <a:pt x="1632644" y="520535"/>
                </a:lnTo>
                <a:lnTo>
                  <a:pt x="1632644" y="431015"/>
                </a:lnTo>
                <a:close/>
                <a:moveTo>
                  <a:pt x="1133549" y="431015"/>
                </a:moveTo>
                <a:lnTo>
                  <a:pt x="1133549" y="520535"/>
                </a:lnTo>
                <a:lnTo>
                  <a:pt x="1102295" y="520535"/>
                </a:lnTo>
                <a:lnTo>
                  <a:pt x="1102295" y="572997"/>
                </a:lnTo>
                <a:lnTo>
                  <a:pt x="1133549" y="572997"/>
                </a:lnTo>
                <a:lnTo>
                  <a:pt x="1133549" y="763422"/>
                </a:lnTo>
                <a:lnTo>
                  <a:pt x="1194494" y="763422"/>
                </a:lnTo>
                <a:lnTo>
                  <a:pt x="1194494" y="572997"/>
                </a:lnTo>
                <a:lnTo>
                  <a:pt x="1230659" y="572997"/>
                </a:lnTo>
                <a:lnTo>
                  <a:pt x="1230659" y="520535"/>
                </a:lnTo>
                <a:lnTo>
                  <a:pt x="1194494" y="520535"/>
                </a:lnTo>
                <a:lnTo>
                  <a:pt x="1194494" y="431015"/>
                </a:lnTo>
                <a:close/>
                <a:moveTo>
                  <a:pt x="3258070" y="426773"/>
                </a:moveTo>
                <a:lnTo>
                  <a:pt x="3258070" y="547324"/>
                </a:lnTo>
                <a:cubicBezTo>
                  <a:pt x="3247218" y="536310"/>
                  <a:pt x="3235399" y="528050"/>
                  <a:pt x="3222615" y="522544"/>
                </a:cubicBezTo>
                <a:cubicBezTo>
                  <a:pt x="3209831" y="517037"/>
                  <a:pt x="3196156" y="514284"/>
                  <a:pt x="3181589" y="514284"/>
                </a:cubicBezTo>
                <a:cubicBezTo>
                  <a:pt x="3149926" y="514284"/>
                  <a:pt x="3123019" y="526265"/>
                  <a:pt x="3100869" y="550226"/>
                </a:cubicBezTo>
                <a:cubicBezTo>
                  <a:pt x="3078719" y="574187"/>
                  <a:pt x="3067645" y="604920"/>
                  <a:pt x="3067645" y="642425"/>
                </a:cubicBezTo>
                <a:cubicBezTo>
                  <a:pt x="3067645" y="678590"/>
                  <a:pt x="3079091" y="708839"/>
                  <a:pt x="3101984" y="733173"/>
                </a:cubicBezTo>
                <a:cubicBezTo>
                  <a:pt x="3124877" y="757506"/>
                  <a:pt x="3152006" y="769673"/>
                  <a:pt x="3183371" y="769673"/>
                </a:cubicBezTo>
                <a:cubicBezTo>
                  <a:pt x="3197345" y="769673"/>
                  <a:pt x="3210315" y="767180"/>
                  <a:pt x="3222282" y="762194"/>
                </a:cubicBezTo>
                <a:cubicBezTo>
                  <a:pt x="3234249" y="757209"/>
                  <a:pt x="3246178" y="749060"/>
                  <a:pt x="3258070" y="737749"/>
                </a:cubicBezTo>
                <a:lnTo>
                  <a:pt x="3258070" y="763422"/>
                </a:lnTo>
                <a:lnTo>
                  <a:pt x="3319015" y="763422"/>
                </a:lnTo>
                <a:lnTo>
                  <a:pt x="3319015" y="426773"/>
                </a:lnTo>
                <a:close/>
                <a:moveTo>
                  <a:pt x="1721457" y="420522"/>
                </a:moveTo>
                <a:cubicBezTo>
                  <a:pt x="1710772" y="420522"/>
                  <a:pt x="1701645" y="424317"/>
                  <a:pt x="1694077" y="431908"/>
                </a:cubicBezTo>
                <a:cubicBezTo>
                  <a:pt x="1686509" y="439498"/>
                  <a:pt x="1682724" y="448651"/>
                  <a:pt x="1682724" y="459366"/>
                </a:cubicBezTo>
                <a:cubicBezTo>
                  <a:pt x="1682724" y="470528"/>
                  <a:pt x="1686546" y="480016"/>
                  <a:pt x="1694188" y="487830"/>
                </a:cubicBezTo>
                <a:cubicBezTo>
                  <a:pt x="1701831" y="495643"/>
                  <a:pt x="1711069" y="499550"/>
                  <a:pt x="1721904" y="499550"/>
                </a:cubicBezTo>
                <a:cubicBezTo>
                  <a:pt x="1732440" y="499550"/>
                  <a:pt x="1741492" y="495718"/>
                  <a:pt x="1749061" y="488053"/>
                </a:cubicBezTo>
                <a:cubicBezTo>
                  <a:pt x="1756629" y="480388"/>
                  <a:pt x="1760413" y="471124"/>
                  <a:pt x="1760413" y="460259"/>
                </a:cubicBezTo>
                <a:cubicBezTo>
                  <a:pt x="1760413" y="449246"/>
                  <a:pt x="1756591" y="439870"/>
                  <a:pt x="1748949" y="432131"/>
                </a:cubicBezTo>
                <a:cubicBezTo>
                  <a:pt x="1741306" y="424392"/>
                  <a:pt x="1732142" y="420522"/>
                  <a:pt x="1721457" y="420522"/>
                </a:cubicBezTo>
                <a:close/>
                <a:moveTo>
                  <a:pt x="0" y="0"/>
                </a:moveTo>
                <a:lnTo>
                  <a:pt x="12753892" y="0"/>
                </a:lnTo>
                <a:lnTo>
                  <a:pt x="12753892" y="7370860"/>
                </a:lnTo>
                <a:lnTo>
                  <a:pt x="0" y="73708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898CF96-3535-07F3-ECC6-B074428FEC5E}"/>
              </a:ext>
            </a:extLst>
          </p:cNvPr>
          <p:cNvSpPr/>
          <p:nvPr/>
        </p:nvSpPr>
        <p:spPr>
          <a:xfrm>
            <a:off x="262396" y="79514"/>
            <a:ext cx="3283889" cy="121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CAC19D-2DC8-55D7-D2BD-2921A846C59A}"/>
              </a:ext>
            </a:extLst>
          </p:cNvPr>
          <p:cNvSpPr txBox="1"/>
          <p:nvPr/>
        </p:nvSpPr>
        <p:spPr>
          <a:xfrm>
            <a:off x="3277758" y="2055363"/>
            <a:ext cx="6055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The outer product is represented by the wedge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E664D4F-C6E8-2B71-EAF3-56F6E289B04F}"/>
              </a:ext>
            </a:extLst>
          </p:cNvPr>
          <p:cNvCxnSpPr>
            <a:cxnSpLocks/>
          </p:cNvCxnSpPr>
          <p:nvPr/>
        </p:nvCxnSpPr>
        <p:spPr>
          <a:xfrm flipV="1">
            <a:off x="606543" y="3790611"/>
            <a:ext cx="1329507" cy="218206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63B5CAB-D2E4-937C-2781-2BCBBE5B6F9B}"/>
              </a:ext>
            </a:extLst>
          </p:cNvPr>
          <p:cNvCxnSpPr>
            <a:cxnSpLocks/>
          </p:cNvCxnSpPr>
          <p:nvPr/>
        </p:nvCxnSpPr>
        <p:spPr>
          <a:xfrm flipH="1" flipV="1">
            <a:off x="4513230" y="4331159"/>
            <a:ext cx="968733" cy="164151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85AB4BE-24A1-DFA9-E504-F95BCC74B9F1}"/>
              </a:ext>
            </a:extLst>
          </p:cNvPr>
          <p:cNvSpPr txBox="1"/>
          <p:nvPr/>
        </p:nvSpPr>
        <p:spPr>
          <a:xfrm>
            <a:off x="749629" y="2933911"/>
            <a:ext cx="45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1B0C44-09B8-EF37-0ACE-C123BF7394D7}"/>
              </a:ext>
            </a:extLst>
          </p:cNvPr>
          <p:cNvSpPr txBox="1"/>
          <p:nvPr/>
        </p:nvSpPr>
        <p:spPr>
          <a:xfrm>
            <a:off x="4771975" y="2933912"/>
            <a:ext cx="45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25238AA-2E92-93BD-1DB8-2B6C1811BC3C}"/>
              </a:ext>
            </a:extLst>
          </p:cNvPr>
          <p:cNvCxnSpPr/>
          <p:nvPr/>
        </p:nvCxnSpPr>
        <p:spPr>
          <a:xfrm>
            <a:off x="6127421" y="4642164"/>
            <a:ext cx="499463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0894E0B-1E04-467C-42C1-DE32815C373E}"/>
              </a:ext>
            </a:extLst>
          </p:cNvPr>
          <p:cNvCxnSpPr/>
          <p:nvPr/>
        </p:nvCxnSpPr>
        <p:spPr>
          <a:xfrm>
            <a:off x="6127421" y="4961531"/>
            <a:ext cx="499463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2B6BEF7-6ED5-0EBF-9A17-F7F6A9772759}"/>
              </a:ext>
            </a:extLst>
          </p:cNvPr>
          <p:cNvSpPr txBox="1"/>
          <p:nvPr/>
        </p:nvSpPr>
        <p:spPr>
          <a:xfrm rot="10800000">
            <a:off x="2889695" y="4614517"/>
            <a:ext cx="476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V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85231A8-1ADC-2C1B-E010-520E140C13C5}"/>
              </a:ext>
            </a:extLst>
          </p:cNvPr>
          <p:cNvCxnSpPr>
            <a:cxnSpLocks/>
          </p:cNvCxnSpPr>
          <p:nvPr/>
        </p:nvCxnSpPr>
        <p:spPr>
          <a:xfrm flipH="1" flipV="1">
            <a:off x="9886646" y="2900889"/>
            <a:ext cx="968733" cy="164151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7B30F17-49C4-A56E-93D9-C82B63645ABC}"/>
              </a:ext>
            </a:extLst>
          </p:cNvPr>
          <p:cNvCxnSpPr>
            <a:cxnSpLocks/>
          </p:cNvCxnSpPr>
          <p:nvPr/>
        </p:nvCxnSpPr>
        <p:spPr>
          <a:xfrm flipV="1">
            <a:off x="9525874" y="4542402"/>
            <a:ext cx="1329507" cy="218206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ECA70B3-5282-58B8-34A2-B52ED0EEB109}"/>
              </a:ext>
            </a:extLst>
          </p:cNvPr>
          <p:cNvSpPr txBox="1"/>
          <p:nvPr/>
        </p:nvSpPr>
        <p:spPr>
          <a:xfrm>
            <a:off x="10404139" y="3210739"/>
            <a:ext cx="45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A10F08F-E49A-BD79-1CC7-F34297A86050}"/>
              </a:ext>
            </a:extLst>
          </p:cNvPr>
          <p:cNvSpPr txBox="1"/>
          <p:nvPr/>
        </p:nvSpPr>
        <p:spPr>
          <a:xfrm>
            <a:off x="10371011" y="5363161"/>
            <a:ext cx="45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ACC2C27-3CEF-570E-CEA2-4E812DC720D5}"/>
              </a:ext>
            </a:extLst>
          </p:cNvPr>
          <p:cNvCxnSpPr>
            <a:cxnSpLocks/>
          </p:cNvCxnSpPr>
          <p:nvPr/>
        </p:nvCxnSpPr>
        <p:spPr>
          <a:xfrm flipV="1">
            <a:off x="8557141" y="2932866"/>
            <a:ext cx="1329507" cy="2182060"/>
          </a:xfrm>
          <a:prstGeom prst="straightConnector1">
            <a:avLst/>
          </a:prstGeom>
          <a:ln w="38100" cap="sq" cmpd="sng">
            <a:solidFill>
              <a:schemeClr val="bg1"/>
            </a:solidFill>
            <a:prstDash val="sysDash"/>
            <a:bevel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C463D87-861D-F84C-8B4F-8DB426C842CC}"/>
              </a:ext>
            </a:extLst>
          </p:cNvPr>
          <p:cNvCxnSpPr>
            <a:cxnSpLocks/>
          </p:cNvCxnSpPr>
          <p:nvPr/>
        </p:nvCxnSpPr>
        <p:spPr>
          <a:xfrm flipH="1" flipV="1">
            <a:off x="8557142" y="5114927"/>
            <a:ext cx="968733" cy="1641515"/>
          </a:xfrm>
          <a:prstGeom prst="straightConnector1">
            <a:avLst/>
          </a:prstGeom>
          <a:ln w="38100" cap="sq" cmpd="sng">
            <a:solidFill>
              <a:schemeClr val="bg1"/>
            </a:solidFill>
            <a:prstDash val="sysDash"/>
            <a:bevel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05137C90-92EE-4F14-6CD7-7B99B7BACE10}"/>
              </a:ext>
            </a:extLst>
          </p:cNvPr>
          <p:cNvSpPr/>
          <p:nvPr/>
        </p:nvSpPr>
        <p:spPr>
          <a:xfrm>
            <a:off x="9525874" y="4480022"/>
            <a:ext cx="485827" cy="472761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Half Frame 38">
            <a:extLst>
              <a:ext uri="{FF2B5EF4-FFF2-40B4-BE49-F238E27FC236}">
                <a16:creationId xmlns:a16="http://schemas.microsoft.com/office/drawing/2014/main" id="{59331013-186A-BCC9-5B60-17034CB4D1BB}"/>
              </a:ext>
            </a:extLst>
          </p:cNvPr>
          <p:cNvSpPr/>
          <p:nvPr/>
        </p:nvSpPr>
        <p:spPr>
          <a:xfrm rot="19718270">
            <a:off x="9806867" y="4452084"/>
            <a:ext cx="91440" cy="91440"/>
          </a:xfrm>
          <a:prstGeom prst="halfFrame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Half Frame 39">
            <a:extLst>
              <a:ext uri="{FF2B5EF4-FFF2-40B4-BE49-F238E27FC236}">
                <a16:creationId xmlns:a16="http://schemas.microsoft.com/office/drawing/2014/main" id="{8EB37318-B366-F200-D685-9E336D7A5326}"/>
              </a:ext>
            </a:extLst>
          </p:cNvPr>
          <p:cNvSpPr/>
          <p:nvPr/>
        </p:nvSpPr>
        <p:spPr>
          <a:xfrm rot="9434904">
            <a:off x="9640179" y="4885687"/>
            <a:ext cx="91440" cy="91440"/>
          </a:xfrm>
          <a:prstGeom prst="halfFrame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69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5056</TotalTime>
  <Words>866</Words>
  <Application>Microsoft Office PowerPoint</Application>
  <PresentationFormat>Widescreen</PresentationFormat>
  <Paragraphs>202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Aptos</vt:lpstr>
      <vt:lpstr>Aptos Display</vt:lpstr>
      <vt:lpstr>Arial</vt:lpstr>
      <vt:lpstr>Cambria Math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Zach Gunther</dc:creator>
  <cp:lastModifiedBy>Zach Gunther</cp:lastModifiedBy>
  <cp:revision>1</cp:revision>
  <dcterms:created xsi:type="dcterms:W3CDTF">2026-02-05T20:52:49Z</dcterms:created>
  <dcterms:modified xsi:type="dcterms:W3CDTF">2026-05-11T02:01:10Z</dcterms:modified>
</cp:coreProperties>
</file>