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6376D-BC35-4C70-BBC1-41F096C996D4}" v="6" dt="2026-07-01T10:49:39.03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ardo Monteiro" userId="f12651bc-db44-4d04-a014-e33d22e8fe6e" providerId="ADAL" clId="{7343FAD6-C204-4D0F-B4F9-F998E0A39DA3}"/>
    <pc:docChg chg="custSel modSld">
      <pc:chgData name="Ricardo Monteiro" userId="f12651bc-db44-4d04-a014-e33d22e8fe6e" providerId="ADAL" clId="{7343FAD6-C204-4D0F-B4F9-F998E0A39DA3}" dt="2026-07-01T10:49:39.031" v="5" actId="27636"/>
      <pc:docMkLst>
        <pc:docMk/>
      </pc:docMkLst>
      <pc:sldChg chg="modSp mod">
        <pc:chgData name="Ricardo Monteiro" userId="f12651bc-db44-4d04-a014-e33d22e8fe6e" providerId="ADAL" clId="{7343FAD6-C204-4D0F-B4F9-F998E0A39DA3}" dt="2026-07-01T10:49:39.025" v="0" actId="27636"/>
        <pc:sldMkLst>
          <pc:docMk/>
          <pc:sldMk cId="0" sldId="259"/>
        </pc:sldMkLst>
        <pc:spChg chg="mod">
          <ac:chgData name="Ricardo Monteiro" userId="f12651bc-db44-4d04-a014-e33d22e8fe6e" providerId="ADAL" clId="{7343FAD6-C204-4D0F-B4F9-F998E0A39DA3}" dt="2026-07-01T10:49:39.025" v="0" actId="27636"/>
          <ac:spMkLst>
            <pc:docMk/>
            <pc:sldMk cId="0" sldId="259"/>
            <ac:spMk id="410" creationId="{00000000-0000-0000-0000-000000000000}"/>
          </ac:spMkLst>
        </pc:spChg>
      </pc:sldChg>
      <pc:sldChg chg="modSp mod">
        <pc:chgData name="Ricardo Monteiro" userId="f12651bc-db44-4d04-a014-e33d22e8fe6e" providerId="ADAL" clId="{7343FAD6-C204-4D0F-B4F9-F998E0A39DA3}" dt="2026-07-01T10:49:39.025" v="1" actId="27636"/>
        <pc:sldMkLst>
          <pc:docMk/>
          <pc:sldMk cId="0" sldId="260"/>
        </pc:sldMkLst>
        <pc:spChg chg="mod">
          <ac:chgData name="Ricardo Monteiro" userId="f12651bc-db44-4d04-a014-e33d22e8fe6e" providerId="ADAL" clId="{7343FAD6-C204-4D0F-B4F9-F998E0A39DA3}" dt="2026-07-01T10:49:39.025" v="1" actId="27636"/>
          <ac:spMkLst>
            <pc:docMk/>
            <pc:sldMk cId="0" sldId="260"/>
            <ac:spMk id="419" creationId="{00000000-0000-0000-0000-000000000000}"/>
          </ac:spMkLst>
        </pc:spChg>
      </pc:sldChg>
      <pc:sldChg chg="modSp mod">
        <pc:chgData name="Ricardo Monteiro" userId="f12651bc-db44-4d04-a014-e33d22e8fe6e" providerId="ADAL" clId="{7343FAD6-C204-4D0F-B4F9-F998E0A39DA3}" dt="2026-07-01T10:49:39.030" v="2" actId="27636"/>
        <pc:sldMkLst>
          <pc:docMk/>
          <pc:sldMk cId="0" sldId="261"/>
        </pc:sldMkLst>
        <pc:spChg chg="mod">
          <ac:chgData name="Ricardo Monteiro" userId="f12651bc-db44-4d04-a014-e33d22e8fe6e" providerId="ADAL" clId="{7343FAD6-C204-4D0F-B4F9-F998E0A39DA3}" dt="2026-07-01T10:49:39.030" v="2" actId="27636"/>
          <ac:spMkLst>
            <pc:docMk/>
            <pc:sldMk cId="0" sldId="261"/>
            <ac:spMk id="427" creationId="{00000000-0000-0000-0000-000000000000}"/>
          </ac:spMkLst>
        </pc:spChg>
      </pc:sldChg>
      <pc:sldChg chg="modSp mod">
        <pc:chgData name="Ricardo Monteiro" userId="f12651bc-db44-4d04-a014-e33d22e8fe6e" providerId="ADAL" clId="{7343FAD6-C204-4D0F-B4F9-F998E0A39DA3}" dt="2026-07-01T10:49:39.031" v="3" actId="27636"/>
        <pc:sldMkLst>
          <pc:docMk/>
          <pc:sldMk cId="0" sldId="262"/>
        </pc:sldMkLst>
        <pc:spChg chg="mod">
          <ac:chgData name="Ricardo Monteiro" userId="f12651bc-db44-4d04-a014-e33d22e8fe6e" providerId="ADAL" clId="{7343FAD6-C204-4D0F-B4F9-F998E0A39DA3}" dt="2026-07-01T10:49:39.031" v="3" actId="27636"/>
          <ac:spMkLst>
            <pc:docMk/>
            <pc:sldMk cId="0" sldId="262"/>
            <ac:spMk id="434" creationId="{00000000-0000-0000-0000-000000000000}"/>
          </ac:spMkLst>
        </pc:spChg>
      </pc:sldChg>
      <pc:sldChg chg="modSp mod">
        <pc:chgData name="Ricardo Monteiro" userId="f12651bc-db44-4d04-a014-e33d22e8fe6e" providerId="ADAL" clId="{7343FAD6-C204-4D0F-B4F9-F998E0A39DA3}" dt="2026-07-01T10:49:39.031" v="4" actId="27636"/>
        <pc:sldMkLst>
          <pc:docMk/>
          <pc:sldMk cId="0" sldId="264"/>
        </pc:sldMkLst>
        <pc:spChg chg="mod">
          <ac:chgData name="Ricardo Monteiro" userId="f12651bc-db44-4d04-a014-e33d22e8fe6e" providerId="ADAL" clId="{7343FAD6-C204-4D0F-B4F9-F998E0A39DA3}" dt="2026-07-01T10:49:39.031" v="4" actId="27636"/>
          <ac:spMkLst>
            <pc:docMk/>
            <pc:sldMk cId="0" sldId="264"/>
            <ac:spMk id="448" creationId="{00000000-0000-0000-0000-000000000000}"/>
          </ac:spMkLst>
        </pc:spChg>
      </pc:sldChg>
      <pc:sldChg chg="modSp mod">
        <pc:chgData name="Ricardo Monteiro" userId="f12651bc-db44-4d04-a014-e33d22e8fe6e" providerId="ADAL" clId="{7343FAD6-C204-4D0F-B4F9-F998E0A39DA3}" dt="2026-07-01T10:49:39.031" v="5" actId="27636"/>
        <pc:sldMkLst>
          <pc:docMk/>
          <pc:sldMk cId="0" sldId="265"/>
        </pc:sldMkLst>
        <pc:spChg chg="mod">
          <ac:chgData name="Ricardo Monteiro" userId="f12651bc-db44-4d04-a014-e33d22e8fe6e" providerId="ADAL" clId="{7343FAD6-C204-4D0F-B4F9-F998E0A39DA3}" dt="2026-07-01T10:49:39.031" v="5" actId="27636"/>
          <ac:spMkLst>
            <pc:docMk/>
            <pc:sldMk cId="0" sldId="265"/>
            <ac:spMk id="45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3" name="Shape 39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6" name="Shape 4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Add 5 gluon amplitudes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4" name="Shape 42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Add 5 gluon amplitudes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1" name="Shape 4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Add 5 gluon amplitudes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Add 5 gluon amplitudes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2" name="Shape 46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CHECK SPELLING OF HEInemann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0" name="Shape 4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CHECK SPELLING OF HEInemann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, and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,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9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86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5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4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13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26" tIns="91426" rIns="91426" bIns="91426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2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6"/>
            <a:ext cx="16459200" cy="9051926"/>
          </a:xfrm>
          <a:prstGeom prst="rect">
            <a:avLst/>
          </a:prstGeom>
        </p:spPr>
        <p:txBody>
          <a:bodyPr lIns="91426" tIns="91426" rIns="91426" bIns="91426"/>
          <a:lstStyle>
            <a:lvl1pPr marL="685695" indent="-685695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173" indent="-65304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3763" indent="-609503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2794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59925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512" y="12490450"/>
            <a:ext cx="591089" cy="577619"/>
          </a:xfrm>
          <a:prstGeom prst="rect">
            <a:avLst/>
          </a:prstGeom>
        </p:spPr>
        <p:txBody>
          <a:bodyPr lIns="91426" tIns="91426" rIns="91426" bIns="91426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31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1828800">
              <a:defRPr sz="2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26" tIns="91426" rIns="91426" bIns="91426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40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6"/>
            <a:ext cx="16459200" cy="9051926"/>
          </a:xfrm>
          <a:prstGeom prst="rect">
            <a:avLst/>
          </a:prstGeom>
        </p:spPr>
        <p:txBody>
          <a:bodyPr lIns="91426" tIns="91426" rIns="91426" bIns="91426"/>
          <a:lstStyle>
            <a:lvl1pPr marL="685695" indent="-685695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173" indent="-65304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3763" indent="-609503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2794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59925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512" y="12490450"/>
            <a:ext cx="591089" cy="577619"/>
          </a:xfrm>
          <a:prstGeom prst="rect">
            <a:avLst/>
          </a:prstGeom>
        </p:spPr>
        <p:txBody>
          <a:bodyPr lIns="91426" tIns="91426" rIns="91426" bIns="91426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49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8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26" tIns="91426" rIns="91426" bIns="91426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67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6"/>
            <a:ext cx="16459200" cy="9051926"/>
          </a:xfrm>
          <a:prstGeom prst="rect">
            <a:avLst/>
          </a:prstGeom>
        </p:spPr>
        <p:txBody>
          <a:bodyPr lIns="91426" tIns="91426" rIns="91426" bIns="91426"/>
          <a:lstStyle>
            <a:lvl1pPr marL="685695" indent="-685695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173" indent="-65304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3763" indent="-609503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2794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59925" indent="-731404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512" y="12490450"/>
            <a:ext cx="591089" cy="577619"/>
          </a:xfrm>
          <a:prstGeom prst="rect">
            <a:avLst/>
          </a:prstGeom>
        </p:spPr>
        <p:txBody>
          <a:bodyPr lIns="91426" tIns="91426" rIns="91426" bIns="91426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76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85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94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03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9144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914400">
              <a:lnSpc>
                <a:spcPct val="100000"/>
              </a:lnSpc>
              <a:defRPr sz="8800" b="0" spc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312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914400">
              <a:lnSpc>
                <a:spcPct val="100000"/>
              </a:lnSpc>
              <a:spcBef>
                <a:spcPts val="1500"/>
              </a:spcBef>
              <a:buSzPct val="100000"/>
              <a:buFont typeface="Arial"/>
              <a:defRPr sz="6400">
                <a:latin typeface="Calibri"/>
                <a:ea typeface="Calibri"/>
                <a:cs typeface="Calibri"/>
                <a:sym typeface="Calibri"/>
              </a:defRPr>
            </a:lvl1pPr>
            <a:lvl2pPr marL="1110342" indent="-653142" defTabSz="914400">
              <a:lnSpc>
                <a:spcPct val="100000"/>
              </a:lnSpc>
              <a:spcBef>
                <a:spcPts val="1500"/>
              </a:spcBef>
              <a:buSzPct val="100000"/>
              <a:buFont typeface="Arial"/>
              <a:buChar char="–"/>
              <a:defRPr sz="6400">
                <a:latin typeface="Calibri"/>
                <a:ea typeface="Calibri"/>
                <a:cs typeface="Calibri"/>
                <a:sym typeface="Calibri"/>
              </a:defRPr>
            </a:lvl2pPr>
            <a:lvl3pPr marL="1524000" defTabSz="914400">
              <a:lnSpc>
                <a:spcPct val="100000"/>
              </a:lnSpc>
              <a:spcBef>
                <a:spcPts val="1500"/>
              </a:spcBef>
              <a:buSzPct val="100000"/>
              <a:buFont typeface="Arial"/>
              <a:defRPr sz="6400">
                <a:latin typeface="Calibri"/>
                <a:ea typeface="Calibri"/>
                <a:cs typeface="Calibri"/>
                <a:sym typeface="Calibri"/>
              </a:defRPr>
            </a:lvl3pPr>
            <a:lvl4pPr marL="2103120" indent="-731520" defTabSz="914400">
              <a:lnSpc>
                <a:spcPct val="100000"/>
              </a:lnSpc>
              <a:spcBef>
                <a:spcPts val="1500"/>
              </a:spcBef>
              <a:buSzPct val="100000"/>
              <a:buFont typeface="Arial"/>
              <a:buChar char="–"/>
              <a:defRPr sz="6400">
                <a:latin typeface="Calibri"/>
                <a:ea typeface="Calibri"/>
                <a:cs typeface="Calibri"/>
                <a:sym typeface="Calibri"/>
              </a:defRPr>
            </a:lvl4pPr>
            <a:lvl5pPr marL="2560320" indent="-731520" defTabSz="914400">
              <a:lnSpc>
                <a:spcPct val="100000"/>
              </a:lnSpc>
              <a:spcBef>
                <a:spcPts val="1500"/>
              </a:spcBef>
              <a:buSzPct val="100000"/>
              <a:buFont typeface="Arial"/>
              <a:buChar char="»"/>
              <a:defRPr sz="6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917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914400"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2"/>
          </a:xfrm>
          <a:prstGeom prst="rect">
            <a:avLst/>
          </a:prstGeom>
        </p:spPr>
        <p:txBody>
          <a:bodyPr lIns="91437" tIns="91437" rIns="91437" bIns="91437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21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7" tIns="91437" rIns="91437" bIns="91437"/>
          <a:lstStyle>
            <a:lvl1pPr marL="685800" indent="-685800" defTabSz="1828800">
              <a:lnSpc>
                <a:spcPct val="100000"/>
              </a:lnSpc>
              <a:spcBef>
                <a:spcPts val="14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4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4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20" defTabSz="1828800">
              <a:lnSpc>
                <a:spcPct val="100000"/>
              </a:lnSpc>
              <a:spcBef>
                <a:spcPts val="14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4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90" y="12490450"/>
            <a:ext cx="591112" cy="577643"/>
          </a:xfrm>
          <a:prstGeom prst="rect">
            <a:avLst/>
          </a:prstGeom>
        </p:spPr>
        <p:txBody>
          <a:bodyPr lIns="91437" tIns="91437" rIns="91437" bIns="91437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itle Text"/>
          <p:cNvSpPr txBox="1">
            <a:spLocks noGrp="1"/>
          </p:cNvSpPr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914400">
              <a:lnSpc>
                <a:spcPct val="100000"/>
              </a:lnSpc>
              <a:defRPr sz="8800" b="0" spc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3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9144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 defTabSz="9144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 defTabSz="9144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 defTabSz="9144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 defTabSz="9144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917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914400"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itle Text"/>
          <p:cNvSpPr txBox="1">
            <a:spLocks noGrp="1"/>
          </p:cNvSpPr>
          <p:nvPr>
            <p:ph type="title"/>
          </p:nvPr>
        </p:nvSpPr>
        <p:spPr>
          <a:xfrm>
            <a:off x="4304291" y="282575"/>
            <a:ext cx="16459203" cy="2286001"/>
          </a:xfrm>
          <a:prstGeom prst="rect">
            <a:avLst/>
          </a:prstGeom>
        </p:spPr>
        <p:txBody>
          <a:bodyPr lIns="76820" tIns="76820" rIns="76820" bIns="76820" anchor="b"/>
          <a:lstStyle>
            <a:lvl1pPr algn="ctr" defTabSz="1828800">
              <a:lnSpc>
                <a:spcPct val="100000"/>
              </a:lnSpc>
              <a:defRPr sz="6000" b="0" spc="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3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304291" y="12466319"/>
            <a:ext cx="16483071" cy="441961"/>
          </a:xfrm>
          <a:prstGeom prst="rect">
            <a:avLst/>
          </a:prstGeom>
        </p:spPr>
        <p:txBody>
          <a:bodyPr lIns="51206" tIns="51206" rIns="51206" bIns="51206"/>
          <a:lstStyle>
            <a:lvl1pPr marL="685800" indent="-685800" defTabSz="1828800">
              <a:lnSpc>
                <a:spcPct val="100000"/>
              </a:lnSpc>
              <a:spcBef>
                <a:spcPts val="400"/>
              </a:spcBef>
              <a:buSzPct val="100000"/>
              <a:defRPr sz="1800">
                <a:latin typeface="Arial"/>
                <a:ea typeface="Arial"/>
                <a:cs typeface="Arial"/>
                <a:sym typeface="Arial"/>
              </a:defRPr>
            </a:lvl1pPr>
            <a:lvl2pPr marL="640896" indent="-183696" defTabSz="1828800">
              <a:lnSpc>
                <a:spcPct val="100000"/>
              </a:lnSpc>
              <a:spcBef>
                <a:spcPts val="400"/>
              </a:spcBef>
              <a:buSzPct val="100000"/>
              <a:buChar char="–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085850" indent="-171450" defTabSz="1828800">
              <a:lnSpc>
                <a:spcPct val="100000"/>
              </a:lnSpc>
              <a:spcBef>
                <a:spcPts val="400"/>
              </a:spcBef>
              <a:buSzPct val="100000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577339" indent="-205739" defTabSz="1828800">
              <a:lnSpc>
                <a:spcPct val="100000"/>
              </a:lnSpc>
              <a:spcBef>
                <a:spcPts val="400"/>
              </a:spcBef>
              <a:buSzPct val="100000"/>
              <a:buChar char="–"/>
              <a:defRPr sz="1800">
                <a:latin typeface="Arial"/>
                <a:ea typeface="Arial"/>
                <a:cs typeface="Arial"/>
                <a:sym typeface="Arial"/>
              </a:defRPr>
            </a:lvl4pPr>
            <a:lvl5pPr marL="2034539" indent="-205739" defTabSz="1828800">
              <a:lnSpc>
                <a:spcPct val="100000"/>
              </a:lnSpc>
              <a:spcBef>
                <a:spcPts val="400"/>
              </a:spcBef>
              <a:buSzPct val="100000"/>
              <a:buChar char="»"/>
              <a:defRPr sz="1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SOURCE: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7200" y="12712700"/>
            <a:ext cx="4267200" cy="736600"/>
          </a:xfrm>
          <a:prstGeom prst="rect">
            <a:avLst/>
          </a:prstGeom>
        </p:spPr>
        <p:txBody>
          <a:bodyPr lIns="91426" tIns="91426" rIns="91426" bIns="91426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itle Text"/>
          <p:cNvSpPr txBox="1">
            <a:spLocks noGrp="1"/>
          </p:cNvSpPr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18288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18288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0" indent="914400" algn="ctr" defTabSz="18288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18288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0" indent="1828800" algn="ctr" defTabSz="1828800">
              <a:lnSpc>
                <a:spcPct val="100000"/>
              </a:lnSpc>
              <a:spcBef>
                <a:spcPts val="15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4" y="12490450"/>
            <a:ext cx="591116" cy="577647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  <a:lvl2pPr marL="111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sz="3600" b="1"/>
            </a:lvl2pPr>
            <a:lvl3pPr marL="174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sz="3600" b="1"/>
            </a:lvl3pPr>
            <a:lvl4pPr marL="238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sz="3600" b="1"/>
            </a:lvl4pPr>
            <a:lvl5pPr marL="301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sz="3600" b="1"/>
            </a:lvl5pPr>
          </a:lstStyle>
          <a:p>
            <a:r>
              <a:t>Author and Date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7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 defTabSz="2438337"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358" name="Body Level One…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Presentation Subtitle</a:t>
            </a:r>
          </a:p>
        </p:txBody>
      </p:sp>
      <p:sp>
        <p:nvSpPr>
          <p:cNvPr id="3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itle Text"/>
          <p:cNvSpPr txBox="1">
            <a:spLocks noGrp="1"/>
          </p:cNvSpPr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 lIns="91437" tIns="91437" rIns="91437" bIns="91437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 lIns="91437" tIns="91437" rIns="91437" bIns="91437"/>
          <a:lstStyle>
            <a:lvl1pPr marL="0" indent="0" algn="ctr" defTabSz="1828800">
              <a:lnSpc>
                <a:spcPct val="100000"/>
              </a:lnSpc>
              <a:spcBef>
                <a:spcPts val="14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0" indent="0" algn="ctr" defTabSz="1828800">
              <a:lnSpc>
                <a:spcPct val="100000"/>
              </a:lnSpc>
              <a:spcBef>
                <a:spcPts val="14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0" indent="0" algn="ctr" defTabSz="1828800">
              <a:lnSpc>
                <a:spcPct val="100000"/>
              </a:lnSpc>
              <a:spcBef>
                <a:spcPts val="14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0" indent="0" algn="ctr" defTabSz="1828800">
              <a:lnSpc>
                <a:spcPct val="100000"/>
              </a:lnSpc>
              <a:spcBef>
                <a:spcPts val="14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0" indent="0" algn="ctr" defTabSz="1828800">
              <a:lnSpc>
                <a:spcPct val="100000"/>
              </a:lnSpc>
              <a:spcBef>
                <a:spcPts val="1400"/>
              </a:spcBef>
              <a:buSzTx/>
              <a:buNone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90" y="12490450"/>
            <a:ext cx="591112" cy="577643"/>
          </a:xfrm>
          <a:prstGeom prst="rect">
            <a:avLst/>
          </a:prstGeom>
        </p:spPr>
        <p:txBody>
          <a:bodyPr lIns="91437" tIns="91437" rIns="91437" bIns="91437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1"/>
          </a:xfrm>
          <a:prstGeom prst="rect">
            <a:avLst/>
          </a:prstGeom>
        </p:spPr>
        <p:txBody>
          <a:bodyPr lIns="91438" tIns="91438" rIns="91438" bIns="91438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76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8" tIns="91438" rIns="91438" bIns="91438"/>
          <a:lstStyle>
            <a:lvl1pPr marL="685800" indent="-6858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5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19" defTabSz="1828800">
              <a:lnSpc>
                <a:spcPct val="100000"/>
              </a:lnSpc>
              <a:spcBef>
                <a:spcPts val="15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5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86" y="12490450"/>
            <a:ext cx="591115" cy="577645"/>
          </a:xfrm>
          <a:prstGeom prst="rect">
            <a:avLst/>
          </a:prstGeom>
        </p:spPr>
        <p:txBody>
          <a:bodyPr lIns="91438" tIns="91438" rIns="91438" bIns="91438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itle Text"/>
          <p:cNvSpPr txBox="1">
            <a:spLocks noGrp="1"/>
          </p:cNvSpPr>
          <p:nvPr>
            <p:ph type="title"/>
          </p:nvPr>
        </p:nvSpPr>
        <p:spPr>
          <a:xfrm>
            <a:off x="3962400" y="549276"/>
            <a:ext cx="16459200" cy="2286002"/>
          </a:xfrm>
          <a:prstGeom prst="rect">
            <a:avLst/>
          </a:prstGeom>
        </p:spPr>
        <p:txBody>
          <a:bodyPr lIns="91436" tIns="91436" rIns="91436" bIns="91436" anchor="ctr"/>
          <a:lstStyle>
            <a:lvl1pPr algn="ctr" defTabSz="1828800">
              <a:lnSpc>
                <a:spcPct val="100000"/>
              </a:lnSpc>
              <a:defRPr sz="8800" b="0" spc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85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</p:spPr>
        <p:txBody>
          <a:bodyPr lIns="91436" tIns="91436" rIns="91436" bIns="91436"/>
          <a:lstStyle>
            <a:lvl1pPr marL="685800" indent="-685800" defTabSz="1828800">
              <a:lnSpc>
                <a:spcPct val="100000"/>
              </a:lnSpc>
              <a:spcBef>
                <a:spcPts val="14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1pPr>
            <a:lvl2pPr marL="1110342" indent="-653142" defTabSz="1828800">
              <a:lnSpc>
                <a:spcPct val="100000"/>
              </a:lnSpc>
              <a:spcBef>
                <a:spcPts val="14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2pPr>
            <a:lvl3pPr marL="1524000" defTabSz="1828800">
              <a:lnSpc>
                <a:spcPct val="100000"/>
              </a:lnSpc>
              <a:spcBef>
                <a:spcPts val="1400"/>
              </a:spcBef>
              <a:buSzPct val="100000"/>
              <a:defRPr sz="6400">
                <a:latin typeface="Arial"/>
                <a:ea typeface="Arial"/>
                <a:cs typeface="Arial"/>
                <a:sym typeface="Arial"/>
              </a:defRPr>
            </a:lvl3pPr>
            <a:lvl4pPr marL="2103120" indent="-731519" defTabSz="1828800">
              <a:lnSpc>
                <a:spcPct val="100000"/>
              </a:lnSpc>
              <a:spcBef>
                <a:spcPts val="1400"/>
              </a:spcBef>
              <a:buSzPct val="100000"/>
              <a:buChar char="–"/>
              <a:defRPr sz="6400">
                <a:latin typeface="Arial"/>
                <a:ea typeface="Arial"/>
                <a:cs typeface="Arial"/>
                <a:sym typeface="Arial"/>
              </a:defRPr>
            </a:lvl4pPr>
            <a:lvl5pPr marL="2560320" indent="-731520" defTabSz="1828800">
              <a:lnSpc>
                <a:spcPct val="100000"/>
              </a:lnSpc>
              <a:spcBef>
                <a:spcPts val="1400"/>
              </a:spcBef>
              <a:buSzPct val="100000"/>
              <a:buChar char="»"/>
              <a:defRPr sz="6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830493" y="12490450"/>
            <a:ext cx="591111" cy="577641"/>
          </a:xfrm>
          <a:prstGeom prst="rect">
            <a:avLst/>
          </a:prstGeom>
        </p:spPr>
        <p:txBody>
          <a:bodyPr lIns="91436" tIns="91436" rIns="91436" bIns="91436" anchor="t"/>
          <a:lstStyle>
            <a:lvl1pPr algn="r" defTabSz="18288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,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.png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705387" y="12628342"/>
            <a:ext cx="393349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396" name="Rectangle 2"/>
          <p:cNvSpPr txBox="1">
            <a:spLocks noGrp="1"/>
          </p:cNvSpPr>
          <p:nvPr>
            <p:ph type="title"/>
          </p:nvPr>
        </p:nvSpPr>
        <p:spPr>
          <a:xfrm>
            <a:off x="-283892" y="-79301"/>
            <a:ext cx="24951784" cy="12192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6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Parke &amp; Taylor</a:t>
            </a:r>
          </a:p>
        </p:txBody>
      </p:sp>
      <p:pic>
        <p:nvPicPr>
          <p:cNvPr id="397" name="Screenshot 2026-07-01 at 11.02.53(1).png" descr="Screenshot 2026-07-01 at 11.02.53(1).png"/>
          <p:cNvPicPr>
            <a:picLocks noChangeAspect="1"/>
          </p:cNvPicPr>
          <p:nvPr/>
        </p:nvPicPr>
        <p:blipFill>
          <a:blip r:embed="rId2"/>
          <a:srcRect b="48423"/>
          <a:stretch>
            <a:fillRect/>
          </a:stretch>
        </p:blipFill>
        <p:spPr>
          <a:xfrm>
            <a:off x="4927703" y="1933325"/>
            <a:ext cx="15815607" cy="60975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07619" y="12720270"/>
            <a:ext cx="591117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53" name="Rectangle 2"/>
          <p:cNvSpPr txBox="1">
            <a:spLocks noGrp="1"/>
          </p:cNvSpPr>
          <p:nvPr>
            <p:ph type="title"/>
          </p:nvPr>
        </p:nvSpPr>
        <p:spPr>
          <a:xfrm>
            <a:off x="34562" y="23572"/>
            <a:ext cx="24484818" cy="878256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591055">
              <a:defRPr sz="4872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ABDK/BDS</a:t>
            </a:r>
          </a:p>
        </p:txBody>
      </p:sp>
      <p:pic>
        <p:nvPicPr>
          <p:cNvPr id="45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081" y="1174033"/>
            <a:ext cx="13603944" cy="46577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000" y="7874774"/>
            <a:ext cx="13603944" cy="4718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56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6552" y="2945424"/>
            <a:ext cx="7764695" cy="22811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" grpId="0" animBg="1" advAuto="0"/>
      <p:bldP spid="455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14476" y="12991490"/>
            <a:ext cx="564725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459" name="Rectangle 2"/>
          <p:cNvSpPr txBox="1">
            <a:spLocks noGrp="1"/>
          </p:cNvSpPr>
          <p:nvPr>
            <p:ph type="title"/>
          </p:nvPr>
        </p:nvSpPr>
        <p:spPr>
          <a:xfrm>
            <a:off x="3211181" y="-110186"/>
            <a:ext cx="18288001" cy="10668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56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“amplitudes” became “Amplitudes” in 2004</a:t>
            </a:r>
          </a:p>
        </p:txBody>
      </p:sp>
      <p:pic>
        <p:nvPicPr>
          <p:cNvPr id="46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863" y="1300426"/>
            <a:ext cx="14605001" cy="12420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438673" y="12904127"/>
            <a:ext cx="591117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65" name="Rectangle 2"/>
          <p:cNvSpPr txBox="1">
            <a:spLocks noGrp="1"/>
          </p:cNvSpPr>
          <p:nvPr>
            <p:ph type="title"/>
          </p:nvPr>
        </p:nvSpPr>
        <p:spPr>
          <a:xfrm>
            <a:off x="264469" y="-133498"/>
            <a:ext cx="24384001" cy="10668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56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The 2nd Era of Studying UV in Sugra</a:t>
            </a:r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2"/>
          <a:srcRect t="13141"/>
          <a:stretch>
            <a:fillRect/>
          </a:stretch>
        </p:blipFill>
        <p:spPr>
          <a:xfrm>
            <a:off x="230498" y="1975067"/>
            <a:ext cx="13638159" cy="6232325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Abstract says:   “We comment on calculations needed …”  not  “We calculate …”"/>
          <p:cNvSpPr txBox="1"/>
          <p:nvPr/>
        </p:nvSpPr>
        <p:spPr>
          <a:xfrm>
            <a:off x="2565092" y="9552011"/>
            <a:ext cx="18380498" cy="689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 b="1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Abstract says:   “We comment on calculations needed …”  not  “We calculate …”  </a:t>
            </a:r>
          </a:p>
        </p:txBody>
      </p:sp>
      <p:sp>
        <p:nvSpPr>
          <p:cNvPr id="468" name="Line"/>
          <p:cNvSpPr/>
          <p:nvPr/>
        </p:nvSpPr>
        <p:spPr>
          <a:xfrm>
            <a:off x="3189361" y="7920825"/>
            <a:ext cx="3936689" cy="1"/>
          </a:xfrm>
          <a:prstGeom prst="line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46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08" y="1857529"/>
            <a:ext cx="491181" cy="6467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33868" y="1995909"/>
            <a:ext cx="3618119" cy="2325934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No real calculations!"/>
          <p:cNvSpPr txBox="1"/>
          <p:nvPr/>
        </p:nvSpPr>
        <p:spPr>
          <a:xfrm>
            <a:off x="16883630" y="5731639"/>
            <a:ext cx="4118596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No real calculations!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488084" y="12991490"/>
            <a:ext cx="591116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474" name="Rectangle 2"/>
          <p:cNvSpPr txBox="1">
            <a:spLocks noGrp="1"/>
          </p:cNvSpPr>
          <p:nvPr>
            <p:ph type="title"/>
          </p:nvPr>
        </p:nvSpPr>
        <p:spPr>
          <a:xfrm>
            <a:off x="-66475" y="-110186"/>
            <a:ext cx="24384001" cy="10668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56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Study of Supergravity Divergences Came Back to Life.</a:t>
            </a:r>
          </a:p>
        </p:txBody>
      </p:sp>
      <p:pic>
        <p:nvPicPr>
          <p:cNvPr id="475" name="IMG_3334.jpeg" descr="IMG_3334.jpeg"/>
          <p:cNvPicPr>
            <a:picLocks noChangeAspect="1"/>
          </p:cNvPicPr>
          <p:nvPr/>
        </p:nvPicPr>
        <p:blipFill>
          <a:blip r:embed="rId3"/>
          <a:srcRect l="10338" t="2049" r="7688" b="2843"/>
          <a:stretch>
            <a:fillRect/>
          </a:stretch>
        </p:blipFill>
        <p:spPr>
          <a:xfrm>
            <a:off x="7967077" y="1756728"/>
            <a:ext cx="7469081" cy="11554500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Line"/>
          <p:cNvSpPr/>
          <p:nvPr/>
        </p:nvSpPr>
        <p:spPr>
          <a:xfrm>
            <a:off x="6170503" y="5488196"/>
            <a:ext cx="1505822" cy="1"/>
          </a:xfrm>
          <a:prstGeom prst="line">
            <a:avLst/>
          </a:prstGeom>
          <a:ln w="762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77" name="Line"/>
          <p:cNvSpPr/>
          <p:nvPr/>
        </p:nvSpPr>
        <p:spPr>
          <a:xfrm>
            <a:off x="6170503" y="11769475"/>
            <a:ext cx="1505822" cy="1"/>
          </a:xfrm>
          <a:prstGeom prst="line">
            <a:avLst/>
          </a:prstGeom>
          <a:ln w="762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78" name="Line"/>
          <p:cNvSpPr/>
          <p:nvPr/>
        </p:nvSpPr>
        <p:spPr>
          <a:xfrm flipV="1">
            <a:off x="6553931" y="12037074"/>
            <a:ext cx="3826881" cy="675311"/>
          </a:xfrm>
          <a:prstGeom prst="line">
            <a:avLst/>
          </a:prstGeom>
          <a:ln w="762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705387" y="12628342"/>
            <a:ext cx="393349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400" name="Rectangle 2"/>
          <p:cNvSpPr txBox="1">
            <a:spLocks noGrp="1"/>
          </p:cNvSpPr>
          <p:nvPr>
            <p:ph type="title"/>
          </p:nvPr>
        </p:nvSpPr>
        <p:spPr>
          <a:xfrm>
            <a:off x="-283892" y="-79301"/>
            <a:ext cx="24951784" cy="12192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6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QCD Amplitudes from String Theory</a:t>
            </a:r>
          </a:p>
        </p:txBody>
      </p:sp>
      <p:pic>
        <p:nvPicPr>
          <p:cNvPr id="40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286" y="1555750"/>
            <a:ext cx="10185401" cy="10604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705387" y="12628342"/>
            <a:ext cx="393349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404" name="Rectangle 2"/>
          <p:cNvSpPr txBox="1">
            <a:spLocks noGrp="1"/>
          </p:cNvSpPr>
          <p:nvPr>
            <p:ph type="title"/>
          </p:nvPr>
        </p:nvSpPr>
        <p:spPr>
          <a:xfrm>
            <a:off x="-283892" y="-79301"/>
            <a:ext cx="24951784" cy="12192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>
            <a:lvl1pPr>
              <a:defRPr sz="6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Precursor Paper</a:t>
            </a:r>
          </a:p>
        </p:txBody>
      </p:sp>
      <p:pic>
        <p:nvPicPr>
          <p:cNvPr id="40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494" y="2677898"/>
            <a:ext cx="17712537" cy="65083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1038" y="5404786"/>
            <a:ext cx="3943479" cy="3829587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5 gluon loop  amplitude is simple!"/>
          <p:cNvSpPr txBox="1"/>
          <p:nvPr/>
        </p:nvSpPr>
        <p:spPr>
          <a:xfrm>
            <a:off x="7674223" y="10788494"/>
            <a:ext cx="9035555" cy="799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70000"/>
              </a:lnSpc>
              <a:defRPr sz="49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5 gluon loop  amplitude is simple!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44512" y="12812199"/>
            <a:ext cx="393348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10" name="Rectangle 2"/>
          <p:cNvSpPr txBox="1">
            <a:spLocks noGrp="1"/>
          </p:cNvSpPr>
          <p:nvPr>
            <p:ph type="title"/>
          </p:nvPr>
        </p:nvSpPr>
        <p:spPr>
          <a:xfrm>
            <a:off x="-1" y="-47367"/>
            <a:ext cx="24384001" cy="9144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719072">
              <a:defRPr sz="5264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Simplicity at one-loop in gauge theory.</a:t>
            </a:r>
          </a:p>
        </p:txBody>
      </p:sp>
      <p:pic>
        <p:nvPicPr>
          <p:cNvPr id="411" name="Picture 11" descr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441" y="1330373"/>
            <a:ext cx="12955359" cy="19705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Picture 12" descr="Picture 12"/>
          <p:cNvPicPr>
            <a:picLocks noChangeAspect="1"/>
          </p:cNvPicPr>
          <p:nvPr/>
        </p:nvPicPr>
        <p:blipFill>
          <a:blip r:embed="rId4"/>
          <a:srcRect b="1391"/>
          <a:stretch>
            <a:fillRect/>
          </a:stretch>
        </p:blipFill>
        <p:spPr>
          <a:xfrm>
            <a:off x="6137275" y="3407105"/>
            <a:ext cx="12109440" cy="78051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" name="Picture 3" descr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33902" y="4071216"/>
            <a:ext cx="5188277" cy="44937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Picture 25" descr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3549" y="12159923"/>
            <a:ext cx="11387405" cy="11137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44512" y="12812199"/>
            <a:ext cx="393348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419" name="Rectangle 2"/>
          <p:cNvSpPr txBox="1">
            <a:spLocks noGrp="1"/>
          </p:cNvSpPr>
          <p:nvPr>
            <p:ph type="title"/>
          </p:nvPr>
        </p:nvSpPr>
        <p:spPr>
          <a:xfrm>
            <a:off x="3048000" y="22567"/>
            <a:ext cx="18288000" cy="9144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719072">
              <a:defRPr sz="5264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Simplicity at one-loop in gauge theory.</a:t>
            </a:r>
          </a:p>
        </p:txBody>
      </p:sp>
      <p:pic>
        <p:nvPicPr>
          <p:cNvPr id="420" name="Image" descr="Image"/>
          <p:cNvPicPr>
            <a:picLocks noChangeAspect="1"/>
          </p:cNvPicPr>
          <p:nvPr/>
        </p:nvPicPr>
        <p:blipFill>
          <a:blip r:embed="rId3"/>
          <a:srcRect t="29672"/>
          <a:stretch>
            <a:fillRect/>
          </a:stretch>
        </p:blipFill>
        <p:spPr>
          <a:xfrm>
            <a:off x="6711950" y="3697186"/>
            <a:ext cx="10960100" cy="7306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00" y="1739147"/>
            <a:ext cx="10541000" cy="203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Picture 3" descr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97084" y="4611109"/>
            <a:ext cx="5188277" cy="44937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44512" y="12812199"/>
            <a:ext cx="393348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427" name="Rectangle 2"/>
          <p:cNvSpPr txBox="1">
            <a:spLocks noGrp="1"/>
          </p:cNvSpPr>
          <p:nvPr>
            <p:ph type="title"/>
          </p:nvPr>
        </p:nvSpPr>
        <p:spPr>
          <a:xfrm>
            <a:off x="3048000" y="22567"/>
            <a:ext cx="18288000" cy="9144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719072">
              <a:defRPr sz="5264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Simplicity at one-loop in gauge theory.</a:t>
            </a:r>
          </a:p>
        </p:txBody>
      </p:sp>
      <p:pic>
        <p:nvPicPr>
          <p:cNvPr id="428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059" y="2130969"/>
            <a:ext cx="15408282" cy="897755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9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2771" y="5564204"/>
            <a:ext cx="4052127" cy="46910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fill="hold" grpId="1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fill="hold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" grpId="0" animBg="1" advAuto="0"/>
      <p:bldP spid="428" grpId="1" animBg="1" advAuto="0"/>
      <p:bldP spid="429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544512" y="12812199"/>
            <a:ext cx="393348" cy="5776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34" name="Rectangle 2"/>
          <p:cNvSpPr txBox="1">
            <a:spLocks noGrp="1"/>
          </p:cNvSpPr>
          <p:nvPr>
            <p:ph type="title"/>
          </p:nvPr>
        </p:nvSpPr>
        <p:spPr>
          <a:xfrm>
            <a:off x="56548" y="22567"/>
            <a:ext cx="24503656" cy="9144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719072">
              <a:defRPr sz="5264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Two-loops</a:t>
            </a:r>
          </a:p>
        </p:txBody>
      </p:sp>
      <p:pic>
        <p:nvPicPr>
          <p:cNvPr id="43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856" y="1313292"/>
            <a:ext cx="11324808" cy="105973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866261" y="13133948"/>
            <a:ext cx="393349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40" name="Rectangle 2"/>
          <p:cNvSpPr txBox="1">
            <a:spLocks noGrp="1"/>
          </p:cNvSpPr>
          <p:nvPr>
            <p:ph type="title"/>
          </p:nvPr>
        </p:nvSpPr>
        <p:spPr>
          <a:xfrm>
            <a:off x="-95831" y="-25784"/>
            <a:ext cx="24575662" cy="1066801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/>
          <a:lstStyle/>
          <a:p>
            <a:pPr>
              <a:defRPr sz="56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Our First Paper on Gravity, </a:t>
            </a:r>
            <a:r>
              <a:rPr i="1"/>
              <a:t>N</a:t>
            </a:r>
            <a:r>
              <a:t> = 8 Supergravity at 2 Loops</a:t>
            </a:r>
          </a:p>
        </p:txBody>
      </p:sp>
      <p:pic>
        <p:nvPicPr>
          <p:cNvPr id="441" name="Image" descr="Image"/>
          <p:cNvPicPr>
            <a:picLocks noChangeAspect="1"/>
          </p:cNvPicPr>
          <p:nvPr/>
        </p:nvPicPr>
        <p:blipFill>
          <a:blip r:embed="rId2"/>
          <a:srcRect b="38612"/>
          <a:stretch>
            <a:fillRect/>
          </a:stretch>
        </p:blipFill>
        <p:spPr>
          <a:xfrm>
            <a:off x="1674840" y="2004024"/>
            <a:ext cx="11504901" cy="871812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5121" y="3643876"/>
            <a:ext cx="6387938" cy="260460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21791" y="7757598"/>
            <a:ext cx="6254598" cy="2604606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We had KLT"/>
          <p:cNvSpPr txBox="1"/>
          <p:nvPr/>
        </p:nvSpPr>
        <p:spPr>
          <a:xfrm>
            <a:off x="16303426" y="10729865"/>
            <a:ext cx="2428150" cy="553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We had KLT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4742" y="4100050"/>
            <a:ext cx="4321578" cy="4231855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3705387" y="12720270"/>
            <a:ext cx="393349" cy="5776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48" name="Rectangle 2"/>
          <p:cNvSpPr txBox="1">
            <a:spLocks noGrp="1"/>
          </p:cNvSpPr>
          <p:nvPr>
            <p:ph type="title"/>
          </p:nvPr>
        </p:nvSpPr>
        <p:spPr>
          <a:xfrm>
            <a:off x="34562" y="23572"/>
            <a:ext cx="24484818" cy="878256"/>
          </a:xfrm>
          <a:prstGeom prst="rect">
            <a:avLst/>
          </a:prstGeom>
          <a:solidFill>
            <a:srgbClr val="FFFF00">
              <a:alpha val="39999"/>
            </a:srgbClr>
          </a:solidFill>
        </p:spPr>
        <p:txBody>
          <a:bodyPr>
            <a:normAutofit fontScale="90000"/>
          </a:bodyPr>
          <a:lstStyle>
            <a:lvl1pPr defTabSz="1591055">
              <a:defRPr sz="4872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2nd Paper:  MHV One-Loop Gravity Amplitudes</a:t>
            </a:r>
          </a:p>
        </p:txBody>
      </p:sp>
      <p:pic>
        <p:nvPicPr>
          <p:cNvPr id="44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130" y="1931017"/>
            <a:ext cx="13744146" cy="23814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Picture 9" descr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085" y="4582095"/>
            <a:ext cx="12739905" cy="49250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9fc1d0-a440-4a8a-aa15-2ee1ffb23d66">
      <Terms xmlns="http://schemas.microsoft.com/office/infopath/2007/PartnerControls"/>
    </lcf76f155ced4ddcb4097134ff3c332f>
    <TaxCatchAll xmlns="1b98040a-942f-4434-a14c-a161f5a5f7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C5D927DCEE342B088A1A2E3DB69E3" ma:contentTypeVersion="11" ma:contentTypeDescription="Create a new document." ma:contentTypeScope="" ma:versionID="fca09614e9215ee5a7b79adceffe1930">
  <xsd:schema xmlns:xsd="http://www.w3.org/2001/XMLSchema" xmlns:xs="http://www.w3.org/2001/XMLSchema" xmlns:p="http://schemas.microsoft.com/office/2006/metadata/properties" xmlns:ns2="e29fc1d0-a440-4a8a-aa15-2ee1ffb23d66" xmlns:ns3="1b98040a-942f-4434-a14c-a161f5a5f7fc" targetNamespace="http://schemas.microsoft.com/office/2006/metadata/properties" ma:root="true" ma:fieldsID="66df8d2cbf307964001b5ae73a6f8357" ns2:_="" ns3:_="">
    <xsd:import namespace="e29fc1d0-a440-4a8a-aa15-2ee1ffb23d66"/>
    <xsd:import namespace="1b98040a-942f-4434-a14c-a161f5a5f7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9fc1d0-a440-4a8a-aa15-2ee1ffb23d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c18f9b8-5ae4-4f0b-a238-a922c51e2d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8040a-942f-4434-a14c-a161f5a5f7f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bb69e34-f666-4424-87eb-71dc5fa1965d}" ma:internalName="TaxCatchAll" ma:showField="CatchAllData" ma:web="1b98040a-942f-4434-a14c-a161f5a5f7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1D3853-2913-47A4-8AC8-BC7491B0E3AD}">
  <ds:schemaRefs>
    <ds:schemaRef ds:uri="1b98040a-942f-4434-a14c-a161f5a5f7fc"/>
    <ds:schemaRef ds:uri="e29fc1d0-a440-4a8a-aa15-2ee1ffb23d6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FE9DF63-214D-4056-BDAF-D932DD268D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0A95CE-FDAF-4FE9-81AE-39EEE65BF3F3}">
  <ds:schemaRefs>
    <ds:schemaRef ds:uri="1b98040a-942f-4434-a14c-a161f5a5f7fc"/>
    <ds:schemaRef ds:uri="e29fc1d0-a440-4a8a-aa15-2ee1ffb23d6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13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21_BasicWhite</vt:lpstr>
      <vt:lpstr>Parke &amp; Taylor</vt:lpstr>
      <vt:lpstr>QCD Amplitudes from String Theory</vt:lpstr>
      <vt:lpstr>Precursor Paper</vt:lpstr>
      <vt:lpstr>Simplicity at one-loop in gauge theory.</vt:lpstr>
      <vt:lpstr>Simplicity at one-loop in gauge theory.</vt:lpstr>
      <vt:lpstr>Simplicity at one-loop in gauge theory.</vt:lpstr>
      <vt:lpstr>Two-loops</vt:lpstr>
      <vt:lpstr>Our First Paper on Gravity, N = 8 Supergravity at 2 Loops</vt:lpstr>
      <vt:lpstr>2nd Paper:  MHV One-Loop Gravity Amplitudes</vt:lpstr>
      <vt:lpstr>ABDK/BDS</vt:lpstr>
      <vt:lpstr>“amplitudes” became “Amplitudes” in 2004</vt:lpstr>
      <vt:lpstr>The 2nd Era of Studying UV in Sugra</vt:lpstr>
      <vt:lpstr>Study of Supergravity Divergences Came Back to Life.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2026-07-01T10:50:22Z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0x010100A6CC5D927DCEE342B088A1A2E3DB69E3</vt:lpwstr>
  </property>
  <property fmtid="{D5CDD505-2E9C-101B-9397-08002B2CF9AE}" pid="3" name="MediaServiceImageTags">
    <vt:lpwstr/>
  </property>
</Properties>
</file>