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entation.xml" ContentType="application/vnd.openxmlformats-officedocument.presentationml.presentation.main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1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3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ink/ink27.xml" ContentType="application/inkml+xml"/>
  <Override PartName="/ppt/ink/ink26.xml" ContentType="application/inkml+xml"/>
  <Override PartName="/ppt/ink/ink25.xml" ContentType="application/inkml+xml"/>
  <Override PartName="/ppt/ink/ink1.xml" ContentType="application/inkml+xml"/>
  <Override PartName="/ppt/ink/ink24.xml" ContentType="application/inkml+xml"/>
  <Override PartName="/ppt/ink/ink2.xml" ContentType="application/inkml+xml"/>
  <Override PartName="/ppt/ink/ink3.xml" ContentType="application/inkml+xml"/>
  <Override PartName="/ppt/ink/ink2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22.xml" ContentType="application/inkml+xml"/>
  <Override PartName="/ppt/ink/ink11.xml" ContentType="application/inkml+xml"/>
  <Override PartName="/ppt/ink/ink12.xml" ContentType="application/inkml+xml"/>
  <Override PartName="/ppt/ink/ink21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authors.xml" ContentType="application/vnd.ms-powerpoint.authors+xml"/>
  <Override PartName="/ppt/ink/ink20.xml" ContentType="application/inkml+xml"/>
  <Override PartName="/ppt/ink/ink19.xml" ContentType="application/inkml+xml"/>
  <Override PartName="/ppt/ink/ink18.xml" ContentType="application/inkml+xml"/>
  <Override PartName="/ppt/ink/ink17.xml" ContentType="application/inkml+xml"/>
  <Override PartName="/ppt/ink/ink16.xml" ContentType="application/inkml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gs/tag109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33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32.xml" ContentType="application/vnd.openxmlformats-officedocument.presentationml.tags+xml"/>
  <Override PartName="/ppt/tags/tag38.xml" ContentType="application/vnd.openxmlformats-officedocument.presentationml.tags+xml"/>
  <Override PartName="/ppt/tags/tag150.xml" ContentType="application/vnd.openxmlformats-officedocument.presentationml.tags+xml"/>
  <Override PartName="/ppt/tags/tag149.xml" ContentType="application/vnd.openxmlformats-officedocument.presentationml.tags+xml"/>
  <Override PartName="/ppt/tags/tag148.xml" ContentType="application/vnd.openxmlformats-officedocument.presentationml.tags+xml"/>
  <Override PartName="/ppt/tags/tag147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31.xml" ContentType="application/vnd.openxmlformats-officedocument.presentationml.tags+xml"/>
  <Override PartName="/ppt/tags/tag146.xml" ContentType="application/vnd.openxmlformats-officedocument.presentationml.tags+xml"/>
  <Override PartName="/ppt/tags/tag145.xml" ContentType="application/vnd.openxmlformats-officedocument.presentationml.tags+xml"/>
  <Override PartName="/ppt/tags/tag144.xml" ContentType="application/vnd.openxmlformats-officedocument.presentationml.tags+xml"/>
  <Override PartName="/ppt/tags/tag143.xml" ContentType="application/vnd.openxmlformats-officedocument.presentationml.tags+xml"/>
  <Override PartName="/ppt/tags/tag142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30.xml" ContentType="application/vnd.openxmlformats-officedocument.presentationml.tags+xml"/>
  <Override PartName="/ppt/tags/tag141.xml" ContentType="application/vnd.openxmlformats-officedocument.presentationml.tags+xml"/>
  <Override PartName="/ppt/tags/tag140.xml" ContentType="application/vnd.openxmlformats-officedocument.presentationml.tags+xml"/>
  <Override PartName="/ppt/tags/tag35.xml" ContentType="application/vnd.openxmlformats-officedocument.presentationml.tags+xml"/>
  <Override PartName="/ppt/tags/tag139.xml" ContentType="application/vnd.openxmlformats-officedocument.presentationml.tags+xml"/>
  <Override PartName="/ppt/tags/tag138.xml" ContentType="application/vnd.openxmlformats-officedocument.presentationml.tags+xml"/>
  <Override PartName="/ppt/tags/tag137.xml" ContentType="application/vnd.openxmlformats-officedocument.presentationml.tags+xml"/>
  <Override PartName="/ppt/tags/tag36.xml" ContentType="application/vnd.openxmlformats-officedocument.presentationml.tags+xml"/>
  <Override PartName="/ppt/tags/tag136.xml" ContentType="application/vnd.openxmlformats-officedocument.presentationml.tags+xml"/>
  <Override PartName="/ppt/tags/tag135.xml" ContentType="application/vnd.openxmlformats-officedocument.presentationml.tags+xml"/>
  <Override PartName="/ppt/tags/tag134.xml" ContentType="application/vnd.openxmlformats-officedocument.presentationml.tags+xml"/>
  <Override PartName="/ppt/tags/tag133.xml" ContentType="application/vnd.openxmlformats-officedocument.presentationml.tags+xml"/>
  <Override PartName="/ppt/tags/tag132.xml" ContentType="application/vnd.openxmlformats-officedocument.presentationml.tags+xml"/>
  <Override PartName="/ppt/tags/tag131.xml" ContentType="application/vnd.openxmlformats-officedocument.presentationml.tags+xml"/>
  <Override PartName="/ppt/tags/tag130.xml" ContentType="application/vnd.openxmlformats-officedocument.presentationml.tags+xml"/>
  <Override PartName="/ppt/tags/tag129.xml" ContentType="application/vnd.openxmlformats-officedocument.presentationml.tags+xml"/>
  <Override PartName="/ppt/tags/tag128.xml" ContentType="application/vnd.openxmlformats-officedocument.presentationml.tags+xml"/>
  <Override PartName="/ppt/tags/tag127.xml" ContentType="application/vnd.openxmlformats-officedocument.presentationml.tags+xml"/>
  <Override PartName="/ppt/tags/tag126.xml" ContentType="application/vnd.openxmlformats-officedocument.presentationml.tags+xml"/>
  <Override PartName="/ppt/tags/tag125.xml" ContentType="application/vnd.openxmlformats-officedocument.presentationml.tags+xml"/>
  <Override PartName="/ppt/tags/tag124.xml" ContentType="application/vnd.openxmlformats-officedocument.presentationml.tags+xml"/>
  <Override PartName="/ppt/tags/tag37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23.xml" ContentType="application/vnd.openxmlformats-officedocument.presentationml.tags+xml"/>
  <Override PartName="/ppt/tags/tag122.xml" ContentType="application/vnd.openxmlformats-officedocument.presentationml.tags+xml"/>
  <Override PartName="/ppt/tags/tag121.xml" ContentType="application/vnd.openxmlformats-officedocument.presentationml.tags+xml"/>
  <Override PartName="/ppt/tags/tag120.xml" ContentType="application/vnd.openxmlformats-officedocument.presentationml.tags+xml"/>
  <Override PartName="/ppt/tags/tag119.xml" ContentType="application/vnd.openxmlformats-officedocument.presentationml.tags+xml"/>
  <Override PartName="/ppt/tags/tag118.xml" ContentType="application/vnd.openxmlformats-officedocument.presentationml.tags+xml"/>
  <Override PartName="/ppt/tags/tag117.xml" ContentType="application/vnd.openxmlformats-officedocument.presentationml.tags+xml"/>
  <Override PartName="/ppt/tags/tag116.xml" ContentType="application/vnd.openxmlformats-officedocument.presentationml.tags+xml"/>
  <Override PartName="/ppt/tags/tag115.xml" ContentType="application/vnd.openxmlformats-officedocument.presentationml.tags+xml"/>
  <Override PartName="/ppt/tags/tag114.xml" ContentType="application/vnd.openxmlformats-officedocument.presentationml.tags+xml"/>
  <Override PartName="/ppt/tags/tag197.xml" ContentType="application/vnd.openxmlformats-officedocument.presentationml.tags+xml"/>
  <Override PartName="/ppt/tags/tag113.xml" ContentType="application/vnd.openxmlformats-officedocument.presentationml.tags+xml"/>
  <Override PartName="/ppt/tags/tag112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111.xml" ContentType="application/vnd.openxmlformats-officedocument.presentationml.tags+xml"/>
  <Override PartName="/ppt/tags/tag110.xml" ContentType="application/vnd.openxmlformats-officedocument.presentationml.tags+xml"/>
  <Override PartName="/ppt/tags/tag52.xml" ContentType="application/vnd.openxmlformats-officedocument.presentationml.tags+xml"/>
  <Override PartName="/ppt/tags/tag108.xml" ContentType="application/vnd.openxmlformats-officedocument.presentationml.tags+xml"/>
  <Override PartName="/ppt/tags/tag107.xml" ContentType="application/vnd.openxmlformats-officedocument.presentationml.tags+xml"/>
  <Override PartName="/ppt/tags/tag106.xml" ContentType="application/vnd.openxmlformats-officedocument.presentationml.tags+xml"/>
  <Override PartName="/ppt/tags/tag105.xml" ContentType="application/vnd.openxmlformats-officedocument.presentationml.tags+xml"/>
  <Override PartName="/ppt/tags/tag104.xml" ContentType="application/vnd.openxmlformats-officedocument.presentationml.tags+xml"/>
  <Override PartName="/ppt/tags/tag103.xml" ContentType="application/vnd.openxmlformats-officedocument.presentationml.tags+xml"/>
  <Override PartName="/ppt/tags/tag102.xml" ContentType="application/vnd.openxmlformats-officedocument.presentationml.tags+xml"/>
  <Override PartName="/ppt/tags/tag151.xml" ContentType="application/vnd.openxmlformats-officedocument.presentationml.tags+xml"/>
  <Override PartName="/docProps/app.xml" ContentType="application/vnd.openxmlformats-officedocument.extended-propertie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34.xml" ContentType="application/vnd.openxmlformats-officedocument.presentationml.tags+xml"/>
  <Override PartName="/ppt/tags/tag153.xml" ContentType="application/vnd.openxmlformats-officedocument.presentationml.tags+xml"/>
  <Override PartName="/ppt/tags/tag43.xml" ContentType="application/vnd.openxmlformats-officedocument.presentationml.tags+xml"/>
  <Override PartName="/ppt/tags/tag152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101.xml" ContentType="application/vnd.openxmlformats-officedocument.presentationml.tags+xml"/>
  <Override PartName="/ppt/tags/tag100.xml" ContentType="application/vnd.openxmlformats-officedocument.presentationml.tags+xml"/>
  <Override PartName="/ppt/tags/tag99.xml" ContentType="application/vnd.openxmlformats-officedocument.presentationml.tags+xml"/>
  <Override PartName="/ppt/tags/tag98.xml" ContentType="application/vnd.openxmlformats-officedocument.presentationml.tags+xml"/>
  <Override PartName="/ppt/tags/tag97.xml" ContentType="application/vnd.openxmlformats-officedocument.presentationml.tags+xml"/>
  <Override PartName="/ppt/tags/tag96.xml" ContentType="application/vnd.openxmlformats-officedocument.presentationml.tags+xml"/>
  <Override PartName="/ppt/tags/tag95.xml" ContentType="application/vnd.openxmlformats-officedocument.presentationml.tags+xml"/>
  <Override PartName="/ppt/tags/tag94.xml" ContentType="application/vnd.openxmlformats-officedocument.presentationml.tags+xml"/>
  <Override PartName="/ppt/tags/tag93.xml" ContentType="application/vnd.openxmlformats-officedocument.presentationml.tags+xml"/>
  <Override PartName="/ppt/tags/tag92.xml" ContentType="application/vnd.openxmlformats-officedocument.presentationml.tags+xml"/>
  <Override PartName="/ppt/tags/tag91.xml" ContentType="application/vnd.openxmlformats-officedocument.presentationml.tags+xml"/>
  <Override PartName="/ppt/tags/tag90.xml" ContentType="application/vnd.openxmlformats-officedocument.presentationml.tags+xml"/>
  <Override PartName="/ppt/tags/tag89.xml" ContentType="application/vnd.openxmlformats-officedocument.presentationml.tags+xml"/>
  <Override PartName="/ppt/tags/tag88.xml" ContentType="application/vnd.openxmlformats-officedocument.presentationml.tags+xml"/>
  <Override PartName="/ppt/tags/tag87.xml" ContentType="application/vnd.openxmlformats-officedocument.presentationml.tags+xml"/>
  <Override PartName="/ppt/tags/tag29.xml" ContentType="application/vnd.openxmlformats-officedocument.presentationml.tags+xml"/>
  <Override PartName="/ppt/tags/tag28.xml" ContentType="application/vnd.openxmlformats-officedocument.presentationml.tags+xml"/>
  <Override PartName="/ppt/tags/tag27.xml" ContentType="application/vnd.openxmlformats-officedocument.presentationml.tags+xml"/>
  <Override PartName="/ppt/tags/tag26.xml" ContentType="application/vnd.openxmlformats-officedocument.presentationml.tags+xml"/>
  <Override PartName="/ppt/tags/tag25.xml" ContentType="application/vnd.openxmlformats-officedocument.presentationml.tags+xml"/>
  <Override PartName="/ppt/tags/tag24.xml" ContentType="application/vnd.openxmlformats-officedocument.presentationml.tags+xml"/>
  <Override PartName="/ppt/tags/tag23.xml" ContentType="application/vnd.openxmlformats-officedocument.presentationml.tags+xml"/>
  <Override PartName="/ppt/tags/tag22.xml" ContentType="application/vnd.openxmlformats-officedocument.presentationml.tags+xml"/>
  <Override PartName="/ppt/tags/tag86.xml" ContentType="application/vnd.openxmlformats-officedocument.presentationml.tags+xml"/>
  <Override PartName="/ppt/tags/tag85.xml" ContentType="application/vnd.openxmlformats-officedocument.presentationml.tags+xml"/>
  <Override PartName="/ppt/tags/tag84.xml" ContentType="application/vnd.openxmlformats-officedocument.presentationml.tags+xml"/>
  <Override PartName="/ppt/tags/tag83.xml" ContentType="application/vnd.openxmlformats-officedocument.presentationml.tags+xml"/>
  <Override PartName="/ppt/tags/tag82.xml" ContentType="application/vnd.openxmlformats-officedocument.presentationml.tags+xml"/>
  <Override PartName="/ppt/tags/tag81.xml" ContentType="application/vnd.openxmlformats-officedocument.presentationml.tags+xml"/>
  <Override PartName="/ppt/tags/tag80.xml" ContentType="application/vnd.openxmlformats-officedocument.presentationml.tags+xml"/>
  <Override PartName="/ppt/tags/tag21.xml" ContentType="application/vnd.openxmlformats-officedocument.presentationml.tags+xml"/>
  <Override PartName="/ppt/tags/tag20.xml" ContentType="application/vnd.openxmlformats-officedocument.presentationml.tags+xml"/>
  <Override PartName="/ppt/tags/tag19.xml" ContentType="application/vnd.openxmlformats-officedocument.presentationml.tags+xml"/>
  <Override PartName="/ppt/tags/tag18.xml" ContentType="application/vnd.openxmlformats-officedocument.presentationml.tags+xml"/>
  <Override PartName="/ppt/tags/tag79.xml" ContentType="application/vnd.openxmlformats-officedocument.presentationml.tags+xml"/>
  <Override PartName="/ppt/tags/tag78.xml" ContentType="application/vnd.openxmlformats-officedocument.presentationml.tags+xml"/>
  <Override PartName="/ppt/tags/tag77.xml" ContentType="application/vnd.openxmlformats-officedocument.presentationml.tags+xml"/>
  <Override PartName="/ppt/tags/tag76.xml" ContentType="application/vnd.openxmlformats-officedocument.presentationml.tags+xml"/>
  <Override PartName="/ppt/tags/tag75.xml" ContentType="application/vnd.openxmlformats-officedocument.presentationml.tags+xml"/>
  <Override PartName="/ppt/tags/tag74.xml" ContentType="application/vnd.openxmlformats-officedocument.presentationml.tags+xml"/>
  <Override PartName="/ppt/tags/tag73.xml" ContentType="application/vnd.openxmlformats-officedocument.presentationml.tags+xml"/>
  <Override PartName="/ppt/tags/tag72.xml" ContentType="application/vnd.openxmlformats-officedocument.presentationml.tags+xml"/>
  <Override PartName="/ppt/tags/tag71.xml" ContentType="application/vnd.openxmlformats-officedocument.presentationml.tags+xml"/>
  <Override PartName="/ppt/tags/tag70.xml" ContentType="application/vnd.openxmlformats-officedocument.presentationml.tags+xml"/>
  <Override PartName="/ppt/tags/tag69.xml" ContentType="application/vnd.openxmlformats-officedocument.presentationml.tags+xml"/>
  <Override PartName="/ppt/tags/tag68.xml" ContentType="application/vnd.openxmlformats-officedocument.presentationml.tags+xml"/>
  <Override PartName="/ppt/tags/tag67.xml" ContentType="application/vnd.openxmlformats-officedocument.presentationml.tags+xml"/>
  <Override PartName="/ppt/tags/tag66.xml" ContentType="application/vnd.openxmlformats-officedocument.presentationml.tags+xml"/>
  <Override PartName="/ppt/tags/tag65.xml" ContentType="application/vnd.openxmlformats-officedocument.presentationml.tags+xml"/>
  <Override PartName="/ppt/tags/tag64.xml" ContentType="application/vnd.openxmlformats-officedocument.presentationml.tags+xml"/>
  <Override PartName="/ppt/tags/tag17.xml" ContentType="application/vnd.openxmlformats-officedocument.presentationml.tags+xml"/>
  <Override PartName="/ppt/tags/tag16.xml" ContentType="application/vnd.openxmlformats-officedocument.presentationml.tags+xml"/>
  <Override PartName="/ppt/tags/tag15.xml" ContentType="application/vnd.openxmlformats-officedocument.presentationml.tags+xml"/>
  <Override PartName="/ppt/tags/tag14.xml" ContentType="application/vnd.openxmlformats-officedocument.presentationml.tags+xml"/>
  <Override PartName="/ppt/tags/tag13.xml" ContentType="application/vnd.openxmlformats-officedocument.presentationml.tags+xml"/>
  <Override PartName="/ppt/tags/tag12.xml" ContentType="application/vnd.openxmlformats-officedocument.presentationml.tags+xml"/>
  <Override PartName="/ppt/tags/tag11.xml" ContentType="application/vnd.openxmlformats-officedocument.presentationml.tags+xml"/>
  <Override PartName="/ppt/tags/tag10.xml" ContentType="application/vnd.openxmlformats-officedocument.presentationml.tags+xml"/>
  <Override PartName="/ppt/tags/tag9.xml" ContentType="application/vnd.openxmlformats-officedocument.presentationml.tags+xml"/>
  <Override PartName="/ppt/tags/tag8.xml" ContentType="application/vnd.openxmlformats-officedocument.presentationml.tags+xml"/>
  <Override PartName="/ppt/tags/tag63.xml" ContentType="application/vnd.openxmlformats-officedocument.presentationml.tags+xml"/>
  <Override PartName="/ppt/tags/tag62.xml" ContentType="application/vnd.openxmlformats-officedocument.presentationml.tags+xml"/>
  <Override PartName="/ppt/tags/tag61.xml" ContentType="application/vnd.openxmlformats-officedocument.presentationml.tags+xml"/>
  <Override PartName="/ppt/tags/tag60.xml" ContentType="application/vnd.openxmlformats-officedocument.presentationml.tags+xml"/>
  <Override PartName="/ppt/tags/tag59.xml" ContentType="application/vnd.openxmlformats-officedocument.presentationml.tags+xml"/>
  <Override PartName="/ppt/tags/tag58.xml" ContentType="application/vnd.openxmlformats-officedocument.presentationml.tags+xml"/>
  <Override PartName="/ppt/tags/tag57.xml" ContentType="application/vnd.openxmlformats-officedocument.presentationml.tags+xml"/>
  <Override PartName="/ppt/tags/tag56.xml" ContentType="application/vnd.openxmlformats-officedocument.presentationml.tags+xml"/>
  <Override PartName="/ppt/tags/tag55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tags/tag1.xml" ContentType="application/vnd.openxmlformats-officedocument.presentationml.tags+xml"/>
  <Override PartName="/ppt/tags/tag54.xml" ContentType="application/vnd.openxmlformats-officedocument.presentationml.tags+xml"/>
  <Override PartName="/ppt/tags/tag53.xml" ContentType="application/vnd.openxmlformats-officedocument.presentationml.tags+xml"/>
  <Override PartName="/ppt/tags/tag39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849" r:id="rId2"/>
    <p:sldId id="1198" r:id="rId3"/>
    <p:sldId id="1200" r:id="rId4"/>
    <p:sldId id="1202" r:id="rId5"/>
    <p:sldId id="283" r:id="rId6"/>
    <p:sldId id="1098" r:id="rId7"/>
    <p:sldId id="1206" r:id="rId8"/>
    <p:sldId id="1185" r:id="rId9"/>
    <p:sldId id="1210" r:id="rId10"/>
    <p:sldId id="1211" r:id="rId11"/>
    <p:sldId id="1217" r:id="rId12"/>
    <p:sldId id="1222" r:id="rId13"/>
    <p:sldId id="1223" r:id="rId14"/>
    <p:sldId id="1108" r:id="rId15"/>
    <p:sldId id="1109" r:id="rId16"/>
    <p:sldId id="1142" r:id="rId17"/>
    <p:sldId id="1143" r:id="rId18"/>
    <p:sldId id="1144" r:id="rId19"/>
    <p:sldId id="1145" r:id="rId20"/>
    <p:sldId id="1146" r:id="rId21"/>
    <p:sldId id="1188" r:id="rId22"/>
    <p:sldId id="1190" r:id="rId23"/>
    <p:sldId id="1215" r:id="rId24"/>
    <p:sldId id="1214" r:id="rId25"/>
    <p:sldId id="1173" r:id="rId26"/>
    <p:sldId id="1172" r:id="rId27"/>
    <p:sldId id="1213" r:id="rId28"/>
    <p:sldId id="1212" r:id="rId29"/>
    <p:sldId id="1155" r:id="rId30"/>
    <p:sldId id="1156" r:id="rId31"/>
    <p:sldId id="1157" r:id="rId32"/>
    <p:sldId id="1158" r:id="rId33"/>
    <p:sldId id="1162" r:id="rId34"/>
    <p:sldId id="1209" r:id="rId35"/>
    <p:sldId id="1208" r:id="rId36"/>
    <p:sldId id="1165" r:id="rId37"/>
    <p:sldId id="1194" r:id="rId38"/>
    <p:sldId id="1216" r:id="rId39"/>
    <p:sldId id="1224" r:id="rId40"/>
    <p:sldId id="1167" r:id="rId41"/>
    <p:sldId id="1225" r:id="rId42"/>
    <p:sldId id="1169" r:id="rId43"/>
    <p:sldId id="1171" r:id="rId44"/>
    <p:sldId id="1032" r:id="rId4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0B7D88-04BF-DA64-C446-3139C413792F}" name="Lara Bohnenblust" initials="LB" userId="64edb209a09a7360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1815"/>
    <a:srgbClr val="83CBEB"/>
    <a:srgbClr val="0F75FF"/>
    <a:srgbClr val="C20300"/>
    <a:srgbClr val="FF55AB"/>
    <a:srgbClr val="808080"/>
    <a:srgbClr val="027F7F"/>
    <a:srgbClr val="4DA72E"/>
    <a:srgbClr val="FFCC01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33"/>
    <p:restoredTop sz="54780"/>
  </p:normalViewPr>
  <p:slideViewPr>
    <p:cSldViewPr snapToGrid="0">
      <p:cViewPr>
        <p:scale>
          <a:sx n="63" d="100"/>
          <a:sy n="63" d="100"/>
        </p:scale>
        <p:origin x="2120" y="344"/>
      </p:cViewPr>
      <p:guideLst/>
    </p:cSldViewPr>
  </p:slideViewPr>
  <p:notesTextViewPr>
    <p:cViewPr>
      <p:scale>
        <a:sx n="114" d="100"/>
        <a:sy n="114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8/10/relationships/authors" Target="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05:58.614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665 937,'5'-116,"0"20,-5 21,0 42,0-96,12 33,-4 5,10 8,8 31,-12 28,39-49,-32 56,17-20,-20 23,15 75,-13-44,32 115,-33-98,26 92,-26-82,10 63,-20-69,6 15,-14-23,3-7,7 40,-4-35,4 35,-2-40,-8 3,62-134,-43 74,22-57,1-2,-19 49,29-79,-33 86,15 22,-22 62,6 25,7 59,-11-62,0 20,-1-1,-6-30,27 71,-30-101,20 20,8-147,-21 56,18-54,0-5,-16 42,8-27,0-1,-8 19,2-43,-12 74,-4 22,-13 117,0-29,2 27,0-1,-1-27,6 23,6-87,0-113,0 53,2-23,-4-7,-27-32,16 33,-20 8,-2 7,14 31,-27-20,33 50,-77 97,25-16,8 3,-11 18,5-7,4-8,2-2,-16 37,-5 4,-16-2,5-12,3 5,13-22,12-17,44-55,85-141,-35 68,18-62,-5 1,-29 68,0-80,-11 114,-8-16,-29 168,5 11,5-50,0 3,6 5,4-12,-1-23,2 33,20-95,80-104,-38 21,2 6,0-7,-15-6,-5 9,1 16,24-61,-41 101,-6 10,-20 92,6-39,-20 88,21 2,-7-50,15 4,3-7,-5-40,14 26,-12-60,45-50,22-42,-7 0,-13 11,-8 4,-23 22,26-29,-40 58,-14 82,-6 33,6-19,-14 65,-1 2,11-60,-5 44,9-87,11-19,43-109,-18 39,27-82,-16 39,-23 44,10-26,-42 215,10-102,-6 44,3-9,8-62,30-64,17-41,26-40,5-13,-12 11,3-8,-13 33,6-11,-2 3,-12 20,-12 16,-4 7,19-37,-2 10,-14 32,-25 46,-43 108,15-37,-14 54,1 8,10-25,4 38,6-42,11-60,52-82,-38 32,38-71,-71 248,8-88,0 60,2-2,2-71,7 41,4-81,53-97,-11-21,-8 32,-3-2,2-37,-12 49,-15 37,-23 96,-8 33,9-16,-17 31,0 9,18-39,4-11,-7 2,-2 53,16-120,20 3,19-90,-11 12,6-27,-4-3,-15 8,17-32,-15 56,-15 41,8-15,-45 139,15-15,-3 9,-11 4,-1 7,6 45,2-8,-12-6,20 11,9-85,19-58,54-80,-29 2,32-48,-1-10,-26-11,5 40,3-4,-12 0,-4 10,1 14,21-58,-52 133,4 8,-20 91,12-21,-11 19,0 1,10-9,-10 16,14-56,4-29,40-56,-16 7,18-49,-1-4,-16 33,7-22,-5 6,-21 48,11-14,-36 120,12 7,-11 21,-2 9,7-41,1 2,1 22,1 12,0-13,-7 46,12-42,2-8,-1-9,4-58,2 11,42-96,-20 22,24-48,6-11,9-6,2-28,0-2,-9 26,-20 19,-8 13,-19 46,-16 85,-10 32,-9-8,3 28,-3 29,0-18,0-46,1-3,-4 49,2 3,6-31,3-12,0 3,-1 34,46-130,19-75,-2 12,6-59,1-6,-27 49,26-43,-46 102,-1 13,-40 117,24-51,-24 68,26-76,10-29,55-107,-16 9,3-9,4-1,2-2,6-15,-4 0,-13 16,-2 6,33-47,-37 42,-4 10,-3 29,-15 18,-25 106,-9 37,2-15,-1 20,1 8,13-34,4-10,3 3,0 41,9-112,28-102,19 2,-5-46,-7 63,-36 36,-4 31,-15 103,9-52,-9 81,11-92,8-25,33-38,23-95,23 0,-35 13,-3 4,13 14,-7-34,-9 75,-32 24,17 5,-45 108,0-14,-11 59,-1 16,16-47,1 1,-15 40,-1 12,16-26,4 5,-2-11,-9-13,0 2,7 35,3 16,0-27,-7-3,7-20,12-26,14-71,15-111,13 21,-20 7,0-10,10-18,0 2,20-42,-27 35,0-17,-2 16,0 33,-3 3,3-68,-5 12,1 57,-11-21,-14 86,-18 81,-8 39,5-21,6 3,-2 19,3-17,-7 11,18 28,-7-71,10-38,44-88,12-32,-18 33,20-35,1-10,3-27,-33 76,24-74,-47 111,1 2,-21 97,10-14,-10 33,-1 2,4-14,-6 43,11-22,6-63,0 44,40-153,10-36,-7 20,21-28,6-15,-19 17,-5 6,18-30,-10 1,-10 10,-26 51,-15 44,-42 163,6-4,12-56,3-1,2 52,6-82,-4 58,18-93,47-70,12-33,-10 7,20-16,3-9,-27 21,-5 10,12 8,-13-6,-7 14,-24 51,-37 138,1-2,-4-9,-1 18,15-16,3 8,0-11,-5-12,1 3,4 2,0 18,2-2,0-20,0-17,1-4,-2 69,3-13,7-52,8-3,3-91,61-88,-27 20,4-4,6-12,12-26,2-3,-8 21,3-5,10-19,6-13,-7 13,-9 21,-2 2,-1-5,4-7,-12 18,5-8,8-19,-66 117,-64 126,23-42,-24 48,-3 5,11-20,12-27,-1 4,8-8,5-9,-4 1,-1 29,36-117,-2-78,-37-1,10-11,-14 45,27 42,-3 10,-17 0,9 1,-18 22,25-9,-36 76,31-51,-26 51,-20 20,35-54,-13 24,1-6,27-43,-20 30,28-46,-2-79,6-8,1-54,3 38,-10-37,-3 2,5 47,-6-40,2 19,13 87,-4 5,-21 72,-3 28,8-31,-22 84,2 4,24-76,-5 15,0 3,3 4,0-16,5 10,17-58,4-8,45-104,-21 42,27-71,-20 24,-13 33,6-76,-19 87,-7-63,0 83,0-23,-46 137,28-51,-28 62,-1 6,22-42,-35 66,33-39,9-51,1 23,17-169,-12 10,9-39,-15 64,13 56,-17-17,18-9,-10-42,18 32,-4-7,-60 145,40-64,-41 71,5-89,39-6,-66 35,66-14,-24 12,30-94,1 2,1-30,8 36,-4-21,1 45,-4-55,2 70,-5-11,-76 107,57-55,-49 45,0 2,48-42,-66 49,77-67,-5 12,4-114,17 61,-20-84,23 88,-10-3,-34 142,23-69,-4 23,0 11,-13 50,25-76,-23 73,35-110,0 3,3-126,4 58,-10-76,-21 38,10 51,-60-82,50 90,-32-34,29 40,10 4,-20 6,8 30,9 10,0 8,21 47,-4-52,5 74,0-83,9 27,35-62,17-44,-4 14,-1-93,-48 98,4-79,-16 86,-10-34,1 41,-10-9,-14-11,11 16,-48-17,50 27,-28 4,26 8,-12 10,8 0,-42 57,52-36,-66 93,68-86,-34 94,44-94,-4 40,12-54,0-5,47-60,-31 27,58-102,-64 87,15-105,-25 102,-20-79,6 87,-18-21,-30 2,32 28,-86-45,72 47,-32 1,-1 5,27 4,-57 7,52 0,16 0,-55 38,64-24,-28 34,38 0,9-20,-1 78,8-72,10 51,0-63,11 9,9-7,12-6,-4-3,12-8,30-33,-31 16,51-48,-71 37,13-21,10-32,-30 40,4-39,-5-4,-12 27,-18-103,5 109,-14-31,-23 14,18 30,-77-59,71 62,-52-18,8 23,0 13,-59-3,59 20,-11 1,1 38,42-21,-58 78,72-59,-6 31,4 3,13-18,-8 50,28-23,4-43,10 41,-2-67,7 7,56-19,-44-6,49-6,-18-37,-36 20,63-80,-70 69,20-51,-35 30,-4 16,-10-46,3 57,-43-66,17 59,-30-31,-46 7,27 25,-19-6,0 4,13 18,14-4,-5 3,-58 17,50-9,-3 21,5 6,30-4,-22 24,17 23,35-18,-27 78,43-64,-4 32,38 1,-12-33,42 11,8-3,-14-16,59 6,9-9,-24-23,4-2,8-6,-10-18,-4-6,45-4,-7-21,-6-10,-23-12,29-23,-58-15,-46 51,27-86,-42 87,-23-85,2 96,-28-52,-40 14,40 33,-39-13,-2 2,30 21,-49-18,-8 19,58 23,-104-10,108 14,-40 13,-13 33,44-3,-31 22,5 9,38 10,-50 37,64 10,11-71,3 71,19-96,5 12,106-112,-71 43,25-22,2-15,9-70,-24 28,-4-12,-9-3,-26 6,-7-2,-6 0,-20 3,1 30,-10 0,-20 11,-4 8,-11-14,-33-2,-10 8,-9 27,40 2,-6 3,-25 25,8 8,22-3,-39 10,4 6,57 2,-50 24,31 49,32-7,-3 5,6 0,20-1,0 17,39-14,-18-56,27 44,-28-66,26-8,16-51,-10 11,15-34,-15-35,-8 28,-12-8,-5 0,-3 7,-16-26,-34 34,15 34,-65-50,59 73,-41-27,49 44,-3-1,-6 31,7 89,-1-21,4 39,18-46,7-5,11 8,-1 21,7-4,17-39,2 25,35-59,-40-22,72 10,-45-25,10-7,30-32,-1-9,-22 7,5-20,16-18,-21 12,-20 5,20-51,-7-2,-40 49,16-65,-40 43,-12 44,-17-63,4 83,-10-23,5 37,-7 57,11 47,-3-1,35 60,-3-99,13 23,16-24,-13-32,48 21,-46-35,25 4,21-11,-41-5,96-34,-85 12,33-23,-17-28,-36 33,16-86,-34 76,-16-54,-1 70,-6-9,-35 17,33 22,-32-12,10 93,13-13,-9 51,4 13,14 19,1-41,3 5,12-1,6-8,7 18,8-10,4-8,3-31,22 4,-20-54,-9-10,44 1,-39-12,59-46,-55 25,22-36,-13-12,-21 30,10-88,-25 77,0-22,-20 14,15 35,-36-28,36 39,-23 3,-2 70,-3 21,1 12,11-10,2 3,-16 30,7 6,30 9,10-3,-8-40,9 1,19 16,12 9,4-16,-1-25,6-8,23 27,12-12,16-37,5-14,-25 0,5-8,26-14,15-11,-9-5,1-12,-4-5,23 0,2-12,-38-11,0-11,-13 3,-17 10,-4-5,16-16,6-10,-23 6,-17-39,-17 9,-11 3,-25 16,-6-45,-16 67,1 30,-52-45,42 61,-31-24,-12 25,41 10,-118 24,112 0,-48 32,-5 10,30 1,-51 45,59-23,10 2,4 10,3 30,7 0,20-36,10 34,21-58,-12-44,22 27,30-56,-26-7,39-18,2-7,-27-12,52-31,-56-47,-31 66,6-53,-9-2,-24 50,3-82,-76 72,31 16,-35 8,-5 4,17-3,-29 27,-4 9,23 7,-38 13,20 38,68-9,-12 31,5 8,25-8,-8 71,42-16,-6-44,57 67,-39-108,90 36,-82-54,40 0,-22-12,-24-4,47-28,-50 15,13-24,-18-7,-13 9,3-48,-10 48,-6-24,-34-14,5 28,-22-30,-5 0,3 30,-19-38,-1 3,21 45,-43-45,13 76,33 1,-76 32,87-9,-35 31,39 51,20-37,3 26,6 0,11-26,8 37,32-25,-2-45,46 44,-34-60,15 9,45-36,-28 2,17-16,4-5,6-8,-35 4,0-6,-6-9,-11 1,-2-7,35-39,-82 75,5-7,-56 110,26-47,-8 73,5 13,13-26,27 31,6-2,-8-35,41 12,6-10,-31-46,64 41,1-78,-39-6,57-28,6-12,-25-4,6-4,4-14,-24-22,-11 0,16-8,-7-25,-15 6,-43 62,18-58,-42 84,0-3,-31 125,23-57,-10 66,4 5,14-48,0 56,10-58,2-44,5 27,26-95,-25 32,27-77,-33 66,-1-20,-7 18,-4 12,-26 87,20-35,-20 103,48-78,-8-11,30-20,-11-28,83-61,-54 33,47-56,-10-10,-62 46,12-24,-8 3,-34 40,6-45,-22 59,-7-1,-30 56,11-12,-15 47,23 1,5 1,1-6,2 50,6-2,13-64,16 28,6-7,-8-50,33 30,1-50,-20-2,79-16,-41-2,27-14,-2-17,-2-7,-5-13,29-35,-5-4,-43 25,-11-33,-10 0,-27 46,-6-54,-50 35,21 56,-41-49,45 66,-15-2,-7 9,-30 43,12-9,-13 33,20 70,14-23,13 25,6 5,1 3,19-30,14 0,11-33,5-10,13 22,56 22,-67-104,72 12,-55-27,54-17,-38-19,0-8,49-29,-16-10,-7-3,-21 12,9-36,-64 28,-12 33,-3-32,-16 53,-8 4,-56-7,45 22,-77-10,82 29,-90 54,74-20,-55 65,48-16,9 6,1 49,8-35,-4 16,11-15,18 40,-3-46,9-2,44 31,-13-86,53 51,-58-89,56-7,-45-15,58-37,-23-14,1-7,36-25,-28 13,-4-6,-32 14,-8 4,17-24,-27-15,-11 6,-11 50,-14-72,1 110,-6-3,-42 160,38-61,-11 72,5 4,22-55,4 15,5-10,3-60,7 26,10-60,-10-6,87-46,-45 0,12 3,10-10,21-31,-2-4,-27 27,3-5,18-23,10-13,-16 7,-28 16,-6 2,24-22,-9-5,-36 6,-12 8,2-2,-20-65,-13 119,-7-9,-25 102,14-24,-9 48,2 9,2-5,7-11,4 7,12-1,3-6,-5 12,10 65,4-119,-3 13,55-97,13-30,17-34,-11 13,-43 13,-8 1,-3 16,0-60,-10 0,-17 60,0-72,-53 71,33 46,-68-36,56 55,-18 1,-16 45,20 6,-15 20,-1 7,-3 23,-23 26,53-31,10-5,5-14,-2 41,8-5,25-58,0 47,20-78,-11-8,91-64,-60 26,52-46,-14-33,-52 56,9-28,-5-2,-25 27,-10-78,-13 92,-6-33,-32 46,16 13,-74-7,54 28,-22-1,9 33,2 10,-2 6,2-6,-2 10,14 14,10 2,4 14,4 16,5-2,21-32,41 47,-19-92,29 7,-15-24,-3-14,90-57,-62 29,11-11,4-7,37-46,-32 6,-19 5,-9 0,-18 4,-11-71,-19 108,-5-24,-81 16,41 31,-47-9,-3 3,34 18,-87-6,51 37,2 10,-35 20,26 2,-17 14,18-3,34-12,7 3,-39 34,3 5,28-21,13-4,5 24,13-21,12-6,37-27,0 8,29-37,19-5,5-18,26-17,7-8,24-29,-24 24,3-8,-1-30,-12 2,-2 9,-5-43,-14-3,-39 51,9-67,-40 67,3 30,-24-20,17 47,-32 65,35 67,-9-8,35 15,71-15,-45-65,49 8,5-9,-40-31,98-2,-51-35,-2-9,48-11,-32-10,17-14,-18 8,-38 18,-6-1,43-31,-10-6,-17-17,-40 24,-8-20,-32 58,-12 8,-30 86,16-28,-30 101,40-94,-4 63,13-84,5 20,49-84,16-28,-4 9,5-5,1-11,-17-1,-11 5,-2 5,1-25,-6 4,-21 43,-3-25,-18 52,-56 87,-7 70,23-68,-2 8,-9 65,8 1,2-3,17-51,5 4,14-2,7-12,8-25,0 57,5-103,4-10,54-81,-31 37,32-49,-12-14,-36 57,9-27,-3 1,-18 32,4-31,-22 55,-59 149,17-40,15 8,-2 23,6-10,5-12,6-4,-3 20,10 6,20 19,13-13,22-11,-16-17,2-14,10-52,-27-27,38-73,-29 42,12-48,-4-7,-19 32,6-50,-28-8,6 68,-46-99,32 112,-23-25,15 46,12 5,-35 31,28-14,-65 87,54-58,-37 49,31-7,18-44,-2 30,21-54,5-5,24-136,-27 84,20-106,-65 82,25 35,-37-32,38 52,-20 12,15 15,-38 81,34-43,-7 38,2 2,15-33,-11 65,25-98,7-6,28-105,-21 19,17-48,-34 55,-1 32,-41 9,29 2,-30 9,-65 46,41-14,-2 21,-16 19,11-5,18-15,5 2,-36 44,2 8,27-15,12-6,-5 13,23-14,10-9,22-41,10 8,43-90,10-28,-14 24,11-26,11-23,-14 18,-15 11,8-48,-7 0,-27 54,5-54,-21 78,0 29,-48 143,38-73,-18 74,6 0,29-76,-11 63,47-76,-16-21,75-2,-30-28,49-16,17-32,7-9,-52 29,7-6,19-15,23-14,1-4,-18 10,5-5,-5 1,2 4,8-3,-6-6,-17-3,-7-5,-8 8,-6 10,-2-4,12-24,5-14,-22 17,-21 3,-9 4,-15 10,-33 49,0-23,-30 142,23-66,-23 83,30-92,0-5,-35-76,5 6,-19-35,17 38,-30-10,32 32,-32-25,0 0,27 23,-47-28,-1 0,42 32,-72-48,58 58,16-2,-9 9,88-46,-28 40,39-46,-46 48,-5-5,69 54,-32-31,101 43,-94-51,63-16,-84 6,24-11,-35 1,1-4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7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798 0,'-74'80,"20"-15,0-2,-64 49,12-9,63-38,-38-2,75-58,-28 12,17 23,-24 2,-2 76,18-71,-27 68,43-91,-21 27,19-35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7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840 171,'-52'66,"14"-24,39-18,-24-5,12 23,-17-2,28-3,-21-121,20 55,-25-73,20 96,-32 76,26-43,-21 91,38-94,5 27,20-34,-10-5,22-1,17-36,-24 14,21-20,-44 6,-2 11,-2-35,-8 24,-6-11,-19 9,7 10,-24-12,24 13,-22-5,17 6,-4 2,-8 44,26 17,-11 12,20 4,4-46,-34-95,18 53,-30-83,-74 52,18-3,-42 0,52 20,59 38,9 4,15 59,5-39,5 47,5-56,1 5,-10 29,1-27,-15 25,4-14,2-13,75-14,-29-20,61-17,10-12,-30 10,14 41,-44 24,-48 39,9 39,-11-56,0 34,0-59,4 0,113-72,-75 30,47-18,3-3,-39 11,37 7,-53 5,-12 16,-19 46,-2-29,-4 34,46-46,-30-1,31 20,-42 10,-5-3,0 2,97-124,-53 58,13-24,7-5,33 3,-55 27,31-8,-69 36,-4 66,0-38,0 38,51-81,-19 12,28-22,-27 28,-20 6,39 47,-38-16,36 78,-42-75,6 41,-10-30,-4-16,0 24,4-50,19-113,-14 65,13-95,-22 115,-9-5,-48 8,25 12,-95 59,62 15,-28 14,29-4,6 0,4 5,-8 34,7 6,26-15,9-33,8-3,22 9,-7-52,16 16,26-104,12-16,2-25,-13 6,-38 0,-1 33,-20-76,5 87,-14-30,-16 32,12 16,-48-28,46 36,-79-4,73 22,-40 5,-8 57,43-23,-39 44,1 8,31-24,-8 10,4 4,19 12,7-16,11 0,18-55,41-105,-23 40,14-35,-2-3,-15 26,19-76,-29 86,2-29,-12 43,0 9,79 7,-40-5,47-13,4-6,-28-6,31-22,-3 6,-44 35,46-23,-80 69,-1-6,22 71,-16-41,14 33,8-25,-23-26,25 16,-30-27,21-5,20-26,0 4,57-48,-65 35,30-20,-50 16,-11 15,4 83,-16-42,4 73,-5-26,0-36,4 28,52-99,38-55,0 9,-12-2,-7 6,-27 39,50-55,-85 79,7 2,-20 90,0-36,0 53,0 9,0-67,10 90,2-119,38-34,-27-10,66-82,-67 86,42-41,-56 78,18 84,-23-36,14 60,-9-84,2-13,-29-87,10 32,-5-41,0-1,3 35,10-41,-13 62,12-3,-71 129,36-38,0 2,-2 9,0 15,7-7,7-13,-17 59,4 0,23-59,-15 69,30-114,4-16,48-43,36-33,11-17,-36 33,3-3,13-9,-2 4,21-13,11-12,-9 6,-49 36,52-47,-83 68,-5 5,-17 92,-4-41,-1 71,0 7,0-43,6 67,2 6,-1-47,12 17,2-6,-4-42,21 8,-16-54,-4-5,55-55,-44 23,46-77,-55 55,-1-16,-5-52,-7 68,1-47,-2 0,-4 47,4-68,-16 74,9 4,-15 0,-44 72,30-19,-25 43,0 13,13 3,3-6,0 11,4 27,5-1,-11 34,10 1,6-9,18-52,16 3,6-8,3-38,24 24,-20-54,5-10,85-29,-31-3,41-27,8-9,2-17,-33 9,13-14,-15 7,-26 16,-4 0,42-37,-3-6,-38 15,-7 4,33-34,-47 4,-11 3,-8 25,-21-43,0 21,-5 61,-2-58,1 89,-5-8,-21 173,20-72,2 19,-2 24,4-17,8 20,3-23,5 5,9-4,5-8,18 26,-15-37,0-8,3-30,-10-38,57-41,1-11,21-21,3-9,-40 21,-2 0,22-11,-3-8,-18-18,-8 1,17-11,-22-18,-8-2,-13 15,-10-28,-15 49,0 50,-5-6,0 181,-1-81,2 25,4 8,15 42,-7-76,40 85,-32-123,25 9,-14-68,-8 18,59-90,-46 68,27-37,3-2,-21 23,32-43,-15-2,-30 68,37-89,-46 104,2-14,-2 119,-11-46,7 61,0 2,-2-54,1 44,1-4,-3-50,11 40,-17-59,47-49,21-11,17-39,-19 31,-2 3,-2-8,17-6,-44 43,-27 19,18 60,-29-29,24 121,-17-100,3 27,2-1,-1-32,0 26,-5-56,72-74,-48 39,37-53,3-11,-18 22,26-56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8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0 0,'30'72,"0"1,7 24,-12-50,-19-33,37-19,-16 31,18-24,4 55,-22-35,16 14,-5-38,-18-4,91-30,-72 16,47-16,0-1,-47 13,57-24,-66 29,-12 11,24 82,-33-43,16 67,-13-59,0-23,42-18,-9-37,9-4,-13 11,-15 21,-3 14,18 39,-23-17,28 89,-31-81,16 37,-17-51,-3-8,41-19,-28 4,28-24,-26 67,-7-17,-2 48,-6-36,0 29,-4-35,8 24,12-45,47-38,-12 4,15-23,8-3,-51 30,40-25,-59 37,-5 84,-5-37,-5 114,0-95,0 63,0-77,4 12,41-45,-17 55,19-28,-34 52,-3-21,-7-17,11 6,-8-29,78-104,-47 40,51-62,7-10,-26 30,16-28,-1 0,-25 34,14-27,-53 76,-10 24,-6 63,-4 44,0 0,0 47,4-109,-2 26,6-56,32-85,-1-7,19-34,-25 35,19-8,-32 41,29-33,-41 51,1 20,-9 103,0-63,0 76,5-107,47-83,-30 44,35-58,-52 89,10 84,-12-35,7 85,-6-94,-3 11,80-141,-53 65,32-47,-4 1,-38 50,25-26,-39 122,-7 32,18-16,-13 24,-2 8,10 18,-3-54,-5 28,8-86,74-138,-46 61,7-21,2-9,13-49,-29 67,0-14,-3 5,-12 35,-1-9,-31 158,16-76,-17 92,17-120,56-103,-17 4,27-32,-36 50,-20 55,-4 158,-2-101,-3 53,-2-10,1-71,57-61,-38 21,28-36,2-1,-26 34,67-82,-64 90,30-30,-46 51,10 83,-7-53,3 64,-3-75,3-7,68-11,-34-6,47-10,19-50,-54 42,20-23,-5 1,-37 30,33-24,-62 43,14 31,-3-9,1 14,14-26,-8-22,7 5,-1-10,-13 58,-1-25,0 75,-14-62,8 24,-9-32,43-37,-25 14,53-58,-55 40,14-12,-13 83,-15-27,9 58,-6-26,-9-21,13 17,35-84,-14 19,26-34,51-27,-61 42,68-44,-95 69,-1 6,-24 85,0-47,11 79,-9-87,13 20,46-130,-35 44,16-32,-2 1,-24 35,6-18,17 61,-21-24,26 52,-33-11,2 24,-12-12,10-13,36-59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7:40.239"/>
    </inkml:context>
    <inkml:brush xml:id="br0">
      <inkml:brushProperty name="width" value="0.4" units="cm"/>
      <inkml:brushProperty name="height" value="0.8" units="cm"/>
      <inkml:brushProperty name="color" value="#009193"/>
      <inkml:brushProperty name="tip" value="rectangle"/>
      <inkml:brushProperty name="rasterOp" value="maskPen"/>
    </inkml:brush>
  </inkml:definitions>
  <inkml:trace contextRef="#ctx0" brushRef="#br0">1176 619,'-40'-67,"9"23,1 5,7 11,-22-19,32 30,-3 6,-10 6,12 10,-17 6,19 1,-4 4,0 0,3 1,-3 0,3 15,1-16,-1 11,2-11,0-4,-20-25,5-10,-7-7,8-2,13 25,-4-4,-10 16,11 7,-6 5,6 9,13-13,-8 13,-10-73,10 38,-20-51,17 54,-3 6,-14 26,19-11,-19 16,24-15,0-4,-6 20,5-21,-2 15,-5-10,-8-32,0 67,-5-55,19 59,3 8,5 5,-5-1,4-11,-4-39,5 0,-20 1,8 10,-14-11,13 20,7-23,-4-69,1 21,3-51,-2 51,3 22,-20 64,9-26,-10 44,14-38,10-17,-10 18,14-86,2-19,-7 44,6-51,1 2,-4 57,-5 1,-6 66,-1-23,6 33,7-48,5 36,-1-20,-5 30,11 3,-8-27,16 38,-18-49,12 3,2-3,-6 29,6-2,-15 50,0-55,0 16,0 0,0-27,0 26,4-39,-2-3,27-2,-23 39,18-24,-14 29,-6 4,0-13,10 25,0-1,-11-23,16 28,-18-57,9-7,38-97,-21 56,0-25,0-1,-1 21,-13 13,3 6,-11 79,-5-29,0 22,0-1,0-26,7 39,-5-50,5 8,42-76,-32 29,42-47,-29 8,-9 32,8-25,-23 49,6 51,-10-21,10 32,-11-44,9-10,29-39,7-13,-10 20,25-35,-2 3,-36 39,22-26,-27 33,-6-4,-2 60,-10-26,4 40,2-37,5-19,74-56,-51 29,9-12,-1 0,-9 15,-18 4,17-7,-19 17,5 51,-7-20,3 42,14-7,-12-32,18 26,-22-46,4-1,50-57,-36 34,23-34,-1-4,-27 27,28-34,-35 6,-5 36,3-26,10-27,-14 46,9-47,-2-16,-16 23,-2 2,7 1,0 1,-6-1,-4 17,-3 41,-11-66,7 51,-6-66,9 25,-3-5,-9-14,-2-4,7 4,-5-2,-6 16,-5-2,5 15,1 6,-25-33,8 36,21 28,-21-17,29 40,-2 18,1-3,-1 14,6 24,-2-28,7 64,-3-63,5 38,0-49,5-2,13-70,-9 24,5-24,-1 0,-10 21,8-26,-11 23,0 14,-5-13,-32 96,23-51,-22 64,36-60,0-4,-14-69,5 36,-28-57,22 62,-18 7,-44 4,29 5,-14 10,3 3,21-2,-19 22,36-4,2-9,-4 24,17-28,-2 28,8-29,0 13,-63-23,37 5,-19 11,1 4,19 1,0 32,3 0,20-27,-10 38,12-49,0 13,5-16,-4 0,14-62,-13 31,-2-53,-7 60,-9-3,-36 33,14-11,-14 26,-2 5,-4-8,-13 34,36-24,5-3,4-6,0 12,2-2,13-21,2 9,4-17,8 32,-2-25,2 39,-3-38,0 18,5-28,1 16,0-18,-1 6,-5 6,5-11,20-3,24-28,7-10,13-4,-1 5,14-5,-15 4,-6-6,12 8,-5 0,-31-3,-5 0,-5 7,-20 19,-3 45,-9-17,4 67,-4-22,5-6,0-4,0-45,5-14,42-16,3-31,14 4,-13-17,-3 8,-16 15,15-10,-35 43,-2 38,-10-9,11 66,-8-62,13 27,8-1,-9-31,19 31,-22-55,14-15,-13-7,44-60,-36 52,22-51,-16 23,-21 14,17-28,-18 55,-9-7,3 22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7:46.510"/>
    </inkml:context>
    <inkml:brush xml:id="br0">
      <inkml:brushProperty name="width" value="0.4" units="cm"/>
      <inkml:brushProperty name="height" value="0.8" units="cm"/>
      <inkml:brushProperty name="color" value="#009193"/>
      <inkml:brushProperty name="tip" value="rectangle"/>
      <inkml:brushProperty name="rasterOp" value="maskPen"/>
    </inkml:brush>
  </inkml:definitions>
  <inkml:trace contextRef="#ctx0" brushRef="#br0">1442 232,'-9'-57,"-4"5,7 40,0-4,-4-10,9 11,-9-11,-11 20,2 1,-8 0,6 4,3-4,-4 5,-5 5,9-4,-8 14,14-8,-4 9,0 5,-6 9,4-5,2 3,6-13,4 2,-5 5,0-4,-10-3,-2-9,-6-1,-9-5,18 0,-30 0,34-5,-22-1,26 0,-4-4,-10-1,11 4,-11-3,1 29,10-14,-11 20,10-19,-1 5,-5 0,-5 0,8 0,-1-5,4 13,3-10,-3 12,5-6,5 3,-4 8,9-7,-9 1,-16-53,5 18,-6-31,8 25,11 8,-22 32,20-12,-15 33,24-28,-9 14,4-8,-5 9,5-5,-4 0,9 0,-9 0,4-5,-1 4,-2-4,7 5,-3 0,5 5,0-9,0 8,0-9,25-64,-19 37,23-60,-28 58,4-26,-5 22,0-22,0 21,-34 53,25-24,-30 40,38-21,-17 1,15 1,-9-1,7-16,4 1,-4 10,5-9,0 8,0-9,0 5,0 5,0-9,0 8,0 7,0-11,0 15,5-20,-4 5,9 0,-4 0,0-5,4 4,-4-4,0 5,4 0,-9 0,9 0,-4-5,33-81,-10 19,1-4,-3-3,0 0,3 2,-1 8,-2 8,-9 9,2-4,-14 13,20 75,-20-43,10 40,0 0,-13-35,3 30,-1 0,-5-22,0 22,0 1,0-21,0 39,0-45,0 3,0-7,0-4,24-82,-18 46,16-42,2-3,-14 33,14-27,-7 0,-10 32,20-42,-18 53,10-18,-18 21,9-9,1 4,2 63,2 18,5-34,-6 66,-6 3,-3-62,-5 44,0 1,0-45,0 57,0-69,0 4,0-9,32-75,-20 44,11-41,-2-6,-8 32,4-22,1-2,-3 17,3-16,0 0,-6 23,12-67,-11 67,4-27,1-3,-10 34,8-29,-15 39,4 1,29 56,-21-27,37 56,-37-54,12 8,-13-17,4-5,0-42,-9-20,3-7,-2 3,-2 3,-2 20,9-45,-13 0,0 45,0-23,0 2,0 32,0-43,0 54,0-12,0 6,0 2,0-8,-4 0,-3 9,-4-8,0 9,-2-17,6 14,-10-13,10 26,-9-13,-27 10,19-1,-27 5,-6 5,8 8,-47-5,46 14,3 3,-14-5,-5 20,2 3,18-14,-7 10,2-1,25-16,-25 13,35-14,3-7,-8 11,-1-31,4 8,-3-18,5 11,-1 6,-10 15,-9 7,11 1,-2 7,-1-3,13 1,-30 8,30-13,-13 8,12-9,9 0,-8 4,9-4,0 5,1 0,5-1,0 1,0 5,0-4,0-1,0-1,-7 13,5-8,-5 8,7 22,0-35,0 48,0-49,0 9,0 3,0-17,0 13,0-7,34-23,-4 14,14-21,1 9,-25 4,9 3,-14 4,-4 9,-5-1,-1 19,-5-18,0 13,0-21,0 25,0-20,0 20,0-25,-5 9,-1 1,0-4,1 8,0-9,103-36,-69 21,29-18,18-11,-15 7,-18 12,8-10,-1 0,-13 12,-25 0,14 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7:48.911"/>
    </inkml:context>
    <inkml:brush xml:id="br0">
      <inkml:brushProperty name="width" value="0.4" units="cm"/>
      <inkml:brushProperty name="height" value="0.8" units="cm"/>
      <inkml:brushProperty name="color" value="#009193"/>
      <inkml:brushProperty name="tip" value="rectangle"/>
      <inkml:brushProperty name="rasterOp" value="maskPen"/>
    </inkml:brush>
  </inkml:definitions>
  <inkml:trace contextRef="#ctx0" brushRef="#br0">1 300,'0'-60,"0"5,5 43,-4-4,19-15,-12 15,13-15,-10 20,5 5,5 23,-2-2,-4 14,13 27,-6 16,9-8,-13 2,-3-49,-8-4,23-28,-10-6,7-12,-9-5,-7 23,-2-13,1 12,-4 4,9-14,-7 12,6-6,-7-1,8 12,2-16,1 23,2-18,-8 13,4-9,5 5,-8 0,13 0,-14-5,9 3,-4 2,-5 57,-2-24,-8 43,-4 3,2-29,0 14,0-2,0-26,0 8,0-11,0-5,0 9,0-8,0 4,0 4,0-8,0 4,-5 4,4-13,-19 8,-3-15,-7-1,-2 0,15-4,-44 4,22-5,-22 0,33 0,17 0,-5-20,-1 10,-1-15,3 9,3 3,-4-12,9 6,-13-8,13 10,-9-4,5 4,5 0,-24 40,19-15,-15 33,21-30,5 9,0 10,0-5,0 3,0-17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1177 392,'-19'59,"-13"72,25-98,7-7,28-103,-21 18,17-48,-34 54,-1 33,-41 9,29 2,-30 9,-65 46,41-14,-2 21,-15 20,9-7,20-14,3 3,-35 42,2 10,28-16,10-7,-3 14,22-14,10-9,21-41,11 9,43-92,10-27,-14 25,11-28,11-22,-14 18,-15 12,8-49,-7 0,-27 54,5-55,-21 80,0 27,-48 145,38-74,-18 74,6 0,29-76,-6 3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41 0,'-18'75,"10"7,3-6,-5 11,10 66,4-118,-2 12,53-97,14-30,17-34,-11 13,-67 78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1054 79,'-91'34,"-18"19,-17 14,18-3,34-12,7 3,-39 34,3 5,28-21,13-4,5 24,13-21,12-6,36-27,2 8,28-37,19-5,5-18,26-17,7-8,23-29,-22 24,2-8,-1-30,-12 2,-2 9,-5-43,-14-2,-39 49,9-66,-40 67,3 30,-24-20,17 47,-32 65,35 67,-9-8,35 15,71-15,-45-65,49 8,5-9,-40-31,98-2,-52-35,0-9,47-11,-33-10,7-8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1589 605,'-15'58,"-5"49,24-58,2 47,19-78,-11-7,90-66,-59 27,53-46,-15-33,-52 56,-7 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06:07.637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841 172,'-52'65,"14"-23,39-18,-24-4,12 22,-17-2,28-4,-21-119,20 54,-25-73,20 96,-32 76,26-43,-21 91,38-94,5 27,20-34,-10-5,22-1,17-36,-24 14,21-20,-44 6,-2 11,-2-35,-8 24,-6-11,-19 8,7 12,-24-13,24 13,-22-5,17 6,-4 2,-8 44,26 17,-11 12,20 3,4-44,-34-96,18 53,-30-83,-74 52,18-4,-42 2,52 19,59 38,9 4,15 59,5-39,5 47,5-56,1 5,-10 29,1-27,-15 25,4-14,2-13,75-14,-29-20,61-17,10-12,-30 10,14 41,-44 24,-48 39,9 38,-11-54,0 33,0-59,4 0,113-72,-75 30,47-18,3-3,-39 11,37 7,-53 5,-12 16,-19 46,-2-29,-4 34,46-47,-30 1,31 19,-42 10,-5-3,0 2,97-124,-53 58,13-25,7-3,33 2,-55 27,31-8,-69 36,-4 66,0-39,0 40,51-82,-19 12,28-22,-26 28,-22 6,40 47,-38-16,36 78,-42-75,6 41,-10-30,-4-17,0 26,4-51,19-113,-14 65,13-95,-22 115,-9-6,-48 10,25 11,-95 59,62 15,-28 14,29-4,6 0,4 5,-8 34,7 6,26-15,10-33,6-3,23 9,-7-53,16 18,26-105,12-16,2-25,-13 6,-38 0,-1 33,-20-76,5 87,-14-30,-16 31,12 18,-48-29,46 35,-79-2,73 21,-40 5,-8 57,43-24,-39 46,1 6,31-22,-8 9,4 4,19 12,7-16,11 0,18-56,41-103,-23 39,14-35,-2-3,-15 26,19-77,-29 88,2-30,-12 43,0 8,79 9,-40-6,47-13,4-6,-28-6,31-22,-3 6,-44 35,46-23,-80 69,-1-6,22 70,-16-39,14 31,8-23,-23-27,25 16,-30-27,21-5,20-26,0 4,57-48,-65 35,30-20,-50 16,-11 15,4 83,-16-43,4 75,-5-27,0-36,4 28,52-99,38-55,0 9,-12-2,-7 6,-27 39,50-55,-85 79,7 2,-20 89,0-34,0 51,0 11,0-68,10 90,2-119,38-34,-27-10,66-82,-67 86,43-41,-58 77,19 86,-23-38,14 62,-9-85,2-13,-29-87,10 32,-5-41,0-1,3 35,10-41,-13 62,12-3,-71 129,36-38,0 2,-2 9,0 15,7-7,7-13,-17 59,4 0,23-60,-15 70,30-113,4-17,48-44,36-32,11-16,-36 32,3-3,13-9,-2 3,21-12,11-11,-9 5,-49 35,52-45,-83 67,-5 5,-17 92,-4-41,-1 71,0 7,0-43,6 67,2 5,-1-45,12 16,2-6,-4-42,21 8,-16-54,-4-5,55-55,-44 23,46-77,-55 55,-1-16,-5-52,-7 68,1-47,-2 0,-4 47,4-68,-16 74,9 4,-15-1,-44 74,30-21,-25 45,0 11,13 5,3-7,0 11,4 27,5-1,-11 34,10 1,6-9,18-52,16 2,6-6,3-40,24 26,-19-55,3-10,86-29,-31-4,42-26,6-9,3-16,-33 8,13-14,-15 7,-26 16,-4 0,42-37,-3-6,-38 15,-7 4,33-34,-47 4,-11 2,-8 27,-21-44,0 21,-5 60,-2-56,1 87,-5-6,-21 172,20-72,2 19,-2 24,4-17,8 19,3-21,5 4,9-5,5-7,18 26,-15-36,0-9,3-30,-9-38,55-42,2-9,21-22,3-10,-40 23,-2-1,22-11,-3-8,-18-18,-8 1,17-11,-22-18,-8-2,-13 15,-10-28,-15 49,0 49,-5-4,0 180,-1-81,2 24,4 10,15 41,-7-76,40 85,-32-123,25 9,-14-68,-8 18,59-90,-46 67,27-35,3-3,-21 23,32-43,-15-2,-30 68,37-90,-46 106,2-15,-2 119,-11-46,7 60,0 4,-2-55,1 43,1-2,-3-51,11 40,-17-59,47-49,21-11,17-40,-19 33,-2 2,-2-8,17-7,-44 45,-27 18,18 60,-29-29,24 121,-17-100,3 27,2-1,-1-32,0 26,-5-56,72-74,-48 39,37-53,3-11,-18 22,26-56,-23 59,-5 8,-12 4,50-50,-74 80,-3 2,-10 117,-4-29,4 2,3 8,0 0,3-6,11 12,-5 12,-1-4,2-35,3 33,-8-74,-2-15,71-66,-27 14,38-30,-16 9,-2 2,-5 1,9 0,20-13,-12 10,30-27,-32 32,2 0,-18 10,-10 8,-12 14,32-18,-68 110,-6-28,2 52,-4 14,11-39,9 71,-10-97,13 13,27-105,-30 37,39-54,-16 14,-18 30,51-72,-56 77,17-30,-123 72,-1-53,-39 42,37-58,-29-17,32 31,-10-15,1 2,11 18,-17-16,14-2,41 25,-33-19,46 32,16 9,-33 23,-42 62,-4 7,1 13,0 6,37-42,-2 2,-25 23,-13 11,14-11,28-24,0-1,-64 47,12-8,63-38,-38-2,75-58,-28 12,17 23,-24 2,-2 76,18-71,-27 68,43-91,-21 27,19-35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1194 672,'-14'42,"-17"61,21-32,41 47,-19-92,29 7,-15-24,-3-14,90-57,-62 29,11-11,4-7,37-46,-32 6,-61 73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664 936,'6'-116,"-2"20,-4 22,0 40,0-95,13 33,-6 6,12 6,7 32,-12 28,38-49,-31 56,17-20,-19 23,13 75,-12-44,32 116,-32-100,24 93,-24-82,8 63,-19-69,6 15,-14-23,4-7,5 40,-3-35,4 35,-2-40,-8 3,63-134,-45 74,23-56,2-3,-21 48,31-77,-35 84,17 23,-24 62,8 25,6 59,-12-62,2 20,-2-1,-6-30,26 71,-28-101,19 20,7-147,-19 56,17-54,0-5,-17 42,9-27,0-1,-7 19,0-43,-10 74,-5 22,-13 117,-1-29,3 27,1 0,-2-29,5 24,7-87,0-113,0 54,2-25,-4-6,-26-32,14 33,-19 8,-2 7,15 31,-28-20,32 50,-76 98,25-18,8 4,-10 18,4-7,4-8,1-2,-15 37,-5 4,-16-2,5-11,4 3,12-21,11-17,46-54,84-143,-36 69,20-62,-6 2,-30 66,1-79,-10 115,-10-18,-28 169,6 12,4-52,0 4,6 5,3-12,1-23,0 33,22-95,78-104,-36 21,0 6,1-7,-14-6,-6 9,1 17,24-63,-42 102,-5 10,-20 92,7-39,-22 88,23 2,-9-50,16 4,3-7,-5-40,14 26,-11-60,44-50,22-42,-7 1,-14 9,-6 5,-25 22,28-29,-42 59,-12 80,-7 34,6-19,-14 65,-2 2,13-60,-7 44,10-87,12-19,42-109,-18 39,27-82,-16 39,-23 44,9-26,-41 215,11-102,-7 44,2-8,9-64,30-63,18-40,25-42,4-12,-10 11,2-8,-14 33,7-11,-2 3,-12 20,-12 16,-4 7,20-37,-4 10,-13 32,-25 46,-43 108,15-37,-13 55,0 6,10-24,3 38,8-42,10-60,52-82,-39 32,39-71,-70 248,6-88,2 61,0-4,4-70,6 41,4-81,52-97,-9-21,-10 32,-1-2,1-37,-12 49,-15 37,-24 96,-7 33,9-16,-16 31,-2 9,20-39,2-11,-6 2,-1 53,15-120,19 3,20-90,-11 12,7-27,-5-3,-16 8,18-32,-15 56,-14 41,7-15,-46 139,16-15,-2 9,-12 4,-1 7,5 45,4-7,-14-8,22 12,7-85,20-58,54-80,-28 2,30-47,0-12,-25-10,4 40,2-4,-10 0,-6 10,3 14,20-58,-52 134,3 7,-18 90,10-19,-10 17,0 2,11-9,-12 17,15-58,5-27,38-58,-15 9,18-50,-1-5,-16 35,7-24,-4 7,-23 49,12-16,-35 121,10 7,-10 21,-2 9,7-41,1 3,2 20,-1 13,1-13,-6 47,11-44,2-6,-1-11,4-57,2 11,41-96,-19 22,25-48,4-11,10-6,3-28,-2-2,-7 26,-22 20,-6 11,-20 47,-16 85,-10 32,-9-8,2 28,-2 29,0-18,1-46,0-3,-5 49,3 3,7-31,2-12,-1 4,0 32,46-129,19-75,-2 12,7-59,0-6,-27 50,26-45,-46 103,-2 13,-39 117,25-51,-26 68,28-76,9-29,54-107,-14 9,1-9,6-1,1-2,5-15,-2 0,-14 16,-2 6,32-47,-35 43,-6 8,-1 30,-17 18,-23 107,-10 35,2-14,-2 20,3 8,11-34,5-10,3 3,0 41,9-112,29-102,17 2,-3-46,-8 63,-36 36,-4 31,-15 103,8-52,-8 81,11-91,9-27,31-37,24-95,23 0,-35 13,-3 4,14 14,-8-34,-9 75,-32 25,17 3,-45 109,0-14,-12 59,1 16,15-47,1 1,-16 40,1 12,15-26,4 5,-3-11,-8-13,1 2,6 35,3 17,-1-29,-5-2,5-20,14-26,12-71,17-111,11 21,-19 7,1-10,8-18,2 2,19-42,-28 35,1-17,-1 16,-2 34,-2 1,3-67,-4 12,-1 57,-10-21,-14 86,-18 81,-7 39,3-21,7 3,-1 19,1-17,-5 11,17 28,-7-71,10-37,44-90,12-31,-18 33,19-35,3-10,2-27,-34 76,26-74,-48 111,0 2,-20 97,11-14,-11 33,-2 2,6-14,-7 43,10-22,7-63,0 44,41-153,9-36,-7 20,21-28,5-15,-18 17,-5 6,19-30,-12 1,-8 10,-28 51,-14 44,-41 163,4-4,14-56,2-1,2 52,6-82,-4 58,18-93,46-70,14-32,-11 5,19-15,5-9,-28 21,-6 10,13 8,-13-6,-6 14,-25 51,-38 138,2-2,-4-9,0 18,13-16,5 8,-1-10,-5-14,0 4,5 2,1 18,0-2,2-20,-1-17,1-4,-3 69,4-13,7-52,9-3,2-90,61-90,-27 21,3-4,8-11,11-28,2-2,-9 22,5-7,8-18,8-13,-8 14,-10 19,-1 3,0-5,2-7,-10 18,4-8,7-19,-65 118,-64 125,23-43,-24 49,-3 5,11-20,12-27,0 4,7-8,4-9,-2 2,-2 27,35-116,0-78,-38 0,10-13,-14 46,26 42,-1 10,-19 0,10 1,-17 22,23-8,-34 74,29-50,-25 51,-20 20,36-54,-15 24,3-6,26-43,-21 30,30-46,-3-78,5-10,2-53,4 38,-12-37,-1 2,3 47,-4-40,1 19,13 87,-4 5,-22 72,-2 28,8-31,-22 84,2 4,25-75,-6 13,0 4,2 4,1-16,5 10,18-58,3-8,44-104,-19 42,25-71,-18 24,-15 33,8-76,-21 87,-6-63,0 84,0-24,-45 137,27-51,-29 61,0 7,23-42,-37 67,34-40,10-52,0 25,17-171,-13 11,10-39,-14 65,11 54,-15-16,17-8,-11-44,20 33,-5-7,-61 145,42-64,-42 71,5-89,39-6,-67 35,68-14,-25 12,29-94,2 2,1-30,8 37,-3-23,-1 46,-2-55,1 70,-5-11,-76 107,56-55,-48 45,0 2,48-42,-66 49,78-67,-6 12,3-114,18 61,-19-84,21 88,-9-3,-34 142,23-69,-3 23,-2 11,-11 50,23-76,-22 73,36-110,-1 3,3-126,3 58,-8-76,-23 38,12 51,-62-81,51 89,-31-35,27 41,12 4,-22 6,10 30,7 10,1 8,21 47,-3-52,4 74,0-83,9 27,34-62,19-44,-5 14,-1-93,-49 98,6-79,-18 87,-9-36,2 42,-11-9,-15-11,13 16,-50-17,51 27,-27 4,25 8,-12 10,8 0,-42 57,51-36,-65 93,68-86,-34 94,45-94,-6 40,13-54,0-5,47-59,-30 25,56-101,-62 87,14-105,-25 102,-21-79,7 87,-18-20,-29 0,30 29,-85-45,72 47,-32 2,-1 3,27 5,-56 7,51 0,16 0,-55 38,63-24,-26 34,37 0,8-20,1 78,6-72,12 51,-1-63,10 9,10-7,12-5,-4-5,12-7,31-33,-33 16,52-48,-70 37,12-21,9-32,-28 40,2-39,-3-4,-14 27,-17-103,6 109,-16-31,-21 14,16 30,-75-59,69 62,-51-18,8 23,1 13,-61-3,60 20,-10 1,-1 38,44-21,-59 78,71-59,-4 31,3 3,12-18,-7 50,28-23,5-43,9 41,-2-67,6 8,58-21,-46-5,51-6,-19-37,-37 20,65-80,-72 69,21-51,-34 30,-5 16,-11-46,4 57,-42-66,15 60,-28-33,-47 8,26 25,-17-6,-2 4,15 18,12-3,-3 1,-59 18,49-9,-2 21,5 6,31-3,-23 22,17 24,35-18,-27 78,42-64,-3 32,39 1,-13-33,41 11,10-3,-15-16,58 6,11-9,-25-23,3-2,10-6,-11-18,-5-6,47-3,-8-23,-7-9,-21-12,28-23,-58-15,-46 52,27-88,-43 88,-21-85,1 96,-29-52,-38 15,38 31,-37-12,-4 2,31 21,-48-18,-9 19,57 23,-103-10,109 14,-41 13,-14 33,45-3,-30 22,4 9,37 10,-49 37,65 10,10-71,3 72,18-98,6 13,106-112,-71 43,25-22,2-15,9-70,-23 28,-5-12,-9-3,-26 6,-7-1,-7-1,-18 2,0 31,-11 0,-18 11,-5 8,-12-14,-32-2,-9 8,-10 27,40 2,-6 4,-25 23,7 9,24-3,-41 10,5 6,58 2,-52 24,33 49,30-7,-1 5,5 0,20-1,0 17,39-14,-19-56,28 44,-27-66,25-7,16-53,-10 12,14-34,-14-35,-7 28,-14-8,-3 0,-4 8,-17-28,-32 35,14 34,-66-50,61 73,-42-26,49 42,-3 0,-6 31,6 89,1-21,3 39,18-46,6-5,12 8,0 21,6-4,16-39,4 25,34-59,-41-22,74 10,-47-25,12-6,28-34,1-8,-24 7,7-20,15-18,-21 12,-21 5,21-51,-7-2,-40 49,17-65,-42 43,-10 44,-18-63,3 83,-8-23,4 37,-7 57,11 47,-3-1,35 60,-4-98,14 21,17-23,-15-32,50 22,-47-36,24 3,23-10,-42-5,95-34,-83 12,31-23,-16-28,-35 34,14-88,-32 77,-17-54,-2 70,-5-9,-34 17,31 22,-31-12,10 93,13-13,-8 51,2 13,16 19,0-41,2 6,13-3,6-6,7 16,9-9,3-8,2-31,24 4,-22-54,-8-9,44-1,-38-10,57-48,-54 26,22-36,-13-12,-20 30,9-88,-25 78,0-23,-21 13,16 36,-35-28,35 39,-24 3,0 70,-4 21,0 12,12-10,2 3,-16 30,7 6,30 9,11-3,-9-40,8 1,20 16,13 9,2-16,1-25,5-8,22 27,13-12,17-36,4-16,-26 1,7-8,24-14,16-11,-9-5,2-12,-6-5,24 0,2-12,-37-11,-1-11,-13 3,-18 10,-2-5,14-16,7-10,-22 6,-18-39,-17 9,-11 3,-25 16,-7-45,-15 67,1 30,-52-45,43 62,-32-26,-12 26,40 10,-116 24,111 0,-49 32,-3 10,28 1,-49 45,57-23,11 2,5 10,2 30,7 0,19-36,11 34,21-58,-11-44,20 27,31-55,-25-9,38-16,1-8,-26-13,53-30,-57-47,-31 67,5-55,-8-1,-24 50,3-82,-75 72,30 16,-36 9,-4 2,18-2,-31 27,-2 9,22 7,-38 13,19 38,69-9,-12 31,6 8,24-8,-9 71,43-16,-6-44,58 67,-40-108,90 36,-83-54,41 0,-21-12,-25-4,46-28,-48 15,11-24,-16-7,-14 9,3-48,-10 48,-7-24,-32-14,3 28,-21-30,-5 0,4 30,-21-38,0 3,21 46,-42-47,12 77,33 1,-76 33,86-11,-33 32,38 51,19-37,5 26,4 0,12-26,9 37,31-25,-2-45,46 44,-35-60,17 9,43-35,-27 0,18-15,2-5,8-8,-36 4,0-6,-7-9,-9 1,-4-7,37-39,-84 75,6-7,-56 110,26-46,-8 71,5 14,14-26,26 31,6-2,-9-34,42 10,6-9,-31-46,64 41,1-78,-39-6,57-28,7-12,-26-4,6-4,3-14,-22-22,-13 0,18-8,-9-25,-13 6,-45 62,20-58,-43 84,0-3,-32 125,24-57,-9 66,3 5,14-48,0 56,10-58,1-44,6 27,27-95,-27 32,29-77,-35 66,0-20,-6 18,-5 12,-26 87,19-35,-19 104,48-80,-8-10,30-19,-11-29,83-62,-54 34,48-56,-11-10,-63 47,13-26,-8 4,-33 40,4-44,-21 57,-6 0,-32 57,13-14,-17 48,24 1,6 1,0-6,1 50,7-2,13-64,17 28,4-6,-7-52,34 31,0-50,-20-2,79-16,-41-2,27-14,-2-17,-3-7,-4-13,30-35,-6-4,-44 25,-9-33,-11 0,-27 46,-7-54,-49 35,21 56,-41-49,46 66,-17-2,-5 9,-32 43,13-9,-13 34,20 68,14-22,14 25,4 5,3 3,18-30,13 0,12-33,5-10,14 22,54 22,-65-103,70 10,-54-26,54-17,-37-19,-1-8,49-28,-16-12,-7-2,-21 12,8-36,-63 28,-11 33,-4-32,-17 53,-6 4,-58-7,46 22,-76-10,81 29,-91 54,76-20,-56 65,48-16,9 6,1 49,7-35,-2 16,9-15,19 40,-2-46,8-2,44 31,-14-86,54 51,-58-89,57-7,-46-15,57-37,-21-14,-1-7,37-25,-27 14,-5-8,-32 15,-8 4,17-24,-28-15,-9 6,-13 51,-12-74,0 111,-6-3,-42 160,37-61,-10 72,6 4,21-73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7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798 0,'-74'80,"20"-15,0-2,-64 49,12-9,63-38,-38-2,75-58,-28 12,17 23,-24 2,-2 76,18-71,-27 68,43-91,-21 27,19-35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7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840 171,'-52'66,"14"-24,39-18,-24-5,12 23,-17-2,28-3,-21-121,20 55,-25-73,20 96,-32 76,26-43,-21 91,38-94,5 27,20-34,-10-5,22-1,17-36,-24 14,21-20,-44 6,-2 11,-2-35,-8 24,-6-11,-19 9,7 10,-24-12,24 13,-22-5,17 6,-4 2,-8 44,26 17,-11 12,20 4,4-46,-34-95,18 53,-30-83,-74 52,18-3,-42 0,52 20,59 38,9 4,15 59,5-39,5 47,5-56,1 5,-10 29,1-27,-15 25,4-14,2-13,75-14,-29-20,61-17,10-12,-30 10,14 41,-44 24,-48 39,9 39,-11-56,0 34,0-59,4 0,113-72,-75 30,47-18,3-3,-39 11,37 7,-53 5,-12 16,-19 46,-2-29,-4 34,46-46,-30-1,31 20,-42 10,-5-3,0 2,97-124,-53 58,13-24,7-5,33 3,-55 27,31-8,-69 36,-4 66,0-38,0 38,51-81,-19 12,28-22,-27 28,-20 6,39 47,-38-16,36 78,-42-75,6 41,-10-30,-4-16,0 24,4-50,19-113,-14 65,13-95,-22 115,-9-5,-48 8,25 12,-95 59,62 15,-28 14,29-4,6 0,4 5,-8 34,7 6,26-15,9-33,8-3,22 9,-7-52,16 16,26-104,12-16,2-25,-13 6,-38 0,-1 33,-20-76,5 87,-14-30,-16 32,12 16,-48-28,46 36,-79-4,73 22,-40 5,-8 57,43-23,-39 44,1 8,31-24,-8 10,4 4,19 12,7-16,11 0,18-55,41-105,-23 40,14-35,-2-3,-15 26,19-76,-29 86,2-29,-12 43,0 9,79 7,-40-5,47-13,4-6,-28-6,31-22,-3 6,-44 35,46-23,-80 69,-1-6,22 71,-16-41,14 33,8-25,-23-26,25 16,-30-27,21-5,20-26,0 4,57-48,-65 35,30-20,-50 16,-11 15,4 83,-16-42,4 73,-5-26,0-36,4 28,52-99,38-55,0 9,-12-2,-7 6,-27 39,50-55,-85 79,7 2,-20 90,0-36,0 53,0 9,0-67,10 90,2-119,38-34,-27-10,66-82,-67 86,42-41,-56 78,18 84,-23-36,14 60,-9-84,2-13,-29-87,10 32,-5-41,0-1,3 35,10-41,-13 62,12-3,-71 129,36-38,0 2,-2 9,0 15,7-7,7-13,-17 59,4 0,23-59,-15 69,30-114,4-16,48-43,36-33,11-17,-36 33,3-3,13-9,-2 4,21-13,11-12,-9 6,-49 36,52-47,-83 68,-5 5,-17 92,-4-41,-1 71,0 7,0-43,6 67,2 6,-1-47,12 17,2-6,-4-42,21 8,-16-54,-4-5,55-55,-44 23,46-77,-55 55,-1-16,-5-52,-7 68,1-47,-2 0,-4 47,4-68,-16 74,9 4,-15 0,-44 72,30-19,-25 43,0 13,13 3,3-6,0 11,4 27,5-1,-11 34,10 1,6-9,18-52,16 3,6-8,3-38,24 24,-20-54,5-10,85-29,-31-3,41-27,8-9,2-17,-33 9,13-14,-15 7,-26 16,-4 0,42-37,-3-6,-38 15,-7 4,33-34,-47 4,-11 3,-8 25,-21-43,0 21,-5 61,-2-58,1 89,-5-8,-21 173,20-72,2 19,-2 24,4-17,8 20,3-23,5 5,9-4,5-8,18 26,-15-37,0-8,3-30,-10-38,57-41,1-11,21-21,3-9,-40 21,-2 0,22-11,-3-8,-18-18,-8 1,17-11,-22-18,-8-2,-13 15,-10-28,-15 49,0 50,-5-6,0 181,-1-81,2 25,4 8,15 42,-7-76,40 85,-32-123,25 9,-14-68,-8 18,59-90,-46 68,27-37,3-2,-21 23,32-43,-15-2,-30 68,37-89,-46 104,2-14,-2 119,-11-46,7 61,0 2,-2-54,1 44,1-4,-3-50,11 40,-17-59,47-49,21-11,17-39,-19 31,-2 3,-2-8,17-6,-44 43,-27 19,18 60,-29-29,24 121,-17-100,3 27,2-1,-1-32,0 26,-5-56,72-74,-48 39,37-53,3-11,-18 22,26-56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8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0 0,'30'72,"0"1,7 24,-12-50,-19-33,37-19,-16 31,18-24,4 55,-22-35,16 14,-5-38,-18-4,91-30,-72 16,47-16,0-1,-47 13,57-24,-66 29,-12 11,24 82,-33-43,16 67,-13-59,0-23,42-18,-9-37,9-4,-13 11,-15 21,-3 14,18 39,-23-17,28 89,-31-81,16 37,-17-51,-3-8,41-19,-28 4,28-24,-26 67,-7-17,-2 48,-6-36,0 29,-4-35,8 24,12-45,47-38,-12 4,15-23,8-3,-51 30,40-25,-59 37,-5 84,-5-37,-5 114,0-95,0 63,0-77,4 12,41-45,-17 55,19-28,-34 52,-3-21,-7-17,11 6,-8-29,78-104,-47 40,51-62,7-10,-26 30,16-28,-1 0,-25 34,14-27,-53 76,-10 24,-6 63,-4 44,0 0,0 47,4-109,-2 26,6-56,32-85,-1-7,19-34,-25 35,19-8,-32 41,29-33,-41 51,1 20,-9 103,0-63,0 76,5-107,47-83,-30 44,35-58,-52 89,10 84,-12-35,7 85,-6-94,-3 11,80-141,-53 65,32-47,-4 1,-38 50,25-26,-39 122,-7 32,18-16,-13 24,-2 8,10 18,-3-54,-5 28,8-86,74-138,-46 61,7-21,2-9,13-49,-29 67,0-14,-3 5,-12 35,-1-9,-31 158,16-76,-17 92,17-120,56-103,-17 4,27-32,-36 50,-20 55,-4 158,-2-101,-3 53,-2-10,1-71,57-61,-38 21,28-36,2-1,-26 34,67-82,-64 90,30-30,-46 51,10 83,-7-53,3 64,-3-75,3-7,68-11,-34-6,47-10,19-50,-54 42,20-23,-5 1,-37 30,33-24,-62 43,14 31,-3-9,1 14,14-26,-8-22,7 5,-1-10,-13 58,-1-25,0 75,-14-62,8 24,-9-32,43-37,-25 14,53-58,-55 40,14-12,-13 83,-15-27,9 58,-6-26,-9-21,13 17,35-84,-14 19,26-34,51-27,-61 42,68-44,-95 69,-1 6,-24 85,0-47,11 79,-9-87,13 20,46-130,-35 44,16-32,-2 1,-24 35,6-18,17 61,-21-24,26 52,-33-11,2 24,-12-12,10-13,36-59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7:40.239"/>
    </inkml:context>
    <inkml:brush xml:id="br0">
      <inkml:brushProperty name="width" value="0.4" units="cm"/>
      <inkml:brushProperty name="height" value="0.8" units="cm"/>
      <inkml:brushProperty name="color" value="#009193"/>
      <inkml:brushProperty name="tip" value="rectangle"/>
      <inkml:brushProperty name="rasterOp" value="maskPen"/>
    </inkml:brush>
  </inkml:definitions>
  <inkml:trace contextRef="#ctx0" brushRef="#br0">1176 619,'-40'-67,"9"23,1 5,7 11,-22-19,32 30,-3 6,-10 6,12 10,-17 6,19 1,-4 4,0 0,3 1,-3 0,3 15,1-16,-1 11,2-11,0-4,-20-25,5-10,-7-7,8-2,13 25,-4-4,-10 16,11 7,-6 5,6 9,13-13,-8 13,-10-73,10 38,-20-51,17 54,-3 6,-14 26,19-11,-19 16,24-15,0-4,-6 20,5-21,-2 15,-5-10,-8-32,0 67,-5-55,19 59,3 8,5 5,-5-1,4-11,-4-39,5 0,-20 1,8 10,-14-11,13 20,7-23,-4-69,1 21,3-51,-2 51,3 22,-20 64,9-26,-10 44,14-38,10-17,-10 18,14-86,2-19,-7 44,6-51,1 2,-4 57,-5 1,-6 66,-1-23,6 33,7-48,5 36,-1-20,-5 30,11 3,-8-27,16 38,-18-49,12 3,2-3,-6 29,6-2,-15 50,0-55,0 16,0 0,0-27,0 26,4-39,-2-3,27-2,-23 39,18-24,-14 29,-6 4,0-13,10 25,0-1,-11-23,16 28,-18-57,9-7,38-97,-21 56,0-25,0-1,-1 21,-13 13,3 6,-11 79,-5-29,0 22,0-1,0-26,7 39,-5-50,5 8,42-76,-32 29,42-47,-29 8,-9 32,8-25,-23 49,6 51,-10-21,10 32,-11-44,9-10,29-39,7-13,-10 20,25-35,-2 3,-36 39,22-26,-27 33,-6-4,-2 60,-10-26,4 40,2-37,5-19,74-56,-51 29,9-12,-1 0,-9 15,-18 4,17-7,-19 17,5 51,-7-20,3 42,14-7,-12-32,18 26,-22-46,4-1,50-57,-36 34,23-34,-1-4,-27 27,28-34,-35 6,-5 36,3-26,10-27,-14 46,9-47,-2-16,-16 23,-2 2,7 1,0 1,-6-1,-4 17,-3 41,-11-66,7 51,-6-66,9 25,-3-5,-9-14,-2-4,7 4,-5-2,-6 16,-5-2,5 15,1 6,-25-33,8 36,21 28,-21-17,29 40,-2 18,1-3,-1 14,6 24,-2-28,7 64,-3-63,5 38,0-49,5-2,13-70,-9 24,5-24,-1 0,-10 21,8-26,-11 23,0 14,-5-13,-32 96,23-51,-22 64,36-60,0-4,-14-69,5 36,-28-57,22 62,-18 7,-44 4,29 5,-14 10,3 3,21-2,-19 22,36-4,2-9,-4 24,17-28,-2 28,8-29,0 13,-63-23,37 5,-19 11,1 4,19 1,0 32,3 0,20-27,-10 38,12-49,0 13,5-16,-4 0,14-62,-13 31,-2-53,-7 60,-9-3,-36 33,14-11,-14 26,-2 5,-4-8,-13 34,36-24,5-3,4-6,0 12,2-2,13-21,2 9,4-17,8 32,-2-25,2 39,-3-38,0 18,5-28,1 16,0-18,-1 6,-5 6,5-11,20-3,24-28,7-10,13-4,-1 5,14-5,-15 4,-6-6,12 8,-5 0,-31-3,-5 0,-5 7,-20 19,-3 45,-9-17,4 67,-4-22,5-6,0-4,0-45,5-14,42-16,3-31,14 4,-13-17,-3 8,-16 15,15-10,-35 43,-2 38,-10-9,11 66,-8-62,13 27,8-1,-9-31,19 31,-22-55,14-15,-13-7,44-60,-36 52,22-51,-16 23,-21 14,17-28,-18 55,-9-7,3 22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7:46.510"/>
    </inkml:context>
    <inkml:brush xml:id="br0">
      <inkml:brushProperty name="width" value="0.4" units="cm"/>
      <inkml:brushProperty name="height" value="0.8" units="cm"/>
      <inkml:brushProperty name="color" value="#009193"/>
      <inkml:brushProperty name="tip" value="rectangle"/>
      <inkml:brushProperty name="rasterOp" value="maskPen"/>
    </inkml:brush>
  </inkml:definitions>
  <inkml:trace contextRef="#ctx0" brushRef="#br0">1442 232,'-9'-57,"-4"5,7 40,0-4,-4-10,9 11,-9-11,-11 20,2 1,-8 0,6 4,3-4,-4 5,-5 5,9-4,-8 14,14-8,-4 9,0 5,-6 9,4-5,2 3,6-13,4 2,-5 5,0-4,-10-3,-2-9,-6-1,-9-5,18 0,-30 0,34-5,-22-1,26 0,-4-4,-10-1,11 4,-11-3,1 29,10-14,-11 20,10-19,-1 5,-5 0,-5 0,8 0,-1-5,4 13,3-10,-3 12,5-6,5 3,-4 8,9-7,-9 1,-16-53,5 18,-6-31,8 25,11 8,-22 32,20-12,-15 33,24-28,-9 14,4-8,-5 9,5-5,-4 0,9 0,-9 0,4-5,-1 4,-2-4,7 5,-3 0,5 5,0-9,0 8,0-9,25-64,-19 37,23-60,-28 58,4-26,-5 22,0-22,0 21,-34 53,25-24,-30 40,38-21,-17 1,15 1,-9-1,7-16,4 1,-4 10,5-9,0 8,0-9,0 5,0 5,0-9,0 8,0 7,0-11,0 15,5-20,-4 5,9 0,-4 0,0-5,4 4,-4-4,0 5,4 0,-9 0,9 0,-4-5,33-81,-10 19,1-4,-3-3,0 0,3 2,-1 8,-2 8,-9 9,2-4,-14 13,20 75,-20-43,10 40,0 0,-13-35,3 30,-1 0,-5-22,0 22,0 1,0-21,0 39,0-45,0 3,0-7,0-4,24-82,-18 46,16-42,2-3,-14 33,14-27,-7 0,-10 32,20-42,-18 53,10-18,-18 21,9-9,1 4,2 63,2 18,5-34,-6 66,-6 3,-3-62,-5 44,0 1,0-45,0 57,0-69,0 4,0-9,32-75,-20 44,11-41,-2-6,-8 32,4-22,1-2,-3 17,3-16,0 0,-6 23,12-67,-11 67,4-27,1-3,-10 34,8-29,-15 39,4 1,29 56,-21-27,37 56,-37-54,12 8,-13-17,4-5,0-42,-9-20,3-7,-2 3,-2 3,-2 20,9-45,-13 0,0 45,0-23,0 2,0 32,0-43,0 54,0-12,0 6,0 2,0-8,-4 0,-3 9,-4-8,0 9,-2-17,6 14,-10-13,10 26,-9-13,-27 10,19-1,-27 5,-6 5,8 8,-47-5,46 14,3 3,-14-5,-5 20,2 3,18-14,-7 10,2-1,25-16,-25 13,35-14,3-7,-8 11,-1-31,4 8,-3-18,5 11,-1 6,-10 15,-9 7,11 1,-2 7,-1-3,13 1,-30 8,30-13,-13 8,12-9,9 0,-8 4,9-4,0 5,1 0,5-1,0 1,0 5,0-4,0-1,0-1,-7 13,5-8,-5 8,7 22,0-35,0 48,0-49,0 9,0 3,0-17,0 13,0-7,34-23,-4 14,14-21,1 9,-25 4,9 3,-14 4,-4 9,-5-1,-1 19,-5-18,0 13,0-21,0 25,0-20,0 20,0-25,-5 9,-1 1,0-4,1 8,0-9,103-36,-69 21,29-18,18-11,-15 7,-18 12,8-10,-1 0,-13 12,-25 0,14 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7:48.911"/>
    </inkml:context>
    <inkml:brush xml:id="br0">
      <inkml:brushProperty name="width" value="0.4" units="cm"/>
      <inkml:brushProperty name="height" value="0.8" units="cm"/>
      <inkml:brushProperty name="color" value="#009193"/>
      <inkml:brushProperty name="tip" value="rectangle"/>
      <inkml:brushProperty name="rasterOp" value="maskPen"/>
    </inkml:brush>
  </inkml:definitions>
  <inkml:trace contextRef="#ctx0" brushRef="#br0">1 300,'0'-60,"0"5,5 43,-4-4,19-15,-12 15,13-15,-10 20,5 5,5 23,-2-2,-4 14,13 27,-6 16,9-8,-13 2,-3-49,-8-4,23-28,-10-6,7-12,-9-5,-7 23,-2-13,1 12,-4 4,9-14,-7 12,6-6,-7-1,8 12,2-16,1 23,2-18,-8 13,4-9,5 5,-8 0,13 0,-14-5,9 3,-4 2,-5 57,-2-24,-8 43,-4 3,2-29,0 14,0-2,0-26,0 8,0-11,0-5,0 9,0-8,0 4,0 4,0-8,0 4,-5 4,4-13,-19 8,-3-15,-7-1,-2 0,15-4,-44 4,22-5,-22 0,33 0,17 0,-5-20,-1 10,-1-15,3 9,3 3,-4-12,9 6,-13-8,13 10,-9-4,5 4,5 0,-24 40,19-15,-15 33,21-30,5 9,0 10,0-5,0 3,0-17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06:13.124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1 1,'30'72,"0"1,7 24,-12-50,-19-33,37-19,-16 31,18-24,4 55,-22-35,16 15,-5-40,-18-3,91-30,-72 16,47-16,0-1,-47 13,57-24,-66 29,-12 11,24 82,-33-43,16 67,-13-58,0-25,41-17,-7-37,8-4,-13 11,-15 21,-3 14,18 39,-23-17,28 89,-31-81,16 37,-17-51,-3-8,41-19,-28 4,28-24,-26 67,-7-17,-2 49,-7-38,2 30,-5-35,8 24,12-45,47-37,-12 3,15-23,8-4,-51 31,40-24,-59 35,-5 85,-5-37,-5 114,0-95,0 63,0-77,4 12,41-45,-17 55,19-28,-34 52,-3-21,-7-17,11 6,-8-28,78-106,-47 42,51-64,7-9,-26 30,16-28,-1 0,-25 35,14-28,-53 75,-10 25,-6 63,-4 44,0 0,0 47,4-109,-3 26,8-56,31-85,-1-7,19-34,-25 35,19-8,-32 41,29-33,-41 51,1 20,-9 103,0-63,0 77,5-109,47-82,-30 45,35-60,-52 90,10 84,-13-34,9 83,-7-93,-3 12,80-143,-53 67,32-49,-4 2,-38 50,25-26,-39 122,-7 32,18-16,-13 24,-2 8,10 18,-3-54,-5 28,8-86,74-138,-46 62,7-23,2-8,13-48,-29 65,0-13,-3 5,-12 35,-1-9,-31 158,16-76,-17 93,17-122,56-102,-17 4,27-32,-36 51,-20 54,-4 157,-2-100,-3 53,-2-10,1-71,57-60,-38 20,28-37,2 0,-26 35,67-83,-64 90,30-30,-46 50,10 84,-7-52,3 62,-3-74,2-7,70-11,-35-5,47-12,19-48,-54 40,20-22,-5 2,-37 28,33-22,-62 41,14 32,-3-9,1 14,13-26,-6-22,6 5,-1-10,-13 58,-1-24,0 73,-14-61,8 24,-9-32,43-37,-25 14,53-58,-56 40,16-12,-14 83,-15-27,9 58,-6-26,-9-21,13 17,35-84,-14 19,26-34,51-27,-61 42,68-44,-95 69,-1 6,-24 85,0-47,11 80,-9-88,13 20,46-131,-35 45,16-32,-2 1,-24 35,5-17,19 59,-22-22,26 50,-33-10,2 24,-12-12,10-13,96-103,-63 42,50-44,-2-4,-51 36,51-44,-80 76,1 5,-13 100,0-43,0 70,0-50,0-27,5 0,44-85,-28 20,34-34,-45 41,0 8,-1-4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1177 392,'-19'59,"-13"72,25-98,7-7,28-103,-21 18,17-48,-34 54,-1 33,-41 9,29 2,-30 9,-65 46,41-14,-2 21,-15 20,9-7,20-14,3 3,-35 42,2 10,28-16,10-7,-3 14,22-14,10-9,21-41,11 9,43-92,10-27,-14 25,11-28,11-22,-14 18,-15 12,8-49,-7 0,-27 54,5-55,-21 80,0 27,-48 145,38-74,-18 74,6 0,29-76,-6 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41 0,'-18'75,"10"7,3-6,-5 11,10 66,4-118,-2 12,53-97,14-30,17-34,-11 13,-67 78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1054 79,'-91'34,"-18"19,-17 14,18-3,34-12,7 3,-39 34,3 5,28-21,13-4,5 24,13-21,12-6,36-27,2 8,28-37,19-5,5-18,26-17,7-8,23-29,-22 24,2-8,-1-30,-12 2,-2 9,-5-43,-14-2,-39 49,9-66,-40 67,3 30,-24-20,17 47,-32 65,35 67,-9-8,35 15,71-15,-45-65,49 8,5-9,-40-31,98-2,-52-35,0-9,47-11,-33-10,7-8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1589 605,'-15'58,"-5"49,24-58,2 47,19-78,-11-7,90-66,-59 27,53-46,-15-33,-52 56,-7 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1194 672,'-14'42,"-17"61,21-32,41 47,-19-92,29 7,-15-24,-3-14,90-57,-62 29,11-11,4-7,37-46,-32 6,-61 73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4-28T08:25:45.836"/>
    </inkml:context>
    <inkml:brush xml:id="br0">
      <inkml:brushProperty name="width" value="0.4" units="cm"/>
      <inkml:brushProperty name="height" value="0.8" units="cm"/>
      <inkml:brushProperty name="color" value="#76D6FF"/>
      <inkml:brushProperty name="tip" value="rectangle"/>
      <inkml:brushProperty name="rasterOp" value="maskPen"/>
    </inkml:brush>
  </inkml:definitions>
  <inkml:trace contextRef="#ctx0" brushRef="#br0">664 936,'6'-116,"-2"20,-4 22,0 40,0-95,13 33,-6 6,12 6,7 32,-12 28,38-49,-31 56,17-20,-19 23,13 75,-12-44,32 116,-32-100,24 93,-24-82,8 63,-19-69,6 15,-14-23,4-7,5 40,-3-35,4 35,-2-40,-8 3,63-134,-45 74,23-56,2-3,-21 48,31-77,-35 84,17 23,-24 62,8 25,6 59,-12-62,2 20,-2-1,-6-30,26 71,-28-101,19 20,7-147,-19 56,17-54,0-5,-17 42,9-27,0-1,-7 19,0-43,-10 74,-5 22,-13 117,-1-29,3 27,1 0,-2-29,5 24,7-87,0-113,0 54,2-25,-4-6,-26-32,14 33,-19 8,-2 7,15 31,-28-20,32 50,-76 98,25-18,8 4,-10 18,4-7,4-8,1-2,-15 37,-5 4,-16-2,5-11,4 3,12-21,11-17,46-54,84-143,-36 69,20-62,-6 2,-30 66,1-79,-10 115,-10-18,-28 169,6 12,4-52,0 4,6 5,3-12,1-23,0 33,22-95,78-104,-36 21,0 6,1-7,-14-6,-6 9,1 17,24-63,-42 102,-5 10,-20 92,7-39,-22 88,23 2,-9-50,16 4,3-7,-5-40,14 26,-11-60,44-50,22-42,-7 1,-14 9,-6 5,-25 22,28-29,-42 59,-12 80,-7 34,6-19,-14 65,-2 2,13-60,-7 44,10-87,12-19,42-109,-18 39,27-82,-16 39,-23 44,9-26,-41 215,11-102,-7 44,2-8,9-64,30-63,18-40,25-42,4-12,-10 11,2-8,-14 33,7-11,-2 3,-12 20,-12 16,-4 7,20-37,-4 10,-13 32,-25 46,-43 108,15-37,-13 55,0 6,10-24,3 38,8-42,10-60,52-82,-39 32,39-71,-70 248,6-88,2 61,0-4,4-70,6 41,4-81,52-97,-9-21,-10 32,-1-2,1-37,-12 49,-15 37,-24 96,-7 33,9-16,-16 31,-2 9,20-39,2-11,-6 2,-1 53,15-120,19 3,20-90,-11 12,7-27,-5-3,-16 8,18-32,-15 56,-14 41,7-15,-46 139,16-15,-2 9,-12 4,-1 7,5 45,4-7,-14-8,22 12,7-85,20-58,54-80,-28 2,30-47,0-12,-25-10,4 40,2-4,-10 0,-6 10,3 14,20-58,-52 134,3 7,-18 90,10-19,-10 17,0 2,11-9,-12 17,15-58,5-27,38-58,-15 9,18-50,-1-5,-16 35,7-24,-4 7,-23 49,12-16,-35 121,10 7,-10 21,-2 9,7-41,1 3,2 20,-1 13,1-13,-6 47,11-44,2-6,-1-11,4-57,2 11,41-96,-19 22,25-48,4-11,10-6,3-28,-2-2,-7 26,-22 20,-6 11,-20 47,-16 85,-10 32,-9-8,2 28,-2 29,0-18,1-46,0-3,-5 49,3 3,7-31,2-12,-1 4,0 32,46-129,19-75,-2 12,7-59,0-6,-27 50,26-45,-46 103,-2 13,-39 117,25-51,-26 68,28-76,9-29,54-107,-14 9,1-9,6-1,1-2,5-15,-2 0,-14 16,-2 6,32-47,-35 43,-6 8,-1 30,-17 18,-23 107,-10 35,2-14,-2 20,3 8,11-34,5-10,3 3,0 41,9-112,29-102,17 2,-3-46,-8 63,-36 36,-4 31,-15 103,8-52,-8 81,11-91,9-27,31-37,24-95,23 0,-35 13,-3 4,14 14,-8-34,-9 75,-32 25,17 3,-45 109,0-14,-12 59,1 16,15-47,1 1,-16 40,1 12,15-26,4 5,-3-11,-8-13,1 2,6 35,3 17,-1-29,-5-2,5-20,14-26,12-71,17-111,11 21,-19 7,1-10,8-18,2 2,19-42,-28 35,1-17,-1 16,-2 34,-2 1,3-67,-4 12,-1 57,-10-21,-14 86,-18 81,-7 39,3-21,7 3,-1 19,1-17,-5 11,17 28,-7-71,10-37,44-90,12-31,-18 33,19-35,3-10,2-27,-34 76,26-74,-48 111,0 2,-20 97,11-14,-11 33,-2 2,6-14,-7 43,10-22,7-63,0 44,41-153,9-36,-7 20,21-28,5-15,-18 17,-5 6,19-30,-12 1,-8 10,-28 51,-14 44,-41 163,4-4,14-56,2-1,2 52,6-82,-4 58,18-93,46-70,14-32,-11 5,19-15,5-9,-28 21,-6 10,13 8,-13-6,-6 14,-25 51,-38 138,2-2,-4-9,0 18,13-16,5 8,-1-10,-5-14,0 4,5 2,1 18,0-2,2-20,-1-17,1-4,-3 69,4-13,7-52,9-3,2-90,61-90,-27 21,3-4,8-11,11-28,2-2,-9 22,5-7,8-18,8-13,-8 14,-10 19,-1 3,0-5,2-7,-10 18,4-8,7-19,-65 118,-64 125,23-43,-24 49,-3 5,11-20,12-27,0 4,7-8,4-9,-2 2,-2 27,35-116,0-78,-38 0,10-13,-14 46,26 42,-1 10,-19 0,10 1,-17 22,23-8,-34 74,29-50,-25 51,-20 20,36-54,-15 24,3-6,26-43,-21 30,30-46,-3-78,5-10,2-53,4 38,-12-37,-1 2,3 47,-4-40,1 19,13 87,-4 5,-22 72,-2 28,8-31,-22 84,2 4,25-75,-6 13,0 4,2 4,1-16,5 10,18-58,3-8,44-104,-19 42,25-71,-18 24,-15 33,8-76,-21 87,-6-63,0 84,0-24,-45 137,27-51,-29 61,0 7,23-42,-37 67,34-40,10-52,0 25,17-171,-13 11,10-39,-14 65,11 54,-15-16,17-8,-11-44,20 33,-5-7,-61 145,42-64,-42 71,5-89,39-6,-67 35,68-14,-25 12,29-94,2 2,1-30,8 37,-3-23,-1 46,-2-55,1 70,-5-11,-76 107,56-55,-48 45,0 2,48-42,-66 49,78-67,-6 12,3-114,18 61,-19-84,21 88,-9-3,-34 142,23-69,-3 23,-2 11,-11 50,23-76,-22 73,36-110,-1 3,3-126,3 58,-8-76,-23 38,12 51,-62-81,51 89,-31-35,27 41,12 4,-22 6,10 30,7 10,1 8,21 47,-3-52,4 74,0-83,9 27,34-62,19-44,-5 14,-1-93,-49 98,6-79,-18 87,-9-36,2 42,-11-9,-15-11,13 16,-50-17,51 27,-27 4,25 8,-12 10,8 0,-42 57,51-36,-65 93,68-86,-34 94,45-94,-6 40,13-54,0-5,47-59,-30 25,56-101,-62 87,14-105,-25 102,-21-79,7 87,-18-20,-29 0,30 29,-85-45,72 47,-32 2,-1 3,27 5,-56 7,51 0,16 0,-55 38,63-24,-26 34,37 0,8-20,1 78,6-72,12 51,-1-63,10 9,10-7,12-5,-4-5,12-7,31-33,-33 16,52-48,-70 37,12-21,9-32,-28 40,2-39,-3-4,-14 27,-17-103,6 109,-16-31,-21 14,16 30,-75-59,69 62,-51-18,8 23,1 13,-61-3,60 20,-10 1,-1 38,44-21,-59 78,71-59,-4 31,3 3,12-18,-7 50,28-23,5-43,9 41,-2-67,6 8,58-21,-46-5,51-6,-19-37,-37 20,65-80,-72 69,21-51,-34 30,-5 16,-11-46,4 57,-42-66,15 60,-28-33,-47 8,26 25,-17-6,-2 4,15 18,12-3,-3 1,-59 18,49-9,-2 21,5 6,31-3,-23 22,17 24,35-18,-27 78,42-64,-3 32,39 1,-13-33,41 11,10-3,-15-16,58 6,11-9,-25-23,3-2,10-6,-11-18,-5-6,47-3,-8-23,-7-9,-21-12,28-23,-58-15,-46 52,27-88,-43 88,-21-85,1 96,-29-52,-38 15,38 31,-37-12,-4 2,31 21,-48-18,-9 19,57 23,-103-10,109 14,-41 13,-14 33,45-3,-30 22,4 9,37 10,-49 37,65 10,10-71,3 72,18-98,6 13,106-112,-71 43,25-22,2-15,9-70,-23 28,-5-12,-9-3,-26 6,-7-1,-7-1,-18 2,0 31,-11 0,-18 11,-5 8,-12-14,-32-2,-9 8,-10 27,40 2,-6 4,-25 23,7 9,24-3,-41 10,5 6,58 2,-52 24,33 49,30-7,-1 5,5 0,20-1,0 17,39-14,-19-56,28 44,-27-66,25-7,16-53,-10 12,14-34,-14-35,-7 28,-14-8,-3 0,-4 8,-17-28,-32 35,14 34,-66-50,61 73,-42-26,49 42,-3 0,-6 31,6 89,1-21,3 39,18-46,6-5,12 8,0 21,6-4,16-39,4 25,34-59,-41-22,74 10,-47-25,12-6,28-34,1-8,-24 7,7-20,15-18,-21 12,-21 5,21-51,-7-2,-40 49,17-65,-42 43,-10 44,-18-63,3 83,-8-23,4 37,-7 57,11 47,-3-1,35 60,-4-98,14 21,17-23,-15-32,50 22,-47-36,24 3,23-10,-42-5,95-34,-83 12,31-23,-16-28,-35 34,14-88,-32 77,-17-54,-2 70,-5-9,-34 17,31 22,-31-12,10 93,13-13,-8 51,2 13,16 19,0-41,2 6,13-3,6-6,7 16,9-9,3-8,2-31,24 4,-22-54,-8-9,44-1,-38-10,57-48,-54 26,22-36,-13-12,-20 30,9-88,-25 78,0-23,-21 13,16 36,-35-28,35 39,-24 3,0 70,-4 21,0 12,12-10,2 3,-16 30,7 6,30 9,11-3,-9-40,8 1,20 16,13 9,2-16,1-25,5-8,22 27,13-12,17-36,4-16,-26 1,7-8,24-14,16-11,-9-5,2-12,-6-5,24 0,2-12,-37-11,-1-11,-13 3,-18 10,-2-5,14-16,7-10,-22 6,-18-39,-17 9,-11 3,-25 16,-7-45,-15 67,1 30,-52-45,43 62,-32-26,-12 26,40 10,-116 24,111 0,-49 32,-3 10,28 1,-49 45,57-23,11 2,5 10,2 30,7 0,19-36,11 34,21-58,-11-44,20 27,31-55,-25-9,38-16,1-8,-26-13,53-30,-57-47,-31 67,5-55,-8-1,-24 50,3-82,-75 72,30 16,-36 9,-4 2,18-2,-31 27,-2 9,22 7,-38 13,19 38,69-9,-12 31,6 8,24-8,-9 71,43-16,-6-44,58 67,-40-108,90 36,-83-54,41 0,-21-12,-25-4,46-28,-48 15,11-24,-16-7,-14 9,3-48,-10 48,-7-24,-32-14,3 28,-21-30,-5 0,4 30,-21-38,0 3,21 46,-42-47,12 77,33 1,-76 33,86-11,-33 32,38 51,19-37,5 26,4 0,12-26,9 37,31-25,-2-45,46 44,-35-60,17 9,43-35,-27 0,18-15,2-5,8-8,-36 4,0-6,-7-9,-9 1,-4-7,37-39,-84 75,6-7,-56 110,26-46,-8 71,5 14,14-26,26 31,6-2,-9-34,42 10,6-9,-31-46,64 41,1-78,-39-6,57-28,7-12,-26-4,6-4,3-14,-22-22,-13 0,18-8,-9-25,-13 6,-45 62,20-58,-43 84,0-3,-32 125,24-57,-9 66,3 5,14-48,0 56,10-58,1-44,6 27,27-95,-27 32,29-77,-35 66,0-20,-6 18,-5 12,-26 87,19-35,-19 104,48-80,-8-10,30-19,-11-29,83-62,-54 34,48-56,-11-10,-63 47,13-26,-8 4,-33 40,4-44,-21 57,-6 0,-32 57,13-14,-17 48,24 1,6 1,0-6,1 50,7-2,13-64,17 28,4-6,-7-52,34 31,0-50,-20-2,79-16,-41-2,27-14,-2-17,-3-7,-4-13,30-35,-6-4,-44 25,-9-33,-11 0,-27 46,-7-54,-49 35,21 56,-41-49,46 66,-17-2,-5 9,-32 43,13-9,-13 34,20 68,14-22,14 25,4 5,3 3,18-30,13 0,12-33,5-10,14 22,54 22,-65-103,70 10,-54-26,54-17,-37-19,-1-8,49-28,-16-12,-7-2,-21 12,8-36,-63 28,-11 33,-4-32,-17 53,-6 4,-58-7,46 22,-76-10,81 29,-91 54,76-20,-56 65,48-16,9 6,1 49,7-35,-2 16,9-15,19 40,-2-46,8-2,44 31,-14-86,54 51,-58-89,57-7,-46-15,57-37,-21-14,-1-7,37-25,-27 14,-5-8,-32 15,-8 4,17-24,-28-15,-9 6,-13 51,-12-74,0 111,-6-3,-42 160,37-61,-10 72,6 4,21-73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DB1F3-A89E-3145-877C-BAB9C53BD36E}" type="datetimeFigureOut">
              <a:rPr lang="en-CH" smtClean="0"/>
              <a:t>27.06.2026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2EF6D-067E-AD43-BE9C-636F7175256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66267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89FB85-C087-77C3-D15F-9AFA61337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1B7453-DEB7-BFC7-9DCF-23AFFE5B89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024F7A-CB7B-EC18-C038-CF56F0EE41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19B76-3045-EF81-94E7-AD905BA05B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E57C2-280E-44C2-96D3-4988EF2619AA}" type="slidenum">
              <a:rPr lang="en-CH" smtClean="0"/>
              <a:t>1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10374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BF03BB-E6D5-4349-5AC9-314E6065CA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E27803-4CD5-40CA-096B-BF81E3A0B5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7482A1-1F30-E855-23D6-6FA6A19F50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2049C-EBEE-B008-C055-F97C3BD1AE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2034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48CF0-CF8C-641B-F5A5-08247DFC7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3236CA-E1B6-4B68-E7AA-20A36EAA3A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E03965-A0AB-38E9-D3BC-7D2E00E767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F2E156-6137-331B-0158-9639E44992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05234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D9970-DBF5-54FA-9AF7-36F86D5AF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C6C16C-F05D-AA6E-0DC7-5C77CF0F9A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73E09C-4BF6-682B-B7AA-7CE890DA50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BC1114-40E5-A427-E1FE-BAE13EA3E0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03976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C62A3-D3B3-D6E8-F206-095BCC3C8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0E8CC9-E3DF-33F3-34BD-D8DF92A080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AB2F15-7031-C126-C181-8E0BE336C1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71CDA-118F-73D4-553B-B5BE4CC50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470801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B452C-D425-D253-9E41-C388C31DA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CDA9FB-1C5B-F640-A22F-08E9395E99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8CB960-5399-C4EF-652C-7855FC7EBF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CC5CAA-140A-B70D-C4DF-47F80D3F27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978306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9B2C8-0B8B-2C32-C285-47229192A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EDEB6E-4EAD-C3A7-B632-C53AD10BCB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A44863-00D8-EC80-DD4A-7322538A48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992F45-2A8D-28BE-586E-B7F12EAFDA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16979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B49C3-A566-4114-095C-73BAE4D8A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7A7C17-3AF6-F34C-CA49-F9B892CA8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F623C4-407A-CDA1-0B86-2B2689354C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BFE3B-DA55-FE7E-3048-CCE91D3C83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63423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8E700-1451-137D-070D-AC089A82A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EC8543-CD13-600C-A758-F0CEED92CD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8E1074-8894-7F0F-CF3C-6B07D1A1D0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06209-129D-8F86-5008-178B18FC94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04275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5354F8-BE2A-B4DA-6245-45FB25BCD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3D4E9C-AB01-8EA1-9815-84443C1F9B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9F2452-16DE-CD04-6C1D-2F2E77718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04F659-9C6A-4555-207B-D729FBE806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30068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DB20B-A187-DBEE-134A-FE33278E2F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BDDA9B-E02C-2522-F846-3766E44847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99C6FD-0D99-1438-18AC-5E458213D2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1FCA1F-8CB2-24FC-46D9-20A76964D2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6412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BBA78-4975-3CD9-956F-38F1D7575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BEDC11-24AC-A228-7154-156739C07C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E7B1C3-97A3-A16D-C205-C20B038708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7707A-0FEA-C319-956D-019B4D87BB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969644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CEAB5-DA7A-1419-933F-08640B3F0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88F09C-32F4-5CBA-9BA9-16BCDE45DA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86C5A6-1227-DF71-BA02-29E0BE6E8F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83E267-74D2-2536-78D6-4985C8D058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17290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40F8B-2D2A-7FF0-82B6-2DAAA09D8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2670C6-5E1B-9AED-0DC3-D9C8680194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D5CCEA-7B3E-3B9D-6008-4186EBEFCE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09BE3E-6E76-458C-45FA-02DC18F41F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759395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39A46-068A-318C-94EB-F9CD8F4CF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1190FC-04BA-72BD-54F7-468CB4D412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3145DA-D6EE-BBD9-C90E-F582063BEC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57AA66-14F9-1DB2-44B2-E1FB4ADC6F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857738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98162-A4F0-FC36-9F1F-DD6272AE0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05C56C-9B6F-CAB3-44BB-9AF9422B88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77B02C-0E6D-6E5E-EA75-2EF60C18DB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218D95-A787-29CD-4929-7BE4D97B78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583605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692DA3-D2E1-3587-87AB-F0420EB66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D20F33-0F89-A335-3800-4DA9AB78F2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9EA037-2B35-6924-427B-8CCE25DBD1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F202C9-CACF-B186-5100-F493BFAD48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26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501703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29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244941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CH" dirty="0"/>
              <a:t>um over ladders!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33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315311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862BA-01FB-BBAD-D750-ACE4D9C48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8D369C-7017-8AAF-D73D-9DFF21385D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FF40C3-DC4E-6E4C-08F6-32C4E34621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CH" dirty="0"/>
              <a:t>um over ladders!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84D34A-DD83-8765-C612-F40D6DB5E0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34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159398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39D43-1AE7-ED96-BF3B-71CFAEE14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A4CFB3-5804-EA8D-8AE2-2D43870659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3E4B36-E97F-4DE3-8E71-ED3512C885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3B1F88-7361-CA3F-8C78-50429ABE0B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35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99094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BDCD9-F7AD-6D64-2AAF-A175181B60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37736D-46B9-9071-77C6-C2E8996BAD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0454CC-8E76-14FB-D4DF-8D0B3446FE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8B07D-B700-78F8-F2B1-CB875F761D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36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4447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32B34-9C3C-B65B-CB0A-2EBBD870C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BA30A6-F544-E524-1CFA-B58E240557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431A53-8ECF-0385-5BC8-4BBD6A308A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13252F-DC6C-B429-49D8-38A0E1373A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26636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CD32B-B361-36E3-71B8-85CF5B1AA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C1D2A0-ADA6-E3C0-4253-046E1B4B04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8961F6-4F13-DB1F-7375-903C2DCF5F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D68AB-93D6-0997-7B86-702D582C7F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39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443786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BAC84-3734-710D-33D1-FE71F0608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13D973-6710-D26D-27FE-1604CF0F4B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1FC9BC-EE86-5381-DAEE-5F12E99234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3EADB-111A-4CD3-49A3-8101AEECA0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E57C2-280E-44C2-96D3-4988EF2619AA}" type="slidenum">
              <a:rPr lang="en-CH" smtClean="0"/>
              <a:t>40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283836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F2938-C2DE-A95E-32DB-6AAB3801D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2E1A92-78F5-4A95-47A7-0DE3468A6E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5B6751-B261-982C-2FDE-0FA76E6896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22E993-70C4-A2DC-1B51-4117D53A3B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E57C2-280E-44C2-96D3-4988EF2619AA}" type="slidenum">
              <a:rPr lang="en-CH" smtClean="0"/>
              <a:t>41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478879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2301B-5FC9-DD59-4363-4E080C52F6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BD872A-E942-4300-FEB4-42610B5284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B3308D-D920-5A87-8859-A56C2A4D2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AA28C1-6EEB-B806-E34B-E70FAFD6CB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42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136067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C8555-0A39-620C-E253-8CF8FDB62C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54C833-7E72-C76F-B80C-8C1BC42B58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791071-8B7D-B2FC-24CC-4666DA06D5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F65A0-3790-07E4-F3B9-D5792327DA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43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665389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B24B7-5CCF-A0DD-F8B3-847BE9981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1B673E-A568-1946-97F1-EABCCE8F0F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2C74B1-B774-C6EB-776D-2A9C79629E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2B137-6598-48B9-5358-C518EE965C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44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65408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34D6F-4D01-52B5-1B39-1E715E338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63C9D5-44DF-6E78-BAC4-67027DDEC6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DBE739-21A2-F6CE-D2C7-339A5D0547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AD9F32-CC52-494E-A457-68BDC7FB39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51788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9113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93D99-C404-3F6F-64DE-CD59A2EF2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F4379D-25BB-83F9-7273-D2665BB1FA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89603C-B015-9691-163D-F619F09582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21B6DD-6B47-CA70-1033-526F44083F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60048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6DC79-5C28-3A59-D631-20D4E4BA3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663C6D-C9A3-006F-C05E-CA952804C0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05E425-40DD-0934-2F48-EC4C72B99B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5AE19-62F8-2A12-3E6C-303F7277DA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6465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06DAE-5DC6-49B9-395C-BCB554A6A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A6C330-A3FB-7C62-94B7-88E90685BC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97EAF5-95AC-961B-91F4-31C641AD57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E1755-9FA3-EA84-E30F-B26AC46D31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92911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E51FF8-A740-E124-1D53-92E4D40DF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4ED346-87B9-0F05-EE24-6C517048A2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097CE2-0711-F493-749A-51448C9736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A0D353-B333-9539-9474-A1E1D3DF16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A2EF6D-067E-AD43-BE9C-636F71752566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41291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2F4E1-7F7D-9D19-3370-0DF0733297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C49A9F-C9ED-63A3-F273-49C268101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E1C1FA-EEDD-CDF3-1755-7FF2EFC01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458A-92E2-A248-89BC-3F4DB6C5ADA2}" type="datetime1">
              <a:rPr lang="de-CH" smtClean="0"/>
              <a:t>27.06.26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7898C-F8F3-114E-DF0D-7D6A95A09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7F9C0-7C02-253B-4B46-81B006677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8253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D6094-6C27-D5C6-379F-07659299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F8FA74-4995-FBB0-16BC-32F7B5E2D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19066-F29E-F3E2-650B-F77651331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EECB6-923F-C445-929E-8CF8D15F8B9F}" type="datetime1">
              <a:rPr lang="de-CH" smtClean="0"/>
              <a:t>27.06.26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7E5BD-6180-CFDB-CB61-2A91C531B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F010C-1CCA-6CEE-AD46-7D2342098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8318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BDC937-6531-603E-5569-E473501B03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50AFDF-894D-1FFF-24B8-4BB67E859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EE43-7778-9BA4-6DE3-E6FC0E288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8B52-F249-BF4B-B185-CDBDE2070192}" type="datetime1">
              <a:rPr lang="de-CH" smtClean="0"/>
              <a:t>27.06.26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4CC11-DAE1-5187-7CFB-D8CF1E5C2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5C2F3-546F-957F-1AE6-50C67A8D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0963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E85C5-8C86-07CC-8978-94B79E7CF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AE0F2-2779-5D9A-3FD2-E59EA707C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48248-1257-9E51-8550-B5FB4FDF5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07B7-8E3F-3E41-BA23-C31531A13D92}" type="datetime1">
              <a:rPr lang="de-CH" smtClean="0"/>
              <a:t>27.06.26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A6726-9B93-FAD1-1D5C-581E1B0DA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BB524-53A5-89A2-E48A-E6C9645BA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6749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3C581-A29B-EB7E-102D-C2E4728CF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E1099-3DDD-E893-3F68-6BA0DF7DA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BEE94-626D-B3B4-33E0-07B6A76D2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57E8E-A4A4-E841-8E73-E325BE9F7DA9}" type="datetime1">
              <a:rPr lang="de-CH" smtClean="0"/>
              <a:t>27.06.26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8A97B-0F2D-E0F1-BCBC-43408682D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6AEE4-A028-3FDB-0FC3-1A03EB76B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812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8E668-4DF8-FCF8-61CA-E5B71984A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17D1B-83C4-D169-D5D2-DE92415F16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7A934E-36C5-4491-0B29-8073699B3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62512-0A14-1CF6-9AA5-F60B2E5DB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E62C-C96D-F342-87F6-577E84932D72}" type="datetime1">
              <a:rPr lang="de-CH" smtClean="0"/>
              <a:t>27.06.26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213AEE-B118-0918-456E-7DE2ED42C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E227D7-18AF-758C-8616-2CCEB0C77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29356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DE6F5-667B-7E3C-CDD5-54587303B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7F4614-B947-7633-168B-CAE5D1D78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E9DE4-99F2-EEA2-C3D9-57DCD5BB69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C28900-D994-78CB-4FCD-BC6E02C416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BE1BF3-23C0-D450-2884-26054950A7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74BFE3-2417-47DD-9CA6-FA9B64FBA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E788-F7F9-BB4C-AB33-34B2DED3D7FB}" type="datetime1">
              <a:rPr lang="de-CH" smtClean="0"/>
              <a:t>27.06.26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10B7CA-B9AA-B125-A981-8CC592A4D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696006-829E-127E-2A8D-33285FDEC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4744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9A2DF-0CEE-74FA-51D7-C795ED4D1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5A8A31-5BC9-7ED8-39CC-60A76DA82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3251-1302-1B43-B3F5-A24C52DB035C}" type="datetime1">
              <a:rPr lang="de-CH" smtClean="0"/>
              <a:t>27.06.26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68192F-C33D-9934-D5CA-D133F199F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80481-9B68-1501-8716-EC039462E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75817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E91ADE-BBD3-C3DF-EE3F-62D4A3E49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7B024-A4B7-5D4B-8E50-C612937185BF}" type="datetime1">
              <a:rPr lang="de-CH" smtClean="0"/>
              <a:t>27.06.26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77F9FF-CC81-681C-CC08-FC2716637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65B25-A245-4A9E-0314-F52D756FD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9390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3220B-29A0-B219-2574-37EA3B3A4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6656A-89B6-49BA-1366-FCA62BA39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A7A1E3-4C8F-4E3F-5CEB-116B23E11B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CE53CF-3E99-C539-EDE0-872123EE3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C1B4-E831-5248-9268-C2EAC74312AF}" type="datetime1">
              <a:rPr lang="de-CH" smtClean="0"/>
              <a:t>27.06.26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1D2D4-E3B7-6070-7C82-7AB961622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4132C-BF32-D4C7-3FE1-F79EC1CB0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636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170AA-391A-66F9-7E08-7CBCBD427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C552FA-1073-009B-42EB-8CE7766866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7ABCF-996F-3F7D-563E-8058F88E1A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21184-CC71-2D37-953B-E26FF90A9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77636-420D-6F47-A052-A70338C50132}" type="datetime1">
              <a:rPr lang="de-CH" smtClean="0"/>
              <a:t>27.06.26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2E8C8B-F21F-384F-36BA-2BDDEA6E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4F364F-893F-BD8C-A2A7-BC7D07790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279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1DD6FD-30C1-74CE-713F-CD724B798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FD61DC-26E9-6181-A055-DC458F625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F84FC-BBDD-F778-6719-01C9613740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134605-7F86-3A4A-876E-18731D4BC2C6}" type="datetime1">
              <a:rPr lang="de-CH" smtClean="0"/>
              <a:t>27.06.26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E2858-E4A6-1CF0-6A18-E256E1F21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A0703-72EF-7889-9E8D-7C2B5D2421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97AFB7-8B30-494C-9463-70596555EE5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6443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tags" Target="../tags/tag44.xml"/><Relationship Id="rId7" Type="http://schemas.openxmlformats.org/officeDocument/2006/relationships/image" Target="../media/image54.png"/><Relationship Id="rId12" Type="http://schemas.openxmlformats.org/officeDocument/2006/relationships/image" Target="../media/image58.sv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notesSlide" Target="../notesSlides/notesSlide10.xml"/><Relationship Id="rId11" Type="http://schemas.openxmlformats.org/officeDocument/2006/relationships/image" Target="../media/image57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8.png"/><Relationship Id="rId4" Type="http://schemas.openxmlformats.org/officeDocument/2006/relationships/tags" Target="../tags/tag45.xml"/><Relationship Id="rId9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13" Type="http://schemas.openxmlformats.org/officeDocument/2006/relationships/image" Target="../media/image61.svg"/><Relationship Id="rId3" Type="http://schemas.openxmlformats.org/officeDocument/2006/relationships/tags" Target="../tags/tag48.xml"/><Relationship Id="rId7" Type="http://schemas.openxmlformats.org/officeDocument/2006/relationships/image" Target="../media/image54.png"/><Relationship Id="rId12" Type="http://schemas.openxmlformats.org/officeDocument/2006/relationships/image" Target="../media/image57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notesSlide" Target="../notesSlides/notesSlide11.xml"/><Relationship Id="rId11" Type="http://schemas.openxmlformats.org/officeDocument/2006/relationships/image" Target="../media/image38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58.svg"/><Relationship Id="rId10" Type="http://schemas.openxmlformats.org/officeDocument/2006/relationships/image" Target="../media/image56.png"/><Relationship Id="rId4" Type="http://schemas.openxmlformats.org/officeDocument/2006/relationships/tags" Target="../tags/tag49.xml"/><Relationship Id="rId9" Type="http://schemas.openxmlformats.org/officeDocument/2006/relationships/image" Target="../media/image60.svg"/><Relationship Id="rId14" Type="http://schemas.openxmlformats.org/officeDocument/2006/relationships/image" Target="../media/image62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image" Target="../media/image65.png"/><Relationship Id="rId18" Type="http://schemas.openxmlformats.org/officeDocument/2006/relationships/image" Target="../media/image67.png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image" Target="../media/image64.png"/><Relationship Id="rId17" Type="http://schemas.openxmlformats.org/officeDocument/2006/relationships/image" Target="../media/image61.svg"/><Relationship Id="rId2" Type="http://schemas.openxmlformats.org/officeDocument/2006/relationships/tags" Target="../tags/tag51.xml"/><Relationship Id="rId16" Type="http://schemas.openxmlformats.org/officeDocument/2006/relationships/image" Target="../media/image55.svg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image" Target="../media/image63.png"/><Relationship Id="rId5" Type="http://schemas.openxmlformats.org/officeDocument/2006/relationships/tags" Target="../tags/tag54.xml"/><Relationship Id="rId15" Type="http://schemas.openxmlformats.org/officeDocument/2006/relationships/image" Target="../media/image66.png"/><Relationship Id="rId10" Type="http://schemas.openxmlformats.org/officeDocument/2006/relationships/notesSlide" Target="../notesSlides/notesSlide12.xml"/><Relationship Id="rId19" Type="http://schemas.openxmlformats.org/officeDocument/2006/relationships/image" Target="../media/image68.png"/><Relationship Id="rId4" Type="http://schemas.openxmlformats.org/officeDocument/2006/relationships/tags" Target="../tags/tag53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tags" Target="../tags/tag70.xml"/><Relationship Id="rId18" Type="http://schemas.openxmlformats.org/officeDocument/2006/relationships/slideLayout" Target="../slideLayouts/slideLayout2.xml"/><Relationship Id="rId26" Type="http://schemas.openxmlformats.org/officeDocument/2006/relationships/image" Target="../media/image50.png"/><Relationship Id="rId3" Type="http://schemas.openxmlformats.org/officeDocument/2006/relationships/tags" Target="../tags/tag60.xml"/><Relationship Id="rId21" Type="http://schemas.openxmlformats.org/officeDocument/2006/relationships/image" Target="../media/image64.png"/><Relationship Id="rId34" Type="http://schemas.openxmlformats.org/officeDocument/2006/relationships/image" Target="../media/image78.svg"/><Relationship Id="rId7" Type="http://schemas.openxmlformats.org/officeDocument/2006/relationships/tags" Target="../tags/tag64.xml"/><Relationship Id="rId12" Type="http://schemas.openxmlformats.org/officeDocument/2006/relationships/tags" Target="../tags/tag69.xml"/><Relationship Id="rId17" Type="http://schemas.openxmlformats.org/officeDocument/2006/relationships/tags" Target="../tags/tag74.xml"/><Relationship Id="rId25" Type="http://schemas.openxmlformats.org/officeDocument/2006/relationships/image" Target="../media/image71.png"/><Relationship Id="rId33" Type="http://schemas.openxmlformats.org/officeDocument/2006/relationships/image" Target="../media/image77.svg"/><Relationship Id="rId2" Type="http://schemas.openxmlformats.org/officeDocument/2006/relationships/tags" Target="../tags/tag59.xml"/><Relationship Id="rId16" Type="http://schemas.openxmlformats.org/officeDocument/2006/relationships/tags" Target="../tags/tag73.xml"/><Relationship Id="rId20" Type="http://schemas.openxmlformats.org/officeDocument/2006/relationships/image" Target="../media/image69.png"/><Relationship Id="rId29" Type="http://schemas.openxmlformats.org/officeDocument/2006/relationships/image" Target="../media/image73.svg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11" Type="http://schemas.openxmlformats.org/officeDocument/2006/relationships/tags" Target="../tags/tag68.xml"/><Relationship Id="rId24" Type="http://schemas.openxmlformats.org/officeDocument/2006/relationships/image" Target="../media/image65.png"/><Relationship Id="rId32" Type="http://schemas.openxmlformats.org/officeDocument/2006/relationships/image" Target="../media/image76.png"/><Relationship Id="rId5" Type="http://schemas.openxmlformats.org/officeDocument/2006/relationships/tags" Target="../tags/tag62.xml"/><Relationship Id="rId15" Type="http://schemas.openxmlformats.org/officeDocument/2006/relationships/tags" Target="../tags/tag72.xml"/><Relationship Id="rId23" Type="http://schemas.openxmlformats.org/officeDocument/2006/relationships/image" Target="../media/image32.png"/><Relationship Id="rId28" Type="http://schemas.openxmlformats.org/officeDocument/2006/relationships/image" Target="../media/image72.svg"/><Relationship Id="rId36" Type="http://schemas.openxmlformats.org/officeDocument/2006/relationships/image" Target="../media/image80.png"/><Relationship Id="rId10" Type="http://schemas.openxmlformats.org/officeDocument/2006/relationships/tags" Target="../tags/tag67.xml"/><Relationship Id="rId19" Type="http://schemas.openxmlformats.org/officeDocument/2006/relationships/notesSlide" Target="../notesSlides/notesSlide13.xml"/><Relationship Id="rId31" Type="http://schemas.openxmlformats.org/officeDocument/2006/relationships/image" Target="../media/image75.png"/><Relationship Id="rId4" Type="http://schemas.openxmlformats.org/officeDocument/2006/relationships/tags" Target="../tags/tag61.xml"/><Relationship Id="rId9" Type="http://schemas.openxmlformats.org/officeDocument/2006/relationships/tags" Target="../tags/tag66.xml"/><Relationship Id="rId14" Type="http://schemas.openxmlformats.org/officeDocument/2006/relationships/tags" Target="../tags/tag71.xml"/><Relationship Id="rId22" Type="http://schemas.openxmlformats.org/officeDocument/2006/relationships/image" Target="../media/image70.png"/><Relationship Id="rId27" Type="http://schemas.openxmlformats.org/officeDocument/2006/relationships/image" Target="../media/image66.png"/><Relationship Id="rId30" Type="http://schemas.openxmlformats.org/officeDocument/2006/relationships/image" Target="../media/image74.svg"/><Relationship Id="rId35" Type="http://schemas.openxmlformats.org/officeDocument/2006/relationships/image" Target="../media/image79.png"/><Relationship Id="rId8" Type="http://schemas.openxmlformats.org/officeDocument/2006/relationships/tags" Target="../tags/tag6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svg"/><Relationship Id="rId3" Type="http://schemas.openxmlformats.org/officeDocument/2006/relationships/tags" Target="../tags/tag77.xml"/><Relationship Id="rId7" Type="http://schemas.openxmlformats.org/officeDocument/2006/relationships/image" Target="../media/image81.svg"/><Relationship Id="rId12" Type="http://schemas.openxmlformats.org/officeDocument/2006/relationships/image" Target="../media/image84.png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notesSlide" Target="../notesSlides/notesSlide14.xml"/><Relationship Id="rId11" Type="http://schemas.openxmlformats.org/officeDocument/2006/relationships/image" Target="../media/image8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2.png"/><Relationship Id="rId4" Type="http://schemas.openxmlformats.org/officeDocument/2006/relationships/tags" Target="../tags/tag78.xml"/><Relationship Id="rId9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tags" Target="../tags/tag81.xml"/><Relationship Id="rId7" Type="http://schemas.openxmlformats.org/officeDocument/2006/relationships/image" Target="../media/image32.png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image" Target="../media/image86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svg"/><Relationship Id="rId13" Type="http://schemas.openxmlformats.org/officeDocument/2006/relationships/image" Target="../media/image92.svg"/><Relationship Id="rId3" Type="http://schemas.openxmlformats.org/officeDocument/2006/relationships/tags" Target="../tags/tag84.xml"/><Relationship Id="rId7" Type="http://schemas.openxmlformats.org/officeDocument/2006/relationships/notesSlide" Target="../notesSlides/notesSlide17.xml"/><Relationship Id="rId12" Type="http://schemas.openxmlformats.org/officeDocument/2006/relationships/image" Target="../media/image91.png"/><Relationship Id="rId2" Type="http://schemas.openxmlformats.org/officeDocument/2006/relationships/tags" Target="../tags/tag83.xml"/><Relationship Id="rId16" Type="http://schemas.openxmlformats.org/officeDocument/2006/relationships/image" Target="../media/image94.svg"/><Relationship Id="rId1" Type="http://schemas.openxmlformats.org/officeDocument/2006/relationships/tags" Target="../tags/tag8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90.png"/><Relationship Id="rId5" Type="http://schemas.openxmlformats.org/officeDocument/2006/relationships/tags" Target="../tags/tag86.xml"/><Relationship Id="rId15" Type="http://schemas.openxmlformats.org/officeDocument/2006/relationships/image" Target="../media/image93.png"/><Relationship Id="rId10" Type="http://schemas.openxmlformats.org/officeDocument/2006/relationships/image" Target="../media/image87.png"/><Relationship Id="rId4" Type="http://schemas.openxmlformats.org/officeDocument/2006/relationships/tags" Target="../tags/tag85.xml"/><Relationship Id="rId9" Type="http://schemas.openxmlformats.org/officeDocument/2006/relationships/image" Target="../media/image89.svg"/><Relationship Id="rId14" Type="http://schemas.openxmlformats.org/officeDocument/2006/relationships/image" Target="../media/image8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94.xml"/><Relationship Id="rId13" Type="http://schemas.openxmlformats.org/officeDocument/2006/relationships/image" Target="../media/image95.svg"/><Relationship Id="rId18" Type="http://schemas.openxmlformats.org/officeDocument/2006/relationships/image" Target="../media/image100.png"/><Relationship Id="rId3" Type="http://schemas.openxmlformats.org/officeDocument/2006/relationships/tags" Target="../tags/tag89.xml"/><Relationship Id="rId21" Type="http://schemas.openxmlformats.org/officeDocument/2006/relationships/image" Target="../media/image103.png"/><Relationship Id="rId7" Type="http://schemas.openxmlformats.org/officeDocument/2006/relationships/tags" Target="../tags/tag93.xml"/><Relationship Id="rId12" Type="http://schemas.openxmlformats.org/officeDocument/2006/relationships/image" Target="../media/image89.svg"/><Relationship Id="rId17" Type="http://schemas.openxmlformats.org/officeDocument/2006/relationships/image" Target="../media/image99.png"/><Relationship Id="rId2" Type="http://schemas.openxmlformats.org/officeDocument/2006/relationships/tags" Target="../tags/tag88.xml"/><Relationship Id="rId16" Type="http://schemas.openxmlformats.org/officeDocument/2006/relationships/image" Target="../media/image98.png"/><Relationship Id="rId20" Type="http://schemas.openxmlformats.org/officeDocument/2006/relationships/image" Target="../media/image102.png"/><Relationship Id="rId1" Type="http://schemas.openxmlformats.org/officeDocument/2006/relationships/tags" Target="../tags/tag87.xml"/><Relationship Id="rId6" Type="http://schemas.openxmlformats.org/officeDocument/2006/relationships/tags" Target="../tags/tag92.xml"/><Relationship Id="rId11" Type="http://schemas.openxmlformats.org/officeDocument/2006/relationships/notesSlide" Target="../notesSlides/notesSlide18.xml"/><Relationship Id="rId24" Type="http://schemas.openxmlformats.org/officeDocument/2006/relationships/image" Target="../media/image105.png"/><Relationship Id="rId5" Type="http://schemas.openxmlformats.org/officeDocument/2006/relationships/tags" Target="../tags/tag91.xml"/><Relationship Id="rId15" Type="http://schemas.openxmlformats.org/officeDocument/2006/relationships/image" Target="../media/image97.png"/><Relationship Id="rId23" Type="http://schemas.openxmlformats.org/officeDocument/2006/relationships/image" Target="../media/image55.sv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101.png"/><Relationship Id="rId4" Type="http://schemas.openxmlformats.org/officeDocument/2006/relationships/tags" Target="../tags/tag90.xml"/><Relationship Id="rId9" Type="http://schemas.openxmlformats.org/officeDocument/2006/relationships/tags" Target="../tags/tag95.xml"/><Relationship Id="rId14" Type="http://schemas.openxmlformats.org/officeDocument/2006/relationships/image" Target="../media/image96.png"/><Relationship Id="rId22" Type="http://schemas.openxmlformats.org/officeDocument/2006/relationships/image" Target="../media/image104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tags" Target="../tags/tag98.xml"/><Relationship Id="rId7" Type="http://schemas.openxmlformats.org/officeDocument/2006/relationships/image" Target="../media/image90.png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image" Target="../media/image89.sv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9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13" Type="http://schemas.openxmlformats.org/officeDocument/2006/relationships/image" Target="../media/image108.png"/><Relationship Id="rId3" Type="http://schemas.openxmlformats.org/officeDocument/2006/relationships/tags" Target="../tags/tag10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90.png"/><Relationship Id="rId2" Type="http://schemas.openxmlformats.org/officeDocument/2006/relationships/tags" Target="../tags/tag100.xml"/><Relationship Id="rId16" Type="http://schemas.openxmlformats.org/officeDocument/2006/relationships/image" Target="../media/image111.png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image" Target="../media/image107.png"/><Relationship Id="rId5" Type="http://schemas.openxmlformats.org/officeDocument/2006/relationships/tags" Target="../tags/tag103.xml"/><Relationship Id="rId15" Type="http://schemas.openxmlformats.org/officeDocument/2006/relationships/image" Target="../media/image110.svg"/><Relationship Id="rId10" Type="http://schemas.openxmlformats.org/officeDocument/2006/relationships/image" Target="../media/image106.png"/><Relationship Id="rId4" Type="http://schemas.openxmlformats.org/officeDocument/2006/relationships/tags" Target="../tags/tag102.xml"/><Relationship Id="rId9" Type="http://schemas.openxmlformats.org/officeDocument/2006/relationships/image" Target="../media/image89.svg"/><Relationship Id="rId14" Type="http://schemas.openxmlformats.org/officeDocument/2006/relationships/image" Target="../media/image10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13" Type="http://schemas.openxmlformats.org/officeDocument/2006/relationships/image" Target="../media/image96.png"/><Relationship Id="rId18" Type="http://schemas.openxmlformats.org/officeDocument/2006/relationships/image" Target="../media/image55.svg"/><Relationship Id="rId3" Type="http://schemas.openxmlformats.org/officeDocument/2006/relationships/tags" Target="../tags/tag107.xml"/><Relationship Id="rId21" Type="http://schemas.openxmlformats.org/officeDocument/2006/relationships/image" Target="../media/image104.svg"/><Relationship Id="rId7" Type="http://schemas.openxmlformats.org/officeDocument/2006/relationships/tags" Target="../tags/tag111.xml"/><Relationship Id="rId12" Type="http://schemas.openxmlformats.org/officeDocument/2006/relationships/image" Target="../media/image95.svg"/><Relationship Id="rId17" Type="http://schemas.openxmlformats.org/officeDocument/2006/relationships/image" Target="../media/image99.png"/><Relationship Id="rId2" Type="http://schemas.openxmlformats.org/officeDocument/2006/relationships/tags" Target="../tags/tag106.xml"/><Relationship Id="rId16" Type="http://schemas.openxmlformats.org/officeDocument/2006/relationships/image" Target="../media/image113.png"/><Relationship Id="rId20" Type="http://schemas.openxmlformats.org/officeDocument/2006/relationships/image" Target="../media/image103.png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11" Type="http://schemas.openxmlformats.org/officeDocument/2006/relationships/image" Target="../media/image89.svg"/><Relationship Id="rId5" Type="http://schemas.openxmlformats.org/officeDocument/2006/relationships/tags" Target="../tags/tag109.xml"/><Relationship Id="rId15" Type="http://schemas.openxmlformats.org/officeDocument/2006/relationships/image" Target="../media/image112.png"/><Relationship Id="rId10" Type="http://schemas.openxmlformats.org/officeDocument/2006/relationships/notesSlide" Target="../notesSlides/notesSlide21.xml"/><Relationship Id="rId19" Type="http://schemas.openxmlformats.org/officeDocument/2006/relationships/image" Target="../media/image102.png"/><Relationship Id="rId4" Type="http://schemas.openxmlformats.org/officeDocument/2006/relationships/tags" Target="../tags/tag108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01.png"/><Relationship Id="rId22" Type="http://schemas.openxmlformats.org/officeDocument/2006/relationships/image" Target="../media/image10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13" Type="http://schemas.openxmlformats.org/officeDocument/2006/relationships/image" Target="../media/image118.svg"/><Relationship Id="rId18" Type="http://schemas.openxmlformats.org/officeDocument/2006/relationships/image" Target="../media/image120.png"/><Relationship Id="rId3" Type="http://schemas.openxmlformats.org/officeDocument/2006/relationships/tags" Target="../tags/tag11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17.png"/><Relationship Id="rId17" Type="http://schemas.openxmlformats.org/officeDocument/2006/relationships/image" Target="../media/image55.svg"/><Relationship Id="rId2" Type="http://schemas.openxmlformats.org/officeDocument/2006/relationships/tags" Target="../tags/tag114.xml"/><Relationship Id="rId16" Type="http://schemas.openxmlformats.org/officeDocument/2006/relationships/image" Target="../media/image89.svg"/><Relationship Id="rId1" Type="http://schemas.openxmlformats.org/officeDocument/2006/relationships/tags" Target="../tags/tag113.xml"/><Relationship Id="rId6" Type="http://schemas.openxmlformats.org/officeDocument/2006/relationships/tags" Target="../tags/tag118.xml"/><Relationship Id="rId11" Type="http://schemas.openxmlformats.org/officeDocument/2006/relationships/image" Target="../media/image116.png"/><Relationship Id="rId5" Type="http://schemas.openxmlformats.org/officeDocument/2006/relationships/tags" Target="../tags/tag117.xml"/><Relationship Id="rId15" Type="http://schemas.openxmlformats.org/officeDocument/2006/relationships/image" Target="../media/image119.png"/><Relationship Id="rId10" Type="http://schemas.openxmlformats.org/officeDocument/2006/relationships/image" Target="../media/image115.svg"/><Relationship Id="rId19" Type="http://schemas.openxmlformats.org/officeDocument/2006/relationships/image" Target="../media/image105.png"/><Relationship Id="rId4" Type="http://schemas.openxmlformats.org/officeDocument/2006/relationships/tags" Target="../tags/tag116.xml"/><Relationship Id="rId9" Type="http://schemas.openxmlformats.org/officeDocument/2006/relationships/image" Target="../media/image114.png"/><Relationship Id="rId14" Type="http://schemas.openxmlformats.org/officeDocument/2006/relationships/image" Target="../media/image104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9.xml"/><Relationship Id="rId4" Type="http://schemas.openxmlformats.org/officeDocument/2006/relationships/image" Target="../media/image121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0.xml"/><Relationship Id="rId4" Type="http://schemas.openxmlformats.org/officeDocument/2006/relationships/image" Target="../media/image121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tags" Target="../tags/tag123.xml"/><Relationship Id="rId7" Type="http://schemas.openxmlformats.org/officeDocument/2006/relationships/image" Target="../media/image122.svg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image" Target="../media/image89.svg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2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13" Type="http://schemas.openxmlformats.org/officeDocument/2006/relationships/tags" Target="../tags/tag136.xml"/><Relationship Id="rId18" Type="http://schemas.openxmlformats.org/officeDocument/2006/relationships/image" Target="../media/image122.svg"/><Relationship Id="rId26" Type="http://schemas.openxmlformats.org/officeDocument/2006/relationships/image" Target="../media/image131.svg"/><Relationship Id="rId3" Type="http://schemas.openxmlformats.org/officeDocument/2006/relationships/tags" Target="../tags/tag126.xml"/><Relationship Id="rId21" Type="http://schemas.openxmlformats.org/officeDocument/2006/relationships/image" Target="../media/image126.png"/><Relationship Id="rId7" Type="http://schemas.openxmlformats.org/officeDocument/2006/relationships/tags" Target="../tags/tag130.xml"/><Relationship Id="rId12" Type="http://schemas.openxmlformats.org/officeDocument/2006/relationships/tags" Target="../tags/tag135.xml"/><Relationship Id="rId17" Type="http://schemas.openxmlformats.org/officeDocument/2006/relationships/image" Target="../media/image124.png"/><Relationship Id="rId25" Type="http://schemas.openxmlformats.org/officeDocument/2006/relationships/image" Target="../media/image130.png"/><Relationship Id="rId2" Type="http://schemas.openxmlformats.org/officeDocument/2006/relationships/tags" Target="../tags/tag125.xml"/><Relationship Id="rId16" Type="http://schemas.openxmlformats.org/officeDocument/2006/relationships/image" Target="../media/image89.svg"/><Relationship Id="rId20" Type="http://schemas.openxmlformats.org/officeDocument/2006/relationships/image" Target="../media/image125.svg"/><Relationship Id="rId29" Type="http://schemas.openxmlformats.org/officeDocument/2006/relationships/image" Target="../media/image134.png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1" Type="http://schemas.openxmlformats.org/officeDocument/2006/relationships/tags" Target="../tags/tag134.xml"/><Relationship Id="rId24" Type="http://schemas.openxmlformats.org/officeDocument/2006/relationships/image" Target="../media/image129.png"/><Relationship Id="rId5" Type="http://schemas.openxmlformats.org/officeDocument/2006/relationships/tags" Target="../tags/tag128.xml"/><Relationship Id="rId15" Type="http://schemas.openxmlformats.org/officeDocument/2006/relationships/notesSlide" Target="../notesSlides/notesSlide24.xml"/><Relationship Id="rId23" Type="http://schemas.openxmlformats.org/officeDocument/2006/relationships/image" Target="../media/image128.png"/><Relationship Id="rId28" Type="http://schemas.openxmlformats.org/officeDocument/2006/relationships/image" Target="../media/image133.png"/><Relationship Id="rId10" Type="http://schemas.openxmlformats.org/officeDocument/2006/relationships/tags" Target="../tags/tag133.xml"/><Relationship Id="rId19" Type="http://schemas.openxmlformats.org/officeDocument/2006/relationships/image" Target="../media/image123.png"/><Relationship Id="rId31" Type="http://schemas.openxmlformats.org/officeDocument/2006/relationships/image" Target="../media/image136.png"/><Relationship Id="rId4" Type="http://schemas.openxmlformats.org/officeDocument/2006/relationships/tags" Target="../tags/tag127.xml"/><Relationship Id="rId9" Type="http://schemas.openxmlformats.org/officeDocument/2006/relationships/tags" Target="../tags/tag132.xml"/><Relationship Id="rId14" Type="http://schemas.openxmlformats.org/officeDocument/2006/relationships/slideLayout" Target="../slideLayouts/slideLayout2.xml"/><Relationship Id="rId22" Type="http://schemas.openxmlformats.org/officeDocument/2006/relationships/image" Target="../media/image127.png"/><Relationship Id="rId27" Type="http://schemas.openxmlformats.org/officeDocument/2006/relationships/image" Target="../media/image132.png"/><Relationship Id="rId30" Type="http://schemas.openxmlformats.org/officeDocument/2006/relationships/image" Target="../media/image1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7.xml"/><Relationship Id="rId4" Type="http://schemas.openxmlformats.org/officeDocument/2006/relationships/image" Target="../media/image121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8.xml"/><Relationship Id="rId4" Type="http://schemas.openxmlformats.org/officeDocument/2006/relationships/image" Target="../media/image121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sv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89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9.xml"/><Relationship Id="rId6" Type="http://schemas.openxmlformats.org/officeDocument/2006/relationships/image" Target="../media/image139.svg"/><Relationship Id="rId5" Type="http://schemas.openxmlformats.org/officeDocument/2006/relationships/image" Target="../media/image138.svg"/><Relationship Id="rId4" Type="http://schemas.openxmlformats.org/officeDocument/2006/relationships/image" Target="../media/image1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8.svg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image" Target="../media/image137.png"/><Relationship Id="rId5" Type="http://schemas.openxmlformats.org/officeDocument/2006/relationships/image" Target="../media/image89.svg"/><Relationship Id="rId10" Type="http://schemas.openxmlformats.org/officeDocument/2006/relationships/image" Target="../media/image143.png"/><Relationship Id="rId4" Type="http://schemas.openxmlformats.org/officeDocument/2006/relationships/image" Target="../media/image141.svg"/><Relationship Id="rId9" Type="http://schemas.openxmlformats.org/officeDocument/2006/relationships/image" Target="../media/image142.sv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143.png"/><Relationship Id="rId3" Type="http://schemas.openxmlformats.org/officeDocument/2006/relationships/tags" Target="../tags/tag144.xml"/><Relationship Id="rId7" Type="http://schemas.openxmlformats.org/officeDocument/2006/relationships/image" Target="../media/image89.svg"/><Relationship Id="rId12" Type="http://schemas.openxmlformats.org/officeDocument/2006/relationships/image" Target="../media/image142.svg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image" Target="../media/image144.svg"/><Relationship Id="rId11" Type="http://schemas.openxmlformats.org/officeDocument/2006/relationships/image" Target="../media/image138.sv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37.png"/><Relationship Id="rId4" Type="http://schemas.openxmlformats.org/officeDocument/2006/relationships/tags" Target="../tags/tag145.xml"/><Relationship Id="rId9" Type="http://schemas.openxmlformats.org/officeDocument/2006/relationships/image" Target="../media/image14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13" Type="http://schemas.openxmlformats.org/officeDocument/2006/relationships/image" Target="../media/image152.png"/><Relationship Id="rId3" Type="http://schemas.openxmlformats.org/officeDocument/2006/relationships/tags" Target="../tags/tag148.xml"/><Relationship Id="rId7" Type="http://schemas.openxmlformats.org/officeDocument/2006/relationships/image" Target="../media/image89.svg"/><Relationship Id="rId12" Type="http://schemas.openxmlformats.org/officeDocument/2006/relationships/image" Target="../media/image151.png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0.png"/><Relationship Id="rId5" Type="http://schemas.openxmlformats.org/officeDocument/2006/relationships/tags" Target="../tags/tag150.xml"/><Relationship Id="rId10" Type="http://schemas.openxmlformats.org/officeDocument/2006/relationships/image" Target="../media/image149.png"/><Relationship Id="rId4" Type="http://schemas.openxmlformats.org/officeDocument/2006/relationships/tags" Target="../tags/tag149.xml"/><Relationship Id="rId9" Type="http://schemas.openxmlformats.org/officeDocument/2006/relationships/image" Target="../media/image148.sv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png"/><Relationship Id="rId3" Type="http://schemas.openxmlformats.org/officeDocument/2006/relationships/tags" Target="../tags/tag153.xml"/><Relationship Id="rId7" Type="http://schemas.openxmlformats.org/officeDocument/2006/relationships/image" Target="../media/image89.svg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image" Target="../media/image144.svg"/><Relationship Id="rId11" Type="http://schemas.openxmlformats.org/officeDocument/2006/relationships/image" Target="../media/image138.svg"/><Relationship Id="rId5" Type="http://schemas.openxmlformats.org/officeDocument/2006/relationships/notesSlide" Target="../notesSlides/notesSlide26.xml"/><Relationship Id="rId10" Type="http://schemas.openxmlformats.org/officeDocument/2006/relationships/image" Target="../media/image137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png"/><Relationship Id="rId3" Type="http://schemas.openxmlformats.org/officeDocument/2006/relationships/tags" Target="../tags/tag156.xml"/><Relationship Id="rId7" Type="http://schemas.openxmlformats.org/officeDocument/2006/relationships/image" Target="../media/image89.svg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6" Type="http://schemas.openxmlformats.org/officeDocument/2006/relationships/image" Target="../media/image144.svg"/><Relationship Id="rId11" Type="http://schemas.openxmlformats.org/officeDocument/2006/relationships/image" Target="../media/image138.svg"/><Relationship Id="rId5" Type="http://schemas.openxmlformats.org/officeDocument/2006/relationships/notesSlide" Target="../notesSlides/notesSlide27.xml"/><Relationship Id="rId10" Type="http://schemas.openxmlformats.org/officeDocument/2006/relationships/image" Target="../media/image137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svg"/><Relationship Id="rId13" Type="http://schemas.openxmlformats.org/officeDocument/2006/relationships/image" Target="../media/image157.png"/><Relationship Id="rId3" Type="http://schemas.openxmlformats.org/officeDocument/2006/relationships/tags" Target="../tags/tag159.xml"/><Relationship Id="rId7" Type="http://schemas.openxmlformats.org/officeDocument/2006/relationships/notesSlide" Target="../notesSlides/notesSlide28.xml"/><Relationship Id="rId12" Type="http://schemas.openxmlformats.org/officeDocument/2006/relationships/image" Target="../media/image156.png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44.svg"/><Relationship Id="rId5" Type="http://schemas.openxmlformats.org/officeDocument/2006/relationships/tags" Target="../tags/tag161.xml"/><Relationship Id="rId10" Type="http://schemas.openxmlformats.org/officeDocument/2006/relationships/image" Target="../media/image155.png"/><Relationship Id="rId4" Type="http://schemas.openxmlformats.org/officeDocument/2006/relationships/tags" Target="../tags/tag160.xml"/><Relationship Id="rId9" Type="http://schemas.openxmlformats.org/officeDocument/2006/relationships/image" Target="../media/image154.png"/><Relationship Id="rId14" Type="http://schemas.openxmlformats.org/officeDocument/2006/relationships/image" Target="../media/image15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3" Type="http://schemas.openxmlformats.org/officeDocument/2006/relationships/tags" Target="../tags/tag164.xml"/><Relationship Id="rId7" Type="http://schemas.openxmlformats.org/officeDocument/2006/relationships/image" Target="../media/image89.svg"/><Relationship Id="rId12" Type="http://schemas.openxmlformats.org/officeDocument/2006/relationships/image" Target="../media/image163.svg"/><Relationship Id="rId2" Type="http://schemas.openxmlformats.org/officeDocument/2006/relationships/tags" Target="../tags/tag163.xml"/><Relationship Id="rId1" Type="http://schemas.openxmlformats.org/officeDocument/2006/relationships/tags" Target="../tags/tag162.xml"/><Relationship Id="rId6" Type="http://schemas.openxmlformats.org/officeDocument/2006/relationships/notesSlide" Target="../notesSlides/notesSlide29.xml"/><Relationship Id="rId11" Type="http://schemas.openxmlformats.org/officeDocument/2006/relationships/image" Target="../media/image162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61.png"/><Relationship Id="rId4" Type="http://schemas.openxmlformats.org/officeDocument/2006/relationships/tags" Target="../tags/tag165.xml"/><Relationship Id="rId9" Type="http://schemas.openxmlformats.org/officeDocument/2006/relationships/image" Target="../media/image1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6.xml"/><Relationship Id="rId4" Type="http://schemas.openxmlformats.org/officeDocument/2006/relationships/image" Target="../media/image121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8.xml"/><Relationship Id="rId1" Type="http://schemas.openxmlformats.org/officeDocument/2006/relationships/tags" Target="../tags/tag167.xml"/><Relationship Id="rId6" Type="http://schemas.openxmlformats.org/officeDocument/2006/relationships/image" Target="../media/image121.svg"/><Relationship Id="rId5" Type="http://schemas.openxmlformats.org/officeDocument/2006/relationships/image" Target="../media/image107.png"/><Relationship Id="rId4" Type="http://schemas.openxmlformats.org/officeDocument/2006/relationships/image" Target="../media/image84.png"/></Relationships>
</file>

<file path=ppt/slides/_rels/slide39.xml.rels><?xml version="1.0" encoding="UTF-8" standalone="yes"?>
<Relationships xmlns="http://schemas.openxmlformats.org/package/2006/relationships"><Relationship Id="rId13" Type="http://schemas.openxmlformats.org/officeDocument/2006/relationships/tags" Target="../tags/tag181.xml"/><Relationship Id="rId18" Type="http://schemas.openxmlformats.org/officeDocument/2006/relationships/tags" Target="../tags/tag186.xml"/><Relationship Id="rId26" Type="http://schemas.openxmlformats.org/officeDocument/2006/relationships/image" Target="../media/image169.png"/><Relationship Id="rId39" Type="http://schemas.openxmlformats.org/officeDocument/2006/relationships/image" Target="../media/image180.png"/><Relationship Id="rId21" Type="http://schemas.openxmlformats.org/officeDocument/2006/relationships/image" Target="../media/image164.png"/><Relationship Id="rId34" Type="http://schemas.openxmlformats.org/officeDocument/2006/relationships/image" Target="../media/image177.png"/><Relationship Id="rId7" Type="http://schemas.openxmlformats.org/officeDocument/2006/relationships/tags" Target="../tags/tag175.xml"/><Relationship Id="rId12" Type="http://schemas.openxmlformats.org/officeDocument/2006/relationships/tags" Target="../tags/tag180.xml"/><Relationship Id="rId17" Type="http://schemas.openxmlformats.org/officeDocument/2006/relationships/tags" Target="../tags/tag185.xml"/><Relationship Id="rId25" Type="http://schemas.openxmlformats.org/officeDocument/2006/relationships/image" Target="../media/image168.png"/><Relationship Id="rId33" Type="http://schemas.openxmlformats.org/officeDocument/2006/relationships/image" Target="../media/image176.png"/><Relationship Id="rId38" Type="http://schemas.openxmlformats.org/officeDocument/2006/relationships/image" Target="../media/image89.svg"/><Relationship Id="rId2" Type="http://schemas.openxmlformats.org/officeDocument/2006/relationships/tags" Target="../tags/tag170.xml"/><Relationship Id="rId16" Type="http://schemas.openxmlformats.org/officeDocument/2006/relationships/tags" Target="../tags/tag184.xml"/><Relationship Id="rId20" Type="http://schemas.openxmlformats.org/officeDocument/2006/relationships/notesSlide" Target="../notesSlides/notesSlide30.xml"/><Relationship Id="rId29" Type="http://schemas.openxmlformats.org/officeDocument/2006/relationships/image" Target="../media/image172.png"/><Relationship Id="rId1" Type="http://schemas.openxmlformats.org/officeDocument/2006/relationships/tags" Target="../tags/tag169.xml"/><Relationship Id="rId6" Type="http://schemas.openxmlformats.org/officeDocument/2006/relationships/tags" Target="../tags/tag174.xml"/><Relationship Id="rId11" Type="http://schemas.openxmlformats.org/officeDocument/2006/relationships/tags" Target="../tags/tag179.xml"/><Relationship Id="rId24" Type="http://schemas.openxmlformats.org/officeDocument/2006/relationships/image" Target="../media/image167.png"/><Relationship Id="rId32" Type="http://schemas.openxmlformats.org/officeDocument/2006/relationships/image" Target="../media/image175.png"/><Relationship Id="rId37" Type="http://schemas.openxmlformats.org/officeDocument/2006/relationships/image" Target="../media/image121.svg"/><Relationship Id="rId40" Type="http://schemas.openxmlformats.org/officeDocument/2006/relationships/image" Target="../media/image181.gif"/><Relationship Id="rId5" Type="http://schemas.openxmlformats.org/officeDocument/2006/relationships/tags" Target="../tags/tag173.xml"/><Relationship Id="rId15" Type="http://schemas.openxmlformats.org/officeDocument/2006/relationships/tags" Target="../tags/tag183.xml"/><Relationship Id="rId23" Type="http://schemas.openxmlformats.org/officeDocument/2006/relationships/image" Target="../media/image166.png"/><Relationship Id="rId28" Type="http://schemas.openxmlformats.org/officeDocument/2006/relationships/image" Target="../media/image171.png"/><Relationship Id="rId36" Type="http://schemas.openxmlformats.org/officeDocument/2006/relationships/image" Target="../media/image179.emf"/><Relationship Id="rId10" Type="http://schemas.openxmlformats.org/officeDocument/2006/relationships/tags" Target="../tags/tag178.xml"/><Relationship Id="rId19" Type="http://schemas.openxmlformats.org/officeDocument/2006/relationships/slideLayout" Target="../slideLayouts/slideLayout2.xml"/><Relationship Id="rId31" Type="http://schemas.openxmlformats.org/officeDocument/2006/relationships/image" Target="../media/image174.png"/><Relationship Id="rId4" Type="http://schemas.openxmlformats.org/officeDocument/2006/relationships/tags" Target="../tags/tag172.xml"/><Relationship Id="rId9" Type="http://schemas.openxmlformats.org/officeDocument/2006/relationships/tags" Target="../tags/tag177.xml"/><Relationship Id="rId14" Type="http://schemas.openxmlformats.org/officeDocument/2006/relationships/tags" Target="../tags/tag182.xml"/><Relationship Id="rId22" Type="http://schemas.openxmlformats.org/officeDocument/2006/relationships/image" Target="../media/image165.png"/><Relationship Id="rId27" Type="http://schemas.openxmlformats.org/officeDocument/2006/relationships/image" Target="../media/image170.png"/><Relationship Id="rId30" Type="http://schemas.openxmlformats.org/officeDocument/2006/relationships/image" Target="../media/image173.png"/><Relationship Id="rId35" Type="http://schemas.openxmlformats.org/officeDocument/2006/relationships/image" Target="../media/image178.svg"/><Relationship Id="rId8" Type="http://schemas.openxmlformats.org/officeDocument/2006/relationships/tags" Target="../tags/tag176.xml"/><Relationship Id="rId3" Type="http://schemas.openxmlformats.org/officeDocument/2006/relationships/tags" Target="../tags/tag17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tags" Target="../tags/tag2.xml"/><Relationship Id="rId16" Type="http://schemas.openxmlformats.org/officeDocument/2006/relationships/image" Target="../media/image17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2.png"/><Relationship Id="rId5" Type="http://schemas.openxmlformats.org/officeDocument/2006/relationships/tags" Target="../tags/tag5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tags" Target="../tags/tag4.xml"/><Relationship Id="rId9" Type="http://schemas.openxmlformats.org/officeDocument/2006/relationships/notesSlide" Target="../notesSlides/notesSlide4.xml"/><Relationship Id="rId14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sv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tags" Target="../tags/tag194.xml"/><Relationship Id="rId13" Type="http://schemas.openxmlformats.org/officeDocument/2006/relationships/image" Target="../media/image183.png"/><Relationship Id="rId18" Type="http://schemas.openxmlformats.org/officeDocument/2006/relationships/image" Target="../media/image187.png"/><Relationship Id="rId3" Type="http://schemas.openxmlformats.org/officeDocument/2006/relationships/tags" Target="../tags/tag189.xml"/><Relationship Id="rId21" Type="http://schemas.openxmlformats.org/officeDocument/2006/relationships/image" Target="../media/image60.svg"/><Relationship Id="rId7" Type="http://schemas.openxmlformats.org/officeDocument/2006/relationships/tags" Target="../tags/tag193.xml"/><Relationship Id="rId12" Type="http://schemas.openxmlformats.org/officeDocument/2006/relationships/notesSlide" Target="../notesSlides/notesSlide33.xml"/><Relationship Id="rId17" Type="http://schemas.openxmlformats.org/officeDocument/2006/relationships/image" Target="../media/image186.png"/><Relationship Id="rId2" Type="http://schemas.openxmlformats.org/officeDocument/2006/relationships/tags" Target="../tags/tag188.xml"/><Relationship Id="rId16" Type="http://schemas.openxmlformats.org/officeDocument/2006/relationships/image" Target="../media/image185.png"/><Relationship Id="rId20" Type="http://schemas.openxmlformats.org/officeDocument/2006/relationships/image" Target="../media/image189.png"/><Relationship Id="rId1" Type="http://schemas.openxmlformats.org/officeDocument/2006/relationships/tags" Target="../tags/tag187.xml"/><Relationship Id="rId6" Type="http://schemas.openxmlformats.org/officeDocument/2006/relationships/tags" Target="../tags/tag192.xml"/><Relationship Id="rId11" Type="http://schemas.openxmlformats.org/officeDocument/2006/relationships/slideLayout" Target="../slideLayouts/slideLayout2.xml"/><Relationship Id="rId24" Type="http://schemas.openxmlformats.org/officeDocument/2006/relationships/image" Target="../media/image56.png"/><Relationship Id="rId5" Type="http://schemas.openxmlformats.org/officeDocument/2006/relationships/tags" Target="../tags/tag191.xml"/><Relationship Id="rId15" Type="http://schemas.openxmlformats.org/officeDocument/2006/relationships/image" Target="../media/image184.png"/><Relationship Id="rId23" Type="http://schemas.openxmlformats.org/officeDocument/2006/relationships/image" Target="../media/image191.png"/><Relationship Id="rId10" Type="http://schemas.openxmlformats.org/officeDocument/2006/relationships/tags" Target="../tags/tag196.xml"/><Relationship Id="rId19" Type="http://schemas.openxmlformats.org/officeDocument/2006/relationships/image" Target="../media/image188.png"/><Relationship Id="rId4" Type="http://schemas.openxmlformats.org/officeDocument/2006/relationships/tags" Target="../tags/tag190.xml"/><Relationship Id="rId9" Type="http://schemas.openxmlformats.org/officeDocument/2006/relationships/tags" Target="../tags/tag195.xml"/><Relationship Id="rId14" Type="http://schemas.openxmlformats.org/officeDocument/2006/relationships/image" Target="../media/image55.svg"/><Relationship Id="rId22" Type="http://schemas.openxmlformats.org/officeDocument/2006/relationships/image" Target="../media/image19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7.xml"/><Relationship Id="rId6" Type="http://schemas.openxmlformats.org/officeDocument/2006/relationships/image" Target="../media/image62.svg"/><Relationship Id="rId5" Type="http://schemas.openxmlformats.org/officeDocument/2006/relationships/image" Target="../media/image61.svg"/><Relationship Id="rId4" Type="http://schemas.openxmlformats.org/officeDocument/2006/relationships/image" Target="../media/image192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5.xml"/><Relationship Id="rId13" Type="http://schemas.openxmlformats.org/officeDocument/2006/relationships/image" Target="../media/image196.svg"/><Relationship Id="rId3" Type="http://schemas.openxmlformats.org/officeDocument/2006/relationships/tags" Target="../tags/tag20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95.png"/><Relationship Id="rId2" Type="http://schemas.openxmlformats.org/officeDocument/2006/relationships/tags" Target="../tags/tag199.xml"/><Relationship Id="rId16" Type="http://schemas.openxmlformats.org/officeDocument/2006/relationships/image" Target="../media/image199.png"/><Relationship Id="rId1" Type="http://schemas.openxmlformats.org/officeDocument/2006/relationships/tags" Target="../tags/tag198.xml"/><Relationship Id="rId6" Type="http://schemas.openxmlformats.org/officeDocument/2006/relationships/tags" Target="../tags/tag203.xml"/><Relationship Id="rId11" Type="http://schemas.openxmlformats.org/officeDocument/2006/relationships/image" Target="../media/image194.png"/><Relationship Id="rId5" Type="http://schemas.openxmlformats.org/officeDocument/2006/relationships/tags" Target="../tags/tag202.xml"/><Relationship Id="rId15" Type="http://schemas.openxmlformats.org/officeDocument/2006/relationships/image" Target="../media/image198.png"/><Relationship Id="rId10" Type="http://schemas.openxmlformats.org/officeDocument/2006/relationships/image" Target="../media/image193.png"/><Relationship Id="rId4" Type="http://schemas.openxmlformats.org/officeDocument/2006/relationships/tags" Target="../tags/tag201.xml"/><Relationship Id="rId9" Type="http://schemas.openxmlformats.org/officeDocument/2006/relationships/image" Target="../media/image89.svg"/><Relationship Id="rId14" Type="http://schemas.openxmlformats.org/officeDocument/2006/relationships/image" Target="../media/image19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svg"/><Relationship Id="rId3" Type="http://schemas.openxmlformats.org/officeDocument/2006/relationships/tags" Target="../tags/tag10.xml"/><Relationship Id="rId21" Type="http://schemas.openxmlformats.org/officeDocument/2006/relationships/image" Target="../media/image28.png"/><Relationship Id="rId7" Type="http://schemas.openxmlformats.org/officeDocument/2006/relationships/tags" Target="../tags/tag14.xml"/><Relationship Id="rId12" Type="http://schemas.openxmlformats.org/officeDocument/2006/relationships/notesSlide" Target="../notesSlides/notesSlide5.xml"/><Relationship Id="rId17" Type="http://schemas.openxmlformats.org/officeDocument/2006/relationships/image" Target="../media/image24.svg"/><Relationship Id="rId25" Type="http://schemas.openxmlformats.org/officeDocument/2006/relationships/image" Target="../media/image32.png"/><Relationship Id="rId2" Type="http://schemas.openxmlformats.org/officeDocument/2006/relationships/tags" Target="../tags/tag9.xml"/><Relationship Id="rId16" Type="http://schemas.openxmlformats.org/officeDocument/2006/relationships/image" Target="../media/image23.svg"/><Relationship Id="rId20" Type="http://schemas.openxmlformats.org/officeDocument/2006/relationships/image" Target="../media/image27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slideLayout" Target="../slideLayouts/slideLayout2.xml"/><Relationship Id="rId24" Type="http://schemas.openxmlformats.org/officeDocument/2006/relationships/image" Target="../media/image31.png"/><Relationship Id="rId5" Type="http://schemas.openxmlformats.org/officeDocument/2006/relationships/tags" Target="../tags/tag12.xml"/><Relationship Id="rId15" Type="http://schemas.openxmlformats.org/officeDocument/2006/relationships/image" Target="../media/image22.png"/><Relationship Id="rId23" Type="http://schemas.openxmlformats.org/officeDocument/2006/relationships/image" Target="../media/image30.svg"/><Relationship Id="rId10" Type="http://schemas.openxmlformats.org/officeDocument/2006/relationships/tags" Target="../tags/tag17.xml"/><Relationship Id="rId19" Type="http://schemas.openxmlformats.org/officeDocument/2006/relationships/image" Target="../media/image26.png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image" Target="../media/image21.png"/><Relationship Id="rId22" Type="http://schemas.openxmlformats.org/officeDocument/2006/relationships/image" Target="../media/image29.svg"/><Relationship Id="rId27" Type="http://schemas.openxmlformats.org/officeDocument/2006/relationships/image" Target="../media/image34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13" Type="http://schemas.openxmlformats.org/officeDocument/2006/relationships/customXml" Target="../ink/ink3.xml"/><Relationship Id="rId3" Type="http://schemas.openxmlformats.org/officeDocument/2006/relationships/tags" Target="../tags/tag20.xml"/><Relationship Id="rId7" Type="http://schemas.openxmlformats.org/officeDocument/2006/relationships/image" Target="../media/image35.png"/><Relationship Id="rId12" Type="http://schemas.openxmlformats.org/officeDocument/2006/relationships/image" Target="../media/image310.png"/><Relationship Id="rId17" Type="http://schemas.openxmlformats.org/officeDocument/2006/relationships/image" Target="../media/image38.png"/><Relationship Id="rId2" Type="http://schemas.openxmlformats.org/officeDocument/2006/relationships/tags" Target="../tags/tag19.xml"/><Relationship Id="rId16" Type="http://schemas.openxmlformats.org/officeDocument/2006/relationships/image" Target="../media/image37.png"/><Relationship Id="rId1" Type="http://schemas.openxmlformats.org/officeDocument/2006/relationships/tags" Target="../tags/tag18.xml"/><Relationship Id="rId6" Type="http://schemas.openxmlformats.org/officeDocument/2006/relationships/notesSlide" Target="../notesSlides/notesSlide6.xml"/><Relationship Id="rId11" Type="http://schemas.openxmlformats.org/officeDocument/2006/relationships/customXml" Target="../ink/ink2.xml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36.png"/><Relationship Id="rId10" Type="http://schemas.openxmlformats.org/officeDocument/2006/relationships/image" Target="../media/image300.png"/><Relationship Id="rId4" Type="http://schemas.openxmlformats.org/officeDocument/2006/relationships/tags" Target="../tags/tag21.xml"/><Relationship Id="rId14" Type="http://schemas.openxmlformats.org/officeDocument/2006/relationships/image" Target="../media/image320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4.xml"/><Relationship Id="rId18" Type="http://schemas.openxmlformats.org/officeDocument/2006/relationships/image" Target="../media/image390.png"/><Relationship Id="rId26" Type="http://schemas.openxmlformats.org/officeDocument/2006/relationships/image" Target="../media/image430.png"/><Relationship Id="rId39" Type="http://schemas.openxmlformats.org/officeDocument/2006/relationships/image" Target="../media/image46.png"/><Relationship Id="rId21" Type="http://schemas.openxmlformats.org/officeDocument/2006/relationships/customXml" Target="../ink/ink8.xml"/><Relationship Id="rId34" Type="http://schemas.openxmlformats.org/officeDocument/2006/relationships/customXml" Target="../ink/ink14.xml"/><Relationship Id="rId42" Type="http://schemas.openxmlformats.org/officeDocument/2006/relationships/image" Target="../media/image49.png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6" Type="http://schemas.openxmlformats.org/officeDocument/2006/relationships/image" Target="../media/image380.png"/><Relationship Id="rId20" Type="http://schemas.openxmlformats.org/officeDocument/2006/relationships/image" Target="../media/image400.png"/><Relationship Id="rId29" Type="http://schemas.openxmlformats.org/officeDocument/2006/relationships/customXml" Target="../ink/ink12.xml"/><Relationship Id="rId41" Type="http://schemas.openxmlformats.org/officeDocument/2006/relationships/image" Target="../media/image48.png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image" Target="../media/image39.png"/><Relationship Id="rId24" Type="http://schemas.openxmlformats.org/officeDocument/2006/relationships/image" Target="../media/image42.png"/><Relationship Id="rId32" Type="http://schemas.openxmlformats.org/officeDocument/2006/relationships/customXml" Target="../ink/ink13.xml"/><Relationship Id="rId37" Type="http://schemas.openxmlformats.org/officeDocument/2006/relationships/image" Target="../media/image490.png"/><Relationship Id="rId40" Type="http://schemas.openxmlformats.org/officeDocument/2006/relationships/image" Target="../media/image47.png"/><Relationship Id="rId5" Type="http://schemas.openxmlformats.org/officeDocument/2006/relationships/tags" Target="../tags/tag26.xml"/><Relationship Id="rId15" Type="http://schemas.openxmlformats.org/officeDocument/2006/relationships/customXml" Target="../ink/ink5.xml"/><Relationship Id="rId23" Type="http://schemas.openxmlformats.org/officeDocument/2006/relationships/customXml" Target="../ink/ink9.xml"/><Relationship Id="rId28" Type="http://schemas.openxmlformats.org/officeDocument/2006/relationships/image" Target="../media/image440.png"/><Relationship Id="rId36" Type="http://schemas.openxmlformats.org/officeDocument/2006/relationships/customXml" Target="../ink/ink15.xml"/><Relationship Id="rId10" Type="http://schemas.openxmlformats.org/officeDocument/2006/relationships/notesSlide" Target="../notesSlides/notesSlide7.xml"/><Relationship Id="rId19" Type="http://schemas.openxmlformats.org/officeDocument/2006/relationships/customXml" Target="../ink/ink7.xml"/><Relationship Id="rId31" Type="http://schemas.openxmlformats.org/officeDocument/2006/relationships/image" Target="../media/image43.png"/><Relationship Id="rId4" Type="http://schemas.openxmlformats.org/officeDocument/2006/relationships/tags" Target="../tags/tag25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70.png"/><Relationship Id="rId22" Type="http://schemas.openxmlformats.org/officeDocument/2006/relationships/image" Target="../media/image41.png"/><Relationship Id="rId27" Type="http://schemas.openxmlformats.org/officeDocument/2006/relationships/customXml" Target="../ink/ink11.xml"/><Relationship Id="rId30" Type="http://schemas.openxmlformats.org/officeDocument/2006/relationships/image" Target="../media/image45.png"/><Relationship Id="rId35" Type="http://schemas.openxmlformats.org/officeDocument/2006/relationships/image" Target="../media/image480.png"/><Relationship Id="rId8" Type="http://schemas.openxmlformats.org/officeDocument/2006/relationships/tags" Target="../tags/tag29.xml"/><Relationship Id="rId3" Type="http://schemas.openxmlformats.org/officeDocument/2006/relationships/tags" Target="../tags/tag24.xml"/><Relationship Id="rId12" Type="http://schemas.openxmlformats.org/officeDocument/2006/relationships/image" Target="../media/image40.png"/><Relationship Id="rId17" Type="http://schemas.openxmlformats.org/officeDocument/2006/relationships/customXml" Target="../ink/ink6.xml"/><Relationship Id="rId25" Type="http://schemas.openxmlformats.org/officeDocument/2006/relationships/customXml" Target="../ink/ink10.xml"/><Relationship Id="rId33" Type="http://schemas.openxmlformats.org/officeDocument/2006/relationships/image" Target="../media/image470.png"/><Relationship Id="rId38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0.png"/><Relationship Id="rId18" Type="http://schemas.openxmlformats.org/officeDocument/2006/relationships/customXml" Target="../ink/ink19.xml"/><Relationship Id="rId26" Type="http://schemas.openxmlformats.org/officeDocument/2006/relationships/customXml" Target="../ink/ink23.xml"/><Relationship Id="rId39" Type="http://schemas.openxmlformats.org/officeDocument/2006/relationships/image" Target="../media/image48.png"/><Relationship Id="rId21" Type="http://schemas.openxmlformats.org/officeDocument/2006/relationships/image" Target="../media/image41.png"/><Relationship Id="rId34" Type="http://schemas.openxmlformats.org/officeDocument/2006/relationships/image" Target="../media/image480.png"/><Relationship Id="rId42" Type="http://schemas.openxmlformats.org/officeDocument/2006/relationships/image" Target="../media/image52.svg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6" Type="http://schemas.openxmlformats.org/officeDocument/2006/relationships/customXml" Target="../ink/ink18.xml"/><Relationship Id="rId29" Type="http://schemas.openxmlformats.org/officeDocument/2006/relationships/image" Target="../media/image45.png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customXml" Target="../ink/ink16.xml"/><Relationship Id="rId24" Type="http://schemas.openxmlformats.org/officeDocument/2006/relationships/customXml" Target="../ink/ink22.xml"/><Relationship Id="rId32" Type="http://schemas.openxmlformats.org/officeDocument/2006/relationships/image" Target="../media/image470.png"/><Relationship Id="rId37" Type="http://schemas.openxmlformats.org/officeDocument/2006/relationships/image" Target="../media/image44.png"/><Relationship Id="rId40" Type="http://schemas.openxmlformats.org/officeDocument/2006/relationships/image" Target="../media/image50.png"/><Relationship Id="rId45" Type="http://schemas.openxmlformats.org/officeDocument/2006/relationships/image" Target="../media/image39.png"/><Relationship Id="rId5" Type="http://schemas.openxmlformats.org/officeDocument/2006/relationships/tags" Target="../tags/tag34.xml"/><Relationship Id="rId15" Type="http://schemas.openxmlformats.org/officeDocument/2006/relationships/image" Target="../media/image380.png"/><Relationship Id="rId23" Type="http://schemas.openxmlformats.org/officeDocument/2006/relationships/image" Target="../media/image42.png"/><Relationship Id="rId28" Type="http://schemas.openxmlformats.org/officeDocument/2006/relationships/customXml" Target="../ink/ink24.xml"/><Relationship Id="rId36" Type="http://schemas.openxmlformats.org/officeDocument/2006/relationships/image" Target="../media/image490.png"/><Relationship Id="rId10" Type="http://schemas.openxmlformats.org/officeDocument/2006/relationships/notesSlide" Target="../notesSlides/notesSlide8.xml"/><Relationship Id="rId19" Type="http://schemas.openxmlformats.org/officeDocument/2006/relationships/image" Target="../media/image400.png"/><Relationship Id="rId31" Type="http://schemas.openxmlformats.org/officeDocument/2006/relationships/customXml" Target="../ink/ink25.xml"/><Relationship Id="rId44" Type="http://schemas.openxmlformats.org/officeDocument/2006/relationships/image" Target="../media/image46.png"/><Relationship Id="rId4" Type="http://schemas.openxmlformats.org/officeDocument/2006/relationships/tags" Target="../tags/tag33.xml"/><Relationship Id="rId9" Type="http://schemas.openxmlformats.org/officeDocument/2006/relationships/slideLayout" Target="../slideLayouts/slideLayout2.xml"/><Relationship Id="rId14" Type="http://schemas.openxmlformats.org/officeDocument/2006/relationships/customXml" Target="../ink/ink17.xml"/><Relationship Id="rId22" Type="http://schemas.openxmlformats.org/officeDocument/2006/relationships/customXml" Target="../ink/ink21.xml"/><Relationship Id="rId27" Type="http://schemas.openxmlformats.org/officeDocument/2006/relationships/image" Target="../media/image440.png"/><Relationship Id="rId30" Type="http://schemas.openxmlformats.org/officeDocument/2006/relationships/image" Target="../media/image43.png"/><Relationship Id="rId35" Type="http://schemas.openxmlformats.org/officeDocument/2006/relationships/customXml" Target="../ink/ink27.xml"/><Relationship Id="rId43" Type="http://schemas.openxmlformats.org/officeDocument/2006/relationships/image" Target="../media/image53.svg"/><Relationship Id="rId8" Type="http://schemas.openxmlformats.org/officeDocument/2006/relationships/tags" Target="../tags/tag37.xml"/><Relationship Id="rId3" Type="http://schemas.openxmlformats.org/officeDocument/2006/relationships/tags" Target="../tags/tag32.xml"/><Relationship Id="rId17" Type="http://schemas.openxmlformats.org/officeDocument/2006/relationships/image" Target="../media/image390.png"/><Relationship Id="rId25" Type="http://schemas.openxmlformats.org/officeDocument/2006/relationships/image" Target="../media/image430.png"/><Relationship Id="rId33" Type="http://schemas.openxmlformats.org/officeDocument/2006/relationships/customXml" Target="../ink/ink26.xml"/><Relationship Id="rId38" Type="http://schemas.openxmlformats.org/officeDocument/2006/relationships/image" Target="../media/image47.png"/><Relationship Id="rId46" Type="http://schemas.openxmlformats.org/officeDocument/2006/relationships/image" Target="../media/image49.png"/><Relationship Id="rId20" Type="http://schemas.openxmlformats.org/officeDocument/2006/relationships/customXml" Target="../ink/ink20.xml"/><Relationship Id="rId41" Type="http://schemas.openxmlformats.org/officeDocument/2006/relationships/image" Target="../media/image51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tags" Target="../tags/tag40.xml"/><Relationship Id="rId7" Type="http://schemas.openxmlformats.org/officeDocument/2006/relationships/image" Target="../media/image54.png"/><Relationship Id="rId12" Type="http://schemas.openxmlformats.org/officeDocument/2006/relationships/image" Target="../media/image58.sv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notesSlide" Target="../notesSlides/notesSlide9.xml"/><Relationship Id="rId11" Type="http://schemas.openxmlformats.org/officeDocument/2006/relationships/image" Target="../media/image57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8.png"/><Relationship Id="rId4" Type="http://schemas.openxmlformats.org/officeDocument/2006/relationships/tags" Target="../tags/tag41.xml"/><Relationship Id="rId9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DBF97-9C57-0EE3-9521-8175177DA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C82234D-07DE-8F72-23B8-B073F3C93512}"/>
              </a:ext>
            </a:extLst>
          </p:cNvPr>
          <p:cNvSpPr/>
          <p:nvPr/>
        </p:nvSpPr>
        <p:spPr>
          <a:xfrm>
            <a:off x="0" y="5332098"/>
            <a:ext cx="12192000" cy="1525902"/>
          </a:xfrm>
          <a:prstGeom prst="rect">
            <a:avLst/>
          </a:prstGeom>
          <a:solidFill>
            <a:srgbClr val="75BEA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4094E3EE-D4F3-B7B0-76EA-448E397728F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0778" r="8111"/>
          <a:stretch>
            <a:fillRect/>
          </a:stretch>
        </p:blipFill>
        <p:spPr>
          <a:xfrm>
            <a:off x="9991911" y="0"/>
            <a:ext cx="1949397" cy="133301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31C91A85-7C27-EF71-1871-D757B4CF9C98}"/>
              </a:ext>
            </a:extLst>
          </p:cNvPr>
          <p:cNvSpPr txBox="1">
            <a:spLocks/>
          </p:cNvSpPr>
          <p:nvPr/>
        </p:nvSpPr>
        <p:spPr>
          <a:xfrm>
            <a:off x="676199" y="3790173"/>
            <a:ext cx="10839602" cy="11807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latin typeface="Abadi" panose="020B0604020104020204" pitchFamily="34" charset="0"/>
              </a:rPr>
              <a:t>Black Hole Response Theory </a:t>
            </a:r>
            <a:br>
              <a:rPr lang="en-GB" sz="4400" dirty="0">
                <a:latin typeface="Abadi" panose="020B0604020104020204" pitchFamily="34" charset="0"/>
              </a:rPr>
            </a:br>
            <a:r>
              <a:rPr lang="en-GB" sz="4400" dirty="0">
                <a:latin typeface="Abadi" panose="020B0604020104020204" pitchFamily="34" charset="0"/>
              </a:rPr>
              <a:t>and its Shockwave Limit</a:t>
            </a:r>
          </a:p>
        </p:txBody>
      </p:sp>
      <p:pic>
        <p:nvPicPr>
          <p:cNvPr id="4" name="Picture 3" descr="A red and black logo&#10;&#10;AI-generated content may be incorrect.">
            <a:extLst>
              <a:ext uri="{FF2B5EF4-FFF2-40B4-BE49-F238E27FC236}">
                <a16:creationId xmlns:a16="http://schemas.microsoft.com/office/drawing/2014/main" id="{9EB6EE4A-CB0C-E7E8-95BB-0F2AC0AB1C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812" y="5846093"/>
            <a:ext cx="617298" cy="699885"/>
          </a:xfrm>
          <a:prstGeom prst="rect">
            <a:avLst/>
          </a:prstGeom>
        </p:spPr>
      </p:pic>
      <p:sp>
        <p:nvSpPr>
          <p:cNvPr id="15" name="Subtitle 2">
            <a:extLst>
              <a:ext uri="{FF2B5EF4-FFF2-40B4-BE49-F238E27FC236}">
                <a16:creationId xmlns:a16="http://schemas.microsoft.com/office/drawing/2014/main" id="{0D39AA8B-B58A-33E5-6D9D-2A65AD5F790E}"/>
              </a:ext>
            </a:extLst>
          </p:cNvPr>
          <p:cNvSpPr txBox="1">
            <a:spLocks/>
          </p:cNvSpPr>
          <p:nvPr/>
        </p:nvSpPr>
        <p:spPr>
          <a:xfrm>
            <a:off x="227477" y="5532166"/>
            <a:ext cx="7926849" cy="1379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200"/>
              </a:spcBef>
            </a:pPr>
            <a:r>
              <a:rPr lang="de-CH" sz="2000" b="1" dirty="0">
                <a:latin typeface="AbadiMT-Light" panose="020B0304020104020204" pitchFamily="34" charset="0"/>
              </a:rPr>
              <a:t>Amplitudes</a:t>
            </a:r>
            <a:r>
              <a:rPr lang="en-CH" sz="2000" b="1">
                <a:latin typeface="AbadiMT-Light" panose="020B0304020104020204" pitchFamily="34" charset="0"/>
              </a:rPr>
              <a:t>, Queen Mary University of London</a:t>
            </a:r>
            <a:endParaRPr lang="en-CH" sz="2000" b="1" dirty="0">
              <a:latin typeface="AbadiMT-Light" panose="020B0304020104020204" pitchFamily="34" charset="0"/>
            </a:endParaRPr>
          </a:p>
          <a:p>
            <a:pPr algn="l">
              <a:spcBef>
                <a:spcPts val="200"/>
              </a:spcBef>
            </a:pPr>
            <a:r>
              <a:rPr lang="en-US" sz="2000" dirty="0">
                <a:latin typeface="AbadiMT-Light" panose="020B0304020104020204" pitchFamily="34" charset="0"/>
              </a:rPr>
              <a:t>Lara Bohnenblust </a:t>
            </a:r>
          </a:p>
          <a:p>
            <a:pPr algn="l">
              <a:spcBef>
                <a:spcPts val="200"/>
              </a:spcBef>
            </a:pPr>
            <a:r>
              <a:rPr lang="de-CH" sz="2000" dirty="0">
                <a:latin typeface="AbadiMT-Light" panose="020B0304020104020204" pitchFamily="34" charset="0"/>
              </a:rPr>
              <a:t>29. June </a:t>
            </a:r>
            <a:r>
              <a:rPr lang="en-US" sz="2000" dirty="0">
                <a:latin typeface="AbadiMT-Light" panose="020B0304020104020204" pitchFamily="34" charset="0"/>
              </a:rPr>
              <a:t>2026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CA537D8-E0B4-D7A4-CB88-011F941E6E8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66610" y="5582765"/>
            <a:ext cx="1168330" cy="1001829"/>
          </a:xfrm>
          <a:prstGeom prst="rect">
            <a:avLst/>
          </a:prstGeom>
        </p:spPr>
      </p:pic>
      <p:pic>
        <p:nvPicPr>
          <p:cNvPr id="9" name="Picture 8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41F8EEBA-BB99-1696-5B4B-D8D5A54AD2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910" y="1226811"/>
            <a:ext cx="1949397" cy="46737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ADC0F39-99C2-474F-08BC-0E4D30C4B5E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6853" b="23333"/>
          <a:stretch>
            <a:fillRect/>
          </a:stretch>
        </p:blipFill>
        <p:spPr>
          <a:xfrm>
            <a:off x="3484473" y="193286"/>
            <a:ext cx="5223053" cy="34163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4D3D7211-D8C9-DEED-07CF-52A41977252B}"/>
              </a:ext>
            </a:extLst>
          </p:cNvPr>
          <p:cNvSpPr txBox="1">
            <a:spLocks/>
          </p:cNvSpPr>
          <p:nvPr/>
        </p:nvSpPr>
        <p:spPr>
          <a:xfrm>
            <a:off x="676199" y="4815531"/>
            <a:ext cx="7926849" cy="1379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200"/>
              </a:spcBef>
            </a:pPr>
            <a:endParaRPr lang="en-US" sz="2000" dirty="0">
              <a:latin typeface="AbadiMT-Light" panose="020B03040201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15282E-3120-66A8-65EA-89AEBCC606FF}"/>
              </a:ext>
            </a:extLst>
          </p:cNvPr>
          <p:cNvSpPr txBox="1"/>
          <p:nvPr/>
        </p:nvSpPr>
        <p:spPr>
          <a:xfrm>
            <a:off x="458179" y="4970924"/>
            <a:ext cx="11275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>
                <a:latin typeface="Abadi ExtraLight" panose="020B0204020104020204" pitchFamily="34" charset="77"/>
              </a:rPr>
              <a:t>Based on </a:t>
            </a:r>
            <a:r>
              <a:rPr lang="en-CH" b="1" dirty="0">
                <a:latin typeface="Abadi ExtraLight" panose="020B0204020104020204" pitchFamily="34" charset="77"/>
              </a:rPr>
              <a:t>[2604.22009] </a:t>
            </a:r>
            <a:r>
              <a:rPr lang="en-CH" dirty="0">
                <a:latin typeface="Abadi ExtraLight" panose="020B0204020104020204" pitchFamily="34" charset="77"/>
              </a:rPr>
              <a:t>&amp; </a:t>
            </a:r>
            <a:r>
              <a:rPr lang="en-CH" b="1" dirty="0">
                <a:latin typeface="Abadi ExtraLight" panose="020B0204020104020204" pitchFamily="34" charset="77"/>
              </a:rPr>
              <a:t>upcoming work </a:t>
            </a:r>
            <a:r>
              <a:rPr lang="en-CH" dirty="0">
                <a:latin typeface="Abadi ExtraLight" panose="020B0204020104020204" pitchFamily="34" charset="77"/>
              </a:rPr>
              <a:t>with Carl Jordan Eriksen, Jitze Hoogeveen, Gustav Uhre Jakobsen and Jan Plefka</a:t>
            </a:r>
          </a:p>
        </p:txBody>
      </p:sp>
    </p:spTree>
    <p:extLst>
      <p:ext uri="{BB962C8B-B14F-4D97-AF65-F5344CB8AC3E}">
        <p14:creationId xmlns:p14="http://schemas.microsoft.com/office/powerpoint/2010/main" val="2720542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34A8D-8A60-0951-4272-56511658B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B53E97-2469-79DF-27CB-C42807171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10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9A3904-02B6-AF8D-6EC3-A4E0A9116CF8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Response functions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A833D2A-5747-8D41-5C3C-4D99FE061716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\mathcal{R}{\mu\nu}=&#10;  -\kappa_D^{-1}&#10;  \frac{\delta W[J]}{\delta\mT^{\mu\nu}(x)}\bigg|_{J=0}\!\!\!\!=\nonumber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0B6D477A-311E-F283-E158-E595CF7597A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65209" y="1814812"/>
            <a:ext cx="2396134" cy="502311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AA405EA3-476C-EE26-7B46-49EBCDAD3F2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2816" t="-4865" r="2542" b="-1"/>
          <a:stretch>
            <a:fillRect/>
          </a:stretch>
        </p:blipFill>
        <p:spPr>
          <a:xfrm>
            <a:off x="3718528" y="1700904"/>
            <a:ext cx="5396337" cy="817160"/>
          </a:xfrm>
          <a:prstGeom prst="rect">
            <a:avLst/>
          </a:prstGeom>
        </p:spPr>
      </p:pic>
      <p:pic>
        <p:nvPicPr>
          <p:cNvPr id="98" name="Picture 9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,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0AD9E934-6BBD-C1F2-272E-721DB9427E4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2714057" y="999632"/>
            <a:ext cx="24384" cy="60147"/>
          </a:xfrm>
          <a:prstGeom prst="rect">
            <a:avLst/>
          </a:prstGeom>
        </p:spPr>
      </p:pic>
      <p:pic>
        <p:nvPicPr>
          <p:cNvPr id="2" name="Picture 1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}\label{Znaive}&#10;  \euler^{\frac\I\hbar {\color{black!50!Cyan!100!}W[\mT]}}&#10;  =&#10;  \int \mathcal{D}[h,Z]\,\euler^{\frac\I\hbar(S_{\rm BH}[X,g]-\int\d^Dx\,\mT^{\mu\nu}h_{\mu\nu})}&#10;  \Big|_\text{tree}&#10; 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C1A2E4C6-E5AC-45DF-85CD-68D1BEA08E6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7031856" y="158136"/>
            <a:ext cx="4833888" cy="502695"/>
          </a:xfrm>
          <a:prstGeom prst="rect">
            <a:avLst/>
          </a:prstGeom>
        </p:spPr>
      </p:pic>
      <p:pic>
        <p:nvPicPr>
          <p:cNvPr id="10" name="Picture 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=\vev{h_{\mu\nu}(x)}_{J=0}\nonumber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EC7476A4-7B1A-902E-B12D-6149EA241EF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9282007" y="2014143"/>
            <a:ext cx="1248461" cy="21295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A66C1B6-0D1A-36A9-927B-4FF806E3B0E9}"/>
              </a:ext>
            </a:extLst>
          </p:cNvPr>
          <p:cNvSpPr txBox="1"/>
          <p:nvPr/>
        </p:nvSpPr>
        <p:spPr>
          <a:xfrm>
            <a:off x="3026420" y="984990"/>
            <a:ext cx="6024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AD7951"/>
                </a:solidFill>
              </a:rPr>
              <a:t>O</a:t>
            </a:r>
            <a:r>
              <a:rPr lang="en-CH" b="1" dirty="0">
                <a:solidFill>
                  <a:srgbClr val="AD7951"/>
                </a:solidFill>
              </a:rPr>
              <a:t>ne-point response</a:t>
            </a:r>
            <a:r>
              <a:rPr lang="en-CH" sz="2000" b="1" dirty="0">
                <a:solidFill>
                  <a:srgbClr val="FFCC01"/>
                </a:solidFill>
              </a:rPr>
              <a:t> </a:t>
            </a:r>
            <a:r>
              <a:rPr lang="en-CH" sz="2000" dirty="0"/>
              <a:t>is equivalent to </a:t>
            </a:r>
            <a:r>
              <a:rPr lang="en-CH" b="1" dirty="0">
                <a:solidFill>
                  <a:srgbClr val="AD7951"/>
                </a:solidFill>
              </a:rPr>
              <a:t>background metric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0507DB06-92DE-7B6A-768F-5D40C3D7BA9F}"/>
              </a:ext>
            </a:extLst>
          </p:cNvPr>
          <p:cNvSpPr/>
          <p:nvPr/>
        </p:nvSpPr>
        <p:spPr>
          <a:xfrm>
            <a:off x="10223575" y="176233"/>
            <a:ext cx="1298914" cy="332602"/>
          </a:xfrm>
          <a:prstGeom prst="roundRect">
            <a:avLst/>
          </a:prstGeom>
          <a:solidFill>
            <a:srgbClr val="AD7951">
              <a:alpha val="20000"/>
            </a:srgbClr>
          </a:solidFill>
          <a:ln>
            <a:solidFill>
              <a:srgbClr val="AD79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CBF0B978-09AA-3107-225C-D9CF429EFB50}"/>
              </a:ext>
            </a:extLst>
          </p:cNvPr>
          <p:cNvSpPr/>
          <p:nvPr/>
        </p:nvSpPr>
        <p:spPr>
          <a:xfrm>
            <a:off x="9744364" y="722443"/>
            <a:ext cx="1348509" cy="1173018"/>
          </a:xfrm>
          <a:custGeom>
            <a:avLst/>
            <a:gdLst>
              <a:gd name="csX0" fmla="*/ 1348509 w 1348509"/>
              <a:gd name="csY0" fmla="*/ 0 h 1173018"/>
              <a:gd name="csX1" fmla="*/ 1006763 w 1348509"/>
              <a:gd name="csY1" fmla="*/ 471055 h 1173018"/>
              <a:gd name="csX2" fmla="*/ 184727 w 1348509"/>
              <a:gd name="csY2" fmla="*/ 683491 h 1173018"/>
              <a:gd name="csX3" fmla="*/ 0 w 1348509"/>
              <a:gd name="csY3" fmla="*/ 1173018 h 11730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1348509" h="1173018">
                <a:moveTo>
                  <a:pt x="1348509" y="0"/>
                </a:moveTo>
                <a:cubicBezTo>
                  <a:pt x="1274618" y="178570"/>
                  <a:pt x="1200727" y="357140"/>
                  <a:pt x="1006763" y="471055"/>
                </a:cubicBezTo>
                <a:cubicBezTo>
                  <a:pt x="812799" y="584970"/>
                  <a:pt x="352521" y="566497"/>
                  <a:pt x="184727" y="683491"/>
                </a:cubicBezTo>
                <a:cubicBezTo>
                  <a:pt x="16933" y="800485"/>
                  <a:pt x="8466" y="986751"/>
                  <a:pt x="0" y="1173018"/>
                </a:cubicBezTo>
              </a:path>
            </a:pathLst>
          </a:custGeom>
          <a:noFill/>
          <a:ln>
            <a:solidFill>
              <a:srgbClr val="AD7951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B5084CC6-C36D-B4CD-72FB-B1714C7DB21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470367" y="8435063"/>
            <a:ext cx="60833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8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31F41D-48DD-7E43-AC2D-912E6168A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77E4ACB1-19EE-1762-3FDF-2397C952CFFC}"/>
              </a:ext>
            </a:extLst>
          </p:cNvPr>
          <p:cNvSpPr/>
          <p:nvPr/>
        </p:nvSpPr>
        <p:spPr>
          <a:xfrm>
            <a:off x="9416308" y="5256000"/>
            <a:ext cx="2319692" cy="1371384"/>
          </a:xfrm>
          <a:prstGeom prst="rect">
            <a:avLst/>
          </a:prstGeom>
          <a:solidFill>
            <a:schemeClr val="bg2">
              <a:lumMod val="25000"/>
              <a:alpha val="5000"/>
            </a:schemeClr>
          </a:solidFill>
          <a:ln w="254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37F9B6-A4E7-D3A0-5D4F-4D665F73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11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D17DBB-F770-DE22-1CA4-4649C880561E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Response functions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781078E-8C05-39F8-3BAB-73BD03A3556A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\mathcal{R}{\mu\nu}=&#10;  -\kappa_D^{-1}&#10;  \frac{\delta W[J]}{\delta\mT^{\mu\nu}(x)}\bigg|_{J=0}\!\!\!\!=\nonumber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F96D5D20-7E83-003C-7E98-D6E979456E7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65209" y="1814812"/>
            <a:ext cx="2396134" cy="502311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4FE09DB5-35F8-4007-34C0-68B9F260AD2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47950" y="1626511"/>
            <a:ext cx="5299773" cy="852645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A4E3FC78-8452-9DB2-14AF-B5A2F1BCAEB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53768" y="5678191"/>
            <a:ext cx="2067031" cy="987239"/>
          </a:xfrm>
          <a:prstGeom prst="rect">
            <a:avLst/>
          </a:prstGeom>
        </p:spPr>
      </p:pic>
      <p:pic>
        <p:nvPicPr>
          <p:cNvPr id="98" name="Picture 9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,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D9398BC5-9936-5399-05F1-43F70F4514A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2714057" y="999632"/>
            <a:ext cx="24384" cy="60147"/>
          </a:xfrm>
          <a:prstGeom prst="rect">
            <a:avLst/>
          </a:prstGeom>
        </p:spPr>
      </p:pic>
      <p:pic>
        <p:nvPicPr>
          <p:cNvPr id="2" name="Picture 1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}\label{Znaive}&#10;  \euler^{\frac\I\hbar {\color{black!50!Cyan!100!}W[\mT]}}&#10;  =&#10;  \int \mathcal{D}[h,Z]\,\euler^{\frac\I\hbar(S_{\rm BH}[X,g]-\int\d^Dx\,\mT^{\mu\nu}h_{\mu\nu})}&#10;  \Big|_\text{tree}&#10; 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42161D87-6BCD-581F-785F-24C1D853619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031856" y="158136"/>
            <a:ext cx="4833888" cy="502695"/>
          </a:xfrm>
          <a:prstGeom prst="rect">
            <a:avLst/>
          </a:prstGeom>
        </p:spPr>
      </p:pic>
      <p:pic>
        <p:nvPicPr>
          <p:cNvPr id="10" name="Picture 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=\vev{h_{\mu\nu}(x)}_{J=0}\nonumber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14BCD318-A5CD-A5D6-5799-C2793CD70C2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9282007" y="2014143"/>
            <a:ext cx="1248461" cy="21295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17E0120-981C-BDE8-82E4-1D52B253750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426548" y="3221736"/>
            <a:ext cx="7797027" cy="111681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4CC0072-1C68-89D9-593F-0318A90F0DC9}"/>
              </a:ext>
            </a:extLst>
          </p:cNvPr>
          <p:cNvGrpSpPr>
            <a:grpSpLocks noChangeAspect="1"/>
          </p:cNvGrpSpPr>
          <p:nvPr/>
        </p:nvGrpSpPr>
        <p:grpSpPr>
          <a:xfrm>
            <a:off x="432000" y="5595474"/>
            <a:ext cx="7985535" cy="704031"/>
            <a:chOff x="1620871" y="5782389"/>
            <a:chExt cx="8973044" cy="791093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450BFABD-D030-9E78-5F3A-1C99B05A008C}"/>
                </a:ext>
              </a:extLst>
            </p:cNvPr>
            <p:cNvSpPr/>
            <p:nvPr/>
          </p:nvSpPr>
          <p:spPr>
            <a:xfrm>
              <a:off x="3959075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5CB157-4648-7B32-BEE4-9494BE6CB662}"/>
                </a:ext>
              </a:extLst>
            </p:cNvPr>
            <p:cNvSpPr/>
            <p:nvPr/>
          </p:nvSpPr>
          <p:spPr>
            <a:xfrm>
              <a:off x="4514246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C6DD718B-AABC-7FED-7A5D-6382677260AA}"/>
                </a:ext>
              </a:extLst>
            </p:cNvPr>
            <p:cNvSpPr/>
            <p:nvPr/>
          </p:nvSpPr>
          <p:spPr>
            <a:xfrm>
              <a:off x="2892744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FE889FA2-5D81-3A20-2FBD-04CB8BCD5C08}"/>
                </a:ext>
              </a:extLst>
            </p:cNvPr>
            <p:cNvSpPr/>
            <p:nvPr/>
          </p:nvSpPr>
          <p:spPr>
            <a:xfrm>
              <a:off x="5662883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2922AEE4-C044-9760-6E8D-B63A4041F036}"/>
                </a:ext>
              </a:extLst>
            </p:cNvPr>
            <p:cNvSpPr/>
            <p:nvPr/>
          </p:nvSpPr>
          <p:spPr>
            <a:xfrm>
              <a:off x="7544080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EFAAB771-3E2D-046E-DF66-E55434BB487A}"/>
                </a:ext>
              </a:extLst>
            </p:cNvPr>
            <p:cNvSpPr/>
            <p:nvPr/>
          </p:nvSpPr>
          <p:spPr>
            <a:xfrm>
              <a:off x="8082362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3EFE82FB-BFE7-C15A-F02D-184560B9D65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620871" y="5835194"/>
              <a:ext cx="8973044" cy="738288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6368380-A12D-497A-E818-133ABCF5E506}"/>
              </a:ext>
            </a:extLst>
          </p:cNvPr>
          <p:cNvSpPr txBox="1"/>
          <p:nvPr/>
        </p:nvSpPr>
        <p:spPr>
          <a:xfrm>
            <a:off x="1817170" y="4765768"/>
            <a:ext cx="9080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000" b="1" dirty="0">
                <a:solidFill>
                  <a:srgbClr val="941651"/>
                </a:solidFill>
              </a:rPr>
              <a:t>Three-point response</a:t>
            </a:r>
            <a:r>
              <a:rPr lang="en-CH" sz="2000" dirty="0">
                <a:solidFill>
                  <a:srgbClr val="941651"/>
                </a:solidFill>
              </a:rPr>
              <a:t> </a:t>
            </a:r>
            <a:r>
              <a:rPr lang="en-CH" sz="2000" dirty="0"/>
              <a:t>(and higher) can be recovered from lower-point responses</a:t>
            </a:r>
            <a:endParaRPr lang="en-CH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3EC1D3-6C82-9877-4FCC-C553FF31711E}"/>
              </a:ext>
            </a:extLst>
          </p:cNvPr>
          <p:cNvSpPr txBox="1"/>
          <p:nvPr/>
        </p:nvSpPr>
        <p:spPr>
          <a:xfrm>
            <a:off x="2423730" y="2719005"/>
            <a:ext cx="7088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000" b="1" dirty="0">
                <a:solidFill>
                  <a:srgbClr val="FFCC01"/>
                </a:solidFill>
              </a:rPr>
              <a:t>Two-point response </a:t>
            </a:r>
            <a:r>
              <a:rPr lang="en-CH" sz="2000" dirty="0"/>
              <a:t>acts as </a:t>
            </a:r>
            <a:r>
              <a:rPr lang="en-CH" sz="2000" b="1" dirty="0">
                <a:solidFill>
                  <a:srgbClr val="FFCC01"/>
                </a:solidFill>
              </a:rPr>
              <a:t>propagator</a:t>
            </a:r>
            <a:r>
              <a:rPr lang="en-CH" sz="2000" b="1" dirty="0">
                <a:solidFill>
                  <a:srgbClr val="399FA1"/>
                </a:solidFill>
              </a:rPr>
              <a:t> </a:t>
            </a:r>
            <a:r>
              <a:rPr lang="en-CH" sz="2000" dirty="0"/>
              <a:t>on curved spacetime</a:t>
            </a:r>
            <a:endParaRPr lang="en-CH" sz="2000" b="1" dirty="0">
              <a:solidFill>
                <a:srgbClr val="399FA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907C78-08C3-C0B4-B1F5-E7D91C062202}"/>
              </a:ext>
            </a:extLst>
          </p:cNvPr>
          <p:cNvSpPr txBox="1"/>
          <p:nvPr/>
        </p:nvSpPr>
        <p:spPr>
          <a:xfrm>
            <a:off x="3026420" y="984990"/>
            <a:ext cx="6024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AD7951"/>
                </a:solidFill>
              </a:rPr>
              <a:t>O</a:t>
            </a:r>
            <a:r>
              <a:rPr lang="en-CH" b="1" dirty="0">
                <a:solidFill>
                  <a:srgbClr val="AD7951"/>
                </a:solidFill>
              </a:rPr>
              <a:t>ne-point response</a:t>
            </a:r>
            <a:r>
              <a:rPr lang="en-CH" sz="2000" b="1" dirty="0">
                <a:solidFill>
                  <a:srgbClr val="FFCC01"/>
                </a:solidFill>
              </a:rPr>
              <a:t> </a:t>
            </a:r>
            <a:r>
              <a:rPr lang="en-CH" sz="2000" dirty="0"/>
              <a:t>is equivalent to </a:t>
            </a:r>
            <a:r>
              <a:rPr lang="en-CH" b="1" dirty="0">
                <a:solidFill>
                  <a:srgbClr val="AD7951"/>
                </a:solidFill>
              </a:rPr>
              <a:t>background metric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8C5E0E-9E9B-0885-3B18-D3B0F7441929}"/>
              </a:ext>
            </a:extLst>
          </p:cNvPr>
          <p:cNvSpPr txBox="1"/>
          <p:nvPr/>
        </p:nvSpPr>
        <p:spPr>
          <a:xfrm>
            <a:off x="9744364" y="5308634"/>
            <a:ext cx="155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</a:t>
            </a:r>
            <a:r>
              <a:rPr lang="en-CH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ith vertex rule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223D747-ECE5-25F7-D0A5-FB9DF1905474}"/>
              </a:ext>
            </a:extLst>
          </p:cNvPr>
          <p:cNvSpPr/>
          <p:nvPr/>
        </p:nvSpPr>
        <p:spPr>
          <a:xfrm>
            <a:off x="10223575" y="176233"/>
            <a:ext cx="1298914" cy="332602"/>
          </a:xfrm>
          <a:prstGeom prst="roundRect">
            <a:avLst/>
          </a:prstGeom>
          <a:solidFill>
            <a:srgbClr val="AD7951">
              <a:alpha val="20000"/>
            </a:srgbClr>
          </a:solidFill>
          <a:ln>
            <a:solidFill>
              <a:srgbClr val="AD79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E9939C90-D7BA-E0EE-AC40-EC2FA6650C04}"/>
              </a:ext>
            </a:extLst>
          </p:cNvPr>
          <p:cNvSpPr/>
          <p:nvPr/>
        </p:nvSpPr>
        <p:spPr>
          <a:xfrm>
            <a:off x="9744364" y="722443"/>
            <a:ext cx="1348509" cy="1173018"/>
          </a:xfrm>
          <a:custGeom>
            <a:avLst/>
            <a:gdLst>
              <a:gd name="csX0" fmla="*/ 1348509 w 1348509"/>
              <a:gd name="csY0" fmla="*/ 0 h 1173018"/>
              <a:gd name="csX1" fmla="*/ 1006763 w 1348509"/>
              <a:gd name="csY1" fmla="*/ 471055 h 1173018"/>
              <a:gd name="csX2" fmla="*/ 184727 w 1348509"/>
              <a:gd name="csY2" fmla="*/ 683491 h 1173018"/>
              <a:gd name="csX3" fmla="*/ 0 w 1348509"/>
              <a:gd name="csY3" fmla="*/ 1173018 h 11730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1348509" h="1173018">
                <a:moveTo>
                  <a:pt x="1348509" y="0"/>
                </a:moveTo>
                <a:cubicBezTo>
                  <a:pt x="1274618" y="178570"/>
                  <a:pt x="1200727" y="357140"/>
                  <a:pt x="1006763" y="471055"/>
                </a:cubicBezTo>
                <a:cubicBezTo>
                  <a:pt x="812799" y="584970"/>
                  <a:pt x="352521" y="566497"/>
                  <a:pt x="184727" y="683491"/>
                </a:cubicBezTo>
                <a:cubicBezTo>
                  <a:pt x="16933" y="800485"/>
                  <a:pt x="8466" y="986751"/>
                  <a:pt x="0" y="1173018"/>
                </a:cubicBezTo>
              </a:path>
            </a:pathLst>
          </a:custGeom>
          <a:noFill/>
          <a:ln>
            <a:solidFill>
              <a:srgbClr val="AD7951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BDD80BB8-68CF-48DF-B30B-3E6F0E88313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470367" y="8435063"/>
            <a:ext cx="60833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87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2" grpId="0"/>
      <p:bldP spid="23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E43DC-E06B-14BA-144D-59BE13082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= {\color{Cerulean!60!CadetBlue!100!} S_{\mathrm{kin}}[x]}&#10;  -&#10;  \frac 12 {\color{NavyBlue}\vct{m}}\kappa_D&#10;  \int \d\tau_1\,&#10;   \qquad\qquad\qquad+&#10;  \frac{\I}8 {\color{NavyBlue}\vct{m}^2}\kappa_D^2&#10;  \int \d\tau_1\d\tau_2\,\qquad\qquad\qquad\qquad\quad&#10;  +\frac{1}{48}{\color{NavyBlue}\vct{m}^3}\kappa_D^3\int\d\tau_1\d\tau_2\d\tau_3\quad&#10;  \cdots&#10;  \nn&#10;\end{align}&#10;&#10;\end{document}" title="IguanaTex Picture Display">
            <a:extLst>
              <a:ext uri="{FF2B5EF4-FFF2-40B4-BE49-F238E27FC236}">
                <a16:creationId xmlns:a16="http://schemas.microsoft.com/office/drawing/2014/main" id="{DB0A8B0E-A6D1-EEB7-5FF8-FFC34A267CE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74978" y="2292762"/>
            <a:ext cx="11018520" cy="50474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CBEF11-2F3E-6F42-8187-1E623C13A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12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EC522B-8758-6FEC-AF8F-51055905B33C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Self-force expansion in black hole response theory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8A6D0C-8ED1-3339-138D-B7B8234D1B8C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30901DE-C9FC-B9A4-3FA5-252A4F60E1FB}"/>
              </a:ext>
            </a:extLst>
          </p:cNvPr>
          <p:cNvSpPr txBox="1"/>
          <p:nvPr/>
        </p:nvSpPr>
        <p:spPr>
          <a:xfrm>
            <a:off x="8336210" y="8419057"/>
            <a:ext cx="3932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Expand around</a:t>
            </a:r>
            <a:r>
              <a:rPr lang="en-CH" sz="1800" dirty="0"/>
              <a:t> </a:t>
            </a:r>
            <a:r>
              <a:rPr lang="en-CH" b="1" dirty="0">
                <a:solidFill>
                  <a:srgbClr val="0F75FF"/>
                </a:solidFill>
              </a:rPr>
              <a:t>0SF dynamics</a:t>
            </a:r>
            <a:endParaRPr lang="en-CH" sz="1800" b="1" dirty="0">
              <a:solidFill>
                <a:srgbClr val="0F75FF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8D133-1A2D-8A3F-26CC-2F6AE5B14825}"/>
              </a:ext>
            </a:extLst>
          </p:cNvPr>
          <p:cNvSpPr txBox="1"/>
          <p:nvPr/>
        </p:nvSpPr>
        <p:spPr>
          <a:xfrm>
            <a:off x="7542160" y="9373923"/>
            <a:ext cx="3405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CC3FF"/>
                </a:solidFill>
              </a:rPr>
              <a:t>Geodesic on background metric </a:t>
            </a:r>
          </a:p>
        </p:txBody>
      </p:sp>
      <p:pic>
        <p:nvPicPr>
          <p:cNvPr id="72" name="Picture 71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Cerulean!70!NavyBlue!100!}&#10;$g_{\mu\nu}$&#10;&#10;\end{document}" title="IguanaTex Picture Display">
            <a:extLst>
              <a:ext uri="{FF2B5EF4-FFF2-40B4-BE49-F238E27FC236}">
                <a16:creationId xmlns:a16="http://schemas.microsoft.com/office/drawing/2014/main" id="{035A044E-54C0-FC4B-FFDD-552184F907D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0889871" y="9509228"/>
            <a:ext cx="345440" cy="1869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34D622-DBFE-91E0-7E09-56343E02F370}"/>
              </a:ext>
            </a:extLst>
          </p:cNvPr>
          <p:cNvSpPr txBox="1"/>
          <p:nvPr/>
        </p:nvSpPr>
        <p:spPr>
          <a:xfrm>
            <a:off x="598510" y="1060307"/>
            <a:ext cx="73238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dirty="0"/>
              <a:t>Couple to </a:t>
            </a:r>
            <a:r>
              <a:rPr lang="en-CH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light secondary black hole</a:t>
            </a:r>
          </a:p>
        </p:txBody>
      </p:sp>
      <p:pic>
        <p:nvPicPr>
          <p:cNvPr id="51" name="Picture 50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&#10;&#10;\pagestyle{empty}&#10;\begin{document}&#10;\color{Cerulean!60!CadetBlue!100!}&#10;\begin{align}&#10;  \mT^{\mu\nu}_{\mathrm{sec}}(x)&#10;  =&#10;  \frac{m}{2}\int\mathrm{d}\tau  \,\delta^{(D)}(x-x(\tau))\dot{x}^\mu(\tau) \dot{x}^\nu(\tau)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725CC660-E5F2-392F-4685-B4BF11D5491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4628958" y="974580"/>
            <a:ext cx="4322466" cy="499372"/>
          </a:xfrm>
          <a:prstGeom prst="rect">
            <a:avLst/>
          </a:prstGeom>
        </p:spPr>
      </p:pic>
      <p:pic>
        <p:nvPicPr>
          <p:cNvPr id="7" name="Picture 6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rs{{\rho\sigma}}&#10;\def\d{\mathrm{d}}&#10;\def\D{\mathrm{D}}&#10;\def\eps{\epsilon}&#10;\def\mT{\mathcal{T}}&#10;\def\mR{\mathcal{R}}&#10;\def\I{\mathrm{i}}&#10;&#10;&#10;\pagestyle{empty}&#10;\begin{document}&#10;\color{black}&#10;&#10;\begin{align}\label{BHresponsethy}&#10;  {\color{black!50!Cyan!100!}W[\mT^{(\pm)}]}&#10;  &amp;=&#10;    -\I \kappa_D \int_{k_1}&#10;  \qquad  \qquad \quad&#10;-\, \kappa_D^2&#10;  \int_{k_1,k_2}&#10;  \qquad  \qquad \qquad  &#10;  +\,&#10;  \frac{\I \kappa_D^3}2\int_{k_1,k_2,k_3}&#10;  \qquad  \qquad \qquad &#10;  +\,&#10;  \cdots\nonumber&#10;\end{align}&#10;&#10;\end{document}" title="IguanaTex Picture Display">
            <a:extLst>
              <a:ext uri="{FF2B5EF4-FFF2-40B4-BE49-F238E27FC236}">
                <a16:creationId xmlns:a16="http://schemas.microsoft.com/office/drawing/2014/main" id="{C84E9370-F8C8-4E75-2464-9A184286C5E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-5733986" y="9131517"/>
            <a:ext cx="11131297" cy="665291"/>
          </a:xfrm>
          <a:prstGeom prst="rect">
            <a:avLst/>
          </a:prstGeom>
        </p:spPr>
      </p:pic>
      <p:pic>
        <p:nvPicPr>
          <p:cNvPr id="49" name="Picture 48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S_{\mathrm{BHR}}[x]={\color{Cerulean!60!CadetBlue!100!} S_{\mathrm{kin}}[x]}+{\color{black!50!Cyan!100!}W}[{\color{Cerulean!60!CadetBlue!100!}\mathcal{T}_{\mathrm{sec}}(x)}]&#10;\end{equation*}&#10;&#10;\end{document}" title="IguanaTex Picture Display">
            <a:extLst>
              <a:ext uri="{FF2B5EF4-FFF2-40B4-BE49-F238E27FC236}">
                <a16:creationId xmlns:a16="http://schemas.microsoft.com/office/drawing/2014/main" id="{52FD0C89-4C97-BC2A-20EF-32CA9D5A761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769253" y="1686901"/>
            <a:ext cx="3050438" cy="228600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D3521918-2F22-D707-17EB-5C100E2A97C1}"/>
              </a:ext>
            </a:extLst>
          </p:cNvPr>
          <p:cNvSpPr/>
          <p:nvPr/>
        </p:nvSpPr>
        <p:spPr>
          <a:xfrm>
            <a:off x="3430736" y="2795856"/>
            <a:ext cx="941390" cy="260166"/>
          </a:xfrm>
          <a:prstGeom prst="ellipse">
            <a:avLst/>
          </a:prstGeom>
          <a:solidFill>
            <a:schemeClr val="bg2">
              <a:lumMod val="75000"/>
              <a:alpha val="59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B1E4E722-F2C9-5402-BF40-7FCF945B804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r="85933" b="23360"/>
          <a:stretch>
            <a:fillRect/>
          </a:stretch>
        </p:blipFill>
        <p:spPr>
          <a:xfrm>
            <a:off x="3543338" y="2148410"/>
            <a:ext cx="738650" cy="647446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8F523B48-7E62-3D41-ED49-F5928E55A7EC}"/>
              </a:ext>
            </a:extLst>
          </p:cNvPr>
          <p:cNvGrpSpPr>
            <a:grpSpLocks noChangeAspect="1"/>
          </p:cNvGrpSpPr>
          <p:nvPr/>
        </p:nvGrpSpPr>
        <p:grpSpPr>
          <a:xfrm>
            <a:off x="7109264" y="2122895"/>
            <a:ext cx="1290192" cy="734964"/>
            <a:chOff x="6632121" y="4186021"/>
            <a:chExt cx="1290192" cy="734964"/>
          </a:xfrm>
        </p:grpSpPr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1D3A3776-5787-C481-F4AC-57939BCA27E2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t="34191" r="83453"/>
            <a:stretch>
              <a:fillRect/>
            </a:stretch>
          </p:blipFill>
          <p:spPr>
            <a:xfrm>
              <a:off x="6632121" y="4186021"/>
              <a:ext cx="1290192" cy="734964"/>
            </a:xfrm>
            <a:prstGeom prst="rect">
              <a:avLst/>
            </a:prstGeom>
          </p:spPr>
        </p:pic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42FB3188-4B29-02F9-04C9-89D4E8BD07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34037" y="4523598"/>
              <a:ext cx="288276" cy="382248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1" name="Triangle 30">
              <a:extLst>
                <a:ext uri="{FF2B5EF4-FFF2-40B4-BE49-F238E27FC236}">
                  <a16:creationId xmlns:a16="http://schemas.microsoft.com/office/drawing/2014/main" id="{8AE27C4C-3906-AC34-FEF5-DB637E6F120E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6632121" y="4538737"/>
              <a:ext cx="288276" cy="382248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8F532572-64EB-24B6-4E0C-5FDA6719520B}"/>
              </a:ext>
            </a:extLst>
          </p:cNvPr>
          <p:cNvSpPr/>
          <p:nvPr/>
        </p:nvSpPr>
        <p:spPr>
          <a:xfrm>
            <a:off x="6794876" y="2687755"/>
            <a:ext cx="941390" cy="260166"/>
          </a:xfrm>
          <a:prstGeom prst="ellipse">
            <a:avLst/>
          </a:prstGeom>
          <a:solidFill>
            <a:schemeClr val="bg2">
              <a:lumMod val="75000"/>
              <a:alpha val="59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FEC026-9D8D-9188-B3BE-09C0E3C538C3}"/>
              </a:ext>
            </a:extLst>
          </p:cNvPr>
          <p:cNvSpPr/>
          <p:nvPr/>
        </p:nvSpPr>
        <p:spPr>
          <a:xfrm>
            <a:off x="7857033" y="2683298"/>
            <a:ext cx="941390" cy="260166"/>
          </a:xfrm>
          <a:prstGeom prst="ellipse">
            <a:avLst/>
          </a:prstGeom>
          <a:solidFill>
            <a:schemeClr val="bg2">
              <a:lumMod val="75000"/>
              <a:alpha val="59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4" name="Picture 3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&amp;&#10;  \dot x(\tau_1)&#10;  \dot x(\tau_1)&#10;  \nn&#10;\end{align}&#10;&#10;\end{document}" title="IguanaTex Picture Display">
            <a:extLst>
              <a:ext uri="{FF2B5EF4-FFF2-40B4-BE49-F238E27FC236}">
                <a16:creationId xmlns:a16="http://schemas.microsoft.com/office/drawing/2014/main" id="{A9F369DF-5FDE-4D3C-124F-846F78434C3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3525326" y="2845843"/>
            <a:ext cx="768096" cy="177800"/>
          </a:xfrm>
          <a:prstGeom prst="rect">
            <a:avLst/>
          </a:prstGeom>
        </p:spPr>
      </p:pic>
      <p:pic>
        <p:nvPicPr>
          <p:cNvPr id="36" name="Picture 3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&amp;&#10;  \dot x(\tau_1)&#10;  \dot x(\tau_1)&#10;  \nn&#10;\end{align}&#10;&#10;\end{document}" title="IguanaTex Picture Display">
            <a:extLst>
              <a:ext uri="{FF2B5EF4-FFF2-40B4-BE49-F238E27FC236}">
                <a16:creationId xmlns:a16="http://schemas.microsoft.com/office/drawing/2014/main" id="{BB0813C8-6A86-4041-AF68-94EF7F80EB8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6915643" y="2733552"/>
            <a:ext cx="768096" cy="177800"/>
          </a:xfrm>
          <a:prstGeom prst="rect">
            <a:avLst/>
          </a:prstGeom>
        </p:spPr>
      </p:pic>
      <p:pic>
        <p:nvPicPr>
          <p:cNvPr id="37" name="Picture 36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&amp;&#10;  \dot x(\tau_2)&#10;  \dot x(\tau_2)&#10;  \nn&#10;\end{align}&#10;&#10;\end{document}" title="IguanaTex Picture Display">
            <a:extLst>
              <a:ext uri="{FF2B5EF4-FFF2-40B4-BE49-F238E27FC236}">
                <a16:creationId xmlns:a16="http://schemas.microsoft.com/office/drawing/2014/main" id="{598EFB9E-5491-2DF4-3787-D4A74409578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7967333" y="2742834"/>
            <a:ext cx="768096" cy="1778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90DEA1D-C9CA-78D6-F1CA-BA5FACF92220}"/>
              </a:ext>
            </a:extLst>
          </p:cNvPr>
          <p:cNvSpPr txBox="1"/>
          <p:nvPr/>
        </p:nvSpPr>
        <p:spPr>
          <a:xfrm>
            <a:off x="4860769" y="1644774"/>
            <a:ext cx="80823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CH" sz="1600" dirty="0">
                <a:solidFill>
                  <a:schemeClr val="bg2">
                    <a:lumMod val="50000"/>
                  </a:schemeClr>
                </a:solidFill>
              </a:rPr>
              <a:t>atural </a:t>
            </a:r>
            <a:r>
              <a:rPr lang="en-CH" sz="1600" b="1" dirty="0">
                <a:solidFill>
                  <a:srgbClr val="0F75FF"/>
                </a:solidFill>
              </a:rPr>
              <a:t>self-force</a:t>
            </a:r>
            <a:r>
              <a:rPr lang="en-CH" sz="1600" b="1" dirty="0"/>
              <a:t> </a:t>
            </a:r>
            <a:r>
              <a:rPr lang="en-CH" sz="1600" dirty="0">
                <a:solidFill>
                  <a:schemeClr val="bg2">
                    <a:lumMod val="50000"/>
                  </a:schemeClr>
                </a:solidFill>
              </a:rPr>
              <a:t>expansion</a:t>
            </a: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A19BF8F7-A371-7AD1-66DD-7B11D74AEB86}"/>
              </a:ext>
            </a:extLst>
          </p:cNvPr>
          <p:cNvSpPr/>
          <p:nvPr/>
        </p:nvSpPr>
        <p:spPr>
          <a:xfrm>
            <a:off x="2228295" y="1899821"/>
            <a:ext cx="3373515" cy="532661"/>
          </a:xfrm>
          <a:custGeom>
            <a:avLst/>
            <a:gdLst>
              <a:gd name="csX0" fmla="*/ 3373515 w 3373515"/>
              <a:gd name="csY0" fmla="*/ 0 h 532661"/>
              <a:gd name="csX1" fmla="*/ 2530136 w 3373515"/>
              <a:gd name="csY1" fmla="*/ 150921 h 532661"/>
              <a:gd name="csX2" fmla="*/ 523783 w 3373515"/>
              <a:gd name="csY2" fmla="*/ 159798 h 532661"/>
              <a:gd name="csX3" fmla="*/ 0 w 3373515"/>
              <a:gd name="csY3" fmla="*/ 532661 h 5326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73515" h="532661">
                <a:moveTo>
                  <a:pt x="3373515" y="0"/>
                </a:moveTo>
                <a:cubicBezTo>
                  <a:pt x="3189303" y="62144"/>
                  <a:pt x="3005091" y="124288"/>
                  <a:pt x="2530136" y="150921"/>
                </a:cubicBezTo>
                <a:cubicBezTo>
                  <a:pt x="2055181" y="177554"/>
                  <a:pt x="945472" y="96175"/>
                  <a:pt x="523783" y="159798"/>
                </a:cubicBezTo>
                <a:cubicBezTo>
                  <a:pt x="102094" y="223421"/>
                  <a:pt x="51047" y="378041"/>
                  <a:pt x="0" y="532661"/>
                </a:cubicBezTo>
              </a:path>
            </a:pathLst>
          </a:custGeom>
          <a:noFill/>
          <a:ln>
            <a:solidFill>
              <a:srgbClr val="0F75FF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5F10904D-62F1-3634-FA3A-57D418C163B2}"/>
              </a:ext>
            </a:extLst>
          </p:cNvPr>
          <p:cNvSpPr/>
          <p:nvPr/>
        </p:nvSpPr>
        <p:spPr>
          <a:xfrm>
            <a:off x="6516210" y="1899821"/>
            <a:ext cx="2947386" cy="514905"/>
          </a:xfrm>
          <a:custGeom>
            <a:avLst/>
            <a:gdLst>
              <a:gd name="csX0" fmla="*/ 0 w 2947386"/>
              <a:gd name="csY0" fmla="*/ 0 h 514905"/>
              <a:gd name="csX1" fmla="*/ 683580 w 2947386"/>
              <a:gd name="csY1" fmla="*/ 133165 h 514905"/>
              <a:gd name="csX2" fmla="*/ 2565646 w 2947386"/>
              <a:gd name="csY2" fmla="*/ 142043 h 514905"/>
              <a:gd name="csX3" fmla="*/ 2947386 w 2947386"/>
              <a:gd name="csY3" fmla="*/ 514905 h 51490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947386" h="514905">
                <a:moveTo>
                  <a:pt x="0" y="0"/>
                </a:moveTo>
                <a:cubicBezTo>
                  <a:pt x="127986" y="54745"/>
                  <a:pt x="255972" y="109491"/>
                  <a:pt x="683580" y="133165"/>
                </a:cubicBezTo>
                <a:cubicBezTo>
                  <a:pt x="1111188" y="156839"/>
                  <a:pt x="2188345" y="78420"/>
                  <a:pt x="2565646" y="142043"/>
                </a:cubicBezTo>
                <a:cubicBezTo>
                  <a:pt x="2942947" y="205666"/>
                  <a:pt x="2945166" y="360285"/>
                  <a:pt x="2947386" y="514905"/>
                </a:cubicBezTo>
              </a:path>
            </a:pathLst>
          </a:custGeom>
          <a:noFill/>
          <a:ln>
            <a:solidFill>
              <a:srgbClr val="0F75FF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56513588-B947-344A-D4F0-41CE13FF6E61}"/>
              </a:ext>
            </a:extLst>
          </p:cNvPr>
          <p:cNvSpPr/>
          <p:nvPr/>
        </p:nvSpPr>
        <p:spPr>
          <a:xfrm>
            <a:off x="5299969" y="1917577"/>
            <a:ext cx="719091" cy="488272"/>
          </a:xfrm>
          <a:custGeom>
            <a:avLst/>
            <a:gdLst>
              <a:gd name="csX0" fmla="*/ 719091 w 719091"/>
              <a:gd name="csY0" fmla="*/ 0 h 488272"/>
              <a:gd name="csX1" fmla="*/ 568171 w 719091"/>
              <a:gd name="csY1" fmla="*/ 221941 h 488272"/>
              <a:gd name="csX2" fmla="*/ 142043 w 719091"/>
              <a:gd name="csY2" fmla="*/ 310718 h 488272"/>
              <a:gd name="csX3" fmla="*/ 0 w 719091"/>
              <a:gd name="csY3" fmla="*/ 488272 h 4882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719091" h="488272">
                <a:moveTo>
                  <a:pt x="719091" y="0"/>
                </a:moveTo>
                <a:cubicBezTo>
                  <a:pt x="691718" y="85077"/>
                  <a:pt x="664346" y="170155"/>
                  <a:pt x="568171" y="221941"/>
                </a:cubicBezTo>
                <a:cubicBezTo>
                  <a:pt x="471996" y="273727"/>
                  <a:pt x="236738" y="266330"/>
                  <a:pt x="142043" y="310718"/>
                </a:cubicBezTo>
                <a:cubicBezTo>
                  <a:pt x="47348" y="355106"/>
                  <a:pt x="23674" y="421689"/>
                  <a:pt x="0" y="488272"/>
                </a:cubicBezTo>
              </a:path>
            </a:pathLst>
          </a:custGeom>
          <a:noFill/>
          <a:ln>
            <a:solidFill>
              <a:srgbClr val="0F75FF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88461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DAC78D-692F-D3FF-2DFC-8B512D145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35E5F-327B-971A-2E19-529902B38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13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0D5187-C63A-9426-38E1-263D0B705AE6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Self-force expansion in black hole response theory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A527423-9D0F-6485-A9B5-D6BC9A9F85F0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black}&#10;\begin{align}\label{eq:backgroundSFexpansion}&#10;{\color{Cerulean!60!CadetBlue!100!}&#10;  \bar x^\mu(\tau)}&#10;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9D094313-F48A-5A2B-0713-D66D11192CE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2920521" y="3625653"/>
            <a:ext cx="526694" cy="22860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F4ABC4B8-141C-CE5D-3E21-A57DE66E13B9}"/>
              </a:ext>
            </a:extLst>
          </p:cNvPr>
          <p:cNvSpPr txBox="1"/>
          <p:nvPr/>
        </p:nvSpPr>
        <p:spPr>
          <a:xfrm>
            <a:off x="7542160" y="9373923"/>
            <a:ext cx="3405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CC3FF"/>
                </a:solidFill>
              </a:rPr>
              <a:t>Geodesic on background metric </a:t>
            </a:r>
          </a:p>
        </p:txBody>
      </p:sp>
      <p:pic>
        <p:nvPicPr>
          <p:cNvPr id="72" name="Picture 71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Cerulean!70!NavyBlue!100!}&#10;$g_{\mu\nu}$&#10;&#10;\end{document}" title="IguanaTex Picture Display">
            <a:extLst>
              <a:ext uri="{FF2B5EF4-FFF2-40B4-BE49-F238E27FC236}">
                <a16:creationId xmlns:a16="http://schemas.microsoft.com/office/drawing/2014/main" id="{B87DE2C5-71B8-C26C-08DF-93008FB5465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10889871" y="9509228"/>
            <a:ext cx="345440" cy="186944"/>
          </a:xfrm>
          <a:prstGeom prst="rect">
            <a:avLst/>
          </a:prstGeom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D343B8E5-4421-5272-DC1B-337835D5F704}"/>
              </a:ext>
            </a:extLst>
          </p:cNvPr>
          <p:cNvGrpSpPr>
            <a:grpSpLocks noChangeAspect="1"/>
          </p:cNvGrpSpPr>
          <p:nvPr/>
        </p:nvGrpSpPr>
        <p:grpSpPr>
          <a:xfrm>
            <a:off x="7875787" y="1515366"/>
            <a:ext cx="5358676" cy="1695171"/>
            <a:chOff x="5454604" y="1882808"/>
            <a:chExt cx="7588912" cy="2400687"/>
          </a:xfrm>
        </p:grpSpPr>
        <p:sp>
          <p:nvSpPr>
            <p:cNvPr id="75" name="Arc 74">
              <a:extLst>
                <a:ext uri="{FF2B5EF4-FFF2-40B4-BE49-F238E27FC236}">
                  <a16:creationId xmlns:a16="http://schemas.microsoft.com/office/drawing/2014/main" id="{323E78C3-9289-87E0-DA62-CBE6D1A7F74C}"/>
                </a:ext>
              </a:extLst>
            </p:cNvPr>
            <p:cNvSpPr/>
            <p:nvPr/>
          </p:nvSpPr>
          <p:spPr>
            <a:xfrm flipH="1">
              <a:off x="7271624" y="1882808"/>
              <a:ext cx="5771892" cy="1982749"/>
            </a:xfrm>
            <a:prstGeom prst="arc">
              <a:avLst>
                <a:gd name="adj1" fmla="val 5245099"/>
                <a:gd name="adj2" fmla="val 8272487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C9C64620-39FA-1920-55F0-A8FE82540CE9}"/>
                </a:ext>
              </a:extLst>
            </p:cNvPr>
            <p:cNvSpPr/>
            <p:nvPr/>
          </p:nvSpPr>
          <p:spPr>
            <a:xfrm>
              <a:off x="5890946" y="2850198"/>
              <a:ext cx="6488620" cy="1433297"/>
            </a:xfrm>
            <a:prstGeom prst="arc">
              <a:avLst>
                <a:gd name="adj1" fmla="val 12110175"/>
                <a:gd name="adj2" fmla="val 20261723"/>
              </a:avLst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7" name="Arc 76">
              <a:extLst>
                <a:ext uri="{FF2B5EF4-FFF2-40B4-BE49-F238E27FC236}">
                  <a16:creationId xmlns:a16="http://schemas.microsoft.com/office/drawing/2014/main" id="{13F67370-EFF8-2C73-6B18-C83169ECBCDD}"/>
                </a:ext>
              </a:extLst>
            </p:cNvPr>
            <p:cNvSpPr/>
            <p:nvPr/>
          </p:nvSpPr>
          <p:spPr>
            <a:xfrm>
              <a:off x="5454604" y="1882808"/>
              <a:ext cx="5771892" cy="1982749"/>
            </a:xfrm>
            <a:prstGeom prst="arc">
              <a:avLst>
                <a:gd name="adj1" fmla="val 5245099"/>
                <a:gd name="adj2" fmla="val 8771976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4FEC584-C054-B6EE-2958-973FDFFC7FB4}"/>
                </a:ext>
              </a:extLst>
            </p:cNvPr>
            <p:cNvSpPr>
              <a:spLocks/>
            </p:cNvSpPr>
            <p:nvPr/>
          </p:nvSpPr>
          <p:spPr>
            <a:xfrm>
              <a:off x="7144892" y="2249647"/>
              <a:ext cx="3853997" cy="1210234"/>
            </a:xfrm>
            <a:prstGeom prst="ellipse">
              <a:avLst/>
            </a:prstGeom>
            <a:solidFill>
              <a:schemeClr val="bg2">
                <a:lumMod val="90000"/>
                <a:alpha val="50000"/>
              </a:schemeClr>
            </a:solidFill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36296975-931D-7AC3-C8BD-EB0D1C033E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13588" y="2420048"/>
              <a:ext cx="849057" cy="8603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0" name="Arc 79">
              <a:extLst>
                <a:ext uri="{FF2B5EF4-FFF2-40B4-BE49-F238E27FC236}">
                  <a16:creationId xmlns:a16="http://schemas.microsoft.com/office/drawing/2014/main" id="{8C19836F-2052-803F-A987-83F2A81D20B7}"/>
                </a:ext>
              </a:extLst>
            </p:cNvPr>
            <p:cNvSpPr/>
            <p:nvPr/>
          </p:nvSpPr>
          <p:spPr>
            <a:xfrm>
              <a:off x="6544076" y="1882808"/>
              <a:ext cx="3354056" cy="1982749"/>
            </a:xfrm>
            <a:prstGeom prst="arc">
              <a:avLst>
                <a:gd name="adj1" fmla="val 21593123"/>
                <a:gd name="adj2" fmla="val 5646891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1" name="Arc 80">
              <a:extLst>
                <a:ext uri="{FF2B5EF4-FFF2-40B4-BE49-F238E27FC236}">
                  <a16:creationId xmlns:a16="http://schemas.microsoft.com/office/drawing/2014/main" id="{F3B25F15-3178-2130-742F-234C730C0DB6}"/>
                </a:ext>
              </a:extLst>
            </p:cNvPr>
            <p:cNvSpPr/>
            <p:nvPr/>
          </p:nvSpPr>
          <p:spPr>
            <a:xfrm>
              <a:off x="8372381" y="2081162"/>
              <a:ext cx="1525750" cy="1545953"/>
            </a:xfrm>
            <a:prstGeom prst="arc">
              <a:avLst>
                <a:gd name="adj1" fmla="val 10273792"/>
                <a:gd name="adj2" fmla="val 85635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1CD12A8B-C991-91B9-1033-F356C5D5E830}"/>
                </a:ext>
              </a:extLst>
            </p:cNvPr>
            <p:cNvSpPr/>
            <p:nvPr/>
          </p:nvSpPr>
          <p:spPr>
            <a:xfrm flipH="1">
              <a:off x="8372381" y="1882808"/>
              <a:ext cx="3354056" cy="1982749"/>
            </a:xfrm>
            <a:prstGeom prst="arc">
              <a:avLst>
                <a:gd name="adj1" fmla="val 21593123"/>
                <a:gd name="adj2" fmla="val 5646891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D2A112E6-6CE6-18A2-DCFE-AAFACEFE55A3}"/>
                </a:ext>
              </a:extLst>
            </p:cNvPr>
            <p:cNvSpPr>
              <a:spLocks/>
            </p:cNvSpPr>
            <p:nvPr/>
          </p:nvSpPr>
          <p:spPr>
            <a:xfrm>
              <a:off x="7234690" y="3683033"/>
              <a:ext cx="252000" cy="252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84" name="Picture 8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\end{document}" title="IguanaTex Picture Display">
              <a:extLst>
                <a:ext uri="{FF2B5EF4-FFF2-40B4-BE49-F238E27FC236}">
                  <a16:creationId xmlns:a16="http://schemas.microsoft.com/office/drawing/2014/main" id="{72DDBB65-C5A0-8D37-7451-E35956401F57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2"/>
            <a:stretch>
              <a:fillRect/>
            </a:stretch>
          </p:blipFill>
          <p:spPr>
            <a:xfrm>
              <a:off x="7263799" y="3754791"/>
              <a:ext cx="186538" cy="102413"/>
            </a:xfrm>
            <a:prstGeom prst="rect">
              <a:avLst/>
            </a:prstGeom>
          </p:spPr>
        </p:pic>
        <p:pic>
          <p:nvPicPr>
            <p:cNvPr id="85" name="Picture 84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&#10;\end{document}" title="IguanaTex Picture Display">
              <a:extLst>
                <a:ext uri="{FF2B5EF4-FFF2-40B4-BE49-F238E27FC236}">
                  <a16:creationId xmlns:a16="http://schemas.microsoft.com/office/drawing/2014/main" id="{0F7EFF3E-6ECF-EDE4-013D-6D5045C985D0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3"/>
            <a:stretch>
              <a:fillRect/>
            </a:stretch>
          </p:blipFill>
          <p:spPr>
            <a:xfrm>
              <a:off x="9022800" y="2764854"/>
              <a:ext cx="256032" cy="17068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3A88E7D-FD2D-781C-7EB8-F9E4AE079577}"/>
              </a:ext>
            </a:extLst>
          </p:cNvPr>
          <p:cNvSpPr txBox="1"/>
          <p:nvPr/>
        </p:nvSpPr>
        <p:spPr>
          <a:xfrm>
            <a:off x="598510" y="1060307"/>
            <a:ext cx="73238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dirty="0"/>
              <a:t>Couple to </a:t>
            </a:r>
            <a:r>
              <a:rPr lang="en-CH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light secondary black hole</a:t>
            </a:r>
          </a:p>
        </p:txBody>
      </p:sp>
      <p:pic>
        <p:nvPicPr>
          <p:cNvPr id="40" name="Picture 39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&#10;&#10;\pagestyle{empty}&#10;\begin{document}&#10;\color{Cerulean!60!CadetBlue!100!}&#10;\begin{align}&#10;  \mT^{\mu\nu}_{\mathrm{sec}}(x)&#10;  =&#10;  \frac{m}{2}\int\mathrm{d}\tau  \,\delta^{(D)}(x-x(\tau))\dot{x}^\mu(\tau) \dot{x}^\nu(\tau)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9BD57D71-B577-3811-7C15-EE725D57F4B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4628958" y="974580"/>
            <a:ext cx="4322466" cy="499372"/>
          </a:xfrm>
          <a:prstGeom prst="rect">
            <a:avLst/>
          </a:prstGeom>
        </p:spPr>
      </p:pic>
      <p:pic>
        <p:nvPicPr>
          <p:cNvPr id="12" name="Picture 11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= S_{\mathrm{kin}}[x]&#10;  -&#10;  \frac 12 {\color{NavyBlue}\vct{m}}\kappa_D&#10;  \int \d\tau\,&#10;  \dot x^\alpha(\tau)&#10;  \dot x^\beta(\tau)&#10;  h_\ab(x(\tau))+&#10;  \frac{\I}8 {\color{NavyBlue}\vct{m}^2}\kappa_D^2&#10;  \int \d\tau_1\d\tau_2\,&#10;  \dot x^\an{1}(\tau_1)&#10;  \dot x^\bn{1}(\tau_1)&#10;  \dot x^\an{2}(\tau_2)&#10;  \dot x^\bn{2}(\tau_2)&#10;  \mR_{\abn{1}\abn{2}}(x(\tau_1),x(\tau_2))&#10;  +&#10;  \cdots&#10;  \nn&#10;\end{align}&#10;&#10;\end{document}" title="IguanaTex Picture Display">
            <a:extLst>
              <a:ext uri="{FF2B5EF4-FFF2-40B4-BE49-F238E27FC236}">
                <a16:creationId xmlns:a16="http://schemas.microsoft.com/office/drawing/2014/main" id="{17ED9C44-84AD-B8C0-658C-61B3A71D0AF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-1928049" y="-2441491"/>
            <a:ext cx="10726472" cy="438919"/>
          </a:xfrm>
          <a:prstGeom prst="rect">
            <a:avLst/>
          </a:prstGeom>
        </p:spPr>
      </p:pic>
      <p:pic>
        <p:nvPicPr>
          <p:cNvPr id="7" name="Picture 6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rs{{\rho\sigma}}&#10;\def\d{\mathrm{d}}&#10;\def\D{\mathrm{D}}&#10;\def\eps{\epsilon}&#10;\def\mT{\mathcal{T}}&#10;\def\mR{\mathcal{R}}&#10;\def\I{\mathrm{i}}&#10;&#10;&#10;\pagestyle{empty}&#10;\begin{document}&#10;\color{black}&#10;&#10;\begin{align}\label{BHresponsethy}&#10;  {\color{black!50!Cyan!100!}W[\mT^{(\pm)}]}&#10;  &amp;=&#10;    -\I \kappa_D \int_{k_1}&#10;  \qquad  \qquad \quad&#10;-\, \kappa_D^2&#10;  \int_{k_1,k_2}&#10;  \qquad  \qquad \qquad  &#10;  +\,&#10;  \frac{\I \kappa_D^3}2\int_{k_1,k_2,k_3}&#10;  \qquad  \qquad \qquad &#10;  +\,&#10;  \cdots\nonumber&#10;\end{align}&#10;&#10;\end{document}" title="IguanaTex Picture Display">
            <a:extLst>
              <a:ext uri="{FF2B5EF4-FFF2-40B4-BE49-F238E27FC236}">
                <a16:creationId xmlns:a16="http://schemas.microsoft.com/office/drawing/2014/main" id="{46F6B87F-E70F-E4BD-091E-0A8675AD218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-5733986" y="9131517"/>
            <a:ext cx="11131297" cy="665291"/>
          </a:xfrm>
          <a:prstGeom prst="rect">
            <a:avLst/>
          </a:prstGeom>
        </p:spPr>
      </p:pic>
      <p:pic>
        <p:nvPicPr>
          <p:cNvPr id="37" name="Picture 36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S_{\mathrm{BHR}}[x]={\color{Cerulean!60!CadetBlue!100!} S_{\mathrm{kin}}[x]}+{\color{black!50!Cyan!100!}W}[{\color{Cerulean!60!CadetBlue!100!}\mathcal{T}_{\mathrm{sec}}(x)}]&#10;\end{equation*}&#10;&#10;\end{document}" title="IguanaTex Picture Display">
            <a:extLst>
              <a:ext uri="{FF2B5EF4-FFF2-40B4-BE49-F238E27FC236}">
                <a16:creationId xmlns:a16="http://schemas.microsoft.com/office/drawing/2014/main" id="{330855A4-587A-3EA0-B91B-C8E3CE15F1E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769253" y="1686901"/>
            <a:ext cx="3050438" cy="228600"/>
          </a:xfrm>
          <a:prstGeom prst="rect">
            <a:avLst/>
          </a:prstGeom>
        </p:spPr>
      </p:pic>
      <p:sp>
        <p:nvSpPr>
          <p:cNvPr id="19" name="Left Brace 18">
            <a:extLst>
              <a:ext uri="{FF2B5EF4-FFF2-40B4-BE49-F238E27FC236}">
                <a16:creationId xmlns:a16="http://schemas.microsoft.com/office/drawing/2014/main" id="{DBC1010A-6753-1458-6D60-405B7EAB6A62}"/>
              </a:ext>
            </a:extLst>
          </p:cNvPr>
          <p:cNvSpPr/>
          <p:nvPr/>
        </p:nvSpPr>
        <p:spPr>
          <a:xfrm rot="16200000">
            <a:off x="1809169" y="2306258"/>
            <a:ext cx="225943" cy="2071609"/>
          </a:xfrm>
          <a:prstGeom prst="leftBrace">
            <a:avLst/>
          </a:prstGeom>
          <a:ln>
            <a:solidFill>
              <a:srgbClr val="0F75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F75FF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269AB8-04ED-27D1-C443-9D0CC21007C7}"/>
              </a:ext>
            </a:extLst>
          </p:cNvPr>
          <p:cNvSpPr txBox="1"/>
          <p:nvPr/>
        </p:nvSpPr>
        <p:spPr>
          <a:xfrm>
            <a:off x="402012" y="3537670"/>
            <a:ext cx="2530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F75FF"/>
                </a:solidFill>
              </a:rPr>
              <a:t>0SF</a:t>
            </a:r>
            <a:r>
              <a:rPr lang="en-GB" dirty="0"/>
              <a:t> s</a:t>
            </a:r>
            <a:r>
              <a:rPr lang="en-CH" dirty="0"/>
              <a:t>olved by </a:t>
            </a:r>
            <a:r>
              <a:rPr lang="en-CH" b="1" dirty="0">
                <a:solidFill>
                  <a:srgbClr val="83CBEB"/>
                </a:solidFill>
              </a:rPr>
              <a:t>geodesic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DEB38888-02AE-8DD4-4CB4-D24D2E10144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004427" y="2157859"/>
            <a:ext cx="767412" cy="826444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2F8A4367-6190-0A65-368F-AD9D2BFCAB7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3454566" y="2147090"/>
            <a:ext cx="983861" cy="826444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28EC3E6C-A8B3-D515-0757-9F60274A5B7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5147326" y="2131393"/>
            <a:ext cx="1122855" cy="842141"/>
          </a:xfrm>
          <a:prstGeom prst="rect">
            <a:avLst/>
          </a:prstGeom>
        </p:spPr>
      </p:pic>
      <p:pic>
        <p:nvPicPr>
          <p:cNvPr id="60" name="Picture 5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 title="IguanaTex Picture Display">
            <a:extLst>
              <a:ext uri="{FF2B5EF4-FFF2-40B4-BE49-F238E27FC236}">
                <a16:creationId xmlns:a16="http://schemas.microsoft.com/office/drawing/2014/main" id="{E084380B-DBCE-4A36-F10D-3531060B02A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1"/>
          <a:stretch>
            <a:fillRect/>
          </a:stretch>
        </p:blipFill>
        <p:spPr>
          <a:xfrm rot="1888419">
            <a:off x="2437287" y="3009270"/>
            <a:ext cx="341376" cy="91034"/>
          </a:xfrm>
          <a:prstGeom prst="rect">
            <a:avLst/>
          </a:prstGeom>
        </p:spPr>
      </p:pic>
      <p:pic>
        <p:nvPicPr>
          <p:cNvPr id="63" name="Picture 6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 title="IguanaTex Picture Display">
            <a:extLst>
              <a:ext uri="{FF2B5EF4-FFF2-40B4-BE49-F238E27FC236}">
                <a16:creationId xmlns:a16="http://schemas.microsoft.com/office/drawing/2014/main" id="{7970ED67-D41D-8B66-A893-F436D840E4C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1"/>
          <a:stretch>
            <a:fillRect/>
          </a:stretch>
        </p:blipFill>
        <p:spPr>
          <a:xfrm rot="1888419">
            <a:off x="3606467" y="3027284"/>
            <a:ext cx="341376" cy="91034"/>
          </a:xfrm>
          <a:prstGeom prst="rect">
            <a:avLst/>
          </a:prstGeom>
        </p:spPr>
      </p:pic>
      <p:pic>
        <p:nvPicPr>
          <p:cNvPr id="64" name="Picture 6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 title="IguanaTex Picture Display">
            <a:extLst>
              <a:ext uri="{FF2B5EF4-FFF2-40B4-BE49-F238E27FC236}">
                <a16:creationId xmlns:a16="http://schemas.microsoft.com/office/drawing/2014/main" id="{A260A23A-ED3D-155C-8C1C-8567E467CDD0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1"/>
          <a:stretch>
            <a:fillRect/>
          </a:stretch>
        </p:blipFill>
        <p:spPr>
          <a:xfrm rot="1888419">
            <a:off x="4394127" y="3018987"/>
            <a:ext cx="341376" cy="91034"/>
          </a:xfrm>
          <a:prstGeom prst="rect">
            <a:avLst/>
          </a:prstGeom>
        </p:spPr>
      </p:pic>
      <p:pic>
        <p:nvPicPr>
          <p:cNvPr id="65" name="Picture 64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 title="IguanaTex Picture Display">
            <a:extLst>
              <a:ext uri="{FF2B5EF4-FFF2-40B4-BE49-F238E27FC236}">
                <a16:creationId xmlns:a16="http://schemas.microsoft.com/office/drawing/2014/main" id="{9FC62486-3260-30E8-733B-08AC8A1E70A7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1"/>
          <a:stretch>
            <a:fillRect/>
          </a:stretch>
        </p:blipFill>
        <p:spPr>
          <a:xfrm rot="1888419">
            <a:off x="5301690" y="3018988"/>
            <a:ext cx="341376" cy="91034"/>
          </a:xfrm>
          <a:prstGeom prst="rect">
            <a:avLst/>
          </a:prstGeom>
        </p:spPr>
      </p:pic>
      <p:pic>
        <p:nvPicPr>
          <p:cNvPr id="66" name="Picture 6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 title="IguanaTex Picture Display">
            <a:extLst>
              <a:ext uri="{FF2B5EF4-FFF2-40B4-BE49-F238E27FC236}">
                <a16:creationId xmlns:a16="http://schemas.microsoft.com/office/drawing/2014/main" id="{9AC05EFE-6463-10BB-B061-93E638D044E0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1"/>
          <a:stretch>
            <a:fillRect/>
          </a:stretch>
        </p:blipFill>
        <p:spPr>
          <a:xfrm rot="1888419">
            <a:off x="5793619" y="3018987"/>
            <a:ext cx="341376" cy="91034"/>
          </a:xfrm>
          <a:prstGeom prst="rect">
            <a:avLst/>
          </a:prstGeom>
        </p:spPr>
      </p:pic>
      <p:pic>
        <p:nvPicPr>
          <p:cNvPr id="67" name="Picture 66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 title="IguanaTex Picture Display">
            <a:extLst>
              <a:ext uri="{FF2B5EF4-FFF2-40B4-BE49-F238E27FC236}">
                <a16:creationId xmlns:a16="http://schemas.microsoft.com/office/drawing/2014/main" id="{6D7977AB-9039-EDB5-1997-A8565F40E119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1"/>
          <a:stretch>
            <a:fillRect/>
          </a:stretch>
        </p:blipFill>
        <p:spPr>
          <a:xfrm rot="1888419">
            <a:off x="6250535" y="2998697"/>
            <a:ext cx="341376" cy="91034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black}&#10;\begin{align}\label{eq:backgroundSFexpansion}&#10;  x^\mu(\tau)&#10;  =&#10;{\color{Cerulean!60!CadetBlue!100!}&#10;  \bar x^\mu(\tau)}&#10;  +&#10;{\color{Bittersweet}&#10;  \cz^\mu(\tau)}&#10;  \,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D5B01201-67D9-CCCF-7FBB-CDAD5E823A99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2"/>
          <a:stretch>
            <a:fillRect/>
          </a:stretch>
        </p:blipFill>
        <p:spPr>
          <a:xfrm>
            <a:off x="8146404" y="3156917"/>
            <a:ext cx="2205533" cy="228600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23DC4DC-F7F1-F895-94D5-1D0373FDCBEA}"/>
              </a:ext>
            </a:extLst>
          </p:cNvPr>
          <p:cNvCxnSpPr>
            <a:cxnSpLocks/>
          </p:cNvCxnSpPr>
          <p:nvPr/>
        </p:nvCxnSpPr>
        <p:spPr>
          <a:xfrm>
            <a:off x="10036525" y="2689230"/>
            <a:ext cx="109132" cy="399948"/>
          </a:xfrm>
          <a:prstGeom prst="straightConnector1">
            <a:avLst/>
          </a:prstGeom>
          <a:ln>
            <a:solidFill>
              <a:srgbClr val="C20300"/>
            </a:solidFill>
            <a:headEnd type="triangle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1D40D2F8-36C4-3BEE-1092-70DEDE10192D}"/>
              </a:ext>
            </a:extLst>
          </p:cNvPr>
          <p:cNvSpPr txBox="1"/>
          <p:nvPr/>
        </p:nvSpPr>
        <p:spPr>
          <a:xfrm>
            <a:off x="9678773" y="3484921"/>
            <a:ext cx="2101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Expand around </a:t>
            </a:r>
            <a:r>
              <a:rPr lang="en-CH" b="1" dirty="0">
                <a:solidFill>
                  <a:srgbClr val="0F75FF"/>
                </a:solidFill>
              </a:rPr>
              <a:t>0SF</a:t>
            </a:r>
          </a:p>
        </p:txBody>
      </p:sp>
      <p:pic>
        <p:nvPicPr>
          <p:cNvPr id="112" name="Graphic 111">
            <a:extLst>
              <a:ext uri="{FF2B5EF4-FFF2-40B4-BE49-F238E27FC236}">
                <a16:creationId xmlns:a16="http://schemas.microsoft.com/office/drawing/2014/main" id="{424A04E0-1F59-A675-A482-0C9301165D8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83077" y="5330125"/>
            <a:ext cx="1645707" cy="1195303"/>
          </a:xfrm>
          <a:prstGeom prst="rect">
            <a:avLst/>
          </a:prstGeom>
        </p:spPr>
      </p:pic>
      <p:pic>
        <p:nvPicPr>
          <p:cNvPr id="113" name="Graphic 112">
            <a:extLst>
              <a:ext uri="{FF2B5EF4-FFF2-40B4-BE49-F238E27FC236}">
                <a16:creationId xmlns:a16="http://schemas.microsoft.com/office/drawing/2014/main" id="{A78F4395-8248-8388-3680-57CF376A0EA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2308097" y="5054348"/>
            <a:ext cx="3796378" cy="1627019"/>
          </a:xfrm>
          <a:prstGeom prst="rect">
            <a:avLst/>
          </a:prstGeom>
        </p:spPr>
      </p:pic>
      <p:pic>
        <p:nvPicPr>
          <p:cNvPr id="114" name="Picture 11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black}&#10;\begin{align*}&#10;  =&#10;  -\I\kappa_D\frac{&#10;    \delta^n\mT^\mn_{\rm sec}(k)&#10;    }{&#10;    \delta x^\an{1}(\omega_1)&#10;    \delta x^\an{2}(\omega_2)&#10;    \dots&#10;    \delta x^\an{n}(\omega_n)&#10;  }&#10;  \bigg|_{x^\mu\to\bar x^\mu}&#10;  \,&#10;\end{align*}&#10;&#10;\end{document}" title="IguanaTex Picture Display">
            <a:extLst>
              <a:ext uri="{FF2B5EF4-FFF2-40B4-BE49-F238E27FC236}">
                <a16:creationId xmlns:a16="http://schemas.microsoft.com/office/drawing/2014/main" id="{6BDCD88C-29D8-8D0A-BDE1-819C8ED82406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5"/>
          <a:stretch>
            <a:fillRect/>
          </a:stretch>
        </p:blipFill>
        <p:spPr>
          <a:xfrm>
            <a:off x="6448015" y="5927776"/>
            <a:ext cx="4500677" cy="565099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1DD77306-056F-2C01-F0D2-C2BAD086C2A2}"/>
              </a:ext>
            </a:extLst>
          </p:cNvPr>
          <p:cNvSpPr txBox="1"/>
          <p:nvPr/>
        </p:nvSpPr>
        <p:spPr>
          <a:xfrm>
            <a:off x="551985" y="4702703"/>
            <a:ext cx="73238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b="1" dirty="0">
                <a:solidFill>
                  <a:srgbClr val="C20300"/>
                </a:solidFill>
              </a:rPr>
              <a:t>Feynman vertices </a:t>
            </a:r>
            <a:r>
              <a:rPr lang="en-CH" dirty="0"/>
              <a:t>resumming background motion</a:t>
            </a:r>
            <a:endParaRPr lang="en-CH" sz="1800" b="1" dirty="0">
              <a:solidFill>
                <a:srgbClr val="0F75FF"/>
              </a:solidFill>
            </a:endParaRPr>
          </a:p>
        </p:txBody>
      </p:sp>
      <p:sp>
        <p:nvSpPr>
          <p:cNvPr id="116" name="Freeform 115">
            <a:extLst>
              <a:ext uri="{FF2B5EF4-FFF2-40B4-BE49-F238E27FC236}">
                <a16:creationId xmlns:a16="http://schemas.microsoft.com/office/drawing/2014/main" id="{0987E6D6-86A3-F9AA-2E8E-E8DC1A507615}"/>
              </a:ext>
            </a:extLst>
          </p:cNvPr>
          <p:cNvSpPr/>
          <p:nvPr/>
        </p:nvSpPr>
        <p:spPr>
          <a:xfrm>
            <a:off x="1551710" y="3408364"/>
            <a:ext cx="8264236" cy="1336818"/>
          </a:xfrm>
          <a:custGeom>
            <a:avLst/>
            <a:gdLst>
              <a:gd name="csX0" fmla="*/ 8368146 w 8368146"/>
              <a:gd name="csY0" fmla="*/ 0 h 1378527"/>
              <a:gd name="csX1" fmla="*/ 6657109 w 8368146"/>
              <a:gd name="csY1" fmla="*/ 858981 h 1378527"/>
              <a:gd name="csX2" fmla="*/ 1530927 w 8368146"/>
              <a:gd name="csY2" fmla="*/ 1032163 h 1378527"/>
              <a:gd name="csX3" fmla="*/ 48491 w 8368146"/>
              <a:gd name="csY3" fmla="*/ 1378527 h 1378527"/>
              <a:gd name="csX4" fmla="*/ 48491 w 8368146"/>
              <a:gd name="csY4" fmla="*/ 1378527 h 1378527"/>
              <a:gd name="csX5" fmla="*/ 0 w 8368146"/>
              <a:gd name="csY5" fmla="*/ 1156854 h 1378527"/>
              <a:gd name="csX0" fmla="*/ 8319655 w 8319655"/>
              <a:gd name="csY0" fmla="*/ 0 h 1378527"/>
              <a:gd name="csX1" fmla="*/ 6608618 w 8319655"/>
              <a:gd name="csY1" fmla="*/ 858981 h 1378527"/>
              <a:gd name="csX2" fmla="*/ 1482436 w 8319655"/>
              <a:gd name="csY2" fmla="*/ 1032163 h 1378527"/>
              <a:gd name="csX3" fmla="*/ 0 w 8319655"/>
              <a:gd name="csY3" fmla="*/ 1378527 h 1378527"/>
              <a:gd name="csX4" fmla="*/ 0 w 8319655"/>
              <a:gd name="csY4" fmla="*/ 1378527 h 13785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319655" h="1378527">
                <a:moveTo>
                  <a:pt x="8319655" y="0"/>
                </a:moveTo>
                <a:cubicBezTo>
                  <a:pt x="8033904" y="343477"/>
                  <a:pt x="7748154" y="686954"/>
                  <a:pt x="6608618" y="858981"/>
                </a:cubicBezTo>
                <a:cubicBezTo>
                  <a:pt x="5469082" y="1031008"/>
                  <a:pt x="2583872" y="945572"/>
                  <a:pt x="1482436" y="1032163"/>
                </a:cubicBezTo>
                <a:cubicBezTo>
                  <a:pt x="381000" y="1118754"/>
                  <a:pt x="0" y="1378527"/>
                  <a:pt x="0" y="1378527"/>
                </a:cubicBezTo>
                <a:lnTo>
                  <a:pt x="0" y="1378527"/>
                </a:lnTo>
              </a:path>
            </a:pathLst>
          </a:custGeom>
          <a:noFill/>
          <a:ln>
            <a:solidFill>
              <a:srgbClr val="C20300"/>
            </a:solidFill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2" name="Picture 31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= {\color{Cerulean!60!CadetBlue!100!} S_{\mathrm{kin}}[x]}&#10;  +&#10;   \qquad\qquad+&#10;  \frac{1}2 \qquad\qquad\qquad&#10;  +\frac{1}{3!} \qquad\qquad\qquad+&#10;  \cdots&#10;  \nn&#10;\end{align}&#10;&#10;\end{document}" title="IguanaTex Picture Display">
            <a:extLst>
              <a:ext uri="{FF2B5EF4-FFF2-40B4-BE49-F238E27FC236}">
                <a16:creationId xmlns:a16="http://schemas.microsoft.com/office/drawing/2014/main" id="{9A55FE92-D304-40FA-1AFF-F46EEE4D57ED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6"/>
          <a:stretch>
            <a:fillRect/>
          </a:stretch>
        </p:blipFill>
        <p:spPr>
          <a:xfrm>
            <a:off x="769254" y="2297983"/>
            <a:ext cx="6183173" cy="4663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C8D9C1-7230-7669-1920-ABE3648029BF}"/>
              </a:ext>
            </a:extLst>
          </p:cNvPr>
          <p:cNvSpPr txBox="1"/>
          <p:nvPr/>
        </p:nvSpPr>
        <p:spPr>
          <a:xfrm>
            <a:off x="4860769" y="1644774"/>
            <a:ext cx="80823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CH" sz="1600" dirty="0">
                <a:solidFill>
                  <a:schemeClr val="bg2">
                    <a:lumMod val="50000"/>
                  </a:schemeClr>
                </a:solidFill>
              </a:rPr>
              <a:t>atural </a:t>
            </a:r>
            <a:r>
              <a:rPr lang="en-CH" sz="1600" b="1" dirty="0">
                <a:solidFill>
                  <a:srgbClr val="0F75FF"/>
                </a:solidFill>
              </a:rPr>
              <a:t>self-force</a:t>
            </a:r>
            <a:r>
              <a:rPr lang="en-CH" sz="1600" b="1" dirty="0"/>
              <a:t> </a:t>
            </a:r>
            <a:r>
              <a:rPr lang="en-CH" sz="1600" dirty="0">
                <a:solidFill>
                  <a:schemeClr val="bg2">
                    <a:lumMod val="50000"/>
                  </a:schemeClr>
                </a:solidFill>
              </a:rPr>
              <a:t>expansion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5C02D7C0-DB17-293E-D883-3CF4FF99AE92}"/>
              </a:ext>
            </a:extLst>
          </p:cNvPr>
          <p:cNvSpPr/>
          <p:nvPr/>
        </p:nvSpPr>
        <p:spPr>
          <a:xfrm>
            <a:off x="3533313" y="3400148"/>
            <a:ext cx="5495277" cy="319596"/>
          </a:xfrm>
          <a:custGeom>
            <a:avLst/>
            <a:gdLst>
              <a:gd name="csX0" fmla="*/ 0 w 5495277"/>
              <a:gd name="csY0" fmla="*/ 319596 h 319596"/>
              <a:gd name="csX1" fmla="*/ 4518734 w 5495277"/>
              <a:gd name="csY1" fmla="*/ 239697 h 319596"/>
              <a:gd name="csX2" fmla="*/ 5495277 w 5495277"/>
              <a:gd name="csY2" fmla="*/ 0 h 3195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495277" h="319596">
                <a:moveTo>
                  <a:pt x="0" y="319596"/>
                </a:moveTo>
                <a:cubicBezTo>
                  <a:pt x="1801427" y="306279"/>
                  <a:pt x="3602855" y="292963"/>
                  <a:pt x="4518734" y="239697"/>
                </a:cubicBezTo>
                <a:cubicBezTo>
                  <a:pt x="5434613" y="186431"/>
                  <a:pt x="5464945" y="93215"/>
                  <a:pt x="5495277" y="0"/>
                </a:cubicBezTo>
              </a:path>
            </a:pathLst>
          </a:custGeom>
          <a:noFill/>
          <a:ln>
            <a:solidFill>
              <a:srgbClr val="83CBEB"/>
            </a:solidFill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314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110" grpId="0"/>
      <p:bldP spid="115" grpId="0"/>
      <p:bldP spid="116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6C4CA-029F-8482-49E5-426D83292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F7E80BB4-AD03-F8DC-3A59-A9EC5C2915C3}"/>
              </a:ext>
            </a:extLst>
          </p:cNvPr>
          <p:cNvSpPr/>
          <p:nvPr/>
        </p:nvSpPr>
        <p:spPr>
          <a:xfrm>
            <a:off x="1555810" y="4971712"/>
            <a:ext cx="480312" cy="477253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510F6472-DF84-3A68-F84D-0B137C6CD0E5}"/>
              </a:ext>
            </a:extLst>
          </p:cNvPr>
          <p:cNvSpPr/>
          <p:nvPr/>
        </p:nvSpPr>
        <p:spPr>
          <a:xfrm>
            <a:off x="1368896" y="1622069"/>
            <a:ext cx="480312" cy="477253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162A7B9-832E-228B-F1B6-1A4A218EC2B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5110" y="1710100"/>
            <a:ext cx="6143140" cy="2359975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44622179-C195-24E4-1C64-07FF9A05CA98}"/>
              </a:ext>
            </a:extLst>
          </p:cNvPr>
          <p:cNvSpPr/>
          <p:nvPr/>
        </p:nvSpPr>
        <p:spPr>
          <a:xfrm>
            <a:off x="273711" y="2066438"/>
            <a:ext cx="655030" cy="203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BDD3C6-4C73-F2FF-9212-9D09E90A9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14</a:t>
            </a:fld>
            <a:endParaRPr lang="en-CH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1551A9-7803-8CDD-9A5A-0D52B9D9A177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>
            <a:extLst>
              <a:ext uri="{FF2B5EF4-FFF2-40B4-BE49-F238E27FC236}">
                <a16:creationId xmlns:a16="http://schemas.microsoft.com/office/drawing/2014/main" id="{36220F62-5F7A-F309-EAEC-D27B4F650C4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110" y="5037465"/>
            <a:ext cx="7022373" cy="12784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D0FF28-AF0E-17F3-0B4A-64F5C3C7E35C}"/>
              </a:ext>
            </a:extLst>
          </p:cNvPr>
          <p:cNvSpPr txBox="1"/>
          <p:nvPr/>
        </p:nvSpPr>
        <p:spPr>
          <a:xfrm>
            <a:off x="2265643" y="4392130"/>
            <a:ext cx="21320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b="1" dirty="0"/>
              <a:t>Waveform</a:t>
            </a:r>
            <a:endParaRPr lang="en-CH" sz="1800" b="1" dirty="0">
              <a:solidFill>
                <a:srgbClr val="0F75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3927FF-4279-96F1-AEAD-EB2BFB0C699E}"/>
              </a:ext>
            </a:extLst>
          </p:cNvPr>
          <p:cNvSpPr txBox="1"/>
          <p:nvPr/>
        </p:nvSpPr>
        <p:spPr>
          <a:xfrm>
            <a:off x="2181233" y="1053771"/>
            <a:ext cx="25108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b="1" dirty="0"/>
              <a:t>Trajectory/Impulse</a:t>
            </a:r>
            <a:endParaRPr lang="en-CH" sz="1800" b="1" dirty="0">
              <a:solidFill>
                <a:srgbClr val="0F75FF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86829D-0539-E87F-4EF6-4C1E662FE7A3}"/>
              </a:ext>
            </a:extLst>
          </p:cNvPr>
          <p:cNvGrpSpPr/>
          <p:nvPr/>
        </p:nvGrpSpPr>
        <p:grpSpPr>
          <a:xfrm>
            <a:off x="5764085" y="893306"/>
            <a:ext cx="7588912" cy="2400687"/>
            <a:chOff x="5454604" y="1882808"/>
            <a:chExt cx="7588912" cy="2400687"/>
          </a:xfrm>
        </p:grpSpPr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D84C4310-6D67-A4FF-347E-E3DD492FEB1E}"/>
                </a:ext>
              </a:extLst>
            </p:cNvPr>
            <p:cNvSpPr/>
            <p:nvPr/>
          </p:nvSpPr>
          <p:spPr>
            <a:xfrm flipH="1">
              <a:off x="7271624" y="1882808"/>
              <a:ext cx="5771892" cy="1982749"/>
            </a:xfrm>
            <a:prstGeom prst="arc">
              <a:avLst>
                <a:gd name="adj1" fmla="val 5245099"/>
                <a:gd name="adj2" fmla="val 9075081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D0C08112-29B7-EBAF-75E4-5F118949B8C8}"/>
                </a:ext>
              </a:extLst>
            </p:cNvPr>
            <p:cNvSpPr/>
            <p:nvPr/>
          </p:nvSpPr>
          <p:spPr>
            <a:xfrm>
              <a:off x="5890946" y="2850198"/>
              <a:ext cx="6488620" cy="1433297"/>
            </a:xfrm>
            <a:prstGeom prst="arc">
              <a:avLst>
                <a:gd name="adj1" fmla="val 12110175"/>
                <a:gd name="adj2" fmla="val 20261723"/>
              </a:avLst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447130F4-5940-A2A7-69BB-D051BC1D0F8B}"/>
                </a:ext>
              </a:extLst>
            </p:cNvPr>
            <p:cNvSpPr/>
            <p:nvPr/>
          </p:nvSpPr>
          <p:spPr>
            <a:xfrm>
              <a:off x="5454604" y="1882808"/>
              <a:ext cx="5771892" cy="1982749"/>
            </a:xfrm>
            <a:prstGeom prst="arc">
              <a:avLst>
                <a:gd name="adj1" fmla="val 5245099"/>
                <a:gd name="adj2" fmla="val 9143898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CA22B57-C129-2FBB-C0E7-2CD433569CAE}"/>
                </a:ext>
              </a:extLst>
            </p:cNvPr>
            <p:cNvSpPr>
              <a:spLocks/>
            </p:cNvSpPr>
            <p:nvPr/>
          </p:nvSpPr>
          <p:spPr>
            <a:xfrm>
              <a:off x="7144892" y="2249647"/>
              <a:ext cx="3853997" cy="1210234"/>
            </a:xfrm>
            <a:prstGeom prst="ellipse">
              <a:avLst/>
            </a:prstGeom>
            <a:solidFill>
              <a:schemeClr val="bg2">
                <a:lumMod val="90000"/>
                <a:alpha val="50000"/>
              </a:schemeClr>
            </a:solidFill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1A5CA55-62F8-2D9B-7972-927F6E912D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13588" y="2420048"/>
              <a:ext cx="849057" cy="8603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D85706D4-DD69-AD15-6E2F-833A658B4535}"/>
                </a:ext>
              </a:extLst>
            </p:cNvPr>
            <p:cNvSpPr/>
            <p:nvPr/>
          </p:nvSpPr>
          <p:spPr>
            <a:xfrm>
              <a:off x="6544076" y="1882808"/>
              <a:ext cx="3354056" cy="1982749"/>
            </a:xfrm>
            <a:prstGeom prst="arc">
              <a:avLst>
                <a:gd name="adj1" fmla="val 21593123"/>
                <a:gd name="adj2" fmla="val 5646891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BCDD8E22-EE27-7338-36BB-2F24018528D4}"/>
                </a:ext>
              </a:extLst>
            </p:cNvPr>
            <p:cNvSpPr/>
            <p:nvPr/>
          </p:nvSpPr>
          <p:spPr>
            <a:xfrm>
              <a:off x="8372381" y="2081162"/>
              <a:ext cx="1525750" cy="1545953"/>
            </a:xfrm>
            <a:prstGeom prst="arc">
              <a:avLst>
                <a:gd name="adj1" fmla="val 10273792"/>
                <a:gd name="adj2" fmla="val 85635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4F3A3448-EA9F-B7DE-F7CD-1A091262BAB9}"/>
                </a:ext>
              </a:extLst>
            </p:cNvPr>
            <p:cNvSpPr/>
            <p:nvPr/>
          </p:nvSpPr>
          <p:spPr>
            <a:xfrm flipH="1">
              <a:off x="8372381" y="1882808"/>
              <a:ext cx="3354056" cy="1982749"/>
            </a:xfrm>
            <a:prstGeom prst="arc">
              <a:avLst>
                <a:gd name="adj1" fmla="val 21593123"/>
                <a:gd name="adj2" fmla="val 5646891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C6EE5893-7D8D-0D2B-50BA-CF812396313D}"/>
                </a:ext>
              </a:extLst>
            </p:cNvPr>
            <p:cNvSpPr>
              <a:spLocks/>
            </p:cNvSpPr>
            <p:nvPr/>
          </p:nvSpPr>
          <p:spPr>
            <a:xfrm>
              <a:off x="7234690" y="3683033"/>
              <a:ext cx="252000" cy="252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8" name="Picture 3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\end{document}" title="IguanaTex Picture Display">
              <a:extLst>
                <a:ext uri="{FF2B5EF4-FFF2-40B4-BE49-F238E27FC236}">
                  <a16:creationId xmlns:a16="http://schemas.microsoft.com/office/drawing/2014/main" id="{EBCA6014-B6AE-4C39-014C-8C79B7627E3A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/>
            <a:stretch>
              <a:fillRect/>
            </a:stretch>
          </p:blipFill>
          <p:spPr>
            <a:xfrm>
              <a:off x="7263799" y="3754791"/>
              <a:ext cx="186538" cy="102413"/>
            </a:xfrm>
            <a:prstGeom prst="rect">
              <a:avLst/>
            </a:prstGeom>
          </p:spPr>
        </p:pic>
        <p:pic>
          <p:nvPicPr>
            <p:cNvPr id="39" name="Picture 38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&#10;\end{document}" title="IguanaTex Picture Display">
              <a:extLst>
                <a:ext uri="{FF2B5EF4-FFF2-40B4-BE49-F238E27FC236}">
                  <a16:creationId xmlns:a16="http://schemas.microsoft.com/office/drawing/2014/main" id="{72993E31-5109-505F-E457-61EDDF9B09A2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9022800" y="2764854"/>
              <a:ext cx="256032" cy="170688"/>
            </a:xfrm>
            <a:prstGeom prst="rect">
              <a:avLst/>
            </a:prstGeom>
          </p:spPr>
        </p:pic>
      </p:grpSp>
      <p:sp>
        <p:nvSpPr>
          <p:cNvPr id="40" name="Freeform: Shape 10">
            <a:extLst>
              <a:ext uri="{FF2B5EF4-FFF2-40B4-BE49-F238E27FC236}">
                <a16:creationId xmlns:a16="http://schemas.microsoft.com/office/drawing/2014/main" id="{70BE7E71-5926-A6B6-3F6B-9612EE0D320F}"/>
              </a:ext>
            </a:extLst>
          </p:cNvPr>
          <p:cNvSpPr/>
          <p:nvPr/>
        </p:nvSpPr>
        <p:spPr>
          <a:xfrm rot="3023740" flipH="1">
            <a:off x="9434588" y="3151105"/>
            <a:ext cx="973490" cy="330360"/>
          </a:xfrm>
          <a:custGeom>
            <a:avLst/>
            <a:gdLst>
              <a:gd name="connsiteX0" fmla="*/ 0 w 11842009"/>
              <a:gd name="connsiteY0" fmla="*/ 3107575 h 5273844"/>
              <a:gd name="connsiteX1" fmla="*/ 725621 w 11842009"/>
              <a:gd name="connsiteY1" fmla="*/ 2387854 h 5273844"/>
              <a:gd name="connsiteX2" fmla="*/ 1439443 w 11842009"/>
              <a:gd name="connsiteY2" fmla="*/ 3107575 h 5273844"/>
              <a:gd name="connsiteX3" fmla="*/ 2159164 w 11842009"/>
              <a:gd name="connsiteY3" fmla="*/ 2387854 h 5273844"/>
              <a:gd name="connsiteX4" fmla="*/ 2878885 w 11842009"/>
              <a:gd name="connsiteY4" fmla="*/ 3107575 h 5273844"/>
              <a:gd name="connsiteX5" fmla="*/ 3604506 w 11842009"/>
              <a:gd name="connsiteY5" fmla="*/ 2387854 h 5273844"/>
              <a:gd name="connsiteX6" fmla="*/ 4318328 w 11842009"/>
              <a:gd name="connsiteY6" fmla="*/ 3107575 h 5273844"/>
              <a:gd name="connsiteX7" fmla="*/ 5038049 w 11842009"/>
              <a:gd name="connsiteY7" fmla="*/ 2387854 h 5273844"/>
              <a:gd name="connsiteX8" fmla="*/ 5757771 w 11842009"/>
              <a:gd name="connsiteY8" fmla="*/ 3107575 h 5273844"/>
              <a:gd name="connsiteX9" fmla="*/ 6483391 w 11842009"/>
              <a:gd name="connsiteY9" fmla="*/ 2393753 h 5273844"/>
              <a:gd name="connsiteX10" fmla="*/ 7185414 w 11842009"/>
              <a:gd name="connsiteY10" fmla="*/ 3461536 h 5273844"/>
              <a:gd name="connsiteX11" fmla="*/ 7916934 w 11842009"/>
              <a:gd name="connsiteY11" fmla="*/ 1827415 h 5273844"/>
              <a:gd name="connsiteX12" fmla="*/ 8648454 w 11842009"/>
              <a:gd name="connsiteY12" fmla="*/ 5254940 h 5273844"/>
              <a:gd name="connsiteX13" fmla="*/ 9391773 w 11842009"/>
              <a:gd name="connsiteY13" fmla="*/ 10414 h 5273844"/>
              <a:gd name="connsiteX14" fmla="*/ 9763432 w 11842009"/>
              <a:gd name="connsiteY14" fmla="*/ 3862693 h 5273844"/>
              <a:gd name="connsiteX15" fmla="*/ 10105595 w 11842009"/>
              <a:gd name="connsiteY15" fmla="*/ 2204974 h 5273844"/>
              <a:gd name="connsiteX16" fmla="*/ 10400563 w 11842009"/>
              <a:gd name="connsiteY16" fmla="*/ 3013185 h 5273844"/>
              <a:gd name="connsiteX17" fmla="*/ 10571644 w 11842009"/>
              <a:gd name="connsiteY17" fmla="*/ 2564835 h 5273844"/>
              <a:gd name="connsiteX18" fmla="*/ 10748625 w 11842009"/>
              <a:gd name="connsiteY18" fmla="*/ 2877500 h 5273844"/>
              <a:gd name="connsiteX19" fmla="*/ 10878411 w 11842009"/>
              <a:gd name="connsiteY19" fmla="*/ 2718218 h 5273844"/>
              <a:gd name="connsiteX20" fmla="*/ 11067190 w 11842009"/>
              <a:gd name="connsiteY20" fmla="*/ 2777211 h 5273844"/>
              <a:gd name="connsiteX21" fmla="*/ 11255969 w 11842009"/>
              <a:gd name="connsiteY21" fmla="*/ 2741815 h 5273844"/>
              <a:gd name="connsiteX22" fmla="*/ 11786911 w 11842009"/>
              <a:gd name="connsiteY22" fmla="*/ 2741815 h 5273844"/>
              <a:gd name="connsiteX23" fmla="*/ 11798710 w 11842009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226083 w 11342471"/>
              <a:gd name="connsiteY0" fmla="*/ 2387854 h 5273844"/>
              <a:gd name="connsiteX1" fmla="*/ 29015 w 11342471"/>
              <a:gd name="connsiteY1" fmla="*/ 2499485 h 5273844"/>
              <a:gd name="connsiteX2" fmla="*/ 939905 w 11342471"/>
              <a:gd name="connsiteY2" fmla="*/ 3107575 h 5273844"/>
              <a:gd name="connsiteX3" fmla="*/ 1659626 w 11342471"/>
              <a:gd name="connsiteY3" fmla="*/ 2387854 h 5273844"/>
              <a:gd name="connsiteX4" fmla="*/ 2379347 w 11342471"/>
              <a:gd name="connsiteY4" fmla="*/ 3107575 h 5273844"/>
              <a:gd name="connsiteX5" fmla="*/ 3104968 w 11342471"/>
              <a:gd name="connsiteY5" fmla="*/ 2387854 h 5273844"/>
              <a:gd name="connsiteX6" fmla="*/ 3818790 w 11342471"/>
              <a:gd name="connsiteY6" fmla="*/ 3107575 h 5273844"/>
              <a:gd name="connsiteX7" fmla="*/ 4538511 w 11342471"/>
              <a:gd name="connsiteY7" fmla="*/ 2387854 h 5273844"/>
              <a:gd name="connsiteX8" fmla="*/ 5258233 w 11342471"/>
              <a:gd name="connsiteY8" fmla="*/ 3107575 h 5273844"/>
              <a:gd name="connsiteX9" fmla="*/ 5983853 w 11342471"/>
              <a:gd name="connsiteY9" fmla="*/ 2393753 h 5273844"/>
              <a:gd name="connsiteX10" fmla="*/ 6685876 w 11342471"/>
              <a:gd name="connsiteY10" fmla="*/ 3461536 h 5273844"/>
              <a:gd name="connsiteX11" fmla="*/ 7417396 w 11342471"/>
              <a:gd name="connsiteY11" fmla="*/ 1827415 h 5273844"/>
              <a:gd name="connsiteX12" fmla="*/ 8148916 w 11342471"/>
              <a:gd name="connsiteY12" fmla="*/ 5254940 h 5273844"/>
              <a:gd name="connsiteX13" fmla="*/ 8892235 w 11342471"/>
              <a:gd name="connsiteY13" fmla="*/ 10414 h 5273844"/>
              <a:gd name="connsiteX14" fmla="*/ 9263894 w 11342471"/>
              <a:gd name="connsiteY14" fmla="*/ 3862693 h 5273844"/>
              <a:gd name="connsiteX15" fmla="*/ 9606057 w 11342471"/>
              <a:gd name="connsiteY15" fmla="*/ 2204974 h 5273844"/>
              <a:gd name="connsiteX16" fmla="*/ 9901025 w 11342471"/>
              <a:gd name="connsiteY16" fmla="*/ 3013185 h 5273844"/>
              <a:gd name="connsiteX17" fmla="*/ 10072106 w 11342471"/>
              <a:gd name="connsiteY17" fmla="*/ 2564835 h 5273844"/>
              <a:gd name="connsiteX18" fmla="*/ 10249087 w 11342471"/>
              <a:gd name="connsiteY18" fmla="*/ 2877500 h 5273844"/>
              <a:gd name="connsiteX19" fmla="*/ 10378873 w 11342471"/>
              <a:gd name="connsiteY19" fmla="*/ 2718218 h 5273844"/>
              <a:gd name="connsiteX20" fmla="*/ 10567652 w 11342471"/>
              <a:gd name="connsiteY20" fmla="*/ 2777211 h 5273844"/>
              <a:gd name="connsiteX21" fmla="*/ 10756431 w 11342471"/>
              <a:gd name="connsiteY21" fmla="*/ 2741815 h 5273844"/>
              <a:gd name="connsiteX22" fmla="*/ 11287373 w 11342471"/>
              <a:gd name="connsiteY22" fmla="*/ 2741815 h 5273844"/>
              <a:gd name="connsiteX23" fmla="*/ 11299172 w 11342471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-3 w 10402563"/>
              <a:gd name="connsiteY0" fmla="*/ 3107575 h 5273844"/>
              <a:gd name="connsiteX1" fmla="*/ 719718 w 10402563"/>
              <a:gd name="connsiteY1" fmla="*/ 2387854 h 5273844"/>
              <a:gd name="connsiteX2" fmla="*/ 1439439 w 10402563"/>
              <a:gd name="connsiteY2" fmla="*/ 3107575 h 5273844"/>
              <a:gd name="connsiteX3" fmla="*/ 2165060 w 10402563"/>
              <a:gd name="connsiteY3" fmla="*/ 2387854 h 5273844"/>
              <a:gd name="connsiteX4" fmla="*/ 2878882 w 10402563"/>
              <a:gd name="connsiteY4" fmla="*/ 3107575 h 5273844"/>
              <a:gd name="connsiteX5" fmla="*/ 3598603 w 10402563"/>
              <a:gd name="connsiteY5" fmla="*/ 2387854 h 5273844"/>
              <a:gd name="connsiteX6" fmla="*/ 4318325 w 10402563"/>
              <a:gd name="connsiteY6" fmla="*/ 3107575 h 5273844"/>
              <a:gd name="connsiteX7" fmla="*/ 5043945 w 10402563"/>
              <a:gd name="connsiteY7" fmla="*/ 2393753 h 5273844"/>
              <a:gd name="connsiteX8" fmla="*/ 5745968 w 10402563"/>
              <a:gd name="connsiteY8" fmla="*/ 3461536 h 5273844"/>
              <a:gd name="connsiteX9" fmla="*/ 6477488 w 10402563"/>
              <a:gd name="connsiteY9" fmla="*/ 1827415 h 5273844"/>
              <a:gd name="connsiteX10" fmla="*/ 7209008 w 10402563"/>
              <a:gd name="connsiteY10" fmla="*/ 5254940 h 5273844"/>
              <a:gd name="connsiteX11" fmla="*/ 7952327 w 10402563"/>
              <a:gd name="connsiteY11" fmla="*/ 10414 h 5273844"/>
              <a:gd name="connsiteX12" fmla="*/ 8323986 w 10402563"/>
              <a:gd name="connsiteY12" fmla="*/ 3862693 h 5273844"/>
              <a:gd name="connsiteX13" fmla="*/ 8666149 w 10402563"/>
              <a:gd name="connsiteY13" fmla="*/ 2204974 h 5273844"/>
              <a:gd name="connsiteX14" fmla="*/ 8961117 w 10402563"/>
              <a:gd name="connsiteY14" fmla="*/ 3013185 h 5273844"/>
              <a:gd name="connsiteX15" fmla="*/ 9132198 w 10402563"/>
              <a:gd name="connsiteY15" fmla="*/ 2564835 h 5273844"/>
              <a:gd name="connsiteX16" fmla="*/ 9309179 w 10402563"/>
              <a:gd name="connsiteY16" fmla="*/ 2877500 h 5273844"/>
              <a:gd name="connsiteX17" fmla="*/ 9438965 w 10402563"/>
              <a:gd name="connsiteY17" fmla="*/ 2718218 h 5273844"/>
              <a:gd name="connsiteX18" fmla="*/ 9627744 w 10402563"/>
              <a:gd name="connsiteY18" fmla="*/ 2777211 h 5273844"/>
              <a:gd name="connsiteX19" fmla="*/ 9816523 w 10402563"/>
              <a:gd name="connsiteY19" fmla="*/ 2741815 h 5273844"/>
              <a:gd name="connsiteX20" fmla="*/ 10347465 w 10402563"/>
              <a:gd name="connsiteY20" fmla="*/ 2741815 h 5273844"/>
              <a:gd name="connsiteX21" fmla="*/ 10359264 w 10402563"/>
              <a:gd name="connsiteY21" fmla="*/ 2753614 h 5273844"/>
              <a:gd name="connsiteX0" fmla="*/ -2 w 9682843"/>
              <a:gd name="connsiteY0" fmla="*/ 2387854 h 5273844"/>
              <a:gd name="connsiteX1" fmla="*/ 719719 w 9682843"/>
              <a:gd name="connsiteY1" fmla="*/ 3107575 h 5273844"/>
              <a:gd name="connsiteX2" fmla="*/ 1445340 w 9682843"/>
              <a:gd name="connsiteY2" fmla="*/ 2387854 h 5273844"/>
              <a:gd name="connsiteX3" fmla="*/ 2159162 w 9682843"/>
              <a:gd name="connsiteY3" fmla="*/ 3107575 h 5273844"/>
              <a:gd name="connsiteX4" fmla="*/ 2878883 w 9682843"/>
              <a:gd name="connsiteY4" fmla="*/ 2387854 h 5273844"/>
              <a:gd name="connsiteX5" fmla="*/ 3598605 w 9682843"/>
              <a:gd name="connsiteY5" fmla="*/ 3107575 h 5273844"/>
              <a:gd name="connsiteX6" fmla="*/ 4324225 w 9682843"/>
              <a:gd name="connsiteY6" fmla="*/ 2393753 h 5273844"/>
              <a:gd name="connsiteX7" fmla="*/ 5026248 w 9682843"/>
              <a:gd name="connsiteY7" fmla="*/ 3461536 h 5273844"/>
              <a:gd name="connsiteX8" fmla="*/ 5757768 w 9682843"/>
              <a:gd name="connsiteY8" fmla="*/ 1827415 h 5273844"/>
              <a:gd name="connsiteX9" fmla="*/ 6489288 w 9682843"/>
              <a:gd name="connsiteY9" fmla="*/ 5254940 h 5273844"/>
              <a:gd name="connsiteX10" fmla="*/ 7232607 w 9682843"/>
              <a:gd name="connsiteY10" fmla="*/ 10414 h 5273844"/>
              <a:gd name="connsiteX11" fmla="*/ 7604266 w 9682843"/>
              <a:gd name="connsiteY11" fmla="*/ 3862693 h 5273844"/>
              <a:gd name="connsiteX12" fmla="*/ 7946429 w 9682843"/>
              <a:gd name="connsiteY12" fmla="*/ 2204974 h 5273844"/>
              <a:gd name="connsiteX13" fmla="*/ 8241397 w 9682843"/>
              <a:gd name="connsiteY13" fmla="*/ 3013185 h 5273844"/>
              <a:gd name="connsiteX14" fmla="*/ 8412478 w 9682843"/>
              <a:gd name="connsiteY14" fmla="*/ 2564835 h 5273844"/>
              <a:gd name="connsiteX15" fmla="*/ 8589459 w 9682843"/>
              <a:gd name="connsiteY15" fmla="*/ 2877500 h 5273844"/>
              <a:gd name="connsiteX16" fmla="*/ 8719245 w 9682843"/>
              <a:gd name="connsiteY16" fmla="*/ 2718218 h 5273844"/>
              <a:gd name="connsiteX17" fmla="*/ 8908024 w 9682843"/>
              <a:gd name="connsiteY17" fmla="*/ 2777211 h 5273844"/>
              <a:gd name="connsiteX18" fmla="*/ 9096803 w 9682843"/>
              <a:gd name="connsiteY18" fmla="*/ 2741815 h 5273844"/>
              <a:gd name="connsiteX19" fmla="*/ 9627745 w 9682843"/>
              <a:gd name="connsiteY19" fmla="*/ 2741815 h 5273844"/>
              <a:gd name="connsiteX20" fmla="*/ 9639544 w 9682843"/>
              <a:gd name="connsiteY20" fmla="*/ 2753614 h 5273844"/>
              <a:gd name="connsiteX0" fmla="*/ -1 w 8963123"/>
              <a:gd name="connsiteY0" fmla="*/ 3107575 h 5273844"/>
              <a:gd name="connsiteX1" fmla="*/ 725620 w 8963123"/>
              <a:gd name="connsiteY1" fmla="*/ 2387854 h 5273844"/>
              <a:gd name="connsiteX2" fmla="*/ 1439442 w 8963123"/>
              <a:gd name="connsiteY2" fmla="*/ 3107575 h 5273844"/>
              <a:gd name="connsiteX3" fmla="*/ 2159163 w 8963123"/>
              <a:gd name="connsiteY3" fmla="*/ 2387854 h 5273844"/>
              <a:gd name="connsiteX4" fmla="*/ 2878885 w 8963123"/>
              <a:gd name="connsiteY4" fmla="*/ 3107575 h 5273844"/>
              <a:gd name="connsiteX5" fmla="*/ 3604505 w 8963123"/>
              <a:gd name="connsiteY5" fmla="*/ 2393753 h 5273844"/>
              <a:gd name="connsiteX6" fmla="*/ 4306528 w 8963123"/>
              <a:gd name="connsiteY6" fmla="*/ 3461536 h 5273844"/>
              <a:gd name="connsiteX7" fmla="*/ 5038048 w 8963123"/>
              <a:gd name="connsiteY7" fmla="*/ 1827415 h 5273844"/>
              <a:gd name="connsiteX8" fmla="*/ 5769568 w 8963123"/>
              <a:gd name="connsiteY8" fmla="*/ 5254940 h 5273844"/>
              <a:gd name="connsiteX9" fmla="*/ 6512887 w 8963123"/>
              <a:gd name="connsiteY9" fmla="*/ 10414 h 5273844"/>
              <a:gd name="connsiteX10" fmla="*/ 6884546 w 8963123"/>
              <a:gd name="connsiteY10" fmla="*/ 3862693 h 5273844"/>
              <a:gd name="connsiteX11" fmla="*/ 7226709 w 8963123"/>
              <a:gd name="connsiteY11" fmla="*/ 2204974 h 5273844"/>
              <a:gd name="connsiteX12" fmla="*/ 7521677 w 8963123"/>
              <a:gd name="connsiteY12" fmla="*/ 3013185 h 5273844"/>
              <a:gd name="connsiteX13" fmla="*/ 7692758 w 8963123"/>
              <a:gd name="connsiteY13" fmla="*/ 2564835 h 5273844"/>
              <a:gd name="connsiteX14" fmla="*/ 7869739 w 8963123"/>
              <a:gd name="connsiteY14" fmla="*/ 2877500 h 5273844"/>
              <a:gd name="connsiteX15" fmla="*/ 7999525 w 8963123"/>
              <a:gd name="connsiteY15" fmla="*/ 2718218 h 5273844"/>
              <a:gd name="connsiteX16" fmla="*/ 8188304 w 8963123"/>
              <a:gd name="connsiteY16" fmla="*/ 2777211 h 5273844"/>
              <a:gd name="connsiteX17" fmla="*/ 8377083 w 8963123"/>
              <a:gd name="connsiteY17" fmla="*/ 2741815 h 5273844"/>
              <a:gd name="connsiteX18" fmla="*/ 8908025 w 8963123"/>
              <a:gd name="connsiteY18" fmla="*/ 2741815 h 5273844"/>
              <a:gd name="connsiteX19" fmla="*/ 8919824 w 8963123"/>
              <a:gd name="connsiteY19" fmla="*/ 2753614 h 5273844"/>
              <a:gd name="connsiteX0" fmla="*/ -1 w 8963123"/>
              <a:gd name="connsiteY0" fmla="*/ 3097164 h 3899340"/>
              <a:gd name="connsiteX1" fmla="*/ 725620 w 8963123"/>
              <a:gd name="connsiteY1" fmla="*/ 2377443 h 3899340"/>
              <a:gd name="connsiteX2" fmla="*/ 1439442 w 8963123"/>
              <a:gd name="connsiteY2" fmla="*/ 3097164 h 3899340"/>
              <a:gd name="connsiteX3" fmla="*/ 2159163 w 8963123"/>
              <a:gd name="connsiteY3" fmla="*/ 2377443 h 3899340"/>
              <a:gd name="connsiteX4" fmla="*/ 2878885 w 8963123"/>
              <a:gd name="connsiteY4" fmla="*/ 3097164 h 3899340"/>
              <a:gd name="connsiteX5" fmla="*/ 3604505 w 8963123"/>
              <a:gd name="connsiteY5" fmla="*/ 2383342 h 3899340"/>
              <a:gd name="connsiteX6" fmla="*/ 4306528 w 8963123"/>
              <a:gd name="connsiteY6" fmla="*/ 3451125 h 3899340"/>
              <a:gd name="connsiteX7" fmla="*/ 5038048 w 8963123"/>
              <a:gd name="connsiteY7" fmla="*/ 1817004 h 3899340"/>
              <a:gd name="connsiteX8" fmla="*/ 5795191 w 8963123"/>
              <a:gd name="connsiteY8" fmla="*/ 3868634 h 3899340"/>
              <a:gd name="connsiteX9" fmla="*/ 6512887 w 8963123"/>
              <a:gd name="connsiteY9" fmla="*/ 3 h 3899340"/>
              <a:gd name="connsiteX10" fmla="*/ 6884546 w 8963123"/>
              <a:gd name="connsiteY10" fmla="*/ 3852282 h 3899340"/>
              <a:gd name="connsiteX11" fmla="*/ 7226709 w 8963123"/>
              <a:gd name="connsiteY11" fmla="*/ 2194563 h 3899340"/>
              <a:gd name="connsiteX12" fmla="*/ 7521677 w 8963123"/>
              <a:gd name="connsiteY12" fmla="*/ 3002774 h 3899340"/>
              <a:gd name="connsiteX13" fmla="*/ 7692758 w 8963123"/>
              <a:gd name="connsiteY13" fmla="*/ 2554424 h 3899340"/>
              <a:gd name="connsiteX14" fmla="*/ 7869739 w 8963123"/>
              <a:gd name="connsiteY14" fmla="*/ 2867089 h 3899340"/>
              <a:gd name="connsiteX15" fmla="*/ 7999525 w 8963123"/>
              <a:gd name="connsiteY15" fmla="*/ 2707807 h 3899340"/>
              <a:gd name="connsiteX16" fmla="*/ 8188304 w 8963123"/>
              <a:gd name="connsiteY16" fmla="*/ 2766800 h 3899340"/>
              <a:gd name="connsiteX17" fmla="*/ 8377083 w 8963123"/>
              <a:gd name="connsiteY17" fmla="*/ 2731404 h 3899340"/>
              <a:gd name="connsiteX18" fmla="*/ 8908025 w 8963123"/>
              <a:gd name="connsiteY18" fmla="*/ 2731404 h 3899340"/>
              <a:gd name="connsiteX19" fmla="*/ 8919824 w 8963123"/>
              <a:gd name="connsiteY19" fmla="*/ 2743203 h 3899340"/>
              <a:gd name="connsiteX0" fmla="*/ -1 w 8963123"/>
              <a:gd name="connsiteY0" fmla="*/ 1717214 h 2490577"/>
              <a:gd name="connsiteX1" fmla="*/ 725620 w 8963123"/>
              <a:gd name="connsiteY1" fmla="*/ 997493 h 2490577"/>
              <a:gd name="connsiteX2" fmla="*/ 1439442 w 8963123"/>
              <a:gd name="connsiteY2" fmla="*/ 1717214 h 2490577"/>
              <a:gd name="connsiteX3" fmla="*/ 2159163 w 8963123"/>
              <a:gd name="connsiteY3" fmla="*/ 997493 h 2490577"/>
              <a:gd name="connsiteX4" fmla="*/ 2878885 w 8963123"/>
              <a:gd name="connsiteY4" fmla="*/ 1717214 h 2490577"/>
              <a:gd name="connsiteX5" fmla="*/ 3604505 w 8963123"/>
              <a:gd name="connsiteY5" fmla="*/ 1003392 h 2490577"/>
              <a:gd name="connsiteX6" fmla="*/ 4306528 w 8963123"/>
              <a:gd name="connsiteY6" fmla="*/ 2071175 h 2490577"/>
              <a:gd name="connsiteX7" fmla="*/ 5038048 w 8963123"/>
              <a:gd name="connsiteY7" fmla="*/ 437054 h 2490577"/>
              <a:gd name="connsiteX8" fmla="*/ 5795191 w 8963123"/>
              <a:gd name="connsiteY8" fmla="*/ 2488684 h 2490577"/>
              <a:gd name="connsiteX9" fmla="*/ 6272552 w 8963123"/>
              <a:gd name="connsiteY9" fmla="*/ 1 h 2490577"/>
              <a:gd name="connsiteX10" fmla="*/ 6884546 w 8963123"/>
              <a:gd name="connsiteY10" fmla="*/ 2472332 h 2490577"/>
              <a:gd name="connsiteX11" fmla="*/ 7226709 w 8963123"/>
              <a:gd name="connsiteY11" fmla="*/ 814613 h 2490577"/>
              <a:gd name="connsiteX12" fmla="*/ 7521677 w 8963123"/>
              <a:gd name="connsiteY12" fmla="*/ 1622824 h 2490577"/>
              <a:gd name="connsiteX13" fmla="*/ 7692758 w 8963123"/>
              <a:gd name="connsiteY13" fmla="*/ 1174474 h 2490577"/>
              <a:gd name="connsiteX14" fmla="*/ 7869739 w 8963123"/>
              <a:gd name="connsiteY14" fmla="*/ 1487139 h 2490577"/>
              <a:gd name="connsiteX15" fmla="*/ 7999525 w 8963123"/>
              <a:gd name="connsiteY15" fmla="*/ 1327857 h 2490577"/>
              <a:gd name="connsiteX16" fmla="*/ 8188304 w 8963123"/>
              <a:gd name="connsiteY16" fmla="*/ 1386850 h 2490577"/>
              <a:gd name="connsiteX17" fmla="*/ 8377083 w 8963123"/>
              <a:gd name="connsiteY17" fmla="*/ 1351454 h 2490577"/>
              <a:gd name="connsiteX18" fmla="*/ 8908025 w 8963123"/>
              <a:gd name="connsiteY18" fmla="*/ 1351454 h 2490577"/>
              <a:gd name="connsiteX19" fmla="*/ 8919824 w 8963123"/>
              <a:gd name="connsiteY19" fmla="*/ 1363253 h 2490577"/>
              <a:gd name="connsiteX0" fmla="*/ -1 w 8963123"/>
              <a:gd name="connsiteY0" fmla="*/ 2113138 h 2891134"/>
              <a:gd name="connsiteX1" fmla="*/ 725620 w 8963123"/>
              <a:gd name="connsiteY1" fmla="*/ 1393417 h 2891134"/>
              <a:gd name="connsiteX2" fmla="*/ 1439442 w 8963123"/>
              <a:gd name="connsiteY2" fmla="*/ 2113138 h 2891134"/>
              <a:gd name="connsiteX3" fmla="*/ 2159163 w 8963123"/>
              <a:gd name="connsiteY3" fmla="*/ 1393417 h 2891134"/>
              <a:gd name="connsiteX4" fmla="*/ 2878885 w 8963123"/>
              <a:gd name="connsiteY4" fmla="*/ 2113138 h 2891134"/>
              <a:gd name="connsiteX5" fmla="*/ 3604505 w 8963123"/>
              <a:gd name="connsiteY5" fmla="*/ 1399316 h 2891134"/>
              <a:gd name="connsiteX6" fmla="*/ 4306528 w 8963123"/>
              <a:gd name="connsiteY6" fmla="*/ 2467099 h 2891134"/>
              <a:gd name="connsiteX7" fmla="*/ 5038048 w 8963123"/>
              <a:gd name="connsiteY7" fmla="*/ 832978 h 2891134"/>
              <a:gd name="connsiteX8" fmla="*/ 5795191 w 8963123"/>
              <a:gd name="connsiteY8" fmla="*/ 2884608 h 2891134"/>
              <a:gd name="connsiteX9" fmla="*/ 6298706 w 8963123"/>
              <a:gd name="connsiteY9" fmla="*/ -1 h 2891134"/>
              <a:gd name="connsiteX10" fmla="*/ 6884546 w 8963123"/>
              <a:gd name="connsiteY10" fmla="*/ 2868256 h 2891134"/>
              <a:gd name="connsiteX11" fmla="*/ 7226709 w 8963123"/>
              <a:gd name="connsiteY11" fmla="*/ 1210537 h 2891134"/>
              <a:gd name="connsiteX12" fmla="*/ 7521677 w 8963123"/>
              <a:gd name="connsiteY12" fmla="*/ 2018748 h 2891134"/>
              <a:gd name="connsiteX13" fmla="*/ 7692758 w 8963123"/>
              <a:gd name="connsiteY13" fmla="*/ 1570398 h 2891134"/>
              <a:gd name="connsiteX14" fmla="*/ 7869739 w 8963123"/>
              <a:gd name="connsiteY14" fmla="*/ 1883063 h 2891134"/>
              <a:gd name="connsiteX15" fmla="*/ 7999525 w 8963123"/>
              <a:gd name="connsiteY15" fmla="*/ 1723781 h 2891134"/>
              <a:gd name="connsiteX16" fmla="*/ 8188304 w 8963123"/>
              <a:gd name="connsiteY16" fmla="*/ 1782774 h 2891134"/>
              <a:gd name="connsiteX17" fmla="*/ 8377083 w 8963123"/>
              <a:gd name="connsiteY17" fmla="*/ 1747378 h 2891134"/>
              <a:gd name="connsiteX18" fmla="*/ 8908025 w 8963123"/>
              <a:gd name="connsiteY18" fmla="*/ 1747378 h 2891134"/>
              <a:gd name="connsiteX19" fmla="*/ 8919824 w 8963123"/>
              <a:gd name="connsiteY19" fmla="*/ 1759177 h 2891134"/>
              <a:gd name="connsiteX0" fmla="*/ -3 w 8237500"/>
              <a:gd name="connsiteY0" fmla="*/ 1393417 h 2891134"/>
              <a:gd name="connsiteX1" fmla="*/ 713819 w 8237500"/>
              <a:gd name="connsiteY1" fmla="*/ 2113138 h 2891134"/>
              <a:gd name="connsiteX2" fmla="*/ 1433540 w 8237500"/>
              <a:gd name="connsiteY2" fmla="*/ 1393417 h 2891134"/>
              <a:gd name="connsiteX3" fmla="*/ 2153262 w 8237500"/>
              <a:gd name="connsiteY3" fmla="*/ 2113138 h 2891134"/>
              <a:gd name="connsiteX4" fmla="*/ 2878882 w 8237500"/>
              <a:gd name="connsiteY4" fmla="*/ 1399316 h 2891134"/>
              <a:gd name="connsiteX5" fmla="*/ 3580905 w 8237500"/>
              <a:gd name="connsiteY5" fmla="*/ 2467099 h 2891134"/>
              <a:gd name="connsiteX6" fmla="*/ 4312425 w 8237500"/>
              <a:gd name="connsiteY6" fmla="*/ 832978 h 2891134"/>
              <a:gd name="connsiteX7" fmla="*/ 5069568 w 8237500"/>
              <a:gd name="connsiteY7" fmla="*/ 2884608 h 2891134"/>
              <a:gd name="connsiteX8" fmla="*/ 5573083 w 8237500"/>
              <a:gd name="connsiteY8" fmla="*/ -1 h 2891134"/>
              <a:gd name="connsiteX9" fmla="*/ 6158923 w 8237500"/>
              <a:gd name="connsiteY9" fmla="*/ 2868256 h 2891134"/>
              <a:gd name="connsiteX10" fmla="*/ 6501086 w 8237500"/>
              <a:gd name="connsiteY10" fmla="*/ 1210537 h 2891134"/>
              <a:gd name="connsiteX11" fmla="*/ 6796054 w 8237500"/>
              <a:gd name="connsiteY11" fmla="*/ 2018748 h 2891134"/>
              <a:gd name="connsiteX12" fmla="*/ 6967135 w 8237500"/>
              <a:gd name="connsiteY12" fmla="*/ 1570398 h 2891134"/>
              <a:gd name="connsiteX13" fmla="*/ 7144116 w 8237500"/>
              <a:gd name="connsiteY13" fmla="*/ 1883063 h 2891134"/>
              <a:gd name="connsiteX14" fmla="*/ 7273902 w 8237500"/>
              <a:gd name="connsiteY14" fmla="*/ 1723781 h 2891134"/>
              <a:gd name="connsiteX15" fmla="*/ 7462681 w 8237500"/>
              <a:gd name="connsiteY15" fmla="*/ 1782774 h 2891134"/>
              <a:gd name="connsiteX16" fmla="*/ 7651460 w 8237500"/>
              <a:gd name="connsiteY16" fmla="*/ 1747378 h 2891134"/>
              <a:gd name="connsiteX17" fmla="*/ 8182402 w 8237500"/>
              <a:gd name="connsiteY17" fmla="*/ 1747378 h 2891134"/>
              <a:gd name="connsiteX18" fmla="*/ 8194201 w 8237500"/>
              <a:gd name="connsiteY18" fmla="*/ 1759177 h 2891134"/>
              <a:gd name="connsiteX0" fmla="*/ 2 w 7523683"/>
              <a:gd name="connsiteY0" fmla="*/ 2113138 h 2891134"/>
              <a:gd name="connsiteX1" fmla="*/ 719723 w 7523683"/>
              <a:gd name="connsiteY1" fmla="*/ 1393417 h 2891134"/>
              <a:gd name="connsiteX2" fmla="*/ 1439445 w 7523683"/>
              <a:gd name="connsiteY2" fmla="*/ 2113138 h 2891134"/>
              <a:gd name="connsiteX3" fmla="*/ 2165065 w 7523683"/>
              <a:gd name="connsiteY3" fmla="*/ 1399316 h 2891134"/>
              <a:gd name="connsiteX4" fmla="*/ 2867088 w 7523683"/>
              <a:gd name="connsiteY4" fmla="*/ 2467099 h 2891134"/>
              <a:gd name="connsiteX5" fmla="*/ 3598608 w 7523683"/>
              <a:gd name="connsiteY5" fmla="*/ 832978 h 2891134"/>
              <a:gd name="connsiteX6" fmla="*/ 4355751 w 7523683"/>
              <a:gd name="connsiteY6" fmla="*/ 2884608 h 2891134"/>
              <a:gd name="connsiteX7" fmla="*/ 4859266 w 7523683"/>
              <a:gd name="connsiteY7" fmla="*/ -1 h 2891134"/>
              <a:gd name="connsiteX8" fmla="*/ 5445106 w 7523683"/>
              <a:gd name="connsiteY8" fmla="*/ 2868256 h 2891134"/>
              <a:gd name="connsiteX9" fmla="*/ 5787269 w 7523683"/>
              <a:gd name="connsiteY9" fmla="*/ 1210537 h 2891134"/>
              <a:gd name="connsiteX10" fmla="*/ 6082237 w 7523683"/>
              <a:gd name="connsiteY10" fmla="*/ 2018748 h 2891134"/>
              <a:gd name="connsiteX11" fmla="*/ 6253318 w 7523683"/>
              <a:gd name="connsiteY11" fmla="*/ 1570398 h 2891134"/>
              <a:gd name="connsiteX12" fmla="*/ 6430299 w 7523683"/>
              <a:gd name="connsiteY12" fmla="*/ 1883063 h 2891134"/>
              <a:gd name="connsiteX13" fmla="*/ 6560085 w 7523683"/>
              <a:gd name="connsiteY13" fmla="*/ 1723781 h 2891134"/>
              <a:gd name="connsiteX14" fmla="*/ 6748864 w 7523683"/>
              <a:gd name="connsiteY14" fmla="*/ 1782774 h 2891134"/>
              <a:gd name="connsiteX15" fmla="*/ 6937643 w 7523683"/>
              <a:gd name="connsiteY15" fmla="*/ 1747378 h 2891134"/>
              <a:gd name="connsiteX16" fmla="*/ 7468585 w 7523683"/>
              <a:gd name="connsiteY16" fmla="*/ 1747378 h 2891134"/>
              <a:gd name="connsiteX17" fmla="*/ 7480384 w 7523683"/>
              <a:gd name="connsiteY17" fmla="*/ 1759177 h 289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523683" h="2891134">
                <a:moveTo>
                  <a:pt x="2" y="2113138"/>
                </a:moveTo>
                <a:cubicBezTo>
                  <a:pt x="238926" y="2113138"/>
                  <a:pt x="479816" y="1393417"/>
                  <a:pt x="719723" y="1393417"/>
                </a:cubicBezTo>
                <a:cubicBezTo>
                  <a:pt x="959630" y="1393417"/>
                  <a:pt x="1198555" y="2112155"/>
                  <a:pt x="1439445" y="2113138"/>
                </a:cubicBezTo>
                <a:cubicBezTo>
                  <a:pt x="1680335" y="2114121"/>
                  <a:pt x="1927125" y="1340323"/>
                  <a:pt x="2165065" y="1399316"/>
                </a:cubicBezTo>
                <a:cubicBezTo>
                  <a:pt x="2403005" y="1458309"/>
                  <a:pt x="2628164" y="2561489"/>
                  <a:pt x="2867088" y="2467099"/>
                </a:cubicBezTo>
                <a:cubicBezTo>
                  <a:pt x="3106012" y="2372709"/>
                  <a:pt x="3350498" y="763393"/>
                  <a:pt x="3598608" y="832978"/>
                </a:cubicBezTo>
                <a:cubicBezTo>
                  <a:pt x="3846718" y="902563"/>
                  <a:pt x="4145641" y="3023438"/>
                  <a:pt x="4355751" y="2884608"/>
                </a:cubicBezTo>
                <a:cubicBezTo>
                  <a:pt x="4565861" y="2745778"/>
                  <a:pt x="4677707" y="2724"/>
                  <a:pt x="4859266" y="-1"/>
                </a:cubicBezTo>
                <a:cubicBezTo>
                  <a:pt x="5040825" y="-2726"/>
                  <a:pt x="5290439" y="2666500"/>
                  <a:pt x="5445106" y="2868256"/>
                </a:cubicBezTo>
                <a:cubicBezTo>
                  <a:pt x="5599773" y="3070012"/>
                  <a:pt x="5681081" y="1352122"/>
                  <a:pt x="5787269" y="1210537"/>
                </a:cubicBezTo>
                <a:cubicBezTo>
                  <a:pt x="5893457" y="1068952"/>
                  <a:pt x="6004562" y="1958771"/>
                  <a:pt x="6082237" y="2018748"/>
                </a:cubicBezTo>
                <a:cubicBezTo>
                  <a:pt x="6159912" y="2078725"/>
                  <a:pt x="6195308" y="1593012"/>
                  <a:pt x="6253318" y="1570398"/>
                </a:cubicBezTo>
                <a:cubicBezTo>
                  <a:pt x="6311328" y="1547784"/>
                  <a:pt x="6379171" y="1857499"/>
                  <a:pt x="6430299" y="1883063"/>
                </a:cubicBezTo>
                <a:cubicBezTo>
                  <a:pt x="6481427" y="1908627"/>
                  <a:pt x="6506991" y="1740496"/>
                  <a:pt x="6560085" y="1723781"/>
                </a:cubicBezTo>
                <a:cubicBezTo>
                  <a:pt x="6613179" y="1707066"/>
                  <a:pt x="6685938" y="1778841"/>
                  <a:pt x="6748864" y="1782774"/>
                </a:cubicBezTo>
                <a:cubicBezTo>
                  <a:pt x="6811790" y="1786707"/>
                  <a:pt x="6817690" y="1753277"/>
                  <a:pt x="6937643" y="1747378"/>
                </a:cubicBezTo>
                <a:cubicBezTo>
                  <a:pt x="7057597" y="1741479"/>
                  <a:pt x="7468585" y="1747378"/>
                  <a:pt x="7468585" y="1747378"/>
                </a:cubicBezTo>
                <a:cubicBezTo>
                  <a:pt x="7559042" y="1749344"/>
                  <a:pt x="7519713" y="1754260"/>
                  <a:pt x="7480384" y="1759177"/>
                </a:cubicBezTo>
              </a:path>
            </a:pathLst>
          </a:custGeom>
          <a:noFill/>
          <a:ln w="25400">
            <a:solidFill>
              <a:srgbClr val="7F00FF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5" name="Picture 4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Cerulean!60!CadetBlue!100!}&#10;$\vev{\cz^\rho(\omega)}$&#10;&#10;&#10;\end{document}" title="IguanaTex Picture Display">
            <a:extLst>
              <a:ext uri="{FF2B5EF4-FFF2-40B4-BE49-F238E27FC236}">
                <a16:creationId xmlns:a16="http://schemas.microsoft.com/office/drawing/2014/main" id="{26C42ED6-1C9E-7C58-6A73-7580C7F830B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79799" y="2066437"/>
            <a:ext cx="604723" cy="203200"/>
          </a:xfrm>
          <a:prstGeom prst="rect">
            <a:avLst/>
          </a:prstGeom>
        </p:spPr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0C5C1ED0-B7A6-B64F-441D-4E9799522338}"/>
              </a:ext>
            </a:extLst>
          </p:cNvPr>
          <p:cNvSpPr/>
          <p:nvPr/>
        </p:nvSpPr>
        <p:spPr>
          <a:xfrm>
            <a:off x="333821" y="5471654"/>
            <a:ext cx="699008" cy="227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66" name="Picture 6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 title="IguanaTex Picture Display">
            <a:extLst>
              <a:ext uri="{FF2B5EF4-FFF2-40B4-BE49-F238E27FC236}">
                <a16:creationId xmlns:a16="http://schemas.microsoft.com/office/drawing/2014/main" id="{53C6362D-FE1D-9254-4691-699BC3213DA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333821" y="5471654"/>
            <a:ext cx="699008" cy="212954"/>
          </a:xfrm>
          <a:prstGeom prst="rect">
            <a:avLst/>
          </a:prstGeom>
        </p:spPr>
      </p:pic>
      <p:sp>
        <p:nvSpPr>
          <p:cNvPr id="68" name="Oval 67">
            <a:extLst>
              <a:ext uri="{FF2B5EF4-FFF2-40B4-BE49-F238E27FC236}">
                <a16:creationId xmlns:a16="http://schemas.microsoft.com/office/drawing/2014/main" id="{C169249C-73C1-822B-E168-9C817E336D8C}"/>
              </a:ext>
            </a:extLst>
          </p:cNvPr>
          <p:cNvSpPr/>
          <p:nvPr/>
        </p:nvSpPr>
        <p:spPr>
          <a:xfrm>
            <a:off x="1696244" y="2363940"/>
            <a:ext cx="296512" cy="296512"/>
          </a:xfrm>
          <a:prstGeom prst="ellipse">
            <a:avLst/>
          </a:prstGeom>
          <a:noFill/>
          <a:ln w="254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84573A4-575B-7E67-61F6-484BD0C57295}"/>
              </a:ext>
            </a:extLst>
          </p:cNvPr>
          <p:cNvSpPr/>
          <p:nvPr/>
        </p:nvSpPr>
        <p:spPr>
          <a:xfrm>
            <a:off x="1259298" y="2363940"/>
            <a:ext cx="296512" cy="296512"/>
          </a:xfrm>
          <a:prstGeom prst="ellipse">
            <a:avLst/>
          </a:prstGeom>
          <a:noFill/>
          <a:ln w="254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6634C46-1277-2ED0-A5A6-D795F0B22FB1}"/>
              </a:ext>
            </a:extLst>
          </p:cNvPr>
          <p:cNvSpPr/>
          <p:nvPr/>
        </p:nvSpPr>
        <p:spPr>
          <a:xfrm>
            <a:off x="1641811" y="5825593"/>
            <a:ext cx="296512" cy="296512"/>
          </a:xfrm>
          <a:prstGeom prst="ellipse">
            <a:avLst/>
          </a:prstGeom>
          <a:noFill/>
          <a:ln w="254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869F13A-69A5-85CB-A907-A9FDC71D98C9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Observables in the self-force expansion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89C7F3-E7BD-A566-7DF2-18A729E35649}"/>
              </a:ext>
            </a:extLst>
          </p:cNvPr>
          <p:cNvSpPr txBox="1"/>
          <p:nvPr/>
        </p:nvSpPr>
        <p:spPr>
          <a:xfrm>
            <a:off x="8094365" y="4392130"/>
            <a:ext cx="390519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/>
              <a:t>Ingredients:</a:t>
            </a:r>
            <a:endParaRPr lang="en-CH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CH" sz="2000" dirty="0"/>
              <a:t>Background metric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H" sz="2000" dirty="0">
                <a:solidFill>
                  <a:srgbClr val="00B0F0"/>
                </a:solidFill>
              </a:rPr>
              <a:t>Geodesics and cross vertices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H" sz="2000" i="1" dirty="0">
                <a:solidFill>
                  <a:srgbClr val="FFC000"/>
                </a:solidFill>
              </a:rPr>
              <a:t>n</a:t>
            </a:r>
            <a:r>
              <a:rPr lang="en-CH" sz="2000" dirty="0">
                <a:solidFill>
                  <a:srgbClr val="FFC000"/>
                </a:solidFill>
              </a:rPr>
              <a:t>-point response function for </a:t>
            </a:r>
            <a:br>
              <a:rPr lang="en-CH" sz="2000" dirty="0">
                <a:solidFill>
                  <a:srgbClr val="FFC000"/>
                </a:solidFill>
              </a:rPr>
            </a:br>
            <a:r>
              <a:rPr lang="en-CH" sz="2000" i="1" dirty="0">
                <a:solidFill>
                  <a:srgbClr val="FFC000"/>
                </a:solidFill>
              </a:rPr>
              <a:t>(n-1) </a:t>
            </a:r>
            <a:r>
              <a:rPr lang="en-CH" sz="2000" dirty="0">
                <a:solidFill>
                  <a:srgbClr val="FFC000"/>
                </a:solidFill>
              </a:rPr>
              <a:t>self-force observable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/>
          </a:p>
          <a:p>
            <a:endParaRPr lang="en-CH" b="1" dirty="0"/>
          </a:p>
          <a:p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2343568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5A49C0-AE5D-EAD0-59CB-3B0DDBC499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A752838-B11C-77A1-B014-04C807E4AF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373" r="5657" b="21860"/>
          <a:stretch>
            <a:fillRect/>
          </a:stretch>
        </p:blipFill>
        <p:spPr>
          <a:xfrm>
            <a:off x="3436358" y="-18851"/>
            <a:ext cx="5319285" cy="5165009"/>
          </a:xfrm>
          <a:prstGeom prst="rect">
            <a:avLst/>
          </a:prstGeom>
        </p:spPr>
      </p:pic>
      <p:sp>
        <p:nvSpPr>
          <p:cNvPr id="15" name="Freeform 14">
            <a:extLst>
              <a:ext uri="{FF2B5EF4-FFF2-40B4-BE49-F238E27FC236}">
                <a16:creationId xmlns:a16="http://schemas.microsoft.com/office/drawing/2014/main" id="{9840490E-1D94-AE57-9D08-DD2F0D7EF5D2}"/>
              </a:ext>
            </a:extLst>
          </p:cNvPr>
          <p:cNvSpPr/>
          <p:nvPr/>
        </p:nvSpPr>
        <p:spPr>
          <a:xfrm>
            <a:off x="-999460" y="-893134"/>
            <a:ext cx="14566604" cy="8654902"/>
          </a:xfrm>
          <a:custGeom>
            <a:avLst/>
            <a:gdLst>
              <a:gd name="csX0" fmla="*/ 7095460 w 14566604"/>
              <a:gd name="csY0" fmla="*/ 260497 h 8654902"/>
              <a:gd name="csX1" fmla="*/ 386315 w 14566604"/>
              <a:gd name="csY1" fmla="*/ 4322134 h 8654902"/>
              <a:gd name="csX2" fmla="*/ 7095460 w 14566604"/>
              <a:gd name="csY2" fmla="*/ 8383771 h 8654902"/>
              <a:gd name="csX3" fmla="*/ 13804605 w 14566604"/>
              <a:gd name="csY3" fmla="*/ 4322134 h 8654902"/>
              <a:gd name="csX4" fmla="*/ 7095460 w 14566604"/>
              <a:gd name="csY4" fmla="*/ 260497 h 8654902"/>
              <a:gd name="csX5" fmla="*/ 0 w 14566604"/>
              <a:gd name="csY5" fmla="*/ 0 h 8654902"/>
              <a:gd name="csX6" fmla="*/ 14566604 w 14566604"/>
              <a:gd name="csY6" fmla="*/ 0 h 8654902"/>
              <a:gd name="csX7" fmla="*/ 14566604 w 14566604"/>
              <a:gd name="csY7" fmla="*/ 8654902 h 8654902"/>
              <a:gd name="csX8" fmla="*/ 0 w 14566604"/>
              <a:gd name="csY8" fmla="*/ 8654902 h 86549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14566604" h="8654902">
                <a:moveTo>
                  <a:pt x="7095460" y="260497"/>
                </a:moveTo>
                <a:cubicBezTo>
                  <a:pt x="3390102" y="260497"/>
                  <a:pt x="386315" y="2078954"/>
                  <a:pt x="386315" y="4322134"/>
                </a:cubicBezTo>
                <a:cubicBezTo>
                  <a:pt x="386315" y="6565314"/>
                  <a:pt x="3390102" y="8383771"/>
                  <a:pt x="7095460" y="8383771"/>
                </a:cubicBezTo>
                <a:cubicBezTo>
                  <a:pt x="10800818" y="8383771"/>
                  <a:pt x="13804605" y="6565314"/>
                  <a:pt x="13804605" y="4322134"/>
                </a:cubicBezTo>
                <a:cubicBezTo>
                  <a:pt x="13804605" y="2078954"/>
                  <a:pt x="10800818" y="260497"/>
                  <a:pt x="7095460" y="260497"/>
                </a:cubicBezTo>
                <a:close/>
                <a:moveTo>
                  <a:pt x="0" y="0"/>
                </a:moveTo>
                <a:lnTo>
                  <a:pt x="14566604" y="0"/>
                </a:lnTo>
                <a:lnTo>
                  <a:pt x="14566604" y="8654902"/>
                </a:lnTo>
                <a:lnTo>
                  <a:pt x="0" y="8654902"/>
                </a:lnTo>
                <a:close/>
              </a:path>
            </a:pathLst>
          </a:custGeom>
          <a:solidFill>
            <a:srgbClr val="75BEA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18B216F-0A85-BD99-82B1-23E27DA702A6}"/>
              </a:ext>
            </a:extLst>
          </p:cNvPr>
          <p:cNvSpPr txBox="1">
            <a:spLocks/>
          </p:cNvSpPr>
          <p:nvPr/>
        </p:nvSpPr>
        <p:spPr>
          <a:xfrm>
            <a:off x="1275907" y="4941897"/>
            <a:ext cx="9640186" cy="1984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409F9F"/>
                </a:solidFill>
              </a:rPr>
              <a:t>Application of black hole response theory to the </a:t>
            </a:r>
            <a:r>
              <a:rPr lang="en-US" b="1" dirty="0">
                <a:solidFill>
                  <a:srgbClr val="409F9F"/>
                </a:solidFill>
              </a:rPr>
              <a:t>shockwave background</a:t>
            </a:r>
            <a:endParaRPr lang="en-CH" b="1" dirty="0">
              <a:solidFill>
                <a:srgbClr val="409F9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F6CF3C-366B-BEE9-5C7C-B88767BD0163}"/>
              </a:ext>
            </a:extLst>
          </p:cNvPr>
          <p:cNvSpPr txBox="1"/>
          <p:nvPr/>
        </p:nvSpPr>
        <p:spPr>
          <a:xfrm>
            <a:off x="14928112" y="46145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79785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42E656-B294-C982-6C30-53C72FD2B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3A0E67B-252D-44A2-E7EB-D55DE2F64099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Massless WQFT</a:t>
            </a:r>
          </a:p>
        </p:txBody>
      </p:sp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\begin{equation}&#10;  S = -\frac{1}{2}\int\d\tau\,\Big(e^{-1}\,g_{\mu\nu}(X)\dot{X}^\mu \dot{X}^\nu + eM^2\Big)\quad \xrightarrow{M\rightarrow 0,\, e^{-1}\rightarrow E}-\frac{E}{2}\int\d\tau\,\,g_{\mu\nu}(X) \dot{X}^\mu \dot{X}^\nu\nonumber &#10;\end{equation}&#10;&#10;&#10;\end{document}" title="IguanaTex Picture Display">
            <a:extLst>
              <a:ext uri="{FF2B5EF4-FFF2-40B4-BE49-F238E27FC236}">
                <a16:creationId xmlns:a16="http://schemas.microsoft.com/office/drawing/2014/main" id="{A92811EC-EF5D-1FC3-5710-F824A0D074C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36502" y="1776727"/>
            <a:ext cx="8999728" cy="5608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7BFAFF-956B-77D0-3100-3CCB9C0FDBBB}"/>
              </a:ext>
            </a:extLst>
          </p:cNvPr>
          <p:cNvSpPr txBox="1"/>
          <p:nvPr/>
        </p:nvSpPr>
        <p:spPr>
          <a:xfrm>
            <a:off x="1636880" y="1233377"/>
            <a:ext cx="8266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2">
                    <a:lumMod val="50000"/>
                  </a:schemeClr>
                </a:solidFill>
              </a:rPr>
              <a:t>Brink-Di Vecchia-Howe </a:t>
            </a:r>
            <a:r>
              <a:rPr lang="en-CH" dirty="0"/>
              <a:t>or </a:t>
            </a:r>
            <a:r>
              <a:rPr lang="en-CH" dirty="0">
                <a:solidFill>
                  <a:schemeClr val="bg2">
                    <a:lumMod val="50000"/>
                  </a:schemeClr>
                </a:solidFill>
              </a:rPr>
              <a:t>Polyakov</a:t>
            </a:r>
            <a:r>
              <a:rPr lang="en-CH" dirty="0"/>
              <a:t> form for massless limit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85B71AD-E649-BA74-D741-A731C108C268}"/>
              </a:ext>
            </a:extLst>
          </p:cNvPr>
          <p:cNvCxnSpPr>
            <a:cxnSpLocks/>
          </p:cNvCxnSpPr>
          <p:nvPr/>
        </p:nvCxnSpPr>
        <p:spPr>
          <a:xfrm>
            <a:off x="1596000" y="3629447"/>
            <a:ext cx="9000000" cy="0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4FF6EC4-3C85-D844-0956-7CAB557F4DD8}"/>
              </a:ext>
            </a:extLst>
          </p:cNvPr>
          <p:cNvCxnSpPr>
            <a:cxnSpLocks/>
          </p:cNvCxnSpPr>
          <p:nvPr/>
        </p:nvCxnSpPr>
        <p:spPr>
          <a:xfrm>
            <a:off x="10522973" y="3738990"/>
            <a:ext cx="0" cy="586608"/>
          </a:xfrm>
          <a:prstGeom prst="straightConnector1">
            <a:avLst/>
          </a:prstGeom>
          <a:ln w="22225">
            <a:solidFill>
              <a:srgbClr val="83008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>
            <a:extLst>
              <a:ext uri="{FF2B5EF4-FFF2-40B4-BE49-F238E27FC236}">
                <a16:creationId xmlns:a16="http://schemas.microsoft.com/office/drawing/2014/main" id="{B9959715-0A51-BFCF-3214-D1C6BDD9E82A}"/>
              </a:ext>
            </a:extLst>
          </p:cNvPr>
          <p:cNvSpPr/>
          <p:nvPr/>
        </p:nvSpPr>
        <p:spPr>
          <a:xfrm>
            <a:off x="1636880" y="3629909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DC8FAB46-FFA0-3210-CCF3-907F66DAAF05}"/>
              </a:ext>
            </a:extLst>
          </p:cNvPr>
          <p:cNvSpPr/>
          <p:nvPr/>
        </p:nvSpPr>
        <p:spPr>
          <a:xfrm>
            <a:off x="1636880" y="3629909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63500">
            <a:solidFill>
              <a:schemeClr val="accent5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55430B15-AD7B-8ECB-99A1-9610181E0820}"/>
              </a:ext>
            </a:extLst>
          </p:cNvPr>
          <p:cNvSpPr/>
          <p:nvPr/>
        </p:nvSpPr>
        <p:spPr>
          <a:xfrm>
            <a:off x="1652953" y="3629909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152400">
            <a:solidFill>
              <a:schemeClr val="accent5">
                <a:lumMod val="75000"/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C933CD0-BFF5-D391-3A67-91E90C54C9CB}"/>
              </a:ext>
            </a:extLst>
          </p:cNvPr>
          <p:cNvSpPr/>
          <p:nvPr/>
        </p:nvSpPr>
        <p:spPr>
          <a:xfrm>
            <a:off x="1652953" y="3641211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228600">
            <a:solidFill>
              <a:schemeClr val="accent5">
                <a:lumMod val="75000"/>
                <a:alpha val="20000"/>
              </a:schemeClr>
            </a:solidFill>
          </a:ln>
          <a:effectLst>
            <a:glow rad="139700">
              <a:schemeClr val="accent5">
                <a:lumMod val="75000"/>
                <a:alpha val="2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7CE292-1E5E-EDFE-695E-5FA13D1A7F8B}"/>
              </a:ext>
            </a:extLst>
          </p:cNvPr>
          <p:cNvSpPr txBox="1"/>
          <p:nvPr/>
        </p:nvSpPr>
        <p:spPr>
          <a:xfrm>
            <a:off x="1134868" y="3229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C4F329-1A34-61EB-7D9C-B77B62254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16</a:t>
            </a:fld>
            <a:endParaRPr lang="en-CH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6041727-71A5-AD00-BA1F-7FCD3AAE9750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155EDDDD-AC46-D7F1-3026-E9357F295305}"/>
              </a:ext>
            </a:extLst>
          </p:cNvPr>
          <p:cNvSpPr>
            <a:spLocks noChangeAspect="1"/>
          </p:cNvSpPr>
          <p:nvPr/>
        </p:nvSpPr>
        <p:spPr>
          <a:xfrm>
            <a:off x="3129158" y="3450191"/>
            <a:ext cx="462862" cy="46899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1" name="Picture 10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\end{document}" title="IguanaTex Picture Display">
            <a:extLst>
              <a:ext uri="{FF2B5EF4-FFF2-40B4-BE49-F238E27FC236}">
                <a16:creationId xmlns:a16="http://schemas.microsoft.com/office/drawing/2014/main" id="{3B07FE1A-BC13-DF06-9DCB-607E355CE69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32573" y="3599342"/>
            <a:ext cx="256032" cy="170688"/>
          </a:xfrm>
          <a:prstGeom prst="rect">
            <a:avLst/>
          </a:prstGeom>
        </p:spPr>
      </p:pic>
      <p:pic>
        <p:nvPicPr>
          <p:cNvPr id="5" name="Picture 4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E$&#10;&#10;\end{document}" title="IguanaTex Picture Display">
            <a:extLst>
              <a:ext uri="{FF2B5EF4-FFF2-40B4-BE49-F238E27FC236}">
                <a16:creationId xmlns:a16="http://schemas.microsoft.com/office/drawing/2014/main" id="{635A3611-99A7-7B9B-FB97-68F728EDD10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604635" y="2747936"/>
            <a:ext cx="166421" cy="1536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AD0CE9-033B-FEC4-EC43-1C3E662E5E1B}"/>
              </a:ext>
            </a:extLst>
          </p:cNvPr>
          <p:cNvSpPr txBox="1"/>
          <p:nvPr/>
        </p:nvSpPr>
        <p:spPr>
          <a:xfrm>
            <a:off x="3339716" y="2628674"/>
            <a:ext cx="4380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Infinitely boosted black hole </a:t>
            </a:r>
            <a:r>
              <a:rPr lang="en-CH" dirty="0"/>
              <a:t>with energy </a:t>
            </a:r>
          </a:p>
        </p:txBody>
      </p:sp>
    </p:spTree>
    <p:extLst>
      <p:ext uri="{BB962C8B-B14F-4D97-AF65-F5344CB8AC3E}">
        <p14:creationId xmlns:p14="http://schemas.microsoft.com/office/powerpoint/2010/main" val="268110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04DABB-74F1-37A6-B177-D8CFB96EB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C2D7969-0D2D-9592-9313-29CC4C876B7F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Massless WQFT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342EA8-C12C-F634-D647-F41CBEAA578B}"/>
              </a:ext>
            </a:extLst>
          </p:cNvPr>
          <p:cNvCxnSpPr>
            <a:cxnSpLocks/>
          </p:cNvCxnSpPr>
          <p:nvPr/>
        </p:nvCxnSpPr>
        <p:spPr>
          <a:xfrm>
            <a:off x="1596000" y="3629447"/>
            <a:ext cx="9000000" cy="0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56903B1-4A61-C923-D931-537CFACF37EF}"/>
              </a:ext>
            </a:extLst>
          </p:cNvPr>
          <p:cNvCxnSpPr>
            <a:cxnSpLocks/>
          </p:cNvCxnSpPr>
          <p:nvPr/>
        </p:nvCxnSpPr>
        <p:spPr>
          <a:xfrm>
            <a:off x="10522973" y="3738990"/>
            <a:ext cx="0" cy="586608"/>
          </a:xfrm>
          <a:prstGeom prst="straightConnector1">
            <a:avLst/>
          </a:prstGeom>
          <a:ln w="22225">
            <a:solidFill>
              <a:srgbClr val="83008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>
            <a:extLst>
              <a:ext uri="{FF2B5EF4-FFF2-40B4-BE49-F238E27FC236}">
                <a16:creationId xmlns:a16="http://schemas.microsoft.com/office/drawing/2014/main" id="{E4028B98-86D8-3788-7A57-4C06F6854E96}"/>
              </a:ext>
            </a:extLst>
          </p:cNvPr>
          <p:cNvSpPr/>
          <p:nvPr/>
        </p:nvSpPr>
        <p:spPr>
          <a:xfrm>
            <a:off x="1636880" y="3629909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948E6C6D-1F90-95BA-DBDA-40AB118A0882}"/>
              </a:ext>
            </a:extLst>
          </p:cNvPr>
          <p:cNvSpPr/>
          <p:nvPr/>
        </p:nvSpPr>
        <p:spPr>
          <a:xfrm>
            <a:off x="1636880" y="3629909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63500">
            <a:solidFill>
              <a:schemeClr val="accent5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56CD6E68-9B43-1F55-FE7C-6DCDB90AEB22}"/>
              </a:ext>
            </a:extLst>
          </p:cNvPr>
          <p:cNvSpPr/>
          <p:nvPr/>
        </p:nvSpPr>
        <p:spPr>
          <a:xfrm>
            <a:off x="1652953" y="3629909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152400">
            <a:solidFill>
              <a:schemeClr val="accent5">
                <a:lumMod val="75000"/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4C3900FD-D98C-693A-6215-82804E329A18}"/>
              </a:ext>
            </a:extLst>
          </p:cNvPr>
          <p:cNvSpPr/>
          <p:nvPr/>
        </p:nvSpPr>
        <p:spPr>
          <a:xfrm>
            <a:off x="1652953" y="3641211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228600">
            <a:solidFill>
              <a:schemeClr val="accent5">
                <a:lumMod val="75000"/>
                <a:alpha val="20000"/>
              </a:schemeClr>
            </a:solidFill>
          </a:ln>
          <a:effectLst>
            <a:glow rad="139700">
              <a:schemeClr val="accent5">
                <a:lumMod val="75000"/>
                <a:alpha val="2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BBA4D24-F3BE-BBDB-1B65-C1E7DD813FD9}"/>
              </a:ext>
            </a:extLst>
          </p:cNvPr>
          <p:cNvSpPr txBox="1"/>
          <p:nvPr/>
        </p:nvSpPr>
        <p:spPr>
          <a:xfrm>
            <a:off x="1134868" y="3229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5394C54-69D4-9D5F-542B-2955FB0CAFDA}"/>
              </a:ext>
            </a:extLst>
          </p:cNvPr>
          <p:cNvSpPr>
            <a:spLocks noChangeAspect="1"/>
          </p:cNvSpPr>
          <p:nvPr/>
        </p:nvSpPr>
        <p:spPr>
          <a:xfrm>
            <a:off x="3301616" y="3192546"/>
            <a:ext cx="45719" cy="906187"/>
          </a:xfrm>
          <a:prstGeom prst="ellipse">
            <a:avLst/>
          </a:prstGeom>
          <a:gradFill flip="none" rotWithShape="1">
            <a:gsLst>
              <a:gs pos="91000">
                <a:schemeClr val="tx1"/>
              </a:gs>
              <a:gs pos="33000">
                <a:schemeClr val="tx1">
                  <a:lumMod val="75000"/>
                  <a:lumOff val="25000"/>
                </a:schemeClr>
              </a:gs>
              <a:gs pos="64000">
                <a:schemeClr val="tx1">
                  <a:lumMod val="85000"/>
                  <a:lumOff val="15000"/>
                </a:schemeClr>
              </a:gs>
              <a:gs pos="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50000"/>
                <a:lumOff val="50000"/>
                <a:alpha val="7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A80CBEDC-6C87-4644-F5AE-999FF72D123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2385" y="4940892"/>
            <a:ext cx="4571999" cy="1558636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12402A45-6D3C-5CE9-AECE-5355888BB18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9396F5-7B84-CB82-501F-29FBEE42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17</a:t>
            </a:fld>
            <a:endParaRPr lang="en-CH"/>
          </a:p>
        </p:txBody>
      </p:sp>
      <p:pic>
        <p:nvPicPr>
          <p:cNvPr id="4" name="Picture 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E$&#10;&#10;\end{document}" title="IguanaTex Picture Display">
            <a:extLst>
              <a:ext uri="{FF2B5EF4-FFF2-40B4-BE49-F238E27FC236}">
                <a16:creationId xmlns:a16="http://schemas.microsoft.com/office/drawing/2014/main" id="{F5435F4B-7C90-52C9-8100-DB3F93F2944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7604635" y="2747936"/>
            <a:ext cx="166421" cy="153619"/>
          </a:xfrm>
          <a:prstGeom prst="rect">
            <a:avLst/>
          </a:prstGeom>
        </p:spPr>
      </p:pic>
      <p:sp>
        <p:nvSpPr>
          <p:cNvPr id="3" name="Parallelogram 2">
            <a:extLst>
              <a:ext uri="{FF2B5EF4-FFF2-40B4-BE49-F238E27FC236}">
                <a16:creationId xmlns:a16="http://schemas.microsoft.com/office/drawing/2014/main" id="{EC755F94-24AE-905D-92FF-7B520F1E9DE7}"/>
              </a:ext>
            </a:extLst>
          </p:cNvPr>
          <p:cNvSpPr/>
          <p:nvPr/>
        </p:nvSpPr>
        <p:spPr>
          <a:xfrm rot="5400000" flipV="1">
            <a:off x="2719344" y="3543738"/>
            <a:ext cx="1164543" cy="234247"/>
          </a:xfrm>
          <a:prstGeom prst="parallelogram">
            <a:avLst>
              <a:gd name="adj" fmla="val 58160"/>
            </a:avLst>
          </a:prstGeom>
          <a:gradFill flip="none" rotWithShape="1">
            <a:gsLst>
              <a:gs pos="91000">
                <a:schemeClr val="tx1"/>
              </a:gs>
              <a:gs pos="33000">
                <a:schemeClr val="tx1">
                  <a:lumMod val="75000"/>
                  <a:lumOff val="25000"/>
                </a:schemeClr>
              </a:gs>
              <a:gs pos="64000">
                <a:schemeClr val="tx1">
                  <a:lumMod val="85000"/>
                  <a:lumOff val="15000"/>
                </a:schemeClr>
              </a:gs>
              <a:gs pos="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50000"/>
                <a:lumOff val="50000"/>
                <a:alpha val="7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" name="Picture 4" descr="\documentclass{article}&#10;\usepackage{amsmath}&#10;\usepackage{physics}&#10;\usepackage{bm}&#10;\usepackage{dsfont}&#10;\usepackage{amsfonts}&#10;\usepackage{feynmp-auto}&#10;\usepackage[dvipsnames]{xcolor}&#10;&#10;\pagestyle{empty}&#10;\begin{document}&#10;\color{black}&#10;\begin{align*}&#10;    X^{\mu}(\tau) &amp;= B^{\mu} + \frac{P^{\mu}}{E} \tau + {\color{violet}Z^{\mu}(\tau)},\quad P^2 =0&#10;\end{align*}&#10;&#10;\end{document}" title="IguanaTex Picture Display">
            <a:extLst>
              <a:ext uri="{FF2B5EF4-FFF2-40B4-BE49-F238E27FC236}">
                <a16:creationId xmlns:a16="http://schemas.microsoft.com/office/drawing/2014/main" id="{E79050C1-5001-3E8A-0F82-3CCF740BFE9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4274283" y="4238827"/>
            <a:ext cx="3884373" cy="464515"/>
          </a:xfrm>
          <a:prstGeom prst="rect">
            <a:avLst/>
          </a:prstGeom>
        </p:spPr>
      </p:pic>
      <p:pic>
        <p:nvPicPr>
          <p:cNvPr id="7" name="Picture 6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delta(P\cdot x)$&#10;&#10;\end{document}" title="IguanaTex Picture Display">
            <a:extLst>
              <a:ext uri="{FF2B5EF4-FFF2-40B4-BE49-F238E27FC236}">
                <a16:creationId xmlns:a16="http://schemas.microsoft.com/office/drawing/2014/main" id="{B31ADCA0-876B-E7FB-2E21-3EA77392992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870962" y="4387790"/>
            <a:ext cx="808736" cy="2540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2C3769-6611-E270-FCD9-07E987F4A532}"/>
              </a:ext>
            </a:extLst>
          </p:cNvPr>
          <p:cNvCxnSpPr>
            <a:cxnSpLocks/>
          </p:cNvCxnSpPr>
          <p:nvPr/>
        </p:nvCxnSpPr>
        <p:spPr>
          <a:xfrm>
            <a:off x="3338763" y="3642370"/>
            <a:ext cx="318722" cy="0"/>
          </a:xfrm>
          <a:prstGeom prst="line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1" name="Graphic 10">
            <a:extLst>
              <a:ext uri="{FF2B5EF4-FFF2-40B4-BE49-F238E27FC236}">
                <a16:creationId xmlns:a16="http://schemas.microsoft.com/office/drawing/2014/main" id="{251F6029-0438-9AC5-3CE5-1D6E2871738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069828" y="5252928"/>
            <a:ext cx="2687681" cy="48294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CD94D32-ADE0-EE43-3D6C-2A648148D925}"/>
              </a:ext>
            </a:extLst>
          </p:cNvPr>
          <p:cNvSpPr txBox="1"/>
          <p:nvPr/>
        </p:nvSpPr>
        <p:spPr>
          <a:xfrm>
            <a:off x="3339716" y="2628674"/>
            <a:ext cx="4380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Infinitely boosted black hole </a:t>
            </a:r>
            <a:r>
              <a:rPr lang="en-CH" dirty="0"/>
              <a:t>with energy </a:t>
            </a:r>
          </a:p>
        </p:txBody>
      </p:sp>
      <p:pic>
        <p:nvPicPr>
          <p:cNvPr id="29" name="Picture 28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\begin{equation}&#10;  S = -\frac{1}{2}\int\d\tau\,\Big(e^{-1}\,g_{\mu\nu}(X)\dot{X}^\mu \dot{X}^\nu + eM^2\Big)\quad \xrightarrow{M\rightarrow 0,\, e^{-1}\rightarrow E}-\frac{E}{2}\int\d\tau\,\,g_{\mu\nu}(X) \dot{X}^\mu \dot{X}^\nu\nonumber &#10;\end{equation}&#10;&#10;&#10;\end{document}" title="IguanaTex Picture Display">
            <a:extLst>
              <a:ext uri="{FF2B5EF4-FFF2-40B4-BE49-F238E27FC236}">
                <a16:creationId xmlns:a16="http://schemas.microsoft.com/office/drawing/2014/main" id="{5A5C10E9-9BFB-474A-304B-32D8A1670EF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136502" y="1776727"/>
            <a:ext cx="8999728" cy="560832"/>
          </a:xfrm>
          <a:prstGeom prst="rect">
            <a:avLst/>
          </a:prstGeom>
        </p:spPr>
      </p:pic>
      <p:pic>
        <p:nvPicPr>
          <p:cNvPr id="13" name="Picture 1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white}&#10;$E$&#10;&#10;\end{document}" title="IguanaTex Picture Display">
            <a:extLst>
              <a:ext uri="{FF2B5EF4-FFF2-40B4-BE49-F238E27FC236}">
                <a16:creationId xmlns:a16="http://schemas.microsoft.com/office/drawing/2014/main" id="{32EB3C86-C496-83EF-BCEB-5A47DD11CAE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3203986" y="3350756"/>
            <a:ext cx="184912" cy="1706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8F0AD82-5367-3322-D2EB-08D09F3165FB}"/>
              </a:ext>
            </a:extLst>
          </p:cNvPr>
          <p:cNvSpPr txBox="1"/>
          <p:nvPr/>
        </p:nvSpPr>
        <p:spPr>
          <a:xfrm>
            <a:off x="1636880" y="1233377"/>
            <a:ext cx="8266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2">
                    <a:lumMod val="50000"/>
                  </a:schemeClr>
                </a:solidFill>
              </a:rPr>
              <a:t>Brink-Di Vecchia-Howe </a:t>
            </a:r>
            <a:r>
              <a:rPr lang="en-CH" dirty="0"/>
              <a:t>or </a:t>
            </a:r>
            <a:r>
              <a:rPr lang="en-CH" dirty="0">
                <a:solidFill>
                  <a:schemeClr val="bg2">
                    <a:lumMod val="50000"/>
                  </a:schemeClr>
                </a:solidFill>
              </a:rPr>
              <a:t>Polyakov</a:t>
            </a:r>
            <a:r>
              <a:rPr lang="en-CH" dirty="0"/>
              <a:t> form for massless limit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C5BCDB1-486A-B6BE-4588-837E6F4E986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966526" y="6125736"/>
            <a:ext cx="3096000" cy="52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767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D286A-98FD-480E-A766-84967C3EB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EC58C6-05C9-5D4A-D66D-2E6D9F19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18</a:t>
            </a:fld>
            <a:endParaRPr lang="en-CH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77205E2-E361-14D7-5EE0-9C566655488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46E99FF9-C38C-2627-82D3-D193B2198D2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7012" y="3654845"/>
            <a:ext cx="1066800" cy="1147313"/>
          </a:xfrm>
          <a:prstGeom prst="rect">
            <a:avLst/>
          </a:prstGeom>
        </p:spPr>
      </p:pic>
      <p:pic>
        <p:nvPicPr>
          <p:cNvPr id="12" name="Picture 11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ell_1$&#10;&#10;\end{document}" title="IguanaTex Picture Display">
            <a:extLst>
              <a:ext uri="{FF2B5EF4-FFF2-40B4-BE49-F238E27FC236}">
                <a16:creationId xmlns:a16="http://schemas.microsoft.com/office/drawing/2014/main" id="{5F45E37E-1781-8B35-0EAC-062B39338F0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029412" y="3413545"/>
            <a:ext cx="186944" cy="215392"/>
          </a:xfrm>
          <a:prstGeom prst="rect">
            <a:avLst/>
          </a:prstGeom>
        </p:spPr>
      </p:pic>
      <p:pic>
        <p:nvPicPr>
          <p:cNvPr id="46" name="Picture 4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&#10;\begin{align}\label{ASG2}&#10;    = \int_{\ell_1}\frac{\dd(P\cdot\ell_1)\dd(P\cdot\ell_2)P^{\mu_{1}}P^{\nu_{1}}P^{\mu_{2}}P^{\nu_{2}}\Omega_{\mu_1\nu_1\mu_2\nu_2;\mu\nu}(\ell_1,\ell_2)}{\ell_1^2\ell_2^2}\sim P^2,P\!\cdot\!\ell_1 , P\!\cdot \!\ell_2=0\, \notag&#10;\end{align}&#10;&#10;\end{document}" title="IguanaTex Picture Display">
            <a:extLst>
              <a:ext uri="{FF2B5EF4-FFF2-40B4-BE49-F238E27FC236}">
                <a16:creationId xmlns:a16="http://schemas.microsoft.com/office/drawing/2014/main" id="{A3A75DB3-7EAE-5B45-1DC2-57D09A17DB7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2489243" y="3871348"/>
            <a:ext cx="7788859" cy="554126"/>
          </a:xfrm>
          <a:prstGeom prst="rect">
            <a:avLst/>
          </a:prstGeom>
        </p:spPr>
      </p:pic>
      <p:pic>
        <p:nvPicPr>
          <p:cNvPr id="54" name="Picture 5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}&#10;\sim \int \d^D {\ell_1}\frac{\delta(\ell_1^{-}) }{\ell_{1}^2} = \Bigg(\!\int\frac{\d\ell_1^+}{2}\Bigg)\int \d^{D-2}{\belln{1}}\frac1{\belln{1}^2}\, \notag&#10;\end{equation}&#10;&#10;\end{document}" title="IguanaTex Picture Display">
            <a:extLst>
              <a:ext uri="{FF2B5EF4-FFF2-40B4-BE49-F238E27FC236}">
                <a16:creationId xmlns:a16="http://schemas.microsoft.com/office/drawing/2014/main" id="{827DD66D-48EE-27F9-420F-9CE7E60074C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1588213" y="5180943"/>
            <a:ext cx="4592117" cy="68214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4F822ED8-B050-DD05-E11F-6E252212997A}"/>
              </a:ext>
            </a:extLst>
          </p:cNvPr>
          <p:cNvSpPr txBox="1"/>
          <p:nvPr/>
        </p:nvSpPr>
        <p:spPr>
          <a:xfrm>
            <a:off x="2638803" y="6178117"/>
            <a:ext cx="2924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Non-regularised divergence</a:t>
            </a:r>
          </a:p>
        </p:txBody>
      </p:sp>
      <p:pic>
        <p:nvPicPr>
          <p:cNvPr id="48" name="Picture 4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CadetBlue}&#10;\begin{align*}&#10; \ell^{\mu} = \frac{\ell^+e^{\mu} + \ell^-{\bar e}^{\mu}}{2} + \bperp{\ell}^{\mu}&#10;\end{align*}&#10;\end{document}" title="IguanaTex Picture Display">
            <a:extLst>
              <a:ext uri="{FF2B5EF4-FFF2-40B4-BE49-F238E27FC236}">
                <a16:creationId xmlns:a16="http://schemas.microsoft.com/office/drawing/2014/main" id="{6040D2D8-13AE-6565-DA6C-69FBD6B3E35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9137089" y="5028663"/>
            <a:ext cx="2061261" cy="437286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B327E66D-36E9-35C9-FC45-66C0C38F792C}"/>
              </a:ext>
            </a:extLst>
          </p:cNvPr>
          <p:cNvSpPr txBox="1"/>
          <p:nvPr/>
        </p:nvSpPr>
        <p:spPr>
          <a:xfrm>
            <a:off x="9068490" y="4584957"/>
            <a:ext cx="2507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606EC4"/>
                </a:solidFill>
              </a:rPr>
              <a:t>Light-cone decomposition</a:t>
            </a:r>
          </a:p>
        </p:txBody>
      </p:sp>
      <p:sp>
        <p:nvSpPr>
          <p:cNvPr id="53" name="Right Brace 52">
            <a:extLst>
              <a:ext uri="{FF2B5EF4-FFF2-40B4-BE49-F238E27FC236}">
                <a16:creationId xmlns:a16="http://schemas.microsoft.com/office/drawing/2014/main" id="{47312011-BD33-E931-8432-E52C87BA6285}"/>
              </a:ext>
            </a:extLst>
          </p:cNvPr>
          <p:cNvSpPr/>
          <p:nvPr/>
        </p:nvSpPr>
        <p:spPr>
          <a:xfrm rot="5400000">
            <a:off x="3870848" y="5530106"/>
            <a:ext cx="291481" cy="1094329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C00000"/>
              </a:solidFill>
            </a:endParaRPr>
          </a:p>
        </p:txBody>
      </p:sp>
      <p:pic>
        <p:nvPicPr>
          <p:cNvPr id="68" name="Picture 6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NavyBlue}&#10;$&#10;\sim P^\mu P^\nu&#10;$&#10;\end{document}" title="IguanaTex Picture Display">
            <a:extLst>
              <a:ext uri="{FF2B5EF4-FFF2-40B4-BE49-F238E27FC236}">
                <a16:creationId xmlns:a16="http://schemas.microsoft.com/office/drawing/2014/main" id="{EA6E29CD-74E7-AADA-7D04-5683BB0CC20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1943813" y="3437066"/>
            <a:ext cx="712013" cy="136550"/>
          </a:xfrm>
          <a:prstGeom prst="rect">
            <a:avLst/>
          </a:prstGeom>
        </p:spPr>
      </p:pic>
      <p:sp>
        <p:nvSpPr>
          <p:cNvPr id="66" name="Oval 65">
            <a:extLst>
              <a:ext uri="{FF2B5EF4-FFF2-40B4-BE49-F238E27FC236}">
                <a16:creationId xmlns:a16="http://schemas.microsoft.com/office/drawing/2014/main" id="{C0AB7521-C07C-2AB2-8F69-A11F44DAC10C}"/>
              </a:ext>
            </a:extLst>
          </p:cNvPr>
          <p:cNvSpPr>
            <a:spLocks noChangeAspect="1"/>
          </p:cNvSpPr>
          <p:nvPr/>
        </p:nvSpPr>
        <p:spPr>
          <a:xfrm>
            <a:off x="1597369" y="3599374"/>
            <a:ext cx="216000" cy="216000"/>
          </a:xfrm>
          <a:prstGeom prst="ellipse">
            <a:avLst/>
          </a:prstGeom>
          <a:noFill/>
          <a:ln w="31750">
            <a:solidFill>
              <a:srgbClr val="0F75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6" name="Picture 1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ell_2$&#10;&#10;\end{document}" title="IguanaTex Picture Display">
            <a:extLst>
              <a:ext uri="{FF2B5EF4-FFF2-40B4-BE49-F238E27FC236}">
                <a16:creationId xmlns:a16="http://schemas.microsoft.com/office/drawing/2014/main" id="{5A077371-A5F2-5232-5043-1787D6440285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1588212" y="3413545"/>
            <a:ext cx="193040" cy="2153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AFCE8D-3A97-F66E-6927-8D5A658F9224}"/>
              </a:ext>
            </a:extLst>
          </p:cNvPr>
          <p:cNvSpPr txBox="1"/>
          <p:nvPr/>
        </p:nvSpPr>
        <p:spPr>
          <a:xfrm>
            <a:off x="3042000" y="286147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b="1" dirty="0"/>
              <a:t>2PM</a:t>
            </a:r>
            <a:r>
              <a:rPr lang="en-CH" sz="1800" dirty="0"/>
              <a:t> contribution</a:t>
            </a:r>
            <a:endParaRPr lang="en-CH" dirty="0"/>
          </a:p>
        </p:txBody>
      </p:sp>
      <p:pic>
        <p:nvPicPr>
          <p:cNvPr id="18" name="Picture 1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\kappa_D  \vev{h_{\mu\nu}(x)}_{1\mathrm{PM}} =\kappa_D \int_{k} e^{-\I k\cdot x}\;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9725B358-DF81-1D7E-27DB-BE9996116C7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877012" y="1765408"/>
            <a:ext cx="2973629" cy="519379"/>
          </a:xfrm>
          <a:prstGeom prst="rect">
            <a:avLst/>
          </a:prstGeom>
        </p:spPr>
      </p:pic>
      <p:pic>
        <p:nvPicPr>
          <p:cNvPr id="22" name="Picture 21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black}&#10;\begin{align}&#10;= \frac{\kappa_{D}^2}{2} P_{\mu} P_{\nu} \int_{k} e^{-\I k\cdot x} \frac{\dd(k\cdot P)}{k^{2}}=4 G \delta(P\cdot x) \Gamma(-\epsilon)\bigg(\frac{\bperp{x}^2}{4\euler^\mascheroni L^2}\bigg)^\eps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4E7FA155-5280-60DC-9A34-D3964761388C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5512319" y="1681450"/>
            <a:ext cx="5897880" cy="55961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6BD76E63-6B76-30AD-ACC8-BB41CB816EE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4164319" y="1627704"/>
            <a:ext cx="952078" cy="104496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67E12AD-89BD-003A-0FBB-5FABB4415B6F}"/>
              </a:ext>
            </a:extLst>
          </p:cNvPr>
          <p:cNvSpPr txBox="1"/>
          <p:nvPr/>
        </p:nvSpPr>
        <p:spPr>
          <a:xfrm>
            <a:off x="2954274" y="9541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b="1" dirty="0"/>
              <a:t>1</a:t>
            </a:r>
            <a:r>
              <a:rPr lang="en-CH" sz="1800" b="1" dirty="0"/>
              <a:t>PM</a:t>
            </a:r>
            <a:r>
              <a:rPr lang="en-CH" sz="1800" dirty="0"/>
              <a:t> contribution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0680FC-A04F-20C2-AF0D-002D678B7117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The shockwave metric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B8F151C9-E145-0C79-E1BC-AD1414B78EF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808336" y="155701"/>
            <a:ext cx="2918666" cy="469565"/>
          </a:xfrm>
          <a:prstGeom prst="rect">
            <a:avLst/>
          </a:prstGeom>
        </p:spPr>
      </p:pic>
      <p:pic>
        <p:nvPicPr>
          <p:cNvPr id="44" name="Picture 43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RedViolet!80!black!100!}&#10;\begin{align}f(\bperp{x}^2)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6E85E073-8198-8EE4-F5DE-5096162BD95E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10278102" y="999040"/>
            <a:ext cx="731672" cy="324421"/>
          </a:xfrm>
          <a:prstGeom prst="rect">
            <a:avLst/>
          </a:prstGeom>
        </p:spPr>
      </p:pic>
      <p:sp>
        <p:nvSpPr>
          <p:cNvPr id="42" name="Left Brace 41">
            <a:extLst>
              <a:ext uri="{FF2B5EF4-FFF2-40B4-BE49-F238E27FC236}">
                <a16:creationId xmlns:a16="http://schemas.microsoft.com/office/drawing/2014/main" id="{A1F9D7C6-26CD-755B-8C8E-D351C044480B}"/>
              </a:ext>
            </a:extLst>
          </p:cNvPr>
          <p:cNvSpPr/>
          <p:nvPr/>
        </p:nvSpPr>
        <p:spPr>
          <a:xfrm rot="5400000">
            <a:off x="10463109" y="593245"/>
            <a:ext cx="257862" cy="1840516"/>
          </a:xfrm>
          <a:prstGeom prst="leftBrace">
            <a:avLst/>
          </a:prstGeom>
          <a:ln>
            <a:solidFill>
              <a:srgbClr val="78008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3990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2" grpId="0"/>
      <p:bldP spid="53" grpId="0" animBg="1"/>
      <p:bldP spid="66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938C6C-97CB-1B64-0607-DCC0B2455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phic 32">
            <a:extLst>
              <a:ext uri="{FF2B5EF4-FFF2-40B4-BE49-F238E27FC236}">
                <a16:creationId xmlns:a16="http://schemas.microsoft.com/office/drawing/2014/main" id="{7BAF89D2-B2F5-60BF-582F-6A7FB17F29D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CFF799-D942-0A74-C13F-1D593996F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19</a:t>
            </a:fld>
            <a:endParaRPr lang="en-CH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43DD0BA-A6C5-5883-26D3-B4730C480466}"/>
              </a:ext>
            </a:extLst>
          </p:cNvPr>
          <p:cNvGrpSpPr/>
          <p:nvPr/>
        </p:nvGrpSpPr>
        <p:grpSpPr>
          <a:xfrm>
            <a:off x="1594800" y="1224390"/>
            <a:ext cx="9000000" cy="1624752"/>
            <a:chOff x="1596000" y="1224390"/>
            <a:chExt cx="9000000" cy="162475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303BBCE-ACB9-B289-D85E-37A113A4861B}"/>
                </a:ext>
              </a:extLst>
            </p:cNvPr>
            <p:cNvCxnSpPr>
              <a:cxnSpLocks/>
            </p:cNvCxnSpPr>
            <p:nvPr/>
          </p:nvCxnSpPr>
          <p:spPr>
            <a:xfrm>
              <a:off x="1596000" y="1775247"/>
              <a:ext cx="9000000" cy="0"/>
            </a:xfrm>
            <a:prstGeom prst="line">
              <a:avLst/>
            </a:prstGeom>
            <a:ln w="31750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 descr="\documentclass{article}&#10;\usepackage{amsmath}&#10;\usepackage{physics}&#10;\usepackage{bm}&#10;\usepackage{dsfont}&#10;\usepackage{amsfonts}&#10;\usepackage{feynmp-auto}&#10;\usepackage[dvipsnames]{xcolor}&#10;&#10;\pagestyle{empty}&#10;\begin{document}&#10;\color{black}&#10;\begin{align*}&#10;    X^{\mu}(\tau) &amp;= B^{\mu} + \frac{P^{\mu}}{E} \tau + {\color{violet}Z^{\mu}(\tau)},\quad P^2 =0&#10;\end{align*}&#10;&#10;\end{document}" title="IguanaTex Picture Display">
              <a:extLst>
                <a:ext uri="{FF2B5EF4-FFF2-40B4-BE49-F238E27FC236}">
                  <a16:creationId xmlns:a16="http://schemas.microsoft.com/office/drawing/2014/main" id="{2F03CF03-E946-86CF-A393-06BD51FF4AED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/>
            <a:stretch>
              <a:fillRect/>
            </a:stretch>
          </p:blipFill>
          <p:spPr>
            <a:xfrm>
              <a:off x="4274283" y="2384627"/>
              <a:ext cx="3884373" cy="464515"/>
            </a:xfrm>
            <a:prstGeom prst="rect">
              <a:avLst/>
            </a:prstGeom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51AD3C6-96E5-E3D5-1EF3-4A80FFA9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0522973" y="1884790"/>
              <a:ext cx="0" cy="586608"/>
            </a:xfrm>
            <a:prstGeom prst="straightConnector1">
              <a:avLst/>
            </a:prstGeom>
            <a:ln w="22225">
              <a:solidFill>
                <a:srgbClr val="830084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AA595A82-E887-6466-00BD-3B122D4E6701}"/>
                </a:ext>
              </a:extLst>
            </p:cNvPr>
            <p:cNvSpPr/>
            <p:nvPr/>
          </p:nvSpPr>
          <p:spPr>
            <a:xfrm>
              <a:off x="1636880" y="1775709"/>
              <a:ext cx="8886093" cy="879230"/>
            </a:xfrm>
            <a:custGeom>
              <a:avLst/>
              <a:gdLst>
                <a:gd name="csX0" fmla="*/ 0 w 8886093"/>
                <a:gd name="csY0" fmla="*/ 0 h 879230"/>
                <a:gd name="csX1" fmla="*/ 1934308 w 8886093"/>
                <a:gd name="csY1" fmla="*/ 11723 h 879230"/>
                <a:gd name="csX2" fmla="*/ 5005754 w 8886093"/>
                <a:gd name="csY2" fmla="*/ 152400 h 879230"/>
                <a:gd name="csX3" fmla="*/ 8886093 w 8886093"/>
                <a:gd name="csY3" fmla="*/ 879230 h 879230"/>
                <a:gd name="csX4" fmla="*/ 8886093 w 8886093"/>
                <a:gd name="csY4" fmla="*/ 879230 h 8792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886093" h="879230">
                  <a:moveTo>
                    <a:pt x="0" y="0"/>
                  </a:moveTo>
                  <a:lnTo>
                    <a:pt x="1934308" y="11723"/>
                  </a:lnTo>
                  <a:cubicBezTo>
                    <a:pt x="2768600" y="37123"/>
                    <a:pt x="3847123" y="7816"/>
                    <a:pt x="5005754" y="152400"/>
                  </a:cubicBezTo>
                  <a:cubicBezTo>
                    <a:pt x="6164385" y="296984"/>
                    <a:pt x="8886093" y="879230"/>
                    <a:pt x="8886093" y="879230"/>
                  </a:cubicBezTo>
                  <a:lnTo>
                    <a:pt x="8886093" y="879230"/>
                  </a:lnTo>
                </a:path>
              </a:pathLst>
            </a:custGeom>
            <a:noFill/>
            <a:ln w="317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603B8BB-4831-1323-83A4-E7400475E88A}"/>
                </a:ext>
              </a:extLst>
            </p:cNvPr>
            <p:cNvSpPr/>
            <p:nvPr/>
          </p:nvSpPr>
          <p:spPr>
            <a:xfrm>
              <a:off x="1636880" y="1775709"/>
              <a:ext cx="8886093" cy="879230"/>
            </a:xfrm>
            <a:custGeom>
              <a:avLst/>
              <a:gdLst>
                <a:gd name="csX0" fmla="*/ 0 w 8886093"/>
                <a:gd name="csY0" fmla="*/ 0 h 879230"/>
                <a:gd name="csX1" fmla="*/ 1934308 w 8886093"/>
                <a:gd name="csY1" fmla="*/ 11723 h 879230"/>
                <a:gd name="csX2" fmla="*/ 5005754 w 8886093"/>
                <a:gd name="csY2" fmla="*/ 152400 h 879230"/>
                <a:gd name="csX3" fmla="*/ 8886093 w 8886093"/>
                <a:gd name="csY3" fmla="*/ 879230 h 879230"/>
                <a:gd name="csX4" fmla="*/ 8886093 w 8886093"/>
                <a:gd name="csY4" fmla="*/ 879230 h 8792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886093" h="879230">
                  <a:moveTo>
                    <a:pt x="0" y="0"/>
                  </a:moveTo>
                  <a:lnTo>
                    <a:pt x="1934308" y="11723"/>
                  </a:lnTo>
                  <a:cubicBezTo>
                    <a:pt x="2768600" y="37123"/>
                    <a:pt x="3847123" y="7816"/>
                    <a:pt x="5005754" y="152400"/>
                  </a:cubicBezTo>
                  <a:cubicBezTo>
                    <a:pt x="6164385" y="296984"/>
                    <a:pt x="8886093" y="879230"/>
                    <a:pt x="8886093" y="879230"/>
                  </a:cubicBezTo>
                  <a:lnTo>
                    <a:pt x="8886093" y="879230"/>
                  </a:lnTo>
                </a:path>
              </a:pathLst>
            </a:custGeom>
            <a:noFill/>
            <a:ln w="63500">
              <a:solidFill>
                <a:schemeClr val="accent5">
                  <a:lumMod val="75000"/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7DF411E-1F36-80DB-0E1B-B1C69D43AD5E}"/>
                </a:ext>
              </a:extLst>
            </p:cNvPr>
            <p:cNvSpPr/>
            <p:nvPr/>
          </p:nvSpPr>
          <p:spPr>
            <a:xfrm>
              <a:off x="1652953" y="1775709"/>
              <a:ext cx="8886093" cy="879230"/>
            </a:xfrm>
            <a:custGeom>
              <a:avLst/>
              <a:gdLst>
                <a:gd name="csX0" fmla="*/ 0 w 8886093"/>
                <a:gd name="csY0" fmla="*/ 0 h 879230"/>
                <a:gd name="csX1" fmla="*/ 1934308 w 8886093"/>
                <a:gd name="csY1" fmla="*/ 11723 h 879230"/>
                <a:gd name="csX2" fmla="*/ 5005754 w 8886093"/>
                <a:gd name="csY2" fmla="*/ 152400 h 879230"/>
                <a:gd name="csX3" fmla="*/ 8886093 w 8886093"/>
                <a:gd name="csY3" fmla="*/ 879230 h 879230"/>
                <a:gd name="csX4" fmla="*/ 8886093 w 8886093"/>
                <a:gd name="csY4" fmla="*/ 879230 h 8792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886093" h="879230">
                  <a:moveTo>
                    <a:pt x="0" y="0"/>
                  </a:moveTo>
                  <a:lnTo>
                    <a:pt x="1934308" y="11723"/>
                  </a:lnTo>
                  <a:cubicBezTo>
                    <a:pt x="2768600" y="37123"/>
                    <a:pt x="3847123" y="7816"/>
                    <a:pt x="5005754" y="152400"/>
                  </a:cubicBezTo>
                  <a:cubicBezTo>
                    <a:pt x="6164385" y="296984"/>
                    <a:pt x="8886093" y="879230"/>
                    <a:pt x="8886093" y="879230"/>
                  </a:cubicBezTo>
                  <a:lnTo>
                    <a:pt x="8886093" y="879230"/>
                  </a:lnTo>
                </a:path>
              </a:pathLst>
            </a:custGeom>
            <a:noFill/>
            <a:ln w="152400">
              <a:solidFill>
                <a:schemeClr val="accent5">
                  <a:lumMod val="75000"/>
                  <a:alpha val="3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DE48609-A35D-FCC5-6D04-72863ED1CB16}"/>
                </a:ext>
              </a:extLst>
            </p:cNvPr>
            <p:cNvSpPr/>
            <p:nvPr/>
          </p:nvSpPr>
          <p:spPr>
            <a:xfrm>
              <a:off x="1652953" y="1787011"/>
              <a:ext cx="8886093" cy="879230"/>
            </a:xfrm>
            <a:custGeom>
              <a:avLst/>
              <a:gdLst>
                <a:gd name="csX0" fmla="*/ 0 w 8886093"/>
                <a:gd name="csY0" fmla="*/ 0 h 879230"/>
                <a:gd name="csX1" fmla="*/ 1934308 w 8886093"/>
                <a:gd name="csY1" fmla="*/ 11723 h 879230"/>
                <a:gd name="csX2" fmla="*/ 5005754 w 8886093"/>
                <a:gd name="csY2" fmla="*/ 152400 h 879230"/>
                <a:gd name="csX3" fmla="*/ 8886093 w 8886093"/>
                <a:gd name="csY3" fmla="*/ 879230 h 879230"/>
                <a:gd name="csX4" fmla="*/ 8886093 w 8886093"/>
                <a:gd name="csY4" fmla="*/ 879230 h 8792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886093" h="879230">
                  <a:moveTo>
                    <a:pt x="0" y="0"/>
                  </a:moveTo>
                  <a:lnTo>
                    <a:pt x="1934308" y="11723"/>
                  </a:lnTo>
                  <a:cubicBezTo>
                    <a:pt x="2768600" y="37123"/>
                    <a:pt x="3847123" y="7816"/>
                    <a:pt x="5005754" y="152400"/>
                  </a:cubicBezTo>
                  <a:cubicBezTo>
                    <a:pt x="6164385" y="296984"/>
                    <a:pt x="8886093" y="879230"/>
                    <a:pt x="8886093" y="879230"/>
                  </a:cubicBezTo>
                  <a:lnTo>
                    <a:pt x="8886093" y="879230"/>
                  </a:lnTo>
                </a:path>
              </a:pathLst>
            </a:custGeom>
            <a:noFill/>
            <a:ln w="228600">
              <a:solidFill>
                <a:schemeClr val="accent5">
                  <a:lumMod val="75000"/>
                  <a:alpha val="20000"/>
                </a:schemeClr>
              </a:solidFill>
            </a:ln>
            <a:effectLst>
              <a:glow rad="139700">
                <a:schemeClr val="accent5">
                  <a:lumMod val="75000"/>
                  <a:alpha val="2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9A3B1B7-13B6-348A-AB26-882A6233AD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01616" y="1338346"/>
              <a:ext cx="45719" cy="906187"/>
            </a:xfrm>
            <a:prstGeom prst="ellipse">
              <a:avLst/>
            </a:prstGeom>
            <a:gradFill flip="none" rotWithShape="1">
              <a:gsLst>
                <a:gs pos="91000">
                  <a:schemeClr val="tx1"/>
                </a:gs>
                <a:gs pos="33000">
                  <a:schemeClr val="tx1">
                    <a:lumMod val="75000"/>
                    <a:lumOff val="25000"/>
                  </a:schemeClr>
                </a:gs>
                <a:gs pos="64000">
                  <a:schemeClr val="tx1">
                    <a:lumMod val="85000"/>
                    <a:lumOff val="15000"/>
                  </a:schemeClr>
                </a:gs>
                <a:gs pos="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tx1">
                  <a:lumMod val="50000"/>
                  <a:lumOff val="50000"/>
                  <a:alpha val="7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" name="Parallelogram 2">
              <a:extLst>
                <a:ext uri="{FF2B5EF4-FFF2-40B4-BE49-F238E27FC236}">
                  <a16:creationId xmlns:a16="http://schemas.microsoft.com/office/drawing/2014/main" id="{E10DE3A7-14AE-D4C5-C15C-26B029B0C25A}"/>
                </a:ext>
              </a:extLst>
            </p:cNvPr>
            <p:cNvSpPr/>
            <p:nvPr/>
          </p:nvSpPr>
          <p:spPr>
            <a:xfrm rot="5400000" flipV="1">
              <a:off x="2719344" y="1689538"/>
              <a:ext cx="1164543" cy="234247"/>
            </a:xfrm>
            <a:prstGeom prst="parallelogram">
              <a:avLst>
                <a:gd name="adj" fmla="val 58160"/>
              </a:avLst>
            </a:prstGeom>
            <a:gradFill flip="none" rotWithShape="1">
              <a:gsLst>
                <a:gs pos="91000">
                  <a:schemeClr val="tx1"/>
                </a:gs>
                <a:gs pos="33000">
                  <a:schemeClr val="tx1">
                    <a:lumMod val="75000"/>
                    <a:lumOff val="25000"/>
                  </a:schemeClr>
                </a:gs>
                <a:gs pos="64000">
                  <a:schemeClr val="tx1">
                    <a:lumMod val="85000"/>
                    <a:lumOff val="15000"/>
                  </a:schemeClr>
                </a:gs>
                <a:gs pos="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tx1">
                  <a:lumMod val="50000"/>
                  <a:lumOff val="50000"/>
                  <a:alpha val="7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0" name="Picture 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delta(P\cdot x)$&#10;&#10;\end{document}" title="IguanaTex Picture Display">
              <a:extLst>
                <a:ext uri="{FF2B5EF4-FFF2-40B4-BE49-F238E27FC236}">
                  <a16:creationId xmlns:a16="http://schemas.microsoft.com/office/drawing/2014/main" id="{C5309B82-7D74-C1A8-8BE7-ED7C5D0527B1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2870962" y="2533590"/>
              <a:ext cx="808736" cy="254000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7A01D3E-4BF2-F27E-1278-1CD28B6F73BA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Regularizing massless WQFT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B859778-9AA3-696B-5050-1AFDB1B6D468}"/>
              </a:ext>
            </a:extLst>
          </p:cNvPr>
          <p:cNvCxnSpPr>
            <a:cxnSpLocks/>
          </p:cNvCxnSpPr>
          <p:nvPr/>
        </p:nvCxnSpPr>
        <p:spPr>
          <a:xfrm>
            <a:off x="3338763" y="1792057"/>
            <a:ext cx="318722" cy="0"/>
          </a:xfrm>
          <a:prstGeom prst="line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6" name="Picture 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white}&#10;$E$&#10;&#10;\end{document}" title="IguanaTex Picture Display">
            <a:extLst>
              <a:ext uri="{FF2B5EF4-FFF2-40B4-BE49-F238E27FC236}">
                <a16:creationId xmlns:a16="http://schemas.microsoft.com/office/drawing/2014/main" id="{5D7AA0A1-471C-DCFE-DB91-B74A121C828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3203986" y="1489872"/>
            <a:ext cx="184912" cy="17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58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880D1-EC5E-2DB5-872E-49422CA69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ABC8379-9E7D-95F4-B5C2-D7A17D46A1A5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Gravitational wave modeling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F06330A-A380-59E9-DA54-7E381D707C56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A long shot of a building&#10;&#10;AI-generated content may be incorrect.">
            <a:extLst>
              <a:ext uri="{FF2B5EF4-FFF2-40B4-BE49-F238E27FC236}">
                <a16:creationId xmlns:a16="http://schemas.microsoft.com/office/drawing/2014/main" id="{29F8B1CE-6C84-48FC-21AF-37DB161F5E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70"/>
          <a:stretch>
            <a:fillRect/>
          </a:stretch>
        </p:blipFill>
        <p:spPr>
          <a:xfrm>
            <a:off x="432000" y="1051399"/>
            <a:ext cx="3978201" cy="1860535"/>
          </a:xfrm>
          <a:prstGeom prst="rect">
            <a:avLst/>
          </a:prstGeom>
        </p:spPr>
      </p:pic>
      <p:sp>
        <p:nvSpPr>
          <p:cNvPr id="25" name="Rectangle 2">
            <a:extLst>
              <a:ext uri="{FF2B5EF4-FFF2-40B4-BE49-F238E27FC236}">
                <a16:creationId xmlns:a16="http://schemas.microsoft.com/office/drawing/2014/main" id="{8B784A1E-D163-A2BB-229B-DE5E323CB2FE}"/>
              </a:ext>
            </a:extLst>
          </p:cNvPr>
          <p:cNvSpPr/>
          <p:nvPr/>
        </p:nvSpPr>
        <p:spPr>
          <a:xfrm>
            <a:off x="6526385" y="3715511"/>
            <a:ext cx="3953928" cy="3183913"/>
          </a:xfrm>
          <a:custGeom>
            <a:avLst/>
            <a:gdLst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3600" h="3893244">
                <a:moveTo>
                  <a:pt x="826" y="0"/>
                </a:moveTo>
                <a:lnTo>
                  <a:pt x="3403600" y="32444"/>
                </a:lnTo>
                <a:cubicBezTo>
                  <a:pt x="3352951" y="1330192"/>
                  <a:pt x="3352951" y="2595497"/>
                  <a:pt x="3403600" y="3893244"/>
                </a:cubicBezTo>
                <a:cubicBezTo>
                  <a:pt x="2360386" y="3845717"/>
                  <a:pt x="1263650" y="3727646"/>
                  <a:pt x="0" y="3893244"/>
                </a:cubicBezTo>
                <a:cubicBezTo>
                  <a:pt x="94544" y="2584681"/>
                  <a:pt x="98747" y="1276119"/>
                  <a:pt x="826" y="0"/>
                </a:cubicBezTo>
                <a:close/>
              </a:path>
            </a:pathLst>
          </a:custGeom>
          <a:solidFill>
            <a:schemeClr val="bg2">
              <a:lumMod val="50000"/>
              <a:alpha val="7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18FD307-AADE-BB3B-8B6B-B8AC7A370EFA}"/>
              </a:ext>
            </a:extLst>
          </p:cNvPr>
          <p:cNvSpPr/>
          <p:nvPr/>
        </p:nvSpPr>
        <p:spPr>
          <a:xfrm>
            <a:off x="6700760" y="3803075"/>
            <a:ext cx="3591776" cy="296122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28" name="Picture 27" descr="A graph of a number of different types of numbers&#10;&#10;AI-generated content may be incorrect.">
            <a:extLst>
              <a:ext uri="{FF2B5EF4-FFF2-40B4-BE49-F238E27FC236}">
                <a16:creationId xmlns:a16="http://schemas.microsoft.com/office/drawing/2014/main" id="{6EDC251A-A544-C6E4-23EB-45F79E7CE0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760" y="3803075"/>
            <a:ext cx="2924136" cy="283047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81DEF6C-EACD-677C-3760-E106353FDDDB}"/>
              </a:ext>
            </a:extLst>
          </p:cNvPr>
          <p:cNvSpPr txBox="1"/>
          <p:nvPr/>
        </p:nvSpPr>
        <p:spPr>
          <a:xfrm>
            <a:off x="9397739" y="4030421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>
                <a:solidFill>
                  <a:srgbClr val="73A0C6"/>
                </a:solidFill>
                <a:latin typeface="AbadiMT-Light" panose="020B0304020104020204" pitchFamily="34" charset="0"/>
              </a:rPr>
              <a:t>(</a:t>
            </a:r>
            <a:r>
              <a:rPr lang="en-CH" sz="1100" dirty="0">
                <a:solidFill>
                  <a:srgbClr val="73A0C6"/>
                </a:solidFill>
                <a:latin typeface="AbadiMT-Light" panose="020B0304020104020204" pitchFamily="34" charset="0"/>
              </a:rPr>
              <a:t>template</a:t>
            </a:r>
            <a:r>
              <a:rPr lang="de-CH" sz="1100" dirty="0">
                <a:solidFill>
                  <a:srgbClr val="73A0C6"/>
                </a:solidFill>
                <a:latin typeface="AbadiMT-Light" panose="020B0304020104020204" pitchFamily="34" charset="0"/>
              </a:rPr>
              <a:t> 1)</a:t>
            </a:r>
            <a:endParaRPr lang="en-CH" sz="1100" dirty="0">
              <a:solidFill>
                <a:srgbClr val="73A0C6"/>
              </a:solidFill>
              <a:latin typeface="AbadiMT-Light" panose="020B03040201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D9BC8EF-2D9E-068B-FE99-641EA2294336}"/>
              </a:ext>
            </a:extLst>
          </p:cNvPr>
          <p:cNvSpPr txBox="1"/>
          <p:nvPr/>
        </p:nvSpPr>
        <p:spPr>
          <a:xfrm>
            <a:off x="9397739" y="4192132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>
                <a:solidFill>
                  <a:srgbClr val="BF4646"/>
                </a:solidFill>
                <a:latin typeface="AbadiMT-Light" panose="020B0304020104020204" pitchFamily="34" charset="0"/>
              </a:rPr>
              <a:t>(</a:t>
            </a:r>
            <a:r>
              <a:rPr lang="de-CH" sz="1100" dirty="0" err="1">
                <a:solidFill>
                  <a:srgbClr val="BF4646"/>
                </a:solidFill>
                <a:latin typeface="AbadiMT-Light" panose="020B0304020104020204" pitchFamily="34" charset="0"/>
              </a:rPr>
              <a:t>template</a:t>
            </a:r>
            <a:r>
              <a:rPr lang="de-CH" sz="1100" dirty="0">
                <a:solidFill>
                  <a:srgbClr val="BF4646"/>
                </a:solidFill>
                <a:latin typeface="AbadiMT-Light" panose="020B0304020104020204" pitchFamily="34" charset="0"/>
              </a:rPr>
              <a:t> 2)</a:t>
            </a:r>
            <a:endParaRPr lang="en-CH" sz="1100" dirty="0">
              <a:solidFill>
                <a:srgbClr val="BF4646"/>
              </a:solidFill>
              <a:latin typeface="AbadiMT-Light" panose="020B03040201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DBDC13-50DF-69D1-A569-DC8A582842DB}"/>
              </a:ext>
            </a:extLst>
          </p:cNvPr>
          <p:cNvSpPr txBox="1"/>
          <p:nvPr/>
        </p:nvSpPr>
        <p:spPr>
          <a:xfrm>
            <a:off x="8301449" y="6547053"/>
            <a:ext cx="2023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271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LVK</a:t>
            </a:r>
            <a:r>
              <a:rPr lang="en-US" sz="1000" dirty="0">
                <a:solidFill>
                  <a:srgbClr val="0251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0271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[1602.03840] </a:t>
            </a:r>
            <a:endParaRPr lang="en-CH" sz="1000" dirty="0">
              <a:solidFill>
                <a:srgbClr val="0271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97D969-5F11-972D-FA9A-1BCDD91757D9}"/>
              </a:ext>
            </a:extLst>
          </p:cNvPr>
          <p:cNvSpPr txBox="1"/>
          <p:nvPr/>
        </p:nvSpPr>
        <p:spPr>
          <a:xfrm>
            <a:off x="10524910" y="4023947"/>
            <a:ext cx="153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Precise and accurate models are crucial!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C6A02DC-314F-5409-2C5B-1FBA5F1CCA8F}"/>
              </a:ext>
            </a:extLst>
          </p:cNvPr>
          <p:cNvGrpSpPr>
            <a:grpSpLocks noChangeAspect="1"/>
          </p:cNvGrpSpPr>
          <p:nvPr/>
        </p:nvGrpSpPr>
        <p:grpSpPr>
          <a:xfrm>
            <a:off x="1722552" y="3051342"/>
            <a:ext cx="1160427" cy="1255209"/>
            <a:chOff x="1249989" y="3121931"/>
            <a:chExt cx="1343956" cy="1453729"/>
          </a:xfrm>
        </p:grpSpPr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01C9025A-61FE-E1B3-06B2-E019505D519D}"/>
                </a:ext>
              </a:extLst>
            </p:cNvPr>
            <p:cNvSpPr/>
            <p:nvPr/>
          </p:nvSpPr>
          <p:spPr>
            <a:xfrm rot="2266799">
              <a:off x="1344919" y="3121931"/>
              <a:ext cx="1249026" cy="1249027"/>
            </a:xfrm>
            <a:prstGeom prst="arc">
              <a:avLst>
                <a:gd name="adj1" fmla="val 16895164"/>
                <a:gd name="adj2" fmla="val 5547234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06E81854-EDA7-4C6D-154B-1F33F0CC308D}"/>
                </a:ext>
              </a:extLst>
            </p:cNvPr>
            <p:cNvGrpSpPr/>
            <p:nvPr/>
          </p:nvGrpSpPr>
          <p:grpSpPr>
            <a:xfrm rot="13226375">
              <a:off x="1249989" y="3196446"/>
              <a:ext cx="1249026" cy="1379214"/>
              <a:chOff x="7479119" y="2737053"/>
              <a:chExt cx="1370816" cy="1513699"/>
            </a:xfrm>
          </p:grpSpPr>
          <p:sp>
            <p:nvSpPr>
              <p:cNvPr id="78" name="Arc 77">
                <a:extLst>
                  <a:ext uri="{FF2B5EF4-FFF2-40B4-BE49-F238E27FC236}">
                    <a16:creationId xmlns:a16="http://schemas.microsoft.com/office/drawing/2014/main" id="{239DB6AB-6E02-6021-9F15-F3C0CB5DF68D}"/>
                  </a:ext>
                </a:extLst>
              </p:cNvPr>
              <p:cNvSpPr/>
              <p:nvPr/>
            </p:nvSpPr>
            <p:spPr>
              <a:xfrm>
                <a:off x="7479119" y="2879935"/>
                <a:ext cx="1370816" cy="1370817"/>
              </a:xfrm>
              <a:prstGeom prst="arc">
                <a:avLst>
                  <a:gd name="adj1" fmla="val 16895164"/>
                  <a:gd name="adj2" fmla="val 5547234"/>
                </a:avLst>
              </a:prstGeom>
              <a:ln w="317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79" name="Arc 78">
                <a:extLst>
                  <a:ext uri="{FF2B5EF4-FFF2-40B4-BE49-F238E27FC236}">
                    <a16:creationId xmlns:a16="http://schemas.microsoft.com/office/drawing/2014/main" id="{B8098D43-08F0-73B5-E8A1-1C58FB134B1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7561369" y="3062751"/>
                <a:ext cx="1187999" cy="1188000"/>
              </a:xfrm>
              <a:prstGeom prst="arc">
                <a:avLst>
                  <a:gd name="adj1" fmla="val 16200000"/>
                  <a:gd name="adj2" fmla="val 5815048"/>
                </a:avLst>
              </a:prstGeom>
              <a:ln w="317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0" name="Arc 79">
                <a:extLst>
                  <a:ext uri="{FF2B5EF4-FFF2-40B4-BE49-F238E27FC236}">
                    <a16:creationId xmlns:a16="http://schemas.microsoft.com/office/drawing/2014/main" id="{B72B6D72-0D35-5FAC-FB1C-30DA0742E58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695645" y="3061343"/>
                <a:ext cx="1008000" cy="1008000"/>
              </a:xfrm>
              <a:prstGeom prst="arc">
                <a:avLst>
                  <a:gd name="adj1" fmla="val 16200000"/>
                  <a:gd name="adj2" fmla="val 5706634"/>
                </a:avLst>
              </a:prstGeom>
              <a:ln w="317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1" name="Arc 80">
                <a:extLst>
                  <a:ext uri="{FF2B5EF4-FFF2-40B4-BE49-F238E27FC236}">
                    <a16:creationId xmlns:a16="http://schemas.microsoft.com/office/drawing/2014/main" id="{CAA250BA-8BBC-8ECD-CC3B-A9925216D5E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7768527" y="3274392"/>
                <a:ext cx="791999" cy="792000"/>
              </a:xfrm>
              <a:prstGeom prst="arc">
                <a:avLst>
                  <a:gd name="adj1" fmla="val 16200000"/>
                  <a:gd name="adj2" fmla="val 5648080"/>
                </a:avLst>
              </a:prstGeom>
              <a:ln w="317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2" name="Arc 81">
                <a:extLst>
                  <a:ext uri="{FF2B5EF4-FFF2-40B4-BE49-F238E27FC236}">
                    <a16:creationId xmlns:a16="http://schemas.microsoft.com/office/drawing/2014/main" id="{0DD57023-ABA7-B743-A52F-F9B0211AF36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40635">
                <a:off x="7822462" y="3270293"/>
                <a:ext cx="648000" cy="648000"/>
              </a:xfrm>
              <a:prstGeom prst="arc">
                <a:avLst>
                  <a:gd name="adj1" fmla="val 15700707"/>
                  <a:gd name="adj2" fmla="val 21112390"/>
                </a:avLst>
              </a:prstGeom>
              <a:ln w="31750">
                <a:gradFill flip="none" rotWithShape="1">
                  <a:gsLst>
                    <a:gs pos="53000">
                      <a:schemeClr val="bg1"/>
                    </a:gs>
                    <a:gs pos="5000">
                      <a:schemeClr val="accent1">
                        <a:lumMod val="45000"/>
                        <a:lumOff val="55000"/>
                      </a:schemeClr>
                    </a:gs>
                    <a:gs pos="15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25391D0D-2C22-4C96-1F5C-1E0F3B55AD9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64618" y="2737053"/>
                <a:ext cx="252000" cy="252000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45FE6E2B-E527-B02D-286C-C8A89958FD27}"/>
                </a:ext>
              </a:extLst>
            </p:cNvPr>
            <p:cNvSpPr>
              <a:spLocks noChangeAspect="1"/>
            </p:cNvSpPr>
            <p:nvPr/>
          </p:nvSpPr>
          <p:spPr>
            <a:xfrm rot="13066799">
              <a:off x="1370587" y="3265933"/>
              <a:ext cx="1082451" cy="1082452"/>
            </a:xfrm>
            <a:prstGeom prst="arc">
              <a:avLst>
                <a:gd name="adj1" fmla="val 16200000"/>
                <a:gd name="adj2" fmla="val 5815048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FB053255-7B57-7E71-4E73-38C401F4E63E}"/>
                </a:ext>
              </a:extLst>
            </p:cNvPr>
            <p:cNvSpPr>
              <a:spLocks noChangeAspect="1"/>
            </p:cNvSpPr>
            <p:nvPr/>
          </p:nvSpPr>
          <p:spPr>
            <a:xfrm rot="2266799">
              <a:off x="1535501" y="3306825"/>
              <a:ext cx="918444" cy="918444"/>
            </a:xfrm>
            <a:prstGeom prst="arc">
              <a:avLst>
                <a:gd name="adj1" fmla="val 16200000"/>
                <a:gd name="adj2" fmla="val 5706634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817C89D8-1FCD-2013-3064-3833E517AD43}"/>
                </a:ext>
              </a:extLst>
            </p:cNvPr>
            <p:cNvSpPr>
              <a:spLocks noChangeAspect="1"/>
            </p:cNvSpPr>
            <p:nvPr/>
          </p:nvSpPr>
          <p:spPr>
            <a:xfrm rot="13066799">
              <a:off x="1549977" y="3461278"/>
              <a:ext cx="721634" cy="721635"/>
            </a:xfrm>
            <a:prstGeom prst="arc">
              <a:avLst>
                <a:gd name="adj1" fmla="val 16200000"/>
                <a:gd name="adj2" fmla="val 5648080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2B3B6BDB-E5EE-F204-C33E-8DDB536C6BA4}"/>
                </a:ext>
              </a:extLst>
            </p:cNvPr>
            <p:cNvSpPr>
              <a:spLocks noChangeAspect="1"/>
            </p:cNvSpPr>
            <p:nvPr/>
          </p:nvSpPr>
          <p:spPr>
            <a:xfrm rot="3207434">
              <a:off x="1641756" y="3466243"/>
              <a:ext cx="590428" cy="590428"/>
            </a:xfrm>
            <a:prstGeom prst="arc">
              <a:avLst>
                <a:gd name="adj1" fmla="val 15700707"/>
                <a:gd name="adj2" fmla="val 21112390"/>
              </a:avLst>
            </a:prstGeom>
            <a:ln w="31750">
              <a:gradFill flip="none" rotWithShape="1">
                <a:gsLst>
                  <a:gs pos="53000">
                    <a:schemeClr val="bg1"/>
                  </a:gs>
                  <a:gs pos="5000">
                    <a:schemeClr val="accent5">
                      <a:lumMod val="60000"/>
                      <a:lumOff val="40000"/>
                    </a:schemeClr>
                  </a:gs>
                  <a:gs pos="1500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B8C91A7-5F66-0747-41F1-16C077B62458}"/>
                </a:ext>
              </a:extLst>
            </p:cNvPr>
            <p:cNvSpPr>
              <a:spLocks noChangeAspect="1"/>
            </p:cNvSpPr>
            <p:nvPr/>
          </p:nvSpPr>
          <p:spPr>
            <a:xfrm rot="2266799">
              <a:off x="2265436" y="3140450"/>
              <a:ext cx="229611" cy="229611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03" name="Slide Number Placeholder 3">
            <a:extLst>
              <a:ext uri="{FF2B5EF4-FFF2-40B4-BE49-F238E27FC236}">
                <a16:creationId xmlns:a16="http://schemas.microsoft.com/office/drawing/2014/main" id="{4E52E087-0759-7C7E-708B-5A7BCF7E5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7997AFB7-8B30-494C-9463-70596555EE5C}" type="slidenum">
              <a:rPr lang="en-CH" smtClean="0"/>
              <a:t>2</a:t>
            </a:fld>
            <a:endParaRPr lang="en-CH"/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C82060BE-E176-88C1-1C0D-E7B9C67693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9140" y="20487148"/>
            <a:ext cx="7772400" cy="60452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937A27DF-E294-7933-19A0-BF9602A74F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7185" y="959973"/>
            <a:ext cx="3417823" cy="2658307"/>
          </a:xfrm>
          <a:prstGeom prst="rect">
            <a:avLst/>
          </a:prstGeom>
        </p:spPr>
      </p:pic>
      <p:sp>
        <p:nvSpPr>
          <p:cNvPr id="108" name="Rectangle 2 3">
            <a:extLst>
              <a:ext uri="{FF2B5EF4-FFF2-40B4-BE49-F238E27FC236}">
                <a16:creationId xmlns:a16="http://schemas.microsoft.com/office/drawing/2014/main" id="{7D8EAEDD-79FE-8726-4B95-C4301D285088}"/>
              </a:ext>
            </a:extLst>
          </p:cNvPr>
          <p:cNvSpPr/>
          <p:nvPr/>
        </p:nvSpPr>
        <p:spPr>
          <a:xfrm>
            <a:off x="2257" y="4599838"/>
            <a:ext cx="6494586" cy="2269839"/>
          </a:xfrm>
          <a:custGeom>
            <a:avLst/>
            <a:gdLst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3600" h="3893244">
                <a:moveTo>
                  <a:pt x="826" y="0"/>
                </a:moveTo>
                <a:lnTo>
                  <a:pt x="3403600" y="32444"/>
                </a:lnTo>
                <a:cubicBezTo>
                  <a:pt x="3352951" y="1330192"/>
                  <a:pt x="3352951" y="2595497"/>
                  <a:pt x="3403600" y="3893244"/>
                </a:cubicBezTo>
                <a:cubicBezTo>
                  <a:pt x="2360386" y="3845717"/>
                  <a:pt x="1263650" y="3727646"/>
                  <a:pt x="0" y="3893244"/>
                </a:cubicBezTo>
                <a:cubicBezTo>
                  <a:pt x="41287" y="2615279"/>
                  <a:pt x="55173" y="1291417"/>
                  <a:pt x="826" y="0"/>
                </a:cubicBezTo>
                <a:close/>
              </a:path>
            </a:pathLst>
          </a:custGeom>
          <a:solidFill>
            <a:schemeClr val="bg2">
              <a:lumMod val="50000"/>
              <a:alpha val="75000"/>
            </a:schemeClr>
          </a:solidFill>
          <a:ln w="3175">
            <a:solidFill>
              <a:schemeClr val="bg2">
                <a:lumMod val="50000"/>
                <a:alpha val="50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D308B4C-A257-E5EA-CCC1-D2E98287D6AC}"/>
              </a:ext>
            </a:extLst>
          </p:cNvPr>
          <p:cNvSpPr/>
          <p:nvPr/>
        </p:nvSpPr>
        <p:spPr>
          <a:xfrm>
            <a:off x="199082" y="4769057"/>
            <a:ext cx="6137048" cy="197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10" name="Freeform: Shape 4">
            <a:extLst>
              <a:ext uri="{FF2B5EF4-FFF2-40B4-BE49-F238E27FC236}">
                <a16:creationId xmlns:a16="http://schemas.microsoft.com/office/drawing/2014/main" id="{0EDF51FC-3EEA-1A95-5BFD-B2F5B68A1A61}"/>
              </a:ext>
            </a:extLst>
          </p:cNvPr>
          <p:cNvSpPr/>
          <p:nvPr/>
        </p:nvSpPr>
        <p:spPr>
          <a:xfrm>
            <a:off x="474728" y="5033199"/>
            <a:ext cx="5449529" cy="1123774"/>
          </a:xfrm>
          <a:custGeom>
            <a:avLst/>
            <a:gdLst>
              <a:gd name="connsiteX0" fmla="*/ 0 w 11688096"/>
              <a:gd name="connsiteY0" fmla="*/ 3314599 h 5298490"/>
              <a:gd name="connsiteX1" fmla="*/ 722671 w 11688096"/>
              <a:gd name="connsiteY1" fmla="*/ 1869257 h 5298490"/>
              <a:gd name="connsiteX2" fmla="*/ 1437967 w 11688096"/>
              <a:gd name="connsiteY2" fmla="*/ 3307225 h 5298490"/>
              <a:gd name="connsiteX3" fmla="*/ 2160638 w 11688096"/>
              <a:gd name="connsiteY3" fmla="*/ 1876631 h 5298490"/>
              <a:gd name="connsiteX4" fmla="*/ 2890684 w 11688096"/>
              <a:gd name="connsiteY4" fmla="*/ 3307225 h 5298490"/>
              <a:gd name="connsiteX5" fmla="*/ 3613355 w 11688096"/>
              <a:gd name="connsiteY5" fmla="*/ 1861883 h 5298490"/>
              <a:gd name="connsiteX6" fmla="*/ 4321277 w 11688096"/>
              <a:gd name="connsiteY6" fmla="*/ 3314599 h 5298490"/>
              <a:gd name="connsiteX7" fmla="*/ 5043948 w 11688096"/>
              <a:gd name="connsiteY7" fmla="*/ 1869257 h 5298490"/>
              <a:gd name="connsiteX8" fmla="*/ 5773993 w 11688096"/>
              <a:gd name="connsiteY8" fmla="*/ 3314599 h 5298490"/>
              <a:gd name="connsiteX9" fmla="*/ 6481916 w 11688096"/>
              <a:gd name="connsiteY9" fmla="*/ 1861883 h 5298490"/>
              <a:gd name="connsiteX10" fmla="*/ 7108722 w 11688096"/>
              <a:gd name="connsiteY10" fmla="*/ 3550573 h 5298490"/>
              <a:gd name="connsiteX11" fmla="*/ 7580671 w 11688096"/>
              <a:gd name="connsiteY11" fmla="*/ 1448928 h 5298490"/>
              <a:gd name="connsiteX12" fmla="*/ 8177980 w 11688096"/>
              <a:gd name="connsiteY12" fmla="*/ 4450225 h 5298490"/>
              <a:gd name="connsiteX13" fmla="*/ 8760542 w 11688096"/>
              <a:gd name="connsiteY13" fmla="*/ 254309 h 5298490"/>
              <a:gd name="connsiteX14" fmla="*/ 9180871 w 11688096"/>
              <a:gd name="connsiteY14" fmla="*/ 5298257 h 5298490"/>
              <a:gd name="connsiteX15" fmla="*/ 9586451 w 11688096"/>
              <a:gd name="connsiteY15" fmla="*/ 18334 h 5298490"/>
              <a:gd name="connsiteX16" fmla="*/ 9999406 w 11688096"/>
              <a:gd name="connsiteY16" fmla="*/ 3513702 h 5298490"/>
              <a:gd name="connsiteX17" fmla="*/ 10559845 w 11688096"/>
              <a:gd name="connsiteY17" fmla="*/ 2289586 h 5298490"/>
              <a:gd name="connsiteX18" fmla="*/ 10935929 w 11688096"/>
              <a:gd name="connsiteY18" fmla="*/ 2901644 h 5298490"/>
              <a:gd name="connsiteX19" fmla="*/ 11334135 w 11688096"/>
              <a:gd name="connsiteY19" fmla="*/ 2407573 h 5298490"/>
              <a:gd name="connsiteX20" fmla="*/ 11688096 w 11688096"/>
              <a:gd name="connsiteY20" fmla="*/ 2650922 h 5298490"/>
              <a:gd name="connsiteX0" fmla="*/ 0 w 11688096"/>
              <a:gd name="connsiteY0" fmla="*/ 3981999 h 5968973"/>
              <a:gd name="connsiteX1" fmla="*/ 722671 w 11688096"/>
              <a:gd name="connsiteY1" fmla="*/ 2536657 h 5968973"/>
              <a:gd name="connsiteX2" fmla="*/ 1437967 w 11688096"/>
              <a:gd name="connsiteY2" fmla="*/ 3974625 h 5968973"/>
              <a:gd name="connsiteX3" fmla="*/ 2160638 w 11688096"/>
              <a:gd name="connsiteY3" fmla="*/ 2544031 h 5968973"/>
              <a:gd name="connsiteX4" fmla="*/ 2890684 w 11688096"/>
              <a:gd name="connsiteY4" fmla="*/ 3974625 h 5968973"/>
              <a:gd name="connsiteX5" fmla="*/ 3613355 w 11688096"/>
              <a:gd name="connsiteY5" fmla="*/ 2529283 h 5968973"/>
              <a:gd name="connsiteX6" fmla="*/ 4321277 w 11688096"/>
              <a:gd name="connsiteY6" fmla="*/ 3981999 h 5968973"/>
              <a:gd name="connsiteX7" fmla="*/ 5043948 w 11688096"/>
              <a:gd name="connsiteY7" fmla="*/ 2536657 h 5968973"/>
              <a:gd name="connsiteX8" fmla="*/ 5773993 w 11688096"/>
              <a:gd name="connsiteY8" fmla="*/ 3981999 h 5968973"/>
              <a:gd name="connsiteX9" fmla="*/ 6481916 w 11688096"/>
              <a:gd name="connsiteY9" fmla="*/ 2529283 h 5968973"/>
              <a:gd name="connsiteX10" fmla="*/ 7108722 w 11688096"/>
              <a:gd name="connsiteY10" fmla="*/ 4217973 h 5968973"/>
              <a:gd name="connsiteX11" fmla="*/ 7580671 w 11688096"/>
              <a:gd name="connsiteY11" fmla="*/ 2116328 h 5968973"/>
              <a:gd name="connsiteX12" fmla="*/ 8177980 w 11688096"/>
              <a:gd name="connsiteY12" fmla="*/ 5117625 h 5968973"/>
              <a:gd name="connsiteX13" fmla="*/ 8760542 w 11688096"/>
              <a:gd name="connsiteY13" fmla="*/ 921709 h 5968973"/>
              <a:gd name="connsiteX14" fmla="*/ 9180871 w 11688096"/>
              <a:gd name="connsiteY14" fmla="*/ 5965657 h 5968973"/>
              <a:gd name="connsiteX15" fmla="*/ 9618349 w 11688096"/>
              <a:gd name="connsiteY15" fmla="*/ 15882 h 5968973"/>
              <a:gd name="connsiteX16" fmla="*/ 9999406 w 11688096"/>
              <a:gd name="connsiteY16" fmla="*/ 4181102 h 5968973"/>
              <a:gd name="connsiteX17" fmla="*/ 10559845 w 11688096"/>
              <a:gd name="connsiteY17" fmla="*/ 2956986 h 5968973"/>
              <a:gd name="connsiteX18" fmla="*/ 10935929 w 11688096"/>
              <a:gd name="connsiteY18" fmla="*/ 3569044 h 5968973"/>
              <a:gd name="connsiteX19" fmla="*/ 11334135 w 11688096"/>
              <a:gd name="connsiteY19" fmla="*/ 3074973 h 5968973"/>
              <a:gd name="connsiteX20" fmla="*/ 11688096 w 11688096"/>
              <a:gd name="connsiteY20" fmla="*/ 3318322 h 5968973"/>
              <a:gd name="connsiteX0" fmla="*/ 0 w 11688096"/>
              <a:gd name="connsiteY0" fmla="*/ 3981687 h 5968661"/>
              <a:gd name="connsiteX1" fmla="*/ 722671 w 11688096"/>
              <a:gd name="connsiteY1" fmla="*/ 2536345 h 5968661"/>
              <a:gd name="connsiteX2" fmla="*/ 1437967 w 11688096"/>
              <a:gd name="connsiteY2" fmla="*/ 3974313 h 5968661"/>
              <a:gd name="connsiteX3" fmla="*/ 2160638 w 11688096"/>
              <a:gd name="connsiteY3" fmla="*/ 2543719 h 5968661"/>
              <a:gd name="connsiteX4" fmla="*/ 2890684 w 11688096"/>
              <a:gd name="connsiteY4" fmla="*/ 3974313 h 5968661"/>
              <a:gd name="connsiteX5" fmla="*/ 3613355 w 11688096"/>
              <a:gd name="connsiteY5" fmla="*/ 2528971 h 5968661"/>
              <a:gd name="connsiteX6" fmla="*/ 4321277 w 11688096"/>
              <a:gd name="connsiteY6" fmla="*/ 3981687 h 5968661"/>
              <a:gd name="connsiteX7" fmla="*/ 5043948 w 11688096"/>
              <a:gd name="connsiteY7" fmla="*/ 2536345 h 5968661"/>
              <a:gd name="connsiteX8" fmla="*/ 5773993 w 11688096"/>
              <a:gd name="connsiteY8" fmla="*/ 3981687 h 5968661"/>
              <a:gd name="connsiteX9" fmla="*/ 6481916 w 11688096"/>
              <a:gd name="connsiteY9" fmla="*/ 2528971 h 5968661"/>
              <a:gd name="connsiteX10" fmla="*/ 7108722 w 11688096"/>
              <a:gd name="connsiteY10" fmla="*/ 4217661 h 5968661"/>
              <a:gd name="connsiteX11" fmla="*/ 7580671 w 11688096"/>
              <a:gd name="connsiteY11" fmla="*/ 2116016 h 5968661"/>
              <a:gd name="connsiteX12" fmla="*/ 8177980 w 11688096"/>
              <a:gd name="connsiteY12" fmla="*/ 5117313 h 5968661"/>
              <a:gd name="connsiteX13" fmla="*/ 8760542 w 11688096"/>
              <a:gd name="connsiteY13" fmla="*/ 921397 h 5968661"/>
              <a:gd name="connsiteX14" fmla="*/ 9180871 w 11688096"/>
              <a:gd name="connsiteY14" fmla="*/ 5965345 h 5968661"/>
              <a:gd name="connsiteX15" fmla="*/ 9618349 w 11688096"/>
              <a:gd name="connsiteY15" fmla="*/ 15570 h 5968661"/>
              <a:gd name="connsiteX16" fmla="*/ 9999406 w 11688096"/>
              <a:gd name="connsiteY16" fmla="*/ 4180790 h 5968661"/>
              <a:gd name="connsiteX17" fmla="*/ 10442886 w 11688096"/>
              <a:gd name="connsiteY17" fmla="*/ 2446311 h 5968661"/>
              <a:gd name="connsiteX18" fmla="*/ 10935929 w 11688096"/>
              <a:gd name="connsiteY18" fmla="*/ 3568732 h 5968661"/>
              <a:gd name="connsiteX19" fmla="*/ 11334135 w 11688096"/>
              <a:gd name="connsiteY19" fmla="*/ 3074661 h 5968661"/>
              <a:gd name="connsiteX20" fmla="*/ 11688096 w 11688096"/>
              <a:gd name="connsiteY20" fmla="*/ 3318010 h 5968661"/>
              <a:gd name="connsiteX0" fmla="*/ 0 w 11688096"/>
              <a:gd name="connsiteY0" fmla="*/ 3981687 h 5968661"/>
              <a:gd name="connsiteX1" fmla="*/ 722671 w 11688096"/>
              <a:gd name="connsiteY1" fmla="*/ 2536345 h 5968661"/>
              <a:gd name="connsiteX2" fmla="*/ 1437967 w 11688096"/>
              <a:gd name="connsiteY2" fmla="*/ 3974313 h 5968661"/>
              <a:gd name="connsiteX3" fmla="*/ 2160638 w 11688096"/>
              <a:gd name="connsiteY3" fmla="*/ 2543719 h 5968661"/>
              <a:gd name="connsiteX4" fmla="*/ 2890684 w 11688096"/>
              <a:gd name="connsiteY4" fmla="*/ 3974313 h 5968661"/>
              <a:gd name="connsiteX5" fmla="*/ 3613355 w 11688096"/>
              <a:gd name="connsiteY5" fmla="*/ 2528971 h 5968661"/>
              <a:gd name="connsiteX6" fmla="*/ 4321277 w 11688096"/>
              <a:gd name="connsiteY6" fmla="*/ 3981687 h 5968661"/>
              <a:gd name="connsiteX7" fmla="*/ 5043948 w 11688096"/>
              <a:gd name="connsiteY7" fmla="*/ 2536345 h 5968661"/>
              <a:gd name="connsiteX8" fmla="*/ 5773993 w 11688096"/>
              <a:gd name="connsiteY8" fmla="*/ 3981687 h 5968661"/>
              <a:gd name="connsiteX9" fmla="*/ 6481916 w 11688096"/>
              <a:gd name="connsiteY9" fmla="*/ 2528971 h 5968661"/>
              <a:gd name="connsiteX10" fmla="*/ 7108722 w 11688096"/>
              <a:gd name="connsiteY10" fmla="*/ 4217661 h 5968661"/>
              <a:gd name="connsiteX11" fmla="*/ 7580671 w 11688096"/>
              <a:gd name="connsiteY11" fmla="*/ 2116016 h 5968661"/>
              <a:gd name="connsiteX12" fmla="*/ 8177980 w 11688096"/>
              <a:gd name="connsiteY12" fmla="*/ 5117313 h 5968661"/>
              <a:gd name="connsiteX13" fmla="*/ 8760542 w 11688096"/>
              <a:gd name="connsiteY13" fmla="*/ 921397 h 5968661"/>
              <a:gd name="connsiteX14" fmla="*/ 9180871 w 11688096"/>
              <a:gd name="connsiteY14" fmla="*/ 5965345 h 5968661"/>
              <a:gd name="connsiteX15" fmla="*/ 9618349 w 11688096"/>
              <a:gd name="connsiteY15" fmla="*/ 15570 h 5968661"/>
              <a:gd name="connsiteX16" fmla="*/ 9999406 w 11688096"/>
              <a:gd name="connsiteY16" fmla="*/ 4180790 h 5968661"/>
              <a:gd name="connsiteX17" fmla="*/ 10442886 w 11688096"/>
              <a:gd name="connsiteY17" fmla="*/ 2446311 h 5968661"/>
              <a:gd name="connsiteX18" fmla="*/ 10861501 w 11688096"/>
              <a:gd name="connsiteY18" fmla="*/ 3260388 h 5968661"/>
              <a:gd name="connsiteX19" fmla="*/ 11334135 w 11688096"/>
              <a:gd name="connsiteY19" fmla="*/ 3074661 h 5968661"/>
              <a:gd name="connsiteX20" fmla="*/ 11688096 w 11688096"/>
              <a:gd name="connsiteY20" fmla="*/ 3318010 h 5968661"/>
              <a:gd name="connsiteX0" fmla="*/ 0 w 11688096"/>
              <a:gd name="connsiteY0" fmla="*/ 3981687 h 5968661"/>
              <a:gd name="connsiteX1" fmla="*/ 722671 w 11688096"/>
              <a:gd name="connsiteY1" fmla="*/ 2536345 h 5968661"/>
              <a:gd name="connsiteX2" fmla="*/ 1437967 w 11688096"/>
              <a:gd name="connsiteY2" fmla="*/ 3974313 h 5968661"/>
              <a:gd name="connsiteX3" fmla="*/ 2160638 w 11688096"/>
              <a:gd name="connsiteY3" fmla="*/ 2543719 h 5968661"/>
              <a:gd name="connsiteX4" fmla="*/ 2890684 w 11688096"/>
              <a:gd name="connsiteY4" fmla="*/ 3974313 h 5968661"/>
              <a:gd name="connsiteX5" fmla="*/ 3613355 w 11688096"/>
              <a:gd name="connsiteY5" fmla="*/ 2528971 h 5968661"/>
              <a:gd name="connsiteX6" fmla="*/ 4321277 w 11688096"/>
              <a:gd name="connsiteY6" fmla="*/ 3981687 h 5968661"/>
              <a:gd name="connsiteX7" fmla="*/ 5043948 w 11688096"/>
              <a:gd name="connsiteY7" fmla="*/ 2536345 h 5968661"/>
              <a:gd name="connsiteX8" fmla="*/ 5773993 w 11688096"/>
              <a:gd name="connsiteY8" fmla="*/ 3981687 h 5968661"/>
              <a:gd name="connsiteX9" fmla="*/ 6481916 w 11688096"/>
              <a:gd name="connsiteY9" fmla="*/ 2528971 h 5968661"/>
              <a:gd name="connsiteX10" fmla="*/ 7108722 w 11688096"/>
              <a:gd name="connsiteY10" fmla="*/ 4217661 h 5968661"/>
              <a:gd name="connsiteX11" fmla="*/ 7580671 w 11688096"/>
              <a:gd name="connsiteY11" fmla="*/ 2116016 h 5968661"/>
              <a:gd name="connsiteX12" fmla="*/ 8177980 w 11688096"/>
              <a:gd name="connsiteY12" fmla="*/ 5117313 h 5968661"/>
              <a:gd name="connsiteX13" fmla="*/ 8760542 w 11688096"/>
              <a:gd name="connsiteY13" fmla="*/ 921397 h 5968661"/>
              <a:gd name="connsiteX14" fmla="*/ 9180871 w 11688096"/>
              <a:gd name="connsiteY14" fmla="*/ 5965345 h 5968661"/>
              <a:gd name="connsiteX15" fmla="*/ 9618349 w 11688096"/>
              <a:gd name="connsiteY15" fmla="*/ 15570 h 5968661"/>
              <a:gd name="connsiteX16" fmla="*/ 9999406 w 11688096"/>
              <a:gd name="connsiteY16" fmla="*/ 4180790 h 5968661"/>
              <a:gd name="connsiteX17" fmla="*/ 10442886 w 11688096"/>
              <a:gd name="connsiteY17" fmla="*/ 2446311 h 5968661"/>
              <a:gd name="connsiteX18" fmla="*/ 10861501 w 11688096"/>
              <a:gd name="connsiteY18" fmla="*/ 3260388 h 5968661"/>
              <a:gd name="connsiteX19" fmla="*/ 11291605 w 11688096"/>
              <a:gd name="connsiteY19" fmla="*/ 2968336 h 5968661"/>
              <a:gd name="connsiteX20" fmla="*/ 11688096 w 11688096"/>
              <a:gd name="connsiteY20" fmla="*/ 3318010 h 5968661"/>
              <a:gd name="connsiteX0" fmla="*/ 0 w 11709361"/>
              <a:gd name="connsiteY0" fmla="*/ 3981687 h 5968661"/>
              <a:gd name="connsiteX1" fmla="*/ 722671 w 11709361"/>
              <a:gd name="connsiteY1" fmla="*/ 2536345 h 5968661"/>
              <a:gd name="connsiteX2" fmla="*/ 1437967 w 11709361"/>
              <a:gd name="connsiteY2" fmla="*/ 3974313 h 5968661"/>
              <a:gd name="connsiteX3" fmla="*/ 2160638 w 11709361"/>
              <a:gd name="connsiteY3" fmla="*/ 2543719 h 5968661"/>
              <a:gd name="connsiteX4" fmla="*/ 2890684 w 11709361"/>
              <a:gd name="connsiteY4" fmla="*/ 3974313 h 5968661"/>
              <a:gd name="connsiteX5" fmla="*/ 3613355 w 11709361"/>
              <a:gd name="connsiteY5" fmla="*/ 2528971 h 5968661"/>
              <a:gd name="connsiteX6" fmla="*/ 4321277 w 11709361"/>
              <a:gd name="connsiteY6" fmla="*/ 3981687 h 5968661"/>
              <a:gd name="connsiteX7" fmla="*/ 5043948 w 11709361"/>
              <a:gd name="connsiteY7" fmla="*/ 2536345 h 5968661"/>
              <a:gd name="connsiteX8" fmla="*/ 5773993 w 11709361"/>
              <a:gd name="connsiteY8" fmla="*/ 3981687 h 5968661"/>
              <a:gd name="connsiteX9" fmla="*/ 6481916 w 11709361"/>
              <a:gd name="connsiteY9" fmla="*/ 2528971 h 5968661"/>
              <a:gd name="connsiteX10" fmla="*/ 7108722 w 11709361"/>
              <a:gd name="connsiteY10" fmla="*/ 4217661 h 5968661"/>
              <a:gd name="connsiteX11" fmla="*/ 7580671 w 11709361"/>
              <a:gd name="connsiteY11" fmla="*/ 2116016 h 5968661"/>
              <a:gd name="connsiteX12" fmla="*/ 8177980 w 11709361"/>
              <a:gd name="connsiteY12" fmla="*/ 5117313 h 5968661"/>
              <a:gd name="connsiteX13" fmla="*/ 8760542 w 11709361"/>
              <a:gd name="connsiteY13" fmla="*/ 921397 h 5968661"/>
              <a:gd name="connsiteX14" fmla="*/ 9180871 w 11709361"/>
              <a:gd name="connsiteY14" fmla="*/ 5965345 h 5968661"/>
              <a:gd name="connsiteX15" fmla="*/ 9618349 w 11709361"/>
              <a:gd name="connsiteY15" fmla="*/ 15570 h 5968661"/>
              <a:gd name="connsiteX16" fmla="*/ 9999406 w 11709361"/>
              <a:gd name="connsiteY16" fmla="*/ 4180790 h 5968661"/>
              <a:gd name="connsiteX17" fmla="*/ 10442886 w 11709361"/>
              <a:gd name="connsiteY17" fmla="*/ 2446311 h 5968661"/>
              <a:gd name="connsiteX18" fmla="*/ 10861501 w 11709361"/>
              <a:gd name="connsiteY18" fmla="*/ 3260388 h 5968661"/>
              <a:gd name="connsiteX19" fmla="*/ 11291605 w 11709361"/>
              <a:gd name="connsiteY19" fmla="*/ 2968336 h 5968661"/>
              <a:gd name="connsiteX20" fmla="*/ 11709361 w 11709361"/>
              <a:gd name="connsiteY20" fmla="*/ 3232950 h 5968661"/>
              <a:gd name="connsiteX0" fmla="*/ 0 w 11709361"/>
              <a:gd name="connsiteY0" fmla="*/ 3981687 h 5968661"/>
              <a:gd name="connsiteX1" fmla="*/ 722671 w 11709361"/>
              <a:gd name="connsiteY1" fmla="*/ 2536345 h 5968661"/>
              <a:gd name="connsiteX2" fmla="*/ 1437967 w 11709361"/>
              <a:gd name="connsiteY2" fmla="*/ 3974313 h 5968661"/>
              <a:gd name="connsiteX3" fmla="*/ 2160638 w 11709361"/>
              <a:gd name="connsiteY3" fmla="*/ 2543719 h 5968661"/>
              <a:gd name="connsiteX4" fmla="*/ 2890684 w 11709361"/>
              <a:gd name="connsiteY4" fmla="*/ 3974313 h 5968661"/>
              <a:gd name="connsiteX5" fmla="*/ 3613355 w 11709361"/>
              <a:gd name="connsiteY5" fmla="*/ 2528971 h 5968661"/>
              <a:gd name="connsiteX6" fmla="*/ 4321277 w 11709361"/>
              <a:gd name="connsiteY6" fmla="*/ 3981687 h 5968661"/>
              <a:gd name="connsiteX7" fmla="*/ 5043948 w 11709361"/>
              <a:gd name="connsiteY7" fmla="*/ 2536345 h 5968661"/>
              <a:gd name="connsiteX8" fmla="*/ 5773993 w 11709361"/>
              <a:gd name="connsiteY8" fmla="*/ 3981687 h 5968661"/>
              <a:gd name="connsiteX9" fmla="*/ 6481916 w 11709361"/>
              <a:gd name="connsiteY9" fmla="*/ 2528971 h 5968661"/>
              <a:gd name="connsiteX10" fmla="*/ 7108722 w 11709361"/>
              <a:gd name="connsiteY10" fmla="*/ 4217661 h 5968661"/>
              <a:gd name="connsiteX11" fmla="*/ 7580671 w 11709361"/>
              <a:gd name="connsiteY11" fmla="*/ 2116016 h 5968661"/>
              <a:gd name="connsiteX12" fmla="*/ 8177980 w 11709361"/>
              <a:gd name="connsiteY12" fmla="*/ 5117313 h 5968661"/>
              <a:gd name="connsiteX13" fmla="*/ 8760542 w 11709361"/>
              <a:gd name="connsiteY13" fmla="*/ 921397 h 5968661"/>
              <a:gd name="connsiteX14" fmla="*/ 9180871 w 11709361"/>
              <a:gd name="connsiteY14" fmla="*/ 5965345 h 5968661"/>
              <a:gd name="connsiteX15" fmla="*/ 9618349 w 11709361"/>
              <a:gd name="connsiteY15" fmla="*/ 15570 h 5968661"/>
              <a:gd name="connsiteX16" fmla="*/ 9999406 w 11709361"/>
              <a:gd name="connsiteY16" fmla="*/ 4180790 h 5968661"/>
              <a:gd name="connsiteX17" fmla="*/ 10442886 w 11709361"/>
              <a:gd name="connsiteY17" fmla="*/ 2446311 h 5968661"/>
              <a:gd name="connsiteX18" fmla="*/ 10829603 w 11709361"/>
              <a:gd name="connsiteY18" fmla="*/ 3696323 h 5968661"/>
              <a:gd name="connsiteX19" fmla="*/ 11291605 w 11709361"/>
              <a:gd name="connsiteY19" fmla="*/ 2968336 h 5968661"/>
              <a:gd name="connsiteX20" fmla="*/ 11709361 w 11709361"/>
              <a:gd name="connsiteY20" fmla="*/ 3232950 h 5968661"/>
              <a:gd name="connsiteX0" fmla="*/ 0 w 11709361"/>
              <a:gd name="connsiteY0" fmla="*/ 3981861 h 5968835"/>
              <a:gd name="connsiteX1" fmla="*/ 722671 w 11709361"/>
              <a:gd name="connsiteY1" fmla="*/ 2536519 h 5968835"/>
              <a:gd name="connsiteX2" fmla="*/ 1437967 w 11709361"/>
              <a:gd name="connsiteY2" fmla="*/ 3974487 h 5968835"/>
              <a:gd name="connsiteX3" fmla="*/ 2160638 w 11709361"/>
              <a:gd name="connsiteY3" fmla="*/ 2543893 h 5968835"/>
              <a:gd name="connsiteX4" fmla="*/ 2890684 w 11709361"/>
              <a:gd name="connsiteY4" fmla="*/ 3974487 h 5968835"/>
              <a:gd name="connsiteX5" fmla="*/ 3613355 w 11709361"/>
              <a:gd name="connsiteY5" fmla="*/ 2529145 h 5968835"/>
              <a:gd name="connsiteX6" fmla="*/ 4321277 w 11709361"/>
              <a:gd name="connsiteY6" fmla="*/ 3981861 h 5968835"/>
              <a:gd name="connsiteX7" fmla="*/ 5043948 w 11709361"/>
              <a:gd name="connsiteY7" fmla="*/ 2536519 h 5968835"/>
              <a:gd name="connsiteX8" fmla="*/ 5773993 w 11709361"/>
              <a:gd name="connsiteY8" fmla="*/ 3981861 h 5968835"/>
              <a:gd name="connsiteX9" fmla="*/ 6481916 w 11709361"/>
              <a:gd name="connsiteY9" fmla="*/ 2529145 h 5968835"/>
              <a:gd name="connsiteX10" fmla="*/ 7108722 w 11709361"/>
              <a:gd name="connsiteY10" fmla="*/ 4217835 h 5968835"/>
              <a:gd name="connsiteX11" fmla="*/ 7580671 w 11709361"/>
              <a:gd name="connsiteY11" fmla="*/ 2116190 h 5968835"/>
              <a:gd name="connsiteX12" fmla="*/ 8177980 w 11709361"/>
              <a:gd name="connsiteY12" fmla="*/ 5117487 h 5968835"/>
              <a:gd name="connsiteX13" fmla="*/ 8760542 w 11709361"/>
              <a:gd name="connsiteY13" fmla="*/ 921571 h 5968835"/>
              <a:gd name="connsiteX14" fmla="*/ 9180871 w 11709361"/>
              <a:gd name="connsiteY14" fmla="*/ 5965519 h 5968835"/>
              <a:gd name="connsiteX15" fmla="*/ 9618349 w 11709361"/>
              <a:gd name="connsiteY15" fmla="*/ 15744 h 5968835"/>
              <a:gd name="connsiteX16" fmla="*/ 9999406 w 11709361"/>
              <a:gd name="connsiteY16" fmla="*/ 4180964 h 5968835"/>
              <a:gd name="connsiteX17" fmla="*/ 10453518 w 11709361"/>
              <a:gd name="connsiteY17" fmla="*/ 2733564 h 5968835"/>
              <a:gd name="connsiteX18" fmla="*/ 10829603 w 11709361"/>
              <a:gd name="connsiteY18" fmla="*/ 3696497 h 5968835"/>
              <a:gd name="connsiteX19" fmla="*/ 11291605 w 11709361"/>
              <a:gd name="connsiteY19" fmla="*/ 2968510 h 5968835"/>
              <a:gd name="connsiteX20" fmla="*/ 11709361 w 11709361"/>
              <a:gd name="connsiteY20" fmla="*/ 3233124 h 5968835"/>
              <a:gd name="connsiteX0" fmla="*/ 0 w 11709361"/>
              <a:gd name="connsiteY0" fmla="*/ 3981861 h 5968835"/>
              <a:gd name="connsiteX1" fmla="*/ 722671 w 11709361"/>
              <a:gd name="connsiteY1" fmla="*/ 2536519 h 5968835"/>
              <a:gd name="connsiteX2" fmla="*/ 1437967 w 11709361"/>
              <a:gd name="connsiteY2" fmla="*/ 3974487 h 5968835"/>
              <a:gd name="connsiteX3" fmla="*/ 2160638 w 11709361"/>
              <a:gd name="connsiteY3" fmla="*/ 2543893 h 5968835"/>
              <a:gd name="connsiteX4" fmla="*/ 2890684 w 11709361"/>
              <a:gd name="connsiteY4" fmla="*/ 3974487 h 5968835"/>
              <a:gd name="connsiteX5" fmla="*/ 3613355 w 11709361"/>
              <a:gd name="connsiteY5" fmla="*/ 2529145 h 5968835"/>
              <a:gd name="connsiteX6" fmla="*/ 4321277 w 11709361"/>
              <a:gd name="connsiteY6" fmla="*/ 3981861 h 5968835"/>
              <a:gd name="connsiteX7" fmla="*/ 5043948 w 11709361"/>
              <a:gd name="connsiteY7" fmla="*/ 2536519 h 5968835"/>
              <a:gd name="connsiteX8" fmla="*/ 5773993 w 11709361"/>
              <a:gd name="connsiteY8" fmla="*/ 3981861 h 5968835"/>
              <a:gd name="connsiteX9" fmla="*/ 6481916 w 11709361"/>
              <a:gd name="connsiteY9" fmla="*/ 2529145 h 5968835"/>
              <a:gd name="connsiteX10" fmla="*/ 7108722 w 11709361"/>
              <a:gd name="connsiteY10" fmla="*/ 4217835 h 5968835"/>
              <a:gd name="connsiteX11" fmla="*/ 7580671 w 11709361"/>
              <a:gd name="connsiteY11" fmla="*/ 2116190 h 5968835"/>
              <a:gd name="connsiteX12" fmla="*/ 8177980 w 11709361"/>
              <a:gd name="connsiteY12" fmla="*/ 5117487 h 5968835"/>
              <a:gd name="connsiteX13" fmla="*/ 8760542 w 11709361"/>
              <a:gd name="connsiteY13" fmla="*/ 921571 h 5968835"/>
              <a:gd name="connsiteX14" fmla="*/ 9180871 w 11709361"/>
              <a:gd name="connsiteY14" fmla="*/ 5965519 h 5968835"/>
              <a:gd name="connsiteX15" fmla="*/ 9618349 w 11709361"/>
              <a:gd name="connsiteY15" fmla="*/ 15744 h 5968835"/>
              <a:gd name="connsiteX16" fmla="*/ 9999406 w 11709361"/>
              <a:gd name="connsiteY16" fmla="*/ 4180964 h 5968835"/>
              <a:gd name="connsiteX17" fmla="*/ 10453518 w 11709361"/>
              <a:gd name="connsiteY17" fmla="*/ 2733564 h 5968835"/>
              <a:gd name="connsiteX18" fmla="*/ 10829603 w 11709361"/>
              <a:gd name="connsiteY18" fmla="*/ 3696497 h 5968835"/>
              <a:gd name="connsiteX19" fmla="*/ 11302238 w 11709361"/>
              <a:gd name="connsiteY19" fmla="*/ 3127999 h 5968835"/>
              <a:gd name="connsiteX20" fmla="*/ 11709361 w 11709361"/>
              <a:gd name="connsiteY20" fmla="*/ 3233124 h 5968835"/>
              <a:gd name="connsiteX0" fmla="*/ 0 w 11741259"/>
              <a:gd name="connsiteY0" fmla="*/ 3981861 h 5968835"/>
              <a:gd name="connsiteX1" fmla="*/ 722671 w 11741259"/>
              <a:gd name="connsiteY1" fmla="*/ 2536519 h 5968835"/>
              <a:gd name="connsiteX2" fmla="*/ 1437967 w 11741259"/>
              <a:gd name="connsiteY2" fmla="*/ 3974487 h 5968835"/>
              <a:gd name="connsiteX3" fmla="*/ 2160638 w 11741259"/>
              <a:gd name="connsiteY3" fmla="*/ 2543893 h 5968835"/>
              <a:gd name="connsiteX4" fmla="*/ 2890684 w 11741259"/>
              <a:gd name="connsiteY4" fmla="*/ 3974487 h 5968835"/>
              <a:gd name="connsiteX5" fmla="*/ 3613355 w 11741259"/>
              <a:gd name="connsiteY5" fmla="*/ 2529145 h 5968835"/>
              <a:gd name="connsiteX6" fmla="*/ 4321277 w 11741259"/>
              <a:gd name="connsiteY6" fmla="*/ 3981861 h 5968835"/>
              <a:gd name="connsiteX7" fmla="*/ 5043948 w 11741259"/>
              <a:gd name="connsiteY7" fmla="*/ 2536519 h 5968835"/>
              <a:gd name="connsiteX8" fmla="*/ 5773993 w 11741259"/>
              <a:gd name="connsiteY8" fmla="*/ 3981861 h 5968835"/>
              <a:gd name="connsiteX9" fmla="*/ 6481916 w 11741259"/>
              <a:gd name="connsiteY9" fmla="*/ 2529145 h 5968835"/>
              <a:gd name="connsiteX10" fmla="*/ 7108722 w 11741259"/>
              <a:gd name="connsiteY10" fmla="*/ 4217835 h 5968835"/>
              <a:gd name="connsiteX11" fmla="*/ 7580671 w 11741259"/>
              <a:gd name="connsiteY11" fmla="*/ 2116190 h 5968835"/>
              <a:gd name="connsiteX12" fmla="*/ 8177980 w 11741259"/>
              <a:gd name="connsiteY12" fmla="*/ 5117487 h 5968835"/>
              <a:gd name="connsiteX13" fmla="*/ 8760542 w 11741259"/>
              <a:gd name="connsiteY13" fmla="*/ 921571 h 5968835"/>
              <a:gd name="connsiteX14" fmla="*/ 9180871 w 11741259"/>
              <a:gd name="connsiteY14" fmla="*/ 5965519 h 5968835"/>
              <a:gd name="connsiteX15" fmla="*/ 9618349 w 11741259"/>
              <a:gd name="connsiteY15" fmla="*/ 15744 h 5968835"/>
              <a:gd name="connsiteX16" fmla="*/ 9999406 w 11741259"/>
              <a:gd name="connsiteY16" fmla="*/ 4180964 h 5968835"/>
              <a:gd name="connsiteX17" fmla="*/ 10453518 w 11741259"/>
              <a:gd name="connsiteY17" fmla="*/ 2733564 h 5968835"/>
              <a:gd name="connsiteX18" fmla="*/ 10829603 w 11741259"/>
              <a:gd name="connsiteY18" fmla="*/ 3696497 h 5968835"/>
              <a:gd name="connsiteX19" fmla="*/ 11302238 w 11741259"/>
              <a:gd name="connsiteY19" fmla="*/ 3127999 h 5968835"/>
              <a:gd name="connsiteX20" fmla="*/ 11741259 w 11741259"/>
              <a:gd name="connsiteY20" fmla="*/ 3392612 h 5968835"/>
              <a:gd name="connsiteX0" fmla="*/ 0 w 11782878"/>
              <a:gd name="connsiteY0" fmla="*/ 3981861 h 5968835"/>
              <a:gd name="connsiteX1" fmla="*/ 722671 w 11782878"/>
              <a:gd name="connsiteY1" fmla="*/ 2536519 h 5968835"/>
              <a:gd name="connsiteX2" fmla="*/ 1437967 w 11782878"/>
              <a:gd name="connsiteY2" fmla="*/ 3974487 h 5968835"/>
              <a:gd name="connsiteX3" fmla="*/ 2160638 w 11782878"/>
              <a:gd name="connsiteY3" fmla="*/ 2543893 h 5968835"/>
              <a:gd name="connsiteX4" fmla="*/ 2890684 w 11782878"/>
              <a:gd name="connsiteY4" fmla="*/ 3974487 h 5968835"/>
              <a:gd name="connsiteX5" fmla="*/ 3613355 w 11782878"/>
              <a:gd name="connsiteY5" fmla="*/ 2529145 h 5968835"/>
              <a:gd name="connsiteX6" fmla="*/ 4321277 w 11782878"/>
              <a:gd name="connsiteY6" fmla="*/ 3981861 h 5968835"/>
              <a:gd name="connsiteX7" fmla="*/ 5043948 w 11782878"/>
              <a:gd name="connsiteY7" fmla="*/ 2536519 h 5968835"/>
              <a:gd name="connsiteX8" fmla="*/ 5773993 w 11782878"/>
              <a:gd name="connsiteY8" fmla="*/ 3981861 h 5968835"/>
              <a:gd name="connsiteX9" fmla="*/ 6481916 w 11782878"/>
              <a:gd name="connsiteY9" fmla="*/ 2529145 h 5968835"/>
              <a:gd name="connsiteX10" fmla="*/ 7108722 w 11782878"/>
              <a:gd name="connsiteY10" fmla="*/ 4217835 h 5968835"/>
              <a:gd name="connsiteX11" fmla="*/ 7580671 w 11782878"/>
              <a:gd name="connsiteY11" fmla="*/ 2116190 h 5968835"/>
              <a:gd name="connsiteX12" fmla="*/ 8177980 w 11782878"/>
              <a:gd name="connsiteY12" fmla="*/ 5117487 h 5968835"/>
              <a:gd name="connsiteX13" fmla="*/ 8760542 w 11782878"/>
              <a:gd name="connsiteY13" fmla="*/ 921571 h 5968835"/>
              <a:gd name="connsiteX14" fmla="*/ 9180871 w 11782878"/>
              <a:gd name="connsiteY14" fmla="*/ 5965519 h 5968835"/>
              <a:gd name="connsiteX15" fmla="*/ 9618349 w 11782878"/>
              <a:gd name="connsiteY15" fmla="*/ 15744 h 5968835"/>
              <a:gd name="connsiteX16" fmla="*/ 9999406 w 11782878"/>
              <a:gd name="connsiteY16" fmla="*/ 4180964 h 5968835"/>
              <a:gd name="connsiteX17" fmla="*/ 10453518 w 11782878"/>
              <a:gd name="connsiteY17" fmla="*/ 2733564 h 5968835"/>
              <a:gd name="connsiteX18" fmla="*/ 10829603 w 11782878"/>
              <a:gd name="connsiteY18" fmla="*/ 3696497 h 5968835"/>
              <a:gd name="connsiteX19" fmla="*/ 11302238 w 11782878"/>
              <a:gd name="connsiteY19" fmla="*/ 3127999 h 5968835"/>
              <a:gd name="connsiteX20" fmla="*/ 11741259 w 11782878"/>
              <a:gd name="connsiteY20" fmla="*/ 3392612 h 5968835"/>
              <a:gd name="connsiteX21" fmla="*/ 11768607 w 11782878"/>
              <a:gd name="connsiteY21" fmla="*/ 3394149 h 5968835"/>
              <a:gd name="connsiteX0" fmla="*/ 0 w 12746173"/>
              <a:gd name="connsiteY0" fmla="*/ 3981861 h 5968835"/>
              <a:gd name="connsiteX1" fmla="*/ 722671 w 12746173"/>
              <a:gd name="connsiteY1" fmla="*/ 2536519 h 5968835"/>
              <a:gd name="connsiteX2" fmla="*/ 1437967 w 12746173"/>
              <a:gd name="connsiteY2" fmla="*/ 3974487 h 5968835"/>
              <a:gd name="connsiteX3" fmla="*/ 2160638 w 12746173"/>
              <a:gd name="connsiteY3" fmla="*/ 2543893 h 5968835"/>
              <a:gd name="connsiteX4" fmla="*/ 2890684 w 12746173"/>
              <a:gd name="connsiteY4" fmla="*/ 3974487 h 5968835"/>
              <a:gd name="connsiteX5" fmla="*/ 3613355 w 12746173"/>
              <a:gd name="connsiteY5" fmla="*/ 2529145 h 5968835"/>
              <a:gd name="connsiteX6" fmla="*/ 4321277 w 12746173"/>
              <a:gd name="connsiteY6" fmla="*/ 3981861 h 5968835"/>
              <a:gd name="connsiteX7" fmla="*/ 5043948 w 12746173"/>
              <a:gd name="connsiteY7" fmla="*/ 2536519 h 5968835"/>
              <a:gd name="connsiteX8" fmla="*/ 5773993 w 12746173"/>
              <a:gd name="connsiteY8" fmla="*/ 3981861 h 5968835"/>
              <a:gd name="connsiteX9" fmla="*/ 6481916 w 12746173"/>
              <a:gd name="connsiteY9" fmla="*/ 2529145 h 5968835"/>
              <a:gd name="connsiteX10" fmla="*/ 7108722 w 12746173"/>
              <a:gd name="connsiteY10" fmla="*/ 4217835 h 5968835"/>
              <a:gd name="connsiteX11" fmla="*/ 7580671 w 12746173"/>
              <a:gd name="connsiteY11" fmla="*/ 2116190 h 5968835"/>
              <a:gd name="connsiteX12" fmla="*/ 8177980 w 12746173"/>
              <a:gd name="connsiteY12" fmla="*/ 5117487 h 5968835"/>
              <a:gd name="connsiteX13" fmla="*/ 8760542 w 12746173"/>
              <a:gd name="connsiteY13" fmla="*/ 921571 h 5968835"/>
              <a:gd name="connsiteX14" fmla="*/ 9180871 w 12746173"/>
              <a:gd name="connsiteY14" fmla="*/ 5965519 h 5968835"/>
              <a:gd name="connsiteX15" fmla="*/ 9618349 w 12746173"/>
              <a:gd name="connsiteY15" fmla="*/ 15744 h 5968835"/>
              <a:gd name="connsiteX16" fmla="*/ 9999406 w 12746173"/>
              <a:gd name="connsiteY16" fmla="*/ 4180964 h 5968835"/>
              <a:gd name="connsiteX17" fmla="*/ 10453518 w 12746173"/>
              <a:gd name="connsiteY17" fmla="*/ 2733564 h 5968835"/>
              <a:gd name="connsiteX18" fmla="*/ 10829603 w 12746173"/>
              <a:gd name="connsiteY18" fmla="*/ 3696497 h 5968835"/>
              <a:gd name="connsiteX19" fmla="*/ 11302238 w 12746173"/>
              <a:gd name="connsiteY19" fmla="*/ 3127999 h 5968835"/>
              <a:gd name="connsiteX20" fmla="*/ 11741259 w 12746173"/>
              <a:gd name="connsiteY20" fmla="*/ 3392612 h 5968835"/>
              <a:gd name="connsiteX21" fmla="*/ 12746173 w 12746173"/>
              <a:gd name="connsiteY21" fmla="*/ 3296392 h 5968835"/>
              <a:gd name="connsiteX0" fmla="*/ 0 w 12592556"/>
              <a:gd name="connsiteY0" fmla="*/ 3981861 h 5968835"/>
              <a:gd name="connsiteX1" fmla="*/ 722671 w 12592556"/>
              <a:gd name="connsiteY1" fmla="*/ 2536519 h 5968835"/>
              <a:gd name="connsiteX2" fmla="*/ 1437967 w 12592556"/>
              <a:gd name="connsiteY2" fmla="*/ 3974487 h 5968835"/>
              <a:gd name="connsiteX3" fmla="*/ 2160638 w 12592556"/>
              <a:gd name="connsiteY3" fmla="*/ 2543893 h 5968835"/>
              <a:gd name="connsiteX4" fmla="*/ 2890684 w 12592556"/>
              <a:gd name="connsiteY4" fmla="*/ 3974487 h 5968835"/>
              <a:gd name="connsiteX5" fmla="*/ 3613355 w 12592556"/>
              <a:gd name="connsiteY5" fmla="*/ 2529145 h 5968835"/>
              <a:gd name="connsiteX6" fmla="*/ 4321277 w 12592556"/>
              <a:gd name="connsiteY6" fmla="*/ 3981861 h 5968835"/>
              <a:gd name="connsiteX7" fmla="*/ 5043948 w 12592556"/>
              <a:gd name="connsiteY7" fmla="*/ 2536519 h 5968835"/>
              <a:gd name="connsiteX8" fmla="*/ 5773993 w 12592556"/>
              <a:gd name="connsiteY8" fmla="*/ 3981861 h 5968835"/>
              <a:gd name="connsiteX9" fmla="*/ 6481916 w 12592556"/>
              <a:gd name="connsiteY9" fmla="*/ 2529145 h 5968835"/>
              <a:gd name="connsiteX10" fmla="*/ 7108722 w 12592556"/>
              <a:gd name="connsiteY10" fmla="*/ 4217835 h 5968835"/>
              <a:gd name="connsiteX11" fmla="*/ 7580671 w 12592556"/>
              <a:gd name="connsiteY11" fmla="*/ 2116190 h 5968835"/>
              <a:gd name="connsiteX12" fmla="*/ 8177980 w 12592556"/>
              <a:gd name="connsiteY12" fmla="*/ 5117487 h 5968835"/>
              <a:gd name="connsiteX13" fmla="*/ 8760542 w 12592556"/>
              <a:gd name="connsiteY13" fmla="*/ 921571 h 5968835"/>
              <a:gd name="connsiteX14" fmla="*/ 9180871 w 12592556"/>
              <a:gd name="connsiteY14" fmla="*/ 5965519 h 5968835"/>
              <a:gd name="connsiteX15" fmla="*/ 9618349 w 12592556"/>
              <a:gd name="connsiteY15" fmla="*/ 15744 h 5968835"/>
              <a:gd name="connsiteX16" fmla="*/ 9999406 w 12592556"/>
              <a:gd name="connsiteY16" fmla="*/ 4180964 h 5968835"/>
              <a:gd name="connsiteX17" fmla="*/ 10453518 w 12592556"/>
              <a:gd name="connsiteY17" fmla="*/ 2733564 h 5968835"/>
              <a:gd name="connsiteX18" fmla="*/ 10829603 w 12592556"/>
              <a:gd name="connsiteY18" fmla="*/ 3696497 h 5968835"/>
              <a:gd name="connsiteX19" fmla="*/ 11302238 w 12592556"/>
              <a:gd name="connsiteY19" fmla="*/ 3127999 h 5968835"/>
              <a:gd name="connsiteX20" fmla="*/ 11741259 w 12592556"/>
              <a:gd name="connsiteY20" fmla="*/ 3392612 h 5968835"/>
              <a:gd name="connsiteX21" fmla="*/ 12592556 w 12592556"/>
              <a:gd name="connsiteY21" fmla="*/ 3128811 h 5968835"/>
              <a:gd name="connsiteX0" fmla="*/ 0 w 12674358"/>
              <a:gd name="connsiteY0" fmla="*/ 3981861 h 5968835"/>
              <a:gd name="connsiteX1" fmla="*/ 722671 w 12674358"/>
              <a:gd name="connsiteY1" fmla="*/ 2536519 h 5968835"/>
              <a:gd name="connsiteX2" fmla="*/ 1437967 w 12674358"/>
              <a:gd name="connsiteY2" fmla="*/ 3974487 h 5968835"/>
              <a:gd name="connsiteX3" fmla="*/ 2160638 w 12674358"/>
              <a:gd name="connsiteY3" fmla="*/ 2543893 h 5968835"/>
              <a:gd name="connsiteX4" fmla="*/ 2890684 w 12674358"/>
              <a:gd name="connsiteY4" fmla="*/ 3974487 h 5968835"/>
              <a:gd name="connsiteX5" fmla="*/ 3613355 w 12674358"/>
              <a:gd name="connsiteY5" fmla="*/ 2529145 h 5968835"/>
              <a:gd name="connsiteX6" fmla="*/ 4321277 w 12674358"/>
              <a:gd name="connsiteY6" fmla="*/ 3981861 h 5968835"/>
              <a:gd name="connsiteX7" fmla="*/ 5043948 w 12674358"/>
              <a:gd name="connsiteY7" fmla="*/ 2536519 h 5968835"/>
              <a:gd name="connsiteX8" fmla="*/ 5773993 w 12674358"/>
              <a:gd name="connsiteY8" fmla="*/ 3981861 h 5968835"/>
              <a:gd name="connsiteX9" fmla="*/ 6481916 w 12674358"/>
              <a:gd name="connsiteY9" fmla="*/ 2529145 h 5968835"/>
              <a:gd name="connsiteX10" fmla="*/ 7108722 w 12674358"/>
              <a:gd name="connsiteY10" fmla="*/ 4217835 h 5968835"/>
              <a:gd name="connsiteX11" fmla="*/ 7580671 w 12674358"/>
              <a:gd name="connsiteY11" fmla="*/ 2116190 h 5968835"/>
              <a:gd name="connsiteX12" fmla="*/ 8177980 w 12674358"/>
              <a:gd name="connsiteY12" fmla="*/ 5117487 h 5968835"/>
              <a:gd name="connsiteX13" fmla="*/ 8760542 w 12674358"/>
              <a:gd name="connsiteY13" fmla="*/ 921571 h 5968835"/>
              <a:gd name="connsiteX14" fmla="*/ 9180871 w 12674358"/>
              <a:gd name="connsiteY14" fmla="*/ 5965519 h 5968835"/>
              <a:gd name="connsiteX15" fmla="*/ 9618349 w 12674358"/>
              <a:gd name="connsiteY15" fmla="*/ 15744 h 5968835"/>
              <a:gd name="connsiteX16" fmla="*/ 9999406 w 12674358"/>
              <a:gd name="connsiteY16" fmla="*/ 4180964 h 5968835"/>
              <a:gd name="connsiteX17" fmla="*/ 10453518 w 12674358"/>
              <a:gd name="connsiteY17" fmla="*/ 2733564 h 5968835"/>
              <a:gd name="connsiteX18" fmla="*/ 10829603 w 12674358"/>
              <a:gd name="connsiteY18" fmla="*/ 3696497 h 5968835"/>
              <a:gd name="connsiteX19" fmla="*/ 11302238 w 12674358"/>
              <a:gd name="connsiteY19" fmla="*/ 3127999 h 5968835"/>
              <a:gd name="connsiteX20" fmla="*/ 11741259 w 12674358"/>
              <a:gd name="connsiteY20" fmla="*/ 3392612 h 5968835"/>
              <a:gd name="connsiteX21" fmla="*/ 12592556 w 12674358"/>
              <a:gd name="connsiteY21" fmla="*/ 3128811 h 5968835"/>
              <a:gd name="connsiteX22" fmla="*/ 12648418 w 12674358"/>
              <a:gd name="connsiteY22" fmla="*/ 3128810 h 5968835"/>
              <a:gd name="connsiteX0" fmla="*/ 0 w 13444436"/>
              <a:gd name="connsiteY0" fmla="*/ 3981861 h 5968835"/>
              <a:gd name="connsiteX1" fmla="*/ 722671 w 13444436"/>
              <a:gd name="connsiteY1" fmla="*/ 2536519 h 5968835"/>
              <a:gd name="connsiteX2" fmla="*/ 1437967 w 13444436"/>
              <a:gd name="connsiteY2" fmla="*/ 3974487 h 5968835"/>
              <a:gd name="connsiteX3" fmla="*/ 2160638 w 13444436"/>
              <a:gd name="connsiteY3" fmla="*/ 2543893 h 5968835"/>
              <a:gd name="connsiteX4" fmla="*/ 2890684 w 13444436"/>
              <a:gd name="connsiteY4" fmla="*/ 3974487 h 5968835"/>
              <a:gd name="connsiteX5" fmla="*/ 3613355 w 13444436"/>
              <a:gd name="connsiteY5" fmla="*/ 2529145 h 5968835"/>
              <a:gd name="connsiteX6" fmla="*/ 4321277 w 13444436"/>
              <a:gd name="connsiteY6" fmla="*/ 3981861 h 5968835"/>
              <a:gd name="connsiteX7" fmla="*/ 5043948 w 13444436"/>
              <a:gd name="connsiteY7" fmla="*/ 2536519 h 5968835"/>
              <a:gd name="connsiteX8" fmla="*/ 5773993 w 13444436"/>
              <a:gd name="connsiteY8" fmla="*/ 3981861 h 5968835"/>
              <a:gd name="connsiteX9" fmla="*/ 6481916 w 13444436"/>
              <a:gd name="connsiteY9" fmla="*/ 2529145 h 5968835"/>
              <a:gd name="connsiteX10" fmla="*/ 7108722 w 13444436"/>
              <a:gd name="connsiteY10" fmla="*/ 4217835 h 5968835"/>
              <a:gd name="connsiteX11" fmla="*/ 7580671 w 13444436"/>
              <a:gd name="connsiteY11" fmla="*/ 2116190 h 5968835"/>
              <a:gd name="connsiteX12" fmla="*/ 8177980 w 13444436"/>
              <a:gd name="connsiteY12" fmla="*/ 5117487 h 5968835"/>
              <a:gd name="connsiteX13" fmla="*/ 8760542 w 13444436"/>
              <a:gd name="connsiteY13" fmla="*/ 921571 h 5968835"/>
              <a:gd name="connsiteX14" fmla="*/ 9180871 w 13444436"/>
              <a:gd name="connsiteY14" fmla="*/ 5965519 h 5968835"/>
              <a:gd name="connsiteX15" fmla="*/ 9618349 w 13444436"/>
              <a:gd name="connsiteY15" fmla="*/ 15744 h 5968835"/>
              <a:gd name="connsiteX16" fmla="*/ 9999406 w 13444436"/>
              <a:gd name="connsiteY16" fmla="*/ 4180964 h 5968835"/>
              <a:gd name="connsiteX17" fmla="*/ 10453518 w 13444436"/>
              <a:gd name="connsiteY17" fmla="*/ 2733564 h 5968835"/>
              <a:gd name="connsiteX18" fmla="*/ 10829603 w 13444436"/>
              <a:gd name="connsiteY18" fmla="*/ 3696497 h 5968835"/>
              <a:gd name="connsiteX19" fmla="*/ 11302238 w 13444436"/>
              <a:gd name="connsiteY19" fmla="*/ 3127999 h 5968835"/>
              <a:gd name="connsiteX20" fmla="*/ 11741259 w 13444436"/>
              <a:gd name="connsiteY20" fmla="*/ 3392612 h 5968835"/>
              <a:gd name="connsiteX21" fmla="*/ 12592556 w 13444436"/>
              <a:gd name="connsiteY21" fmla="*/ 3128811 h 5968835"/>
              <a:gd name="connsiteX22" fmla="*/ 13444436 w 13444436"/>
              <a:gd name="connsiteY22" fmla="*/ 3505870 h 5968835"/>
              <a:gd name="connsiteX0" fmla="*/ 0 w 13516179"/>
              <a:gd name="connsiteY0" fmla="*/ 3981861 h 5968835"/>
              <a:gd name="connsiteX1" fmla="*/ 722671 w 13516179"/>
              <a:gd name="connsiteY1" fmla="*/ 2536519 h 5968835"/>
              <a:gd name="connsiteX2" fmla="*/ 1437967 w 13516179"/>
              <a:gd name="connsiteY2" fmla="*/ 3974487 h 5968835"/>
              <a:gd name="connsiteX3" fmla="*/ 2160638 w 13516179"/>
              <a:gd name="connsiteY3" fmla="*/ 2543893 h 5968835"/>
              <a:gd name="connsiteX4" fmla="*/ 2890684 w 13516179"/>
              <a:gd name="connsiteY4" fmla="*/ 3974487 h 5968835"/>
              <a:gd name="connsiteX5" fmla="*/ 3613355 w 13516179"/>
              <a:gd name="connsiteY5" fmla="*/ 2529145 h 5968835"/>
              <a:gd name="connsiteX6" fmla="*/ 4321277 w 13516179"/>
              <a:gd name="connsiteY6" fmla="*/ 3981861 h 5968835"/>
              <a:gd name="connsiteX7" fmla="*/ 5043948 w 13516179"/>
              <a:gd name="connsiteY7" fmla="*/ 2536519 h 5968835"/>
              <a:gd name="connsiteX8" fmla="*/ 5773993 w 13516179"/>
              <a:gd name="connsiteY8" fmla="*/ 3981861 h 5968835"/>
              <a:gd name="connsiteX9" fmla="*/ 6481916 w 13516179"/>
              <a:gd name="connsiteY9" fmla="*/ 2529145 h 5968835"/>
              <a:gd name="connsiteX10" fmla="*/ 7108722 w 13516179"/>
              <a:gd name="connsiteY10" fmla="*/ 4217835 h 5968835"/>
              <a:gd name="connsiteX11" fmla="*/ 7580671 w 13516179"/>
              <a:gd name="connsiteY11" fmla="*/ 2116190 h 5968835"/>
              <a:gd name="connsiteX12" fmla="*/ 8177980 w 13516179"/>
              <a:gd name="connsiteY12" fmla="*/ 5117487 h 5968835"/>
              <a:gd name="connsiteX13" fmla="*/ 8760542 w 13516179"/>
              <a:gd name="connsiteY13" fmla="*/ 921571 h 5968835"/>
              <a:gd name="connsiteX14" fmla="*/ 9180871 w 13516179"/>
              <a:gd name="connsiteY14" fmla="*/ 5965519 h 5968835"/>
              <a:gd name="connsiteX15" fmla="*/ 9618349 w 13516179"/>
              <a:gd name="connsiteY15" fmla="*/ 15744 h 5968835"/>
              <a:gd name="connsiteX16" fmla="*/ 9999406 w 13516179"/>
              <a:gd name="connsiteY16" fmla="*/ 4180964 h 5968835"/>
              <a:gd name="connsiteX17" fmla="*/ 10453518 w 13516179"/>
              <a:gd name="connsiteY17" fmla="*/ 2733564 h 5968835"/>
              <a:gd name="connsiteX18" fmla="*/ 10829603 w 13516179"/>
              <a:gd name="connsiteY18" fmla="*/ 3696497 h 5968835"/>
              <a:gd name="connsiteX19" fmla="*/ 11302238 w 13516179"/>
              <a:gd name="connsiteY19" fmla="*/ 3127999 h 5968835"/>
              <a:gd name="connsiteX20" fmla="*/ 11741259 w 13516179"/>
              <a:gd name="connsiteY20" fmla="*/ 3392612 h 5968835"/>
              <a:gd name="connsiteX21" fmla="*/ 12592556 w 13516179"/>
              <a:gd name="connsiteY21" fmla="*/ 3128811 h 5968835"/>
              <a:gd name="connsiteX22" fmla="*/ 13444436 w 13516179"/>
              <a:gd name="connsiteY22" fmla="*/ 3505870 h 5968835"/>
              <a:gd name="connsiteX23" fmla="*/ 13472365 w 13516179"/>
              <a:gd name="connsiteY23" fmla="*/ 3491905 h 5968835"/>
              <a:gd name="connsiteX0" fmla="*/ 0 w 13737705"/>
              <a:gd name="connsiteY0" fmla="*/ 3981861 h 5968835"/>
              <a:gd name="connsiteX1" fmla="*/ 722671 w 13737705"/>
              <a:gd name="connsiteY1" fmla="*/ 2536519 h 5968835"/>
              <a:gd name="connsiteX2" fmla="*/ 1437967 w 13737705"/>
              <a:gd name="connsiteY2" fmla="*/ 3974487 h 5968835"/>
              <a:gd name="connsiteX3" fmla="*/ 2160638 w 13737705"/>
              <a:gd name="connsiteY3" fmla="*/ 2543893 h 5968835"/>
              <a:gd name="connsiteX4" fmla="*/ 2890684 w 13737705"/>
              <a:gd name="connsiteY4" fmla="*/ 3974487 h 5968835"/>
              <a:gd name="connsiteX5" fmla="*/ 3613355 w 13737705"/>
              <a:gd name="connsiteY5" fmla="*/ 2529145 h 5968835"/>
              <a:gd name="connsiteX6" fmla="*/ 4321277 w 13737705"/>
              <a:gd name="connsiteY6" fmla="*/ 3981861 h 5968835"/>
              <a:gd name="connsiteX7" fmla="*/ 5043948 w 13737705"/>
              <a:gd name="connsiteY7" fmla="*/ 2536519 h 5968835"/>
              <a:gd name="connsiteX8" fmla="*/ 5773993 w 13737705"/>
              <a:gd name="connsiteY8" fmla="*/ 3981861 h 5968835"/>
              <a:gd name="connsiteX9" fmla="*/ 6481916 w 13737705"/>
              <a:gd name="connsiteY9" fmla="*/ 2529145 h 5968835"/>
              <a:gd name="connsiteX10" fmla="*/ 7108722 w 13737705"/>
              <a:gd name="connsiteY10" fmla="*/ 4217835 h 5968835"/>
              <a:gd name="connsiteX11" fmla="*/ 7580671 w 13737705"/>
              <a:gd name="connsiteY11" fmla="*/ 2116190 h 5968835"/>
              <a:gd name="connsiteX12" fmla="*/ 8177980 w 13737705"/>
              <a:gd name="connsiteY12" fmla="*/ 5117487 h 5968835"/>
              <a:gd name="connsiteX13" fmla="*/ 8760542 w 13737705"/>
              <a:gd name="connsiteY13" fmla="*/ 921571 h 5968835"/>
              <a:gd name="connsiteX14" fmla="*/ 9180871 w 13737705"/>
              <a:gd name="connsiteY14" fmla="*/ 5965519 h 5968835"/>
              <a:gd name="connsiteX15" fmla="*/ 9618349 w 13737705"/>
              <a:gd name="connsiteY15" fmla="*/ 15744 h 5968835"/>
              <a:gd name="connsiteX16" fmla="*/ 9999406 w 13737705"/>
              <a:gd name="connsiteY16" fmla="*/ 4180964 h 5968835"/>
              <a:gd name="connsiteX17" fmla="*/ 10453518 w 13737705"/>
              <a:gd name="connsiteY17" fmla="*/ 2733564 h 5968835"/>
              <a:gd name="connsiteX18" fmla="*/ 10829603 w 13737705"/>
              <a:gd name="connsiteY18" fmla="*/ 3696497 h 5968835"/>
              <a:gd name="connsiteX19" fmla="*/ 11302238 w 13737705"/>
              <a:gd name="connsiteY19" fmla="*/ 3127999 h 5968835"/>
              <a:gd name="connsiteX20" fmla="*/ 11741259 w 13737705"/>
              <a:gd name="connsiteY20" fmla="*/ 3392612 h 5968835"/>
              <a:gd name="connsiteX21" fmla="*/ 12592556 w 13737705"/>
              <a:gd name="connsiteY21" fmla="*/ 3128811 h 5968835"/>
              <a:gd name="connsiteX22" fmla="*/ 13444436 w 13737705"/>
              <a:gd name="connsiteY22" fmla="*/ 3505870 h 5968835"/>
              <a:gd name="connsiteX23" fmla="*/ 13737705 w 13737705"/>
              <a:gd name="connsiteY23" fmla="*/ 3072949 h 5968835"/>
              <a:gd name="connsiteX0" fmla="*/ 0 w 13769585"/>
              <a:gd name="connsiteY0" fmla="*/ 3981861 h 5968835"/>
              <a:gd name="connsiteX1" fmla="*/ 722671 w 13769585"/>
              <a:gd name="connsiteY1" fmla="*/ 2536519 h 5968835"/>
              <a:gd name="connsiteX2" fmla="*/ 1437967 w 13769585"/>
              <a:gd name="connsiteY2" fmla="*/ 3974487 h 5968835"/>
              <a:gd name="connsiteX3" fmla="*/ 2160638 w 13769585"/>
              <a:gd name="connsiteY3" fmla="*/ 2543893 h 5968835"/>
              <a:gd name="connsiteX4" fmla="*/ 2890684 w 13769585"/>
              <a:gd name="connsiteY4" fmla="*/ 3974487 h 5968835"/>
              <a:gd name="connsiteX5" fmla="*/ 3613355 w 13769585"/>
              <a:gd name="connsiteY5" fmla="*/ 2529145 h 5968835"/>
              <a:gd name="connsiteX6" fmla="*/ 4321277 w 13769585"/>
              <a:gd name="connsiteY6" fmla="*/ 3981861 h 5968835"/>
              <a:gd name="connsiteX7" fmla="*/ 5043948 w 13769585"/>
              <a:gd name="connsiteY7" fmla="*/ 2536519 h 5968835"/>
              <a:gd name="connsiteX8" fmla="*/ 5773993 w 13769585"/>
              <a:gd name="connsiteY8" fmla="*/ 3981861 h 5968835"/>
              <a:gd name="connsiteX9" fmla="*/ 6481916 w 13769585"/>
              <a:gd name="connsiteY9" fmla="*/ 2529145 h 5968835"/>
              <a:gd name="connsiteX10" fmla="*/ 7108722 w 13769585"/>
              <a:gd name="connsiteY10" fmla="*/ 4217835 h 5968835"/>
              <a:gd name="connsiteX11" fmla="*/ 7580671 w 13769585"/>
              <a:gd name="connsiteY11" fmla="*/ 2116190 h 5968835"/>
              <a:gd name="connsiteX12" fmla="*/ 8177980 w 13769585"/>
              <a:gd name="connsiteY12" fmla="*/ 5117487 h 5968835"/>
              <a:gd name="connsiteX13" fmla="*/ 8760542 w 13769585"/>
              <a:gd name="connsiteY13" fmla="*/ 921571 h 5968835"/>
              <a:gd name="connsiteX14" fmla="*/ 9180871 w 13769585"/>
              <a:gd name="connsiteY14" fmla="*/ 5965519 h 5968835"/>
              <a:gd name="connsiteX15" fmla="*/ 9618349 w 13769585"/>
              <a:gd name="connsiteY15" fmla="*/ 15744 h 5968835"/>
              <a:gd name="connsiteX16" fmla="*/ 9999406 w 13769585"/>
              <a:gd name="connsiteY16" fmla="*/ 4180964 h 5968835"/>
              <a:gd name="connsiteX17" fmla="*/ 10453518 w 13769585"/>
              <a:gd name="connsiteY17" fmla="*/ 2733564 h 5968835"/>
              <a:gd name="connsiteX18" fmla="*/ 10829603 w 13769585"/>
              <a:gd name="connsiteY18" fmla="*/ 3696497 h 5968835"/>
              <a:gd name="connsiteX19" fmla="*/ 11302238 w 13769585"/>
              <a:gd name="connsiteY19" fmla="*/ 3127999 h 5968835"/>
              <a:gd name="connsiteX20" fmla="*/ 11741259 w 13769585"/>
              <a:gd name="connsiteY20" fmla="*/ 3392612 h 5968835"/>
              <a:gd name="connsiteX21" fmla="*/ 12592556 w 13769585"/>
              <a:gd name="connsiteY21" fmla="*/ 3128811 h 5968835"/>
              <a:gd name="connsiteX22" fmla="*/ 13444436 w 13769585"/>
              <a:gd name="connsiteY22" fmla="*/ 3505870 h 5968835"/>
              <a:gd name="connsiteX23" fmla="*/ 13737705 w 13769585"/>
              <a:gd name="connsiteY23" fmla="*/ 3072949 h 5968835"/>
              <a:gd name="connsiteX24" fmla="*/ 13765634 w 13769585"/>
              <a:gd name="connsiteY24" fmla="*/ 3170706 h 5968835"/>
              <a:gd name="connsiteX0" fmla="*/ 0 w 14086834"/>
              <a:gd name="connsiteY0" fmla="*/ 3981861 h 5968835"/>
              <a:gd name="connsiteX1" fmla="*/ 722671 w 14086834"/>
              <a:gd name="connsiteY1" fmla="*/ 2536519 h 5968835"/>
              <a:gd name="connsiteX2" fmla="*/ 1437967 w 14086834"/>
              <a:gd name="connsiteY2" fmla="*/ 3974487 h 5968835"/>
              <a:gd name="connsiteX3" fmla="*/ 2160638 w 14086834"/>
              <a:gd name="connsiteY3" fmla="*/ 2543893 h 5968835"/>
              <a:gd name="connsiteX4" fmla="*/ 2890684 w 14086834"/>
              <a:gd name="connsiteY4" fmla="*/ 3974487 h 5968835"/>
              <a:gd name="connsiteX5" fmla="*/ 3613355 w 14086834"/>
              <a:gd name="connsiteY5" fmla="*/ 2529145 h 5968835"/>
              <a:gd name="connsiteX6" fmla="*/ 4321277 w 14086834"/>
              <a:gd name="connsiteY6" fmla="*/ 3981861 h 5968835"/>
              <a:gd name="connsiteX7" fmla="*/ 5043948 w 14086834"/>
              <a:gd name="connsiteY7" fmla="*/ 2536519 h 5968835"/>
              <a:gd name="connsiteX8" fmla="*/ 5773993 w 14086834"/>
              <a:gd name="connsiteY8" fmla="*/ 3981861 h 5968835"/>
              <a:gd name="connsiteX9" fmla="*/ 6481916 w 14086834"/>
              <a:gd name="connsiteY9" fmla="*/ 2529145 h 5968835"/>
              <a:gd name="connsiteX10" fmla="*/ 7108722 w 14086834"/>
              <a:gd name="connsiteY10" fmla="*/ 4217835 h 5968835"/>
              <a:gd name="connsiteX11" fmla="*/ 7580671 w 14086834"/>
              <a:gd name="connsiteY11" fmla="*/ 2116190 h 5968835"/>
              <a:gd name="connsiteX12" fmla="*/ 8177980 w 14086834"/>
              <a:gd name="connsiteY12" fmla="*/ 5117487 h 5968835"/>
              <a:gd name="connsiteX13" fmla="*/ 8760542 w 14086834"/>
              <a:gd name="connsiteY13" fmla="*/ 921571 h 5968835"/>
              <a:gd name="connsiteX14" fmla="*/ 9180871 w 14086834"/>
              <a:gd name="connsiteY14" fmla="*/ 5965519 h 5968835"/>
              <a:gd name="connsiteX15" fmla="*/ 9618349 w 14086834"/>
              <a:gd name="connsiteY15" fmla="*/ 15744 h 5968835"/>
              <a:gd name="connsiteX16" fmla="*/ 9999406 w 14086834"/>
              <a:gd name="connsiteY16" fmla="*/ 4180964 h 5968835"/>
              <a:gd name="connsiteX17" fmla="*/ 10453518 w 14086834"/>
              <a:gd name="connsiteY17" fmla="*/ 2733564 h 5968835"/>
              <a:gd name="connsiteX18" fmla="*/ 10829603 w 14086834"/>
              <a:gd name="connsiteY18" fmla="*/ 3696497 h 5968835"/>
              <a:gd name="connsiteX19" fmla="*/ 11302238 w 14086834"/>
              <a:gd name="connsiteY19" fmla="*/ 3127999 h 5968835"/>
              <a:gd name="connsiteX20" fmla="*/ 11741259 w 14086834"/>
              <a:gd name="connsiteY20" fmla="*/ 3392612 h 5968835"/>
              <a:gd name="connsiteX21" fmla="*/ 12592556 w 14086834"/>
              <a:gd name="connsiteY21" fmla="*/ 3128811 h 5968835"/>
              <a:gd name="connsiteX22" fmla="*/ 13444436 w 14086834"/>
              <a:gd name="connsiteY22" fmla="*/ 3505870 h 5968835"/>
              <a:gd name="connsiteX23" fmla="*/ 13737705 w 14086834"/>
              <a:gd name="connsiteY23" fmla="*/ 3072949 h 5968835"/>
              <a:gd name="connsiteX24" fmla="*/ 14086834 w 14086834"/>
              <a:gd name="connsiteY24" fmla="*/ 3910863 h 5968835"/>
              <a:gd name="connsiteX0" fmla="*/ 0 w 14086834"/>
              <a:gd name="connsiteY0" fmla="*/ 3969873 h 5956847"/>
              <a:gd name="connsiteX1" fmla="*/ 722671 w 14086834"/>
              <a:gd name="connsiteY1" fmla="*/ 2524531 h 5956847"/>
              <a:gd name="connsiteX2" fmla="*/ 1437967 w 14086834"/>
              <a:gd name="connsiteY2" fmla="*/ 3962499 h 5956847"/>
              <a:gd name="connsiteX3" fmla="*/ 2160638 w 14086834"/>
              <a:gd name="connsiteY3" fmla="*/ 2531905 h 5956847"/>
              <a:gd name="connsiteX4" fmla="*/ 2890684 w 14086834"/>
              <a:gd name="connsiteY4" fmla="*/ 3962499 h 5956847"/>
              <a:gd name="connsiteX5" fmla="*/ 3613355 w 14086834"/>
              <a:gd name="connsiteY5" fmla="*/ 2517157 h 5956847"/>
              <a:gd name="connsiteX6" fmla="*/ 4321277 w 14086834"/>
              <a:gd name="connsiteY6" fmla="*/ 3969873 h 5956847"/>
              <a:gd name="connsiteX7" fmla="*/ 5043948 w 14086834"/>
              <a:gd name="connsiteY7" fmla="*/ 2524531 h 5956847"/>
              <a:gd name="connsiteX8" fmla="*/ 5773993 w 14086834"/>
              <a:gd name="connsiteY8" fmla="*/ 3969873 h 5956847"/>
              <a:gd name="connsiteX9" fmla="*/ 6481916 w 14086834"/>
              <a:gd name="connsiteY9" fmla="*/ 2517157 h 5956847"/>
              <a:gd name="connsiteX10" fmla="*/ 7108722 w 14086834"/>
              <a:gd name="connsiteY10" fmla="*/ 4205847 h 5956847"/>
              <a:gd name="connsiteX11" fmla="*/ 7580671 w 14086834"/>
              <a:gd name="connsiteY11" fmla="*/ 2104202 h 5956847"/>
              <a:gd name="connsiteX12" fmla="*/ 8177980 w 14086834"/>
              <a:gd name="connsiteY12" fmla="*/ 5105499 h 5956847"/>
              <a:gd name="connsiteX13" fmla="*/ 8760542 w 14086834"/>
              <a:gd name="connsiteY13" fmla="*/ 909583 h 5956847"/>
              <a:gd name="connsiteX14" fmla="*/ 9180871 w 14086834"/>
              <a:gd name="connsiteY14" fmla="*/ 5953531 h 5956847"/>
              <a:gd name="connsiteX15" fmla="*/ 9618349 w 14086834"/>
              <a:gd name="connsiteY15" fmla="*/ 3756 h 5956847"/>
              <a:gd name="connsiteX16" fmla="*/ 9971474 w 14086834"/>
              <a:gd name="connsiteY16" fmla="*/ 5020854 h 5956847"/>
              <a:gd name="connsiteX17" fmla="*/ 10453518 w 14086834"/>
              <a:gd name="connsiteY17" fmla="*/ 2721576 h 5956847"/>
              <a:gd name="connsiteX18" fmla="*/ 10829603 w 14086834"/>
              <a:gd name="connsiteY18" fmla="*/ 3684509 h 5956847"/>
              <a:gd name="connsiteX19" fmla="*/ 11302238 w 14086834"/>
              <a:gd name="connsiteY19" fmla="*/ 3116011 h 5956847"/>
              <a:gd name="connsiteX20" fmla="*/ 11741259 w 14086834"/>
              <a:gd name="connsiteY20" fmla="*/ 3380624 h 5956847"/>
              <a:gd name="connsiteX21" fmla="*/ 12592556 w 14086834"/>
              <a:gd name="connsiteY21" fmla="*/ 3116823 h 5956847"/>
              <a:gd name="connsiteX22" fmla="*/ 13444436 w 14086834"/>
              <a:gd name="connsiteY22" fmla="*/ 3493882 h 5956847"/>
              <a:gd name="connsiteX23" fmla="*/ 13737705 w 14086834"/>
              <a:gd name="connsiteY23" fmla="*/ 3060961 h 5956847"/>
              <a:gd name="connsiteX24" fmla="*/ 14086834 w 14086834"/>
              <a:gd name="connsiteY24" fmla="*/ 3898875 h 5956847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29603 w 14086834"/>
              <a:gd name="connsiteY18" fmla="*/ 3684365 h 5956703"/>
              <a:gd name="connsiteX19" fmla="*/ 11302238 w 14086834"/>
              <a:gd name="connsiteY19" fmla="*/ 3115867 h 5956703"/>
              <a:gd name="connsiteX20" fmla="*/ 11741259 w 14086834"/>
              <a:gd name="connsiteY20" fmla="*/ 3380480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302238 w 14086834"/>
              <a:gd name="connsiteY19" fmla="*/ 3115867 h 5956703"/>
              <a:gd name="connsiteX20" fmla="*/ 11741259 w 14086834"/>
              <a:gd name="connsiteY20" fmla="*/ 3380480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741259 w 14086834"/>
              <a:gd name="connsiteY20" fmla="*/ 3380480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285321 w 14086834"/>
              <a:gd name="connsiteY21" fmla="*/ 3018923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285321 w 14086834"/>
              <a:gd name="connsiteY21" fmla="*/ 3018923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285321 w 14086834"/>
              <a:gd name="connsiteY21" fmla="*/ 3018923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061878 w 14086834"/>
              <a:gd name="connsiteY21" fmla="*/ 300495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061878 w 14086834"/>
              <a:gd name="connsiteY21" fmla="*/ 3004959 h 5956703"/>
              <a:gd name="connsiteX22" fmla="*/ 12424974 w 14086834"/>
              <a:gd name="connsiteY22" fmla="*/ 300495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355147 w 14086834"/>
              <a:gd name="connsiteY21" fmla="*/ 3228403 h 5956703"/>
              <a:gd name="connsiteX22" fmla="*/ 12424974 w 14086834"/>
              <a:gd name="connsiteY22" fmla="*/ 300495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355147 w 14086834"/>
              <a:gd name="connsiteY21" fmla="*/ 3228403 h 5956703"/>
              <a:gd name="connsiteX22" fmla="*/ 12341182 w 14086834"/>
              <a:gd name="connsiteY22" fmla="*/ 2767547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033948 w 14086834"/>
              <a:gd name="connsiteY21" fmla="*/ 3004960 h 5956703"/>
              <a:gd name="connsiteX22" fmla="*/ 12341182 w 14086834"/>
              <a:gd name="connsiteY22" fmla="*/ 2767547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033948 w 14086834"/>
              <a:gd name="connsiteY21" fmla="*/ 3004960 h 5956703"/>
              <a:gd name="connsiteX22" fmla="*/ 12774104 w 14086834"/>
              <a:gd name="connsiteY22" fmla="*/ 335408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355149 w 14086834"/>
              <a:gd name="connsiteY21" fmla="*/ 2990995 h 5956703"/>
              <a:gd name="connsiteX22" fmla="*/ 12774104 w 14086834"/>
              <a:gd name="connsiteY22" fmla="*/ 335408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355149 w 14086834"/>
              <a:gd name="connsiteY21" fmla="*/ 2990995 h 5956703"/>
              <a:gd name="connsiteX22" fmla="*/ 12774104 w 14086834"/>
              <a:gd name="connsiteY22" fmla="*/ 335408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383079 w 14086834"/>
              <a:gd name="connsiteY21" fmla="*/ 2711690 h 5956703"/>
              <a:gd name="connsiteX22" fmla="*/ 12774104 w 14086834"/>
              <a:gd name="connsiteY22" fmla="*/ 335408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497751 w 14086834"/>
              <a:gd name="connsiteY19" fmla="*/ 2920357 h 5956705"/>
              <a:gd name="connsiteX20" fmla="*/ 11908841 w 14086834"/>
              <a:gd name="connsiteY20" fmla="*/ 3478239 h 5956705"/>
              <a:gd name="connsiteX21" fmla="*/ 12383079 w 14086834"/>
              <a:gd name="connsiteY21" fmla="*/ 2711692 h 5956705"/>
              <a:gd name="connsiteX22" fmla="*/ 12774104 w 14086834"/>
              <a:gd name="connsiteY22" fmla="*/ 3354088 h 5956705"/>
              <a:gd name="connsiteX23" fmla="*/ 13444436 w 14086834"/>
              <a:gd name="connsiteY23" fmla="*/ 3493740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908841 w 14086834"/>
              <a:gd name="connsiteY20" fmla="*/ 3478239 h 5956705"/>
              <a:gd name="connsiteX21" fmla="*/ 12383079 w 14086834"/>
              <a:gd name="connsiteY21" fmla="*/ 2711692 h 5956705"/>
              <a:gd name="connsiteX22" fmla="*/ 12774104 w 14086834"/>
              <a:gd name="connsiteY22" fmla="*/ 3354088 h 5956705"/>
              <a:gd name="connsiteX23" fmla="*/ 13444436 w 14086834"/>
              <a:gd name="connsiteY23" fmla="*/ 3493740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825049 w 14086834"/>
              <a:gd name="connsiteY20" fmla="*/ 3478239 h 5956705"/>
              <a:gd name="connsiteX21" fmla="*/ 12383079 w 14086834"/>
              <a:gd name="connsiteY21" fmla="*/ 2711692 h 5956705"/>
              <a:gd name="connsiteX22" fmla="*/ 12774104 w 14086834"/>
              <a:gd name="connsiteY22" fmla="*/ 3354088 h 5956705"/>
              <a:gd name="connsiteX23" fmla="*/ 13444436 w 14086834"/>
              <a:gd name="connsiteY23" fmla="*/ 3493740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825049 w 14086834"/>
              <a:gd name="connsiteY20" fmla="*/ 3478239 h 5956705"/>
              <a:gd name="connsiteX21" fmla="*/ 12229462 w 14086834"/>
              <a:gd name="connsiteY21" fmla="*/ 3032892 h 5956705"/>
              <a:gd name="connsiteX22" fmla="*/ 12774104 w 14086834"/>
              <a:gd name="connsiteY22" fmla="*/ 3354088 h 5956705"/>
              <a:gd name="connsiteX23" fmla="*/ 13444436 w 14086834"/>
              <a:gd name="connsiteY23" fmla="*/ 3493740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825049 w 14086834"/>
              <a:gd name="connsiteY20" fmla="*/ 3478239 h 5956705"/>
              <a:gd name="connsiteX21" fmla="*/ 12229462 w 14086834"/>
              <a:gd name="connsiteY21" fmla="*/ 3032892 h 5956705"/>
              <a:gd name="connsiteX22" fmla="*/ 12746173 w 14086834"/>
              <a:gd name="connsiteY22" fmla="*/ 3493740 h 5956705"/>
              <a:gd name="connsiteX23" fmla="*/ 13444436 w 14086834"/>
              <a:gd name="connsiteY23" fmla="*/ 3493740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825049 w 14086834"/>
              <a:gd name="connsiteY20" fmla="*/ 3478239 h 5956705"/>
              <a:gd name="connsiteX21" fmla="*/ 12229462 w 14086834"/>
              <a:gd name="connsiteY21" fmla="*/ 3032892 h 5956705"/>
              <a:gd name="connsiteX22" fmla="*/ 12746173 w 14086834"/>
              <a:gd name="connsiteY22" fmla="*/ 3493740 h 5956705"/>
              <a:gd name="connsiteX23" fmla="*/ 13248923 w 14086834"/>
              <a:gd name="connsiteY23" fmla="*/ 3158576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825049 w 14086834"/>
              <a:gd name="connsiteY20" fmla="*/ 3478239 h 5956705"/>
              <a:gd name="connsiteX21" fmla="*/ 12229462 w 14086834"/>
              <a:gd name="connsiteY21" fmla="*/ 3032892 h 5956705"/>
              <a:gd name="connsiteX22" fmla="*/ 12746173 w 14086834"/>
              <a:gd name="connsiteY22" fmla="*/ 3493740 h 5956705"/>
              <a:gd name="connsiteX23" fmla="*/ 13248923 w 14086834"/>
              <a:gd name="connsiteY23" fmla="*/ 3158576 h 5956705"/>
              <a:gd name="connsiteX24" fmla="*/ 13681845 w 14086834"/>
              <a:gd name="connsiteY24" fmla="*/ 3563566 h 5956705"/>
              <a:gd name="connsiteX25" fmla="*/ 14086834 w 14086834"/>
              <a:gd name="connsiteY25" fmla="*/ 3898733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71499 w 14100800"/>
              <a:gd name="connsiteY18" fmla="*/ 3935741 h 5956705"/>
              <a:gd name="connsiteX19" fmla="*/ 11358099 w 14100800"/>
              <a:gd name="connsiteY19" fmla="*/ 2738808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71499 w 14100800"/>
              <a:gd name="connsiteY18" fmla="*/ 3935741 h 5956705"/>
              <a:gd name="connsiteX19" fmla="*/ 11358099 w 14100800"/>
              <a:gd name="connsiteY19" fmla="*/ 2738808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71499 w 14100800"/>
              <a:gd name="connsiteY18" fmla="*/ 3935741 h 5956705"/>
              <a:gd name="connsiteX19" fmla="*/ 11358099 w 14100800"/>
              <a:gd name="connsiteY19" fmla="*/ 2738808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71499 w 14100800"/>
              <a:gd name="connsiteY18" fmla="*/ 3935741 h 5956705"/>
              <a:gd name="connsiteX19" fmla="*/ 11358099 w 14100800"/>
              <a:gd name="connsiteY19" fmla="*/ 2738808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738808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641052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641052 h 5956705"/>
              <a:gd name="connsiteX20" fmla="*/ 11825049 w 14100800"/>
              <a:gd name="connsiteY20" fmla="*/ 3589961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641052 h 5956705"/>
              <a:gd name="connsiteX20" fmla="*/ 11825049 w 14100800"/>
              <a:gd name="connsiteY20" fmla="*/ 3589961 h 5956705"/>
              <a:gd name="connsiteX21" fmla="*/ 12257392 w 14100800"/>
              <a:gd name="connsiteY21" fmla="*/ 2893240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641052 h 5956705"/>
              <a:gd name="connsiteX20" fmla="*/ 11825049 w 14100800"/>
              <a:gd name="connsiteY20" fmla="*/ 3589961 h 5956705"/>
              <a:gd name="connsiteX21" fmla="*/ 12257392 w 14100800"/>
              <a:gd name="connsiteY21" fmla="*/ 2893240 h 5956705"/>
              <a:gd name="connsiteX22" fmla="*/ 12746173 w 14100800"/>
              <a:gd name="connsiteY22" fmla="*/ 3493740 h 5956705"/>
              <a:gd name="connsiteX23" fmla="*/ 13067376 w 14100800"/>
              <a:gd name="connsiteY23" fmla="*/ 3088751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641052 h 5956705"/>
              <a:gd name="connsiteX20" fmla="*/ 11825049 w 14100800"/>
              <a:gd name="connsiteY20" fmla="*/ 3589961 h 5956705"/>
              <a:gd name="connsiteX21" fmla="*/ 12257392 w 14100800"/>
              <a:gd name="connsiteY21" fmla="*/ 2893240 h 5956705"/>
              <a:gd name="connsiteX22" fmla="*/ 12746173 w 14100800"/>
              <a:gd name="connsiteY22" fmla="*/ 3493740 h 5956705"/>
              <a:gd name="connsiteX23" fmla="*/ 13067376 w 14100800"/>
              <a:gd name="connsiteY23" fmla="*/ 3088751 h 5956705"/>
              <a:gd name="connsiteX24" fmla="*/ 13458402 w 14100800"/>
              <a:gd name="connsiteY24" fmla="*/ 3437880 h 5956705"/>
              <a:gd name="connsiteX25" fmla="*/ 14100800 w 14100800"/>
              <a:gd name="connsiteY25" fmla="*/ 3270298 h 5956705"/>
              <a:gd name="connsiteX0" fmla="*/ 0 w 13835461"/>
              <a:gd name="connsiteY0" fmla="*/ 3969731 h 5956705"/>
              <a:gd name="connsiteX1" fmla="*/ 722671 w 13835461"/>
              <a:gd name="connsiteY1" fmla="*/ 2524389 h 5956705"/>
              <a:gd name="connsiteX2" fmla="*/ 1437967 w 13835461"/>
              <a:gd name="connsiteY2" fmla="*/ 3962357 h 5956705"/>
              <a:gd name="connsiteX3" fmla="*/ 2160638 w 13835461"/>
              <a:gd name="connsiteY3" fmla="*/ 2531763 h 5956705"/>
              <a:gd name="connsiteX4" fmla="*/ 2890684 w 13835461"/>
              <a:gd name="connsiteY4" fmla="*/ 3962357 h 5956705"/>
              <a:gd name="connsiteX5" fmla="*/ 3613355 w 13835461"/>
              <a:gd name="connsiteY5" fmla="*/ 2517015 h 5956705"/>
              <a:gd name="connsiteX6" fmla="*/ 4321277 w 13835461"/>
              <a:gd name="connsiteY6" fmla="*/ 3969731 h 5956705"/>
              <a:gd name="connsiteX7" fmla="*/ 5043948 w 13835461"/>
              <a:gd name="connsiteY7" fmla="*/ 2524389 h 5956705"/>
              <a:gd name="connsiteX8" fmla="*/ 5773993 w 13835461"/>
              <a:gd name="connsiteY8" fmla="*/ 3969731 h 5956705"/>
              <a:gd name="connsiteX9" fmla="*/ 6481916 w 13835461"/>
              <a:gd name="connsiteY9" fmla="*/ 2517015 h 5956705"/>
              <a:gd name="connsiteX10" fmla="*/ 7108722 w 13835461"/>
              <a:gd name="connsiteY10" fmla="*/ 4205705 h 5956705"/>
              <a:gd name="connsiteX11" fmla="*/ 7580671 w 13835461"/>
              <a:gd name="connsiteY11" fmla="*/ 2104060 h 5956705"/>
              <a:gd name="connsiteX12" fmla="*/ 8177980 w 13835461"/>
              <a:gd name="connsiteY12" fmla="*/ 5105357 h 5956705"/>
              <a:gd name="connsiteX13" fmla="*/ 8760542 w 13835461"/>
              <a:gd name="connsiteY13" fmla="*/ 909441 h 5956705"/>
              <a:gd name="connsiteX14" fmla="*/ 9180871 w 13835461"/>
              <a:gd name="connsiteY14" fmla="*/ 5953389 h 5956705"/>
              <a:gd name="connsiteX15" fmla="*/ 9618349 w 13835461"/>
              <a:gd name="connsiteY15" fmla="*/ 3614 h 5956705"/>
              <a:gd name="connsiteX16" fmla="*/ 9971474 w 13835461"/>
              <a:gd name="connsiteY16" fmla="*/ 5020712 h 5956705"/>
              <a:gd name="connsiteX17" fmla="*/ 10481449 w 13835461"/>
              <a:gd name="connsiteY17" fmla="*/ 1590252 h 5956705"/>
              <a:gd name="connsiteX18" fmla="*/ 10815638 w 13835461"/>
              <a:gd name="connsiteY18" fmla="*/ 4103324 h 5956705"/>
              <a:gd name="connsiteX19" fmla="*/ 11358099 w 13835461"/>
              <a:gd name="connsiteY19" fmla="*/ 2641052 h 5956705"/>
              <a:gd name="connsiteX20" fmla="*/ 11825049 w 13835461"/>
              <a:gd name="connsiteY20" fmla="*/ 3589961 h 5956705"/>
              <a:gd name="connsiteX21" fmla="*/ 12257392 w 13835461"/>
              <a:gd name="connsiteY21" fmla="*/ 2893240 h 5956705"/>
              <a:gd name="connsiteX22" fmla="*/ 12746173 w 13835461"/>
              <a:gd name="connsiteY22" fmla="*/ 3493740 h 5956705"/>
              <a:gd name="connsiteX23" fmla="*/ 13067376 w 13835461"/>
              <a:gd name="connsiteY23" fmla="*/ 3088751 h 5956705"/>
              <a:gd name="connsiteX24" fmla="*/ 13458402 w 13835461"/>
              <a:gd name="connsiteY24" fmla="*/ 3437880 h 5956705"/>
              <a:gd name="connsiteX25" fmla="*/ 13835461 w 13835461"/>
              <a:gd name="connsiteY25" fmla="*/ 3186506 h 5956705"/>
              <a:gd name="connsiteX0" fmla="*/ 0 w 13835461"/>
              <a:gd name="connsiteY0" fmla="*/ 3969731 h 5956705"/>
              <a:gd name="connsiteX1" fmla="*/ 722671 w 13835461"/>
              <a:gd name="connsiteY1" fmla="*/ 2524389 h 5956705"/>
              <a:gd name="connsiteX2" fmla="*/ 1437967 w 13835461"/>
              <a:gd name="connsiteY2" fmla="*/ 3962357 h 5956705"/>
              <a:gd name="connsiteX3" fmla="*/ 2160638 w 13835461"/>
              <a:gd name="connsiteY3" fmla="*/ 2531763 h 5956705"/>
              <a:gd name="connsiteX4" fmla="*/ 2890684 w 13835461"/>
              <a:gd name="connsiteY4" fmla="*/ 3962357 h 5956705"/>
              <a:gd name="connsiteX5" fmla="*/ 3613355 w 13835461"/>
              <a:gd name="connsiteY5" fmla="*/ 2517015 h 5956705"/>
              <a:gd name="connsiteX6" fmla="*/ 4321277 w 13835461"/>
              <a:gd name="connsiteY6" fmla="*/ 3969731 h 5956705"/>
              <a:gd name="connsiteX7" fmla="*/ 5043948 w 13835461"/>
              <a:gd name="connsiteY7" fmla="*/ 2524389 h 5956705"/>
              <a:gd name="connsiteX8" fmla="*/ 5773993 w 13835461"/>
              <a:gd name="connsiteY8" fmla="*/ 3969731 h 5956705"/>
              <a:gd name="connsiteX9" fmla="*/ 6481916 w 13835461"/>
              <a:gd name="connsiteY9" fmla="*/ 2517015 h 5956705"/>
              <a:gd name="connsiteX10" fmla="*/ 7108722 w 13835461"/>
              <a:gd name="connsiteY10" fmla="*/ 4205705 h 5956705"/>
              <a:gd name="connsiteX11" fmla="*/ 7580671 w 13835461"/>
              <a:gd name="connsiteY11" fmla="*/ 2104060 h 5956705"/>
              <a:gd name="connsiteX12" fmla="*/ 8177980 w 13835461"/>
              <a:gd name="connsiteY12" fmla="*/ 5105357 h 5956705"/>
              <a:gd name="connsiteX13" fmla="*/ 8760542 w 13835461"/>
              <a:gd name="connsiteY13" fmla="*/ 909441 h 5956705"/>
              <a:gd name="connsiteX14" fmla="*/ 9180871 w 13835461"/>
              <a:gd name="connsiteY14" fmla="*/ 5953389 h 5956705"/>
              <a:gd name="connsiteX15" fmla="*/ 9618349 w 13835461"/>
              <a:gd name="connsiteY15" fmla="*/ 3614 h 5956705"/>
              <a:gd name="connsiteX16" fmla="*/ 9971474 w 13835461"/>
              <a:gd name="connsiteY16" fmla="*/ 5020712 h 5956705"/>
              <a:gd name="connsiteX17" fmla="*/ 10481449 w 13835461"/>
              <a:gd name="connsiteY17" fmla="*/ 1590252 h 5956705"/>
              <a:gd name="connsiteX18" fmla="*/ 10815638 w 13835461"/>
              <a:gd name="connsiteY18" fmla="*/ 4103324 h 5956705"/>
              <a:gd name="connsiteX19" fmla="*/ 11358099 w 13835461"/>
              <a:gd name="connsiteY19" fmla="*/ 2641052 h 5956705"/>
              <a:gd name="connsiteX20" fmla="*/ 11825049 w 13835461"/>
              <a:gd name="connsiteY20" fmla="*/ 3589961 h 5956705"/>
              <a:gd name="connsiteX21" fmla="*/ 12257392 w 13835461"/>
              <a:gd name="connsiteY21" fmla="*/ 2893240 h 5956705"/>
              <a:gd name="connsiteX22" fmla="*/ 12746173 w 13835461"/>
              <a:gd name="connsiteY22" fmla="*/ 3493740 h 5956705"/>
              <a:gd name="connsiteX23" fmla="*/ 13067376 w 13835461"/>
              <a:gd name="connsiteY23" fmla="*/ 3088751 h 5956705"/>
              <a:gd name="connsiteX24" fmla="*/ 13458402 w 13835461"/>
              <a:gd name="connsiteY24" fmla="*/ 3437880 h 5956705"/>
              <a:gd name="connsiteX25" fmla="*/ 13835461 w 13835461"/>
              <a:gd name="connsiteY25" fmla="*/ 3186506 h 5956705"/>
              <a:gd name="connsiteX0" fmla="*/ 0 w 13835461"/>
              <a:gd name="connsiteY0" fmla="*/ 3969731 h 5956705"/>
              <a:gd name="connsiteX1" fmla="*/ 722671 w 13835461"/>
              <a:gd name="connsiteY1" fmla="*/ 2524389 h 5956705"/>
              <a:gd name="connsiteX2" fmla="*/ 1437967 w 13835461"/>
              <a:gd name="connsiteY2" fmla="*/ 3962357 h 5956705"/>
              <a:gd name="connsiteX3" fmla="*/ 2160638 w 13835461"/>
              <a:gd name="connsiteY3" fmla="*/ 2531763 h 5956705"/>
              <a:gd name="connsiteX4" fmla="*/ 2890684 w 13835461"/>
              <a:gd name="connsiteY4" fmla="*/ 3962357 h 5956705"/>
              <a:gd name="connsiteX5" fmla="*/ 3613355 w 13835461"/>
              <a:gd name="connsiteY5" fmla="*/ 2517015 h 5956705"/>
              <a:gd name="connsiteX6" fmla="*/ 4321277 w 13835461"/>
              <a:gd name="connsiteY6" fmla="*/ 3969731 h 5956705"/>
              <a:gd name="connsiteX7" fmla="*/ 5043948 w 13835461"/>
              <a:gd name="connsiteY7" fmla="*/ 2524389 h 5956705"/>
              <a:gd name="connsiteX8" fmla="*/ 5773993 w 13835461"/>
              <a:gd name="connsiteY8" fmla="*/ 3969731 h 5956705"/>
              <a:gd name="connsiteX9" fmla="*/ 6481916 w 13835461"/>
              <a:gd name="connsiteY9" fmla="*/ 2517015 h 5956705"/>
              <a:gd name="connsiteX10" fmla="*/ 7108722 w 13835461"/>
              <a:gd name="connsiteY10" fmla="*/ 4205705 h 5956705"/>
              <a:gd name="connsiteX11" fmla="*/ 7580671 w 13835461"/>
              <a:gd name="connsiteY11" fmla="*/ 2104060 h 5956705"/>
              <a:gd name="connsiteX12" fmla="*/ 8177980 w 13835461"/>
              <a:gd name="connsiteY12" fmla="*/ 5105357 h 5956705"/>
              <a:gd name="connsiteX13" fmla="*/ 8760542 w 13835461"/>
              <a:gd name="connsiteY13" fmla="*/ 909441 h 5956705"/>
              <a:gd name="connsiteX14" fmla="*/ 9180871 w 13835461"/>
              <a:gd name="connsiteY14" fmla="*/ 5953389 h 5956705"/>
              <a:gd name="connsiteX15" fmla="*/ 9618349 w 13835461"/>
              <a:gd name="connsiteY15" fmla="*/ 3614 h 5956705"/>
              <a:gd name="connsiteX16" fmla="*/ 9971474 w 13835461"/>
              <a:gd name="connsiteY16" fmla="*/ 5020712 h 5956705"/>
              <a:gd name="connsiteX17" fmla="*/ 10481449 w 13835461"/>
              <a:gd name="connsiteY17" fmla="*/ 1590252 h 5956705"/>
              <a:gd name="connsiteX18" fmla="*/ 10815638 w 13835461"/>
              <a:gd name="connsiteY18" fmla="*/ 4103324 h 5956705"/>
              <a:gd name="connsiteX19" fmla="*/ 11358099 w 13835461"/>
              <a:gd name="connsiteY19" fmla="*/ 2641052 h 5956705"/>
              <a:gd name="connsiteX20" fmla="*/ 11825049 w 13835461"/>
              <a:gd name="connsiteY20" fmla="*/ 3589961 h 5956705"/>
              <a:gd name="connsiteX21" fmla="*/ 12257392 w 13835461"/>
              <a:gd name="connsiteY21" fmla="*/ 2893240 h 5956705"/>
              <a:gd name="connsiteX22" fmla="*/ 12746173 w 13835461"/>
              <a:gd name="connsiteY22" fmla="*/ 3493740 h 5956705"/>
              <a:gd name="connsiteX23" fmla="*/ 13067376 w 13835461"/>
              <a:gd name="connsiteY23" fmla="*/ 3088751 h 5956705"/>
              <a:gd name="connsiteX24" fmla="*/ 13458402 w 13835461"/>
              <a:gd name="connsiteY24" fmla="*/ 3437880 h 5956705"/>
              <a:gd name="connsiteX25" fmla="*/ 13835461 w 13835461"/>
              <a:gd name="connsiteY25" fmla="*/ 3186506 h 5956705"/>
              <a:gd name="connsiteX26" fmla="*/ 13835461 w 13835461"/>
              <a:gd name="connsiteY26" fmla="*/ 3186506 h 5956705"/>
              <a:gd name="connsiteX0" fmla="*/ 0 w 14226487"/>
              <a:gd name="connsiteY0" fmla="*/ 3969731 h 5956705"/>
              <a:gd name="connsiteX1" fmla="*/ 722671 w 14226487"/>
              <a:gd name="connsiteY1" fmla="*/ 2524389 h 5956705"/>
              <a:gd name="connsiteX2" fmla="*/ 1437967 w 14226487"/>
              <a:gd name="connsiteY2" fmla="*/ 3962357 h 5956705"/>
              <a:gd name="connsiteX3" fmla="*/ 2160638 w 14226487"/>
              <a:gd name="connsiteY3" fmla="*/ 2531763 h 5956705"/>
              <a:gd name="connsiteX4" fmla="*/ 2890684 w 14226487"/>
              <a:gd name="connsiteY4" fmla="*/ 3962357 h 5956705"/>
              <a:gd name="connsiteX5" fmla="*/ 3613355 w 14226487"/>
              <a:gd name="connsiteY5" fmla="*/ 2517015 h 5956705"/>
              <a:gd name="connsiteX6" fmla="*/ 4321277 w 14226487"/>
              <a:gd name="connsiteY6" fmla="*/ 3969731 h 5956705"/>
              <a:gd name="connsiteX7" fmla="*/ 5043948 w 14226487"/>
              <a:gd name="connsiteY7" fmla="*/ 2524389 h 5956705"/>
              <a:gd name="connsiteX8" fmla="*/ 5773993 w 14226487"/>
              <a:gd name="connsiteY8" fmla="*/ 3969731 h 5956705"/>
              <a:gd name="connsiteX9" fmla="*/ 6481916 w 14226487"/>
              <a:gd name="connsiteY9" fmla="*/ 2517015 h 5956705"/>
              <a:gd name="connsiteX10" fmla="*/ 7108722 w 14226487"/>
              <a:gd name="connsiteY10" fmla="*/ 4205705 h 5956705"/>
              <a:gd name="connsiteX11" fmla="*/ 7580671 w 14226487"/>
              <a:gd name="connsiteY11" fmla="*/ 2104060 h 5956705"/>
              <a:gd name="connsiteX12" fmla="*/ 8177980 w 14226487"/>
              <a:gd name="connsiteY12" fmla="*/ 5105357 h 5956705"/>
              <a:gd name="connsiteX13" fmla="*/ 8760542 w 14226487"/>
              <a:gd name="connsiteY13" fmla="*/ 909441 h 5956705"/>
              <a:gd name="connsiteX14" fmla="*/ 9180871 w 14226487"/>
              <a:gd name="connsiteY14" fmla="*/ 5953389 h 5956705"/>
              <a:gd name="connsiteX15" fmla="*/ 9618349 w 14226487"/>
              <a:gd name="connsiteY15" fmla="*/ 3614 h 5956705"/>
              <a:gd name="connsiteX16" fmla="*/ 9971474 w 14226487"/>
              <a:gd name="connsiteY16" fmla="*/ 5020712 h 5956705"/>
              <a:gd name="connsiteX17" fmla="*/ 10481449 w 14226487"/>
              <a:gd name="connsiteY17" fmla="*/ 1590252 h 5956705"/>
              <a:gd name="connsiteX18" fmla="*/ 10815638 w 14226487"/>
              <a:gd name="connsiteY18" fmla="*/ 4103324 h 5956705"/>
              <a:gd name="connsiteX19" fmla="*/ 11358099 w 14226487"/>
              <a:gd name="connsiteY19" fmla="*/ 2641052 h 5956705"/>
              <a:gd name="connsiteX20" fmla="*/ 11825049 w 14226487"/>
              <a:gd name="connsiteY20" fmla="*/ 3589961 h 5956705"/>
              <a:gd name="connsiteX21" fmla="*/ 12257392 w 14226487"/>
              <a:gd name="connsiteY21" fmla="*/ 2893240 h 5956705"/>
              <a:gd name="connsiteX22" fmla="*/ 12746173 w 14226487"/>
              <a:gd name="connsiteY22" fmla="*/ 3493740 h 5956705"/>
              <a:gd name="connsiteX23" fmla="*/ 13067376 w 14226487"/>
              <a:gd name="connsiteY23" fmla="*/ 3088751 h 5956705"/>
              <a:gd name="connsiteX24" fmla="*/ 13458402 w 14226487"/>
              <a:gd name="connsiteY24" fmla="*/ 3437880 h 5956705"/>
              <a:gd name="connsiteX25" fmla="*/ 13835461 w 14226487"/>
              <a:gd name="connsiteY25" fmla="*/ 3186506 h 5956705"/>
              <a:gd name="connsiteX26" fmla="*/ 14226487 w 14226487"/>
              <a:gd name="connsiteY26" fmla="*/ 3368053 h 5956705"/>
              <a:gd name="connsiteX0" fmla="*/ 0 w 14226487"/>
              <a:gd name="connsiteY0" fmla="*/ 3969731 h 5956705"/>
              <a:gd name="connsiteX1" fmla="*/ 722671 w 14226487"/>
              <a:gd name="connsiteY1" fmla="*/ 2524389 h 5956705"/>
              <a:gd name="connsiteX2" fmla="*/ 1437967 w 14226487"/>
              <a:gd name="connsiteY2" fmla="*/ 3962357 h 5956705"/>
              <a:gd name="connsiteX3" fmla="*/ 2160638 w 14226487"/>
              <a:gd name="connsiteY3" fmla="*/ 2531763 h 5956705"/>
              <a:gd name="connsiteX4" fmla="*/ 2890684 w 14226487"/>
              <a:gd name="connsiteY4" fmla="*/ 3962357 h 5956705"/>
              <a:gd name="connsiteX5" fmla="*/ 3613355 w 14226487"/>
              <a:gd name="connsiteY5" fmla="*/ 2517015 h 5956705"/>
              <a:gd name="connsiteX6" fmla="*/ 4321277 w 14226487"/>
              <a:gd name="connsiteY6" fmla="*/ 3969731 h 5956705"/>
              <a:gd name="connsiteX7" fmla="*/ 5043948 w 14226487"/>
              <a:gd name="connsiteY7" fmla="*/ 2524389 h 5956705"/>
              <a:gd name="connsiteX8" fmla="*/ 5773993 w 14226487"/>
              <a:gd name="connsiteY8" fmla="*/ 3969731 h 5956705"/>
              <a:gd name="connsiteX9" fmla="*/ 6481916 w 14226487"/>
              <a:gd name="connsiteY9" fmla="*/ 2517015 h 5956705"/>
              <a:gd name="connsiteX10" fmla="*/ 7108722 w 14226487"/>
              <a:gd name="connsiteY10" fmla="*/ 4205705 h 5956705"/>
              <a:gd name="connsiteX11" fmla="*/ 7580671 w 14226487"/>
              <a:gd name="connsiteY11" fmla="*/ 2104060 h 5956705"/>
              <a:gd name="connsiteX12" fmla="*/ 8177980 w 14226487"/>
              <a:gd name="connsiteY12" fmla="*/ 5105357 h 5956705"/>
              <a:gd name="connsiteX13" fmla="*/ 8760542 w 14226487"/>
              <a:gd name="connsiteY13" fmla="*/ 909441 h 5956705"/>
              <a:gd name="connsiteX14" fmla="*/ 9180871 w 14226487"/>
              <a:gd name="connsiteY14" fmla="*/ 5953389 h 5956705"/>
              <a:gd name="connsiteX15" fmla="*/ 9618349 w 14226487"/>
              <a:gd name="connsiteY15" fmla="*/ 3614 h 5956705"/>
              <a:gd name="connsiteX16" fmla="*/ 9971474 w 14226487"/>
              <a:gd name="connsiteY16" fmla="*/ 5020712 h 5956705"/>
              <a:gd name="connsiteX17" fmla="*/ 10481449 w 14226487"/>
              <a:gd name="connsiteY17" fmla="*/ 1590252 h 5956705"/>
              <a:gd name="connsiteX18" fmla="*/ 10815638 w 14226487"/>
              <a:gd name="connsiteY18" fmla="*/ 4103324 h 5956705"/>
              <a:gd name="connsiteX19" fmla="*/ 11358099 w 14226487"/>
              <a:gd name="connsiteY19" fmla="*/ 2641052 h 5956705"/>
              <a:gd name="connsiteX20" fmla="*/ 11825049 w 14226487"/>
              <a:gd name="connsiteY20" fmla="*/ 3589961 h 5956705"/>
              <a:gd name="connsiteX21" fmla="*/ 12257392 w 14226487"/>
              <a:gd name="connsiteY21" fmla="*/ 2893240 h 5956705"/>
              <a:gd name="connsiteX22" fmla="*/ 12746173 w 14226487"/>
              <a:gd name="connsiteY22" fmla="*/ 3493740 h 5956705"/>
              <a:gd name="connsiteX23" fmla="*/ 13067376 w 14226487"/>
              <a:gd name="connsiteY23" fmla="*/ 3088751 h 5956705"/>
              <a:gd name="connsiteX24" fmla="*/ 13458402 w 14226487"/>
              <a:gd name="connsiteY24" fmla="*/ 3437880 h 5956705"/>
              <a:gd name="connsiteX25" fmla="*/ 13835461 w 14226487"/>
              <a:gd name="connsiteY25" fmla="*/ 3186506 h 5956705"/>
              <a:gd name="connsiteX26" fmla="*/ 14226487 w 14226487"/>
              <a:gd name="connsiteY26" fmla="*/ 3368053 h 5956705"/>
              <a:gd name="connsiteX0" fmla="*/ 0 w 14226487"/>
              <a:gd name="connsiteY0" fmla="*/ 3969731 h 5956705"/>
              <a:gd name="connsiteX1" fmla="*/ 722671 w 14226487"/>
              <a:gd name="connsiteY1" fmla="*/ 2524389 h 5956705"/>
              <a:gd name="connsiteX2" fmla="*/ 1437967 w 14226487"/>
              <a:gd name="connsiteY2" fmla="*/ 3962357 h 5956705"/>
              <a:gd name="connsiteX3" fmla="*/ 2160638 w 14226487"/>
              <a:gd name="connsiteY3" fmla="*/ 2531763 h 5956705"/>
              <a:gd name="connsiteX4" fmla="*/ 2890684 w 14226487"/>
              <a:gd name="connsiteY4" fmla="*/ 3962357 h 5956705"/>
              <a:gd name="connsiteX5" fmla="*/ 3613355 w 14226487"/>
              <a:gd name="connsiteY5" fmla="*/ 2517015 h 5956705"/>
              <a:gd name="connsiteX6" fmla="*/ 4321277 w 14226487"/>
              <a:gd name="connsiteY6" fmla="*/ 3969731 h 5956705"/>
              <a:gd name="connsiteX7" fmla="*/ 5043948 w 14226487"/>
              <a:gd name="connsiteY7" fmla="*/ 2524389 h 5956705"/>
              <a:gd name="connsiteX8" fmla="*/ 5773993 w 14226487"/>
              <a:gd name="connsiteY8" fmla="*/ 3969731 h 5956705"/>
              <a:gd name="connsiteX9" fmla="*/ 6481916 w 14226487"/>
              <a:gd name="connsiteY9" fmla="*/ 2517015 h 5956705"/>
              <a:gd name="connsiteX10" fmla="*/ 7108722 w 14226487"/>
              <a:gd name="connsiteY10" fmla="*/ 4205705 h 5956705"/>
              <a:gd name="connsiteX11" fmla="*/ 7580671 w 14226487"/>
              <a:gd name="connsiteY11" fmla="*/ 2104060 h 5956705"/>
              <a:gd name="connsiteX12" fmla="*/ 8177980 w 14226487"/>
              <a:gd name="connsiteY12" fmla="*/ 5105357 h 5956705"/>
              <a:gd name="connsiteX13" fmla="*/ 8760542 w 14226487"/>
              <a:gd name="connsiteY13" fmla="*/ 909441 h 5956705"/>
              <a:gd name="connsiteX14" fmla="*/ 9180871 w 14226487"/>
              <a:gd name="connsiteY14" fmla="*/ 5953389 h 5956705"/>
              <a:gd name="connsiteX15" fmla="*/ 9618349 w 14226487"/>
              <a:gd name="connsiteY15" fmla="*/ 3614 h 5956705"/>
              <a:gd name="connsiteX16" fmla="*/ 9971474 w 14226487"/>
              <a:gd name="connsiteY16" fmla="*/ 5020712 h 5956705"/>
              <a:gd name="connsiteX17" fmla="*/ 10481449 w 14226487"/>
              <a:gd name="connsiteY17" fmla="*/ 1590252 h 5956705"/>
              <a:gd name="connsiteX18" fmla="*/ 10815638 w 14226487"/>
              <a:gd name="connsiteY18" fmla="*/ 4103324 h 5956705"/>
              <a:gd name="connsiteX19" fmla="*/ 11358099 w 14226487"/>
              <a:gd name="connsiteY19" fmla="*/ 2641052 h 5956705"/>
              <a:gd name="connsiteX20" fmla="*/ 11825049 w 14226487"/>
              <a:gd name="connsiteY20" fmla="*/ 3589961 h 5956705"/>
              <a:gd name="connsiteX21" fmla="*/ 12257392 w 14226487"/>
              <a:gd name="connsiteY21" fmla="*/ 2893240 h 5956705"/>
              <a:gd name="connsiteX22" fmla="*/ 12746173 w 14226487"/>
              <a:gd name="connsiteY22" fmla="*/ 3493740 h 5956705"/>
              <a:gd name="connsiteX23" fmla="*/ 13067376 w 14226487"/>
              <a:gd name="connsiteY23" fmla="*/ 3088751 h 5956705"/>
              <a:gd name="connsiteX24" fmla="*/ 13458402 w 14226487"/>
              <a:gd name="connsiteY24" fmla="*/ 3437880 h 5956705"/>
              <a:gd name="connsiteX25" fmla="*/ 13835461 w 14226487"/>
              <a:gd name="connsiteY25" fmla="*/ 3186506 h 5956705"/>
              <a:gd name="connsiteX26" fmla="*/ 14226487 w 14226487"/>
              <a:gd name="connsiteY26" fmla="*/ 3368053 h 5956705"/>
              <a:gd name="connsiteX0" fmla="*/ 0 w 14477861"/>
              <a:gd name="connsiteY0" fmla="*/ 3969731 h 5956705"/>
              <a:gd name="connsiteX1" fmla="*/ 722671 w 14477861"/>
              <a:gd name="connsiteY1" fmla="*/ 2524389 h 5956705"/>
              <a:gd name="connsiteX2" fmla="*/ 1437967 w 14477861"/>
              <a:gd name="connsiteY2" fmla="*/ 3962357 h 5956705"/>
              <a:gd name="connsiteX3" fmla="*/ 2160638 w 14477861"/>
              <a:gd name="connsiteY3" fmla="*/ 2531763 h 5956705"/>
              <a:gd name="connsiteX4" fmla="*/ 2890684 w 14477861"/>
              <a:gd name="connsiteY4" fmla="*/ 3962357 h 5956705"/>
              <a:gd name="connsiteX5" fmla="*/ 3613355 w 14477861"/>
              <a:gd name="connsiteY5" fmla="*/ 2517015 h 5956705"/>
              <a:gd name="connsiteX6" fmla="*/ 4321277 w 14477861"/>
              <a:gd name="connsiteY6" fmla="*/ 3969731 h 5956705"/>
              <a:gd name="connsiteX7" fmla="*/ 5043948 w 14477861"/>
              <a:gd name="connsiteY7" fmla="*/ 2524389 h 5956705"/>
              <a:gd name="connsiteX8" fmla="*/ 5773993 w 14477861"/>
              <a:gd name="connsiteY8" fmla="*/ 3969731 h 5956705"/>
              <a:gd name="connsiteX9" fmla="*/ 6481916 w 14477861"/>
              <a:gd name="connsiteY9" fmla="*/ 2517015 h 5956705"/>
              <a:gd name="connsiteX10" fmla="*/ 7108722 w 14477861"/>
              <a:gd name="connsiteY10" fmla="*/ 4205705 h 5956705"/>
              <a:gd name="connsiteX11" fmla="*/ 7580671 w 14477861"/>
              <a:gd name="connsiteY11" fmla="*/ 2104060 h 5956705"/>
              <a:gd name="connsiteX12" fmla="*/ 8177980 w 14477861"/>
              <a:gd name="connsiteY12" fmla="*/ 5105357 h 5956705"/>
              <a:gd name="connsiteX13" fmla="*/ 8760542 w 14477861"/>
              <a:gd name="connsiteY13" fmla="*/ 909441 h 5956705"/>
              <a:gd name="connsiteX14" fmla="*/ 9180871 w 14477861"/>
              <a:gd name="connsiteY14" fmla="*/ 5953389 h 5956705"/>
              <a:gd name="connsiteX15" fmla="*/ 9618349 w 14477861"/>
              <a:gd name="connsiteY15" fmla="*/ 3614 h 5956705"/>
              <a:gd name="connsiteX16" fmla="*/ 9971474 w 14477861"/>
              <a:gd name="connsiteY16" fmla="*/ 5020712 h 5956705"/>
              <a:gd name="connsiteX17" fmla="*/ 10481449 w 14477861"/>
              <a:gd name="connsiteY17" fmla="*/ 1590252 h 5956705"/>
              <a:gd name="connsiteX18" fmla="*/ 10815638 w 14477861"/>
              <a:gd name="connsiteY18" fmla="*/ 4103324 h 5956705"/>
              <a:gd name="connsiteX19" fmla="*/ 11358099 w 14477861"/>
              <a:gd name="connsiteY19" fmla="*/ 2641052 h 5956705"/>
              <a:gd name="connsiteX20" fmla="*/ 11825049 w 14477861"/>
              <a:gd name="connsiteY20" fmla="*/ 3589961 h 5956705"/>
              <a:gd name="connsiteX21" fmla="*/ 12257392 w 14477861"/>
              <a:gd name="connsiteY21" fmla="*/ 2893240 h 5956705"/>
              <a:gd name="connsiteX22" fmla="*/ 12746173 w 14477861"/>
              <a:gd name="connsiteY22" fmla="*/ 3493740 h 5956705"/>
              <a:gd name="connsiteX23" fmla="*/ 13067376 w 14477861"/>
              <a:gd name="connsiteY23" fmla="*/ 3088751 h 5956705"/>
              <a:gd name="connsiteX24" fmla="*/ 13458402 w 14477861"/>
              <a:gd name="connsiteY24" fmla="*/ 3437880 h 5956705"/>
              <a:gd name="connsiteX25" fmla="*/ 13835461 w 14477861"/>
              <a:gd name="connsiteY25" fmla="*/ 3186506 h 5956705"/>
              <a:gd name="connsiteX26" fmla="*/ 14477861 w 14477861"/>
              <a:gd name="connsiteY26" fmla="*/ 3382018 h 5956705"/>
              <a:gd name="connsiteX0" fmla="*/ 0 w 14477861"/>
              <a:gd name="connsiteY0" fmla="*/ 3969731 h 5956705"/>
              <a:gd name="connsiteX1" fmla="*/ 722671 w 14477861"/>
              <a:gd name="connsiteY1" fmla="*/ 2524389 h 5956705"/>
              <a:gd name="connsiteX2" fmla="*/ 1437967 w 14477861"/>
              <a:gd name="connsiteY2" fmla="*/ 3962357 h 5956705"/>
              <a:gd name="connsiteX3" fmla="*/ 2160638 w 14477861"/>
              <a:gd name="connsiteY3" fmla="*/ 2531763 h 5956705"/>
              <a:gd name="connsiteX4" fmla="*/ 2890684 w 14477861"/>
              <a:gd name="connsiteY4" fmla="*/ 3962357 h 5956705"/>
              <a:gd name="connsiteX5" fmla="*/ 3613355 w 14477861"/>
              <a:gd name="connsiteY5" fmla="*/ 2517015 h 5956705"/>
              <a:gd name="connsiteX6" fmla="*/ 4321277 w 14477861"/>
              <a:gd name="connsiteY6" fmla="*/ 3969731 h 5956705"/>
              <a:gd name="connsiteX7" fmla="*/ 5043948 w 14477861"/>
              <a:gd name="connsiteY7" fmla="*/ 2524389 h 5956705"/>
              <a:gd name="connsiteX8" fmla="*/ 5773993 w 14477861"/>
              <a:gd name="connsiteY8" fmla="*/ 3969731 h 5956705"/>
              <a:gd name="connsiteX9" fmla="*/ 6481916 w 14477861"/>
              <a:gd name="connsiteY9" fmla="*/ 2517015 h 5956705"/>
              <a:gd name="connsiteX10" fmla="*/ 7108722 w 14477861"/>
              <a:gd name="connsiteY10" fmla="*/ 4205705 h 5956705"/>
              <a:gd name="connsiteX11" fmla="*/ 7580671 w 14477861"/>
              <a:gd name="connsiteY11" fmla="*/ 2104060 h 5956705"/>
              <a:gd name="connsiteX12" fmla="*/ 8177980 w 14477861"/>
              <a:gd name="connsiteY12" fmla="*/ 5105357 h 5956705"/>
              <a:gd name="connsiteX13" fmla="*/ 8760542 w 14477861"/>
              <a:gd name="connsiteY13" fmla="*/ 909441 h 5956705"/>
              <a:gd name="connsiteX14" fmla="*/ 9180871 w 14477861"/>
              <a:gd name="connsiteY14" fmla="*/ 5953389 h 5956705"/>
              <a:gd name="connsiteX15" fmla="*/ 9618349 w 14477861"/>
              <a:gd name="connsiteY15" fmla="*/ 3614 h 5956705"/>
              <a:gd name="connsiteX16" fmla="*/ 9971474 w 14477861"/>
              <a:gd name="connsiteY16" fmla="*/ 5020712 h 5956705"/>
              <a:gd name="connsiteX17" fmla="*/ 10481449 w 14477861"/>
              <a:gd name="connsiteY17" fmla="*/ 1590252 h 5956705"/>
              <a:gd name="connsiteX18" fmla="*/ 10815638 w 14477861"/>
              <a:gd name="connsiteY18" fmla="*/ 4103324 h 5956705"/>
              <a:gd name="connsiteX19" fmla="*/ 11358099 w 14477861"/>
              <a:gd name="connsiteY19" fmla="*/ 2641052 h 5956705"/>
              <a:gd name="connsiteX20" fmla="*/ 11825049 w 14477861"/>
              <a:gd name="connsiteY20" fmla="*/ 3589961 h 5956705"/>
              <a:gd name="connsiteX21" fmla="*/ 12257392 w 14477861"/>
              <a:gd name="connsiteY21" fmla="*/ 2893240 h 5956705"/>
              <a:gd name="connsiteX22" fmla="*/ 12746173 w 14477861"/>
              <a:gd name="connsiteY22" fmla="*/ 3493740 h 5956705"/>
              <a:gd name="connsiteX23" fmla="*/ 13142936 w 14477861"/>
              <a:gd name="connsiteY23" fmla="*/ 3088751 h 5956705"/>
              <a:gd name="connsiteX24" fmla="*/ 13458402 w 14477861"/>
              <a:gd name="connsiteY24" fmla="*/ 3437880 h 5956705"/>
              <a:gd name="connsiteX25" fmla="*/ 13835461 w 14477861"/>
              <a:gd name="connsiteY25" fmla="*/ 3186506 h 5956705"/>
              <a:gd name="connsiteX26" fmla="*/ 14477861 w 14477861"/>
              <a:gd name="connsiteY26" fmla="*/ 3382018 h 5956705"/>
              <a:gd name="connsiteX0" fmla="*/ 0 w 14341853"/>
              <a:gd name="connsiteY0" fmla="*/ 3969731 h 5956705"/>
              <a:gd name="connsiteX1" fmla="*/ 722671 w 14341853"/>
              <a:gd name="connsiteY1" fmla="*/ 2524389 h 5956705"/>
              <a:gd name="connsiteX2" fmla="*/ 1437967 w 14341853"/>
              <a:gd name="connsiteY2" fmla="*/ 3962357 h 5956705"/>
              <a:gd name="connsiteX3" fmla="*/ 2160638 w 14341853"/>
              <a:gd name="connsiteY3" fmla="*/ 2531763 h 5956705"/>
              <a:gd name="connsiteX4" fmla="*/ 2890684 w 14341853"/>
              <a:gd name="connsiteY4" fmla="*/ 3962357 h 5956705"/>
              <a:gd name="connsiteX5" fmla="*/ 3613355 w 14341853"/>
              <a:gd name="connsiteY5" fmla="*/ 2517015 h 5956705"/>
              <a:gd name="connsiteX6" fmla="*/ 4321277 w 14341853"/>
              <a:gd name="connsiteY6" fmla="*/ 3969731 h 5956705"/>
              <a:gd name="connsiteX7" fmla="*/ 5043948 w 14341853"/>
              <a:gd name="connsiteY7" fmla="*/ 2524389 h 5956705"/>
              <a:gd name="connsiteX8" fmla="*/ 5773993 w 14341853"/>
              <a:gd name="connsiteY8" fmla="*/ 3969731 h 5956705"/>
              <a:gd name="connsiteX9" fmla="*/ 6481916 w 14341853"/>
              <a:gd name="connsiteY9" fmla="*/ 2517015 h 5956705"/>
              <a:gd name="connsiteX10" fmla="*/ 7108722 w 14341853"/>
              <a:gd name="connsiteY10" fmla="*/ 4205705 h 5956705"/>
              <a:gd name="connsiteX11" fmla="*/ 7580671 w 14341853"/>
              <a:gd name="connsiteY11" fmla="*/ 2104060 h 5956705"/>
              <a:gd name="connsiteX12" fmla="*/ 8177980 w 14341853"/>
              <a:gd name="connsiteY12" fmla="*/ 5105357 h 5956705"/>
              <a:gd name="connsiteX13" fmla="*/ 8760542 w 14341853"/>
              <a:gd name="connsiteY13" fmla="*/ 909441 h 5956705"/>
              <a:gd name="connsiteX14" fmla="*/ 9180871 w 14341853"/>
              <a:gd name="connsiteY14" fmla="*/ 5953389 h 5956705"/>
              <a:gd name="connsiteX15" fmla="*/ 9618349 w 14341853"/>
              <a:gd name="connsiteY15" fmla="*/ 3614 h 5956705"/>
              <a:gd name="connsiteX16" fmla="*/ 9971474 w 14341853"/>
              <a:gd name="connsiteY16" fmla="*/ 5020712 h 5956705"/>
              <a:gd name="connsiteX17" fmla="*/ 10481449 w 14341853"/>
              <a:gd name="connsiteY17" fmla="*/ 1590252 h 5956705"/>
              <a:gd name="connsiteX18" fmla="*/ 10815638 w 14341853"/>
              <a:gd name="connsiteY18" fmla="*/ 4103324 h 5956705"/>
              <a:gd name="connsiteX19" fmla="*/ 11358099 w 14341853"/>
              <a:gd name="connsiteY19" fmla="*/ 2641052 h 5956705"/>
              <a:gd name="connsiteX20" fmla="*/ 11825049 w 14341853"/>
              <a:gd name="connsiteY20" fmla="*/ 3589961 h 5956705"/>
              <a:gd name="connsiteX21" fmla="*/ 12257392 w 14341853"/>
              <a:gd name="connsiteY21" fmla="*/ 2893240 h 5956705"/>
              <a:gd name="connsiteX22" fmla="*/ 12746173 w 14341853"/>
              <a:gd name="connsiteY22" fmla="*/ 3493740 h 5956705"/>
              <a:gd name="connsiteX23" fmla="*/ 13142936 w 14341853"/>
              <a:gd name="connsiteY23" fmla="*/ 3088751 h 5956705"/>
              <a:gd name="connsiteX24" fmla="*/ 13458402 w 14341853"/>
              <a:gd name="connsiteY24" fmla="*/ 3437880 h 5956705"/>
              <a:gd name="connsiteX25" fmla="*/ 13835461 w 14341853"/>
              <a:gd name="connsiteY25" fmla="*/ 3186506 h 5956705"/>
              <a:gd name="connsiteX26" fmla="*/ 14341853 w 14341853"/>
              <a:gd name="connsiteY26" fmla="*/ 3382018 h 595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341853" h="5956705">
                <a:moveTo>
                  <a:pt x="0" y="3969731"/>
                </a:moveTo>
                <a:cubicBezTo>
                  <a:pt x="241505" y="3247674"/>
                  <a:pt x="483010" y="2525618"/>
                  <a:pt x="722671" y="2524389"/>
                </a:cubicBezTo>
                <a:cubicBezTo>
                  <a:pt x="962332" y="2523160"/>
                  <a:pt x="1198306" y="3961128"/>
                  <a:pt x="1437967" y="3962357"/>
                </a:cubicBezTo>
                <a:cubicBezTo>
                  <a:pt x="1677628" y="3963586"/>
                  <a:pt x="1918519" y="2531763"/>
                  <a:pt x="2160638" y="2531763"/>
                </a:cubicBezTo>
                <a:cubicBezTo>
                  <a:pt x="2402757" y="2531763"/>
                  <a:pt x="2648565" y="3964815"/>
                  <a:pt x="2890684" y="3962357"/>
                </a:cubicBezTo>
                <a:cubicBezTo>
                  <a:pt x="3132804" y="3959899"/>
                  <a:pt x="3374923" y="2515786"/>
                  <a:pt x="3613355" y="2517015"/>
                </a:cubicBezTo>
                <a:cubicBezTo>
                  <a:pt x="3851787" y="2518244"/>
                  <a:pt x="4082845" y="3968502"/>
                  <a:pt x="4321277" y="3969731"/>
                </a:cubicBezTo>
                <a:cubicBezTo>
                  <a:pt x="4559709" y="3970960"/>
                  <a:pt x="4801829" y="2524389"/>
                  <a:pt x="5043948" y="2524389"/>
                </a:cubicBezTo>
                <a:cubicBezTo>
                  <a:pt x="5286067" y="2524389"/>
                  <a:pt x="5534332" y="3970960"/>
                  <a:pt x="5773993" y="3969731"/>
                </a:cubicBezTo>
                <a:cubicBezTo>
                  <a:pt x="6013654" y="3968502"/>
                  <a:pt x="6259461" y="2477686"/>
                  <a:pt x="6481916" y="2517015"/>
                </a:cubicBezTo>
                <a:cubicBezTo>
                  <a:pt x="6704371" y="2556344"/>
                  <a:pt x="6925596" y="4274531"/>
                  <a:pt x="7108722" y="4205705"/>
                </a:cubicBezTo>
                <a:cubicBezTo>
                  <a:pt x="7291848" y="4136879"/>
                  <a:pt x="7402461" y="1954118"/>
                  <a:pt x="7580671" y="2104060"/>
                </a:cubicBezTo>
                <a:cubicBezTo>
                  <a:pt x="7758881" y="2254002"/>
                  <a:pt x="7981335" y="5304460"/>
                  <a:pt x="8177980" y="5105357"/>
                </a:cubicBezTo>
                <a:cubicBezTo>
                  <a:pt x="8374625" y="4906254"/>
                  <a:pt x="8593394" y="768102"/>
                  <a:pt x="8760542" y="909441"/>
                </a:cubicBezTo>
                <a:cubicBezTo>
                  <a:pt x="8927691" y="1050780"/>
                  <a:pt x="9037903" y="6104360"/>
                  <a:pt x="9180871" y="5953389"/>
                </a:cubicBezTo>
                <a:cubicBezTo>
                  <a:pt x="9323839" y="5802418"/>
                  <a:pt x="9486582" y="159060"/>
                  <a:pt x="9618349" y="3614"/>
                </a:cubicBezTo>
                <a:cubicBezTo>
                  <a:pt x="9750116" y="-151832"/>
                  <a:pt x="9827624" y="4756272"/>
                  <a:pt x="9971474" y="5020712"/>
                </a:cubicBezTo>
                <a:cubicBezTo>
                  <a:pt x="10115324" y="5285152"/>
                  <a:pt x="10340755" y="1743150"/>
                  <a:pt x="10481449" y="1590252"/>
                </a:cubicBezTo>
                <a:cubicBezTo>
                  <a:pt x="10622143" y="1437354"/>
                  <a:pt x="10669530" y="3928191"/>
                  <a:pt x="10815638" y="4103324"/>
                </a:cubicBezTo>
                <a:cubicBezTo>
                  <a:pt x="10961746" y="4278457"/>
                  <a:pt x="11232738" y="2682839"/>
                  <a:pt x="11358099" y="2641052"/>
                </a:cubicBezTo>
                <a:cubicBezTo>
                  <a:pt x="11483460" y="2599265"/>
                  <a:pt x="11682819" y="3698768"/>
                  <a:pt x="11825049" y="3589961"/>
                </a:cubicBezTo>
                <a:cubicBezTo>
                  <a:pt x="12014498" y="3634320"/>
                  <a:pt x="12075940" y="2918586"/>
                  <a:pt x="12257392" y="2893240"/>
                </a:cubicBezTo>
                <a:cubicBezTo>
                  <a:pt x="12438844" y="2867894"/>
                  <a:pt x="12598582" y="3461155"/>
                  <a:pt x="12746173" y="3493740"/>
                </a:cubicBezTo>
                <a:cubicBezTo>
                  <a:pt x="12893764" y="3526325"/>
                  <a:pt x="13024231" y="3098061"/>
                  <a:pt x="13142936" y="3088751"/>
                </a:cubicBezTo>
                <a:cubicBezTo>
                  <a:pt x="13261641" y="3079441"/>
                  <a:pt x="13342981" y="3421588"/>
                  <a:pt x="13458402" y="3437880"/>
                </a:cubicBezTo>
                <a:cubicBezTo>
                  <a:pt x="13573823" y="3454172"/>
                  <a:pt x="13688219" y="3195816"/>
                  <a:pt x="13835461" y="3186506"/>
                </a:cubicBezTo>
                <a:cubicBezTo>
                  <a:pt x="13982703" y="3177196"/>
                  <a:pt x="14127720" y="3316847"/>
                  <a:pt x="14341853" y="3382018"/>
                </a:cubicBezTo>
              </a:path>
            </a:pathLst>
          </a:custGeom>
          <a:noFill/>
          <a:ln w="47625">
            <a:gradFill flip="none" rotWithShape="1">
              <a:gsLst>
                <a:gs pos="0">
                  <a:srgbClr val="FF99CC"/>
                </a:gs>
                <a:gs pos="64000">
                  <a:srgbClr val="FF99CC"/>
                </a:gs>
                <a:gs pos="67000">
                  <a:schemeClr val="tx2">
                    <a:lumMod val="90000"/>
                    <a:lumOff val="10000"/>
                  </a:schemeClr>
                </a:gs>
                <a:gs pos="78000">
                  <a:schemeClr val="tx2">
                    <a:lumMod val="90000"/>
                    <a:lumOff val="10000"/>
                  </a:schemeClr>
                </a:gs>
                <a:gs pos="65000">
                  <a:srgbClr val="FFFFCC"/>
                </a:gs>
                <a:gs pos="81000">
                  <a:srgbClr val="FFFFCC"/>
                </a:gs>
                <a:gs pos="85000">
                  <a:srgbClr val="00B492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B2971562-1530-FB78-337D-8FD488DE9E1B}"/>
              </a:ext>
            </a:extLst>
          </p:cNvPr>
          <p:cNvGrpSpPr>
            <a:grpSpLocks noChangeAspect="1"/>
          </p:cNvGrpSpPr>
          <p:nvPr/>
        </p:nvGrpSpPr>
        <p:grpSpPr>
          <a:xfrm>
            <a:off x="1370000" y="5895780"/>
            <a:ext cx="934317" cy="519073"/>
            <a:chOff x="1361050" y="4164234"/>
            <a:chExt cx="2183495" cy="1213070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DDE24584-B2E1-4360-1EDF-BBCFF92149A2}"/>
                </a:ext>
              </a:extLst>
            </p:cNvPr>
            <p:cNvSpPr/>
            <p:nvPr/>
          </p:nvSpPr>
          <p:spPr>
            <a:xfrm>
              <a:off x="1538781" y="4770769"/>
              <a:ext cx="468336" cy="468336"/>
            </a:xfrm>
            <a:prstGeom prst="ellipse">
              <a:avLst/>
            </a:prstGeom>
            <a:gradFill flip="none" rotWithShape="1">
              <a:gsLst>
                <a:gs pos="91000">
                  <a:srgbClr val="FF89C4"/>
                </a:gs>
                <a:gs pos="33000">
                  <a:srgbClr val="FF89C4"/>
                </a:gs>
                <a:gs pos="64000">
                  <a:srgbClr val="FF53A9"/>
                </a:gs>
                <a:gs pos="4000">
                  <a:srgbClr val="FF99C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13" name="Arc 112">
              <a:extLst>
                <a:ext uri="{FF2B5EF4-FFF2-40B4-BE49-F238E27FC236}">
                  <a16:creationId xmlns:a16="http://schemas.microsoft.com/office/drawing/2014/main" id="{16C528D3-9E2A-509A-26C1-97B657E9D1F6}"/>
                </a:ext>
              </a:extLst>
            </p:cNvPr>
            <p:cNvSpPr/>
            <p:nvPr/>
          </p:nvSpPr>
          <p:spPr>
            <a:xfrm>
              <a:off x="1715745" y="4164234"/>
              <a:ext cx="1828800" cy="1213070"/>
            </a:xfrm>
            <a:prstGeom prst="arc">
              <a:avLst>
                <a:gd name="adj1" fmla="val 10618774"/>
                <a:gd name="adj2" fmla="val 17096080"/>
              </a:avLst>
            </a:prstGeom>
            <a:ln w="31750">
              <a:gradFill flip="none" rotWithShape="1">
                <a:gsLst>
                  <a:gs pos="0">
                    <a:srgbClr val="FF53A9"/>
                  </a:gs>
                  <a:gs pos="23000">
                    <a:srgbClr val="FF99CC"/>
                  </a:gs>
                  <a:gs pos="64000">
                    <a:srgbClr val="FF99CC"/>
                  </a:gs>
                  <a:gs pos="96000">
                    <a:schemeClr val="bg1"/>
                  </a:gs>
                  <a:gs pos="86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54DD536-A884-D39A-5718-82A22981F121}"/>
                </a:ext>
              </a:extLst>
            </p:cNvPr>
            <p:cNvSpPr/>
            <p:nvPr/>
          </p:nvSpPr>
          <p:spPr>
            <a:xfrm>
              <a:off x="2866121" y="4179222"/>
              <a:ext cx="468336" cy="468336"/>
            </a:xfrm>
            <a:prstGeom prst="ellipse">
              <a:avLst/>
            </a:prstGeom>
            <a:gradFill flip="none" rotWithShape="1">
              <a:gsLst>
                <a:gs pos="91000">
                  <a:srgbClr val="FF89C4"/>
                </a:gs>
                <a:gs pos="33000">
                  <a:srgbClr val="FF89C4"/>
                </a:gs>
                <a:gs pos="64000">
                  <a:srgbClr val="FF53A9"/>
                </a:gs>
                <a:gs pos="4000">
                  <a:srgbClr val="FF99C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15" name="Arc 114">
              <a:extLst>
                <a:ext uri="{FF2B5EF4-FFF2-40B4-BE49-F238E27FC236}">
                  <a16:creationId xmlns:a16="http://schemas.microsoft.com/office/drawing/2014/main" id="{B7C8BE38-9239-17B7-9A6F-D486A69D16B8}"/>
                </a:ext>
              </a:extLst>
            </p:cNvPr>
            <p:cNvSpPr/>
            <p:nvPr/>
          </p:nvSpPr>
          <p:spPr>
            <a:xfrm rot="10399858">
              <a:off x="1361050" y="4164234"/>
              <a:ext cx="1828800" cy="1213070"/>
            </a:xfrm>
            <a:prstGeom prst="arc">
              <a:avLst>
                <a:gd name="adj1" fmla="val 10618774"/>
                <a:gd name="adj2" fmla="val 17096080"/>
              </a:avLst>
            </a:prstGeom>
            <a:ln w="31750">
              <a:gradFill flip="none" rotWithShape="1">
                <a:gsLst>
                  <a:gs pos="0">
                    <a:srgbClr val="FF53A9"/>
                  </a:gs>
                  <a:gs pos="23000">
                    <a:srgbClr val="FF99CC"/>
                  </a:gs>
                  <a:gs pos="64000">
                    <a:srgbClr val="FF99CC"/>
                  </a:gs>
                  <a:gs pos="96000">
                    <a:schemeClr val="bg1"/>
                  </a:gs>
                  <a:gs pos="86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16" name="Freeform: Shape 19">
            <a:extLst>
              <a:ext uri="{FF2B5EF4-FFF2-40B4-BE49-F238E27FC236}">
                <a16:creationId xmlns:a16="http://schemas.microsoft.com/office/drawing/2014/main" id="{4A46FB94-8078-388F-E59F-B29A8CF4FB9F}"/>
              </a:ext>
            </a:extLst>
          </p:cNvPr>
          <p:cNvSpPr>
            <a:spLocks noChangeAspect="1"/>
          </p:cNvSpPr>
          <p:nvPr/>
        </p:nvSpPr>
        <p:spPr>
          <a:xfrm>
            <a:off x="4363896" y="5980486"/>
            <a:ext cx="400298" cy="400702"/>
          </a:xfrm>
          <a:custGeom>
            <a:avLst/>
            <a:gdLst>
              <a:gd name="connsiteX0" fmla="*/ 296958 w 906984"/>
              <a:gd name="connsiteY0" fmla="*/ 0 h 907900"/>
              <a:gd name="connsiteX1" fmla="*/ 587883 w 906984"/>
              <a:gd name="connsiteY1" fmla="*/ 237111 h 907900"/>
              <a:gd name="connsiteX2" fmla="*/ 592535 w 906984"/>
              <a:gd name="connsiteY2" fmla="*/ 283254 h 907900"/>
              <a:gd name="connsiteX3" fmla="*/ 594559 w 906984"/>
              <a:gd name="connsiteY3" fmla="*/ 283050 h 907900"/>
              <a:gd name="connsiteX4" fmla="*/ 906984 w 906984"/>
              <a:gd name="connsiteY4" fmla="*/ 595475 h 907900"/>
              <a:gd name="connsiteX5" fmla="*/ 594559 w 906984"/>
              <a:gd name="connsiteY5" fmla="*/ 907900 h 907900"/>
              <a:gd name="connsiteX6" fmla="*/ 282134 w 906984"/>
              <a:gd name="connsiteY6" fmla="*/ 595475 h 907900"/>
              <a:gd name="connsiteX7" fmla="*/ 282439 w 906984"/>
              <a:gd name="connsiteY7" fmla="*/ 592452 h 907900"/>
              <a:gd name="connsiteX8" fmla="*/ 237110 w 906984"/>
              <a:gd name="connsiteY8" fmla="*/ 587883 h 907900"/>
              <a:gd name="connsiteX9" fmla="*/ 0 w 906984"/>
              <a:gd name="connsiteY9" fmla="*/ 296958 h 907900"/>
              <a:gd name="connsiteX10" fmla="*/ 296958 w 906984"/>
              <a:gd name="connsiteY10" fmla="*/ 0 h 90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6984" h="907900">
                <a:moveTo>
                  <a:pt x="296958" y="0"/>
                </a:moveTo>
                <a:cubicBezTo>
                  <a:pt x="440463" y="0"/>
                  <a:pt x="560193" y="101792"/>
                  <a:pt x="587883" y="237111"/>
                </a:cubicBezTo>
                <a:lnTo>
                  <a:pt x="592535" y="283254"/>
                </a:lnTo>
                <a:lnTo>
                  <a:pt x="594559" y="283050"/>
                </a:lnTo>
                <a:cubicBezTo>
                  <a:pt x="767107" y="283050"/>
                  <a:pt x="906984" y="422927"/>
                  <a:pt x="906984" y="595475"/>
                </a:cubicBezTo>
                <a:cubicBezTo>
                  <a:pt x="906984" y="768023"/>
                  <a:pt x="767107" y="907900"/>
                  <a:pt x="594559" y="907900"/>
                </a:cubicBezTo>
                <a:cubicBezTo>
                  <a:pt x="422011" y="907900"/>
                  <a:pt x="282134" y="768023"/>
                  <a:pt x="282134" y="595475"/>
                </a:cubicBezTo>
                <a:lnTo>
                  <a:pt x="282439" y="592452"/>
                </a:lnTo>
                <a:lnTo>
                  <a:pt x="237110" y="587883"/>
                </a:lnTo>
                <a:cubicBezTo>
                  <a:pt x="101792" y="560193"/>
                  <a:pt x="0" y="440462"/>
                  <a:pt x="0" y="296958"/>
                </a:cubicBezTo>
                <a:cubicBezTo>
                  <a:pt x="0" y="132953"/>
                  <a:pt x="132953" y="0"/>
                  <a:pt x="296958" y="0"/>
                </a:cubicBezTo>
                <a:close/>
              </a:path>
            </a:pathLst>
          </a:custGeom>
          <a:gradFill flip="none" rotWithShape="1">
            <a:gsLst>
              <a:gs pos="94000">
                <a:schemeClr val="accent1">
                  <a:lumMod val="50000"/>
                </a:schemeClr>
              </a:gs>
              <a:gs pos="23000">
                <a:srgbClr val="0F4259"/>
              </a:gs>
              <a:gs pos="84000">
                <a:srgbClr val="113753"/>
              </a:gs>
              <a:gs pos="67000">
                <a:schemeClr val="accent1">
                  <a:lumMod val="50000"/>
                </a:schemeClr>
              </a:gs>
              <a:gs pos="4000">
                <a:srgbClr val="13536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CH" dirty="0"/>
          </a:p>
        </p:txBody>
      </p:sp>
      <p:sp>
        <p:nvSpPr>
          <p:cNvPr id="117" name="Freeform: Shape 20">
            <a:extLst>
              <a:ext uri="{FF2B5EF4-FFF2-40B4-BE49-F238E27FC236}">
                <a16:creationId xmlns:a16="http://schemas.microsoft.com/office/drawing/2014/main" id="{0481024B-9148-8288-A9FE-B31EB5D10276}"/>
              </a:ext>
            </a:extLst>
          </p:cNvPr>
          <p:cNvSpPr>
            <a:spLocks noChangeAspect="1"/>
          </p:cNvSpPr>
          <p:nvPr/>
        </p:nvSpPr>
        <p:spPr>
          <a:xfrm>
            <a:off x="5576126" y="5984581"/>
            <a:ext cx="377673" cy="341470"/>
          </a:xfrm>
          <a:custGeom>
            <a:avLst/>
            <a:gdLst>
              <a:gd name="connsiteX0" fmla="*/ 341145 w 704710"/>
              <a:gd name="connsiteY0" fmla="*/ 0 h 637158"/>
              <a:gd name="connsiteX1" fmla="*/ 491764 w 704710"/>
              <a:gd name="connsiteY1" fmla="*/ 54408 h 637158"/>
              <a:gd name="connsiteX2" fmla="*/ 502577 w 704710"/>
              <a:gd name="connsiteY2" fmla="*/ 64959 h 637158"/>
              <a:gd name="connsiteX3" fmla="*/ 549360 w 704710"/>
              <a:gd name="connsiteY3" fmla="*/ 85009 h 637158"/>
              <a:gd name="connsiteX4" fmla="*/ 704710 w 704710"/>
              <a:gd name="connsiteY4" fmla="*/ 315704 h 637158"/>
              <a:gd name="connsiteX5" fmla="*/ 549360 w 704710"/>
              <a:gd name="connsiteY5" fmla="*/ 546399 h 637158"/>
              <a:gd name="connsiteX6" fmla="*/ 513085 w 704710"/>
              <a:gd name="connsiteY6" fmla="*/ 561945 h 637158"/>
              <a:gd name="connsiteX7" fmla="*/ 491764 w 704710"/>
              <a:gd name="connsiteY7" fmla="*/ 582750 h 637158"/>
              <a:gd name="connsiteX8" fmla="*/ 341145 w 704710"/>
              <a:gd name="connsiteY8" fmla="*/ 637158 h 637158"/>
              <a:gd name="connsiteX9" fmla="*/ 150658 w 704710"/>
              <a:gd name="connsiteY9" fmla="*/ 543848 h 637158"/>
              <a:gd name="connsiteX10" fmla="*/ 150010 w 704710"/>
              <a:gd name="connsiteY10" fmla="*/ 542921 h 637158"/>
              <a:gd name="connsiteX11" fmla="*/ 103203 w 704710"/>
              <a:gd name="connsiteY11" fmla="*/ 512428 h 637158"/>
              <a:gd name="connsiteX12" fmla="*/ 0 w 704710"/>
              <a:gd name="connsiteY12" fmla="*/ 315704 h 637158"/>
              <a:gd name="connsiteX13" fmla="*/ 155350 w 704710"/>
              <a:gd name="connsiteY13" fmla="*/ 85009 h 637158"/>
              <a:gd name="connsiteX14" fmla="*/ 162153 w 704710"/>
              <a:gd name="connsiteY14" fmla="*/ 82093 h 637158"/>
              <a:gd name="connsiteX15" fmla="*/ 190526 w 704710"/>
              <a:gd name="connsiteY15" fmla="*/ 54408 h 637158"/>
              <a:gd name="connsiteX16" fmla="*/ 341145 w 704710"/>
              <a:gd name="connsiteY16" fmla="*/ 0 h 637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04710" h="637158">
                <a:moveTo>
                  <a:pt x="341145" y="0"/>
                </a:moveTo>
                <a:cubicBezTo>
                  <a:pt x="396938" y="0"/>
                  <a:pt x="448769" y="20058"/>
                  <a:pt x="491764" y="54408"/>
                </a:cubicBezTo>
                <a:lnTo>
                  <a:pt x="502577" y="64959"/>
                </a:lnTo>
                <a:lnTo>
                  <a:pt x="549360" y="85009"/>
                </a:lnTo>
                <a:cubicBezTo>
                  <a:pt x="643087" y="135005"/>
                  <a:pt x="704710" y="219672"/>
                  <a:pt x="704710" y="315704"/>
                </a:cubicBezTo>
                <a:cubicBezTo>
                  <a:pt x="704710" y="411736"/>
                  <a:pt x="643087" y="496403"/>
                  <a:pt x="549360" y="546399"/>
                </a:cubicBezTo>
                <a:lnTo>
                  <a:pt x="513085" y="561945"/>
                </a:lnTo>
                <a:lnTo>
                  <a:pt x="491764" y="582750"/>
                </a:lnTo>
                <a:cubicBezTo>
                  <a:pt x="448769" y="617100"/>
                  <a:pt x="396938" y="637158"/>
                  <a:pt x="341145" y="637158"/>
                </a:cubicBezTo>
                <a:cubicBezTo>
                  <a:pt x="266755" y="637158"/>
                  <a:pt x="199408" y="601500"/>
                  <a:pt x="150658" y="543848"/>
                </a:cubicBezTo>
                <a:lnTo>
                  <a:pt x="150010" y="542921"/>
                </a:lnTo>
                <a:lnTo>
                  <a:pt x="103203" y="512428"/>
                </a:lnTo>
                <a:cubicBezTo>
                  <a:pt x="39439" y="462082"/>
                  <a:pt x="0" y="392530"/>
                  <a:pt x="0" y="315704"/>
                </a:cubicBezTo>
                <a:cubicBezTo>
                  <a:pt x="0" y="219672"/>
                  <a:pt x="61623" y="135005"/>
                  <a:pt x="155350" y="85009"/>
                </a:cubicBezTo>
                <a:lnTo>
                  <a:pt x="162153" y="82093"/>
                </a:lnTo>
                <a:lnTo>
                  <a:pt x="190526" y="54408"/>
                </a:lnTo>
                <a:cubicBezTo>
                  <a:pt x="233521" y="20058"/>
                  <a:pt x="285353" y="0"/>
                  <a:pt x="341145" y="0"/>
                </a:cubicBezTo>
                <a:close/>
              </a:path>
            </a:pathLst>
          </a:custGeom>
          <a:gradFill flip="none" rotWithShape="1">
            <a:gsLst>
              <a:gs pos="72000">
                <a:srgbClr val="008080"/>
              </a:gs>
              <a:gs pos="33000">
                <a:srgbClr val="049E84"/>
              </a:gs>
              <a:gs pos="52000">
                <a:srgbClr val="049E84"/>
              </a:gs>
              <a:gs pos="8000">
                <a:srgbClr val="00B49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CH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5B0075C-558E-4715-A676-493B6C5C4B9A}"/>
              </a:ext>
            </a:extLst>
          </p:cNvPr>
          <p:cNvSpPr txBox="1"/>
          <p:nvPr/>
        </p:nvSpPr>
        <p:spPr>
          <a:xfrm>
            <a:off x="199082" y="4783503"/>
            <a:ext cx="3317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Quasi-circular waveform model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5C4ECE9-9AE8-E8CA-BE8E-1D23EB705F5A}"/>
              </a:ext>
            </a:extLst>
          </p:cNvPr>
          <p:cNvSpPr txBox="1"/>
          <p:nvPr/>
        </p:nvSpPr>
        <p:spPr>
          <a:xfrm>
            <a:off x="1451932" y="6432584"/>
            <a:ext cx="758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FF55AB"/>
                </a:solidFill>
              </a:rPr>
              <a:t>Inspiral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4AD9348-31C7-44D5-22D5-9B55CC2884D3}"/>
              </a:ext>
            </a:extLst>
          </p:cNvPr>
          <p:cNvSpPr txBox="1"/>
          <p:nvPr/>
        </p:nvSpPr>
        <p:spPr>
          <a:xfrm>
            <a:off x="4173393" y="6432584"/>
            <a:ext cx="715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C394D"/>
                </a:solidFill>
              </a:rPr>
              <a:t>Merger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1F24007-E292-AE4B-4877-3E7F34B21554}"/>
              </a:ext>
            </a:extLst>
          </p:cNvPr>
          <p:cNvSpPr txBox="1"/>
          <p:nvPr/>
        </p:nvSpPr>
        <p:spPr>
          <a:xfrm>
            <a:off x="5386703" y="6432584"/>
            <a:ext cx="949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08080"/>
                </a:solidFill>
              </a:rPr>
              <a:t>Ringdown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B3854E43-8250-6E29-CD15-43E784FF158A}"/>
              </a:ext>
            </a:extLst>
          </p:cNvPr>
          <p:cNvSpPr txBox="1"/>
          <p:nvPr/>
        </p:nvSpPr>
        <p:spPr>
          <a:xfrm>
            <a:off x="288531" y="3371717"/>
            <a:ext cx="1725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Currently detectable</a:t>
            </a:r>
          </a:p>
        </p:txBody>
      </p:sp>
    </p:spTree>
    <p:extLst>
      <p:ext uri="{BB962C8B-B14F-4D97-AF65-F5344CB8AC3E}">
        <p14:creationId xmlns:p14="http://schemas.microsoft.com/office/powerpoint/2010/main" val="1600841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712DB-8C4A-B011-90AD-D0BDE3249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F2B2369-5CC4-6227-9AC6-14E7689F8144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Regularizing massless WQFT</a:t>
            </a: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E0108AAA-C13D-26DE-1C7F-E1FD52399C7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84EB1D-5E40-EE9F-10CD-E9220EEE0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20</a:t>
            </a:fld>
            <a:endParaRPr lang="en-CH"/>
          </a:p>
        </p:txBody>
      </p:sp>
      <p:pic>
        <p:nvPicPr>
          <p:cNvPr id="30" name="Picture 2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label{eq:regulator_fourier}&#10;  \tilde\rho_{\Lambda}(\omega)&#10;  =&#10;  \frac{\Lambda^2}{\omega^2+\Lambda^2}\, \notag&#10;\end{align}&#10;\end{document}" title="IguanaTex Picture Display">
            <a:extLst>
              <a:ext uri="{FF2B5EF4-FFF2-40B4-BE49-F238E27FC236}">
                <a16:creationId xmlns:a16="http://schemas.microsoft.com/office/drawing/2014/main" id="{883E888E-5A1C-B7E9-2554-73297E73BCE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8325889" y="3865371"/>
            <a:ext cx="1885696" cy="57505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1CB2D6A-A3A9-5925-79F6-4A54FFF44654}"/>
              </a:ext>
            </a:extLst>
          </p:cNvPr>
          <p:cNvSpPr txBox="1"/>
          <p:nvPr/>
        </p:nvSpPr>
        <p:spPr>
          <a:xfrm>
            <a:off x="5442151" y="4010096"/>
            <a:ext cx="2883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with Fourier transformation</a:t>
            </a:r>
            <a:endParaRPr lang="en-CH" dirty="0"/>
          </a:p>
        </p:txBody>
      </p:sp>
      <p:pic>
        <p:nvPicPr>
          <p:cNvPr id="34" name="Picture 3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Longrightarrow$&#10;\end{document}" title="IguanaTex Picture Display">
            <a:extLst>
              <a:ext uri="{FF2B5EF4-FFF2-40B4-BE49-F238E27FC236}">
                <a16:creationId xmlns:a16="http://schemas.microsoft.com/office/drawing/2014/main" id="{26FD2246-27C1-9543-105E-CFB7A10040C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112377" y="5635221"/>
            <a:ext cx="569976" cy="21031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7470C45-A500-553E-B801-445FEEE41B17}"/>
              </a:ext>
            </a:extLst>
          </p:cNvPr>
          <p:cNvCxnSpPr>
            <a:cxnSpLocks/>
          </p:cNvCxnSpPr>
          <p:nvPr/>
        </p:nvCxnSpPr>
        <p:spPr>
          <a:xfrm>
            <a:off x="1596000" y="1773292"/>
            <a:ext cx="9000000" cy="0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\documentclass{article}&#10;\usepackage{amsmath}&#10;\usepackage{physics}&#10;\usepackage{bm}&#10;\usepackage{dsfont}&#10;\usepackage{amsfonts}&#10;\usepackage{feynmp-auto}&#10;\usepackage[dvipsnames]{xcolor}&#10;&#10;\pagestyle{empty}&#10;\begin{document}&#10;\color{black}&#10;\begin{align*}&#10;    X^{\mu}(\tau) &amp;= B^{\mu} + \frac{P^{\mu}}{E} \tau + {\color{violet}Z^{\mu}(\tau)},\quad P^2 =0&#10;\end{align*}&#10;&#10;\end{document}" title="IguanaTex Picture Display">
            <a:extLst>
              <a:ext uri="{FF2B5EF4-FFF2-40B4-BE49-F238E27FC236}">
                <a16:creationId xmlns:a16="http://schemas.microsoft.com/office/drawing/2014/main" id="{6D144CB1-689D-C4AE-5358-A18CE003E60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274283" y="2382672"/>
            <a:ext cx="3884373" cy="464515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B78C54C-2841-0FFA-D788-4B1DBA6E4426}"/>
              </a:ext>
            </a:extLst>
          </p:cNvPr>
          <p:cNvCxnSpPr>
            <a:cxnSpLocks/>
          </p:cNvCxnSpPr>
          <p:nvPr/>
        </p:nvCxnSpPr>
        <p:spPr>
          <a:xfrm>
            <a:off x="10522973" y="1882835"/>
            <a:ext cx="0" cy="586608"/>
          </a:xfrm>
          <a:prstGeom prst="straightConnector1">
            <a:avLst/>
          </a:prstGeom>
          <a:ln w="22225">
            <a:solidFill>
              <a:srgbClr val="83008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>
            <a:extLst>
              <a:ext uri="{FF2B5EF4-FFF2-40B4-BE49-F238E27FC236}">
                <a16:creationId xmlns:a16="http://schemas.microsoft.com/office/drawing/2014/main" id="{D860179D-9197-4087-10AE-E375E706E9A4}"/>
              </a:ext>
            </a:extLst>
          </p:cNvPr>
          <p:cNvSpPr/>
          <p:nvPr/>
        </p:nvSpPr>
        <p:spPr>
          <a:xfrm>
            <a:off x="1636880" y="1773754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FAF78013-0129-7063-8ECD-4CDEE93B8A55}"/>
              </a:ext>
            </a:extLst>
          </p:cNvPr>
          <p:cNvSpPr/>
          <p:nvPr/>
        </p:nvSpPr>
        <p:spPr>
          <a:xfrm>
            <a:off x="1636880" y="1773754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63500">
            <a:solidFill>
              <a:schemeClr val="accent5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D708CA0C-5B6B-09E1-C98A-DCC4379BF732}"/>
              </a:ext>
            </a:extLst>
          </p:cNvPr>
          <p:cNvSpPr/>
          <p:nvPr/>
        </p:nvSpPr>
        <p:spPr>
          <a:xfrm>
            <a:off x="1652953" y="1773754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152400">
            <a:solidFill>
              <a:schemeClr val="accent5">
                <a:lumMod val="75000"/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B80B4E11-B99F-1B9F-EB5B-24FB19CAE3EE}"/>
              </a:ext>
            </a:extLst>
          </p:cNvPr>
          <p:cNvSpPr/>
          <p:nvPr/>
        </p:nvSpPr>
        <p:spPr>
          <a:xfrm>
            <a:off x="1652953" y="1785056"/>
            <a:ext cx="8886093" cy="879230"/>
          </a:xfrm>
          <a:custGeom>
            <a:avLst/>
            <a:gdLst>
              <a:gd name="csX0" fmla="*/ 0 w 8886093"/>
              <a:gd name="csY0" fmla="*/ 0 h 879230"/>
              <a:gd name="csX1" fmla="*/ 1934308 w 8886093"/>
              <a:gd name="csY1" fmla="*/ 11723 h 879230"/>
              <a:gd name="csX2" fmla="*/ 5005754 w 8886093"/>
              <a:gd name="csY2" fmla="*/ 152400 h 879230"/>
              <a:gd name="csX3" fmla="*/ 8886093 w 8886093"/>
              <a:gd name="csY3" fmla="*/ 879230 h 879230"/>
              <a:gd name="csX4" fmla="*/ 8886093 w 8886093"/>
              <a:gd name="csY4" fmla="*/ 879230 h 8792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8886093" h="879230">
                <a:moveTo>
                  <a:pt x="0" y="0"/>
                </a:moveTo>
                <a:lnTo>
                  <a:pt x="1934308" y="11723"/>
                </a:lnTo>
                <a:cubicBezTo>
                  <a:pt x="2768600" y="37123"/>
                  <a:pt x="3847123" y="7816"/>
                  <a:pt x="5005754" y="152400"/>
                </a:cubicBezTo>
                <a:cubicBezTo>
                  <a:pt x="6164385" y="296984"/>
                  <a:pt x="8886093" y="879230"/>
                  <a:pt x="8886093" y="879230"/>
                </a:cubicBezTo>
                <a:lnTo>
                  <a:pt x="8886093" y="879230"/>
                </a:lnTo>
              </a:path>
            </a:pathLst>
          </a:custGeom>
          <a:noFill/>
          <a:ln w="228600">
            <a:solidFill>
              <a:schemeClr val="accent5">
                <a:lumMod val="75000"/>
                <a:alpha val="20000"/>
              </a:schemeClr>
            </a:solidFill>
          </a:ln>
          <a:effectLst>
            <a:glow rad="139700">
              <a:schemeClr val="accent5">
                <a:lumMod val="75000"/>
                <a:alpha val="2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641B11D-AC12-555A-DE52-EDAD7FB7431E}"/>
              </a:ext>
            </a:extLst>
          </p:cNvPr>
          <p:cNvSpPr>
            <a:spLocks noChangeAspect="1"/>
          </p:cNvSpPr>
          <p:nvPr/>
        </p:nvSpPr>
        <p:spPr>
          <a:xfrm>
            <a:off x="3301616" y="1351146"/>
            <a:ext cx="45719" cy="906187"/>
          </a:xfrm>
          <a:prstGeom prst="ellipse">
            <a:avLst/>
          </a:prstGeom>
          <a:gradFill flip="none" rotWithShape="1">
            <a:gsLst>
              <a:gs pos="91000">
                <a:schemeClr val="tx1"/>
              </a:gs>
              <a:gs pos="33000">
                <a:schemeClr val="tx1">
                  <a:lumMod val="75000"/>
                  <a:lumOff val="25000"/>
                </a:schemeClr>
              </a:gs>
              <a:gs pos="64000">
                <a:schemeClr val="tx1">
                  <a:lumMod val="85000"/>
                  <a:lumOff val="15000"/>
                </a:schemeClr>
              </a:gs>
              <a:gs pos="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50000"/>
                <a:lumOff val="50000"/>
                <a:alpha val="7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7" name="Parallelogram 36">
            <a:extLst>
              <a:ext uri="{FF2B5EF4-FFF2-40B4-BE49-F238E27FC236}">
                <a16:creationId xmlns:a16="http://schemas.microsoft.com/office/drawing/2014/main" id="{7F966C24-3CED-8A31-4E49-2727B7E2B8DC}"/>
              </a:ext>
            </a:extLst>
          </p:cNvPr>
          <p:cNvSpPr/>
          <p:nvPr/>
        </p:nvSpPr>
        <p:spPr>
          <a:xfrm rot="5400000" flipV="1">
            <a:off x="2407729" y="1687116"/>
            <a:ext cx="1164543" cy="234247"/>
          </a:xfrm>
          <a:prstGeom prst="parallelogram">
            <a:avLst>
              <a:gd name="adj" fmla="val 58160"/>
            </a:avLst>
          </a:prstGeom>
          <a:gradFill flip="none" rotWithShape="1">
            <a:gsLst>
              <a:gs pos="91000">
                <a:schemeClr val="accent4">
                  <a:lumMod val="75000"/>
                </a:schemeClr>
              </a:gs>
              <a:gs pos="33000">
                <a:schemeClr val="accent4">
                  <a:lumMod val="40000"/>
                  <a:lumOff val="60000"/>
                </a:schemeClr>
              </a:gs>
              <a:gs pos="64000">
                <a:schemeClr val="accent4">
                  <a:lumMod val="60000"/>
                  <a:lumOff val="40000"/>
                </a:schemeClr>
              </a:gs>
              <a:gs pos="4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50000"/>
                <a:lumOff val="50000"/>
                <a:alpha val="7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926E1D6C-4C98-2798-A460-1B19D207C93E}"/>
              </a:ext>
            </a:extLst>
          </p:cNvPr>
          <p:cNvSpPr/>
          <p:nvPr/>
        </p:nvSpPr>
        <p:spPr>
          <a:xfrm rot="5400000" flipV="1">
            <a:off x="2559294" y="1687116"/>
            <a:ext cx="1164543" cy="234247"/>
          </a:xfrm>
          <a:prstGeom prst="parallelogram">
            <a:avLst>
              <a:gd name="adj" fmla="val 58160"/>
            </a:avLst>
          </a:prstGeom>
          <a:gradFill flip="none" rotWithShape="1">
            <a:gsLst>
              <a:gs pos="91000">
                <a:schemeClr val="tx2">
                  <a:lumMod val="90000"/>
                  <a:lumOff val="10000"/>
                </a:schemeClr>
              </a:gs>
              <a:gs pos="33000">
                <a:schemeClr val="tx2">
                  <a:lumMod val="50000"/>
                  <a:lumOff val="50000"/>
                </a:schemeClr>
              </a:gs>
              <a:gs pos="64000">
                <a:schemeClr val="tx2">
                  <a:lumMod val="75000"/>
                  <a:lumOff val="25000"/>
                </a:schemeClr>
              </a:gs>
              <a:gs pos="4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50000"/>
                <a:lumOff val="50000"/>
                <a:alpha val="7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Parallelogram 38">
            <a:extLst>
              <a:ext uri="{FF2B5EF4-FFF2-40B4-BE49-F238E27FC236}">
                <a16:creationId xmlns:a16="http://schemas.microsoft.com/office/drawing/2014/main" id="{B4B76E5F-D1E2-A5D1-0292-5CDDABD8D4A0}"/>
              </a:ext>
            </a:extLst>
          </p:cNvPr>
          <p:cNvSpPr/>
          <p:nvPr/>
        </p:nvSpPr>
        <p:spPr>
          <a:xfrm rot="5400000" flipV="1">
            <a:off x="2719344" y="1687116"/>
            <a:ext cx="1164543" cy="234247"/>
          </a:xfrm>
          <a:prstGeom prst="parallelogram">
            <a:avLst>
              <a:gd name="adj" fmla="val 58160"/>
            </a:avLst>
          </a:prstGeom>
          <a:gradFill flip="none" rotWithShape="1">
            <a:gsLst>
              <a:gs pos="91000">
                <a:schemeClr val="tx1"/>
              </a:gs>
              <a:gs pos="33000">
                <a:schemeClr val="tx1">
                  <a:lumMod val="75000"/>
                  <a:lumOff val="25000"/>
                </a:schemeClr>
              </a:gs>
              <a:gs pos="64000">
                <a:schemeClr val="tx1">
                  <a:lumMod val="85000"/>
                  <a:lumOff val="15000"/>
                </a:schemeClr>
              </a:gs>
              <a:gs pos="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50000"/>
                <a:lumOff val="50000"/>
                <a:alpha val="7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40" name="Picture 3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*}&#10;&amp;\rho_{\Lambda}(P\cdot x)\\&#10;\xrightarrow{\Lambda\rightarrow \infty} \,&amp;\delta(P\cdot x)&#10;\end{align*}&#10;&#10;\end{document}" title="IguanaTex Picture Display">
            <a:extLst>
              <a:ext uri="{FF2B5EF4-FFF2-40B4-BE49-F238E27FC236}">
                <a16:creationId xmlns:a16="http://schemas.microsoft.com/office/drawing/2014/main" id="{4A7C064C-6232-9BA5-55B8-EAC4779F93F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2133546" y="2613102"/>
            <a:ext cx="1702816" cy="735584"/>
          </a:xfrm>
          <a:prstGeom prst="rect">
            <a:avLst/>
          </a:prstGeom>
        </p:spPr>
      </p:pic>
      <p:sp>
        <p:nvSpPr>
          <p:cNvPr id="41" name="Parallelogram 40">
            <a:extLst>
              <a:ext uri="{FF2B5EF4-FFF2-40B4-BE49-F238E27FC236}">
                <a16:creationId xmlns:a16="http://schemas.microsoft.com/office/drawing/2014/main" id="{DAD1EE2A-BFD9-2D89-F08C-894FE57C864C}"/>
              </a:ext>
            </a:extLst>
          </p:cNvPr>
          <p:cNvSpPr/>
          <p:nvPr/>
        </p:nvSpPr>
        <p:spPr>
          <a:xfrm rot="5400000" flipV="1">
            <a:off x="2872171" y="1687116"/>
            <a:ext cx="1164543" cy="234247"/>
          </a:xfrm>
          <a:prstGeom prst="parallelogram">
            <a:avLst>
              <a:gd name="adj" fmla="val 58160"/>
            </a:avLst>
          </a:prstGeom>
          <a:gradFill flip="none" rotWithShape="1">
            <a:gsLst>
              <a:gs pos="91000">
                <a:schemeClr val="tx2">
                  <a:lumMod val="90000"/>
                  <a:lumOff val="10000"/>
                </a:schemeClr>
              </a:gs>
              <a:gs pos="33000">
                <a:schemeClr val="tx2">
                  <a:lumMod val="50000"/>
                  <a:lumOff val="50000"/>
                </a:schemeClr>
              </a:gs>
              <a:gs pos="64000">
                <a:schemeClr val="tx2">
                  <a:lumMod val="75000"/>
                  <a:lumOff val="25000"/>
                </a:schemeClr>
              </a:gs>
              <a:gs pos="4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50000"/>
                <a:lumOff val="50000"/>
                <a:alpha val="7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Parallelogram 41">
            <a:extLst>
              <a:ext uri="{FF2B5EF4-FFF2-40B4-BE49-F238E27FC236}">
                <a16:creationId xmlns:a16="http://schemas.microsoft.com/office/drawing/2014/main" id="{B92C610B-6D66-54CE-E842-86B1A35C72A3}"/>
              </a:ext>
            </a:extLst>
          </p:cNvPr>
          <p:cNvSpPr/>
          <p:nvPr/>
        </p:nvSpPr>
        <p:spPr>
          <a:xfrm rot="5400000" flipV="1">
            <a:off x="3049870" y="1687116"/>
            <a:ext cx="1164543" cy="234247"/>
          </a:xfrm>
          <a:prstGeom prst="parallelogram">
            <a:avLst>
              <a:gd name="adj" fmla="val 58160"/>
            </a:avLst>
          </a:prstGeom>
          <a:gradFill flip="none" rotWithShape="1">
            <a:gsLst>
              <a:gs pos="91000">
                <a:schemeClr val="accent4">
                  <a:lumMod val="75000"/>
                </a:schemeClr>
              </a:gs>
              <a:gs pos="33000">
                <a:schemeClr val="accent4">
                  <a:lumMod val="40000"/>
                  <a:lumOff val="60000"/>
                </a:schemeClr>
              </a:gs>
              <a:gs pos="64000">
                <a:schemeClr val="accent4">
                  <a:lumMod val="60000"/>
                  <a:lumOff val="40000"/>
                </a:schemeClr>
              </a:gs>
              <a:gs pos="4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50000"/>
                <a:lumOff val="50000"/>
                <a:alpha val="7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2713982-3C05-9B1E-D063-57CD20698C02}"/>
              </a:ext>
            </a:extLst>
          </p:cNvPr>
          <p:cNvSpPr txBox="1"/>
          <p:nvPr/>
        </p:nvSpPr>
        <p:spPr>
          <a:xfrm>
            <a:off x="1508753" y="4010096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Choose</a:t>
            </a:r>
            <a:endParaRPr lang="en-CH" dirty="0"/>
          </a:p>
        </p:txBody>
      </p:sp>
      <p:pic>
        <p:nvPicPr>
          <p:cNvPr id="45" name="Picture 44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*}&#10;  \rho_\Lambda(\sigma)&#10;  =&#10;  \frac{\Lambda}{2}&#10;  \exp(-\Lambda |\sigma|)\, &#10;\end{align*}&#10;&#10;\end{document}" title="IguanaTex Picture Display">
            <a:extLst>
              <a:ext uri="{FF2B5EF4-FFF2-40B4-BE49-F238E27FC236}">
                <a16:creationId xmlns:a16="http://schemas.microsoft.com/office/drawing/2014/main" id="{0D8B61C3-614B-5D41-CD4D-CE270BB5AFA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2515841" y="3903650"/>
            <a:ext cx="2466848" cy="524256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634C1400-7EC5-7A0B-3880-3132A435B57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07124" y="5240312"/>
            <a:ext cx="3182324" cy="969851"/>
          </a:xfrm>
          <a:prstGeom prst="rect">
            <a:avLst/>
          </a:prstGeom>
        </p:spPr>
      </p:pic>
      <p:pic>
        <p:nvPicPr>
          <p:cNvPr id="5" name="Picture 4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*}&#10;\sim \,\color{OliveGreen}\frac{\Lambda^2}{{k^+}^2+\Lambda^2}\color{black}&#10;\end{equation*}&#10;&#10;\end{document}" title="IguanaTex Picture Display">
            <a:extLst>
              <a:ext uri="{FF2B5EF4-FFF2-40B4-BE49-F238E27FC236}">
                <a16:creationId xmlns:a16="http://schemas.microsoft.com/office/drawing/2014/main" id="{4E0A8D13-3ABE-21FB-BF66-9AF86C77C3F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6724127" y="5421453"/>
            <a:ext cx="1345184" cy="60756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0409ABB-117D-E53E-C70D-220797559E86}"/>
              </a:ext>
            </a:extLst>
          </p:cNvPr>
          <p:cNvCxnSpPr>
            <a:cxnSpLocks/>
          </p:cNvCxnSpPr>
          <p:nvPr/>
        </p:nvCxnSpPr>
        <p:spPr>
          <a:xfrm>
            <a:off x="3658713" y="1793279"/>
            <a:ext cx="318722" cy="0"/>
          </a:xfrm>
          <a:prstGeom prst="line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057327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E7D5E-792D-1BCD-1875-A9BB5F6DE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C6E2E1E-6B5E-5B99-BF65-1FA08AB5944E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The shockwave metric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6E63E8-9A75-4892-6745-7D85909B4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21</a:t>
            </a:fld>
            <a:endParaRPr lang="en-CH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6FE95F5-988E-670A-6191-99CA46D2B33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7607091-6834-F35E-3D31-04D5F2BA4D3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77012" y="3654845"/>
            <a:ext cx="1066800" cy="1147313"/>
          </a:xfrm>
          <a:prstGeom prst="rect">
            <a:avLst/>
          </a:prstGeom>
        </p:spPr>
      </p:pic>
      <p:pic>
        <p:nvPicPr>
          <p:cNvPr id="12" name="Picture 11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ell_1$&#10;&#10;\end{document}" title="IguanaTex Picture Display">
            <a:extLst>
              <a:ext uri="{FF2B5EF4-FFF2-40B4-BE49-F238E27FC236}">
                <a16:creationId xmlns:a16="http://schemas.microsoft.com/office/drawing/2014/main" id="{98C6425E-EC74-D22D-C217-D57CD96905B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029412" y="3413545"/>
            <a:ext cx="186944" cy="215392"/>
          </a:xfrm>
          <a:prstGeom prst="rect">
            <a:avLst/>
          </a:prstGeom>
        </p:spPr>
      </p:pic>
      <p:pic>
        <p:nvPicPr>
          <p:cNvPr id="16" name="Picture 1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ell_2$&#10;&#10;\end{document}" title="IguanaTex Picture Display">
            <a:extLst>
              <a:ext uri="{FF2B5EF4-FFF2-40B4-BE49-F238E27FC236}">
                <a16:creationId xmlns:a16="http://schemas.microsoft.com/office/drawing/2014/main" id="{22C6B0A1-3DA3-B960-A09A-91B0A1F12D3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588212" y="3413545"/>
            <a:ext cx="193040" cy="215392"/>
          </a:xfrm>
          <a:prstGeom prst="rect">
            <a:avLst/>
          </a:prstGeom>
        </p:spPr>
      </p:pic>
      <p:pic>
        <p:nvPicPr>
          <p:cNvPr id="4" name="Picture 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&#10;\begin{align}\label{ASG2}&#10;    = \int_{\ell_1}\frac{\color{OliveGreen}\Lambda^4 \color{black} \dd(P\cdot\ell_1)\dd(P\cdot\ell_2)P^{\mu_{1}}P^{\nu_{1}}P^{\mu_{2}}P^{\nu_{2}}\Omega_{\mu_1\nu_1\mu_2\nu_2;\mu\nu}(\ell_1,\ell_2)}{\color{OliveGreen}({\ell_1^+}^2+\Lambda^2)({\ell_2^+}^2+\Lambda^2)\color{black} \ell_1^2\ell_2^2}\sim P^2,P\!\cdot\!\ell_1 , P\!\cdot \!\ell_2=0\, \notag&#10;\end{align}&#10;&#10;\end{document}" title="IguanaTex Picture Display">
            <a:extLst>
              <a:ext uri="{FF2B5EF4-FFF2-40B4-BE49-F238E27FC236}">
                <a16:creationId xmlns:a16="http://schemas.microsoft.com/office/drawing/2014/main" id="{B05AF894-E121-A3DF-64C3-FD25E387F4B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2044990" y="3803930"/>
            <a:ext cx="8942832" cy="690880"/>
          </a:xfrm>
          <a:prstGeom prst="rect">
            <a:avLst/>
          </a:prstGeom>
        </p:spPr>
      </p:pic>
      <p:pic>
        <p:nvPicPr>
          <p:cNvPr id="23" name="Picture 2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}&#10;\sim \int \d^D{\ell_1}\frac{\delta(\ell_1^{-}) }{\ell_{1}^2}\color{OliveGreen}{\frac{\Lambda^2}{{\ell_1^+}^2 +\Lambda^2}}\color{black} = \Bigg(\!\int\frac{\d\ell_1^+}{2}\color{OliveGreen}{\frac{\Lambda^2}{{\ell_1^+}^2 +\Lambda^2}}\color{black}\Bigg)\int \d^{D-2} {\belln{1}}\frac1{\belln{1}^2}\, \notag&#10;\end{equation}&#10;&#10;\end{document}" title="IguanaTex Picture Display">
            <a:extLst>
              <a:ext uri="{FF2B5EF4-FFF2-40B4-BE49-F238E27FC236}">
                <a16:creationId xmlns:a16="http://schemas.microsoft.com/office/drawing/2014/main" id="{103C6F37-B78A-E8B2-8DE0-9C0E3D2994A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1588212" y="5293237"/>
            <a:ext cx="7193283" cy="757936"/>
          </a:xfrm>
          <a:prstGeom prst="rect">
            <a:avLst/>
          </a:prstGeom>
        </p:spPr>
      </p:pic>
      <p:pic>
        <p:nvPicPr>
          <p:cNvPr id="39" name="Picture 38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CadetBlue}&#10;\begin{align*}&#10; \ell^{\mu} = \frac{\ell^+e^{\mu} + \ell^-{\bar e}^{\mu}}{2} + \bperp{\ell}^{\mu}&#10;\end{align*}&#10;\end{document}" title="IguanaTex Picture Display">
            <a:extLst>
              <a:ext uri="{FF2B5EF4-FFF2-40B4-BE49-F238E27FC236}">
                <a16:creationId xmlns:a16="http://schemas.microsoft.com/office/drawing/2014/main" id="{0477305F-C8E5-6DF0-B6B0-022A3D61147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9137088" y="5028664"/>
            <a:ext cx="2576576" cy="54660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293F74A-1300-DC3A-B26F-77944E250260}"/>
              </a:ext>
            </a:extLst>
          </p:cNvPr>
          <p:cNvSpPr txBox="1"/>
          <p:nvPr/>
        </p:nvSpPr>
        <p:spPr>
          <a:xfrm>
            <a:off x="9068490" y="4584957"/>
            <a:ext cx="2792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606EC4"/>
                </a:solidFill>
              </a:rPr>
              <a:t>Light-cone decomposition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670309-BAF0-0E7A-EF15-464D03042AB3}"/>
              </a:ext>
            </a:extLst>
          </p:cNvPr>
          <p:cNvSpPr txBox="1"/>
          <p:nvPr/>
        </p:nvSpPr>
        <p:spPr>
          <a:xfrm>
            <a:off x="5178334" y="6461065"/>
            <a:ext cx="2443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09900"/>
                </a:solidFill>
              </a:rPr>
              <a:t>Regularised!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1C074A8C-2D04-C6F7-9A49-5CA83DC44508}"/>
              </a:ext>
            </a:extLst>
          </p:cNvPr>
          <p:cNvSpPr/>
          <p:nvPr/>
        </p:nvSpPr>
        <p:spPr>
          <a:xfrm rot="5400000">
            <a:off x="5607268" y="5369452"/>
            <a:ext cx="291481" cy="1933194"/>
          </a:xfrm>
          <a:prstGeom prst="rightBrace">
            <a:avLst/>
          </a:prstGeom>
          <a:ln>
            <a:solidFill>
              <a:srgbClr val="009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0099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85CB5C-2703-919A-6FA2-AC780F396DB4}"/>
              </a:ext>
            </a:extLst>
          </p:cNvPr>
          <p:cNvSpPr txBox="1"/>
          <p:nvPr/>
        </p:nvSpPr>
        <p:spPr>
          <a:xfrm>
            <a:off x="3042000" y="286147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b="1" dirty="0"/>
              <a:t>2PM</a:t>
            </a:r>
            <a:r>
              <a:rPr lang="en-CH" sz="1800" dirty="0"/>
              <a:t> contribution</a:t>
            </a:r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FE4C50-E1C0-59A3-3DD9-2EDC264627AA}"/>
              </a:ext>
            </a:extLst>
          </p:cNvPr>
          <p:cNvSpPr txBox="1"/>
          <p:nvPr/>
        </p:nvSpPr>
        <p:spPr>
          <a:xfrm>
            <a:off x="2954274" y="9541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b="1" dirty="0"/>
              <a:t>1</a:t>
            </a:r>
            <a:r>
              <a:rPr lang="en-CH" sz="1800" b="1" dirty="0"/>
              <a:t>PM</a:t>
            </a:r>
            <a:r>
              <a:rPr lang="en-CH" sz="1800" dirty="0"/>
              <a:t> contribution</a:t>
            </a:r>
            <a:endParaRPr lang="en-CH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15C6D94-EA19-F938-865F-ED0000F8EEB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08336" y="155701"/>
            <a:ext cx="2918666" cy="4695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942AF4-DB5F-EDB4-9565-771CC2D28AA1}"/>
              </a:ext>
            </a:extLst>
          </p:cNvPr>
          <p:cNvSpPr txBox="1"/>
          <p:nvPr/>
        </p:nvSpPr>
        <p:spPr>
          <a:xfrm>
            <a:off x="9529706" y="7747945"/>
            <a:ext cx="39158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Aichelburg</a:t>
            </a:r>
            <a:r>
              <a:rPr lang="en-US" sz="1600" dirty="0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Sexl</a:t>
            </a:r>
            <a:r>
              <a:rPr lang="en-US" sz="1600" dirty="0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1971</a:t>
            </a:r>
            <a:endParaRPr lang="en-CH" sz="1600" dirty="0">
              <a:solidFill>
                <a:srgbClr val="0072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\kappa_D  \vev{h_{\mu\nu}(x)}_{1\mathrm{PM}} =\kappa_D \int_{k} e^{-\I k\cdot x}\;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8925DA08-AB0F-9DEE-5BDA-2C08E7ECAB4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877012" y="1765408"/>
            <a:ext cx="2973629" cy="519379"/>
          </a:xfrm>
          <a:prstGeom prst="rect">
            <a:avLst/>
          </a:prstGeom>
        </p:spPr>
      </p:pic>
      <p:pic>
        <p:nvPicPr>
          <p:cNvPr id="15" name="Picture 14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black}&#10;\begin{align}&#10;= \frac{\kappa_{D}^2}{2} P_{\mu} P_{\nu} \int_{k} e^{-\I k\cdot x} \frac{\dd(k\cdot P)}{k^{2}}=4 G \delta(P\cdot x) \Gamma(-\epsilon)\bigg(\frac{\bperp{x}^2}{4\euler^\mascheroni L^2}\bigg)^\eps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966D823A-03EB-52DF-CAC4-307562C5EDA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5512319" y="1681450"/>
            <a:ext cx="5897880" cy="559613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2C869BA8-98BD-B7F4-0ED1-1ADD7115231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164319" y="1627704"/>
            <a:ext cx="952078" cy="1044964"/>
          </a:xfrm>
          <a:prstGeom prst="rect">
            <a:avLst/>
          </a:prstGeom>
        </p:spPr>
      </p:pic>
      <p:pic>
        <p:nvPicPr>
          <p:cNvPr id="18" name="Picture 17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RedViolet!80!black!100!}&#10;\begin{align}f(\bperp{x}^2)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27E95654-4DB0-FB5B-F2B2-BF4DDDCA6F9A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10278102" y="999040"/>
            <a:ext cx="731672" cy="324421"/>
          </a:xfrm>
          <a:prstGeom prst="rect">
            <a:avLst/>
          </a:prstGeom>
        </p:spPr>
      </p:pic>
      <p:sp>
        <p:nvSpPr>
          <p:cNvPr id="22" name="Left Brace 21">
            <a:extLst>
              <a:ext uri="{FF2B5EF4-FFF2-40B4-BE49-F238E27FC236}">
                <a16:creationId xmlns:a16="http://schemas.microsoft.com/office/drawing/2014/main" id="{E6E0F49C-E4AA-0DEA-AE4A-A79FF65EB885}"/>
              </a:ext>
            </a:extLst>
          </p:cNvPr>
          <p:cNvSpPr/>
          <p:nvPr/>
        </p:nvSpPr>
        <p:spPr>
          <a:xfrm rot="5400000">
            <a:off x="10463109" y="593245"/>
            <a:ext cx="257862" cy="1840516"/>
          </a:xfrm>
          <a:prstGeom prst="leftBrace">
            <a:avLst/>
          </a:prstGeom>
          <a:ln>
            <a:solidFill>
              <a:srgbClr val="78008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0118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B1905-1E7B-91A6-B8C4-33EED8DFE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AC4D47C-5A91-398B-C30F-476E6DEF2404}"/>
              </a:ext>
            </a:extLst>
          </p:cNvPr>
          <p:cNvSpPr/>
          <p:nvPr/>
        </p:nvSpPr>
        <p:spPr>
          <a:xfrm>
            <a:off x="2823488" y="5835677"/>
            <a:ext cx="6545024" cy="867288"/>
          </a:xfrm>
          <a:prstGeom prst="rect">
            <a:avLst/>
          </a:prstGeom>
          <a:solidFill>
            <a:schemeClr val="bg2">
              <a:lumMod val="25000"/>
              <a:alpha val="5000"/>
            </a:schemeClr>
          </a:solidFill>
          <a:ln w="254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E0896A-8B06-40F4-C43B-4DBED62795FD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The shockwave metric</a:t>
            </a:r>
          </a:p>
        </p:txBody>
      </p:sp>
      <p:pic>
        <p:nvPicPr>
          <p:cNvPr id="13" name="Picture 1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\vev{h_{\mu\nu}(x)} = \int_{k} e^{-\I k\cdot x}\;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E825D0B2-4CEB-B2BD-C76B-D4266E9EB70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391558" y="3728149"/>
            <a:ext cx="2157984" cy="57708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848694B-9BB6-AAB7-DDD2-76EF3D8C55B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830655" y="3642626"/>
            <a:ext cx="952079" cy="1230735"/>
          </a:xfrm>
          <a:prstGeom prst="rect">
            <a:avLst/>
          </a:prstGeom>
        </p:spPr>
      </p:pic>
      <p:pic>
        <p:nvPicPr>
          <p:cNvPr id="4" name="Picture 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= \int_{k} e^{-\I k\cdot x}\;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EA85254D-8B5A-7E06-6951-D0E5AD9E088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293259" y="3728149"/>
            <a:ext cx="1166368" cy="577088"/>
          </a:xfrm>
          <a:prstGeom prst="rect">
            <a:avLst/>
          </a:prstGeom>
        </p:spPr>
      </p:pic>
      <p:pic>
        <p:nvPicPr>
          <p:cNvPr id="38" name="Picture 3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\begin{align}&#10;&amp;= \int_{\ell_1,\ldots,\ell_{n-1}}\Bigg(\prod_{i=1}^n\frac{\dd(P\cdot\ell_i)P^{\mu_i}P^{\nu_i}}{\ell_i^2}\Bigg)\Omega_{\mu_1\nu_1\cdots\mu_n\nu_n;\mu\nu}(\ell_1,\ldots,\ell_n)\,\,\sim\,\, P^2,\,P\cdot\ell_i = 0\nonumber&#10;\end{align}&#10;&#10;\end{document}" title="IguanaTex Picture Display">
            <a:extLst>
              <a:ext uri="{FF2B5EF4-FFF2-40B4-BE49-F238E27FC236}">
                <a16:creationId xmlns:a16="http://schemas.microsoft.com/office/drawing/2014/main" id="{4820894B-937F-B31B-7B3C-FBADE5B7D1D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640584" y="1658374"/>
            <a:ext cx="8713216" cy="757936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5B5F2C07-0719-065F-B91D-D6CFF984D92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49563" y="1407234"/>
            <a:ext cx="1594138" cy="1374944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1A946816-4692-0156-4482-5C7A86D926F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706995" y="3735511"/>
            <a:ext cx="952078" cy="1044964"/>
          </a:xfrm>
          <a:prstGeom prst="rect">
            <a:avLst/>
          </a:prstGeom>
        </p:spPr>
      </p:pic>
      <p:pic>
        <p:nvPicPr>
          <p:cNvPr id="40" name="Picture 3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\begin{equation}&#10;\d s^{2} = \d x^-\, \d x^+ - \d \bperp{x}^{2}&#10;+ 4G\delta(P\cdot x)\log\!\bigg(\frac{\bperp{x}^{2}}{4L^{2}}\bigg)(P\cdot \d x)^{2}\, \nonumber&#10;\end{equation}&#10;&#10;\end{document}" title="IguanaTex Picture Display">
            <a:extLst>
              <a:ext uri="{FF2B5EF4-FFF2-40B4-BE49-F238E27FC236}">
                <a16:creationId xmlns:a16="http://schemas.microsoft.com/office/drawing/2014/main" id="{8566F5D2-C71C-05DE-1C84-8104BE868E8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3054096" y="5953835"/>
            <a:ext cx="6083808" cy="62179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43A6A6-F2E9-B395-B44B-C93F0F704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22</a:t>
            </a:fld>
            <a:endParaRPr lang="en-CH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56060BF-24A7-DF7A-F382-E10D1DD062D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FA0901-8FB1-7FBD-311F-0614955EDA97}"/>
              </a:ext>
            </a:extLst>
          </p:cNvPr>
          <p:cNvSpPr txBox="1"/>
          <p:nvPr/>
        </p:nvSpPr>
        <p:spPr>
          <a:xfrm>
            <a:off x="9599120" y="5926177"/>
            <a:ext cx="39158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Aichelburg</a:t>
            </a:r>
            <a:r>
              <a:rPr lang="en-US" sz="1600" dirty="0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Sexl</a:t>
            </a:r>
            <a:r>
              <a:rPr lang="en-US" sz="1600" dirty="0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1971</a:t>
            </a:r>
            <a:endParaRPr lang="en-CH" sz="1600" dirty="0">
              <a:solidFill>
                <a:srgbClr val="0072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AD5CBF-B2B6-BBBE-28EB-FED2A1E431DF}"/>
              </a:ext>
            </a:extLst>
          </p:cNvPr>
          <p:cNvSpPr txBox="1"/>
          <p:nvPr/>
        </p:nvSpPr>
        <p:spPr>
          <a:xfrm>
            <a:off x="2771274" y="970367"/>
            <a:ext cx="6649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dirty="0"/>
              <a:t>Higher-point contributions </a:t>
            </a:r>
            <a:r>
              <a:rPr lang="en-CH" sz="1800" b="1" dirty="0"/>
              <a:t>vanish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5B2FC9-B837-3800-8C9C-53FD05DEAC73}"/>
              </a:ext>
            </a:extLst>
          </p:cNvPr>
          <p:cNvSpPr txBox="1"/>
          <p:nvPr/>
        </p:nvSpPr>
        <p:spPr>
          <a:xfrm>
            <a:off x="2771274" y="3007718"/>
            <a:ext cx="6649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b="1" dirty="0"/>
              <a:t>Truncation</a:t>
            </a:r>
            <a:r>
              <a:rPr lang="en-CH" sz="1800" dirty="0"/>
              <a:t> at 1PM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2A557A-F328-ED02-E466-C3E5E512BAB3}"/>
              </a:ext>
            </a:extLst>
          </p:cNvPr>
          <p:cNvSpPr txBox="1"/>
          <p:nvPr/>
        </p:nvSpPr>
        <p:spPr>
          <a:xfrm>
            <a:off x="2771274" y="5081671"/>
            <a:ext cx="6649452" cy="571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CH" sz="1800" dirty="0"/>
              <a:t>4D limit recovers </a:t>
            </a:r>
            <a:r>
              <a:rPr lang="en-CH" sz="1800" b="1" dirty="0">
                <a:solidFill>
                  <a:srgbClr val="830084"/>
                </a:solidFill>
              </a:rPr>
              <a:t>Aichelburg-Sexl shockwave background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43F44EF-B7A1-3BC0-43C7-52888AB4B28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808336" y="155701"/>
            <a:ext cx="2918666" cy="469565"/>
          </a:xfrm>
          <a:prstGeom prst="rect">
            <a:avLst/>
          </a:prstGeom>
        </p:spPr>
      </p:pic>
      <p:pic>
        <p:nvPicPr>
          <p:cNvPr id="18" name="Picture 17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black}&#10;\begin{align}&#10;= 4 G \delta(P\cdot x) \Gamma(-\epsilon)\bigg(\frac{\bperp{x}^2}{4\euler^\mascheroni L^2}\bigg)^\eps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52646B66-ACE0-12E2-4770-93E8E7A6DF0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7724458" y="3949294"/>
            <a:ext cx="3019349" cy="559613"/>
          </a:xfrm>
          <a:prstGeom prst="rect">
            <a:avLst/>
          </a:prstGeom>
        </p:spPr>
      </p:pic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RedViolet!80!black!100!}&#10;\begin{align}f(\bperp{x}^2)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1D9C3076-C410-D814-9074-045C57127D9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9532708" y="3266883"/>
            <a:ext cx="731672" cy="324421"/>
          </a:xfrm>
          <a:prstGeom prst="rect">
            <a:avLst/>
          </a:prstGeom>
        </p:spPr>
      </p:pic>
      <p:sp>
        <p:nvSpPr>
          <p:cNvPr id="15" name="Left Brace 14">
            <a:extLst>
              <a:ext uri="{FF2B5EF4-FFF2-40B4-BE49-F238E27FC236}">
                <a16:creationId xmlns:a16="http://schemas.microsoft.com/office/drawing/2014/main" id="{1F9C13D1-EE3B-691D-FB51-FBD0059007A6}"/>
              </a:ext>
            </a:extLst>
          </p:cNvPr>
          <p:cNvSpPr/>
          <p:nvPr/>
        </p:nvSpPr>
        <p:spPr>
          <a:xfrm rot="5400000">
            <a:off x="9717715" y="2861088"/>
            <a:ext cx="257862" cy="1840516"/>
          </a:xfrm>
          <a:prstGeom prst="leftBrace">
            <a:avLst/>
          </a:prstGeom>
          <a:ln>
            <a:solidFill>
              <a:srgbClr val="78008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779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4" grpId="0"/>
      <p:bldP spid="16" grpId="0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9AD3A-1DAA-A4FF-A401-F0C739843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4886892-238B-92EB-F621-A9FD6FBA42D1}"/>
              </a:ext>
            </a:extLst>
          </p:cNvPr>
          <p:cNvSpPr/>
          <p:nvPr/>
        </p:nvSpPr>
        <p:spPr>
          <a:xfrm>
            <a:off x="2371174" y="2096215"/>
            <a:ext cx="1736799" cy="2276773"/>
          </a:xfrm>
          <a:prstGeom prst="roundRect">
            <a:avLst/>
          </a:prstGeom>
          <a:solidFill>
            <a:schemeClr val="accent5">
              <a:lumMod val="60000"/>
              <a:lumOff val="40000"/>
              <a:alpha val="20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83008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DEFF7F-429D-D72C-75B7-A6A0FE456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771"/>
            <a:ext cx="10515600" cy="1325563"/>
          </a:xfrm>
        </p:spPr>
        <p:txBody>
          <a:bodyPr/>
          <a:lstStyle/>
          <a:p>
            <a:pPr algn="ctr"/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Goal:</a:t>
            </a:r>
            <a:r>
              <a:rPr lang="en-CH" dirty="0">
                <a:solidFill>
                  <a:srgbClr val="409F9F"/>
                </a:solidFill>
                <a:cs typeface="Aharoni" panose="02010803020104030203" pitchFamily="2" charset="-79"/>
              </a:rPr>
              <a:t> 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Exact in </a:t>
            </a:r>
            <a:r>
              <a:rPr lang="en-CH" i="1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  waveform at 1SF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55A326-8D45-19CD-67FA-F3D91A4CD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23</a:t>
            </a:fld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19C584-F169-E526-E87A-D5A13AE5B670}"/>
              </a:ext>
            </a:extLst>
          </p:cNvPr>
          <p:cNvSpPr/>
          <p:nvPr/>
        </p:nvSpPr>
        <p:spPr>
          <a:xfrm>
            <a:off x="974249" y="3023952"/>
            <a:ext cx="1010634" cy="328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 title="IguanaTex Picture Display">
            <a:extLst>
              <a:ext uri="{FF2B5EF4-FFF2-40B4-BE49-F238E27FC236}">
                <a16:creationId xmlns:a16="http://schemas.microsoft.com/office/drawing/2014/main" id="{FBD86500-43FE-8B35-5596-0750D333605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74249" y="3023952"/>
            <a:ext cx="1010634" cy="307891"/>
          </a:xfrm>
          <a:prstGeom prst="rect">
            <a:avLst/>
          </a:prstGeom>
        </p:spPr>
      </p:pic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BBB7AB19-DB9C-F291-2318-D58746DC069B}"/>
              </a:ext>
            </a:extLst>
          </p:cNvPr>
          <p:cNvSpPr/>
          <p:nvPr/>
        </p:nvSpPr>
        <p:spPr>
          <a:xfrm flipH="1">
            <a:off x="6291337" y="359352"/>
            <a:ext cx="1166738" cy="484822"/>
          </a:xfrm>
          <a:custGeom>
            <a:avLst/>
            <a:gdLst>
              <a:gd name="connsiteX0" fmla="*/ 0 w 11842009"/>
              <a:gd name="connsiteY0" fmla="*/ 3107575 h 5273844"/>
              <a:gd name="connsiteX1" fmla="*/ 725621 w 11842009"/>
              <a:gd name="connsiteY1" fmla="*/ 2387854 h 5273844"/>
              <a:gd name="connsiteX2" fmla="*/ 1439443 w 11842009"/>
              <a:gd name="connsiteY2" fmla="*/ 3107575 h 5273844"/>
              <a:gd name="connsiteX3" fmla="*/ 2159164 w 11842009"/>
              <a:gd name="connsiteY3" fmla="*/ 2387854 h 5273844"/>
              <a:gd name="connsiteX4" fmla="*/ 2878885 w 11842009"/>
              <a:gd name="connsiteY4" fmla="*/ 3107575 h 5273844"/>
              <a:gd name="connsiteX5" fmla="*/ 3604506 w 11842009"/>
              <a:gd name="connsiteY5" fmla="*/ 2387854 h 5273844"/>
              <a:gd name="connsiteX6" fmla="*/ 4318328 w 11842009"/>
              <a:gd name="connsiteY6" fmla="*/ 3107575 h 5273844"/>
              <a:gd name="connsiteX7" fmla="*/ 5038049 w 11842009"/>
              <a:gd name="connsiteY7" fmla="*/ 2387854 h 5273844"/>
              <a:gd name="connsiteX8" fmla="*/ 5757771 w 11842009"/>
              <a:gd name="connsiteY8" fmla="*/ 3107575 h 5273844"/>
              <a:gd name="connsiteX9" fmla="*/ 6483391 w 11842009"/>
              <a:gd name="connsiteY9" fmla="*/ 2393753 h 5273844"/>
              <a:gd name="connsiteX10" fmla="*/ 7185414 w 11842009"/>
              <a:gd name="connsiteY10" fmla="*/ 3461536 h 5273844"/>
              <a:gd name="connsiteX11" fmla="*/ 7916934 w 11842009"/>
              <a:gd name="connsiteY11" fmla="*/ 1827415 h 5273844"/>
              <a:gd name="connsiteX12" fmla="*/ 8648454 w 11842009"/>
              <a:gd name="connsiteY12" fmla="*/ 5254940 h 5273844"/>
              <a:gd name="connsiteX13" fmla="*/ 9391773 w 11842009"/>
              <a:gd name="connsiteY13" fmla="*/ 10414 h 5273844"/>
              <a:gd name="connsiteX14" fmla="*/ 9763432 w 11842009"/>
              <a:gd name="connsiteY14" fmla="*/ 3862693 h 5273844"/>
              <a:gd name="connsiteX15" fmla="*/ 10105595 w 11842009"/>
              <a:gd name="connsiteY15" fmla="*/ 2204974 h 5273844"/>
              <a:gd name="connsiteX16" fmla="*/ 10400563 w 11842009"/>
              <a:gd name="connsiteY16" fmla="*/ 3013185 h 5273844"/>
              <a:gd name="connsiteX17" fmla="*/ 10571644 w 11842009"/>
              <a:gd name="connsiteY17" fmla="*/ 2564835 h 5273844"/>
              <a:gd name="connsiteX18" fmla="*/ 10748625 w 11842009"/>
              <a:gd name="connsiteY18" fmla="*/ 2877500 h 5273844"/>
              <a:gd name="connsiteX19" fmla="*/ 10878411 w 11842009"/>
              <a:gd name="connsiteY19" fmla="*/ 2718218 h 5273844"/>
              <a:gd name="connsiteX20" fmla="*/ 11067190 w 11842009"/>
              <a:gd name="connsiteY20" fmla="*/ 2777211 h 5273844"/>
              <a:gd name="connsiteX21" fmla="*/ 11255969 w 11842009"/>
              <a:gd name="connsiteY21" fmla="*/ 2741815 h 5273844"/>
              <a:gd name="connsiteX22" fmla="*/ 11786911 w 11842009"/>
              <a:gd name="connsiteY22" fmla="*/ 2741815 h 5273844"/>
              <a:gd name="connsiteX23" fmla="*/ 11798710 w 11842009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226083 w 11342471"/>
              <a:gd name="connsiteY0" fmla="*/ 2387854 h 5273844"/>
              <a:gd name="connsiteX1" fmla="*/ 29015 w 11342471"/>
              <a:gd name="connsiteY1" fmla="*/ 2499485 h 5273844"/>
              <a:gd name="connsiteX2" fmla="*/ 939905 w 11342471"/>
              <a:gd name="connsiteY2" fmla="*/ 3107575 h 5273844"/>
              <a:gd name="connsiteX3" fmla="*/ 1659626 w 11342471"/>
              <a:gd name="connsiteY3" fmla="*/ 2387854 h 5273844"/>
              <a:gd name="connsiteX4" fmla="*/ 2379347 w 11342471"/>
              <a:gd name="connsiteY4" fmla="*/ 3107575 h 5273844"/>
              <a:gd name="connsiteX5" fmla="*/ 3104968 w 11342471"/>
              <a:gd name="connsiteY5" fmla="*/ 2387854 h 5273844"/>
              <a:gd name="connsiteX6" fmla="*/ 3818790 w 11342471"/>
              <a:gd name="connsiteY6" fmla="*/ 3107575 h 5273844"/>
              <a:gd name="connsiteX7" fmla="*/ 4538511 w 11342471"/>
              <a:gd name="connsiteY7" fmla="*/ 2387854 h 5273844"/>
              <a:gd name="connsiteX8" fmla="*/ 5258233 w 11342471"/>
              <a:gd name="connsiteY8" fmla="*/ 3107575 h 5273844"/>
              <a:gd name="connsiteX9" fmla="*/ 5983853 w 11342471"/>
              <a:gd name="connsiteY9" fmla="*/ 2393753 h 5273844"/>
              <a:gd name="connsiteX10" fmla="*/ 6685876 w 11342471"/>
              <a:gd name="connsiteY10" fmla="*/ 3461536 h 5273844"/>
              <a:gd name="connsiteX11" fmla="*/ 7417396 w 11342471"/>
              <a:gd name="connsiteY11" fmla="*/ 1827415 h 5273844"/>
              <a:gd name="connsiteX12" fmla="*/ 8148916 w 11342471"/>
              <a:gd name="connsiteY12" fmla="*/ 5254940 h 5273844"/>
              <a:gd name="connsiteX13" fmla="*/ 8892235 w 11342471"/>
              <a:gd name="connsiteY13" fmla="*/ 10414 h 5273844"/>
              <a:gd name="connsiteX14" fmla="*/ 9263894 w 11342471"/>
              <a:gd name="connsiteY14" fmla="*/ 3862693 h 5273844"/>
              <a:gd name="connsiteX15" fmla="*/ 9606057 w 11342471"/>
              <a:gd name="connsiteY15" fmla="*/ 2204974 h 5273844"/>
              <a:gd name="connsiteX16" fmla="*/ 9901025 w 11342471"/>
              <a:gd name="connsiteY16" fmla="*/ 3013185 h 5273844"/>
              <a:gd name="connsiteX17" fmla="*/ 10072106 w 11342471"/>
              <a:gd name="connsiteY17" fmla="*/ 2564835 h 5273844"/>
              <a:gd name="connsiteX18" fmla="*/ 10249087 w 11342471"/>
              <a:gd name="connsiteY18" fmla="*/ 2877500 h 5273844"/>
              <a:gd name="connsiteX19" fmla="*/ 10378873 w 11342471"/>
              <a:gd name="connsiteY19" fmla="*/ 2718218 h 5273844"/>
              <a:gd name="connsiteX20" fmla="*/ 10567652 w 11342471"/>
              <a:gd name="connsiteY20" fmla="*/ 2777211 h 5273844"/>
              <a:gd name="connsiteX21" fmla="*/ 10756431 w 11342471"/>
              <a:gd name="connsiteY21" fmla="*/ 2741815 h 5273844"/>
              <a:gd name="connsiteX22" fmla="*/ 11287373 w 11342471"/>
              <a:gd name="connsiteY22" fmla="*/ 2741815 h 5273844"/>
              <a:gd name="connsiteX23" fmla="*/ 11299172 w 11342471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-3 w 10402563"/>
              <a:gd name="connsiteY0" fmla="*/ 3107575 h 5273844"/>
              <a:gd name="connsiteX1" fmla="*/ 719718 w 10402563"/>
              <a:gd name="connsiteY1" fmla="*/ 2387854 h 5273844"/>
              <a:gd name="connsiteX2" fmla="*/ 1439439 w 10402563"/>
              <a:gd name="connsiteY2" fmla="*/ 3107575 h 5273844"/>
              <a:gd name="connsiteX3" fmla="*/ 2165060 w 10402563"/>
              <a:gd name="connsiteY3" fmla="*/ 2387854 h 5273844"/>
              <a:gd name="connsiteX4" fmla="*/ 2878882 w 10402563"/>
              <a:gd name="connsiteY4" fmla="*/ 3107575 h 5273844"/>
              <a:gd name="connsiteX5" fmla="*/ 3598603 w 10402563"/>
              <a:gd name="connsiteY5" fmla="*/ 2387854 h 5273844"/>
              <a:gd name="connsiteX6" fmla="*/ 4318325 w 10402563"/>
              <a:gd name="connsiteY6" fmla="*/ 3107575 h 5273844"/>
              <a:gd name="connsiteX7" fmla="*/ 5043945 w 10402563"/>
              <a:gd name="connsiteY7" fmla="*/ 2393753 h 5273844"/>
              <a:gd name="connsiteX8" fmla="*/ 5745968 w 10402563"/>
              <a:gd name="connsiteY8" fmla="*/ 3461536 h 5273844"/>
              <a:gd name="connsiteX9" fmla="*/ 6477488 w 10402563"/>
              <a:gd name="connsiteY9" fmla="*/ 1827415 h 5273844"/>
              <a:gd name="connsiteX10" fmla="*/ 7209008 w 10402563"/>
              <a:gd name="connsiteY10" fmla="*/ 5254940 h 5273844"/>
              <a:gd name="connsiteX11" fmla="*/ 7952327 w 10402563"/>
              <a:gd name="connsiteY11" fmla="*/ 10414 h 5273844"/>
              <a:gd name="connsiteX12" fmla="*/ 8323986 w 10402563"/>
              <a:gd name="connsiteY12" fmla="*/ 3862693 h 5273844"/>
              <a:gd name="connsiteX13" fmla="*/ 8666149 w 10402563"/>
              <a:gd name="connsiteY13" fmla="*/ 2204974 h 5273844"/>
              <a:gd name="connsiteX14" fmla="*/ 8961117 w 10402563"/>
              <a:gd name="connsiteY14" fmla="*/ 3013185 h 5273844"/>
              <a:gd name="connsiteX15" fmla="*/ 9132198 w 10402563"/>
              <a:gd name="connsiteY15" fmla="*/ 2564835 h 5273844"/>
              <a:gd name="connsiteX16" fmla="*/ 9309179 w 10402563"/>
              <a:gd name="connsiteY16" fmla="*/ 2877500 h 5273844"/>
              <a:gd name="connsiteX17" fmla="*/ 9438965 w 10402563"/>
              <a:gd name="connsiteY17" fmla="*/ 2718218 h 5273844"/>
              <a:gd name="connsiteX18" fmla="*/ 9627744 w 10402563"/>
              <a:gd name="connsiteY18" fmla="*/ 2777211 h 5273844"/>
              <a:gd name="connsiteX19" fmla="*/ 9816523 w 10402563"/>
              <a:gd name="connsiteY19" fmla="*/ 2741815 h 5273844"/>
              <a:gd name="connsiteX20" fmla="*/ 10347465 w 10402563"/>
              <a:gd name="connsiteY20" fmla="*/ 2741815 h 5273844"/>
              <a:gd name="connsiteX21" fmla="*/ 10359264 w 10402563"/>
              <a:gd name="connsiteY21" fmla="*/ 2753614 h 5273844"/>
              <a:gd name="connsiteX0" fmla="*/ -2 w 9682843"/>
              <a:gd name="connsiteY0" fmla="*/ 2387854 h 5273844"/>
              <a:gd name="connsiteX1" fmla="*/ 719719 w 9682843"/>
              <a:gd name="connsiteY1" fmla="*/ 3107575 h 5273844"/>
              <a:gd name="connsiteX2" fmla="*/ 1445340 w 9682843"/>
              <a:gd name="connsiteY2" fmla="*/ 2387854 h 5273844"/>
              <a:gd name="connsiteX3" fmla="*/ 2159162 w 9682843"/>
              <a:gd name="connsiteY3" fmla="*/ 3107575 h 5273844"/>
              <a:gd name="connsiteX4" fmla="*/ 2878883 w 9682843"/>
              <a:gd name="connsiteY4" fmla="*/ 2387854 h 5273844"/>
              <a:gd name="connsiteX5" fmla="*/ 3598605 w 9682843"/>
              <a:gd name="connsiteY5" fmla="*/ 3107575 h 5273844"/>
              <a:gd name="connsiteX6" fmla="*/ 4324225 w 9682843"/>
              <a:gd name="connsiteY6" fmla="*/ 2393753 h 5273844"/>
              <a:gd name="connsiteX7" fmla="*/ 5026248 w 9682843"/>
              <a:gd name="connsiteY7" fmla="*/ 3461536 h 5273844"/>
              <a:gd name="connsiteX8" fmla="*/ 5757768 w 9682843"/>
              <a:gd name="connsiteY8" fmla="*/ 1827415 h 5273844"/>
              <a:gd name="connsiteX9" fmla="*/ 6489288 w 9682843"/>
              <a:gd name="connsiteY9" fmla="*/ 5254940 h 5273844"/>
              <a:gd name="connsiteX10" fmla="*/ 7232607 w 9682843"/>
              <a:gd name="connsiteY10" fmla="*/ 10414 h 5273844"/>
              <a:gd name="connsiteX11" fmla="*/ 7604266 w 9682843"/>
              <a:gd name="connsiteY11" fmla="*/ 3862693 h 5273844"/>
              <a:gd name="connsiteX12" fmla="*/ 7946429 w 9682843"/>
              <a:gd name="connsiteY12" fmla="*/ 2204974 h 5273844"/>
              <a:gd name="connsiteX13" fmla="*/ 8241397 w 9682843"/>
              <a:gd name="connsiteY13" fmla="*/ 3013185 h 5273844"/>
              <a:gd name="connsiteX14" fmla="*/ 8412478 w 9682843"/>
              <a:gd name="connsiteY14" fmla="*/ 2564835 h 5273844"/>
              <a:gd name="connsiteX15" fmla="*/ 8589459 w 9682843"/>
              <a:gd name="connsiteY15" fmla="*/ 2877500 h 5273844"/>
              <a:gd name="connsiteX16" fmla="*/ 8719245 w 9682843"/>
              <a:gd name="connsiteY16" fmla="*/ 2718218 h 5273844"/>
              <a:gd name="connsiteX17" fmla="*/ 8908024 w 9682843"/>
              <a:gd name="connsiteY17" fmla="*/ 2777211 h 5273844"/>
              <a:gd name="connsiteX18" fmla="*/ 9096803 w 9682843"/>
              <a:gd name="connsiteY18" fmla="*/ 2741815 h 5273844"/>
              <a:gd name="connsiteX19" fmla="*/ 9627745 w 9682843"/>
              <a:gd name="connsiteY19" fmla="*/ 2741815 h 5273844"/>
              <a:gd name="connsiteX20" fmla="*/ 9639544 w 9682843"/>
              <a:gd name="connsiteY20" fmla="*/ 2753614 h 5273844"/>
              <a:gd name="connsiteX0" fmla="*/ -1 w 8963123"/>
              <a:gd name="connsiteY0" fmla="*/ 3107575 h 5273844"/>
              <a:gd name="connsiteX1" fmla="*/ 725620 w 8963123"/>
              <a:gd name="connsiteY1" fmla="*/ 2387854 h 5273844"/>
              <a:gd name="connsiteX2" fmla="*/ 1439442 w 8963123"/>
              <a:gd name="connsiteY2" fmla="*/ 3107575 h 5273844"/>
              <a:gd name="connsiteX3" fmla="*/ 2159163 w 8963123"/>
              <a:gd name="connsiteY3" fmla="*/ 2387854 h 5273844"/>
              <a:gd name="connsiteX4" fmla="*/ 2878885 w 8963123"/>
              <a:gd name="connsiteY4" fmla="*/ 3107575 h 5273844"/>
              <a:gd name="connsiteX5" fmla="*/ 3604505 w 8963123"/>
              <a:gd name="connsiteY5" fmla="*/ 2393753 h 5273844"/>
              <a:gd name="connsiteX6" fmla="*/ 4306528 w 8963123"/>
              <a:gd name="connsiteY6" fmla="*/ 3461536 h 5273844"/>
              <a:gd name="connsiteX7" fmla="*/ 5038048 w 8963123"/>
              <a:gd name="connsiteY7" fmla="*/ 1827415 h 5273844"/>
              <a:gd name="connsiteX8" fmla="*/ 5769568 w 8963123"/>
              <a:gd name="connsiteY8" fmla="*/ 5254940 h 5273844"/>
              <a:gd name="connsiteX9" fmla="*/ 6512887 w 8963123"/>
              <a:gd name="connsiteY9" fmla="*/ 10414 h 5273844"/>
              <a:gd name="connsiteX10" fmla="*/ 6884546 w 8963123"/>
              <a:gd name="connsiteY10" fmla="*/ 3862693 h 5273844"/>
              <a:gd name="connsiteX11" fmla="*/ 7226709 w 8963123"/>
              <a:gd name="connsiteY11" fmla="*/ 2204974 h 5273844"/>
              <a:gd name="connsiteX12" fmla="*/ 7521677 w 8963123"/>
              <a:gd name="connsiteY12" fmla="*/ 3013185 h 5273844"/>
              <a:gd name="connsiteX13" fmla="*/ 7692758 w 8963123"/>
              <a:gd name="connsiteY13" fmla="*/ 2564835 h 5273844"/>
              <a:gd name="connsiteX14" fmla="*/ 7869739 w 8963123"/>
              <a:gd name="connsiteY14" fmla="*/ 2877500 h 5273844"/>
              <a:gd name="connsiteX15" fmla="*/ 7999525 w 8963123"/>
              <a:gd name="connsiteY15" fmla="*/ 2718218 h 5273844"/>
              <a:gd name="connsiteX16" fmla="*/ 8188304 w 8963123"/>
              <a:gd name="connsiteY16" fmla="*/ 2777211 h 5273844"/>
              <a:gd name="connsiteX17" fmla="*/ 8377083 w 8963123"/>
              <a:gd name="connsiteY17" fmla="*/ 2741815 h 5273844"/>
              <a:gd name="connsiteX18" fmla="*/ 8908025 w 8963123"/>
              <a:gd name="connsiteY18" fmla="*/ 2741815 h 5273844"/>
              <a:gd name="connsiteX19" fmla="*/ 8919824 w 8963123"/>
              <a:gd name="connsiteY19" fmla="*/ 2753614 h 5273844"/>
              <a:gd name="connsiteX0" fmla="*/ -1 w 8963123"/>
              <a:gd name="connsiteY0" fmla="*/ 3097164 h 3899340"/>
              <a:gd name="connsiteX1" fmla="*/ 725620 w 8963123"/>
              <a:gd name="connsiteY1" fmla="*/ 2377443 h 3899340"/>
              <a:gd name="connsiteX2" fmla="*/ 1439442 w 8963123"/>
              <a:gd name="connsiteY2" fmla="*/ 3097164 h 3899340"/>
              <a:gd name="connsiteX3" fmla="*/ 2159163 w 8963123"/>
              <a:gd name="connsiteY3" fmla="*/ 2377443 h 3899340"/>
              <a:gd name="connsiteX4" fmla="*/ 2878885 w 8963123"/>
              <a:gd name="connsiteY4" fmla="*/ 3097164 h 3899340"/>
              <a:gd name="connsiteX5" fmla="*/ 3604505 w 8963123"/>
              <a:gd name="connsiteY5" fmla="*/ 2383342 h 3899340"/>
              <a:gd name="connsiteX6" fmla="*/ 4306528 w 8963123"/>
              <a:gd name="connsiteY6" fmla="*/ 3451125 h 3899340"/>
              <a:gd name="connsiteX7" fmla="*/ 5038048 w 8963123"/>
              <a:gd name="connsiteY7" fmla="*/ 1817004 h 3899340"/>
              <a:gd name="connsiteX8" fmla="*/ 5795191 w 8963123"/>
              <a:gd name="connsiteY8" fmla="*/ 3868634 h 3899340"/>
              <a:gd name="connsiteX9" fmla="*/ 6512887 w 8963123"/>
              <a:gd name="connsiteY9" fmla="*/ 3 h 3899340"/>
              <a:gd name="connsiteX10" fmla="*/ 6884546 w 8963123"/>
              <a:gd name="connsiteY10" fmla="*/ 3852282 h 3899340"/>
              <a:gd name="connsiteX11" fmla="*/ 7226709 w 8963123"/>
              <a:gd name="connsiteY11" fmla="*/ 2194563 h 3899340"/>
              <a:gd name="connsiteX12" fmla="*/ 7521677 w 8963123"/>
              <a:gd name="connsiteY12" fmla="*/ 3002774 h 3899340"/>
              <a:gd name="connsiteX13" fmla="*/ 7692758 w 8963123"/>
              <a:gd name="connsiteY13" fmla="*/ 2554424 h 3899340"/>
              <a:gd name="connsiteX14" fmla="*/ 7869739 w 8963123"/>
              <a:gd name="connsiteY14" fmla="*/ 2867089 h 3899340"/>
              <a:gd name="connsiteX15" fmla="*/ 7999525 w 8963123"/>
              <a:gd name="connsiteY15" fmla="*/ 2707807 h 3899340"/>
              <a:gd name="connsiteX16" fmla="*/ 8188304 w 8963123"/>
              <a:gd name="connsiteY16" fmla="*/ 2766800 h 3899340"/>
              <a:gd name="connsiteX17" fmla="*/ 8377083 w 8963123"/>
              <a:gd name="connsiteY17" fmla="*/ 2731404 h 3899340"/>
              <a:gd name="connsiteX18" fmla="*/ 8908025 w 8963123"/>
              <a:gd name="connsiteY18" fmla="*/ 2731404 h 3899340"/>
              <a:gd name="connsiteX19" fmla="*/ 8919824 w 8963123"/>
              <a:gd name="connsiteY19" fmla="*/ 2743203 h 3899340"/>
              <a:gd name="connsiteX0" fmla="*/ -1 w 8963123"/>
              <a:gd name="connsiteY0" fmla="*/ 1717214 h 2490577"/>
              <a:gd name="connsiteX1" fmla="*/ 725620 w 8963123"/>
              <a:gd name="connsiteY1" fmla="*/ 997493 h 2490577"/>
              <a:gd name="connsiteX2" fmla="*/ 1439442 w 8963123"/>
              <a:gd name="connsiteY2" fmla="*/ 1717214 h 2490577"/>
              <a:gd name="connsiteX3" fmla="*/ 2159163 w 8963123"/>
              <a:gd name="connsiteY3" fmla="*/ 997493 h 2490577"/>
              <a:gd name="connsiteX4" fmla="*/ 2878885 w 8963123"/>
              <a:gd name="connsiteY4" fmla="*/ 1717214 h 2490577"/>
              <a:gd name="connsiteX5" fmla="*/ 3604505 w 8963123"/>
              <a:gd name="connsiteY5" fmla="*/ 1003392 h 2490577"/>
              <a:gd name="connsiteX6" fmla="*/ 4306528 w 8963123"/>
              <a:gd name="connsiteY6" fmla="*/ 2071175 h 2490577"/>
              <a:gd name="connsiteX7" fmla="*/ 5038048 w 8963123"/>
              <a:gd name="connsiteY7" fmla="*/ 437054 h 2490577"/>
              <a:gd name="connsiteX8" fmla="*/ 5795191 w 8963123"/>
              <a:gd name="connsiteY8" fmla="*/ 2488684 h 2490577"/>
              <a:gd name="connsiteX9" fmla="*/ 6272552 w 8963123"/>
              <a:gd name="connsiteY9" fmla="*/ 1 h 2490577"/>
              <a:gd name="connsiteX10" fmla="*/ 6884546 w 8963123"/>
              <a:gd name="connsiteY10" fmla="*/ 2472332 h 2490577"/>
              <a:gd name="connsiteX11" fmla="*/ 7226709 w 8963123"/>
              <a:gd name="connsiteY11" fmla="*/ 814613 h 2490577"/>
              <a:gd name="connsiteX12" fmla="*/ 7521677 w 8963123"/>
              <a:gd name="connsiteY12" fmla="*/ 1622824 h 2490577"/>
              <a:gd name="connsiteX13" fmla="*/ 7692758 w 8963123"/>
              <a:gd name="connsiteY13" fmla="*/ 1174474 h 2490577"/>
              <a:gd name="connsiteX14" fmla="*/ 7869739 w 8963123"/>
              <a:gd name="connsiteY14" fmla="*/ 1487139 h 2490577"/>
              <a:gd name="connsiteX15" fmla="*/ 7999525 w 8963123"/>
              <a:gd name="connsiteY15" fmla="*/ 1327857 h 2490577"/>
              <a:gd name="connsiteX16" fmla="*/ 8188304 w 8963123"/>
              <a:gd name="connsiteY16" fmla="*/ 1386850 h 2490577"/>
              <a:gd name="connsiteX17" fmla="*/ 8377083 w 8963123"/>
              <a:gd name="connsiteY17" fmla="*/ 1351454 h 2490577"/>
              <a:gd name="connsiteX18" fmla="*/ 8908025 w 8963123"/>
              <a:gd name="connsiteY18" fmla="*/ 1351454 h 2490577"/>
              <a:gd name="connsiteX19" fmla="*/ 8919824 w 8963123"/>
              <a:gd name="connsiteY19" fmla="*/ 1363253 h 2490577"/>
              <a:gd name="connsiteX0" fmla="*/ -1 w 8963123"/>
              <a:gd name="connsiteY0" fmla="*/ 2113138 h 2891134"/>
              <a:gd name="connsiteX1" fmla="*/ 725620 w 8963123"/>
              <a:gd name="connsiteY1" fmla="*/ 1393417 h 2891134"/>
              <a:gd name="connsiteX2" fmla="*/ 1439442 w 8963123"/>
              <a:gd name="connsiteY2" fmla="*/ 2113138 h 2891134"/>
              <a:gd name="connsiteX3" fmla="*/ 2159163 w 8963123"/>
              <a:gd name="connsiteY3" fmla="*/ 1393417 h 2891134"/>
              <a:gd name="connsiteX4" fmla="*/ 2878885 w 8963123"/>
              <a:gd name="connsiteY4" fmla="*/ 2113138 h 2891134"/>
              <a:gd name="connsiteX5" fmla="*/ 3604505 w 8963123"/>
              <a:gd name="connsiteY5" fmla="*/ 1399316 h 2891134"/>
              <a:gd name="connsiteX6" fmla="*/ 4306528 w 8963123"/>
              <a:gd name="connsiteY6" fmla="*/ 2467099 h 2891134"/>
              <a:gd name="connsiteX7" fmla="*/ 5038048 w 8963123"/>
              <a:gd name="connsiteY7" fmla="*/ 832978 h 2891134"/>
              <a:gd name="connsiteX8" fmla="*/ 5795191 w 8963123"/>
              <a:gd name="connsiteY8" fmla="*/ 2884608 h 2891134"/>
              <a:gd name="connsiteX9" fmla="*/ 6298706 w 8963123"/>
              <a:gd name="connsiteY9" fmla="*/ -1 h 2891134"/>
              <a:gd name="connsiteX10" fmla="*/ 6884546 w 8963123"/>
              <a:gd name="connsiteY10" fmla="*/ 2868256 h 2891134"/>
              <a:gd name="connsiteX11" fmla="*/ 7226709 w 8963123"/>
              <a:gd name="connsiteY11" fmla="*/ 1210537 h 2891134"/>
              <a:gd name="connsiteX12" fmla="*/ 7521677 w 8963123"/>
              <a:gd name="connsiteY12" fmla="*/ 2018748 h 2891134"/>
              <a:gd name="connsiteX13" fmla="*/ 7692758 w 8963123"/>
              <a:gd name="connsiteY13" fmla="*/ 1570398 h 2891134"/>
              <a:gd name="connsiteX14" fmla="*/ 7869739 w 8963123"/>
              <a:gd name="connsiteY14" fmla="*/ 1883063 h 2891134"/>
              <a:gd name="connsiteX15" fmla="*/ 7999525 w 8963123"/>
              <a:gd name="connsiteY15" fmla="*/ 1723781 h 2891134"/>
              <a:gd name="connsiteX16" fmla="*/ 8188304 w 8963123"/>
              <a:gd name="connsiteY16" fmla="*/ 1782774 h 2891134"/>
              <a:gd name="connsiteX17" fmla="*/ 8377083 w 8963123"/>
              <a:gd name="connsiteY17" fmla="*/ 1747378 h 2891134"/>
              <a:gd name="connsiteX18" fmla="*/ 8908025 w 8963123"/>
              <a:gd name="connsiteY18" fmla="*/ 1747378 h 2891134"/>
              <a:gd name="connsiteX19" fmla="*/ 8919824 w 8963123"/>
              <a:gd name="connsiteY19" fmla="*/ 1759177 h 2891134"/>
              <a:gd name="connsiteX0" fmla="*/ -3 w 8237500"/>
              <a:gd name="connsiteY0" fmla="*/ 1393417 h 2891134"/>
              <a:gd name="connsiteX1" fmla="*/ 713819 w 8237500"/>
              <a:gd name="connsiteY1" fmla="*/ 2113138 h 2891134"/>
              <a:gd name="connsiteX2" fmla="*/ 1433540 w 8237500"/>
              <a:gd name="connsiteY2" fmla="*/ 1393417 h 2891134"/>
              <a:gd name="connsiteX3" fmla="*/ 2153262 w 8237500"/>
              <a:gd name="connsiteY3" fmla="*/ 2113138 h 2891134"/>
              <a:gd name="connsiteX4" fmla="*/ 2878882 w 8237500"/>
              <a:gd name="connsiteY4" fmla="*/ 1399316 h 2891134"/>
              <a:gd name="connsiteX5" fmla="*/ 3580905 w 8237500"/>
              <a:gd name="connsiteY5" fmla="*/ 2467099 h 2891134"/>
              <a:gd name="connsiteX6" fmla="*/ 4312425 w 8237500"/>
              <a:gd name="connsiteY6" fmla="*/ 832978 h 2891134"/>
              <a:gd name="connsiteX7" fmla="*/ 5069568 w 8237500"/>
              <a:gd name="connsiteY7" fmla="*/ 2884608 h 2891134"/>
              <a:gd name="connsiteX8" fmla="*/ 5573083 w 8237500"/>
              <a:gd name="connsiteY8" fmla="*/ -1 h 2891134"/>
              <a:gd name="connsiteX9" fmla="*/ 6158923 w 8237500"/>
              <a:gd name="connsiteY9" fmla="*/ 2868256 h 2891134"/>
              <a:gd name="connsiteX10" fmla="*/ 6501086 w 8237500"/>
              <a:gd name="connsiteY10" fmla="*/ 1210537 h 2891134"/>
              <a:gd name="connsiteX11" fmla="*/ 6796054 w 8237500"/>
              <a:gd name="connsiteY11" fmla="*/ 2018748 h 2891134"/>
              <a:gd name="connsiteX12" fmla="*/ 6967135 w 8237500"/>
              <a:gd name="connsiteY12" fmla="*/ 1570398 h 2891134"/>
              <a:gd name="connsiteX13" fmla="*/ 7144116 w 8237500"/>
              <a:gd name="connsiteY13" fmla="*/ 1883063 h 2891134"/>
              <a:gd name="connsiteX14" fmla="*/ 7273902 w 8237500"/>
              <a:gd name="connsiteY14" fmla="*/ 1723781 h 2891134"/>
              <a:gd name="connsiteX15" fmla="*/ 7462681 w 8237500"/>
              <a:gd name="connsiteY15" fmla="*/ 1782774 h 2891134"/>
              <a:gd name="connsiteX16" fmla="*/ 7651460 w 8237500"/>
              <a:gd name="connsiteY16" fmla="*/ 1747378 h 2891134"/>
              <a:gd name="connsiteX17" fmla="*/ 8182402 w 8237500"/>
              <a:gd name="connsiteY17" fmla="*/ 1747378 h 2891134"/>
              <a:gd name="connsiteX18" fmla="*/ 8194201 w 8237500"/>
              <a:gd name="connsiteY18" fmla="*/ 1759177 h 2891134"/>
              <a:gd name="connsiteX0" fmla="*/ 2 w 7523683"/>
              <a:gd name="connsiteY0" fmla="*/ 2113138 h 2891134"/>
              <a:gd name="connsiteX1" fmla="*/ 719723 w 7523683"/>
              <a:gd name="connsiteY1" fmla="*/ 1393417 h 2891134"/>
              <a:gd name="connsiteX2" fmla="*/ 1439445 w 7523683"/>
              <a:gd name="connsiteY2" fmla="*/ 2113138 h 2891134"/>
              <a:gd name="connsiteX3" fmla="*/ 2165065 w 7523683"/>
              <a:gd name="connsiteY3" fmla="*/ 1399316 h 2891134"/>
              <a:gd name="connsiteX4" fmla="*/ 2867088 w 7523683"/>
              <a:gd name="connsiteY4" fmla="*/ 2467099 h 2891134"/>
              <a:gd name="connsiteX5" fmla="*/ 3598608 w 7523683"/>
              <a:gd name="connsiteY5" fmla="*/ 832978 h 2891134"/>
              <a:gd name="connsiteX6" fmla="*/ 4355751 w 7523683"/>
              <a:gd name="connsiteY6" fmla="*/ 2884608 h 2891134"/>
              <a:gd name="connsiteX7" fmla="*/ 4859266 w 7523683"/>
              <a:gd name="connsiteY7" fmla="*/ -1 h 2891134"/>
              <a:gd name="connsiteX8" fmla="*/ 5445106 w 7523683"/>
              <a:gd name="connsiteY8" fmla="*/ 2868256 h 2891134"/>
              <a:gd name="connsiteX9" fmla="*/ 5787269 w 7523683"/>
              <a:gd name="connsiteY9" fmla="*/ 1210537 h 2891134"/>
              <a:gd name="connsiteX10" fmla="*/ 6082237 w 7523683"/>
              <a:gd name="connsiteY10" fmla="*/ 2018748 h 2891134"/>
              <a:gd name="connsiteX11" fmla="*/ 6253318 w 7523683"/>
              <a:gd name="connsiteY11" fmla="*/ 1570398 h 2891134"/>
              <a:gd name="connsiteX12" fmla="*/ 6430299 w 7523683"/>
              <a:gd name="connsiteY12" fmla="*/ 1883063 h 2891134"/>
              <a:gd name="connsiteX13" fmla="*/ 6560085 w 7523683"/>
              <a:gd name="connsiteY13" fmla="*/ 1723781 h 2891134"/>
              <a:gd name="connsiteX14" fmla="*/ 6748864 w 7523683"/>
              <a:gd name="connsiteY14" fmla="*/ 1782774 h 2891134"/>
              <a:gd name="connsiteX15" fmla="*/ 6937643 w 7523683"/>
              <a:gd name="connsiteY15" fmla="*/ 1747378 h 2891134"/>
              <a:gd name="connsiteX16" fmla="*/ 7468585 w 7523683"/>
              <a:gd name="connsiteY16" fmla="*/ 1747378 h 2891134"/>
              <a:gd name="connsiteX17" fmla="*/ 7480384 w 7523683"/>
              <a:gd name="connsiteY17" fmla="*/ 1759177 h 289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523683" h="2891134">
                <a:moveTo>
                  <a:pt x="2" y="2113138"/>
                </a:moveTo>
                <a:cubicBezTo>
                  <a:pt x="238926" y="2113138"/>
                  <a:pt x="479816" y="1393417"/>
                  <a:pt x="719723" y="1393417"/>
                </a:cubicBezTo>
                <a:cubicBezTo>
                  <a:pt x="959630" y="1393417"/>
                  <a:pt x="1198555" y="2112155"/>
                  <a:pt x="1439445" y="2113138"/>
                </a:cubicBezTo>
                <a:cubicBezTo>
                  <a:pt x="1680335" y="2114121"/>
                  <a:pt x="1927125" y="1340323"/>
                  <a:pt x="2165065" y="1399316"/>
                </a:cubicBezTo>
                <a:cubicBezTo>
                  <a:pt x="2403005" y="1458309"/>
                  <a:pt x="2628164" y="2561489"/>
                  <a:pt x="2867088" y="2467099"/>
                </a:cubicBezTo>
                <a:cubicBezTo>
                  <a:pt x="3106012" y="2372709"/>
                  <a:pt x="3350498" y="763393"/>
                  <a:pt x="3598608" y="832978"/>
                </a:cubicBezTo>
                <a:cubicBezTo>
                  <a:pt x="3846718" y="902563"/>
                  <a:pt x="4145641" y="3023438"/>
                  <a:pt x="4355751" y="2884608"/>
                </a:cubicBezTo>
                <a:cubicBezTo>
                  <a:pt x="4565861" y="2745778"/>
                  <a:pt x="4677707" y="2724"/>
                  <a:pt x="4859266" y="-1"/>
                </a:cubicBezTo>
                <a:cubicBezTo>
                  <a:pt x="5040825" y="-2726"/>
                  <a:pt x="5290439" y="2666500"/>
                  <a:pt x="5445106" y="2868256"/>
                </a:cubicBezTo>
                <a:cubicBezTo>
                  <a:pt x="5599773" y="3070012"/>
                  <a:pt x="5681081" y="1352122"/>
                  <a:pt x="5787269" y="1210537"/>
                </a:cubicBezTo>
                <a:cubicBezTo>
                  <a:pt x="5893457" y="1068952"/>
                  <a:pt x="6004562" y="1958771"/>
                  <a:pt x="6082237" y="2018748"/>
                </a:cubicBezTo>
                <a:cubicBezTo>
                  <a:pt x="6159912" y="2078725"/>
                  <a:pt x="6195308" y="1593012"/>
                  <a:pt x="6253318" y="1570398"/>
                </a:cubicBezTo>
                <a:cubicBezTo>
                  <a:pt x="6311328" y="1547784"/>
                  <a:pt x="6379171" y="1857499"/>
                  <a:pt x="6430299" y="1883063"/>
                </a:cubicBezTo>
                <a:cubicBezTo>
                  <a:pt x="6481427" y="1908627"/>
                  <a:pt x="6506991" y="1740496"/>
                  <a:pt x="6560085" y="1723781"/>
                </a:cubicBezTo>
                <a:cubicBezTo>
                  <a:pt x="6613179" y="1707066"/>
                  <a:pt x="6685938" y="1778841"/>
                  <a:pt x="6748864" y="1782774"/>
                </a:cubicBezTo>
                <a:cubicBezTo>
                  <a:pt x="6811790" y="1786707"/>
                  <a:pt x="6817690" y="1753277"/>
                  <a:pt x="6937643" y="1747378"/>
                </a:cubicBezTo>
                <a:cubicBezTo>
                  <a:pt x="7057597" y="1741479"/>
                  <a:pt x="7468585" y="1747378"/>
                  <a:pt x="7468585" y="1747378"/>
                </a:cubicBezTo>
                <a:cubicBezTo>
                  <a:pt x="7559042" y="1749344"/>
                  <a:pt x="7519713" y="1754260"/>
                  <a:pt x="7480384" y="1759177"/>
                </a:cubicBezTo>
              </a:path>
            </a:pathLst>
          </a:custGeom>
          <a:noFill/>
          <a:ln w="25400">
            <a:solidFill>
              <a:srgbClr val="409F9F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F5043F06-94C7-5598-EC81-572B61ECCBB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0236"/>
          <a:stretch>
            <a:fillRect/>
          </a:stretch>
        </p:blipFill>
        <p:spPr>
          <a:xfrm>
            <a:off x="2030121" y="2381410"/>
            <a:ext cx="9259591" cy="18779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F6A0FB-5890-40C2-998B-6A669A438362}"/>
              </a:ext>
            </a:extLst>
          </p:cNvPr>
          <p:cNvSpPr txBox="1"/>
          <p:nvPr/>
        </p:nvSpPr>
        <p:spPr>
          <a:xfrm>
            <a:off x="1750714" y="5000744"/>
            <a:ext cx="496441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/>
              <a:t>Ingredients:</a:t>
            </a:r>
            <a:endParaRPr lang="en-CH" sz="2000" dirty="0"/>
          </a:p>
          <a:p>
            <a:pPr marL="342900" indent="-342900">
              <a:buFont typeface="System Font Regular"/>
              <a:buChar char="✅"/>
            </a:pPr>
            <a:r>
              <a:rPr lang="en-CH" sz="2000" dirty="0"/>
              <a:t>Background metric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>
                <a:solidFill>
                  <a:srgbClr val="00B0F0"/>
                </a:solidFill>
              </a:rPr>
              <a:t>Geodesics and cross vertices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H" sz="2000" b="1" i="1" dirty="0">
                <a:solidFill>
                  <a:srgbClr val="FFC000"/>
                </a:solidFill>
              </a:rPr>
              <a:t>n</a:t>
            </a:r>
            <a:r>
              <a:rPr lang="en-CH" sz="2000" b="1" dirty="0">
                <a:solidFill>
                  <a:srgbClr val="FFC000"/>
                </a:solidFill>
              </a:rPr>
              <a:t>-point response function for </a:t>
            </a:r>
            <a:br>
              <a:rPr lang="en-CH" sz="2000" b="1" dirty="0">
                <a:solidFill>
                  <a:srgbClr val="FFC000"/>
                </a:solidFill>
              </a:rPr>
            </a:br>
            <a:r>
              <a:rPr lang="en-CH" sz="2000" b="1" i="1" dirty="0">
                <a:solidFill>
                  <a:srgbClr val="FFC000"/>
                </a:solidFill>
              </a:rPr>
              <a:t>(n-1) </a:t>
            </a:r>
            <a:r>
              <a:rPr lang="en-CH" sz="2000" b="1" dirty="0">
                <a:solidFill>
                  <a:srgbClr val="FFC000"/>
                </a:solidFill>
              </a:rPr>
              <a:t>self-force observable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/>
          </a:p>
          <a:p>
            <a:endParaRPr lang="en-CH" b="1" dirty="0"/>
          </a:p>
          <a:p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33192242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78153-2BB5-2D96-A4BB-9ABE1434E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BF7A08D-0ECC-0667-77B6-F130074539B4}"/>
              </a:ext>
            </a:extLst>
          </p:cNvPr>
          <p:cNvSpPr/>
          <p:nvPr/>
        </p:nvSpPr>
        <p:spPr>
          <a:xfrm>
            <a:off x="2371174" y="2096215"/>
            <a:ext cx="1736799" cy="2276773"/>
          </a:xfrm>
          <a:prstGeom prst="roundRect">
            <a:avLst/>
          </a:prstGeom>
          <a:solidFill>
            <a:schemeClr val="accent5">
              <a:lumMod val="60000"/>
              <a:lumOff val="40000"/>
              <a:alpha val="20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83008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E984BF-96E3-7DA2-BA91-38E1B1243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771"/>
            <a:ext cx="10515600" cy="1325563"/>
          </a:xfrm>
        </p:spPr>
        <p:txBody>
          <a:bodyPr/>
          <a:lstStyle/>
          <a:p>
            <a:pPr algn="ctr"/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Goal:</a:t>
            </a:r>
            <a:r>
              <a:rPr lang="en-CH" dirty="0">
                <a:solidFill>
                  <a:srgbClr val="409F9F"/>
                </a:solidFill>
                <a:cs typeface="Aharoni" panose="02010803020104030203" pitchFamily="2" charset="-79"/>
              </a:rPr>
              <a:t> 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Exact in </a:t>
            </a:r>
            <a:r>
              <a:rPr lang="en-CH" i="1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  waveform at 1SF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24C15D-F571-186B-CCFF-2774100CA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24</a:t>
            </a:fld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DE770D-BACA-6E7C-B0EE-F47BF89AEBC4}"/>
              </a:ext>
            </a:extLst>
          </p:cNvPr>
          <p:cNvSpPr/>
          <p:nvPr/>
        </p:nvSpPr>
        <p:spPr>
          <a:xfrm>
            <a:off x="974249" y="3023952"/>
            <a:ext cx="1010634" cy="328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 title="IguanaTex Picture Display">
            <a:extLst>
              <a:ext uri="{FF2B5EF4-FFF2-40B4-BE49-F238E27FC236}">
                <a16:creationId xmlns:a16="http://schemas.microsoft.com/office/drawing/2014/main" id="{0CE6FF0E-10BF-934B-048A-D992E544EDA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74249" y="3023952"/>
            <a:ext cx="1010634" cy="307891"/>
          </a:xfrm>
          <a:prstGeom prst="rect">
            <a:avLst/>
          </a:prstGeom>
        </p:spPr>
      </p:pic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692DA809-535E-6ED9-FBFB-ADB9D0070E9D}"/>
              </a:ext>
            </a:extLst>
          </p:cNvPr>
          <p:cNvSpPr/>
          <p:nvPr/>
        </p:nvSpPr>
        <p:spPr>
          <a:xfrm flipH="1">
            <a:off x="6291337" y="359352"/>
            <a:ext cx="1166738" cy="484822"/>
          </a:xfrm>
          <a:custGeom>
            <a:avLst/>
            <a:gdLst>
              <a:gd name="connsiteX0" fmla="*/ 0 w 11842009"/>
              <a:gd name="connsiteY0" fmla="*/ 3107575 h 5273844"/>
              <a:gd name="connsiteX1" fmla="*/ 725621 w 11842009"/>
              <a:gd name="connsiteY1" fmla="*/ 2387854 h 5273844"/>
              <a:gd name="connsiteX2" fmla="*/ 1439443 w 11842009"/>
              <a:gd name="connsiteY2" fmla="*/ 3107575 h 5273844"/>
              <a:gd name="connsiteX3" fmla="*/ 2159164 w 11842009"/>
              <a:gd name="connsiteY3" fmla="*/ 2387854 h 5273844"/>
              <a:gd name="connsiteX4" fmla="*/ 2878885 w 11842009"/>
              <a:gd name="connsiteY4" fmla="*/ 3107575 h 5273844"/>
              <a:gd name="connsiteX5" fmla="*/ 3604506 w 11842009"/>
              <a:gd name="connsiteY5" fmla="*/ 2387854 h 5273844"/>
              <a:gd name="connsiteX6" fmla="*/ 4318328 w 11842009"/>
              <a:gd name="connsiteY6" fmla="*/ 3107575 h 5273844"/>
              <a:gd name="connsiteX7" fmla="*/ 5038049 w 11842009"/>
              <a:gd name="connsiteY7" fmla="*/ 2387854 h 5273844"/>
              <a:gd name="connsiteX8" fmla="*/ 5757771 w 11842009"/>
              <a:gd name="connsiteY8" fmla="*/ 3107575 h 5273844"/>
              <a:gd name="connsiteX9" fmla="*/ 6483391 w 11842009"/>
              <a:gd name="connsiteY9" fmla="*/ 2393753 h 5273844"/>
              <a:gd name="connsiteX10" fmla="*/ 7185414 w 11842009"/>
              <a:gd name="connsiteY10" fmla="*/ 3461536 h 5273844"/>
              <a:gd name="connsiteX11" fmla="*/ 7916934 w 11842009"/>
              <a:gd name="connsiteY11" fmla="*/ 1827415 h 5273844"/>
              <a:gd name="connsiteX12" fmla="*/ 8648454 w 11842009"/>
              <a:gd name="connsiteY12" fmla="*/ 5254940 h 5273844"/>
              <a:gd name="connsiteX13" fmla="*/ 9391773 w 11842009"/>
              <a:gd name="connsiteY13" fmla="*/ 10414 h 5273844"/>
              <a:gd name="connsiteX14" fmla="*/ 9763432 w 11842009"/>
              <a:gd name="connsiteY14" fmla="*/ 3862693 h 5273844"/>
              <a:gd name="connsiteX15" fmla="*/ 10105595 w 11842009"/>
              <a:gd name="connsiteY15" fmla="*/ 2204974 h 5273844"/>
              <a:gd name="connsiteX16" fmla="*/ 10400563 w 11842009"/>
              <a:gd name="connsiteY16" fmla="*/ 3013185 h 5273844"/>
              <a:gd name="connsiteX17" fmla="*/ 10571644 w 11842009"/>
              <a:gd name="connsiteY17" fmla="*/ 2564835 h 5273844"/>
              <a:gd name="connsiteX18" fmla="*/ 10748625 w 11842009"/>
              <a:gd name="connsiteY18" fmla="*/ 2877500 h 5273844"/>
              <a:gd name="connsiteX19" fmla="*/ 10878411 w 11842009"/>
              <a:gd name="connsiteY19" fmla="*/ 2718218 h 5273844"/>
              <a:gd name="connsiteX20" fmla="*/ 11067190 w 11842009"/>
              <a:gd name="connsiteY20" fmla="*/ 2777211 h 5273844"/>
              <a:gd name="connsiteX21" fmla="*/ 11255969 w 11842009"/>
              <a:gd name="connsiteY21" fmla="*/ 2741815 h 5273844"/>
              <a:gd name="connsiteX22" fmla="*/ 11786911 w 11842009"/>
              <a:gd name="connsiteY22" fmla="*/ 2741815 h 5273844"/>
              <a:gd name="connsiteX23" fmla="*/ 11798710 w 11842009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226083 w 11342471"/>
              <a:gd name="connsiteY0" fmla="*/ 2387854 h 5273844"/>
              <a:gd name="connsiteX1" fmla="*/ 29015 w 11342471"/>
              <a:gd name="connsiteY1" fmla="*/ 2499485 h 5273844"/>
              <a:gd name="connsiteX2" fmla="*/ 939905 w 11342471"/>
              <a:gd name="connsiteY2" fmla="*/ 3107575 h 5273844"/>
              <a:gd name="connsiteX3" fmla="*/ 1659626 w 11342471"/>
              <a:gd name="connsiteY3" fmla="*/ 2387854 h 5273844"/>
              <a:gd name="connsiteX4" fmla="*/ 2379347 w 11342471"/>
              <a:gd name="connsiteY4" fmla="*/ 3107575 h 5273844"/>
              <a:gd name="connsiteX5" fmla="*/ 3104968 w 11342471"/>
              <a:gd name="connsiteY5" fmla="*/ 2387854 h 5273844"/>
              <a:gd name="connsiteX6" fmla="*/ 3818790 w 11342471"/>
              <a:gd name="connsiteY6" fmla="*/ 3107575 h 5273844"/>
              <a:gd name="connsiteX7" fmla="*/ 4538511 w 11342471"/>
              <a:gd name="connsiteY7" fmla="*/ 2387854 h 5273844"/>
              <a:gd name="connsiteX8" fmla="*/ 5258233 w 11342471"/>
              <a:gd name="connsiteY8" fmla="*/ 3107575 h 5273844"/>
              <a:gd name="connsiteX9" fmla="*/ 5983853 w 11342471"/>
              <a:gd name="connsiteY9" fmla="*/ 2393753 h 5273844"/>
              <a:gd name="connsiteX10" fmla="*/ 6685876 w 11342471"/>
              <a:gd name="connsiteY10" fmla="*/ 3461536 h 5273844"/>
              <a:gd name="connsiteX11" fmla="*/ 7417396 w 11342471"/>
              <a:gd name="connsiteY11" fmla="*/ 1827415 h 5273844"/>
              <a:gd name="connsiteX12" fmla="*/ 8148916 w 11342471"/>
              <a:gd name="connsiteY12" fmla="*/ 5254940 h 5273844"/>
              <a:gd name="connsiteX13" fmla="*/ 8892235 w 11342471"/>
              <a:gd name="connsiteY13" fmla="*/ 10414 h 5273844"/>
              <a:gd name="connsiteX14" fmla="*/ 9263894 w 11342471"/>
              <a:gd name="connsiteY14" fmla="*/ 3862693 h 5273844"/>
              <a:gd name="connsiteX15" fmla="*/ 9606057 w 11342471"/>
              <a:gd name="connsiteY15" fmla="*/ 2204974 h 5273844"/>
              <a:gd name="connsiteX16" fmla="*/ 9901025 w 11342471"/>
              <a:gd name="connsiteY16" fmla="*/ 3013185 h 5273844"/>
              <a:gd name="connsiteX17" fmla="*/ 10072106 w 11342471"/>
              <a:gd name="connsiteY17" fmla="*/ 2564835 h 5273844"/>
              <a:gd name="connsiteX18" fmla="*/ 10249087 w 11342471"/>
              <a:gd name="connsiteY18" fmla="*/ 2877500 h 5273844"/>
              <a:gd name="connsiteX19" fmla="*/ 10378873 w 11342471"/>
              <a:gd name="connsiteY19" fmla="*/ 2718218 h 5273844"/>
              <a:gd name="connsiteX20" fmla="*/ 10567652 w 11342471"/>
              <a:gd name="connsiteY20" fmla="*/ 2777211 h 5273844"/>
              <a:gd name="connsiteX21" fmla="*/ 10756431 w 11342471"/>
              <a:gd name="connsiteY21" fmla="*/ 2741815 h 5273844"/>
              <a:gd name="connsiteX22" fmla="*/ 11287373 w 11342471"/>
              <a:gd name="connsiteY22" fmla="*/ 2741815 h 5273844"/>
              <a:gd name="connsiteX23" fmla="*/ 11299172 w 11342471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-3 w 10402563"/>
              <a:gd name="connsiteY0" fmla="*/ 3107575 h 5273844"/>
              <a:gd name="connsiteX1" fmla="*/ 719718 w 10402563"/>
              <a:gd name="connsiteY1" fmla="*/ 2387854 h 5273844"/>
              <a:gd name="connsiteX2" fmla="*/ 1439439 w 10402563"/>
              <a:gd name="connsiteY2" fmla="*/ 3107575 h 5273844"/>
              <a:gd name="connsiteX3" fmla="*/ 2165060 w 10402563"/>
              <a:gd name="connsiteY3" fmla="*/ 2387854 h 5273844"/>
              <a:gd name="connsiteX4" fmla="*/ 2878882 w 10402563"/>
              <a:gd name="connsiteY4" fmla="*/ 3107575 h 5273844"/>
              <a:gd name="connsiteX5" fmla="*/ 3598603 w 10402563"/>
              <a:gd name="connsiteY5" fmla="*/ 2387854 h 5273844"/>
              <a:gd name="connsiteX6" fmla="*/ 4318325 w 10402563"/>
              <a:gd name="connsiteY6" fmla="*/ 3107575 h 5273844"/>
              <a:gd name="connsiteX7" fmla="*/ 5043945 w 10402563"/>
              <a:gd name="connsiteY7" fmla="*/ 2393753 h 5273844"/>
              <a:gd name="connsiteX8" fmla="*/ 5745968 w 10402563"/>
              <a:gd name="connsiteY8" fmla="*/ 3461536 h 5273844"/>
              <a:gd name="connsiteX9" fmla="*/ 6477488 w 10402563"/>
              <a:gd name="connsiteY9" fmla="*/ 1827415 h 5273844"/>
              <a:gd name="connsiteX10" fmla="*/ 7209008 w 10402563"/>
              <a:gd name="connsiteY10" fmla="*/ 5254940 h 5273844"/>
              <a:gd name="connsiteX11" fmla="*/ 7952327 w 10402563"/>
              <a:gd name="connsiteY11" fmla="*/ 10414 h 5273844"/>
              <a:gd name="connsiteX12" fmla="*/ 8323986 w 10402563"/>
              <a:gd name="connsiteY12" fmla="*/ 3862693 h 5273844"/>
              <a:gd name="connsiteX13" fmla="*/ 8666149 w 10402563"/>
              <a:gd name="connsiteY13" fmla="*/ 2204974 h 5273844"/>
              <a:gd name="connsiteX14" fmla="*/ 8961117 w 10402563"/>
              <a:gd name="connsiteY14" fmla="*/ 3013185 h 5273844"/>
              <a:gd name="connsiteX15" fmla="*/ 9132198 w 10402563"/>
              <a:gd name="connsiteY15" fmla="*/ 2564835 h 5273844"/>
              <a:gd name="connsiteX16" fmla="*/ 9309179 w 10402563"/>
              <a:gd name="connsiteY16" fmla="*/ 2877500 h 5273844"/>
              <a:gd name="connsiteX17" fmla="*/ 9438965 w 10402563"/>
              <a:gd name="connsiteY17" fmla="*/ 2718218 h 5273844"/>
              <a:gd name="connsiteX18" fmla="*/ 9627744 w 10402563"/>
              <a:gd name="connsiteY18" fmla="*/ 2777211 h 5273844"/>
              <a:gd name="connsiteX19" fmla="*/ 9816523 w 10402563"/>
              <a:gd name="connsiteY19" fmla="*/ 2741815 h 5273844"/>
              <a:gd name="connsiteX20" fmla="*/ 10347465 w 10402563"/>
              <a:gd name="connsiteY20" fmla="*/ 2741815 h 5273844"/>
              <a:gd name="connsiteX21" fmla="*/ 10359264 w 10402563"/>
              <a:gd name="connsiteY21" fmla="*/ 2753614 h 5273844"/>
              <a:gd name="connsiteX0" fmla="*/ -2 w 9682843"/>
              <a:gd name="connsiteY0" fmla="*/ 2387854 h 5273844"/>
              <a:gd name="connsiteX1" fmla="*/ 719719 w 9682843"/>
              <a:gd name="connsiteY1" fmla="*/ 3107575 h 5273844"/>
              <a:gd name="connsiteX2" fmla="*/ 1445340 w 9682843"/>
              <a:gd name="connsiteY2" fmla="*/ 2387854 h 5273844"/>
              <a:gd name="connsiteX3" fmla="*/ 2159162 w 9682843"/>
              <a:gd name="connsiteY3" fmla="*/ 3107575 h 5273844"/>
              <a:gd name="connsiteX4" fmla="*/ 2878883 w 9682843"/>
              <a:gd name="connsiteY4" fmla="*/ 2387854 h 5273844"/>
              <a:gd name="connsiteX5" fmla="*/ 3598605 w 9682843"/>
              <a:gd name="connsiteY5" fmla="*/ 3107575 h 5273844"/>
              <a:gd name="connsiteX6" fmla="*/ 4324225 w 9682843"/>
              <a:gd name="connsiteY6" fmla="*/ 2393753 h 5273844"/>
              <a:gd name="connsiteX7" fmla="*/ 5026248 w 9682843"/>
              <a:gd name="connsiteY7" fmla="*/ 3461536 h 5273844"/>
              <a:gd name="connsiteX8" fmla="*/ 5757768 w 9682843"/>
              <a:gd name="connsiteY8" fmla="*/ 1827415 h 5273844"/>
              <a:gd name="connsiteX9" fmla="*/ 6489288 w 9682843"/>
              <a:gd name="connsiteY9" fmla="*/ 5254940 h 5273844"/>
              <a:gd name="connsiteX10" fmla="*/ 7232607 w 9682843"/>
              <a:gd name="connsiteY10" fmla="*/ 10414 h 5273844"/>
              <a:gd name="connsiteX11" fmla="*/ 7604266 w 9682843"/>
              <a:gd name="connsiteY11" fmla="*/ 3862693 h 5273844"/>
              <a:gd name="connsiteX12" fmla="*/ 7946429 w 9682843"/>
              <a:gd name="connsiteY12" fmla="*/ 2204974 h 5273844"/>
              <a:gd name="connsiteX13" fmla="*/ 8241397 w 9682843"/>
              <a:gd name="connsiteY13" fmla="*/ 3013185 h 5273844"/>
              <a:gd name="connsiteX14" fmla="*/ 8412478 w 9682843"/>
              <a:gd name="connsiteY14" fmla="*/ 2564835 h 5273844"/>
              <a:gd name="connsiteX15" fmla="*/ 8589459 w 9682843"/>
              <a:gd name="connsiteY15" fmla="*/ 2877500 h 5273844"/>
              <a:gd name="connsiteX16" fmla="*/ 8719245 w 9682843"/>
              <a:gd name="connsiteY16" fmla="*/ 2718218 h 5273844"/>
              <a:gd name="connsiteX17" fmla="*/ 8908024 w 9682843"/>
              <a:gd name="connsiteY17" fmla="*/ 2777211 h 5273844"/>
              <a:gd name="connsiteX18" fmla="*/ 9096803 w 9682843"/>
              <a:gd name="connsiteY18" fmla="*/ 2741815 h 5273844"/>
              <a:gd name="connsiteX19" fmla="*/ 9627745 w 9682843"/>
              <a:gd name="connsiteY19" fmla="*/ 2741815 h 5273844"/>
              <a:gd name="connsiteX20" fmla="*/ 9639544 w 9682843"/>
              <a:gd name="connsiteY20" fmla="*/ 2753614 h 5273844"/>
              <a:gd name="connsiteX0" fmla="*/ -1 w 8963123"/>
              <a:gd name="connsiteY0" fmla="*/ 3107575 h 5273844"/>
              <a:gd name="connsiteX1" fmla="*/ 725620 w 8963123"/>
              <a:gd name="connsiteY1" fmla="*/ 2387854 h 5273844"/>
              <a:gd name="connsiteX2" fmla="*/ 1439442 w 8963123"/>
              <a:gd name="connsiteY2" fmla="*/ 3107575 h 5273844"/>
              <a:gd name="connsiteX3" fmla="*/ 2159163 w 8963123"/>
              <a:gd name="connsiteY3" fmla="*/ 2387854 h 5273844"/>
              <a:gd name="connsiteX4" fmla="*/ 2878885 w 8963123"/>
              <a:gd name="connsiteY4" fmla="*/ 3107575 h 5273844"/>
              <a:gd name="connsiteX5" fmla="*/ 3604505 w 8963123"/>
              <a:gd name="connsiteY5" fmla="*/ 2393753 h 5273844"/>
              <a:gd name="connsiteX6" fmla="*/ 4306528 w 8963123"/>
              <a:gd name="connsiteY6" fmla="*/ 3461536 h 5273844"/>
              <a:gd name="connsiteX7" fmla="*/ 5038048 w 8963123"/>
              <a:gd name="connsiteY7" fmla="*/ 1827415 h 5273844"/>
              <a:gd name="connsiteX8" fmla="*/ 5769568 w 8963123"/>
              <a:gd name="connsiteY8" fmla="*/ 5254940 h 5273844"/>
              <a:gd name="connsiteX9" fmla="*/ 6512887 w 8963123"/>
              <a:gd name="connsiteY9" fmla="*/ 10414 h 5273844"/>
              <a:gd name="connsiteX10" fmla="*/ 6884546 w 8963123"/>
              <a:gd name="connsiteY10" fmla="*/ 3862693 h 5273844"/>
              <a:gd name="connsiteX11" fmla="*/ 7226709 w 8963123"/>
              <a:gd name="connsiteY11" fmla="*/ 2204974 h 5273844"/>
              <a:gd name="connsiteX12" fmla="*/ 7521677 w 8963123"/>
              <a:gd name="connsiteY12" fmla="*/ 3013185 h 5273844"/>
              <a:gd name="connsiteX13" fmla="*/ 7692758 w 8963123"/>
              <a:gd name="connsiteY13" fmla="*/ 2564835 h 5273844"/>
              <a:gd name="connsiteX14" fmla="*/ 7869739 w 8963123"/>
              <a:gd name="connsiteY14" fmla="*/ 2877500 h 5273844"/>
              <a:gd name="connsiteX15" fmla="*/ 7999525 w 8963123"/>
              <a:gd name="connsiteY15" fmla="*/ 2718218 h 5273844"/>
              <a:gd name="connsiteX16" fmla="*/ 8188304 w 8963123"/>
              <a:gd name="connsiteY16" fmla="*/ 2777211 h 5273844"/>
              <a:gd name="connsiteX17" fmla="*/ 8377083 w 8963123"/>
              <a:gd name="connsiteY17" fmla="*/ 2741815 h 5273844"/>
              <a:gd name="connsiteX18" fmla="*/ 8908025 w 8963123"/>
              <a:gd name="connsiteY18" fmla="*/ 2741815 h 5273844"/>
              <a:gd name="connsiteX19" fmla="*/ 8919824 w 8963123"/>
              <a:gd name="connsiteY19" fmla="*/ 2753614 h 5273844"/>
              <a:gd name="connsiteX0" fmla="*/ -1 w 8963123"/>
              <a:gd name="connsiteY0" fmla="*/ 3097164 h 3899340"/>
              <a:gd name="connsiteX1" fmla="*/ 725620 w 8963123"/>
              <a:gd name="connsiteY1" fmla="*/ 2377443 h 3899340"/>
              <a:gd name="connsiteX2" fmla="*/ 1439442 w 8963123"/>
              <a:gd name="connsiteY2" fmla="*/ 3097164 h 3899340"/>
              <a:gd name="connsiteX3" fmla="*/ 2159163 w 8963123"/>
              <a:gd name="connsiteY3" fmla="*/ 2377443 h 3899340"/>
              <a:gd name="connsiteX4" fmla="*/ 2878885 w 8963123"/>
              <a:gd name="connsiteY4" fmla="*/ 3097164 h 3899340"/>
              <a:gd name="connsiteX5" fmla="*/ 3604505 w 8963123"/>
              <a:gd name="connsiteY5" fmla="*/ 2383342 h 3899340"/>
              <a:gd name="connsiteX6" fmla="*/ 4306528 w 8963123"/>
              <a:gd name="connsiteY6" fmla="*/ 3451125 h 3899340"/>
              <a:gd name="connsiteX7" fmla="*/ 5038048 w 8963123"/>
              <a:gd name="connsiteY7" fmla="*/ 1817004 h 3899340"/>
              <a:gd name="connsiteX8" fmla="*/ 5795191 w 8963123"/>
              <a:gd name="connsiteY8" fmla="*/ 3868634 h 3899340"/>
              <a:gd name="connsiteX9" fmla="*/ 6512887 w 8963123"/>
              <a:gd name="connsiteY9" fmla="*/ 3 h 3899340"/>
              <a:gd name="connsiteX10" fmla="*/ 6884546 w 8963123"/>
              <a:gd name="connsiteY10" fmla="*/ 3852282 h 3899340"/>
              <a:gd name="connsiteX11" fmla="*/ 7226709 w 8963123"/>
              <a:gd name="connsiteY11" fmla="*/ 2194563 h 3899340"/>
              <a:gd name="connsiteX12" fmla="*/ 7521677 w 8963123"/>
              <a:gd name="connsiteY12" fmla="*/ 3002774 h 3899340"/>
              <a:gd name="connsiteX13" fmla="*/ 7692758 w 8963123"/>
              <a:gd name="connsiteY13" fmla="*/ 2554424 h 3899340"/>
              <a:gd name="connsiteX14" fmla="*/ 7869739 w 8963123"/>
              <a:gd name="connsiteY14" fmla="*/ 2867089 h 3899340"/>
              <a:gd name="connsiteX15" fmla="*/ 7999525 w 8963123"/>
              <a:gd name="connsiteY15" fmla="*/ 2707807 h 3899340"/>
              <a:gd name="connsiteX16" fmla="*/ 8188304 w 8963123"/>
              <a:gd name="connsiteY16" fmla="*/ 2766800 h 3899340"/>
              <a:gd name="connsiteX17" fmla="*/ 8377083 w 8963123"/>
              <a:gd name="connsiteY17" fmla="*/ 2731404 h 3899340"/>
              <a:gd name="connsiteX18" fmla="*/ 8908025 w 8963123"/>
              <a:gd name="connsiteY18" fmla="*/ 2731404 h 3899340"/>
              <a:gd name="connsiteX19" fmla="*/ 8919824 w 8963123"/>
              <a:gd name="connsiteY19" fmla="*/ 2743203 h 3899340"/>
              <a:gd name="connsiteX0" fmla="*/ -1 w 8963123"/>
              <a:gd name="connsiteY0" fmla="*/ 1717214 h 2490577"/>
              <a:gd name="connsiteX1" fmla="*/ 725620 w 8963123"/>
              <a:gd name="connsiteY1" fmla="*/ 997493 h 2490577"/>
              <a:gd name="connsiteX2" fmla="*/ 1439442 w 8963123"/>
              <a:gd name="connsiteY2" fmla="*/ 1717214 h 2490577"/>
              <a:gd name="connsiteX3" fmla="*/ 2159163 w 8963123"/>
              <a:gd name="connsiteY3" fmla="*/ 997493 h 2490577"/>
              <a:gd name="connsiteX4" fmla="*/ 2878885 w 8963123"/>
              <a:gd name="connsiteY4" fmla="*/ 1717214 h 2490577"/>
              <a:gd name="connsiteX5" fmla="*/ 3604505 w 8963123"/>
              <a:gd name="connsiteY5" fmla="*/ 1003392 h 2490577"/>
              <a:gd name="connsiteX6" fmla="*/ 4306528 w 8963123"/>
              <a:gd name="connsiteY6" fmla="*/ 2071175 h 2490577"/>
              <a:gd name="connsiteX7" fmla="*/ 5038048 w 8963123"/>
              <a:gd name="connsiteY7" fmla="*/ 437054 h 2490577"/>
              <a:gd name="connsiteX8" fmla="*/ 5795191 w 8963123"/>
              <a:gd name="connsiteY8" fmla="*/ 2488684 h 2490577"/>
              <a:gd name="connsiteX9" fmla="*/ 6272552 w 8963123"/>
              <a:gd name="connsiteY9" fmla="*/ 1 h 2490577"/>
              <a:gd name="connsiteX10" fmla="*/ 6884546 w 8963123"/>
              <a:gd name="connsiteY10" fmla="*/ 2472332 h 2490577"/>
              <a:gd name="connsiteX11" fmla="*/ 7226709 w 8963123"/>
              <a:gd name="connsiteY11" fmla="*/ 814613 h 2490577"/>
              <a:gd name="connsiteX12" fmla="*/ 7521677 w 8963123"/>
              <a:gd name="connsiteY12" fmla="*/ 1622824 h 2490577"/>
              <a:gd name="connsiteX13" fmla="*/ 7692758 w 8963123"/>
              <a:gd name="connsiteY13" fmla="*/ 1174474 h 2490577"/>
              <a:gd name="connsiteX14" fmla="*/ 7869739 w 8963123"/>
              <a:gd name="connsiteY14" fmla="*/ 1487139 h 2490577"/>
              <a:gd name="connsiteX15" fmla="*/ 7999525 w 8963123"/>
              <a:gd name="connsiteY15" fmla="*/ 1327857 h 2490577"/>
              <a:gd name="connsiteX16" fmla="*/ 8188304 w 8963123"/>
              <a:gd name="connsiteY16" fmla="*/ 1386850 h 2490577"/>
              <a:gd name="connsiteX17" fmla="*/ 8377083 w 8963123"/>
              <a:gd name="connsiteY17" fmla="*/ 1351454 h 2490577"/>
              <a:gd name="connsiteX18" fmla="*/ 8908025 w 8963123"/>
              <a:gd name="connsiteY18" fmla="*/ 1351454 h 2490577"/>
              <a:gd name="connsiteX19" fmla="*/ 8919824 w 8963123"/>
              <a:gd name="connsiteY19" fmla="*/ 1363253 h 2490577"/>
              <a:gd name="connsiteX0" fmla="*/ -1 w 8963123"/>
              <a:gd name="connsiteY0" fmla="*/ 2113138 h 2891134"/>
              <a:gd name="connsiteX1" fmla="*/ 725620 w 8963123"/>
              <a:gd name="connsiteY1" fmla="*/ 1393417 h 2891134"/>
              <a:gd name="connsiteX2" fmla="*/ 1439442 w 8963123"/>
              <a:gd name="connsiteY2" fmla="*/ 2113138 h 2891134"/>
              <a:gd name="connsiteX3" fmla="*/ 2159163 w 8963123"/>
              <a:gd name="connsiteY3" fmla="*/ 1393417 h 2891134"/>
              <a:gd name="connsiteX4" fmla="*/ 2878885 w 8963123"/>
              <a:gd name="connsiteY4" fmla="*/ 2113138 h 2891134"/>
              <a:gd name="connsiteX5" fmla="*/ 3604505 w 8963123"/>
              <a:gd name="connsiteY5" fmla="*/ 1399316 h 2891134"/>
              <a:gd name="connsiteX6" fmla="*/ 4306528 w 8963123"/>
              <a:gd name="connsiteY6" fmla="*/ 2467099 h 2891134"/>
              <a:gd name="connsiteX7" fmla="*/ 5038048 w 8963123"/>
              <a:gd name="connsiteY7" fmla="*/ 832978 h 2891134"/>
              <a:gd name="connsiteX8" fmla="*/ 5795191 w 8963123"/>
              <a:gd name="connsiteY8" fmla="*/ 2884608 h 2891134"/>
              <a:gd name="connsiteX9" fmla="*/ 6298706 w 8963123"/>
              <a:gd name="connsiteY9" fmla="*/ -1 h 2891134"/>
              <a:gd name="connsiteX10" fmla="*/ 6884546 w 8963123"/>
              <a:gd name="connsiteY10" fmla="*/ 2868256 h 2891134"/>
              <a:gd name="connsiteX11" fmla="*/ 7226709 w 8963123"/>
              <a:gd name="connsiteY11" fmla="*/ 1210537 h 2891134"/>
              <a:gd name="connsiteX12" fmla="*/ 7521677 w 8963123"/>
              <a:gd name="connsiteY12" fmla="*/ 2018748 h 2891134"/>
              <a:gd name="connsiteX13" fmla="*/ 7692758 w 8963123"/>
              <a:gd name="connsiteY13" fmla="*/ 1570398 h 2891134"/>
              <a:gd name="connsiteX14" fmla="*/ 7869739 w 8963123"/>
              <a:gd name="connsiteY14" fmla="*/ 1883063 h 2891134"/>
              <a:gd name="connsiteX15" fmla="*/ 7999525 w 8963123"/>
              <a:gd name="connsiteY15" fmla="*/ 1723781 h 2891134"/>
              <a:gd name="connsiteX16" fmla="*/ 8188304 w 8963123"/>
              <a:gd name="connsiteY16" fmla="*/ 1782774 h 2891134"/>
              <a:gd name="connsiteX17" fmla="*/ 8377083 w 8963123"/>
              <a:gd name="connsiteY17" fmla="*/ 1747378 h 2891134"/>
              <a:gd name="connsiteX18" fmla="*/ 8908025 w 8963123"/>
              <a:gd name="connsiteY18" fmla="*/ 1747378 h 2891134"/>
              <a:gd name="connsiteX19" fmla="*/ 8919824 w 8963123"/>
              <a:gd name="connsiteY19" fmla="*/ 1759177 h 2891134"/>
              <a:gd name="connsiteX0" fmla="*/ -3 w 8237500"/>
              <a:gd name="connsiteY0" fmla="*/ 1393417 h 2891134"/>
              <a:gd name="connsiteX1" fmla="*/ 713819 w 8237500"/>
              <a:gd name="connsiteY1" fmla="*/ 2113138 h 2891134"/>
              <a:gd name="connsiteX2" fmla="*/ 1433540 w 8237500"/>
              <a:gd name="connsiteY2" fmla="*/ 1393417 h 2891134"/>
              <a:gd name="connsiteX3" fmla="*/ 2153262 w 8237500"/>
              <a:gd name="connsiteY3" fmla="*/ 2113138 h 2891134"/>
              <a:gd name="connsiteX4" fmla="*/ 2878882 w 8237500"/>
              <a:gd name="connsiteY4" fmla="*/ 1399316 h 2891134"/>
              <a:gd name="connsiteX5" fmla="*/ 3580905 w 8237500"/>
              <a:gd name="connsiteY5" fmla="*/ 2467099 h 2891134"/>
              <a:gd name="connsiteX6" fmla="*/ 4312425 w 8237500"/>
              <a:gd name="connsiteY6" fmla="*/ 832978 h 2891134"/>
              <a:gd name="connsiteX7" fmla="*/ 5069568 w 8237500"/>
              <a:gd name="connsiteY7" fmla="*/ 2884608 h 2891134"/>
              <a:gd name="connsiteX8" fmla="*/ 5573083 w 8237500"/>
              <a:gd name="connsiteY8" fmla="*/ -1 h 2891134"/>
              <a:gd name="connsiteX9" fmla="*/ 6158923 w 8237500"/>
              <a:gd name="connsiteY9" fmla="*/ 2868256 h 2891134"/>
              <a:gd name="connsiteX10" fmla="*/ 6501086 w 8237500"/>
              <a:gd name="connsiteY10" fmla="*/ 1210537 h 2891134"/>
              <a:gd name="connsiteX11" fmla="*/ 6796054 w 8237500"/>
              <a:gd name="connsiteY11" fmla="*/ 2018748 h 2891134"/>
              <a:gd name="connsiteX12" fmla="*/ 6967135 w 8237500"/>
              <a:gd name="connsiteY12" fmla="*/ 1570398 h 2891134"/>
              <a:gd name="connsiteX13" fmla="*/ 7144116 w 8237500"/>
              <a:gd name="connsiteY13" fmla="*/ 1883063 h 2891134"/>
              <a:gd name="connsiteX14" fmla="*/ 7273902 w 8237500"/>
              <a:gd name="connsiteY14" fmla="*/ 1723781 h 2891134"/>
              <a:gd name="connsiteX15" fmla="*/ 7462681 w 8237500"/>
              <a:gd name="connsiteY15" fmla="*/ 1782774 h 2891134"/>
              <a:gd name="connsiteX16" fmla="*/ 7651460 w 8237500"/>
              <a:gd name="connsiteY16" fmla="*/ 1747378 h 2891134"/>
              <a:gd name="connsiteX17" fmla="*/ 8182402 w 8237500"/>
              <a:gd name="connsiteY17" fmla="*/ 1747378 h 2891134"/>
              <a:gd name="connsiteX18" fmla="*/ 8194201 w 8237500"/>
              <a:gd name="connsiteY18" fmla="*/ 1759177 h 2891134"/>
              <a:gd name="connsiteX0" fmla="*/ 2 w 7523683"/>
              <a:gd name="connsiteY0" fmla="*/ 2113138 h 2891134"/>
              <a:gd name="connsiteX1" fmla="*/ 719723 w 7523683"/>
              <a:gd name="connsiteY1" fmla="*/ 1393417 h 2891134"/>
              <a:gd name="connsiteX2" fmla="*/ 1439445 w 7523683"/>
              <a:gd name="connsiteY2" fmla="*/ 2113138 h 2891134"/>
              <a:gd name="connsiteX3" fmla="*/ 2165065 w 7523683"/>
              <a:gd name="connsiteY3" fmla="*/ 1399316 h 2891134"/>
              <a:gd name="connsiteX4" fmla="*/ 2867088 w 7523683"/>
              <a:gd name="connsiteY4" fmla="*/ 2467099 h 2891134"/>
              <a:gd name="connsiteX5" fmla="*/ 3598608 w 7523683"/>
              <a:gd name="connsiteY5" fmla="*/ 832978 h 2891134"/>
              <a:gd name="connsiteX6" fmla="*/ 4355751 w 7523683"/>
              <a:gd name="connsiteY6" fmla="*/ 2884608 h 2891134"/>
              <a:gd name="connsiteX7" fmla="*/ 4859266 w 7523683"/>
              <a:gd name="connsiteY7" fmla="*/ -1 h 2891134"/>
              <a:gd name="connsiteX8" fmla="*/ 5445106 w 7523683"/>
              <a:gd name="connsiteY8" fmla="*/ 2868256 h 2891134"/>
              <a:gd name="connsiteX9" fmla="*/ 5787269 w 7523683"/>
              <a:gd name="connsiteY9" fmla="*/ 1210537 h 2891134"/>
              <a:gd name="connsiteX10" fmla="*/ 6082237 w 7523683"/>
              <a:gd name="connsiteY10" fmla="*/ 2018748 h 2891134"/>
              <a:gd name="connsiteX11" fmla="*/ 6253318 w 7523683"/>
              <a:gd name="connsiteY11" fmla="*/ 1570398 h 2891134"/>
              <a:gd name="connsiteX12" fmla="*/ 6430299 w 7523683"/>
              <a:gd name="connsiteY12" fmla="*/ 1883063 h 2891134"/>
              <a:gd name="connsiteX13" fmla="*/ 6560085 w 7523683"/>
              <a:gd name="connsiteY13" fmla="*/ 1723781 h 2891134"/>
              <a:gd name="connsiteX14" fmla="*/ 6748864 w 7523683"/>
              <a:gd name="connsiteY14" fmla="*/ 1782774 h 2891134"/>
              <a:gd name="connsiteX15" fmla="*/ 6937643 w 7523683"/>
              <a:gd name="connsiteY15" fmla="*/ 1747378 h 2891134"/>
              <a:gd name="connsiteX16" fmla="*/ 7468585 w 7523683"/>
              <a:gd name="connsiteY16" fmla="*/ 1747378 h 2891134"/>
              <a:gd name="connsiteX17" fmla="*/ 7480384 w 7523683"/>
              <a:gd name="connsiteY17" fmla="*/ 1759177 h 289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523683" h="2891134">
                <a:moveTo>
                  <a:pt x="2" y="2113138"/>
                </a:moveTo>
                <a:cubicBezTo>
                  <a:pt x="238926" y="2113138"/>
                  <a:pt x="479816" y="1393417"/>
                  <a:pt x="719723" y="1393417"/>
                </a:cubicBezTo>
                <a:cubicBezTo>
                  <a:pt x="959630" y="1393417"/>
                  <a:pt x="1198555" y="2112155"/>
                  <a:pt x="1439445" y="2113138"/>
                </a:cubicBezTo>
                <a:cubicBezTo>
                  <a:pt x="1680335" y="2114121"/>
                  <a:pt x="1927125" y="1340323"/>
                  <a:pt x="2165065" y="1399316"/>
                </a:cubicBezTo>
                <a:cubicBezTo>
                  <a:pt x="2403005" y="1458309"/>
                  <a:pt x="2628164" y="2561489"/>
                  <a:pt x="2867088" y="2467099"/>
                </a:cubicBezTo>
                <a:cubicBezTo>
                  <a:pt x="3106012" y="2372709"/>
                  <a:pt x="3350498" y="763393"/>
                  <a:pt x="3598608" y="832978"/>
                </a:cubicBezTo>
                <a:cubicBezTo>
                  <a:pt x="3846718" y="902563"/>
                  <a:pt x="4145641" y="3023438"/>
                  <a:pt x="4355751" y="2884608"/>
                </a:cubicBezTo>
                <a:cubicBezTo>
                  <a:pt x="4565861" y="2745778"/>
                  <a:pt x="4677707" y="2724"/>
                  <a:pt x="4859266" y="-1"/>
                </a:cubicBezTo>
                <a:cubicBezTo>
                  <a:pt x="5040825" y="-2726"/>
                  <a:pt x="5290439" y="2666500"/>
                  <a:pt x="5445106" y="2868256"/>
                </a:cubicBezTo>
                <a:cubicBezTo>
                  <a:pt x="5599773" y="3070012"/>
                  <a:pt x="5681081" y="1352122"/>
                  <a:pt x="5787269" y="1210537"/>
                </a:cubicBezTo>
                <a:cubicBezTo>
                  <a:pt x="5893457" y="1068952"/>
                  <a:pt x="6004562" y="1958771"/>
                  <a:pt x="6082237" y="2018748"/>
                </a:cubicBezTo>
                <a:cubicBezTo>
                  <a:pt x="6159912" y="2078725"/>
                  <a:pt x="6195308" y="1593012"/>
                  <a:pt x="6253318" y="1570398"/>
                </a:cubicBezTo>
                <a:cubicBezTo>
                  <a:pt x="6311328" y="1547784"/>
                  <a:pt x="6379171" y="1857499"/>
                  <a:pt x="6430299" y="1883063"/>
                </a:cubicBezTo>
                <a:cubicBezTo>
                  <a:pt x="6481427" y="1908627"/>
                  <a:pt x="6506991" y="1740496"/>
                  <a:pt x="6560085" y="1723781"/>
                </a:cubicBezTo>
                <a:cubicBezTo>
                  <a:pt x="6613179" y="1707066"/>
                  <a:pt x="6685938" y="1778841"/>
                  <a:pt x="6748864" y="1782774"/>
                </a:cubicBezTo>
                <a:cubicBezTo>
                  <a:pt x="6811790" y="1786707"/>
                  <a:pt x="6817690" y="1753277"/>
                  <a:pt x="6937643" y="1747378"/>
                </a:cubicBezTo>
                <a:cubicBezTo>
                  <a:pt x="7057597" y="1741479"/>
                  <a:pt x="7468585" y="1747378"/>
                  <a:pt x="7468585" y="1747378"/>
                </a:cubicBezTo>
                <a:cubicBezTo>
                  <a:pt x="7559042" y="1749344"/>
                  <a:pt x="7519713" y="1754260"/>
                  <a:pt x="7480384" y="1759177"/>
                </a:cubicBezTo>
              </a:path>
            </a:pathLst>
          </a:custGeom>
          <a:noFill/>
          <a:ln w="25400">
            <a:solidFill>
              <a:srgbClr val="409F9F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4DECA167-61FA-1F37-C5A6-46900610B28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0236"/>
          <a:stretch>
            <a:fillRect/>
          </a:stretch>
        </p:blipFill>
        <p:spPr>
          <a:xfrm>
            <a:off x="2030121" y="2381410"/>
            <a:ext cx="9259591" cy="18779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E055DF-F43E-8307-66CB-4C7E88D4F9C4}"/>
              </a:ext>
            </a:extLst>
          </p:cNvPr>
          <p:cNvSpPr txBox="1"/>
          <p:nvPr/>
        </p:nvSpPr>
        <p:spPr>
          <a:xfrm>
            <a:off x="1750714" y="5000744"/>
            <a:ext cx="496441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/>
              <a:t>Ingredients:</a:t>
            </a:r>
            <a:endParaRPr lang="en-CH" sz="2000" dirty="0"/>
          </a:p>
          <a:p>
            <a:pPr marL="342900" indent="-342900">
              <a:buFont typeface="System Font Regular"/>
              <a:buChar char="✅"/>
            </a:pPr>
            <a:r>
              <a:rPr lang="en-CH" sz="2000" dirty="0"/>
              <a:t>Background metric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b="1" dirty="0">
                <a:solidFill>
                  <a:srgbClr val="00B0F0"/>
                </a:solidFill>
              </a:rPr>
              <a:t>Geodesics and cross vertices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H" sz="2000" b="1" i="1" dirty="0">
                <a:solidFill>
                  <a:srgbClr val="FFC000"/>
                </a:solidFill>
              </a:rPr>
              <a:t>n</a:t>
            </a:r>
            <a:r>
              <a:rPr lang="en-CH" sz="2000" b="1" dirty="0">
                <a:solidFill>
                  <a:srgbClr val="FFC000"/>
                </a:solidFill>
              </a:rPr>
              <a:t>-point response function for </a:t>
            </a:r>
            <a:br>
              <a:rPr lang="en-CH" sz="2000" b="1" dirty="0">
                <a:solidFill>
                  <a:srgbClr val="FFC000"/>
                </a:solidFill>
              </a:rPr>
            </a:br>
            <a:r>
              <a:rPr lang="en-CH" sz="2000" b="1" i="1" dirty="0">
                <a:solidFill>
                  <a:srgbClr val="FFC000"/>
                </a:solidFill>
              </a:rPr>
              <a:t>(n-1) </a:t>
            </a:r>
            <a:r>
              <a:rPr lang="en-CH" sz="2000" b="1" dirty="0">
                <a:solidFill>
                  <a:srgbClr val="FFC000"/>
                </a:solidFill>
              </a:rPr>
              <a:t>self-force observable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/>
          </a:p>
          <a:p>
            <a:endParaRPr lang="en-CH" b="1" dirty="0"/>
          </a:p>
          <a:p>
            <a:endParaRPr lang="en-CH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C3A78B6-1AEC-0BF4-F9F9-4E681FFA5A3A}"/>
              </a:ext>
            </a:extLst>
          </p:cNvPr>
          <p:cNvSpPr/>
          <p:nvPr/>
        </p:nvSpPr>
        <p:spPr>
          <a:xfrm>
            <a:off x="2865355" y="3535681"/>
            <a:ext cx="428700" cy="428700"/>
          </a:xfrm>
          <a:prstGeom prst="ellipse">
            <a:avLst/>
          </a:prstGeom>
          <a:noFill/>
          <a:ln w="31750">
            <a:solidFill>
              <a:schemeClr val="accent1">
                <a:lumMod val="40000"/>
                <a:lumOff val="60000"/>
              </a:schemeClr>
            </a:solidFill>
          </a:ln>
          <a:effectLst>
            <a:glow rad="1397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905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69DFF3-A3C4-3E17-CA38-6763BD36A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6D9480-DAEC-161D-C9B1-6147FB73B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25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E96D45-F23B-E8F5-B97A-1D31DCCEFACC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Shockwave geodesic and geodesic vertices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88E1AAD-16FE-2004-759C-D5D7686FEA9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104" name="Graphic 103">
            <a:extLst>
              <a:ext uri="{FF2B5EF4-FFF2-40B4-BE49-F238E27FC236}">
                <a16:creationId xmlns:a16="http://schemas.microsoft.com/office/drawing/2014/main" id="{F1082154-CE57-3B94-F4BC-5B663EB62EC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27853"/>
          <a:stretch>
            <a:fillRect/>
          </a:stretch>
        </p:blipFill>
        <p:spPr>
          <a:xfrm>
            <a:off x="5429909" y="1556042"/>
            <a:ext cx="4292435" cy="1017463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\int_{\omega}e^{-\I \omega \tau}&#10;\end{align*}&#10;&#10;\end{document}" title="IguanaTex Picture Display">
            <a:extLst>
              <a:ext uri="{FF2B5EF4-FFF2-40B4-BE49-F238E27FC236}">
                <a16:creationId xmlns:a16="http://schemas.microsoft.com/office/drawing/2014/main" id="{51025002-7A49-9542-6F09-E0508792C00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561882" y="1907235"/>
            <a:ext cx="572837" cy="373990"/>
          </a:xfrm>
          <a:prstGeom prst="rect">
            <a:avLst/>
          </a:prstGeom>
        </p:spPr>
      </p:pic>
      <p:pic>
        <p:nvPicPr>
          <p:cNvPr id="32" name="Picture 31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black}&#10;$\vev{\bar{x}^\mu(\tau)}=$&#10;&#10;\end{document}" title="IguanaTex Picture Display">
            <a:extLst>
              <a:ext uri="{FF2B5EF4-FFF2-40B4-BE49-F238E27FC236}">
                <a16:creationId xmlns:a16="http://schemas.microsoft.com/office/drawing/2014/main" id="{8CF12A76-B7E8-844F-9458-92924DD838C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49410" y="2021953"/>
            <a:ext cx="934516" cy="22860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97160AC8-B351-FD9F-E6AB-5E2AF7DF5AA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72444"/>
          <a:stretch>
            <a:fillRect/>
          </a:stretch>
        </p:blipFill>
        <p:spPr>
          <a:xfrm>
            <a:off x="2532328" y="1556042"/>
            <a:ext cx="1734363" cy="107637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CB985C8-C8FE-9EB5-D05F-E89C5CE37BBB}"/>
              </a:ext>
            </a:extLst>
          </p:cNvPr>
          <p:cNvSpPr txBox="1"/>
          <p:nvPr/>
        </p:nvSpPr>
        <p:spPr>
          <a:xfrm>
            <a:off x="3209505" y="884731"/>
            <a:ext cx="347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Trajectory is </a:t>
            </a:r>
            <a:r>
              <a:rPr lang="en-CH" b="1" dirty="0"/>
              <a:t>recursively defined</a:t>
            </a:r>
            <a:endParaRPr lang="en-CH" dirty="0"/>
          </a:p>
        </p:txBody>
      </p:sp>
      <p:pic>
        <p:nvPicPr>
          <p:cNvPr id="36" name="Picture 3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\int_{\omega}e^{-\I \omega \tau}&#10;\end{align*}&#10;&#10;\end{document}" title="IguanaTex Picture Display">
            <a:extLst>
              <a:ext uri="{FF2B5EF4-FFF2-40B4-BE49-F238E27FC236}">
                <a16:creationId xmlns:a16="http://schemas.microsoft.com/office/drawing/2014/main" id="{605FD1B3-3B78-796F-0065-B3920748220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811895" y="1907235"/>
            <a:ext cx="572837" cy="37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7487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161BCC-F841-5767-2802-3BFE0BF52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49DED0-21EB-6861-0A10-09AE83CAA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26</a:t>
            </a:fld>
            <a:endParaRPr lang="en-CH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D441C68-B5D7-DF35-921E-46B28A15DE9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black}&#10;$\vev{\bar{x}^\mu(\tau)}=$&#10;&#10;\end{document}" title="IguanaTex Picture Display">
            <a:extLst>
              <a:ext uri="{FF2B5EF4-FFF2-40B4-BE49-F238E27FC236}">
                <a16:creationId xmlns:a16="http://schemas.microsoft.com/office/drawing/2014/main" id="{A16BB13B-0420-79C9-7D67-4FCF2256BC3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449410" y="2021953"/>
            <a:ext cx="934516" cy="2286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7CF8A87F-6477-DC15-C4BD-FD27D4C6F56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r="72444"/>
          <a:stretch>
            <a:fillRect/>
          </a:stretch>
        </p:blipFill>
        <p:spPr>
          <a:xfrm>
            <a:off x="2532328" y="1556042"/>
            <a:ext cx="1734363" cy="10763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22D377-8036-0854-9DB7-D05BBE6D317F}"/>
              </a:ext>
            </a:extLst>
          </p:cNvPr>
          <p:cNvSpPr txBox="1"/>
          <p:nvPr/>
        </p:nvSpPr>
        <p:spPr>
          <a:xfrm>
            <a:off x="3209505" y="884731"/>
            <a:ext cx="577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Trajectory is </a:t>
            </a:r>
            <a:r>
              <a:rPr lang="en-CH" b="1" dirty="0"/>
              <a:t>recursively defined</a:t>
            </a:r>
            <a:r>
              <a:rPr lang="en-CH" dirty="0"/>
              <a:t> … but </a:t>
            </a:r>
            <a:r>
              <a:rPr lang="en-CH" b="1" dirty="0"/>
              <a:t>truncates</a:t>
            </a:r>
            <a:r>
              <a:rPr lang="en-CH" dirty="0"/>
              <a:t> at 2PM</a:t>
            </a:r>
          </a:p>
        </p:txBody>
      </p:sp>
      <p:pic>
        <p:nvPicPr>
          <p:cNvPr id="12" name="Picture 11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\int_{\omega}e^{-\I \omega \tau}&#10;\end{align*}&#10;&#10;\end{document}" title="IguanaTex Picture Display">
            <a:extLst>
              <a:ext uri="{FF2B5EF4-FFF2-40B4-BE49-F238E27FC236}">
                <a16:creationId xmlns:a16="http://schemas.microsoft.com/office/drawing/2014/main" id="{A33FC871-0152-8A1E-A60E-3A1E263D9B6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1811895" y="1907235"/>
            <a:ext cx="572837" cy="373990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E5FB8378-3859-56E2-6D51-FC142E0911E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822208" y="8723582"/>
            <a:ext cx="2659817" cy="1037977"/>
          </a:xfrm>
          <a:prstGeom prst="rect">
            <a:avLst/>
          </a:prstGeom>
        </p:spPr>
      </p:pic>
      <p:pic>
        <p:nvPicPr>
          <p:cNvPr id="9" name="Picture 8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\int_{\omega}e^{-\I \omega \tau}&#10;\end{align*}&#10;&#10;\end{document}" title="IguanaTex Picture Display">
            <a:extLst>
              <a:ext uri="{FF2B5EF4-FFF2-40B4-BE49-F238E27FC236}">
                <a16:creationId xmlns:a16="http://schemas.microsoft.com/office/drawing/2014/main" id="{A22DE348-3FCB-6221-81D1-0E04E0AEEAA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4561882" y="1907235"/>
            <a:ext cx="572837" cy="37399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713177A9-70E6-0101-5EE2-1F716C0F3CD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5465399" y="1556042"/>
            <a:ext cx="2128214" cy="8305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C82D9B9-AA99-45AF-6885-6FD3115B2696}"/>
              </a:ext>
            </a:extLst>
          </p:cNvPr>
          <p:cNvSpPr txBox="1"/>
          <p:nvPr/>
        </p:nvSpPr>
        <p:spPr>
          <a:xfrm>
            <a:off x="7781149" y="1851869"/>
            <a:ext cx="1599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</a:t>
            </a:r>
            <a:r>
              <a:rPr lang="en-CH" b="1" dirty="0"/>
              <a:t>upressed</a:t>
            </a:r>
            <a:r>
              <a:rPr lang="en-CH" dirty="0"/>
              <a:t> for</a:t>
            </a:r>
            <a:endParaRPr lang="en-CH" b="1" dirty="0"/>
          </a:p>
        </p:txBody>
      </p:sp>
      <p:pic>
        <p:nvPicPr>
          <p:cNvPr id="16" name="Picture 1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Lambda\rightarrow\infty$&#10;&#10;\end{document}" title="IguanaTex Picture Display">
            <a:extLst>
              <a:ext uri="{FF2B5EF4-FFF2-40B4-BE49-F238E27FC236}">
                <a16:creationId xmlns:a16="http://schemas.microsoft.com/office/drawing/2014/main" id="{A0BA45E8-F7FF-D885-590A-510124B5748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9380561" y="1937988"/>
            <a:ext cx="720547" cy="164592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C82C665-EA67-FD1F-2D66-4DF879290B13}"/>
              </a:ext>
            </a:extLst>
          </p:cNvPr>
          <p:cNvCxnSpPr>
            <a:cxnSpLocks/>
          </p:cNvCxnSpPr>
          <p:nvPr/>
        </p:nvCxnSpPr>
        <p:spPr>
          <a:xfrm>
            <a:off x="7420556" y="3441771"/>
            <a:ext cx="1757070" cy="0"/>
          </a:xfrm>
          <a:prstGeom prst="line">
            <a:avLst/>
          </a:prstGeom>
          <a:ln w="3175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81C28B2-3CA7-07AB-7CDE-5FD103790E92}"/>
              </a:ext>
            </a:extLst>
          </p:cNvPr>
          <p:cNvCxnSpPr>
            <a:cxnSpLocks/>
          </p:cNvCxnSpPr>
          <p:nvPr/>
        </p:nvCxnSpPr>
        <p:spPr>
          <a:xfrm flipV="1">
            <a:off x="7492869" y="3441771"/>
            <a:ext cx="1684757" cy="1312729"/>
          </a:xfrm>
          <a:prstGeom prst="line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  \bar x^\mu(\tau)&#10;  &amp;=&#10;  (v^\mu\tau + b^\mu)\theta(\tau_0-\tau)&#10;  +&#10;  \big(&#10;    v_\infty^\mu(\tau-\tau_0)&#10;    +&#10;    b_\infty^\mu&#10;  \big)\theta(\tau-\tau_0)&#10;  \, &#10;\end{align*}&#10;&#10;\end{document}" title="IguanaTex Picture Display">
            <a:extLst>
              <a:ext uri="{FF2B5EF4-FFF2-40B4-BE49-F238E27FC236}">
                <a16:creationId xmlns:a16="http://schemas.microsoft.com/office/drawing/2014/main" id="{4F348423-D81C-4F39-4DCC-575C0B3C481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664722" y="3030615"/>
            <a:ext cx="5802783" cy="272491"/>
          </a:xfrm>
          <a:prstGeom prst="rect">
            <a:avLst/>
          </a:prstGeom>
        </p:spPr>
      </p:pic>
      <p:sp>
        <p:nvSpPr>
          <p:cNvPr id="20" name="Parallelogram 19">
            <a:extLst>
              <a:ext uri="{FF2B5EF4-FFF2-40B4-BE49-F238E27FC236}">
                <a16:creationId xmlns:a16="http://schemas.microsoft.com/office/drawing/2014/main" id="{B1C768B8-84B6-B194-2650-6362F0C18717}"/>
              </a:ext>
            </a:extLst>
          </p:cNvPr>
          <p:cNvSpPr/>
          <p:nvPr/>
        </p:nvSpPr>
        <p:spPr>
          <a:xfrm rot="5400000" flipV="1">
            <a:off x="8460298" y="3241375"/>
            <a:ext cx="1434656" cy="400792"/>
          </a:xfrm>
          <a:prstGeom prst="parallelogram">
            <a:avLst>
              <a:gd name="adj" fmla="val 58160"/>
            </a:avLst>
          </a:prstGeom>
          <a:gradFill flip="none" rotWithShape="1">
            <a:gsLst>
              <a:gs pos="91000">
                <a:schemeClr val="tx1"/>
              </a:gs>
              <a:gs pos="33000">
                <a:schemeClr val="tx1">
                  <a:lumMod val="75000"/>
                  <a:lumOff val="25000"/>
                </a:schemeClr>
              </a:gs>
              <a:gs pos="64000">
                <a:schemeClr val="tx1">
                  <a:lumMod val="85000"/>
                  <a:lumOff val="15000"/>
                </a:schemeClr>
              </a:gs>
              <a:gs pos="4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50000"/>
                <a:lumOff val="50000"/>
                <a:alpha val="7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1BDCBA2-AE23-C68C-4A1E-FA08F8319002}"/>
              </a:ext>
            </a:extLst>
          </p:cNvPr>
          <p:cNvCxnSpPr>
            <a:cxnSpLocks/>
          </p:cNvCxnSpPr>
          <p:nvPr/>
        </p:nvCxnSpPr>
        <p:spPr>
          <a:xfrm flipV="1">
            <a:off x="9229828" y="2909457"/>
            <a:ext cx="2459394" cy="514809"/>
          </a:xfrm>
          <a:prstGeom prst="line">
            <a:avLst/>
          </a:prstGeom>
          <a:ln w="317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9D560EA-D956-795C-0AAB-F1F86B8435D3}"/>
              </a:ext>
            </a:extLst>
          </p:cNvPr>
          <p:cNvCxnSpPr>
            <a:cxnSpLocks/>
          </p:cNvCxnSpPr>
          <p:nvPr/>
        </p:nvCxnSpPr>
        <p:spPr>
          <a:xfrm>
            <a:off x="9207606" y="3441771"/>
            <a:ext cx="2339312" cy="0"/>
          </a:xfrm>
          <a:prstGeom prst="line">
            <a:avLst/>
          </a:prstGeom>
          <a:ln w="3175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43B82D7-01AD-4E4D-2890-6D63FAB19559}"/>
              </a:ext>
            </a:extLst>
          </p:cNvPr>
          <p:cNvCxnSpPr>
            <a:cxnSpLocks/>
          </p:cNvCxnSpPr>
          <p:nvPr/>
        </p:nvCxnSpPr>
        <p:spPr>
          <a:xfrm>
            <a:off x="1498921" y="3314457"/>
            <a:ext cx="1926290" cy="0"/>
          </a:xfrm>
          <a:prstGeom prst="line">
            <a:avLst/>
          </a:prstGeom>
          <a:ln w="158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CC3762D-49B1-0544-A387-412E7D2BC038}"/>
              </a:ext>
            </a:extLst>
          </p:cNvPr>
          <p:cNvCxnSpPr>
            <a:cxnSpLocks/>
          </p:cNvCxnSpPr>
          <p:nvPr/>
        </p:nvCxnSpPr>
        <p:spPr>
          <a:xfrm>
            <a:off x="3776711" y="3334871"/>
            <a:ext cx="2752795" cy="0"/>
          </a:xfrm>
          <a:prstGeom prst="line">
            <a:avLst/>
          </a:prstGeom>
          <a:ln w="158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def\abs#1{\vert #1 \vert}&#10;&#10;\pagestyle{empty}&#10;\begin{document}&#10;\color{black}&#10;\begin{align*}&#10;  v_\infty^\mu&#10;  &amp;=&#10;  v^\mu&#10;  +\Delta\bar{v}^{\mu}&#10;  \, ,&#10;  \\&#10;  b_\infty^\mu&#10;  &amp;=&#10;  b^\mu&#10;  +\Delta\bar{b}^{\mu}&#10;  \, &#10;\end{align*}&#10;&#10;\end{document}" title="IguanaTex Picture Display">
            <a:extLst>
              <a:ext uri="{FF2B5EF4-FFF2-40B4-BE49-F238E27FC236}">
                <a16:creationId xmlns:a16="http://schemas.microsoft.com/office/drawing/2014/main" id="{F4B50CA9-89D7-3B0A-1BEE-65BD01B3923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4647925" y="-1410630"/>
            <a:ext cx="1634948" cy="563271"/>
          </a:xfrm>
          <a:prstGeom prst="rect">
            <a:avLst/>
          </a:prstGeom>
        </p:spPr>
      </p:pic>
      <p:pic>
        <p:nvPicPr>
          <p:cNvPr id="27" name="Picture 26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v^{\mu}\tau+ b^{\mu}$&#10;&#10;\end{document}" title="IguanaTex Picture Display">
            <a:extLst>
              <a:ext uri="{FF2B5EF4-FFF2-40B4-BE49-F238E27FC236}">
                <a16:creationId xmlns:a16="http://schemas.microsoft.com/office/drawing/2014/main" id="{77C31333-CC86-A95B-FB83-7A773450AFD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/>
          <a:stretch>
            <a:fillRect/>
          </a:stretch>
        </p:blipFill>
        <p:spPr>
          <a:xfrm rot="19232227">
            <a:off x="7435516" y="4156320"/>
            <a:ext cx="839419" cy="175565"/>
          </a:xfrm>
          <a:prstGeom prst="rect">
            <a:avLst/>
          </a:prstGeom>
        </p:spPr>
      </p:pic>
      <p:pic>
        <p:nvPicPr>
          <p:cNvPr id="28" name="Picture 2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v^{\mu}_\infty \tau+ b_\infty^{\mu}$&#10;&#10;\end{document}" title="IguanaTex Picture Display">
            <a:extLst>
              <a:ext uri="{FF2B5EF4-FFF2-40B4-BE49-F238E27FC236}">
                <a16:creationId xmlns:a16="http://schemas.microsoft.com/office/drawing/2014/main" id="{0D7D4CD8-1E3D-8ABD-FEE2-26E2A54D89A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/>
          <a:stretch>
            <a:fillRect/>
          </a:stretch>
        </p:blipFill>
        <p:spPr>
          <a:xfrm rot="20839962">
            <a:off x="10734588" y="2653347"/>
            <a:ext cx="969264" cy="213970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84DF409-84F5-60D6-E6B9-9702B0B80CFA}"/>
              </a:ext>
            </a:extLst>
          </p:cNvPr>
          <p:cNvCxnSpPr>
            <a:cxnSpLocks/>
          </p:cNvCxnSpPr>
          <p:nvPr/>
        </p:nvCxnSpPr>
        <p:spPr>
          <a:xfrm>
            <a:off x="5580814" y="6416047"/>
            <a:ext cx="964986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1F12F519-4E97-C44C-C072-A2F35D217E9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317372" y="5575010"/>
            <a:ext cx="1191406" cy="982387"/>
          </a:xfrm>
          <a:prstGeom prst="rect">
            <a:avLst/>
          </a:prstGeom>
        </p:spPr>
      </p:pic>
      <p:pic>
        <p:nvPicPr>
          <p:cNvPr id="7" name="Picture 6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 \begin{align*}&#10;     =&amp;-\frac{m\kappa_D}{2}\euler^{\I k\cdot(v\tau_0+b)}\bigg(\frac{v^\mu v^\nu}{v\cdot k-\iO}-\frac{\euler^{\I k\cdot\Delta\bar b}v_\infty^\mu v_\infty^\nu}{v_\infty\cdot k+\iO}\bigg)- \I m\kappa_D\euler^{\I k\cdot\bar x(\tau_0)}\big(v^{(\mu}\Delta\bar b^{\nu)} + \theta(0)\Delta\bar v^{(\mu}\Delta\bar b^{\nu)}\big)\, &#10;\end{align*}&#10;&#10;\end{document}" title="IguanaTex Picture Display">
            <a:extLst>
              <a:ext uri="{FF2B5EF4-FFF2-40B4-BE49-F238E27FC236}">
                <a16:creationId xmlns:a16="http://schemas.microsoft.com/office/drawing/2014/main" id="{8AD860A8-62DE-07AE-5252-CC1960640B6C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3776711" y="5830568"/>
            <a:ext cx="8062975" cy="523443"/>
          </a:xfrm>
          <a:prstGeom prst="rect">
            <a:avLst/>
          </a:prstGeom>
        </p:spPr>
      </p:pic>
      <p:pic>
        <p:nvPicPr>
          <p:cNvPr id="14" name="Picture 13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\mT_{\rm sec}^\mn(k) \Big\vert_{\cz=0}=&#10;\end{align*}&#10;&#10;\end{document}" title="IguanaTex Picture Display">
            <a:extLst>
              <a:ext uri="{FF2B5EF4-FFF2-40B4-BE49-F238E27FC236}">
                <a16:creationId xmlns:a16="http://schemas.microsoft.com/office/drawing/2014/main" id="{542C7C44-6EFB-58DD-D748-0301A3C510FE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685634" y="5878321"/>
            <a:ext cx="1333196" cy="427939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D23D74D-E2D3-75A2-C559-B4ED9DBC949C}"/>
              </a:ext>
            </a:extLst>
          </p:cNvPr>
          <p:cNvCxnSpPr>
            <a:cxnSpLocks/>
          </p:cNvCxnSpPr>
          <p:nvPr/>
        </p:nvCxnSpPr>
        <p:spPr>
          <a:xfrm>
            <a:off x="6775264" y="6416047"/>
            <a:ext cx="1136258" cy="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FF0093D-5E00-1997-90ED-3A09DFCFB490}"/>
              </a:ext>
            </a:extLst>
          </p:cNvPr>
          <p:cNvCxnSpPr>
            <a:cxnSpLocks/>
          </p:cNvCxnSpPr>
          <p:nvPr/>
        </p:nvCxnSpPr>
        <p:spPr>
          <a:xfrm>
            <a:off x="8291179" y="6416047"/>
            <a:ext cx="3476531" cy="0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B23C145-EBB1-FBF2-C992-B8204F332D75}"/>
              </a:ext>
            </a:extLst>
          </p:cNvPr>
          <p:cNvSpPr txBox="1"/>
          <p:nvPr/>
        </p:nvSpPr>
        <p:spPr>
          <a:xfrm>
            <a:off x="3301417" y="5116434"/>
            <a:ext cx="609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Expand action </a:t>
            </a:r>
            <a:r>
              <a:rPr lang="en-CH" b="1" dirty="0"/>
              <a:t>around geodesic motion </a:t>
            </a:r>
            <a:r>
              <a:rPr lang="en-CH" dirty="0"/>
              <a:t>and derive vertices</a:t>
            </a:r>
            <a:endParaRPr lang="en-CH" b="1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21B87D5-D6E9-8119-557E-BE27BF494012}"/>
              </a:ext>
            </a:extLst>
          </p:cNvPr>
          <p:cNvGrpSpPr/>
          <p:nvPr/>
        </p:nvGrpSpPr>
        <p:grpSpPr>
          <a:xfrm>
            <a:off x="10031491" y="4686194"/>
            <a:ext cx="1711536" cy="999493"/>
            <a:chOff x="9448373" y="1321669"/>
            <a:chExt cx="1711536" cy="99949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4B28681-C96D-857D-ADA0-5BBEACFC273A}"/>
                </a:ext>
              </a:extLst>
            </p:cNvPr>
            <p:cNvSpPr txBox="1"/>
            <p:nvPr/>
          </p:nvSpPr>
          <p:spPr>
            <a:xfrm>
              <a:off x="9448800" y="1321669"/>
              <a:ext cx="17111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83CBEC"/>
                  </a:solidFill>
                </a:rPr>
                <a:t>before crossing</a:t>
              </a:r>
              <a:endParaRPr lang="en-CH" dirty="0">
                <a:solidFill>
                  <a:srgbClr val="83CBEC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E9C0892-D795-AF7A-7691-C38E44C83A6A}"/>
                </a:ext>
              </a:extLst>
            </p:cNvPr>
            <p:cNvSpPr txBox="1"/>
            <p:nvPr/>
          </p:nvSpPr>
          <p:spPr>
            <a:xfrm>
              <a:off x="9448799" y="1636749"/>
              <a:ext cx="1537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8ED973"/>
                  </a:solidFill>
                </a:rPr>
                <a:t>after crossing</a:t>
              </a:r>
              <a:endParaRPr lang="en-CH" dirty="0">
                <a:solidFill>
                  <a:srgbClr val="8ED973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013A9C-9040-596B-7E99-DBAD8BDF65AB}"/>
                </a:ext>
              </a:extLst>
            </p:cNvPr>
            <p:cNvSpPr txBox="1"/>
            <p:nvPr/>
          </p:nvSpPr>
          <p:spPr>
            <a:xfrm>
              <a:off x="9448373" y="1951830"/>
              <a:ext cx="16995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during crossing</a:t>
              </a:r>
              <a:endParaRPr lang="en-CH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B7B87B4F-2DC5-7238-615D-A2891F19B6BA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Shockwave geodesic and geodesic vertices</a:t>
            </a:r>
          </a:p>
        </p:txBody>
      </p:sp>
      <p:pic>
        <p:nvPicPr>
          <p:cNvPr id="36" name="Picture 3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def\abs#1{\vert #1 \vert}&#10;&#10;\pagestyle{empty}&#10;\begin{document}&#10;\color{black}&#10;\begin{align*}&#10;  v_\infty^\mu&#10;  &amp;=&#10;  v^\mu&#10;  -&#10;  \frac{4GE\eps f(\bperp{b}^{2})}{\abs{b_\perp}^2}&#10;  \Big(&#10;    b_\perp^\mu&#10;    -&#10;    2G\eps f(\bperp{b}^{2})P^\mu&#10;  \Big)&#10;  \, ,&#10;  \\&#10;  b_\infty^\mu&#10;  &amp;=&#10;  b^\mu&#10;  +&#10;  v^\mu\tau_0&#10;  -&#10;  2GP^\mu f(\bperp{b}^{2})&#10;  \, &#10;\end{align*}&#10;&#10;\end{document}" title="IguanaTex Picture Display">
            <a:extLst>
              <a:ext uri="{FF2B5EF4-FFF2-40B4-BE49-F238E27FC236}">
                <a16:creationId xmlns:a16="http://schemas.microsoft.com/office/drawing/2014/main" id="{7C05FF15-2EDB-02ED-ABF0-6BACCB67514C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9"/>
          <a:stretch>
            <a:fillRect/>
          </a:stretch>
        </p:blipFill>
        <p:spPr>
          <a:xfrm>
            <a:off x="1183170" y="3862252"/>
            <a:ext cx="3662408" cy="735171"/>
          </a:xfrm>
          <a:prstGeom prst="rect">
            <a:avLst/>
          </a:prstGeom>
        </p:spPr>
      </p:pic>
      <p:pic>
        <p:nvPicPr>
          <p:cNvPr id="42" name="Picture 41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!50!}&#10;$\Delta \bar{v}^{\mu}$&#10;&#10;\end{document}" title="IguanaTex Picture Display">
            <a:extLst>
              <a:ext uri="{FF2B5EF4-FFF2-40B4-BE49-F238E27FC236}">
                <a16:creationId xmlns:a16="http://schemas.microsoft.com/office/drawing/2014/main" id="{863D141B-C0F1-C62E-B4FD-5D0C3D42CCB0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0"/>
          <a:stretch>
            <a:fillRect/>
          </a:stretch>
        </p:blipFill>
        <p:spPr>
          <a:xfrm>
            <a:off x="3220479" y="3480761"/>
            <a:ext cx="335280" cy="137160"/>
          </a:xfrm>
          <a:prstGeom prst="rect">
            <a:avLst/>
          </a:prstGeom>
        </p:spPr>
      </p:pic>
      <p:pic>
        <p:nvPicPr>
          <p:cNvPr id="45" name="Picture 44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!50!}&#10;$\Delta \bar{b}^{\mu}$&#10;&#10;\end{document}" title="IguanaTex Picture Display">
            <a:extLst>
              <a:ext uri="{FF2B5EF4-FFF2-40B4-BE49-F238E27FC236}">
                <a16:creationId xmlns:a16="http://schemas.microsoft.com/office/drawing/2014/main" id="{8154AC86-8DFB-4660-9EEB-8F29A8BEB8F4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1"/>
          <a:stretch>
            <a:fillRect/>
          </a:stretch>
        </p:blipFill>
        <p:spPr>
          <a:xfrm>
            <a:off x="3036929" y="4803314"/>
            <a:ext cx="316992" cy="164592"/>
          </a:xfrm>
          <a:prstGeom prst="rect">
            <a:avLst/>
          </a:prstGeom>
        </p:spPr>
      </p:pic>
      <p:sp>
        <p:nvSpPr>
          <p:cNvPr id="46" name="Left Brace 45">
            <a:extLst>
              <a:ext uri="{FF2B5EF4-FFF2-40B4-BE49-F238E27FC236}">
                <a16:creationId xmlns:a16="http://schemas.microsoft.com/office/drawing/2014/main" id="{86BA7BA9-A016-2299-D8C2-E10C0B6103DF}"/>
              </a:ext>
            </a:extLst>
          </p:cNvPr>
          <p:cNvSpPr/>
          <p:nvPr/>
        </p:nvSpPr>
        <p:spPr>
          <a:xfrm rot="16200000">
            <a:off x="3020464" y="4088346"/>
            <a:ext cx="179927" cy="1162569"/>
          </a:xfrm>
          <a:prstGeom prst="leftBrace">
            <a:avLst/>
          </a:prstGeom>
          <a:ln w="12700">
            <a:solidFill>
              <a:srgbClr val="8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Left Brace 46">
            <a:extLst>
              <a:ext uri="{FF2B5EF4-FFF2-40B4-BE49-F238E27FC236}">
                <a16:creationId xmlns:a16="http://schemas.microsoft.com/office/drawing/2014/main" id="{D42092CD-869D-EB61-788B-14E50B96636C}"/>
              </a:ext>
            </a:extLst>
          </p:cNvPr>
          <p:cNvSpPr/>
          <p:nvPr/>
        </p:nvSpPr>
        <p:spPr>
          <a:xfrm rot="5400000">
            <a:off x="3310389" y="2332906"/>
            <a:ext cx="155461" cy="2880526"/>
          </a:xfrm>
          <a:prstGeom prst="leftBrace">
            <a:avLst/>
          </a:prstGeom>
          <a:ln w="12700">
            <a:solidFill>
              <a:srgbClr val="8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1090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4FDDB0-9F4F-BFFD-DCBE-5B7F142B5B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48A0BE3-DA57-8701-6E37-A3E8807E607F}"/>
              </a:ext>
            </a:extLst>
          </p:cNvPr>
          <p:cNvSpPr/>
          <p:nvPr/>
        </p:nvSpPr>
        <p:spPr>
          <a:xfrm>
            <a:off x="2371174" y="2096215"/>
            <a:ext cx="1736799" cy="2276773"/>
          </a:xfrm>
          <a:prstGeom prst="roundRect">
            <a:avLst/>
          </a:prstGeom>
          <a:solidFill>
            <a:schemeClr val="accent5">
              <a:lumMod val="60000"/>
              <a:lumOff val="40000"/>
              <a:alpha val="20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83008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11BDE5-BBE7-23CC-27E3-E79DD687B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771"/>
            <a:ext cx="10515600" cy="1325563"/>
          </a:xfrm>
        </p:spPr>
        <p:txBody>
          <a:bodyPr/>
          <a:lstStyle/>
          <a:p>
            <a:pPr algn="ctr"/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Goal:</a:t>
            </a:r>
            <a:r>
              <a:rPr lang="en-CH" dirty="0">
                <a:solidFill>
                  <a:srgbClr val="409F9F"/>
                </a:solidFill>
                <a:cs typeface="Aharoni" panose="02010803020104030203" pitchFamily="2" charset="-79"/>
              </a:rPr>
              <a:t> 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Exact in </a:t>
            </a:r>
            <a:r>
              <a:rPr lang="en-CH" i="1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  waveform at 1SF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139674-7FD2-26C9-156A-3D46C6F5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27</a:t>
            </a:fld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E8B0B5-2E6B-431F-224F-D4A685C852F3}"/>
              </a:ext>
            </a:extLst>
          </p:cNvPr>
          <p:cNvSpPr/>
          <p:nvPr/>
        </p:nvSpPr>
        <p:spPr>
          <a:xfrm>
            <a:off x="974249" y="3023952"/>
            <a:ext cx="1010634" cy="328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 title="IguanaTex Picture Display">
            <a:extLst>
              <a:ext uri="{FF2B5EF4-FFF2-40B4-BE49-F238E27FC236}">
                <a16:creationId xmlns:a16="http://schemas.microsoft.com/office/drawing/2014/main" id="{8EE59771-7847-A9B9-25B0-46EADAB0ED7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74249" y="3023952"/>
            <a:ext cx="1010634" cy="307891"/>
          </a:xfrm>
          <a:prstGeom prst="rect">
            <a:avLst/>
          </a:prstGeom>
        </p:spPr>
      </p:pic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F06C538A-8DFD-7206-BE36-1A7896E3FBB4}"/>
              </a:ext>
            </a:extLst>
          </p:cNvPr>
          <p:cNvSpPr/>
          <p:nvPr/>
        </p:nvSpPr>
        <p:spPr>
          <a:xfrm flipH="1">
            <a:off x="6291337" y="359352"/>
            <a:ext cx="1166738" cy="484822"/>
          </a:xfrm>
          <a:custGeom>
            <a:avLst/>
            <a:gdLst>
              <a:gd name="connsiteX0" fmla="*/ 0 w 11842009"/>
              <a:gd name="connsiteY0" fmla="*/ 3107575 h 5273844"/>
              <a:gd name="connsiteX1" fmla="*/ 725621 w 11842009"/>
              <a:gd name="connsiteY1" fmla="*/ 2387854 h 5273844"/>
              <a:gd name="connsiteX2" fmla="*/ 1439443 w 11842009"/>
              <a:gd name="connsiteY2" fmla="*/ 3107575 h 5273844"/>
              <a:gd name="connsiteX3" fmla="*/ 2159164 w 11842009"/>
              <a:gd name="connsiteY3" fmla="*/ 2387854 h 5273844"/>
              <a:gd name="connsiteX4" fmla="*/ 2878885 w 11842009"/>
              <a:gd name="connsiteY4" fmla="*/ 3107575 h 5273844"/>
              <a:gd name="connsiteX5" fmla="*/ 3604506 w 11842009"/>
              <a:gd name="connsiteY5" fmla="*/ 2387854 h 5273844"/>
              <a:gd name="connsiteX6" fmla="*/ 4318328 w 11842009"/>
              <a:gd name="connsiteY6" fmla="*/ 3107575 h 5273844"/>
              <a:gd name="connsiteX7" fmla="*/ 5038049 w 11842009"/>
              <a:gd name="connsiteY7" fmla="*/ 2387854 h 5273844"/>
              <a:gd name="connsiteX8" fmla="*/ 5757771 w 11842009"/>
              <a:gd name="connsiteY8" fmla="*/ 3107575 h 5273844"/>
              <a:gd name="connsiteX9" fmla="*/ 6483391 w 11842009"/>
              <a:gd name="connsiteY9" fmla="*/ 2393753 h 5273844"/>
              <a:gd name="connsiteX10" fmla="*/ 7185414 w 11842009"/>
              <a:gd name="connsiteY10" fmla="*/ 3461536 h 5273844"/>
              <a:gd name="connsiteX11" fmla="*/ 7916934 w 11842009"/>
              <a:gd name="connsiteY11" fmla="*/ 1827415 h 5273844"/>
              <a:gd name="connsiteX12" fmla="*/ 8648454 w 11842009"/>
              <a:gd name="connsiteY12" fmla="*/ 5254940 h 5273844"/>
              <a:gd name="connsiteX13" fmla="*/ 9391773 w 11842009"/>
              <a:gd name="connsiteY13" fmla="*/ 10414 h 5273844"/>
              <a:gd name="connsiteX14" fmla="*/ 9763432 w 11842009"/>
              <a:gd name="connsiteY14" fmla="*/ 3862693 h 5273844"/>
              <a:gd name="connsiteX15" fmla="*/ 10105595 w 11842009"/>
              <a:gd name="connsiteY15" fmla="*/ 2204974 h 5273844"/>
              <a:gd name="connsiteX16" fmla="*/ 10400563 w 11842009"/>
              <a:gd name="connsiteY16" fmla="*/ 3013185 h 5273844"/>
              <a:gd name="connsiteX17" fmla="*/ 10571644 w 11842009"/>
              <a:gd name="connsiteY17" fmla="*/ 2564835 h 5273844"/>
              <a:gd name="connsiteX18" fmla="*/ 10748625 w 11842009"/>
              <a:gd name="connsiteY18" fmla="*/ 2877500 h 5273844"/>
              <a:gd name="connsiteX19" fmla="*/ 10878411 w 11842009"/>
              <a:gd name="connsiteY19" fmla="*/ 2718218 h 5273844"/>
              <a:gd name="connsiteX20" fmla="*/ 11067190 w 11842009"/>
              <a:gd name="connsiteY20" fmla="*/ 2777211 h 5273844"/>
              <a:gd name="connsiteX21" fmla="*/ 11255969 w 11842009"/>
              <a:gd name="connsiteY21" fmla="*/ 2741815 h 5273844"/>
              <a:gd name="connsiteX22" fmla="*/ 11786911 w 11842009"/>
              <a:gd name="connsiteY22" fmla="*/ 2741815 h 5273844"/>
              <a:gd name="connsiteX23" fmla="*/ 11798710 w 11842009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226083 w 11342471"/>
              <a:gd name="connsiteY0" fmla="*/ 2387854 h 5273844"/>
              <a:gd name="connsiteX1" fmla="*/ 29015 w 11342471"/>
              <a:gd name="connsiteY1" fmla="*/ 2499485 h 5273844"/>
              <a:gd name="connsiteX2" fmla="*/ 939905 w 11342471"/>
              <a:gd name="connsiteY2" fmla="*/ 3107575 h 5273844"/>
              <a:gd name="connsiteX3" fmla="*/ 1659626 w 11342471"/>
              <a:gd name="connsiteY3" fmla="*/ 2387854 h 5273844"/>
              <a:gd name="connsiteX4" fmla="*/ 2379347 w 11342471"/>
              <a:gd name="connsiteY4" fmla="*/ 3107575 h 5273844"/>
              <a:gd name="connsiteX5" fmla="*/ 3104968 w 11342471"/>
              <a:gd name="connsiteY5" fmla="*/ 2387854 h 5273844"/>
              <a:gd name="connsiteX6" fmla="*/ 3818790 w 11342471"/>
              <a:gd name="connsiteY6" fmla="*/ 3107575 h 5273844"/>
              <a:gd name="connsiteX7" fmla="*/ 4538511 w 11342471"/>
              <a:gd name="connsiteY7" fmla="*/ 2387854 h 5273844"/>
              <a:gd name="connsiteX8" fmla="*/ 5258233 w 11342471"/>
              <a:gd name="connsiteY8" fmla="*/ 3107575 h 5273844"/>
              <a:gd name="connsiteX9" fmla="*/ 5983853 w 11342471"/>
              <a:gd name="connsiteY9" fmla="*/ 2393753 h 5273844"/>
              <a:gd name="connsiteX10" fmla="*/ 6685876 w 11342471"/>
              <a:gd name="connsiteY10" fmla="*/ 3461536 h 5273844"/>
              <a:gd name="connsiteX11" fmla="*/ 7417396 w 11342471"/>
              <a:gd name="connsiteY11" fmla="*/ 1827415 h 5273844"/>
              <a:gd name="connsiteX12" fmla="*/ 8148916 w 11342471"/>
              <a:gd name="connsiteY12" fmla="*/ 5254940 h 5273844"/>
              <a:gd name="connsiteX13" fmla="*/ 8892235 w 11342471"/>
              <a:gd name="connsiteY13" fmla="*/ 10414 h 5273844"/>
              <a:gd name="connsiteX14" fmla="*/ 9263894 w 11342471"/>
              <a:gd name="connsiteY14" fmla="*/ 3862693 h 5273844"/>
              <a:gd name="connsiteX15" fmla="*/ 9606057 w 11342471"/>
              <a:gd name="connsiteY15" fmla="*/ 2204974 h 5273844"/>
              <a:gd name="connsiteX16" fmla="*/ 9901025 w 11342471"/>
              <a:gd name="connsiteY16" fmla="*/ 3013185 h 5273844"/>
              <a:gd name="connsiteX17" fmla="*/ 10072106 w 11342471"/>
              <a:gd name="connsiteY17" fmla="*/ 2564835 h 5273844"/>
              <a:gd name="connsiteX18" fmla="*/ 10249087 w 11342471"/>
              <a:gd name="connsiteY18" fmla="*/ 2877500 h 5273844"/>
              <a:gd name="connsiteX19" fmla="*/ 10378873 w 11342471"/>
              <a:gd name="connsiteY19" fmla="*/ 2718218 h 5273844"/>
              <a:gd name="connsiteX20" fmla="*/ 10567652 w 11342471"/>
              <a:gd name="connsiteY20" fmla="*/ 2777211 h 5273844"/>
              <a:gd name="connsiteX21" fmla="*/ 10756431 w 11342471"/>
              <a:gd name="connsiteY21" fmla="*/ 2741815 h 5273844"/>
              <a:gd name="connsiteX22" fmla="*/ 11287373 w 11342471"/>
              <a:gd name="connsiteY22" fmla="*/ 2741815 h 5273844"/>
              <a:gd name="connsiteX23" fmla="*/ 11299172 w 11342471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-3 w 10402563"/>
              <a:gd name="connsiteY0" fmla="*/ 3107575 h 5273844"/>
              <a:gd name="connsiteX1" fmla="*/ 719718 w 10402563"/>
              <a:gd name="connsiteY1" fmla="*/ 2387854 h 5273844"/>
              <a:gd name="connsiteX2" fmla="*/ 1439439 w 10402563"/>
              <a:gd name="connsiteY2" fmla="*/ 3107575 h 5273844"/>
              <a:gd name="connsiteX3" fmla="*/ 2165060 w 10402563"/>
              <a:gd name="connsiteY3" fmla="*/ 2387854 h 5273844"/>
              <a:gd name="connsiteX4" fmla="*/ 2878882 w 10402563"/>
              <a:gd name="connsiteY4" fmla="*/ 3107575 h 5273844"/>
              <a:gd name="connsiteX5" fmla="*/ 3598603 w 10402563"/>
              <a:gd name="connsiteY5" fmla="*/ 2387854 h 5273844"/>
              <a:gd name="connsiteX6" fmla="*/ 4318325 w 10402563"/>
              <a:gd name="connsiteY6" fmla="*/ 3107575 h 5273844"/>
              <a:gd name="connsiteX7" fmla="*/ 5043945 w 10402563"/>
              <a:gd name="connsiteY7" fmla="*/ 2393753 h 5273844"/>
              <a:gd name="connsiteX8" fmla="*/ 5745968 w 10402563"/>
              <a:gd name="connsiteY8" fmla="*/ 3461536 h 5273844"/>
              <a:gd name="connsiteX9" fmla="*/ 6477488 w 10402563"/>
              <a:gd name="connsiteY9" fmla="*/ 1827415 h 5273844"/>
              <a:gd name="connsiteX10" fmla="*/ 7209008 w 10402563"/>
              <a:gd name="connsiteY10" fmla="*/ 5254940 h 5273844"/>
              <a:gd name="connsiteX11" fmla="*/ 7952327 w 10402563"/>
              <a:gd name="connsiteY11" fmla="*/ 10414 h 5273844"/>
              <a:gd name="connsiteX12" fmla="*/ 8323986 w 10402563"/>
              <a:gd name="connsiteY12" fmla="*/ 3862693 h 5273844"/>
              <a:gd name="connsiteX13" fmla="*/ 8666149 w 10402563"/>
              <a:gd name="connsiteY13" fmla="*/ 2204974 h 5273844"/>
              <a:gd name="connsiteX14" fmla="*/ 8961117 w 10402563"/>
              <a:gd name="connsiteY14" fmla="*/ 3013185 h 5273844"/>
              <a:gd name="connsiteX15" fmla="*/ 9132198 w 10402563"/>
              <a:gd name="connsiteY15" fmla="*/ 2564835 h 5273844"/>
              <a:gd name="connsiteX16" fmla="*/ 9309179 w 10402563"/>
              <a:gd name="connsiteY16" fmla="*/ 2877500 h 5273844"/>
              <a:gd name="connsiteX17" fmla="*/ 9438965 w 10402563"/>
              <a:gd name="connsiteY17" fmla="*/ 2718218 h 5273844"/>
              <a:gd name="connsiteX18" fmla="*/ 9627744 w 10402563"/>
              <a:gd name="connsiteY18" fmla="*/ 2777211 h 5273844"/>
              <a:gd name="connsiteX19" fmla="*/ 9816523 w 10402563"/>
              <a:gd name="connsiteY19" fmla="*/ 2741815 h 5273844"/>
              <a:gd name="connsiteX20" fmla="*/ 10347465 w 10402563"/>
              <a:gd name="connsiteY20" fmla="*/ 2741815 h 5273844"/>
              <a:gd name="connsiteX21" fmla="*/ 10359264 w 10402563"/>
              <a:gd name="connsiteY21" fmla="*/ 2753614 h 5273844"/>
              <a:gd name="connsiteX0" fmla="*/ -2 w 9682843"/>
              <a:gd name="connsiteY0" fmla="*/ 2387854 h 5273844"/>
              <a:gd name="connsiteX1" fmla="*/ 719719 w 9682843"/>
              <a:gd name="connsiteY1" fmla="*/ 3107575 h 5273844"/>
              <a:gd name="connsiteX2" fmla="*/ 1445340 w 9682843"/>
              <a:gd name="connsiteY2" fmla="*/ 2387854 h 5273844"/>
              <a:gd name="connsiteX3" fmla="*/ 2159162 w 9682843"/>
              <a:gd name="connsiteY3" fmla="*/ 3107575 h 5273844"/>
              <a:gd name="connsiteX4" fmla="*/ 2878883 w 9682843"/>
              <a:gd name="connsiteY4" fmla="*/ 2387854 h 5273844"/>
              <a:gd name="connsiteX5" fmla="*/ 3598605 w 9682843"/>
              <a:gd name="connsiteY5" fmla="*/ 3107575 h 5273844"/>
              <a:gd name="connsiteX6" fmla="*/ 4324225 w 9682843"/>
              <a:gd name="connsiteY6" fmla="*/ 2393753 h 5273844"/>
              <a:gd name="connsiteX7" fmla="*/ 5026248 w 9682843"/>
              <a:gd name="connsiteY7" fmla="*/ 3461536 h 5273844"/>
              <a:gd name="connsiteX8" fmla="*/ 5757768 w 9682843"/>
              <a:gd name="connsiteY8" fmla="*/ 1827415 h 5273844"/>
              <a:gd name="connsiteX9" fmla="*/ 6489288 w 9682843"/>
              <a:gd name="connsiteY9" fmla="*/ 5254940 h 5273844"/>
              <a:gd name="connsiteX10" fmla="*/ 7232607 w 9682843"/>
              <a:gd name="connsiteY10" fmla="*/ 10414 h 5273844"/>
              <a:gd name="connsiteX11" fmla="*/ 7604266 w 9682843"/>
              <a:gd name="connsiteY11" fmla="*/ 3862693 h 5273844"/>
              <a:gd name="connsiteX12" fmla="*/ 7946429 w 9682843"/>
              <a:gd name="connsiteY12" fmla="*/ 2204974 h 5273844"/>
              <a:gd name="connsiteX13" fmla="*/ 8241397 w 9682843"/>
              <a:gd name="connsiteY13" fmla="*/ 3013185 h 5273844"/>
              <a:gd name="connsiteX14" fmla="*/ 8412478 w 9682843"/>
              <a:gd name="connsiteY14" fmla="*/ 2564835 h 5273844"/>
              <a:gd name="connsiteX15" fmla="*/ 8589459 w 9682843"/>
              <a:gd name="connsiteY15" fmla="*/ 2877500 h 5273844"/>
              <a:gd name="connsiteX16" fmla="*/ 8719245 w 9682843"/>
              <a:gd name="connsiteY16" fmla="*/ 2718218 h 5273844"/>
              <a:gd name="connsiteX17" fmla="*/ 8908024 w 9682843"/>
              <a:gd name="connsiteY17" fmla="*/ 2777211 h 5273844"/>
              <a:gd name="connsiteX18" fmla="*/ 9096803 w 9682843"/>
              <a:gd name="connsiteY18" fmla="*/ 2741815 h 5273844"/>
              <a:gd name="connsiteX19" fmla="*/ 9627745 w 9682843"/>
              <a:gd name="connsiteY19" fmla="*/ 2741815 h 5273844"/>
              <a:gd name="connsiteX20" fmla="*/ 9639544 w 9682843"/>
              <a:gd name="connsiteY20" fmla="*/ 2753614 h 5273844"/>
              <a:gd name="connsiteX0" fmla="*/ -1 w 8963123"/>
              <a:gd name="connsiteY0" fmla="*/ 3107575 h 5273844"/>
              <a:gd name="connsiteX1" fmla="*/ 725620 w 8963123"/>
              <a:gd name="connsiteY1" fmla="*/ 2387854 h 5273844"/>
              <a:gd name="connsiteX2" fmla="*/ 1439442 w 8963123"/>
              <a:gd name="connsiteY2" fmla="*/ 3107575 h 5273844"/>
              <a:gd name="connsiteX3" fmla="*/ 2159163 w 8963123"/>
              <a:gd name="connsiteY3" fmla="*/ 2387854 h 5273844"/>
              <a:gd name="connsiteX4" fmla="*/ 2878885 w 8963123"/>
              <a:gd name="connsiteY4" fmla="*/ 3107575 h 5273844"/>
              <a:gd name="connsiteX5" fmla="*/ 3604505 w 8963123"/>
              <a:gd name="connsiteY5" fmla="*/ 2393753 h 5273844"/>
              <a:gd name="connsiteX6" fmla="*/ 4306528 w 8963123"/>
              <a:gd name="connsiteY6" fmla="*/ 3461536 h 5273844"/>
              <a:gd name="connsiteX7" fmla="*/ 5038048 w 8963123"/>
              <a:gd name="connsiteY7" fmla="*/ 1827415 h 5273844"/>
              <a:gd name="connsiteX8" fmla="*/ 5769568 w 8963123"/>
              <a:gd name="connsiteY8" fmla="*/ 5254940 h 5273844"/>
              <a:gd name="connsiteX9" fmla="*/ 6512887 w 8963123"/>
              <a:gd name="connsiteY9" fmla="*/ 10414 h 5273844"/>
              <a:gd name="connsiteX10" fmla="*/ 6884546 w 8963123"/>
              <a:gd name="connsiteY10" fmla="*/ 3862693 h 5273844"/>
              <a:gd name="connsiteX11" fmla="*/ 7226709 w 8963123"/>
              <a:gd name="connsiteY11" fmla="*/ 2204974 h 5273844"/>
              <a:gd name="connsiteX12" fmla="*/ 7521677 w 8963123"/>
              <a:gd name="connsiteY12" fmla="*/ 3013185 h 5273844"/>
              <a:gd name="connsiteX13" fmla="*/ 7692758 w 8963123"/>
              <a:gd name="connsiteY13" fmla="*/ 2564835 h 5273844"/>
              <a:gd name="connsiteX14" fmla="*/ 7869739 w 8963123"/>
              <a:gd name="connsiteY14" fmla="*/ 2877500 h 5273844"/>
              <a:gd name="connsiteX15" fmla="*/ 7999525 w 8963123"/>
              <a:gd name="connsiteY15" fmla="*/ 2718218 h 5273844"/>
              <a:gd name="connsiteX16" fmla="*/ 8188304 w 8963123"/>
              <a:gd name="connsiteY16" fmla="*/ 2777211 h 5273844"/>
              <a:gd name="connsiteX17" fmla="*/ 8377083 w 8963123"/>
              <a:gd name="connsiteY17" fmla="*/ 2741815 h 5273844"/>
              <a:gd name="connsiteX18" fmla="*/ 8908025 w 8963123"/>
              <a:gd name="connsiteY18" fmla="*/ 2741815 h 5273844"/>
              <a:gd name="connsiteX19" fmla="*/ 8919824 w 8963123"/>
              <a:gd name="connsiteY19" fmla="*/ 2753614 h 5273844"/>
              <a:gd name="connsiteX0" fmla="*/ -1 w 8963123"/>
              <a:gd name="connsiteY0" fmla="*/ 3097164 h 3899340"/>
              <a:gd name="connsiteX1" fmla="*/ 725620 w 8963123"/>
              <a:gd name="connsiteY1" fmla="*/ 2377443 h 3899340"/>
              <a:gd name="connsiteX2" fmla="*/ 1439442 w 8963123"/>
              <a:gd name="connsiteY2" fmla="*/ 3097164 h 3899340"/>
              <a:gd name="connsiteX3" fmla="*/ 2159163 w 8963123"/>
              <a:gd name="connsiteY3" fmla="*/ 2377443 h 3899340"/>
              <a:gd name="connsiteX4" fmla="*/ 2878885 w 8963123"/>
              <a:gd name="connsiteY4" fmla="*/ 3097164 h 3899340"/>
              <a:gd name="connsiteX5" fmla="*/ 3604505 w 8963123"/>
              <a:gd name="connsiteY5" fmla="*/ 2383342 h 3899340"/>
              <a:gd name="connsiteX6" fmla="*/ 4306528 w 8963123"/>
              <a:gd name="connsiteY6" fmla="*/ 3451125 h 3899340"/>
              <a:gd name="connsiteX7" fmla="*/ 5038048 w 8963123"/>
              <a:gd name="connsiteY7" fmla="*/ 1817004 h 3899340"/>
              <a:gd name="connsiteX8" fmla="*/ 5795191 w 8963123"/>
              <a:gd name="connsiteY8" fmla="*/ 3868634 h 3899340"/>
              <a:gd name="connsiteX9" fmla="*/ 6512887 w 8963123"/>
              <a:gd name="connsiteY9" fmla="*/ 3 h 3899340"/>
              <a:gd name="connsiteX10" fmla="*/ 6884546 w 8963123"/>
              <a:gd name="connsiteY10" fmla="*/ 3852282 h 3899340"/>
              <a:gd name="connsiteX11" fmla="*/ 7226709 w 8963123"/>
              <a:gd name="connsiteY11" fmla="*/ 2194563 h 3899340"/>
              <a:gd name="connsiteX12" fmla="*/ 7521677 w 8963123"/>
              <a:gd name="connsiteY12" fmla="*/ 3002774 h 3899340"/>
              <a:gd name="connsiteX13" fmla="*/ 7692758 w 8963123"/>
              <a:gd name="connsiteY13" fmla="*/ 2554424 h 3899340"/>
              <a:gd name="connsiteX14" fmla="*/ 7869739 w 8963123"/>
              <a:gd name="connsiteY14" fmla="*/ 2867089 h 3899340"/>
              <a:gd name="connsiteX15" fmla="*/ 7999525 w 8963123"/>
              <a:gd name="connsiteY15" fmla="*/ 2707807 h 3899340"/>
              <a:gd name="connsiteX16" fmla="*/ 8188304 w 8963123"/>
              <a:gd name="connsiteY16" fmla="*/ 2766800 h 3899340"/>
              <a:gd name="connsiteX17" fmla="*/ 8377083 w 8963123"/>
              <a:gd name="connsiteY17" fmla="*/ 2731404 h 3899340"/>
              <a:gd name="connsiteX18" fmla="*/ 8908025 w 8963123"/>
              <a:gd name="connsiteY18" fmla="*/ 2731404 h 3899340"/>
              <a:gd name="connsiteX19" fmla="*/ 8919824 w 8963123"/>
              <a:gd name="connsiteY19" fmla="*/ 2743203 h 3899340"/>
              <a:gd name="connsiteX0" fmla="*/ -1 w 8963123"/>
              <a:gd name="connsiteY0" fmla="*/ 1717214 h 2490577"/>
              <a:gd name="connsiteX1" fmla="*/ 725620 w 8963123"/>
              <a:gd name="connsiteY1" fmla="*/ 997493 h 2490577"/>
              <a:gd name="connsiteX2" fmla="*/ 1439442 w 8963123"/>
              <a:gd name="connsiteY2" fmla="*/ 1717214 h 2490577"/>
              <a:gd name="connsiteX3" fmla="*/ 2159163 w 8963123"/>
              <a:gd name="connsiteY3" fmla="*/ 997493 h 2490577"/>
              <a:gd name="connsiteX4" fmla="*/ 2878885 w 8963123"/>
              <a:gd name="connsiteY4" fmla="*/ 1717214 h 2490577"/>
              <a:gd name="connsiteX5" fmla="*/ 3604505 w 8963123"/>
              <a:gd name="connsiteY5" fmla="*/ 1003392 h 2490577"/>
              <a:gd name="connsiteX6" fmla="*/ 4306528 w 8963123"/>
              <a:gd name="connsiteY6" fmla="*/ 2071175 h 2490577"/>
              <a:gd name="connsiteX7" fmla="*/ 5038048 w 8963123"/>
              <a:gd name="connsiteY7" fmla="*/ 437054 h 2490577"/>
              <a:gd name="connsiteX8" fmla="*/ 5795191 w 8963123"/>
              <a:gd name="connsiteY8" fmla="*/ 2488684 h 2490577"/>
              <a:gd name="connsiteX9" fmla="*/ 6272552 w 8963123"/>
              <a:gd name="connsiteY9" fmla="*/ 1 h 2490577"/>
              <a:gd name="connsiteX10" fmla="*/ 6884546 w 8963123"/>
              <a:gd name="connsiteY10" fmla="*/ 2472332 h 2490577"/>
              <a:gd name="connsiteX11" fmla="*/ 7226709 w 8963123"/>
              <a:gd name="connsiteY11" fmla="*/ 814613 h 2490577"/>
              <a:gd name="connsiteX12" fmla="*/ 7521677 w 8963123"/>
              <a:gd name="connsiteY12" fmla="*/ 1622824 h 2490577"/>
              <a:gd name="connsiteX13" fmla="*/ 7692758 w 8963123"/>
              <a:gd name="connsiteY13" fmla="*/ 1174474 h 2490577"/>
              <a:gd name="connsiteX14" fmla="*/ 7869739 w 8963123"/>
              <a:gd name="connsiteY14" fmla="*/ 1487139 h 2490577"/>
              <a:gd name="connsiteX15" fmla="*/ 7999525 w 8963123"/>
              <a:gd name="connsiteY15" fmla="*/ 1327857 h 2490577"/>
              <a:gd name="connsiteX16" fmla="*/ 8188304 w 8963123"/>
              <a:gd name="connsiteY16" fmla="*/ 1386850 h 2490577"/>
              <a:gd name="connsiteX17" fmla="*/ 8377083 w 8963123"/>
              <a:gd name="connsiteY17" fmla="*/ 1351454 h 2490577"/>
              <a:gd name="connsiteX18" fmla="*/ 8908025 w 8963123"/>
              <a:gd name="connsiteY18" fmla="*/ 1351454 h 2490577"/>
              <a:gd name="connsiteX19" fmla="*/ 8919824 w 8963123"/>
              <a:gd name="connsiteY19" fmla="*/ 1363253 h 2490577"/>
              <a:gd name="connsiteX0" fmla="*/ -1 w 8963123"/>
              <a:gd name="connsiteY0" fmla="*/ 2113138 h 2891134"/>
              <a:gd name="connsiteX1" fmla="*/ 725620 w 8963123"/>
              <a:gd name="connsiteY1" fmla="*/ 1393417 h 2891134"/>
              <a:gd name="connsiteX2" fmla="*/ 1439442 w 8963123"/>
              <a:gd name="connsiteY2" fmla="*/ 2113138 h 2891134"/>
              <a:gd name="connsiteX3" fmla="*/ 2159163 w 8963123"/>
              <a:gd name="connsiteY3" fmla="*/ 1393417 h 2891134"/>
              <a:gd name="connsiteX4" fmla="*/ 2878885 w 8963123"/>
              <a:gd name="connsiteY4" fmla="*/ 2113138 h 2891134"/>
              <a:gd name="connsiteX5" fmla="*/ 3604505 w 8963123"/>
              <a:gd name="connsiteY5" fmla="*/ 1399316 h 2891134"/>
              <a:gd name="connsiteX6" fmla="*/ 4306528 w 8963123"/>
              <a:gd name="connsiteY6" fmla="*/ 2467099 h 2891134"/>
              <a:gd name="connsiteX7" fmla="*/ 5038048 w 8963123"/>
              <a:gd name="connsiteY7" fmla="*/ 832978 h 2891134"/>
              <a:gd name="connsiteX8" fmla="*/ 5795191 w 8963123"/>
              <a:gd name="connsiteY8" fmla="*/ 2884608 h 2891134"/>
              <a:gd name="connsiteX9" fmla="*/ 6298706 w 8963123"/>
              <a:gd name="connsiteY9" fmla="*/ -1 h 2891134"/>
              <a:gd name="connsiteX10" fmla="*/ 6884546 w 8963123"/>
              <a:gd name="connsiteY10" fmla="*/ 2868256 h 2891134"/>
              <a:gd name="connsiteX11" fmla="*/ 7226709 w 8963123"/>
              <a:gd name="connsiteY11" fmla="*/ 1210537 h 2891134"/>
              <a:gd name="connsiteX12" fmla="*/ 7521677 w 8963123"/>
              <a:gd name="connsiteY12" fmla="*/ 2018748 h 2891134"/>
              <a:gd name="connsiteX13" fmla="*/ 7692758 w 8963123"/>
              <a:gd name="connsiteY13" fmla="*/ 1570398 h 2891134"/>
              <a:gd name="connsiteX14" fmla="*/ 7869739 w 8963123"/>
              <a:gd name="connsiteY14" fmla="*/ 1883063 h 2891134"/>
              <a:gd name="connsiteX15" fmla="*/ 7999525 w 8963123"/>
              <a:gd name="connsiteY15" fmla="*/ 1723781 h 2891134"/>
              <a:gd name="connsiteX16" fmla="*/ 8188304 w 8963123"/>
              <a:gd name="connsiteY16" fmla="*/ 1782774 h 2891134"/>
              <a:gd name="connsiteX17" fmla="*/ 8377083 w 8963123"/>
              <a:gd name="connsiteY17" fmla="*/ 1747378 h 2891134"/>
              <a:gd name="connsiteX18" fmla="*/ 8908025 w 8963123"/>
              <a:gd name="connsiteY18" fmla="*/ 1747378 h 2891134"/>
              <a:gd name="connsiteX19" fmla="*/ 8919824 w 8963123"/>
              <a:gd name="connsiteY19" fmla="*/ 1759177 h 2891134"/>
              <a:gd name="connsiteX0" fmla="*/ -3 w 8237500"/>
              <a:gd name="connsiteY0" fmla="*/ 1393417 h 2891134"/>
              <a:gd name="connsiteX1" fmla="*/ 713819 w 8237500"/>
              <a:gd name="connsiteY1" fmla="*/ 2113138 h 2891134"/>
              <a:gd name="connsiteX2" fmla="*/ 1433540 w 8237500"/>
              <a:gd name="connsiteY2" fmla="*/ 1393417 h 2891134"/>
              <a:gd name="connsiteX3" fmla="*/ 2153262 w 8237500"/>
              <a:gd name="connsiteY3" fmla="*/ 2113138 h 2891134"/>
              <a:gd name="connsiteX4" fmla="*/ 2878882 w 8237500"/>
              <a:gd name="connsiteY4" fmla="*/ 1399316 h 2891134"/>
              <a:gd name="connsiteX5" fmla="*/ 3580905 w 8237500"/>
              <a:gd name="connsiteY5" fmla="*/ 2467099 h 2891134"/>
              <a:gd name="connsiteX6" fmla="*/ 4312425 w 8237500"/>
              <a:gd name="connsiteY6" fmla="*/ 832978 h 2891134"/>
              <a:gd name="connsiteX7" fmla="*/ 5069568 w 8237500"/>
              <a:gd name="connsiteY7" fmla="*/ 2884608 h 2891134"/>
              <a:gd name="connsiteX8" fmla="*/ 5573083 w 8237500"/>
              <a:gd name="connsiteY8" fmla="*/ -1 h 2891134"/>
              <a:gd name="connsiteX9" fmla="*/ 6158923 w 8237500"/>
              <a:gd name="connsiteY9" fmla="*/ 2868256 h 2891134"/>
              <a:gd name="connsiteX10" fmla="*/ 6501086 w 8237500"/>
              <a:gd name="connsiteY10" fmla="*/ 1210537 h 2891134"/>
              <a:gd name="connsiteX11" fmla="*/ 6796054 w 8237500"/>
              <a:gd name="connsiteY11" fmla="*/ 2018748 h 2891134"/>
              <a:gd name="connsiteX12" fmla="*/ 6967135 w 8237500"/>
              <a:gd name="connsiteY12" fmla="*/ 1570398 h 2891134"/>
              <a:gd name="connsiteX13" fmla="*/ 7144116 w 8237500"/>
              <a:gd name="connsiteY13" fmla="*/ 1883063 h 2891134"/>
              <a:gd name="connsiteX14" fmla="*/ 7273902 w 8237500"/>
              <a:gd name="connsiteY14" fmla="*/ 1723781 h 2891134"/>
              <a:gd name="connsiteX15" fmla="*/ 7462681 w 8237500"/>
              <a:gd name="connsiteY15" fmla="*/ 1782774 h 2891134"/>
              <a:gd name="connsiteX16" fmla="*/ 7651460 w 8237500"/>
              <a:gd name="connsiteY16" fmla="*/ 1747378 h 2891134"/>
              <a:gd name="connsiteX17" fmla="*/ 8182402 w 8237500"/>
              <a:gd name="connsiteY17" fmla="*/ 1747378 h 2891134"/>
              <a:gd name="connsiteX18" fmla="*/ 8194201 w 8237500"/>
              <a:gd name="connsiteY18" fmla="*/ 1759177 h 2891134"/>
              <a:gd name="connsiteX0" fmla="*/ 2 w 7523683"/>
              <a:gd name="connsiteY0" fmla="*/ 2113138 h 2891134"/>
              <a:gd name="connsiteX1" fmla="*/ 719723 w 7523683"/>
              <a:gd name="connsiteY1" fmla="*/ 1393417 h 2891134"/>
              <a:gd name="connsiteX2" fmla="*/ 1439445 w 7523683"/>
              <a:gd name="connsiteY2" fmla="*/ 2113138 h 2891134"/>
              <a:gd name="connsiteX3" fmla="*/ 2165065 w 7523683"/>
              <a:gd name="connsiteY3" fmla="*/ 1399316 h 2891134"/>
              <a:gd name="connsiteX4" fmla="*/ 2867088 w 7523683"/>
              <a:gd name="connsiteY4" fmla="*/ 2467099 h 2891134"/>
              <a:gd name="connsiteX5" fmla="*/ 3598608 w 7523683"/>
              <a:gd name="connsiteY5" fmla="*/ 832978 h 2891134"/>
              <a:gd name="connsiteX6" fmla="*/ 4355751 w 7523683"/>
              <a:gd name="connsiteY6" fmla="*/ 2884608 h 2891134"/>
              <a:gd name="connsiteX7" fmla="*/ 4859266 w 7523683"/>
              <a:gd name="connsiteY7" fmla="*/ -1 h 2891134"/>
              <a:gd name="connsiteX8" fmla="*/ 5445106 w 7523683"/>
              <a:gd name="connsiteY8" fmla="*/ 2868256 h 2891134"/>
              <a:gd name="connsiteX9" fmla="*/ 5787269 w 7523683"/>
              <a:gd name="connsiteY9" fmla="*/ 1210537 h 2891134"/>
              <a:gd name="connsiteX10" fmla="*/ 6082237 w 7523683"/>
              <a:gd name="connsiteY10" fmla="*/ 2018748 h 2891134"/>
              <a:gd name="connsiteX11" fmla="*/ 6253318 w 7523683"/>
              <a:gd name="connsiteY11" fmla="*/ 1570398 h 2891134"/>
              <a:gd name="connsiteX12" fmla="*/ 6430299 w 7523683"/>
              <a:gd name="connsiteY12" fmla="*/ 1883063 h 2891134"/>
              <a:gd name="connsiteX13" fmla="*/ 6560085 w 7523683"/>
              <a:gd name="connsiteY13" fmla="*/ 1723781 h 2891134"/>
              <a:gd name="connsiteX14" fmla="*/ 6748864 w 7523683"/>
              <a:gd name="connsiteY14" fmla="*/ 1782774 h 2891134"/>
              <a:gd name="connsiteX15" fmla="*/ 6937643 w 7523683"/>
              <a:gd name="connsiteY15" fmla="*/ 1747378 h 2891134"/>
              <a:gd name="connsiteX16" fmla="*/ 7468585 w 7523683"/>
              <a:gd name="connsiteY16" fmla="*/ 1747378 h 2891134"/>
              <a:gd name="connsiteX17" fmla="*/ 7480384 w 7523683"/>
              <a:gd name="connsiteY17" fmla="*/ 1759177 h 289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523683" h="2891134">
                <a:moveTo>
                  <a:pt x="2" y="2113138"/>
                </a:moveTo>
                <a:cubicBezTo>
                  <a:pt x="238926" y="2113138"/>
                  <a:pt x="479816" y="1393417"/>
                  <a:pt x="719723" y="1393417"/>
                </a:cubicBezTo>
                <a:cubicBezTo>
                  <a:pt x="959630" y="1393417"/>
                  <a:pt x="1198555" y="2112155"/>
                  <a:pt x="1439445" y="2113138"/>
                </a:cubicBezTo>
                <a:cubicBezTo>
                  <a:pt x="1680335" y="2114121"/>
                  <a:pt x="1927125" y="1340323"/>
                  <a:pt x="2165065" y="1399316"/>
                </a:cubicBezTo>
                <a:cubicBezTo>
                  <a:pt x="2403005" y="1458309"/>
                  <a:pt x="2628164" y="2561489"/>
                  <a:pt x="2867088" y="2467099"/>
                </a:cubicBezTo>
                <a:cubicBezTo>
                  <a:pt x="3106012" y="2372709"/>
                  <a:pt x="3350498" y="763393"/>
                  <a:pt x="3598608" y="832978"/>
                </a:cubicBezTo>
                <a:cubicBezTo>
                  <a:pt x="3846718" y="902563"/>
                  <a:pt x="4145641" y="3023438"/>
                  <a:pt x="4355751" y="2884608"/>
                </a:cubicBezTo>
                <a:cubicBezTo>
                  <a:pt x="4565861" y="2745778"/>
                  <a:pt x="4677707" y="2724"/>
                  <a:pt x="4859266" y="-1"/>
                </a:cubicBezTo>
                <a:cubicBezTo>
                  <a:pt x="5040825" y="-2726"/>
                  <a:pt x="5290439" y="2666500"/>
                  <a:pt x="5445106" y="2868256"/>
                </a:cubicBezTo>
                <a:cubicBezTo>
                  <a:pt x="5599773" y="3070012"/>
                  <a:pt x="5681081" y="1352122"/>
                  <a:pt x="5787269" y="1210537"/>
                </a:cubicBezTo>
                <a:cubicBezTo>
                  <a:pt x="5893457" y="1068952"/>
                  <a:pt x="6004562" y="1958771"/>
                  <a:pt x="6082237" y="2018748"/>
                </a:cubicBezTo>
                <a:cubicBezTo>
                  <a:pt x="6159912" y="2078725"/>
                  <a:pt x="6195308" y="1593012"/>
                  <a:pt x="6253318" y="1570398"/>
                </a:cubicBezTo>
                <a:cubicBezTo>
                  <a:pt x="6311328" y="1547784"/>
                  <a:pt x="6379171" y="1857499"/>
                  <a:pt x="6430299" y="1883063"/>
                </a:cubicBezTo>
                <a:cubicBezTo>
                  <a:pt x="6481427" y="1908627"/>
                  <a:pt x="6506991" y="1740496"/>
                  <a:pt x="6560085" y="1723781"/>
                </a:cubicBezTo>
                <a:cubicBezTo>
                  <a:pt x="6613179" y="1707066"/>
                  <a:pt x="6685938" y="1778841"/>
                  <a:pt x="6748864" y="1782774"/>
                </a:cubicBezTo>
                <a:cubicBezTo>
                  <a:pt x="6811790" y="1786707"/>
                  <a:pt x="6817690" y="1753277"/>
                  <a:pt x="6937643" y="1747378"/>
                </a:cubicBezTo>
                <a:cubicBezTo>
                  <a:pt x="7057597" y="1741479"/>
                  <a:pt x="7468585" y="1747378"/>
                  <a:pt x="7468585" y="1747378"/>
                </a:cubicBezTo>
                <a:cubicBezTo>
                  <a:pt x="7559042" y="1749344"/>
                  <a:pt x="7519713" y="1754260"/>
                  <a:pt x="7480384" y="1759177"/>
                </a:cubicBezTo>
              </a:path>
            </a:pathLst>
          </a:custGeom>
          <a:noFill/>
          <a:ln w="25400">
            <a:solidFill>
              <a:srgbClr val="409F9F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5D37843-2FC0-2660-7991-8C19283FDA8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0236"/>
          <a:stretch>
            <a:fillRect/>
          </a:stretch>
        </p:blipFill>
        <p:spPr>
          <a:xfrm>
            <a:off x="2030121" y="2381410"/>
            <a:ext cx="9259591" cy="18779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0A9436-5B40-F936-78E2-B4A4DAF392FB}"/>
              </a:ext>
            </a:extLst>
          </p:cNvPr>
          <p:cNvSpPr txBox="1"/>
          <p:nvPr/>
        </p:nvSpPr>
        <p:spPr>
          <a:xfrm>
            <a:off x="1750714" y="5000744"/>
            <a:ext cx="496441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/>
              <a:t>Ingredients:</a:t>
            </a:r>
            <a:endParaRPr lang="en-CH" sz="2000" dirty="0"/>
          </a:p>
          <a:p>
            <a:pPr marL="342900" indent="-342900">
              <a:buFont typeface="System Font Regular"/>
              <a:buChar char="✅"/>
            </a:pPr>
            <a:r>
              <a:rPr lang="en-CH" sz="2000" dirty="0"/>
              <a:t>Background metric </a:t>
            </a:r>
          </a:p>
          <a:p>
            <a:pPr marL="342900" indent="-342900">
              <a:buFont typeface="System Font Regular"/>
              <a:buChar char="✅"/>
            </a:pPr>
            <a:r>
              <a:rPr lang="en-CH" sz="2000" b="1" dirty="0">
                <a:solidFill>
                  <a:srgbClr val="00B0F0"/>
                </a:solidFill>
              </a:rPr>
              <a:t>Geodesics and cross vertices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H" sz="2000" i="1" dirty="0">
                <a:solidFill>
                  <a:srgbClr val="FFC000"/>
                </a:solidFill>
              </a:rPr>
              <a:t>n</a:t>
            </a:r>
            <a:r>
              <a:rPr lang="en-CH" sz="2000" dirty="0">
                <a:solidFill>
                  <a:srgbClr val="FFC000"/>
                </a:solidFill>
              </a:rPr>
              <a:t>-point response function for </a:t>
            </a:r>
            <a:br>
              <a:rPr lang="en-CH" sz="2000" dirty="0">
                <a:solidFill>
                  <a:srgbClr val="FFC000"/>
                </a:solidFill>
              </a:rPr>
            </a:br>
            <a:r>
              <a:rPr lang="en-CH" sz="2000" i="1" dirty="0">
                <a:solidFill>
                  <a:srgbClr val="FFC000"/>
                </a:solidFill>
              </a:rPr>
              <a:t>(n-1) </a:t>
            </a:r>
            <a:r>
              <a:rPr lang="en-CH" sz="2000" dirty="0">
                <a:solidFill>
                  <a:srgbClr val="FFC000"/>
                </a:solidFill>
              </a:rPr>
              <a:t>self-force observable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/>
          </a:p>
          <a:p>
            <a:endParaRPr lang="en-CH" b="1" dirty="0"/>
          </a:p>
          <a:p>
            <a:endParaRPr lang="en-CH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4522D91-0AF9-391B-CDF7-B7E76BADB77D}"/>
              </a:ext>
            </a:extLst>
          </p:cNvPr>
          <p:cNvSpPr/>
          <p:nvPr/>
        </p:nvSpPr>
        <p:spPr>
          <a:xfrm>
            <a:off x="2865355" y="3535681"/>
            <a:ext cx="428700" cy="428700"/>
          </a:xfrm>
          <a:prstGeom prst="ellipse">
            <a:avLst/>
          </a:prstGeom>
          <a:noFill/>
          <a:ln w="31750">
            <a:solidFill>
              <a:schemeClr val="accent1">
                <a:lumMod val="40000"/>
                <a:lumOff val="60000"/>
              </a:schemeClr>
            </a:solidFill>
          </a:ln>
          <a:effectLst>
            <a:glow rad="139700">
              <a:schemeClr val="accent1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57258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7B7A03-A66B-1B7A-EDB1-FACCDC404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67F1683-2A35-C4FB-FB1C-22C5B9DFE860}"/>
              </a:ext>
            </a:extLst>
          </p:cNvPr>
          <p:cNvSpPr/>
          <p:nvPr/>
        </p:nvSpPr>
        <p:spPr>
          <a:xfrm>
            <a:off x="2371174" y="2096215"/>
            <a:ext cx="1736799" cy="2276773"/>
          </a:xfrm>
          <a:prstGeom prst="roundRect">
            <a:avLst/>
          </a:prstGeom>
          <a:solidFill>
            <a:schemeClr val="accent5">
              <a:lumMod val="60000"/>
              <a:lumOff val="40000"/>
              <a:alpha val="20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830084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6887905-654E-B8AE-05A1-202CCC17A129}"/>
              </a:ext>
            </a:extLst>
          </p:cNvPr>
          <p:cNvSpPr/>
          <p:nvPr/>
        </p:nvSpPr>
        <p:spPr>
          <a:xfrm>
            <a:off x="2732485" y="2319646"/>
            <a:ext cx="694440" cy="690018"/>
          </a:xfrm>
          <a:prstGeom prst="roundRect">
            <a:avLst/>
          </a:prstGeom>
          <a:solidFill>
            <a:srgbClr val="FFFEDA"/>
          </a:solidFill>
          <a:ln w="25400">
            <a:solidFill>
              <a:srgbClr val="FFC000"/>
            </a:solidFill>
          </a:ln>
          <a:effectLst>
            <a:glow rad="139700">
              <a:srgbClr val="ECFF37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6FCB97-2278-348C-9C0E-7CA0279EF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771"/>
            <a:ext cx="10515600" cy="1325563"/>
          </a:xfrm>
        </p:spPr>
        <p:txBody>
          <a:bodyPr/>
          <a:lstStyle/>
          <a:p>
            <a:pPr algn="ctr"/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Goal:</a:t>
            </a:r>
            <a:r>
              <a:rPr lang="en-CH" dirty="0">
                <a:solidFill>
                  <a:srgbClr val="409F9F"/>
                </a:solidFill>
                <a:cs typeface="Aharoni" panose="02010803020104030203" pitchFamily="2" charset="-79"/>
              </a:rPr>
              <a:t> 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Exact in </a:t>
            </a:r>
            <a:r>
              <a:rPr lang="en-CH" i="1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  waveform at 1SF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ABB752-23EC-E0EF-3253-731F0BFB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28</a:t>
            </a:fld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659B38-3338-899C-14E4-27BC3A626EF0}"/>
              </a:ext>
            </a:extLst>
          </p:cNvPr>
          <p:cNvSpPr/>
          <p:nvPr/>
        </p:nvSpPr>
        <p:spPr>
          <a:xfrm>
            <a:off x="974249" y="3023952"/>
            <a:ext cx="1010634" cy="328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 title="IguanaTex Picture Display">
            <a:extLst>
              <a:ext uri="{FF2B5EF4-FFF2-40B4-BE49-F238E27FC236}">
                <a16:creationId xmlns:a16="http://schemas.microsoft.com/office/drawing/2014/main" id="{A5CBF109-DA70-6ADE-7C05-87070E2EC0C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74249" y="3023952"/>
            <a:ext cx="1010634" cy="30789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A96FD3B-7D07-A804-BCD1-20CBCBD7A867}"/>
              </a:ext>
            </a:extLst>
          </p:cNvPr>
          <p:cNvSpPr/>
          <p:nvPr/>
        </p:nvSpPr>
        <p:spPr>
          <a:xfrm>
            <a:off x="2865355" y="3535681"/>
            <a:ext cx="428700" cy="428700"/>
          </a:xfrm>
          <a:prstGeom prst="ellipse">
            <a:avLst/>
          </a:prstGeom>
          <a:noFill/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CC334C54-DCBC-AE32-5165-DF496E6D9E3B}"/>
              </a:ext>
            </a:extLst>
          </p:cNvPr>
          <p:cNvSpPr/>
          <p:nvPr/>
        </p:nvSpPr>
        <p:spPr>
          <a:xfrm flipH="1">
            <a:off x="6291337" y="359352"/>
            <a:ext cx="1166738" cy="484822"/>
          </a:xfrm>
          <a:custGeom>
            <a:avLst/>
            <a:gdLst>
              <a:gd name="connsiteX0" fmla="*/ 0 w 11842009"/>
              <a:gd name="connsiteY0" fmla="*/ 3107575 h 5273844"/>
              <a:gd name="connsiteX1" fmla="*/ 725621 w 11842009"/>
              <a:gd name="connsiteY1" fmla="*/ 2387854 h 5273844"/>
              <a:gd name="connsiteX2" fmla="*/ 1439443 w 11842009"/>
              <a:gd name="connsiteY2" fmla="*/ 3107575 h 5273844"/>
              <a:gd name="connsiteX3" fmla="*/ 2159164 w 11842009"/>
              <a:gd name="connsiteY3" fmla="*/ 2387854 h 5273844"/>
              <a:gd name="connsiteX4" fmla="*/ 2878885 w 11842009"/>
              <a:gd name="connsiteY4" fmla="*/ 3107575 h 5273844"/>
              <a:gd name="connsiteX5" fmla="*/ 3604506 w 11842009"/>
              <a:gd name="connsiteY5" fmla="*/ 2387854 h 5273844"/>
              <a:gd name="connsiteX6" fmla="*/ 4318328 w 11842009"/>
              <a:gd name="connsiteY6" fmla="*/ 3107575 h 5273844"/>
              <a:gd name="connsiteX7" fmla="*/ 5038049 w 11842009"/>
              <a:gd name="connsiteY7" fmla="*/ 2387854 h 5273844"/>
              <a:gd name="connsiteX8" fmla="*/ 5757771 w 11842009"/>
              <a:gd name="connsiteY8" fmla="*/ 3107575 h 5273844"/>
              <a:gd name="connsiteX9" fmla="*/ 6483391 w 11842009"/>
              <a:gd name="connsiteY9" fmla="*/ 2393753 h 5273844"/>
              <a:gd name="connsiteX10" fmla="*/ 7185414 w 11842009"/>
              <a:gd name="connsiteY10" fmla="*/ 3461536 h 5273844"/>
              <a:gd name="connsiteX11" fmla="*/ 7916934 w 11842009"/>
              <a:gd name="connsiteY11" fmla="*/ 1827415 h 5273844"/>
              <a:gd name="connsiteX12" fmla="*/ 8648454 w 11842009"/>
              <a:gd name="connsiteY12" fmla="*/ 5254940 h 5273844"/>
              <a:gd name="connsiteX13" fmla="*/ 9391773 w 11842009"/>
              <a:gd name="connsiteY13" fmla="*/ 10414 h 5273844"/>
              <a:gd name="connsiteX14" fmla="*/ 9763432 w 11842009"/>
              <a:gd name="connsiteY14" fmla="*/ 3862693 h 5273844"/>
              <a:gd name="connsiteX15" fmla="*/ 10105595 w 11842009"/>
              <a:gd name="connsiteY15" fmla="*/ 2204974 h 5273844"/>
              <a:gd name="connsiteX16" fmla="*/ 10400563 w 11842009"/>
              <a:gd name="connsiteY16" fmla="*/ 3013185 h 5273844"/>
              <a:gd name="connsiteX17" fmla="*/ 10571644 w 11842009"/>
              <a:gd name="connsiteY17" fmla="*/ 2564835 h 5273844"/>
              <a:gd name="connsiteX18" fmla="*/ 10748625 w 11842009"/>
              <a:gd name="connsiteY18" fmla="*/ 2877500 h 5273844"/>
              <a:gd name="connsiteX19" fmla="*/ 10878411 w 11842009"/>
              <a:gd name="connsiteY19" fmla="*/ 2718218 h 5273844"/>
              <a:gd name="connsiteX20" fmla="*/ 11067190 w 11842009"/>
              <a:gd name="connsiteY20" fmla="*/ 2777211 h 5273844"/>
              <a:gd name="connsiteX21" fmla="*/ 11255969 w 11842009"/>
              <a:gd name="connsiteY21" fmla="*/ 2741815 h 5273844"/>
              <a:gd name="connsiteX22" fmla="*/ 11786911 w 11842009"/>
              <a:gd name="connsiteY22" fmla="*/ 2741815 h 5273844"/>
              <a:gd name="connsiteX23" fmla="*/ 11798710 w 11842009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226083 w 11342471"/>
              <a:gd name="connsiteY0" fmla="*/ 2387854 h 5273844"/>
              <a:gd name="connsiteX1" fmla="*/ 29015 w 11342471"/>
              <a:gd name="connsiteY1" fmla="*/ 2499485 h 5273844"/>
              <a:gd name="connsiteX2" fmla="*/ 939905 w 11342471"/>
              <a:gd name="connsiteY2" fmla="*/ 3107575 h 5273844"/>
              <a:gd name="connsiteX3" fmla="*/ 1659626 w 11342471"/>
              <a:gd name="connsiteY3" fmla="*/ 2387854 h 5273844"/>
              <a:gd name="connsiteX4" fmla="*/ 2379347 w 11342471"/>
              <a:gd name="connsiteY4" fmla="*/ 3107575 h 5273844"/>
              <a:gd name="connsiteX5" fmla="*/ 3104968 w 11342471"/>
              <a:gd name="connsiteY5" fmla="*/ 2387854 h 5273844"/>
              <a:gd name="connsiteX6" fmla="*/ 3818790 w 11342471"/>
              <a:gd name="connsiteY6" fmla="*/ 3107575 h 5273844"/>
              <a:gd name="connsiteX7" fmla="*/ 4538511 w 11342471"/>
              <a:gd name="connsiteY7" fmla="*/ 2387854 h 5273844"/>
              <a:gd name="connsiteX8" fmla="*/ 5258233 w 11342471"/>
              <a:gd name="connsiteY8" fmla="*/ 3107575 h 5273844"/>
              <a:gd name="connsiteX9" fmla="*/ 5983853 w 11342471"/>
              <a:gd name="connsiteY9" fmla="*/ 2393753 h 5273844"/>
              <a:gd name="connsiteX10" fmla="*/ 6685876 w 11342471"/>
              <a:gd name="connsiteY10" fmla="*/ 3461536 h 5273844"/>
              <a:gd name="connsiteX11" fmla="*/ 7417396 w 11342471"/>
              <a:gd name="connsiteY11" fmla="*/ 1827415 h 5273844"/>
              <a:gd name="connsiteX12" fmla="*/ 8148916 w 11342471"/>
              <a:gd name="connsiteY12" fmla="*/ 5254940 h 5273844"/>
              <a:gd name="connsiteX13" fmla="*/ 8892235 w 11342471"/>
              <a:gd name="connsiteY13" fmla="*/ 10414 h 5273844"/>
              <a:gd name="connsiteX14" fmla="*/ 9263894 w 11342471"/>
              <a:gd name="connsiteY14" fmla="*/ 3862693 h 5273844"/>
              <a:gd name="connsiteX15" fmla="*/ 9606057 w 11342471"/>
              <a:gd name="connsiteY15" fmla="*/ 2204974 h 5273844"/>
              <a:gd name="connsiteX16" fmla="*/ 9901025 w 11342471"/>
              <a:gd name="connsiteY16" fmla="*/ 3013185 h 5273844"/>
              <a:gd name="connsiteX17" fmla="*/ 10072106 w 11342471"/>
              <a:gd name="connsiteY17" fmla="*/ 2564835 h 5273844"/>
              <a:gd name="connsiteX18" fmla="*/ 10249087 w 11342471"/>
              <a:gd name="connsiteY18" fmla="*/ 2877500 h 5273844"/>
              <a:gd name="connsiteX19" fmla="*/ 10378873 w 11342471"/>
              <a:gd name="connsiteY19" fmla="*/ 2718218 h 5273844"/>
              <a:gd name="connsiteX20" fmla="*/ 10567652 w 11342471"/>
              <a:gd name="connsiteY20" fmla="*/ 2777211 h 5273844"/>
              <a:gd name="connsiteX21" fmla="*/ 10756431 w 11342471"/>
              <a:gd name="connsiteY21" fmla="*/ 2741815 h 5273844"/>
              <a:gd name="connsiteX22" fmla="*/ 11287373 w 11342471"/>
              <a:gd name="connsiteY22" fmla="*/ 2741815 h 5273844"/>
              <a:gd name="connsiteX23" fmla="*/ 11299172 w 11342471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-3 w 10402563"/>
              <a:gd name="connsiteY0" fmla="*/ 3107575 h 5273844"/>
              <a:gd name="connsiteX1" fmla="*/ 719718 w 10402563"/>
              <a:gd name="connsiteY1" fmla="*/ 2387854 h 5273844"/>
              <a:gd name="connsiteX2" fmla="*/ 1439439 w 10402563"/>
              <a:gd name="connsiteY2" fmla="*/ 3107575 h 5273844"/>
              <a:gd name="connsiteX3" fmla="*/ 2165060 w 10402563"/>
              <a:gd name="connsiteY3" fmla="*/ 2387854 h 5273844"/>
              <a:gd name="connsiteX4" fmla="*/ 2878882 w 10402563"/>
              <a:gd name="connsiteY4" fmla="*/ 3107575 h 5273844"/>
              <a:gd name="connsiteX5" fmla="*/ 3598603 w 10402563"/>
              <a:gd name="connsiteY5" fmla="*/ 2387854 h 5273844"/>
              <a:gd name="connsiteX6" fmla="*/ 4318325 w 10402563"/>
              <a:gd name="connsiteY6" fmla="*/ 3107575 h 5273844"/>
              <a:gd name="connsiteX7" fmla="*/ 5043945 w 10402563"/>
              <a:gd name="connsiteY7" fmla="*/ 2393753 h 5273844"/>
              <a:gd name="connsiteX8" fmla="*/ 5745968 w 10402563"/>
              <a:gd name="connsiteY8" fmla="*/ 3461536 h 5273844"/>
              <a:gd name="connsiteX9" fmla="*/ 6477488 w 10402563"/>
              <a:gd name="connsiteY9" fmla="*/ 1827415 h 5273844"/>
              <a:gd name="connsiteX10" fmla="*/ 7209008 w 10402563"/>
              <a:gd name="connsiteY10" fmla="*/ 5254940 h 5273844"/>
              <a:gd name="connsiteX11" fmla="*/ 7952327 w 10402563"/>
              <a:gd name="connsiteY11" fmla="*/ 10414 h 5273844"/>
              <a:gd name="connsiteX12" fmla="*/ 8323986 w 10402563"/>
              <a:gd name="connsiteY12" fmla="*/ 3862693 h 5273844"/>
              <a:gd name="connsiteX13" fmla="*/ 8666149 w 10402563"/>
              <a:gd name="connsiteY13" fmla="*/ 2204974 h 5273844"/>
              <a:gd name="connsiteX14" fmla="*/ 8961117 w 10402563"/>
              <a:gd name="connsiteY14" fmla="*/ 3013185 h 5273844"/>
              <a:gd name="connsiteX15" fmla="*/ 9132198 w 10402563"/>
              <a:gd name="connsiteY15" fmla="*/ 2564835 h 5273844"/>
              <a:gd name="connsiteX16" fmla="*/ 9309179 w 10402563"/>
              <a:gd name="connsiteY16" fmla="*/ 2877500 h 5273844"/>
              <a:gd name="connsiteX17" fmla="*/ 9438965 w 10402563"/>
              <a:gd name="connsiteY17" fmla="*/ 2718218 h 5273844"/>
              <a:gd name="connsiteX18" fmla="*/ 9627744 w 10402563"/>
              <a:gd name="connsiteY18" fmla="*/ 2777211 h 5273844"/>
              <a:gd name="connsiteX19" fmla="*/ 9816523 w 10402563"/>
              <a:gd name="connsiteY19" fmla="*/ 2741815 h 5273844"/>
              <a:gd name="connsiteX20" fmla="*/ 10347465 w 10402563"/>
              <a:gd name="connsiteY20" fmla="*/ 2741815 h 5273844"/>
              <a:gd name="connsiteX21" fmla="*/ 10359264 w 10402563"/>
              <a:gd name="connsiteY21" fmla="*/ 2753614 h 5273844"/>
              <a:gd name="connsiteX0" fmla="*/ -2 w 9682843"/>
              <a:gd name="connsiteY0" fmla="*/ 2387854 h 5273844"/>
              <a:gd name="connsiteX1" fmla="*/ 719719 w 9682843"/>
              <a:gd name="connsiteY1" fmla="*/ 3107575 h 5273844"/>
              <a:gd name="connsiteX2" fmla="*/ 1445340 w 9682843"/>
              <a:gd name="connsiteY2" fmla="*/ 2387854 h 5273844"/>
              <a:gd name="connsiteX3" fmla="*/ 2159162 w 9682843"/>
              <a:gd name="connsiteY3" fmla="*/ 3107575 h 5273844"/>
              <a:gd name="connsiteX4" fmla="*/ 2878883 w 9682843"/>
              <a:gd name="connsiteY4" fmla="*/ 2387854 h 5273844"/>
              <a:gd name="connsiteX5" fmla="*/ 3598605 w 9682843"/>
              <a:gd name="connsiteY5" fmla="*/ 3107575 h 5273844"/>
              <a:gd name="connsiteX6" fmla="*/ 4324225 w 9682843"/>
              <a:gd name="connsiteY6" fmla="*/ 2393753 h 5273844"/>
              <a:gd name="connsiteX7" fmla="*/ 5026248 w 9682843"/>
              <a:gd name="connsiteY7" fmla="*/ 3461536 h 5273844"/>
              <a:gd name="connsiteX8" fmla="*/ 5757768 w 9682843"/>
              <a:gd name="connsiteY8" fmla="*/ 1827415 h 5273844"/>
              <a:gd name="connsiteX9" fmla="*/ 6489288 w 9682843"/>
              <a:gd name="connsiteY9" fmla="*/ 5254940 h 5273844"/>
              <a:gd name="connsiteX10" fmla="*/ 7232607 w 9682843"/>
              <a:gd name="connsiteY10" fmla="*/ 10414 h 5273844"/>
              <a:gd name="connsiteX11" fmla="*/ 7604266 w 9682843"/>
              <a:gd name="connsiteY11" fmla="*/ 3862693 h 5273844"/>
              <a:gd name="connsiteX12" fmla="*/ 7946429 w 9682843"/>
              <a:gd name="connsiteY12" fmla="*/ 2204974 h 5273844"/>
              <a:gd name="connsiteX13" fmla="*/ 8241397 w 9682843"/>
              <a:gd name="connsiteY13" fmla="*/ 3013185 h 5273844"/>
              <a:gd name="connsiteX14" fmla="*/ 8412478 w 9682843"/>
              <a:gd name="connsiteY14" fmla="*/ 2564835 h 5273844"/>
              <a:gd name="connsiteX15" fmla="*/ 8589459 w 9682843"/>
              <a:gd name="connsiteY15" fmla="*/ 2877500 h 5273844"/>
              <a:gd name="connsiteX16" fmla="*/ 8719245 w 9682843"/>
              <a:gd name="connsiteY16" fmla="*/ 2718218 h 5273844"/>
              <a:gd name="connsiteX17" fmla="*/ 8908024 w 9682843"/>
              <a:gd name="connsiteY17" fmla="*/ 2777211 h 5273844"/>
              <a:gd name="connsiteX18" fmla="*/ 9096803 w 9682843"/>
              <a:gd name="connsiteY18" fmla="*/ 2741815 h 5273844"/>
              <a:gd name="connsiteX19" fmla="*/ 9627745 w 9682843"/>
              <a:gd name="connsiteY19" fmla="*/ 2741815 h 5273844"/>
              <a:gd name="connsiteX20" fmla="*/ 9639544 w 9682843"/>
              <a:gd name="connsiteY20" fmla="*/ 2753614 h 5273844"/>
              <a:gd name="connsiteX0" fmla="*/ -1 w 8963123"/>
              <a:gd name="connsiteY0" fmla="*/ 3107575 h 5273844"/>
              <a:gd name="connsiteX1" fmla="*/ 725620 w 8963123"/>
              <a:gd name="connsiteY1" fmla="*/ 2387854 h 5273844"/>
              <a:gd name="connsiteX2" fmla="*/ 1439442 w 8963123"/>
              <a:gd name="connsiteY2" fmla="*/ 3107575 h 5273844"/>
              <a:gd name="connsiteX3" fmla="*/ 2159163 w 8963123"/>
              <a:gd name="connsiteY3" fmla="*/ 2387854 h 5273844"/>
              <a:gd name="connsiteX4" fmla="*/ 2878885 w 8963123"/>
              <a:gd name="connsiteY4" fmla="*/ 3107575 h 5273844"/>
              <a:gd name="connsiteX5" fmla="*/ 3604505 w 8963123"/>
              <a:gd name="connsiteY5" fmla="*/ 2393753 h 5273844"/>
              <a:gd name="connsiteX6" fmla="*/ 4306528 w 8963123"/>
              <a:gd name="connsiteY6" fmla="*/ 3461536 h 5273844"/>
              <a:gd name="connsiteX7" fmla="*/ 5038048 w 8963123"/>
              <a:gd name="connsiteY7" fmla="*/ 1827415 h 5273844"/>
              <a:gd name="connsiteX8" fmla="*/ 5769568 w 8963123"/>
              <a:gd name="connsiteY8" fmla="*/ 5254940 h 5273844"/>
              <a:gd name="connsiteX9" fmla="*/ 6512887 w 8963123"/>
              <a:gd name="connsiteY9" fmla="*/ 10414 h 5273844"/>
              <a:gd name="connsiteX10" fmla="*/ 6884546 w 8963123"/>
              <a:gd name="connsiteY10" fmla="*/ 3862693 h 5273844"/>
              <a:gd name="connsiteX11" fmla="*/ 7226709 w 8963123"/>
              <a:gd name="connsiteY11" fmla="*/ 2204974 h 5273844"/>
              <a:gd name="connsiteX12" fmla="*/ 7521677 w 8963123"/>
              <a:gd name="connsiteY12" fmla="*/ 3013185 h 5273844"/>
              <a:gd name="connsiteX13" fmla="*/ 7692758 w 8963123"/>
              <a:gd name="connsiteY13" fmla="*/ 2564835 h 5273844"/>
              <a:gd name="connsiteX14" fmla="*/ 7869739 w 8963123"/>
              <a:gd name="connsiteY14" fmla="*/ 2877500 h 5273844"/>
              <a:gd name="connsiteX15" fmla="*/ 7999525 w 8963123"/>
              <a:gd name="connsiteY15" fmla="*/ 2718218 h 5273844"/>
              <a:gd name="connsiteX16" fmla="*/ 8188304 w 8963123"/>
              <a:gd name="connsiteY16" fmla="*/ 2777211 h 5273844"/>
              <a:gd name="connsiteX17" fmla="*/ 8377083 w 8963123"/>
              <a:gd name="connsiteY17" fmla="*/ 2741815 h 5273844"/>
              <a:gd name="connsiteX18" fmla="*/ 8908025 w 8963123"/>
              <a:gd name="connsiteY18" fmla="*/ 2741815 h 5273844"/>
              <a:gd name="connsiteX19" fmla="*/ 8919824 w 8963123"/>
              <a:gd name="connsiteY19" fmla="*/ 2753614 h 5273844"/>
              <a:gd name="connsiteX0" fmla="*/ -1 w 8963123"/>
              <a:gd name="connsiteY0" fmla="*/ 3097164 h 3899340"/>
              <a:gd name="connsiteX1" fmla="*/ 725620 w 8963123"/>
              <a:gd name="connsiteY1" fmla="*/ 2377443 h 3899340"/>
              <a:gd name="connsiteX2" fmla="*/ 1439442 w 8963123"/>
              <a:gd name="connsiteY2" fmla="*/ 3097164 h 3899340"/>
              <a:gd name="connsiteX3" fmla="*/ 2159163 w 8963123"/>
              <a:gd name="connsiteY3" fmla="*/ 2377443 h 3899340"/>
              <a:gd name="connsiteX4" fmla="*/ 2878885 w 8963123"/>
              <a:gd name="connsiteY4" fmla="*/ 3097164 h 3899340"/>
              <a:gd name="connsiteX5" fmla="*/ 3604505 w 8963123"/>
              <a:gd name="connsiteY5" fmla="*/ 2383342 h 3899340"/>
              <a:gd name="connsiteX6" fmla="*/ 4306528 w 8963123"/>
              <a:gd name="connsiteY6" fmla="*/ 3451125 h 3899340"/>
              <a:gd name="connsiteX7" fmla="*/ 5038048 w 8963123"/>
              <a:gd name="connsiteY7" fmla="*/ 1817004 h 3899340"/>
              <a:gd name="connsiteX8" fmla="*/ 5795191 w 8963123"/>
              <a:gd name="connsiteY8" fmla="*/ 3868634 h 3899340"/>
              <a:gd name="connsiteX9" fmla="*/ 6512887 w 8963123"/>
              <a:gd name="connsiteY9" fmla="*/ 3 h 3899340"/>
              <a:gd name="connsiteX10" fmla="*/ 6884546 w 8963123"/>
              <a:gd name="connsiteY10" fmla="*/ 3852282 h 3899340"/>
              <a:gd name="connsiteX11" fmla="*/ 7226709 w 8963123"/>
              <a:gd name="connsiteY11" fmla="*/ 2194563 h 3899340"/>
              <a:gd name="connsiteX12" fmla="*/ 7521677 w 8963123"/>
              <a:gd name="connsiteY12" fmla="*/ 3002774 h 3899340"/>
              <a:gd name="connsiteX13" fmla="*/ 7692758 w 8963123"/>
              <a:gd name="connsiteY13" fmla="*/ 2554424 h 3899340"/>
              <a:gd name="connsiteX14" fmla="*/ 7869739 w 8963123"/>
              <a:gd name="connsiteY14" fmla="*/ 2867089 h 3899340"/>
              <a:gd name="connsiteX15" fmla="*/ 7999525 w 8963123"/>
              <a:gd name="connsiteY15" fmla="*/ 2707807 h 3899340"/>
              <a:gd name="connsiteX16" fmla="*/ 8188304 w 8963123"/>
              <a:gd name="connsiteY16" fmla="*/ 2766800 h 3899340"/>
              <a:gd name="connsiteX17" fmla="*/ 8377083 w 8963123"/>
              <a:gd name="connsiteY17" fmla="*/ 2731404 h 3899340"/>
              <a:gd name="connsiteX18" fmla="*/ 8908025 w 8963123"/>
              <a:gd name="connsiteY18" fmla="*/ 2731404 h 3899340"/>
              <a:gd name="connsiteX19" fmla="*/ 8919824 w 8963123"/>
              <a:gd name="connsiteY19" fmla="*/ 2743203 h 3899340"/>
              <a:gd name="connsiteX0" fmla="*/ -1 w 8963123"/>
              <a:gd name="connsiteY0" fmla="*/ 1717214 h 2490577"/>
              <a:gd name="connsiteX1" fmla="*/ 725620 w 8963123"/>
              <a:gd name="connsiteY1" fmla="*/ 997493 h 2490577"/>
              <a:gd name="connsiteX2" fmla="*/ 1439442 w 8963123"/>
              <a:gd name="connsiteY2" fmla="*/ 1717214 h 2490577"/>
              <a:gd name="connsiteX3" fmla="*/ 2159163 w 8963123"/>
              <a:gd name="connsiteY3" fmla="*/ 997493 h 2490577"/>
              <a:gd name="connsiteX4" fmla="*/ 2878885 w 8963123"/>
              <a:gd name="connsiteY4" fmla="*/ 1717214 h 2490577"/>
              <a:gd name="connsiteX5" fmla="*/ 3604505 w 8963123"/>
              <a:gd name="connsiteY5" fmla="*/ 1003392 h 2490577"/>
              <a:gd name="connsiteX6" fmla="*/ 4306528 w 8963123"/>
              <a:gd name="connsiteY6" fmla="*/ 2071175 h 2490577"/>
              <a:gd name="connsiteX7" fmla="*/ 5038048 w 8963123"/>
              <a:gd name="connsiteY7" fmla="*/ 437054 h 2490577"/>
              <a:gd name="connsiteX8" fmla="*/ 5795191 w 8963123"/>
              <a:gd name="connsiteY8" fmla="*/ 2488684 h 2490577"/>
              <a:gd name="connsiteX9" fmla="*/ 6272552 w 8963123"/>
              <a:gd name="connsiteY9" fmla="*/ 1 h 2490577"/>
              <a:gd name="connsiteX10" fmla="*/ 6884546 w 8963123"/>
              <a:gd name="connsiteY10" fmla="*/ 2472332 h 2490577"/>
              <a:gd name="connsiteX11" fmla="*/ 7226709 w 8963123"/>
              <a:gd name="connsiteY11" fmla="*/ 814613 h 2490577"/>
              <a:gd name="connsiteX12" fmla="*/ 7521677 w 8963123"/>
              <a:gd name="connsiteY12" fmla="*/ 1622824 h 2490577"/>
              <a:gd name="connsiteX13" fmla="*/ 7692758 w 8963123"/>
              <a:gd name="connsiteY13" fmla="*/ 1174474 h 2490577"/>
              <a:gd name="connsiteX14" fmla="*/ 7869739 w 8963123"/>
              <a:gd name="connsiteY14" fmla="*/ 1487139 h 2490577"/>
              <a:gd name="connsiteX15" fmla="*/ 7999525 w 8963123"/>
              <a:gd name="connsiteY15" fmla="*/ 1327857 h 2490577"/>
              <a:gd name="connsiteX16" fmla="*/ 8188304 w 8963123"/>
              <a:gd name="connsiteY16" fmla="*/ 1386850 h 2490577"/>
              <a:gd name="connsiteX17" fmla="*/ 8377083 w 8963123"/>
              <a:gd name="connsiteY17" fmla="*/ 1351454 h 2490577"/>
              <a:gd name="connsiteX18" fmla="*/ 8908025 w 8963123"/>
              <a:gd name="connsiteY18" fmla="*/ 1351454 h 2490577"/>
              <a:gd name="connsiteX19" fmla="*/ 8919824 w 8963123"/>
              <a:gd name="connsiteY19" fmla="*/ 1363253 h 2490577"/>
              <a:gd name="connsiteX0" fmla="*/ -1 w 8963123"/>
              <a:gd name="connsiteY0" fmla="*/ 2113138 h 2891134"/>
              <a:gd name="connsiteX1" fmla="*/ 725620 w 8963123"/>
              <a:gd name="connsiteY1" fmla="*/ 1393417 h 2891134"/>
              <a:gd name="connsiteX2" fmla="*/ 1439442 w 8963123"/>
              <a:gd name="connsiteY2" fmla="*/ 2113138 h 2891134"/>
              <a:gd name="connsiteX3" fmla="*/ 2159163 w 8963123"/>
              <a:gd name="connsiteY3" fmla="*/ 1393417 h 2891134"/>
              <a:gd name="connsiteX4" fmla="*/ 2878885 w 8963123"/>
              <a:gd name="connsiteY4" fmla="*/ 2113138 h 2891134"/>
              <a:gd name="connsiteX5" fmla="*/ 3604505 w 8963123"/>
              <a:gd name="connsiteY5" fmla="*/ 1399316 h 2891134"/>
              <a:gd name="connsiteX6" fmla="*/ 4306528 w 8963123"/>
              <a:gd name="connsiteY6" fmla="*/ 2467099 h 2891134"/>
              <a:gd name="connsiteX7" fmla="*/ 5038048 w 8963123"/>
              <a:gd name="connsiteY7" fmla="*/ 832978 h 2891134"/>
              <a:gd name="connsiteX8" fmla="*/ 5795191 w 8963123"/>
              <a:gd name="connsiteY8" fmla="*/ 2884608 h 2891134"/>
              <a:gd name="connsiteX9" fmla="*/ 6298706 w 8963123"/>
              <a:gd name="connsiteY9" fmla="*/ -1 h 2891134"/>
              <a:gd name="connsiteX10" fmla="*/ 6884546 w 8963123"/>
              <a:gd name="connsiteY10" fmla="*/ 2868256 h 2891134"/>
              <a:gd name="connsiteX11" fmla="*/ 7226709 w 8963123"/>
              <a:gd name="connsiteY11" fmla="*/ 1210537 h 2891134"/>
              <a:gd name="connsiteX12" fmla="*/ 7521677 w 8963123"/>
              <a:gd name="connsiteY12" fmla="*/ 2018748 h 2891134"/>
              <a:gd name="connsiteX13" fmla="*/ 7692758 w 8963123"/>
              <a:gd name="connsiteY13" fmla="*/ 1570398 h 2891134"/>
              <a:gd name="connsiteX14" fmla="*/ 7869739 w 8963123"/>
              <a:gd name="connsiteY14" fmla="*/ 1883063 h 2891134"/>
              <a:gd name="connsiteX15" fmla="*/ 7999525 w 8963123"/>
              <a:gd name="connsiteY15" fmla="*/ 1723781 h 2891134"/>
              <a:gd name="connsiteX16" fmla="*/ 8188304 w 8963123"/>
              <a:gd name="connsiteY16" fmla="*/ 1782774 h 2891134"/>
              <a:gd name="connsiteX17" fmla="*/ 8377083 w 8963123"/>
              <a:gd name="connsiteY17" fmla="*/ 1747378 h 2891134"/>
              <a:gd name="connsiteX18" fmla="*/ 8908025 w 8963123"/>
              <a:gd name="connsiteY18" fmla="*/ 1747378 h 2891134"/>
              <a:gd name="connsiteX19" fmla="*/ 8919824 w 8963123"/>
              <a:gd name="connsiteY19" fmla="*/ 1759177 h 2891134"/>
              <a:gd name="connsiteX0" fmla="*/ -3 w 8237500"/>
              <a:gd name="connsiteY0" fmla="*/ 1393417 h 2891134"/>
              <a:gd name="connsiteX1" fmla="*/ 713819 w 8237500"/>
              <a:gd name="connsiteY1" fmla="*/ 2113138 h 2891134"/>
              <a:gd name="connsiteX2" fmla="*/ 1433540 w 8237500"/>
              <a:gd name="connsiteY2" fmla="*/ 1393417 h 2891134"/>
              <a:gd name="connsiteX3" fmla="*/ 2153262 w 8237500"/>
              <a:gd name="connsiteY3" fmla="*/ 2113138 h 2891134"/>
              <a:gd name="connsiteX4" fmla="*/ 2878882 w 8237500"/>
              <a:gd name="connsiteY4" fmla="*/ 1399316 h 2891134"/>
              <a:gd name="connsiteX5" fmla="*/ 3580905 w 8237500"/>
              <a:gd name="connsiteY5" fmla="*/ 2467099 h 2891134"/>
              <a:gd name="connsiteX6" fmla="*/ 4312425 w 8237500"/>
              <a:gd name="connsiteY6" fmla="*/ 832978 h 2891134"/>
              <a:gd name="connsiteX7" fmla="*/ 5069568 w 8237500"/>
              <a:gd name="connsiteY7" fmla="*/ 2884608 h 2891134"/>
              <a:gd name="connsiteX8" fmla="*/ 5573083 w 8237500"/>
              <a:gd name="connsiteY8" fmla="*/ -1 h 2891134"/>
              <a:gd name="connsiteX9" fmla="*/ 6158923 w 8237500"/>
              <a:gd name="connsiteY9" fmla="*/ 2868256 h 2891134"/>
              <a:gd name="connsiteX10" fmla="*/ 6501086 w 8237500"/>
              <a:gd name="connsiteY10" fmla="*/ 1210537 h 2891134"/>
              <a:gd name="connsiteX11" fmla="*/ 6796054 w 8237500"/>
              <a:gd name="connsiteY11" fmla="*/ 2018748 h 2891134"/>
              <a:gd name="connsiteX12" fmla="*/ 6967135 w 8237500"/>
              <a:gd name="connsiteY12" fmla="*/ 1570398 h 2891134"/>
              <a:gd name="connsiteX13" fmla="*/ 7144116 w 8237500"/>
              <a:gd name="connsiteY13" fmla="*/ 1883063 h 2891134"/>
              <a:gd name="connsiteX14" fmla="*/ 7273902 w 8237500"/>
              <a:gd name="connsiteY14" fmla="*/ 1723781 h 2891134"/>
              <a:gd name="connsiteX15" fmla="*/ 7462681 w 8237500"/>
              <a:gd name="connsiteY15" fmla="*/ 1782774 h 2891134"/>
              <a:gd name="connsiteX16" fmla="*/ 7651460 w 8237500"/>
              <a:gd name="connsiteY16" fmla="*/ 1747378 h 2891134"/>
              <a:gd name="connsiteX17" fmla="*/ 8182402 w 8237500"/>
              <a:gd name="connsiteY17" fmla="*/ 1747378 h 2891134"/>
              <a:gd name="connsiteX18" fmla="*/ 8194201 w 8237500"/>
              <a:gd name="connsiteY18" fmla="*/ 1759177 h 2891134"/>
              <a:gd name="connsiteX0" fmla="*/ 2 w 7523683"/>
              <a:gd name="connsiteY0" fmla="*/ 2113138 h 2891134"/>
              <a:gd name="connsiteX1" fmla="*/ 719723 w 7523683"/>
              <a:gd name="connsiteY1" fmla="*/ 1393417 h 2891134"/>
              <a:gd name="connsiteX2" fmla="*/ 1439445 w 7523683"/>
              <a:gd name="connsiteY2" fmla="*/ 2113138 h 2891134"/>
              <a:gd name="connsiteX3" fmla="*/ 2165065 w 7523683"/>
              <a:gd name="connsiteY3" fmla="*/ 1399316 h 2891134"/>
              <a:gd name="connsiteX4" fmla="*/ 2867088 w 7523683"/>
              <a:gd name="connsiteY4" fmla="*/ 2467099 h 2891134"/>
              <a:gd name="connsiteX5" fmla="*/ 3598608 w 7523683"/>
              <a:gd name="connsiteY5" fmla="*/ 832978 h 2891134"/>
              <a:gd name="connsiteX6" fmla="*/ 4355751 w 7523683"/>
              <a:gd name="connsiteY6" fmla="*/ 2884608 h 2891134"/>
              <a:gd name="connsiteX7" fmla="*/ 4859266 w 7523683"/>
              <a:gd name="connsiteY7" fmla="*/ -1 h 2891134"/>
              <a:gd name="connsiteX8" fmla="*/ 5445106 w 7523683"/>
              <a:gd name="connsiteY8" fmla="*/ 2868256 h 2891134"/>
              <a:gd name="connsiteX9" fmla="*/ 5787269 w 7523683"/>
              <a:gd name="connsiteY9" fmla="*/ 1210537 h 2891134"/>
              <a:gd name="connsiteX10" fmla="*/ 6082237 w 7523683"/>
              <a:gd name="connsiteY10" fmla="*/ 2018748 h 2891134"/>
              <a:gd name="connsiteX11" fmla="*/ 6253318 w 7523683"/>
              <a:gd name="connsiteY11" fmla="*/ 1570398 h 2891134"/>
              <a:gd name="connsiteX12" fmla="*/ 6430299 w 7523683"/>
              <a:gd name="connsiteY12" fmla="*/ 1883063 h 2891134"/>
              <a:gd name="connsiteX13" fmla="*/ 6560085 w 7523683"/>
              <a:gd name="connsiteY13" fmla="*/ 1723781 h 2891134"/>
              <a:gd name="connsiteX14" fmla="*/ 6748864 w 7523683"/>
              <a:gd name="connsiteY14" fmla="*/ 1782774 h 2891134"/>
              <a:gd name="connsiteX15" fmla="*/ 6937643 w 7523683"/>
              <a:gd name="connsiteY15" fmla="*/ 1747378 h 2891134"/>
              <a:gd name="connsiteX16" fmla="*/ 7468585 w 7523683"/>
              <a:gd name="connsiteY16" fmla="*/ 1747378 h 2891134"/>
              <a:gd name="connsiteX17" fmla="*/ 7480384 w 7523683"/>
              <a:gd name="connsiteY17" fmla="*/ 1759177 h 289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523683" h="2891134">
                <a:moveTo>
                  <a:pt x="2" y="2113138"/>
                </a:moveTo>
                <a:cubicBezTo>
                  <a:pt x="238926" y="2113138"/>
                  <a:pt x="479816" y="1393417"/>
                  <a:pt x="719723" y="1393417"/>
                </a:cubicBezTo>
                <a:cubicBezTo>
                  <a:pt x="959630" y="1393417"/>
                  <a:pt x="1198555" y="2112155"/>
                  <a:pt x="1439445" y="2113138"/>
                </a:cubicBezTo>
                <a:cubicBezTo>
                  <a:pt x="1680335" y="2114121"/>
                  <a:pt x="1927125" y="1340323"/>
                  <a:pt x="2165065" y="1399316"/>
                </a:cubicBezTo>
                <a:cubicBezTo>
                  <a:pt x="2403005" y="1458309"/>
                  <a:pt x="2628164" y="2561489"/>
                  <a:pt x="2867088" y="2467099"/>
                </a:cubicBezTo>
                <a:cubicBezTo>
                  <a:pt x="3106012" y="2372709"/>
                  <a:pt x="3350498" y="763393"/>
                  <a:pt x="3598608" y="832978"/>
                </a:cubicBezTo>
                <a:cubicBezTo>
                  <a:pt x="3846718" y="902563"/>
                  <a:pt x="4145641" y="3023438"/>
                  <a:pt x="4355751" y="2884608"/>
                </a:cubicBezTo>
                <a:cubicBezTo>
                  <a:pt x="4565861" y="2745778"/>
                  <a:pt x="4677707" y="2724"/>
                  <a:pt x="4859266" y="-1"/>
                </a:cubicBezTo>
                <a:cubicBezTo>
                  <a:pt x="5040825" y="-2726"/>
                  <a:pt x="5290439" y="2666500"/>
                  <a:pt x="5445106" y="2868256"/>
                </a:cubicBezTo>
                <a:cubicBezTo>
                  <a:pt x="5599773" y="3070012"/>
                  <a:pt x="5681081" y="1352122"/>
                  <a:pt x="5787269" y="1210537"/>
                </a:cubicBezTo>
                <a:cubicBezTo>
                  <a:pt x="5893457" y="1068952"/>
                  <a:pt x="6004562" y="1958771"/>
                  <a:pt x="6082237" y="2018748"/>
                </a:cubicBezTo>
                <a:cubicBezTo>
                  <a:pt x="6159912" y="2078725"/>
                  <a:pt x="6195308" y="1593012"/>
                  <a:pt x="6253318" y="1570398"/>
                </a:cubicBezTo>
                <a:cubicBezTo>
                  <a:pt x="6311328" y="1547784"/>
                  <a:pt x="6379171" y="1857499"/>
                  <a:pt x="6430299" y="1883063"/>
                </a:cubicBezTo>
                <a:cubicBezTo>
                  <a:pt x="6481427" y="1908627"/>
                  <a:pt x="6506991" y="1740496"/>
                  <a:pt x="6560085" y="1723781"/>
                </a:cubicBezTo>
                <a:cubicBezTo>
                  <a:pt x="6613179" y="1707066"/>
                  <a:pt x="6685938" y="1778841"/>
                  <a:pt x="6748864" y="1782774"/>
                </a:cubicBezTo>
                <a:cubicBezTo>
                  <a:pt x="6811790" y="1786707"/>
                  <a:pt x="6817690" y="1753277"/>
                  <a:pt x="6937643" y="1747378"/>
                </a:cubicBezTo>
                <a:cubicBezTo>
                  <a:pt x="7057597" y="1741479"/>
                  <a:pt x="7468585" y="1747378"/>
                  <a:pt x="7468585" y="1747378"/>
                </a:cubicBezTo>
                <a:cubicBezTo>
                  <a:pt x="7559042" y="1749344"/>
                  <a:pt x="7519713" y="1754260"/>
                  <a:pt x="7480384" y="1759177"/>
                </a:cubicBezTo>
              </a:path>
            </a:pathLst>
          </a:custGeom>
          <a:noFill/>
          <a:ln w="25400">
            <a:solidFill>
              <a:srgbClr val="409F9F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9DFA0395-497C-E7CD-4837-398D70EB9A4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0236"/>
          <a:stretch>
            <a:fillRect/>
          </a:stretch>
        </p:blipFill>
        <p:spPr>
          <a:xfrm>
            <a:off x="2030121" y="2381410"/>
            <a:ext cx="9259591" cy="18779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926DC8-1806-D4F5-CF11-21719E4B3129}"/>
              </a:ext>
            </a:extLst>
          </p:cNvPr>
          <p:cNvSpPr txBox="1"/>
          <p:nvPr/>
        </p:nvSpPr>
        <p:spPr>
          <a:xfrm>
            <a:off x="1750714" y="5000744"/>
            <a:ext cx="496441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/>
              <a:t>Ingredients:</a:t>
            </a:r>
            <a:endParaRPr lang="en-CH" sz="2000" dirty="0"/>
          </a:p>
          <a:p>
            <a:pPr marL="342900" indent="-342900">
              <a:buFont typeface="System Font Regular"/>
              <a:buChar char="✅"/>
            </a:pPr>
            <a:r>
              <a:rPr lang="en-CH" sz="2000" dirty="0"/>
              <a:t>Background metric </a:t>
            </a:r>
          </a:p>
          <a:p>
            <a:pPr marL="342900" indent="-342900">
              <a:buFont typeface="System Font Regular"/>
              <a:buChar char="✅"/>
            </a:pPr>
            <a:r>
              <a:rPr lang="en-CH" sz="2000" dirty="0">
                <a:solidFill>
                  <a:srgbClr val="00B0F0"/>
                </a:solidFill>
              </a:rPr>
              <a:t>Geodesics and cross vertices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H" sz="2000" b="1" i="1" dirty="0">
                <a:solidFill>
                  <a:srgbClr val="FFC000"/>
                </a:solidFill>
              </a:rPr>
              <a:t>n</a:t>
            </a:r>
            <a:r>
              <a:rPr lang="en-CH" sz="2000" b="1" dirty="0">
                <a:solidFill>
                  <a:srgbClr val="FFC000"/>
                </a:solidFill>
              </a:rPr>
              <a:t>-point response function for </a:t>
            </a:r>
            <a:br>
              <a:rPr lang="en-CH" sz="2000" b="1" dirty="0">
                <a:solidFill>
                  <a:srgbClr val="FFC000"/>
                </a:solidFill>
              </a:rPr>
            </a:br>
            <a:r>
              <a:rPr lang="en-CH" sz="2000" b="1" i="1" dirty="0">
                <a:solidFill>
                  <a:srgbClr val="FFC000"/>
                </a:solidFill>
              </a:rPr>
              <a:t>(n-1) </a:t>
            </a:r>
            <a:r>
              <a:rPr lang="en-CH" sz="2000" b="1" dirty="0">
                <a:solidFill>
                  <a:srgbClr val="FFC000"/>
                </a:solidFill>
              </a:rPr>
              <a:t>self-force observable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/>
          </a:p>
          <a:p>
            <a:endParaRPr lang="en-CH" b="1" dirty="0"/>
          </a:p>
          <a:p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9449970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151CC6-A885-DF59-E4C9-B81D1917C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$\mR_{\mu\nu\rho\sigma}(k_{1},k_{2}) =$&#10;&#10;&#10;\end{document}" title="IguanaTex Picture Display">
            <a:extLst>
              <a:ext uri="{FF2B5EF4-FFF2-40B4-BE49-F238E27FC236}">
                <a16:creationId xmlns:a16="http://schemas.microsoft.com/office/drawing/2014/main" id="{7D3E1868-B62C-7855-6993-3926BA3B855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04283" y="1377641"/>
            <a:ext cx="1739392" cy="26619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4CDE5C-8343-6049-0FE6-C0419A661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29</a:t>
            </a:fld>
            <a:endParaRPr lang="en-CH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C9B8907-6D02-60CE-4F49-0D2CA1110EA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3675" y="1096973"/>
            <a:ext cx="5555100" cy="89532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CEE13D7-D74D-CE6B-CEBA-CECC86623A5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4789" y="2057167"/>
            <a:ext cx="7243986" cy="1207331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C8BE0051-9134-8F60-8E70-2C65A838CC1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7843CF0A-3F03-2547-B294-C9F18B825E8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06391" y="2542693"/>
            <a:ext cx="3051610" cy="7392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543DC01-3398-EB13-CC0A-1E6479D8F174}"/>
              </a:ext>
            </a:extLst>
          </p:cNvPr>
          <p:cNvSpPr/>
          <p:nvPr/>
        </p:nvSpPr>
        <p:spPr>
          <a:xfrm>
            <a:off x="8369101" y="1697949"/>
            <a:ext cx="3390899" cy="1676390"/>
          </a:xfrm>
          <a:prstGeom prst="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E0DA00-BA43-ABD4-8AD3-48190D6AEE7F}"/>
              </a:ext>
            </a:extLst>
          </p:cNvPr>
          <p:cNvSpPr txBox="1"/>
          <p:nvPr/>
        </p:nvSpPr>
        <p:spPr>
          <a:xfrm>
            <a:off x="8506391" y="1776107"/>
            <a:ext cx="2477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Shockwave self-energy vertices truncate: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738E8C-7839-6289-2A93-4BF2D4B5EE9E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Two-point shockwave response</a:t>
            </a:r>
          </a:p>
        </p:txBody>
      </p:sp>
    </p:spTree>
    <p:extLst>
      <p:ext uri="{BB962C8B-B14F-4D97-AF65-F5344CB8AC3E}">
        <p14:creationId xmlns:p14="http://schemas.microsoft.com/office/powerpoint/2010/main" val="68994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32098-AE8D-F819-C7F7-D39CBA4F6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2 3">
            <a:extLst>
              <a:ext uri="{FF2B5EF4-FFF2-40B4-BE49-F238E27FC236}">
                <a16:creationId xmlns:a16="http://schemas.microsoft.com/office/drawing/2014/main" id="{15F11CA7-75B9-6E43-850C-8014A6DBE047}"/>
              </a:ext>
            </a:extLst>
          </p:cNvPr>
          <p:cNvSpPr/>
          <p:nvPr/>
        </p:nvSpPr>
        <p:spPr>
          <a:xfrm>
            <a:off x="2257" y="4599838"/>
            <a:ext cx="6494586" cy="2269839"/>
          </a:xfrm>
          <a:custGeom>
            <a:avLst/>
            <a:gdLst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3600" h="3893244">
                <a:moveTo>
                  <a:pt x="826" y="0"/>
                </a:moveTo>
                <a:lnTo>
                  <a:pt x="3403600" y="32444"/>
                </a:lnTo>
                <a:cubicBezTo>
                  <a:pt x="3352951" y="1330192"/>
                  <a:pt x="3352951" y="2595497"/>
                  <a:pt x="3403600" y="3893244"/>
                </a:cubicBezTo>
                <a:cubicBezTo>
                  <a:pt x="2360386" y="3845717"/>
                  <a:pt x="1263650" y="3727646"/>
                  <a:pt x="0" y="3893244"/>
                </a:cubicBezTo>
                <a:cubicBezTo>
                  <a:pt x="41287" y="2615279"/>
                  <a:pt x="55173" y="1291417"/>
                  <a:pt x="826" y="0"/>
                </a:cubicBezTo>
                <a:close/>
              </a:path>
            </a:pathLst>
          </a:custGeom>
          <a:solidFill>
            <a:schemeClr val="bg2">
              <a:lumMod val="50000"/>
              <a:alpha val="75000"/>
            </a:schemeClr>
          </a:solidFill>
          <a:ln w="3175">
            <a:solidFill>
              <a:schemeClr val="bg2">
                <a:lumMod val="50000"/>
                <a:alpha val="50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D64235-C21F-DD9A-FA1B-0A9DDB9D37C3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Gravitational wave modeling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817B20-8631-3EF6-19C8-05ABB14B4448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A blue spiral with a black hole and a clock&#10;&#10;Description automatically generated with medium confidence">
            <a:extLst>
              <a:ext uri="{FF2B5EF4-FFF2-40B4-BE49-F238E27FC236}">
                <a16:creationId xmlns:a16="http://schemas.microsoft.com/office/drawing/2014/main" id="{A1D9D800-C7E9-6758-FD44-B2B92076CD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160" y="1051399"/>
            <a:ext cx="2480706" cy="1860529"/>
          </a:xfrm>
          <a:prstGeom prst="rect">
            <a:avLst/>
          </a:prstGeom>
        </p:spPr>
      </p:pic>
      <p:pic>
        <p:nvPicPr>
          <p:cNvPr id="41" name="Picture 40" descr="A long shot of a building&#10;&#10;AI-generated content may be incorrect.">
            <a:extLst>
              <a:ext uri="{FF2B5EF4-FFF2-40B4-BE49-F238E27FC236}">
                <a16:creationId xmlns:a16="http://schemas.microsoft.com/office/drawing/2014/main" id="{A1440784-8064-BD0C-8955-A5C06453D4F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70"/>
          <a:stretch>
            <a:fillRect/>
          </a:stretch>
        </p:blipFill>
        <p:spPr>
          <a:xfrm>
            <a:off x="432000" y="1051399"/>
            <a:ext cx="3978201" cy="1860535"/>
          </a:xfrm>
          <a:prstGeom prst="rect">
            <a:avLst/>
          </a:prstGeom>
        </p:spPr>
      </p:pic>
      <p:sp>
        <p:nvSpPr>
          <p:cNvPr id="25" name="Rectangle 2">
            <a:extLst>
              <a:ext uri="{FF2B5EF4-FFF2-40B4-BE49-F238E27FC236}">
                <a16:creationId xmlns:a16="http://schemas.microsoft.com/office/drawing/2014/main" id="{4ECC320C-0E15-F6E5-3F21-F4BC295AAFEE}"/>
              </a:ext>
            </a:extLst>
          </p:cNvPr>
          <p:cNvSpPr/>
          <p:nvPr/>
        </p:nvSpPr>
        <p:spPr>
          <a:xfrm>
            <a:off x="6526385" y="3715511"/>
            <a:ext cx="3953928" cy="3183913"/>
          </a:xfrm>
          <a:custGeom>
            <a:avLst/>
            <a:gdLst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3600" h="3893244">
                <a:moveTo>
                  <a:pt x="826" y="0"/>
                </a:moveTo>
                <a:lnTo>
                  <a:pt x="3403600" y="32444"/>
                </a:lnTo>
                <a:cubicBezTo>
                  <a:pt x="3352951" y="1330192"/>
                  <a:pt x="3352951" y="2595497"/>
                  <a:pt x="3403600" y="3893244"/>
                </a:cubicBezTo>
                <a:cubicBezTo>
                  <a:pt x="2360386" y="3845717"/>
                  <a:pt x="1263650" y="3727646"/>
                  <a:pt x="0" y="3893244"/>
                </a:cubicBezTo>
                <a:cubicBezTo>
                  <a:pt x="94544" y="2584681"/>
                  <a:pt x="98747" y="1276119"/>
                  <a:pt x="826" y="0"/>
                </a:cubicBezTo>
                <a:close/>
              </a:path>
            </a:pathLst>
          </a:custGeom>
          <a:solidFill>
            <a:schemeClr val="bg2">
              <a:lumMod val="50000"/>
              <a:alpha val="7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CBE68A-7F0C-D366-03EB-AD6B75A53B90}"/>
              </a:ext>
            </a:extLst>
          </p:cNvPr>
          <p:cNvSpPr/>
          <p:nvPr/>
        </p:nvSpPr>
        <p:spPr>
          <a:xfrm>
            <a:off x="6700760" y="3803075"/>
            <a:ext cx="3591776" cy="296122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28" name="Picture 27" descr="A graph of a number of different types of numbers&#10;&#10;AI-generated content may be incorrect.">
            <a:extLst>
              <a:ext uri="{FF2B5EF4-FFF2-40B4-BE49-F238E27FC236}">
                <a16:creationId xmlns:a16="http://schemas.microsoft.com/office/drawing/2014/main" id="{689924DE-3A3C-B5CA-9809-7CF9FE292E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760" y="3803075"/>
            <a:ext cx="2924136" cy="283047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413C5C5-FE6A-6D4B-3039-DC46B23EF9F4}"/>
              </a:ext>
            </a:extLst>
          </p:cNvPr>
          <p:cNvSpPr txBox="1"/>
          <p:nvPr/>
        </p:nvSpPr>
        <p:spPr>
          <a:xfrm>
            <a:off x="9397739" y="4030421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>
                <a:solidFill>
                  <a:srgbClr val="73A0C6"/>
                </a:solidFill>
                <a:latin typeface="AbadiMT-Light" panose="020B0304020104020204" pitchFamily="34" charset="0"/>
              </a:rPr>
              <a:t>(</a:t>
            </a:r>
            <a:r>
              <a:rPr lang="en-CH" sz="1100" dirty="0">
                <a:solidFill>
                  <a:srgbClr val="73A0C6"/>
                </a:solidFill>
                <a:latin typeface="AbadiMT-Light" panose="020B0304020104020204" pitchFamily="34" charset="0"/>
              </a:rPr>
              <a:t>template</a:t>
            </a:r>
            <a:r>
              <a:rPr lang="de-CH" sz="1100" dirty="0">
                <a:solidFill>
                  <a:srgbClr val="73A0C6"/>
                </a:solidFill>
                <a:latin typeface="AbadiMT-Light" panose="020B0304020104020204" pitchFamily="34" charset="0"/>
              </a:rPr>
              <a:t> 1)</a:t>
            </a:r>
            <a:endParaRPr lang="en-CH" sz="1100" dirty="0">
              <a:solidFill>
                <a:srgbClr val="73A0C6"/>
              </a:solidFill>
              <a:latin typeface="AbadiMT-Light" panose="020B03040201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DF2F00-FC8B-709E-21F5-E09709F67882}"/>
              </a:ext>
            </a:extLst>
          </p:cNvPr>
          <p:cNvSpPr txBox="1"/>
          <p:nvPr/>
        </p:nvSpPr>
        <p:spPr>
          <a:xfrm>
            <a:off x="9397739" y="4192132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>
                <a:solidFill>
                  <a:srgbClr val="BF4646"/>
                </a:solidFill>
                <a:latin typeface="AbadiMT-Light" panose="020B0304020104020204" pitchFamily="34" charset="0"/>
              </a:rPr>
              <a:t>(</a:t>
            </a:r>
            <a:r>
              <a:rPr lang="de-CH" sz="1100" dirty="0" err="1">
                <a:solidFill>
                  <a:srgbClr val="BF4646"/>
                </a:solidFill>
                <a:latin typeface="AbadiMT-Light" panose="020B0304020104020204" pitchFamily="34" charset="0"/>
              </a:rPr>
              <a:t>template</a:t>
            </a:r>
            <a:r>
              <a:rPr lang="de-CH" sz="1100" dirty="0">
                <a:solidFill>
                  <a:srgbClr val="BF4646"/>
                </a:solidFill>
                <a:latin typeface="AbadiMT-Light" panose="020B0304020104020204" pitchFamily="34" charset="0"/>
              </a:rPr>
              <a:t> 2)</a:t>
            </a:r>
            <a:endParaRPr lang="en-CH" sz="1100" dirty="0">
              <a:solidFill>
                <a:srgbClr val="BF4646"/>
              </a:solidFill>
              <a:latin typeface="AbadiMT-Light" panose="020B03040201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34AE1EA-A745-A072-895E-CF69B4381542}"/>
              </a:ext>
            </a:extLst>
          </p:cNvPr>
          <p:cNvSpPr txBox="1"/>
          <p:nvPr/>
        </p:nvSpPr>
        <p:spPr>
          <a:xfrm>
            <a:off x="8301449" y="6547053"/>
            <a:ext cx="2023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271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LVK</a:t>
            </a:r>
            <a:r>
              <a:rPr lang="en-US" sz="1000" dirty="0">
                <a:solidFill>
                  <a:srgbClr val="0251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0271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[1602.03840] </a:t>
            </a:r>
            <a:endParaRPr lang="en-CH" sz="1000" dirty="0">
              <a:solidFill>
                <a:srgbClr val="0271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FB9A008-EB2B-53E3-0AA7-78B9A295366F}"/>
              </a:ext>
            </a:extLst>
          </p:cNvPr>
          <p:cNvSpPr txBox="1"/>
          <p:nvPr/>
        </p:nvSpPr>
        <p:spPr>
          <a:xfrm>
            <a:off x="10524910" y="4023947"/>
            <a:ext cx="15376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Precise and accurate models are crucial but </a:t>
            </a:r>
            <a:r>
              <a:rPr lang="en-CH" b="1" dirty="0">
                <a:solidFill>
                  <a:srgbClr val="C00000"/>
                </a:solidFill>
              </a:rPr>
              <a:t>do not exist for generic EMRIs</a:t>
            </a:r>
            <a:r>
              <a:rPr lang="en-CH" dirty="0">
                <a:solidFill>
                  <a:srgbClr val="C00000"/>
                </a:solidFill>
              </a:rPr>
              <a:t>!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F8B2906-AA6A-7BCE-4297-36F254C0F1CB}"/>
              </a:ext>
            </a:extLst>
          </p:cNvPr>
          <p:cNvGrpSpPr>
            <a:grpSpLocks noChangeAspect="1"/>
          </p:cNvGrpSpPr>
          <p:nvPr/>
        </p:nvGrpSpPr>
        <p:grpSpPr>
          <a:xfrm>
            <a:off x="4078306" y="2974313"/>
            <a:ext cx="3631134" cy="1447427"/>
            <a:chOff x="3825552" y="3099709"/>
            <a:chExt cx="4203921" cy="1675749"/>
          </a:xfrm>
        </p:grpSpPr>
        <p:sp>
          <p:nvSpPr>
            <p:cNvPr id="3" name="Arc 2">
              <a:extLst>
                <a:ext uri="{FF2B5EF4-FFF2-40B4-BE49-F238E27FC236}">
                  <a16:creationId xmlns:a16="http://schemas.microsoft.com/office/drawing/2014/main" id="{21BB4298-E21B-96E9-A31A-31649A819870}"/>
                </a:ext>
              </a:extLst>
            </p:cNvPr>
            <p:cNvSpPr/>
            <p:nvPr/>
          </p:nvSpPr>
          <p:spPr>
            <a:xfrm>
              <a:off x="3825552" y="3693837"/>
              <a:ext cx="4203921" cy="1081621"/>
            </a:xfrm>
            <a:prstGeom prst="arc">
              <a:avLst>
                <a:gd name="adj1" fmla="val 12571783"/>
                <a:gd name="adj2" fmla="val 20146907"/>
              </a:avLst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8B09EA7-03A3-A684-6361-15EBAE42B4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4664" y="3410039"/>
              <a:ext cx="554203" cy="55420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B8777DBA-925A-4A5F-ECD5-D8DAAB740700}"/>
                </a:ext>
              </a:extLst>
            </p:cNvPr>
            <p:cNvSpPr/>
            <p:nvPr/>
          </p:nvSpPr>
          <p:spPr>
            <a:xfrm>
              <a:off x="5450486" y="3099709"/>
              <a:ext cx="1163993" cy="1163994"/>
            </a:xfrm>
            <a:prstGeom prst="arc">
              <a:avLst>
                <a:gd name="adj1" fmla="val 16895164"/>
                <a:gd name="adj2" fmla="val 5547234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E1C303D0-F5A0-9362-8CDB-3CC652E926C6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485406" y="3169549"/>
              <a:ext cx="1094153" cy="1094154"/>
            </a:xfrm>
            <a:prstGeom prst="arc">
              <a:avLst>
                <a:gd name="adj1" fmla="val 16200000"/>
                <a:gd name="adj2" fmla="val 5815048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57B0FCF4-B533-6720-57C5-E7D3BD6A56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0326" y="3169549"/>
              <a:ext cx="1024314" cy="1024314"/>
            </a:xfrm>
            <a:prstGeom prst="arc">
              <a:avLst>
                <a:gd name="adj1" fmla="val 16200000"/>
                <a:gd name="adj2" fmla="val 5706634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D4CBA64F-2B08-FD32-F3F7-EBBF05461B8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555246" y="3239389"/>
              <a:ext cx="954474" cy="954475"/>
            </a:xfrm>
            <a:prstGeom prst="arc">
              <a:avLst>
                <a:gd name="adj1" fmla="val 16200000"/>
                <a:gd name="adj2" fmla="val 5648080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BBBA2070-8AE4-7D3A-F4DC-02BFFBEA47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9447" y="3239389"/>
              <a:ext cx="884635" cy="884635"/>
            </a:xfrm>
            <a:prstGeom prst="arc">
              <a:avLst>
                <a:gd name="adj1" fmla="val 16200000"/>
                <a:gd name="adj2" fmla="val 5390112"/>
              </a:avLst>
            </a:prstGeom>
            <a:ln w="317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B9096161-8300-DF22-AD36-54BB32EC925B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25085" y="3309228"/>
              <a:ext cx="814795" cy="814795"/>
            </a:xfrm>
            <a:prstGeom prst="arc">
              <a:avLst>
                <a:gd name="adj1" fmla="val 15700707"/>
                <a:gd name="adj2" fmla="val 21112390"/>
              </a:avLst>
            </a:prstGeom>
            <a:ln w="31750">
              <a:gradFill flip="none" rotWithShape="1">
                <a:gsLst>
                  <a:gs pos="53000">
                    <a:schemeClr val="bg1"/>
                  </a:gs>
                  <a:gs pos="5000">
                    <a:schemeClr val="accent1">
                      <a:lumMod val="45000"/>
                      <a:lumOff val="55000"/>
                    </a:schemeClr>
                  </a:gs>
                  <a:gs pos="15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9D99714-4322-40BC-A5DB-6A44020EE2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45045" y="3118067"/>
              <a:ext cx="95825" cy="9582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CB6DDF2-C5C8-3F14-7738-3B2A0CC0FF9F}"/>
              </a:ext>
            </a:extLst>
          </p:cNvPr>
          <p:cNvGrpSpPr>
            <a:grpSpLocks noChangeAspect="1"/>
          </p:cNvGrpSpPr>
          <p:nvPr/>
        </p:nvGrpSpPr>
        <p:grpSpPr>
          <a:xfrm>
            <a:off x="1722552" y="3051342"/>
            <a:ext cx="1160427" cy="1255209"/>
            <a:chOff x="1249989" y="3121931"/>
            <a:chExt cx="1343956" cy="1453729"/>
          </a:xfrm>
        </p:grpSpPr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123862E4-F432-EA97-5C01-3CF24FD54BA7}"/>
                </a:ext>
              </a:extLst>
            </p:cNvPr>
            <p:cNvSpPr/>
            <p:nvPr/>
          </p:nvSpPr>
          <p:spPr>
            <a:xfrm rot="2266799">
              <a:off x="1344919" y="3121931"/>
              <a:ext cx="1249026" cy="1249027"/>
            </a:xfrm>
            <a:prstGeom prst="arc">
              <a:avLst>
                <a:gd name="adj1" fmla="val 16895164"/>
                <a:gd name="adj2" fmla="val 5547234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9EBAD76A-E8E4-B167-B906-B8214A1FCB22}"/>
                </a:ext>
              </a:extLst>
            </p:cNvPr>
            <p:cNvGrpSpPr/>
            <p:nvPr/>
          </p:nvGrpSpPr>
          <p:grpSpPr>
            <a:xfrm rot="13226375">
              <a:off x="1249989" y="3196446"/>
              <a:ext cx="1249026" cy="1379214"/>
              <a:chOff x="7479119" y="2737053"/>
              <a:chExt cx="1370816" cy="1513699"/>
            </a:xfrm>
          </p:grpSpPr>
          <p:sp>
            <p:nvSpPr>
              <p:cNvPr id="78" name="Arc 77">
                <a:extLst>
                  <a:ext uri="{FF2B5EF4-FFF2-40B4-BE49-F238E27FC236}">
                    <a16:creationId xmlns:a16="http://schemas.microsoft.com/office/drawing/2014/main" id="{8B2D03FE-96F6-D336-0465-7374D53F53BA}"/>
                  </a:ext>
                </a:extLst>
              </p:cNvPr>
              <p:cNvSpPr/>
              <p:nvPr/>
            </p:nvSpPr>
            <p:spPr>
              <a:xfrm>
                <a:off x="7479119" y="2879935"/>
                <a:ext cx="1370816" cy="1370817"/>
              </a:xfrm>
              <a:prstGeom prst="arc">
                <a:avLst>
                  <a:gd name="adj1" fmla="val 16895164"/>
                  <a:gd name="adj2" fmla="val 5547234"/>
                </a:avLst>
              </a:prstGeom>
              <a:ln w="317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79" name="Arc 78">
                <a:extLst>
                  <a:ext uri="{FF2B5EF4-FFF2-40B4-BE49-F238E27FC236}">
                    <a16:creationId xmlns:a16="http://schemas.microsoft.com/office/drawing/2014/main" id="{87B4F867-425E-0F4E-1A18-C7E69D51B37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7561369" y="3062751"/>
                <a:ext cx="1187999" cy="1188000"/>
              </a:xfrm>
              <a:prstGeom prst="arc">
                <a:avLst>
                  <a:gd name="adj1" fmla="val 16200000"/>
                  <a:gd name="adj2" fmla="val 5815048"/>
                </a:avLst>
              </a:prstGeom>
              <a:ln w="317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0" name="Arc 79">
                <a:extLst>
                  <a:ext uri="{FF2B5EF4-FFF2-40B4-BE49-F238E27FC236}">
                    <a16:creationId xmlns:a16="http://schemas.microsoft.com/office/drawing/2014/main" id="{060B3B9C-028B-8B59-9F2E-3B4ECD62B14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695645" y="3061343"/>
                <a:ext cx="1008000" cy="1008000"/>
              </a:xfrm>
              <a:prstGeom prst="arc">
                <a:avLst>
                  <a:gd name="adj1" fmla="val 16200000"/>
                  <a:gd name="adj2" fmla="val 5706634"/>
                </a:avLst>
              </a:prstGeom>
              <a:ln w="317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1" name="Arc 80">
                <a:extLst>
                  <a:ext uri="{FF2B5EF4-FFF2-40B4-BE49-F238E27FC236}">
                    <a16:creationId xmlns:a16="http://schemas.microsoft.com/office/drawing/2014/main" id="{4332EC4E-25B2-6C01-EE58-F3A15E10989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7768527" y="3274392"/>
                <a:ext cx="791999" cy="792000"/>
              </a:xfrm>
              <a:prstGeom prst="arc">
                <a:avLst>
                  <a:gd name="adj1" fmla="val 16200000"/>
                  <a:gd name="adj2" fmla="val 5648080"/>
                </a:avLst>
              </a:prstGeom>
              <a:ln w="317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2" name="Arc 81">
                <a:extLst>
                  <a:ext uri="{FF2B5EF4-FFF2-40B4-BE49-F238E27FC236}">
                    <a16:creationId xmlns:a16="http://schemas.microsoft.com/office/drawing/2014/main" id="{646864F6-1254-35AB-1F1F-3E97365DBCF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40635">
                <a:off x="7822462" y="3270293"/>
                <a:ext cx="648000" cy="648000"/>
              </a:xfrm>
              <a:prstGeom prst="arc">
                <a:avLst>
                  <a:gd name="adj1" fmla="val 15700707"/>
                  <a:gd name="adj2" fmla="val 21112390"/>
                </a:avLst>
              </a:prstGeom>
              <a:ln w="31750">
                <a:gradFill flip="none" rotWithShape="1">
                  <a:gsLst>
                    <a:gs pos="53000">
                      <a:schemeClr val="bg1"/>
                    </a:gs>
                    <a:gs pos="5000">
                      <a:schemeClr val="accent1">
                        <a:lumMod val="45000"/>
                        <a:lumOff val="55000"/>
                      </a:schemeClr>
                    </a:gs>
                    <a:gs pos="15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70451478-BEDF-1127-EE35-29577DCCF75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64618" y="2737053"/>
                <a:ext cx="252000" cy="252000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D6FCD49D-7D25-1805-A2B8-1251EDBEBF73}"/>
                </a:ext>
              </a:extLst>
            </p:cNvPr>
            <p:cNvSpPr>
              <a:spLocks noChangeAspect="1"/>
            </p:cNvSpPr>
            <p:nvPr/>
          </p:nvSpPr>
          <p:spPr>
            <a:xfrm rot="13066799">
              <a:off x="1370587" y="3265933"/>
              <a:ext cx="1082451" cy="1082452"/>
            </a:xfrm>
            <a:prstGeom prst="arc">
              <a:avLst>
                <a:gd name="adj1" fmla="val 16200000"/>
                <a:gd name="adj2" fmla="val 5815048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63ED5FEF-5EC3-826F-8448-7D50905C1301}"/>
                </a:ext>
              </a:extLst>
            </p:cNvPr>
            <p:cNvSpPr>
              <a:spLocks noChangeAspect="1"/>
            </p:cNvSpPr>
            <p:nvPr/>
          </p:nvSpPr>
          <p:spPr>
            <a:xfrm rot="2266799">
              <a:off x="1535501" y="3306825"/>
              <a:ext cx="918444" cy="918444"/>
            </a:xfrm>
            <a:prstGeom prst="arc">
              <a:avLst>
                <a:gd name="adj1" fmla="val 16200000"/>
                <a:gd name="adj2" fmla="val 5706634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ABC43084-0567-007D-CE75-1FE382F0890A}"/>
                </a:ext>
              </a:extLst>
            </p:cNvPr>
            <p:cNvSpPr>
              <a:spLocks noChangeAspect="1"/>
            </p:cNvSpPr>
            <p:nvPr/>
          </p:nvSpPr>
          <p:spPr>
            <a:xfrm rot="13066799">
              <a:off x="1549977" y="3461278"/>
              <a:ext cx="721634" cy="721635"/>
            </a:xfrm>
            <a:prstGeom prst="arc">
              <a:avLst>
                <a:gd name="adj1" fmla="val 16200000"/>
                <a:gd name="adj2" fmla="val 5648080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454AFD5E-6626-31FF-5394-D3DE638802C8}"/>
                </a:ext>
              </a:extLst>
            </p:cNvPr>
            <p:cNvSpPr>
              <a:spLocks noChangeAspect="1"/>
            </p:cNvSpPr>
            <p:nvPr/>
          </p:nvSpPr>
          <p:spPr>
            <a:xfrm rot="3207434">
              <a:off x="1641756" y="3466243"/>
              <a:ext cx="590428" cy="590428"/>
            </a:xfrm>
            <a:prstGeom prst="arc">
              <a:avLst>
                <a:gd name="adj1" fmla="val 15700707"/>
                <a:gd name="adj2" fmla="val 21112390"/>
              </a:avLst>
            </a:prstGeom>
            <a:ln w="31750">
              <a:gradFill flip="none" rotWithShape="1">
                <a:gsLst>
                  <a:gs pos="53000">
                    <a:schemeClr val="bg1"/>
                  </a:gs>
                  <a:gs pos="5000">
                    <a:schemeClr val="accent5">
                      <a:lumMod val="60000"/>
                      <a:lumOff val="40000"/>
                    </a:schemeClr>
                  </a:gs>
                  <a:gs pos="1500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B8FCD219-37AF-195F-36F8-09248ADC8E6A}"/>
                </a:ext>
              </a:extLst>
            </p:cNvPr>
            <p:cNvSpPr>
              <a:spLocks noChangeAspect="1"/>
            </p:cNvSpPr>
            <p:nvPr/>
          </p:nvSpPr>
          <p:spPr>
            <a:xfrm rot="2266799">
              <a:off x="2265436" y="3140450"/>
              <a:ext cx="229611" cy="229611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id="{5FF8E6A4-B294-4ECC-E605-9A6C89BFF797}"/>
              </a:ext>
            </a:extLst>
          </p:cNvPr>
          <p:cNvSpPr/>
          <p:nvPr/>
        </p:nvSpPr>
        <p:spPr>
          <a:xfrm>
            <a:off x="199082" y="4769057"/>
            <a:ext cx="6137048" cy="197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90" name="Freeform: Shape 4">
            <a:extLst>
              <a:ext uri="{FF2B5EF4-FFF2-40B4-BE49-F238E27FC236}">
                <a16:creationId xmlns:a16="http://schemas.microsoft.com/office/drawing/2014/main" id="{6E5E1C4B-430A-F513-B82B-5368B6ED5732}"/>
              </a:ext>
            </a:extLst>
          </p:cNvPr>
          <p:cNvSpPr/>
          <p:nvPr/>
        </p:nvSpPr>
        <p:spPr>
          <a:xfrm>
            <a:off x="474728" y="5033199"/>
            <a:ext cx="5449529" cy="1123774"/>
          </a:xfrm>
          <a:custGeom>
            <a:avLst/>
            <a:gdLst>
              <a:gd name="connsiteX0" fmla="*/ 0 w 11688096"/>
              <a:gd name="connsiteY0" fmla="*/ 3314599 h 5298490"/>
              <a:gd name="connsiteX1" fmla="*/ 722671 w 11688096"/>
              <a:gd name="connsiteY1" fmla="*/ 1869257 h 5298490"/>
              <a:gd name="connsiteX2" fmla="*/ 1437967 w 11688096"/>
              <a:gd name="connsiteY2" fmla="*/ 3307225 h 5298490"/>
              <a:gd name="connsiteX3" fmla="*/ 2160638 w 11688096"/>
              <a:gd name="connsiteY3" fmla="*/ 1876631 h 5298490"/>
              <a:gd name="connsiteX4" fmla="*/ 2890684 w 11688096"/>
              <a:gd name="connsiteY4" fmla="*/ 3307225 h 5298490"/>
              <a:gd name="connsiteX5" fmla="*/ 3613355 w 11688096"/>
              <a:gd name="connsiteY5" fmla="*/ 1861883 h 5298490"/>
              <a:gd name="connsiteX6" fmla="*/ 4321277 w 11688096"/>
              <a:gd name="connsiteY6" fmla="*/ 3314599 h 5298490"/>
              <a:gd name="connsiteX7" fmla="*/ 5043948 w 11688096"/>
              <a:gd name="connsiteY7" fmla="*/ 1869257 h 5298490"/>
              <a:gd name="connsiteX8" fmla="*/ 5773993 w 11688096"/>
              <a:gd name="connsiteY8" fmla="*/ 3314599 h 5298490"/>
              <a:gd name="connsiteX9" fmla="*/ 6481916 w 11688096"/>
              <a:gd name="connsiteY9" fmla="*/ 1861883 h 5298490"/>
              <a:gd name="connsiteX10" fmla="*/ 7108722 w 11688096"/>
              <a:gd name="connsiteY10" fmla="*/ 3550573 h 5298490"/>
              <a:gd name="connsiteX11" fmla="*/ 7580671 w 11688096"/>
              <a:gd name="connsiteY11" fmla="*/ 1448928 h 5298490"/>
              <a:gd name="connsiteX12" fmla="*/ 8177980 w 11688096"/>
              <a:gd name="connsiteY12" fmla="*/ 4450225 h 5298490"/>
              <a:gd name="connsiteX13" fmla="*/ 8760542 w 11688096"/>
              <a:gd name="connsiteY13" fmla="*/ 254309 h 5298490"/>
              <a:gd name="connsiteX14" fmla="*/ 9180871 w 11688096"/>
              <a:gd name="connsiteY14" fmla="*/ 5298257 h 5298490"/>
              <a:gd name="connsiteX15" fmla="*/ 9586451 w 11688096"/>
              <a:gd name="connsiteY15" fmla="*/ 18334 h 5298490"/>
              <a:gd name="connsiteX16" fmla="*/ 9999406 w 11688096"/>
              <a:gd name="connsiteY16" fmla="*/ 3513702 h 5298490"/>
              <a:gd name="connsiteX17" fmla="*/ 10559845 w 11688096"/>
              <a:gd name="connsiteY17" fmla="*/ 2289586 h 5298490"/>
              <a:gd name="connsiteX18" fmla="*/ 10935929 w 11688096"/>
              <a:gd name="connsiteY18" fmla="*/ 2901644 h 5298490"/>
              <a:gd name="connsiteX19" fmla="*/ 11334135 w 11688096"/>
              <a:gd name="connsiteY19" fmla="*/ 2407573 h 5298490"/>
              <a:gd name="connsiteX20" fmla="*/ 11688096 w 11688096"/>
              <a:gd name="connsiteY20" fmla="*/ 2650922 h 5298490"/>
              <a:gd name="connsiteX0" fmla="*/ 0 w 11688096"/>
              <a:gd name="connsiteY0" fmla="*/ 3981999 h 5968973"/>
              <a:gd name="connsiteX1" fmla="*/ 722671 w 11688096"/>
              <a:gd name="connsiteY1" fmla="*/ 2536657 h 5968973"/>
              <a:gd name="connsiteX2" fmla="*/ 1437967 w 11688096"/>
              <a:gd name="connsiteY2" fmla="*/ 3974625 h 5968973"/>
              <a:gd name="connsiteX3" fmla="*/ 2160638 w 11688096"/>
              <a:gd name="connsiteY3" fmla="*/ 2544031 h 5968973"/>
              <a:gd name="connsiteX4" fmla="*/ 2890684 w 11688096"/>
              <a:gd name="connsiteY4" fmla="*/ 3974625 h 5968973"/>
              <a:gd name="connsiteX5" fmla="*/ 3613355 w 11688096"/>
              <a:gd name="connsiteY5" fmla="*/ 2529283 h 5968973"/>
              <a:gd name="connsiteX6" fmla="*/ 4321277 w 11688096"/>
              <a:gd name="connsiteY6" fmla="*/ 3981999 h 5968973"/>
              <a:gd name="connsiteX7" fmla="*/ 5043948 w 11688096"/>
              <a:gd name="connsiteY7" fmla="*/ 2536657 h 5968973"/>
              <a:gd name="connsiteX8" fmla="*/ 5773993 w 11688096"/>
              <a:gd name="connsiteY8" fmla="*/ 3981999 h 5968973"/>
              <a:gd name="connsiteX9" fmla="*/ 6481916 w 11688096"/>
              <a:gd name="connsiteY9" fmla="*/ 2529283 h 5968973"/>
              <a:gd name="connsiteX10" fmla="*/ 7108722 w 11688096"/>
              <a:gd name="connsiteY10" fmla="*/ 4217973 h 5968973"/>
              <a:gd name="connsiteX11" fmla="*/ 7580671 w 11688096"/>
              <a:gd name="connsiteY11" fmla="*/ 2116328 h 5968973"/>
              <a:gd name="connsiteX12" fmla="*/ 8177980 w 11688096"/>
              <a:gd name="connsiteY12" fmla="*/ 5117625 h 5968973"/>
              <a:gd name="connsiteX13" fmla="*/ 8760542 w 11688096"/>
              <a:gd name="connsiteY13" fmla="*/ 921709 h 5968973"/>
              <a:gd name="connsiteX14" fmla="*/ 9180871 w 11688096"/>
              <a:gd name="connsiteY14" fmla="*/ 5965657 h 5968973"/>
              <a:gd name="connsiteX15" fmla="*/ 9618349 w 11688096"/>
              <a:gd name="connsiteY15" fmla="*/ 15882 h 5968973"/>
              <a:gd name="connsiteX16" fmla="*/ 9999406 w 11688096"/>
              <a:gd name="connsiteY16" fmla="*/ 4181102 h 5968973"/>
              <a:gd name="connsiteX17" fmla="*/ 10559845 w 11688096"/>
              <a:gd name="connsiteY17" fmla="*/ 2956986 h 5968973"/>
              <a:gd name="connsiteX18" fmla="*/ 10935929 w 11688096"/>
              <a:gd name="connsiteY18" fmla="*/ 3569044 h 5968973"/>
              <a:gd name="connsiteX19" fmla="*/ 11334135 w 11688096"/>
              <a:gd name="connsiteY19" fmla="*/ 3074973 h 5968973"/>
              <a:gd name="connsiteX20" fmla="*/ 11688096 w 11688096"/>
              <a:gd name="connsiteY20" fmla="*/ 3318322 h 5968973"/>
              <a:gd name="connsiteX0" fmla="*/ 0 w 11688096"/>
              <a:gd name="connsiteY0" fmla="*/ 3981687 h 5968661"/>
              <a:gd name="connsiteX1" fmla="*/ 722671 w 11688096"/>
              <a:gd name="connsiteY1" fmla="*/ 2536345 h 5968661"/>
              <a:gd name="connsiteX2" fmla="*/ 1437967 w 11688096"/>
              <a:gd name="connsiteY2" fmla="*/ 3974313 h 5968661"/>
              <a:gd name="connsiteX3" fmla="*/ 2160638 w 11688096"/>
              <a:gd name="connsiteY3" fmla="*/ 2543719 h 5968661"/>
              <a:gd name="connsiteX4" fmla="*/ 2890684 w 11688096"/>
              <a:gd name="connsiteY4" fmla="*/ 3974313 h 5968661"/>
              <a:gd name="connsiteX5" fmla="*/ 3613355 w 11688096"/>
              <a:gd name="connsiteY5" fmla="*/ 2528971 h 5968661"/>
              <a:gd name="connsiteX6" fmla="*/ 4321277 w 11688096"/>
              <a:gd name="connsiteY6" fmla="*/ 3981687 h 5968661"/>
              <a:gd name="connsiteX7" fmla="*/ 5043948 w 11688096"/>
              <a:gd name="connsiteY7" fmla="*/ 2536345 h 5968661"/>
              <a:gd name="connsiteX8" fmla="*/ 5773993 w 11688096"/>
              <a:gd name="connsiteY8" fmla="*/ 3981687 h 5968661"/>
              <a:gd name="connsiteX9" fmla="*/ 6481916 w 11688096"/>
              <a:gd name="connsiteY9" fmla="*/ 2528971 h 5968661"/>
              <a:gd name="connsiteX10" fmla="*/ 7108722 w 11688096"/>
              <a:gd name="connsiteY10" fmla="*/ 4217661 h 5968661"/>
              <a:gd name="connsiteX11" fmla="*/ 7580671 w 11688096"/>
              <a:gd name="connsiteY11" fmla="*/ 2116016 h 5968661"/>
              <a:gd name="connsiteX12" fmla="*/ 8177980 w 11688096"/>
              <a:gd name="connsiteY12" fmla="*/ 5117313 h 5968661"/>
              <a:gd name="connsiteX13" fmla="*/ 8760542 w 11688096"/>
              <a:gd name="connsiteY13" fmla="*/ 921397 h 5968661"/>
              <a:gd name="connsiteX14" fmla="*/ 9180871 w 11688096"/>
              <a:gd name="connsiteY14" fmla="*/ 5965345 h 5968661"/>
              <a:gd name="connsiteX15" fmla="*/ 9618349 w 11688096"/>
              <a:gd name="connsiteY15" fmla="*/ 15570 h 5968661"/>
              <a:gd name="connsiteX16" fmla="*/ 9999406 w 11688096"/>
              <a:gd name="connsiteY16" fmla="*/ 4180790 h 5968661"/>
              <a:gd name="connsiteX17" fmla="*/ 10442886 w 11688096"/>
              <a:gd name="connsiteY17" fmla="*/ 2446311 h 5968661"/>
              <a:gd name="connsiteX18" fmla="*/ 10935929 w 11688096"/>
              <a:gd name="connsiteY18" fmla="*/ 3568732 h 5968661"/>
              <a:gd name="connsiteX19" fmla="*/ 11334135 w 11688096"/>
              <a:gd name="connsiteY19" fmla="*/ 3074661 h 5968661"/>
              <a:gd name="connsiteX20" fmla="*/ 11688096 w 11688096"/>
              <a:gd name="connsiteY20" fmla="*/ 3318010 h 5968661"/>
              <a:gd name="connsiteX0" fmla="*/ 0 w 11688096"/>
              <a:gd name="connsiteY0" fmla="*/ 3981687 h 5968661"/>
              <a:gd name="connsiteX1" fmla="*/ 722671 w 11688096"/>
              <a:gd name="connsiteY1" fmla="*/ 2536345 h 5968661"/>
              <a:gd name="connsiteX2" fmla="*/ 1437967 w 11688096"/>
              <a:gd name="connsiteY2" fmla="*/ 3974313 h 5968661"/>
              <a:gd name="connsiteX3" fmla="*/ 2160638 w 11688096"/>
              <a:gd name="connsiteY3" fmla="*/ 2543719 h 5968661"/>
              <a:gd name="connsiteX4" fmla="*/ 2890684 w 11688096"/>
              <a:gd name="connsiteY4" fmla="*/ 3974313 h 5968661"/>
              <a:gd name="connsiteX5" fmla="*/ 3613355 w 11688096"/>
              <a:gd name="connsiteY5" fmla="*/ 2528971 h 5968661"/>
              <a:gd name="connsiteX6" fmla="*/ 4321277 w 11688096"/>
              <a:gd name="connsiteY6" fmla="*/ 3981687 h 5968661"/>
              <a:gd name="connsiteX7" fmla="*/ 5043948 w 11688096"/>
              <a:gd name="connsiteY7" fmla="*/ 2536345 h 5968661"/>
              <a:gd name="connsiteX8" fmla="*/ 5773993 w 11688096"/>
              <a:gd name="connsiteY8" fmla="*/ 3981687 h 5968661"/>
              <a:gd name="connsiteX9" fmla="*/ 6481916 w 11688096"/>
              <a:gd name="connsiteY9" fmla="*/ 2528971 h 5968661"/>
              <a:gd name="connsiteX10" fmla="*/ 7108722 w 11688096"/>
              <a:gd name="connsiteY10" fmla="*/ 4217661 h 5968661"/>
              <a:gd name="connsiteX11" fmla="*/ 7580671 w 11688096"/>
              <a:gd name="connsiteY11" fmla="*/ 2116016 h 5968661"/>
              <a:gd name="connsiteX12" fmla="*/ 8177980 w 11688096"/>
              <a:gd name="connsiteY12" fmla="*/ 5117313 h 5968661"/>
              <a:gd name="connsiteX13" fmla="*/ 8760542 w 11688096"/>
              <a:gd name="connsiteY13" fmla="*/ 921397 h 5968661"/>
              <a:gd name="connsiteX14" fmla="*/ 9180871 w 11688096"/>
              <a:gd name="connsiteY14" fmla="*/ 5965345 h 5968661"/>
              <a:gd name="connsiteX15" fmla="*/ 9618349 w 11688096"/>
              <a:gd name="connsiteY15" fmla="*/ 15570 h 5968661"/>
              <a:gd name="connsiteX16" fmla="*/ 9999406 w 11688096"/>
              <a:gd name="connsiteY16" fmla="*/ 4180790 h 5968661"/>
              <a:gd name="connsiteX17" fmla="*/ 10442886 w 11688096"/>
              <a:gd name="connsiteY17" fmla="*/ 2446311 h 5968661"/>
              <a:gd name="connsiteX18" fmla="*/ 10861501 w 11688096"/>
              <a:gd name="connsiteY18" fmla="*/ 3260388 h 5968661"/>
              <a:gd name="connsiteX19" fmla="*/ 11334135 w 11688096"/>
              <a:gd name="connsiteY19" fmla="*/ 3074661 h 5968661"/>
              <a:gd name="connsiteX20" fmla="*/ 11688096 w 11688096"/>
              <a:gd name="connsiteY20" fmla="*/ 3318010 h 5968661"/>
              <a:gd name="connsiteX0" fmla="*/ 0 w 11688096"/>
              <a:gd name="connsiteY0" fmla="*/ 3981687 h 5968661"/>
              <a:gd name="connsiteX1" fmla="*/ 722671 w 11688096"/>
              <a:gd name="connsiteY1" fmla="*/ 2536345 h 5968661"/>
              <a:gd name="connsiteX2" fmla="*/ 1437967 w 11688096"/>
              <a:gd name="connsiteY2" fmla="*/ 3974313 h 5968661"/>
              <a:gd name="connsiteX3" fmla="*/ 2160638 w 11688096"/>
              <a:gd name="connsiteY3" fmla="*/ 2543719 h 5968661"/>
              <a:gd name="connsiteX4" fmla="*/ 2890684 w 11688096"/>
              <a:gd name="connsiteY4" fmla="*/ 3974313 h 5968661"/>
              <a:gd name="connsiteX5" fmla="*/ 3613355 w 11688096"/>
              <a:gd name="connsiteY5" fmla="*/ 2528971 h 5968661"/>
              <a:gd name="connsiteX6" fmla="*/ 4321277 w 11688096"/>
              <a:gd name="connsiteY6" fmla="*/ 3981687 h 5968661"/>
              <a:gd name="connsiteX7" fmla="*/ 5043948 w 11688096"/>
              <a:gd name="connsiteY7" fmla="*/ 2536345 h 5968661"/>
              <a:gd name="connsiteX8" fmla="*/ 5773993 w 11688096"/>
              <a:gd name="connsiteY8" fmla="*/ 3981687 h 5968661"/>
              <a:gd name="connsiteX9" fmla="*/ 6481916 w 11688096"/>
              <a:gd name="connsiteY9" fmla="*/ 2528971 h 5968661"/>
              <a:gd name="connsiteX10" fmla="*/ 7108722 w 11688096"/>
              <a:gd name="connsiteY10" fmla="*/ 4217661 h 5968661"/>
              <a:gd name="connsiteX11" fmla="*/ 7580671 w 11688096"/>
              <a:gd name="connsiteY11" fmla="*/ 2116016 h 5968661"/>
              <a:gd name="connsiteX12" fmla="*/ 8177980 w 11688096"/>
              <a:gd name="connsiteY12" fmla="*/ 5117313 h 5968661"/>
              <a:gd name="connsiteX13" fmla="*/ 8760542 w 11688096"/>
              <a:gd name="connsiteY13" fmla="*/ 921397 h 5968661"/>
              <a:gd name="connsiteX14" fmla="*/ 9180871 w 11688096"/>
              <a:gd name="connsiteY14" fmla="*/ 5965345 h 5968661"/>
              <a:gd name="connsiteX15" fmla="*/ 9618349 w 11688096"/>
              <a:gd name="connsiteY15" fmla="*/ 15570 h 5968661"/>
              <a:gd name="connsiteX16" fmla="*/ 9999406 w 11688096"/>
              <a:gd name="connsiteY16" fmla="*/ 4180790 h 5968661"/>
              <a:gd name="connsiteX17" fmla="*/ 10442886 w 11688096"/>
              <a:gd name="connsiteY17" fmla="*/ 2446311 h 5968661"/>
              <a:gd name="connsiteX18" fmla="*/ 10861501 w 11688096"/>
              <a:gd name="connsiteY18" fmla="*/ 3260388 h 5968661"/>
              <a:gd name="connsiteX19" fmla="*/ 11291605 w 11688096"/>
              <a:gd name="connsiteY19" fmla="*/ 2968336 h 5968661"/>
              <a:gd name="connsiteX20" fmla="*/ 11688096 w 11688096"/>
              <a:gd name="connsiteY20" fmla="*/ 3318010 h 5968661"/>
              <a:gd name="connsiteX0" fmla="*/ 0 w 11709361"/>
              <a:gd name="connsiteY0" fmla="*/ 3981687 h 5968661"/>
              <a:gd name="connsiteX1" fmla="*/ 722671 w 11709361"/>
              <a:gd name="connsiteY1" fmla="*/ 2536345 h 5968661"/>
              <a:gd name="connsiteX2" fmla="*/ 1437967 w 11709361"/>
              <a:gd name="connsiteY2" fmla="*/ 3974313 h 5968661"/>
              <a:gd name="connsiteX3" fmla="*/ 2160638 w 11709361"/>
              <a:gd name="connsiteY3" fmla="*/ 2543719 h 5968661"/>
              <a:gd name="connsiteX4" fmla="*/ 2890684 w 11709361"/>
              <a:gd name="connsiteY4" fmla="*/ 3974313 h 5968661"/>
              <a:gd name="connsiteX5" fmla="*/ 3613355 w 11709361"/>
              <a:gd name="connsiteY5" fmla="*/ 2528971 h 5968661"/>
              <a:gd name="connsiteX6" fmla="*/ 4321277 w 11709361"/>
              <a:gd name="connsiteY6" fmla="*/ 3981687 h 5968661"/>
              <a:gd name="connsiteX7" fmla="*/ 5043948 w 11709361"/>
              <a:gd name="connsiteY7" fmla="*/ 2536345 h 5968661"/>
              <a:gd name="connsiteX8" fmla="*/ 5773993 w 11709361"/>
              <a:gd name="connsiteY8" fmla="*/ 3981687 h 5968661"/>
              <a:gd name="connsiteX9" fmla="*/ 6481916 w 11709361"/>
              <a:gd name="connsiteY9" fmla="*/ 2528971 h 5968661"/>
              <a:gd name="connsiteX10" fmla="*/ 7108722 w 11709361"/>
              <a:gd name="connsiteY10" fmla="*/ 4217661 h 5968661"/>
              <a:gd name="connsiteX11" fmla="*/ 7580671 w 11709361"/>
              <a:gd name="connsiteY11" fmla="*/ 2116016 h 5968661"/>
              <a:gd name="connsiteX12" fmla="*/ 8177980 w 11709361"/>
              <a:gd name="connsiteY12" fmla="*/ 5117313 h 5968661"/>
              <a:gd name="connsiteX13" fmla="*/ 8760542 w 11709361"/>
              <a:gd name="connsiteY13" fmla="*/ 921397 h 5968661"/>
              <a:gd name="connsiteX14" fmla="*/ 9180871 w 11709361"/>
              <a:gd name="connsiteY14" fmla="*/ 5965345 h 5968661"/>
              <a:gd name="connsiteX15" fmla="*/ 9618349 w 11709361"/>
              <a:gd name="connsiteY15" fmla="*/ 15570 h 5968661"/>
              <a:gd name="connsiteX16" fmla="*/ 9999406 w 11709361"/>
              <a:gd name="connsiteY16" fmla="*/ 4180790 h 5968661"/>
              <a:gd name="connsiteX17" fmla="*/ 10442886 w 11709361"/>
              <a:gd name="connsiteY17" fmla="*/ 2446311 h 5968661"/>
              <a:gd name="connsiteX18" fmla="*/ 10861501 w 11709361"/>
              <a:gd name="connsiteY18" fmla="*/ 3260388 h 5968661"/>
              <a:gd name="connsiteX19" fmla="*/ 11291605 w 11709361"/>
              <a:gd name="connsiteY19" fmla="*/ 2968336 h 5968661"/>
              <a:gd name="connsiteX20" fmla="*/ 11709361 w 11709361"/>
              <a:gd name="connsiteY20" fmla="*/ 3232950 h 5968661"/>
              <a:gd name="connsiteX0" fmla="*/ 0 w 11709361"/>
              <a:gd name="connsiteY0" fmla="*/ 3981687 h 5968661"/>
              <a:gd name="connsiteX1" fmla="*/ 722671 w 11709361"/>
              <a:gd name="connsiteY1" fmla="*/ 2536345 h 5968661"/>
              <a:gd name="connsiteX2" fmla="*/ 1437967 w 11709361"/>
              <a:gd name="connsiteY2" fmla="*/ 3974313 h 5968661"/>
              <a:gd name="connsiteX3" fmla="*/ 2160638 w 11709361"/>
              <a:gd name="connsiteY3" fmla="*/ 2543719 h 5968661"/>
              <a:gd name="connsiteX4" fmla="*/ 2890684 w 11709361"/>
              <a:gd name="connsiteY4" fmla="*/ 3974313 h 5968661"/>
              <a:gd name="connsiteX5" fmla="*/ 3613355 w 11709361"/>
              <a:gd name="connsiteY5" fmla="*/ 2528971 h 5968661"/>
              <a:gd name="connsiteX6" fmla="*/ 4321277 w 11709361"/>
              <a:gd name="connsiteY6" fmla="*/ 3981687 h 5968661"/>
              <a:gd name="connsiteX7" fmla="*/ 5043948 w 11709361"/>
              <a:gd name="connsiteY7" fmla="*/ 2536345 h 5968661"/>
              <a:gd name="connsiteX8" fmla="*/ 5773993 w 11709361"/>
              <a:gd name="connsiteY8" fmla="*/ 3981687 h 5968661"/>
              <a:gd name="connsiteX9" fmla="*/ 6481916 w 11709361"/>
              <a:gd name="connsiteY9" fmla="*/ 2528971 h 5968661"/>
              <a:gd name="connsiteX10" fmla="*/ 7108722 w 11709361"/>
              <a:gd name="connsiteY10" fmla="*/ 4217661 h 5968661"/>
              <a:gd name="connsiteX11" fmla="*/ 7580671 w 11709361"/>
              <a:gd name="connsiteY11" fmla="*/ 2116016 h 5968661"/>
              <a:gd name="connsiteX12" fmla="*/ 8177980 w 11709361"/>
              <a:gd name="connsiteY12" fmla="*/ 5117313 h 5968661"/>
              <a:gd name="connsiteX13" fmla="*/ 8760542 w 11709361"/>
              <a:gd name="connsiteY13" fmla="*/ 921397 h 5968661"/>
              <a:gd name="connsiteX14" fmla="*/ 9180871 w 11709361"/>
              <a:gd name="connsiteY14" fmla="*/ 5965345 h 5968661"/>
              <a:gd name="connsiteX15" fmla="*/ 9618349 w 11709361"/>
              <a:gd name="connsiteY15" fmla="*/ 15570 h 5968661"/>
              <a:gd name="connsiteX16" fmla="*/ 9999406 w 11709361"/>
              <a:gd name="connsiteY16" fmla="*/ 4180790 h 5968661"/>
              <a:gd name="connsiteX17" fmla="*/ 10442886 w 11709361"/>
              <a:gd name="connsiteY17" fmla="*/ 2446311 h 5968661"/>
              <a:gd name="connsiteX18" fmla="*/ 10829603 w 11709361"/>
              <a:gd name="connsiteY18" fmla="*/ 3696323 h 5968661"/>
              <a:gd name="connsiteX19" fmla="*/ 11291605 w 11709361"/>
              <a:gd name="connsiteY19" fmla="*/ 2968336 h 5968661"/>
              <a:gd name="connsiteX20" fmla="*/ 11709361 w 11709361"/>
              <a:gd name="connsiteY20" fmla="*/ 3232950 h 5968661"/>
              <a:gd name="connsiteX0" fmla="*/ 0 w 11709361"/>
              <a:gd name="connsiteY0" fmla="*/ 3981861 h 5968835"/>
              <a:gd name="connsiteX1" fmla="*/ 722671 w 11709361"/>
              <a:gd name="connsiteY1" fmla="*/ 2536519 h 5968835"/>
              <a:gd name="connsiteX2" fmla="*/ 1437967 w 11709361"/>
              <a:gd name="connsiteY2" fmla="*/ 3974487 h 5968835"/>
              <a:gd name="connsiteX3" fmla="*/ 2160638 w 11709361"/>
              <a:gd name="connsiteY3" fmla="*/ 2543893 h 5968835"/>
              <a:gd name="connsiteX4" fmla="*/ 2890684 w 11709361"/>
              <a:gd name="connsiteY4" fmla="*/ 3974487 h 5968835"/>
              <a:gd name="connsiteX5" fmla="*/ 3613355 w 11709361"/>
              <a:gd name="connsiteY5" fmla="*/ 2529145 h 5968835"/>
              <a:gd name="connsiteX6" fmla="*/ 4321277 w 11709361"/>
              <a:gd name="connsiteY6" fmla="*/ 3981861 h 5968835"/>
              <a:gd name="connsiteX7" fmla="*/ 5043948 w 11709361"/>
              <a:gd name="connsiteY7" fmla="*/ 2536519 h 5968835"/>
              <a:gd name="connsiteX8" fmla="*/ 5773993 w 11709361"/>
              <a:gd name="connsiteY8" fmla="*/ 3981861 h 5968835"/>
              <a:gd name="connsiteX9" fmla="*/ 6481916 w 11709361"/>
              <a:gd name="connsiteY9" fmla="*/ 2529145 h 5968835"/>
              <a:gd name="connsiteX10" fmla="*/ 7108722 w 11709361"/>
              <a:gd name="connsiteY10" fmla="*/ 4217835 h 5968835"/>
              <a:gd name="connsiteX11" fmla="*/ 7580671 w 11709361"/>
              <a:gd name="connsiteY11" fmla="*/ 2116190 h 5968835"/>
              <a:gd name="connsiteX12" fmla="*/ 8177980 w 11709361"/>
              <a:gd name="connsiteY12" fmla="*/ 5117487 h 5968835"/>
              <a:gd name="connsiteX13" fmla="*/ 8760542 w 11709361"/>
              <a:gd name="connsiteY13" fmla="*/ 921571 h 5968835"/>
              <a:gd name="connsiteX14" fmla="*/ 9180871 w 11709361"/>
              <a:gd name="connsiteY14" fmla="*/ 5965519 h 5968835"/>
              <a:gd name="connsiteX15" fmla="*/ 9618349 w 11709361"/>
              <a:gd name="connsiteY15" fmla="*/ 15744 h 5968835"/>
              <a:gd name="connsiteX16" fmla="*/ 9999406 w 11709361"/>
              <a:gd name="connsiteY16" fmla="*/ 4180964 h 5968835"/>
              <a:gd name="connsiteX17" fmla="*/ 10453518 w 11709361"/>
              <a:gd name="connsiteY17" fmla="*/ 2733564 h 5968835"/>
              <a:gd name="connsiteX18" fmla="*/ 10829603 w 11709361"/>
              <a:gd name="connsiteY18" fmla="*/ 3696497 h 5968835"/>
              <a:gd name="connsiteX19" fmla="*/ 11291605 w 11709361"/>
              <a:gd name="connsiteY19" fmla="*/ 2968510 h 5968835"/>
              <a:gd name="connsiteX20" fmla="*/ 11709361 w 11709361"/>
              <a:gd name="connsiteY20" fmla="*/ 3233124 h 5968835"/>
              <a:gd name="connsiteX0" fmla="*/ 0 w 11709361"/>
              <a:gd name="connsiteY0" fmla="*/ 3981861 h 5968835"/>
              <a:gd name="connsiteX1" fmla="*/ 722671 w 11709361"/>
              <a:gd name="connsiteY1" fmla="*/ 2536519 h 5968835"/>
              <a:gd name="connsiteX2" fmla="*/ 1437967 w 11709361"/>
              <a:gd name="connsiteY2" fmla="*/ 3974487 h 5968835"/>
              <a:gd name="connsiteX3" fmla="*/ 2160638 w 11709361"/>
              <a:gd name="connsiteY3" fmla="*/ 2543893 h 5968835"/>
              <a:gd name="connsiteX4" fmla="*/ 2890684 w 11709361"/>
              <a:gd name="connsiteY4" fmla="*/ 3974487 h 5968835"/>
              <a:gd name="connsiteX5" fmla="*/ 3613355 w 11709361"/>
              <a:gd name="connsiteY5" fmla="*/ 2529145 h 5968835"/>
              <a:gd name="connsiteX6" fmla="*/ 4321277 w 11709361"/>
              <a:gd name="connsiteY6" fmla="*/ 3981861 h 5968835"/>
              <a:gd name="connsiteX7" fmla="*/ 5043948 w 11709361"/>
              <a:gd name="connsiteY7" fmla="*/ 2536519 h 5968835"/>
              <a:gd name="connsiteX8" fmla="*/ 5773993 w 11709361"/>
              <a:gd name="connsiteY8" fmla="*/ 3981861 h 5968835"/>
              <a:gd name="connsiteX9" fmla="*/ 6481916 w 11709361"/>
              <a:gd name="connsiteY9" fmla="*/ 2529145 h 5968835"/>
              <a:gd name="connsiteX10" fmla="*/ 7108722 w 11709361"/>
              <a:gd name="connsiteY10" fmla="*/ 4217835 h 5968835"/>
              <a:gd name="connsiteX11" fmla="*/ 7580671 w 11709361"/>
              <a:gd name="connsiteY11" fmla="*/ 2116190 h 5968835"/>
              <a:gd name="connsiteX12" fmla="*/ 8177980 w 11709361"/>
              <a:gd name="connsiteY12" fmla="*/ 5117487 h 5968835"/>
              <a:gd name="connsiteX13" fmla="*/ 8760542 w 11709361"/>
              <a:gd name="connsiteY13" fmla="*/ 921571 h 5968835"/>
              <a:gd name="connsiteX14" fmla="*/ 9180871 w 11709361"/>
              <a:gd name="connsiteY14" fmla="*/ 5965519 h 5968835"/>
              <a:gd name="connsiteX15" fmla="*/ 9618349 w 11709361"/>
              <a:gd name="connsiteY15" fmla="*/ 15744 h 5968835"/>
              <a:gd name="connsiteX16" fmla="*/ 9999406 w 11709361"/>
              <a:gd name="connsiteY16" fmla="*/ 4180964 h 5968835"/>
              <a:gd name="connsiteX17" fmla="*/ 10453518 w 11709361"/>
              <a:gd name="connsiteY17" fmla="*/ 2733564 h 5968835"/>
              <a:gd name="connsiteX18" fmla="*/ 10829603 w 11709361"/>
              <a:gd name="connsiteY18" fmla="*/ 3696497 h 5968835"/>
              <a:gd name="connsiteX19" fmla="*/ 11302238 w 11709361"/>
              <a:gd name="connsiteY19" fmla="*/ 3127999 h 5968835"/>
              <a:gd name="connsiteX20" fmla="*/ 11709361 w 11709361"/>
              <a:gd name="connsiteY20" fmla="*/ 3233124 h 5968835"/>
              <a:gd name="connsiteX0" fmla="*/ 0 w 11741259"/>
              <a:gd name="connsiteY0" fmla="*/ 3981861 h 5968835"/>
              <a:gd name="connsiteX1" fmla="*/ 722671 w 11741259"/>
              <a:gd name="connsiteY1" fmla="*/ 2536519 h 5968835"/>
              <a:gd name="connsiteX2" fmla="*/ 1437967 w 11741259"/>
              <a:gd name="connsiteY2" fmla="*/ 3974487 h 5968835"/>
              <a:gd name="connsiteX3" fmla="*/ 2160638 w 11741259"/>
              <a:gd name="connsiteY3" fmla="*/ 2543893 h 5968835"/>
              <a:gd name="connsiteX4" fmla="*/ 2890684 w 11741259"/>
              <a:gd name="connsiteY4" fmla="*/ 3974487 h 5968835"/>
              <a:gd name="connsiteX5" fmla="*/ 3613355 w 11741259"/>
              <a:gd name="connsiteY5" fmla="*/ 2529145 h 5968835"/>
              <a:gd name="connsiteX6" fmla="*/ 4321277 w 11741259"/>
              <a:gd name="connsiteY6" fmla="*/ 3981861 h 5968835"/>
              <a:gd name="connsiteX7" fmla="*/ 5043948 w 11741259"/>
              <a:gd name="connsiteY7" fmla="*/ 2536519 h 5968835"/>
              <a:gd name="connsiteX8" fmla="*/ 5773993 w 11741259"/>
              <a:gd name="connsiteY8" fmla="*/ 3981861 h 5968835"/>
              <a:gd name="connsiteX9" fmla="*/ 6481916 w 11741259"/>
              <a:gd name="connsiteY9" fmla="*/ 2529145 h 5968835"/>
              <a:gd name="connsiteX10" fmla="*/ 7108722 w 11741259"/>
              <a:gd name="connsiteY10" fmla="*/ 4217835 h 5968835"/>
              <a:gd name="connsiteX11" fmla="*/ 7580671 w 11741259"/>
              <a:gd name="connsiteY11" fmla="*/ 2116190 h 5968835"/>
              <a:gd name="connsiteX12" fmla="*/ 8177980 w 11741259"/>
              <a:gd name="connsiteY12" fmla="*/ 5117487 h 5968835"/>
              <a:gd name="connsiteX13" fmla="*/ 8760542 w 11741259"/>
              <a:gd name="connsiteY13" fmla="*/ 921571 h 5968835"/>
              <a:gd name="connsiteX14" fmla="*/ 9180871 w 11741259"/>
              <a:gd name="connsiteY14" fmla="*/ 5965519 h 5968835"/>
              <a:gd name="connsiteX15" fmla="*/ 9618349 w 11741259"/>
              <a:gd name="connsiteY15" fmla="*/ 15744 h 5968835"/>
              <a:gd name="connsiteX16" fmla="*/ 9999406 w 11741259"/>
              <a:gd name="connsiteY16" fmla="*/ 4180964 h 5968835"/>
              <a:gd name="connsiteX17" fmla="*/ 10453518 w 11741259"/>
              <a:gd name="connsiteY17" fmla="*/ 2733564 h 5968835"/>
              <a:gd name="connsiteX18" fmla="*/ 10829603 w 11741259"/>
              <a:gd name="connsiteY18" fmla="*/ 3696497 h 5968835"/>
              <a:gd name="connsiteX19" fmla="*/ 11302238 w 11741259"/>
              <a:gd name="connsiteY19" fmla="*/ 3127999 h 5968835"/>
              <a:gd name="connsiteX20" fmla="*/ 11741259 w 11741259"/>
              <a:gd name="connsiteY20" fmla="*/ 3392612 h 5968835"/>
              <a:gd name="connsiteX0" fmla="*/ 0 w 11782878"/>
              <a:gd name="connsiteY0" fmla="*/ 3981861 h 5968835"/>
              <a:gd name="connsiteX1" fmla="*/ 722671 w 11782878"/>
              <a:gd name="connsiteY1" fmla="*/ 2536519 h 5968835"/>
              <a:gd name="connsiteX2" fmla="*/ 1437967 w 11782878"/>
              <a:gd name="connsiteY2" fmla="*/ 3974487 h 5968835"/>
              <a:gd name="connsiteX3" fmla="*/ 2160638 w 11782878"/>
              <a:gd name="connsiteY3" fmla="*/ 2543893 h 5968835"/>
              <a:gd name="connsiteX4" fmla="*/ 2890684 w 11782878"/>
              <a:gd name="connsiteY4" fmla="*/ 3974487 h 5968835"/>
              <a:gd name="connsiteX5" fmla="*/ 3613355 w 11782878"/>
              <a:gd name="connsiteY5" fmla="*/ 2529145 h 5968835"/>
              <a:gd name="connsiteX6" fmla="*/ 4321277 w 11782878"/>
              <a:gd name="connsiteY6" fmla="*/ 3981861 h 5968835"/>
              <a:gd name="connsiteX7" fmla="*/ 5043948 w 11782878"/>
              <a:gd name="connsiteY7" fmla="*/ 2536519 h 5968835"/>
              <a:gd name="connsiteX8" fmla="*/ 5773993 w 11782878"/>
              <a:gd name="connsiteY8" fmla="*/ 3981861 h 5968835"/>
              <a:gd name="connsiteX9" fmla="*/ 6481916 w 11782878"/>
              <a:gd name="connsiteY9" fmla="*/ 2529145 h 5968835"/>
              <a:gd name="connsiteX10" fmla="*/ 7108722 w 11782878"/>
              <a:gd name="connsiteY10" fmla="*/ 4217835 h 5968835"/>
              <a:gd name="connsiteX11" fmla="*/ 7580671 w 11782878"/>
              <a:gd name="connsiteY11" fmla="*/ 2116190 h 5968835"/>
              <a:gd name="connsiteX12" fmla="*/ 8177980 w 11782878"/>
              <a:gd name="connsiteY12" fmla="*/ 5117487 h 5968835"/>
              <a:gd name="connsiteX13" fmla="*/ 8760542 w 11782878"/>
              <a:gd name="connsiteY13" fmla="*/ 921571 h 5968835"/>
              <a:gd name="connsiteX14" fmla="*/ 9180871 w 11782878"/>
              <a:gd name="connsiteY14" fmla="*/ 5965519 h 5968835"/>
              <a:gd name="connsiteX15" fmla="*/ 9618349 w 11782878"/>
              <a:gd name="connsiteY15" fmla="*/ 15744 h 5968835"/>
              <a:gd name="connsiteX16" fmla="*/ 9999406 w 11782878"/>
              <a:gd name="connsiteY16" fmla="*/ 4180964 h 5968835"/>
              <a:gd name="connsiteX17" fmla="*/ 10453518 w 11782878"/>
              <a:gd name="connsiteY17" fmla="*/ 2733564 h 5968835"/>
              <a:gd name="connsiteX18" fmla="*/ 10829603 w 11782878"/>
              <a:gd name="connsiteY18" fmla="*/ 3696497 h 5968835"/>
              <a:gd name="connsiteX19" fmla="*/ 11302238 w 11782878"/>
              <a:gd name="connsiteY19" fmla="*/ 3127999 h 5968835"/>
              <a:gd name="connsiteX20" fmla="*/ 11741259 w 11782878"/>
              <a:gd name="connsiteY20" fmla="*/ 3392612 h 5968835"/>
              <a:gd name="connsiteX21" fmla="*/ 11768607 w 11782878"/>
              <a:gd name="connsiteY21" fmla="*/ 3394149 h 5968835"/>
              <a:gd name="connsiteX0" fmla="*/ 0 w 12746173"/>
              <a:gd name="connsiteY0" fmla="*/ 3981861 h 5968835"/>
              <a:gd name="connsiteX1" fmla="*/ 722671 w 12746173"/>
              <a:gd name="connsiteY1" fmla="*/ 2536519 h 5968835"/>
              <a:gd name="connsiteX2" fmla="*/ 1437967 w 12746173"/>
              <a:gd name="connsiteY2" fmla="*/ 3974487 h 5968835"/>
              <a:gd name="connsiteX3" fmla="*/ 2160638 w 12746173"/>
              <a:gd name="connsiteY3" fmla="*/ 2543893 h 5968835"/>
              <a:gd name="connsiteX4" fmla="*/ 2890684 w 12746173"/>
              <a:gd name="connsiteY4" fmla="*/ 3974487 h 5968835"/>
              <a:gd name="connsiteX5" fmla="*/ 3613355 w 12746173"/>
              <a:gd name="connsiteY5" fmla="*/ 2529145 h 5968835"/>
              <a:gd name="connsiteX6" fmla="*/ 4321277 w 12746173"/>
              <a:gd name="connsiteY6" fmla="*/ 3981861 h 5968835"/>
              <a:gd name="connsiteX7" fmla="*/ 5043948 w 12746173"/>
              <a:gd name="connsiteY7" fmla="*/ 2536519 h 5968835"/>
              <a:gd name="connsiteX8" fmla="*/ 5773993 w 12746173"/>
              <a:gd name="connsiteY8" fmla="*/ 3981861 h 5968835"/>
              <a:gd name="connsiteX9" fmla="*/ 6481916 w 12746173"/>
              <a:gd name="connsiteY9" fmla="*/ 2529145 h 5968835"/>
              <a:gd name="connsiteX10" fmla="*/ 7108722 w 12746173"/>
              <a:gd name="connsiteY10" fmla="*/ 4217835 h 5968835"/>
              <a:gd name="connsiteX11" fmla="*/ 7580671 w 12746173"/>
              <a:gd name="connsiteY11" fmla="*/ 2116190 h 5968835"/>
              <a:gd name="connsiteX12" fmla="*/ 8177980 w 12746173"/>
              <a:gd name="connsiteY12" fmla="*/ 5117487 h 5968835"/>
              <a:gd name="connsiteX13" fmla="*/ 8760542 w 12746173"/>
              <a:gd name="connsiteY13" fmla="*/ 921571 h 5968835"/>
              <a:gd name="connsiteX14" fmla="*/ 9180871 w 12746173"/>
              <a:gd name="connsiteY14" fmla="*/ 5965519 h 5968835"/>
              <a:gd name="connsiteX15" fmla="*/ 9618349 w 12746173"/>
              <a:gd name="connsiteY15" fmla="*/ 15744 h 5968835"/>
              <a:gd name="connsiteX16" fmla="*/ 9999406 w 12746173"/>
              <a:gd name="connsiteY16" fmla="*/ 4180964 h 5968835"/>
              <a:gd name="connsiteX17" fmla="*/ 10453518 w 12746173"/>
              <a:gd name="connsiteY17" fmla="*/ 2733564 h 5968835"/>
              <a:gd name="connsiteX18" fmla="*/ 10829603 w 12746173"/>
              <a:gd name="connsiteY18" fmla="*/ 3696497 h 5968835"/>
              <a:gd name="connsiteX19" fmla="*/ 11302238 w 12746173"/>
              <a:gd name="connsiteY19" fmla="*/ 3127999 h 5968835"/>
              <a:gd name="connsiteX20" fmla="*/ 11741259 w 12746173"/>
              <a:gd name="connsiteY20" fmla="*/ 3392612 h 5968835"/>
              <a:gd name="connsiteX21" fmla="*/ 12746173 w 12746173"/>
              <a:gd name="connsiteY21" fmla="*/ 3296392 h 5968835"/>
              <a:gd name="connsiteX0" fmla="*/ 0 w 12592556"/>
              <a:gd name="connsiteY0" fmla="*/ 3981861 h 5968835"/>
              <a:gd name="connsiteX1" fmla="*/ 722671 w 12592556"/>
              <a:gd name="connsiteY1" fmla="*/ 2536519 h 5968835"/>
              <a:gd name="connsiteX2" fmla="*/ 1437967 w 12592556"/>
              <a:gd name="connsiteY2" fmla="*/ 3974487 h 5968835"/>
              <a:gd name="connsiteX3" fmla="*/ 2160638 w 12592556"/>
              <a:gd name="connsiteY3" fmla="*/ 2543893 h 5968835"/>
              <a:gd name="connsiteX4" fmla="*/ 2890684 w 12592556"/>
              <a:gd name="connsiteY4" fmla="*/ 3974487 h 5968835"/>
              <a:gd name="connsiteX5" fmla="*/ 3613355 w 12592556"/>
              <a:gd name="connsiteY5" fmla="*/ 2529145 h 5968835"/>
              <a:gd name="connsiteX6" fmla="*/ 4321277 w 12592556"/>
              <a:gd name="connsiteY6" fmla="*/ 3981861 h 5968835"/>
              <a:gd name="connsiteX7" fmla="*/ 5043948 w 12592556"/>
              <a:gd name="connsiteY7" fmla="*/ 2536519 h 5968835"/>
              <a:gd name="connsiteX8" fmla="*/ 5773993 w 12592556"/>
              <a:gd name="connsiteY8" fmla="*/ 3981861 h 5968835"/>
              <a:gd name="connsiteX9" fmla="*/ 6481916 w 12592556"/>
              <a:gd name="connsiteY9" fmla="*/ 2529145 h 5968835"/>
              <a:gd name="connsiteX10" fmla="*/ 7108722 w 12592556"/>
              <a:gd name="connsiteY10" fmla="*/ 4217835 h 5968835"/>
              <a:gd name="connsiteX11" fmla="*/ 7580671 w 12592556"/>
              <a:gd name="connsiteY11" fmla="*/ 2116190 h 5968835"/>
              <a:gd name="connsiteX12" fmla="*/ 8177980 w 12592556"/>
              <a:gd name="connsiteY12" fmla="*/ 5117487 h 5968835"/>
              <a:gd name="connsiteX13" fmla="*/ 8760542 w 12592556"/>
              <a:gd name="connsiteY13" fmla="*/ 921571 h 5968835"/>
              <a:gd name="connsiteX14" fmla="*/ 9180871 w 12592556"/>
              <a:gd name="connsiteY14" fmla="*/ 5965519 h 5968835"/>
              <a:gd name="connsiteX15" fmla="*/ 9618349 w 12592556"/>
              <a:gd name="connsiteY15" fmla="*/ 15744 h 5968835"/>
              <a:gd name="connsiteX16" fmla="*/ 9999406 w 12592556"/>
              <a:gd name="connsiteY16" fmla="*/ 4180964 h 5968835"/>
              <a:gd name="connsiteX17" fmla="*/ 10453518 w 12592556"/>
              <a:gd name="connsiteY17" fmla="*/ 2733564 h 5968835"/>
              <a:gd name="connsiteX18" fmla="*/ 10829603 w 12592556"/>
              <a:gd name="connsiteY18" fmla="*/ 3696497 h 5968835"/>
              <a:gd name="connsiteX19" fmla="*/ 11302238 w 12592556"/>
              <a:gd name="connsiteY19" fmla="*/ 3127999 h 5968835"/>
              <a:gd name="connsiteX20" fmla="*/ 11741259 w 12592556"/>
              <a:gd name="connsiteY20" fmla="*/ 3392612 h 5968835"/>
              <a:gd name="connsiteX21" fmla="*/ 12592556 w 12592556"/>
              <a:gd name="connsiteY21" fmla="*/ 3128811 h 5968835"/>
              <a:gd name="connsiteX0" fmla="*/ 0 w 12674358"/>
              <a:gd name="connsiteY0" fmla="*/ 3981861 h 5968835"/>
              <a:gd name="connsiteX1" fmla="*/ 722671 w 12674358"/>
              <a:gd name="connsiteY1" fmla="*/ 2536519 h 5968835"/>
              <a:gd name="connsiteX2" fmla="*/ 1437967 w 12674358"/>
              <a:gd name="connsiteY2" fmla="*/ 3974487 h 5968835"/>
              <a:gd name="connsiteX3" fmla="*/ 2160638 w 12674358"/>
              <a:gd name="connsiteY3" fmla="*/ 2543893 h 5968835"/>
              <a:gd name="connsiteX4" fmla="*/ 2890684 w 12674358"/>
              <a:gd name="connsiteY4" fmla="*/ 3974487 h 5968835"/>
              <a:gd name="connsiteX5" fmla="*/ 3613355 w 12674358"/>
              <a:gd name="connsiteY5" fmla="*/ 2529145 h 5968835"/>
              <a:gd name="connsiteX6" fmla="*/ 4321277 w 12674358"/>
              <a:gd name="connsiteY6" fmla="*/ 3981861 h 5968835"/>
              <a:gd name="connsiteX7" fmla="*/ 5043948 w 12674358"/>
              <a:gd name="connsiteY7" fmla="*/ 2536519 h 5968835"/>
              <a:gd name="connsiteX8" fmla="*/ 5773993 w 12674358"/>
              <a:gd name="connsiteY8" fmla="*/ 3981861 h 5968835"/>
              <a:gd name="connsiteX9" fmla="*/ 6481916 w 12674358"/>
              <a:gd name="connsiteY9" fmla="*/ 2529145 h 5968835"/>
              <a:gd name="connsiteX10" fmla="*/ 7108722 w 12674358"/>
              <a:gd name="connsiteY10" fmla="*/ 4217835 h 5968835"/>
              <a:gd name="connsiteX11" fmla="*/ 7580671 w 12674358"/>
              <a:gd name="connsiteY11" fmla="*/ 2116190 h 5968835"/>
              <a:gd name="connsiteX12" fmla="*/ 8177980 w 12674358"/>
              <a:gd name="connsiteY12" fmla="*/ 5117487 h 5968835"/>
              <a:gd name="connsiteX13" fmla="*/ 8760542 w 12674358"/>
              <a:gd name="connsiteY13" fmla="*/ 921571 h 5968835"/>
              <a:gd name="connsiteX14" fmla="*/ 9180871 w 12674358"/>
              <a:gd name="connsiteY14" fmla="*/ 5965519 h 5968835"/>
              <a:gd name="connsiteX15" fmla="*/ 9618349 w 12674358"/>
              <a:gd name="connsiteY15" fmla="*/ 15744 h 5968835"/>
              <a:gd name="connsiteX16" fmla="*/ 9999406 w 12674358"/>
              <a:gd name="connsiteY16" fmla="*/ 4180964 h 5968835"/>
              <a:gd name="connsiteX17" fmla="*/ 10453518 w 12674358"/>
              <a:gd name="connsiteY17" fmla="*/ 2733564 h 5968835"/>
              <a:gd name="connsiteX18" fmla="*/ 10829603 w 12674358"/>
              <a:gd name="connsiteY18" fmla="*/ 3696497 h 5968835"/>
              <a:gd name="connsiteX19" fmla="*/ 11302238 w 12674358"/>
              <a:gd name="connsiteY19" fmla="*/ 3127999 h 5968835"/>
              <a:gd name="connsiteX20" fmla="*/ 11741259 w 12674358"/>
              <a:gd name="connsiteY20" fmla="*/ 3392612 h 5968835"/>
              <a:gd name="connsiteX21" fmla="*/ 12592556 w 12674358"/>
              <a:gd name="connsiteY21" fmla="*/ 3128811 h 5968835"/>
              <a:gd name="connsiteX22" fmla="*/ 12648418 w 12674358"/>
              <a:gd name="connsiteY22" fmla="*/ 3128810 h 5968835"/>
              <a:gd name="connsiteX0" fmla="*/ 0 w 13444436"/>
              <a:gd name="connsiteY0" fmla="*/ 3981861 h 5968835"/>
              <a:gd name="connsiteX1" fmla="*/ 722671 w 13444436"/>
              <a:gd name="connsiteY1" fmla="*/ 2536519 h 5968835"/>
              <a:gd name="connsiteX2" fmla="*/ 1437967 w 13444436"/>
              <a:gd name="connsiteY2" fmla="*/ 3974487 h 5968835"/>
              <a:gd name="connsiteX3" fmla="*/ 2160638 w 13444436"/>
              <a:gd name="connsiteY3" fmla="*/ 2543893 h 5968835"/>
              <a:gd name="connsiteX4" fmla="*/ 2890684 w 13444436"/>
              <a:gd name="connsiteY4" fmla="*/ 3974487 h 5968835"/>
              <a:gd name="connsiteX5" fmla="*/ 3613355 w 13444436"/>
              <a:gd name="connsiteY5" fmla="*/ 2529145 h 5968835"/>
              <a:gd name="connsiteX6" fmla="*/ 4321277 w 13444436"/>
              <a:gd name="connsiteY6" fmla="*/ 3981861 h 5968835"/>
              <a:gd name="connsiteX7" fmla="*/ 5043948 w 13444436"/>
              <a:gd name="connsiteY7" fmla="*/ 2536519 h 5968835"/>
              <a:gd name="connsiteX8" fmla="*/ 5773993 w 13444436"/>
              <a:gd name="connsiteY8" fmla="*/ 3981861 h 5968835"/>
              <a:gd name="connsiteX9" fmla="*/ 6481916 w 13444436"/>
              <a:gd name="connsiteY9" fmla="*/ 2529145 h 5968835"/>
              <a:gd name="connsiteX10" fmla="*/ 7108722 w 13444436"/>
              <a:gd name="connsiteY10" fmla="*/ 4217835 h 5968835"/>
              <a:gd name="connsiteX11" fmla="*/ 7580671 w 13444436"/>
              <a:gd name="connsiteY11" fmla="*/ 2116190 h 5968835"/>
              <a:gd name="connsiteX12" fmla="*/ 8177980 w 13444436"/>
              <a:gd name="connsiteY12" fmla="*/ 5117487 h 5968835"/>
              <a:gd name="connsiteX13" fmla="*/ 8760542 w 13444436"/>
              <a:gd name="connsiteY13" fmla="*/ 921571 h 5968835"/>
              <a:gd name="connsiteX14" fmla="*/ 9180871 w 13444436"/>
              <a:gd name="connsiteY14" fmla="*/ 5965519 h 5968835"/>
              <a:gd name="connsiteX15" fmla="*/ 9618349 w 13444436"/>
              <a:gd name="connsiteY15" fmla="*/ 15744 h 5968835"/>
              <a:gd name="connsiteX16" fmla="*/ 9999406 w 13444436"/>
              <a:gd name="connsiteY16" fmla="*/ 4180964 h 5968835"/>
              <a:gd name="connsiteX17" fmla="*/ 10453518 w 13444436"/>
              <a:gd name="connsiteY17" fmla="*/ 2733564 h 5968835"/>
              <a:gd name="connsiteX18" fmla="*/ 10829603 w 13444436"/>
              <a:gd name="connsiteY18" fmla="*/ 3696497 h 5968835"/>
              <a:gd name="connsiteX19" fmla="*/ 11302238 w 13444436"/>
              <a:gd name="connsiteY19" fmla="*/ 3127999 h 5968835"/>
              <a:gd name="connsiteX20" fmla="*/ 11741259 w 13444436"/>
              <a:gd name="connsiteY20" fmla="*/ 3392612 h 5968835"/>
              <a:gd name="connsiteX21" fmla="*/ 12592556 w 13444436"/>
              <a:gd name="connsiteY21" fmla="*/ 3128811 h 5968835"/>
              <a:gd name="connsiteX22" fmla="*/ 13444436 w 13444436"/>
              <a:gd name="connsiteY22" fmla="*/ 3505870 h 5968835"/>
              <a:gd name="connsiteX0" fmla="*/ 0 w 13516179"/>
              <a:gd name="connsiteY0" fmla="*/ 3981861 h 5968835"/>
              <a:gd name="connsiteX1" fmla="*/ 722671 w 13516179"/>
              <a:gd name="connsiteY1" fmla="*/ 2536519 h 5968835"/>
              <a:gd name="connsiteX2" fmla="*/ 1437967 w 13516179"/>
              <a:gd name="connsiteY2" fmla="*/ 3974487 h 5968835"/>
              <a:gd name="connsiteX3" fmla="*/ 2160638 w 13516179"/>
              <a:gd name="connsiteY3" fmla="*/ 2543893 h 5968835"/>
              <a:gd name="connsiteX4" fmla="*/ 2890684 w 13516179"/>
              <a:gd name="connsiteY4" fmla="*/ 3974487 h 5968835"/>
              <a:gd name="connsiteX5" fmla="*/ 3613355 w 13516179"/>
              <a:gd name="connsiteY5" fmla="*/ 2529145 h 5968835"/>
              <a:gd name="connsiteX6" fmla="*/ 4321277 w 13516179"/>
              <a:gd name="connsiteY6" fmla="*/ 3981861 h 5968835"/>
              <a:gd name="connsiteX7" fmla="*/ 5043948 w 13516179"/>
              <a:gd name="connsiteY7" fmla="*/ 2536519 h 5968835"/>
              <a:gd name="connsiteX8" fmla="*/ 5773993 w 13516179"/>
              <a:gd name="connsiteY8" fmla="*/ 3981861 h 5968835"/>
              <a:gd name="connsiteX9" fmla="*/ 6481916 w 13516179"/>
              <a:gd name="connsiteY9" fmla="*/ 2529145 h 5968835"/>
              <a:gd name="connsiteX10" fmla="*/ 7108722 w 13516179"/>
              <a:gd name="connsiteY10" fmla="*/ 4217835 h 5968835"/>
              <a:gd name="connsiteX11" fmla="*/ 7580671 w 13516179"/>
              <a:gd name="connsiteY11" fmla="*/ 2116190 h 5968835"/>
              <a:gd name="connsiteX12" fmla="*/ 8177980 w 13516179"/>
              <a:gd name="connsiteY12" fmla="*/ 5117487 h 5968835"/>
              <a:gd name="connsiteX13" fmla="*/ 8760542 w 13516179"/>
              <a:gd name="connsiteY13" fmla="*/ 921571 h 5968835"/>
              <a:gd name="connsiteX14" fmla="*/ 9180871 w 13516179"/>
              <a:gd name="connsiteY14" fmla="*/ 5965519 h 5968835"/>
              <a:gd name="connsiteX15" fmla="*/ 9618349 w 13516179"/>
              <a:gd name="connsiteY15" fmla="*/ 15744 h 5968835"/>
              <a:gd name="connsiteX16" fmla="*/ 9999406 w 13516179"/>
              <a:gd name="connsiteY16" fmla="*/ 4180964 h 5968835"/>
              <a:gd name="connsiteX17" fmla="*/ 10453518 w 13516179"/>
              <a:gd name="connsiteY17" fmla="*/ 2733564 h 5968835"/>
              <a:gd name="connsiteX18" fmla="*/ 10829603 w 13516179"/>
              <a:gd name="connsiteY18" fmla="*/ 3696497 h 5968835"/>
              <a:gd name="connsiteX19" fmla="*/ 11302238 w 13516179"/>
              <a:gd name="connsiteY19" fmla="*/ 3127999 h 5968835"/>
              <a:gd name="connsiteX20" fmla="*/ 11741259 w 13516179"/>
              <a:gd name="connsiteY20" fmla="*/ 3392612 h 5968835"/>
              <a:gd name="connsiteX21" fmla="*/ 12592556 w 13516179"/>
              <a:gd name="connsiteY21" fmla="*/ 3128811 h 5968835"/>
              <a:gd name="connsiteX22" fmla="*/ 13444436 w 13516179"/>
              <a:gd name="connsiteY22" fmla="*/ 3505870 h 5968835"/>
              <a:gd name="connsiteX23" fmla="*/ 13472365 w 13516179"/>
              <a:gd name="connsiteY23" fmla="*/ 3491905 h 5968835"/>
              <a:gd name="connsiteX0" fmla="*/ 0 w 13737705"/>
              <a:gd name="connsiteY0" fmla="*/ 3981861 h 5968835"/>
              <a:gd name="connsiteX1" fmla="*/ 722671 w 13737705"/>
              <a:gd name="connsiteY1" fmla="*/ 2536519 h 5968835"/>
              <a:gd name="connsiteX2" fmla="*/ 1437967 w 13737705"/>
              <a:gd name="connsiteY2" fmla="*/ 3974487 h 5968835"/>
              <a:gd name="connsiteX3" fmla="*/ 2160638 w 13737705"/>
              <a:gd name="connsiteY3" fmla="*/ 2543893 h 5968835"/>
              <a:gd name="connsiteX4" fmla="*/ 2890684 w 13737705"/>
              <a:gd name="connsiteY4" fmla="*/ 3974487 h 5968835"/>
              <a:gd name="connsiteX5" fmla="*/ 3613355 w 13737705"/>
              <a:gd name="connsiteY5" fmla="*/ 2529145 h 5968835"/>
              <a:gd name="connsiteX6" fmla="*/ 4321277 w 13737705"/>
              <a:gd name="connsiteY6" fmla="*/ 3981861 h 5968835"/>
              <a:gd name="connsiteX7" fmla="*/ 5043948 w 13737705"/>
              <a:gd name="connsiteY7" fmla="*/ 2536519 h 5968835"/>
              <a:gd name="connsiteX8" fmla="*/ 5773993 w 13737705"/>
              <a:gd name="connsiteY8" fmla="*/ 3981861 h 5968835"/>
              <a:gd name="connsiteX9" fmla="*/ 6481916 w 13737705"/>
              <a:gd name="connsiteY9" fmla="*/ 2529145 h 5968835"/>
              <a:gd name="connsiteX10" fmla="*/ 7108722 w 13737705"/>
              <a:gd name="connsiteY10" fmla="*/ 4217835 h 5968835"/>
              <a:gd name="connsiteX11" fmla="*/ 7580671 w 13737705"/>
              <a:gd name="connsiteY11" fmla="*/ 2116190 h 5968835"/>
              <a:gd name="connsiteX12" fmla="*/ 8177980 w 13737705"/>
              <a:gd name="connsiteY12" fmla="*/ 5117487 h 5968835"/>
              <a:gd name="connsiteX13" fmla="*/ 8760542 w 13737705"/>
              <a:gd name="connsiteY13" fmla="*/ 921571 h 5968835"/>
              <a:gd name="connsiteX14" fmla="*/ 9180871 w 13737705"/>
              <a:gd name="connsiteY14" fmla="*/ 5965519 h 5968835"/>
              <a:gd name="connsiteX15" fmla="*/ 9618349 w 13737705"/>
              <a:gd name="connsiteY15" fmla="*/ 15744 h 5968835"/>
              <a:gd name="connsiteX16" fmla="*/ 9999406 w 13737705"/>
              <a:gd name="connsiteY16" fmla="*/ 4180964 h 5968835"/>
              <a:gd name="connsiteX17" fmla="*/ 10453518 w 13737705"/>
              <a:gd name="connsiteY17" fmla="*/ 2733564 h 5968835"/>
              <a:gd name="connsiteX18" fmla="*/ 10829603 w 13737705"/>
              <a:gd name="connsiteY18" fmla="*/ 3696497 h 5968835"/>
              <a:gd name="connsiteX19" fmla="*/ 11302238 w 13737705"/>
              <a:gd name="connsiteY19" fmla="*/ 3127999 h 5968835"/>
              <a:gd name="connsiteX20" fmla="*/ 11741259 w 13737705"/>
              <a:gd name="connsiteY20" fmla="*/ 3392612 h 5968835"/>
              <a:gd name="connsiteX21" fmla="*/ 12592556 w 13737705"/>
              <a:gd name="connsiteY21" fmla="*/ 3128811 h 5968835"/>
              <a:gd name="connsiteX22" fmla="*/ 13444436 w 13737705"/>
              <a:gd name="connsiteY22" fmla="*/ 3505870 h 5968835"/>
              <a:gd name="connsiteX23" fmla="*/ 13737705 w 13737705"/>
              <a:gd name="connsiteY23" fmla="*/ 3072949 h 5968835"/>
              <a:gd name="connsiteX0" fmla="*/ 0 w 13769585"/>
              <a:gd name="connsiteY0" fmla="*/ 3981861 h 5968835"/>
              <a:gd name="connsiteX1" fmla="*/ 722671 w 13769585"/>
              <a:gd name="connsiteY1" fmla="*/ 2536519 h 5968835"/>
              <a:gd name="connsiteX2" fmla="*/ 1437967 w 13769585"/>
              <a:gd name="connsiteY2" fmla="*/ 3974487 h 5968835"/>
              <a:gd name="connsiteX3" fmla="*/ 2160638 w 13769585"/>
              <a:gd name="connsiteY3" fmla="*/ 2543893 h 5968835"/>
              <a:gd name="connsiteX4" fmla="*/ 2890684 w 13769585"/>
              <a:gd name="connsiteY4" fmla="*/ 3974487 h 5968835"/>
              <a:gd name="connsiteX5" fmla="*/ 3613355 w 13769585"/>
              <a:gd name="connsiteY5" fmla="*/ 2529145 h 5968835"/>
              <a:gd name="connsiteX6" fmla="*/ 4321277 w 13769585"/>
              <a:gd name="connsiteY6" fmla="*/ 3981861 h 5968835"/>
              <a:gd name="connsiteX7" fmla="*/ 5043948 w 13769585"/>
              <a:gd name="connsiteY7" fmla="*/ 2536519 h 5968835"/>
              <a:gd name="connsiteX8" fmla="*/ 5773993 w 13769585"/>
              <a:gd name="connsiteY8" fmla="*/ 3981861 h 5968835"/>
              <a:gd name="connsiteX9" fmla="*/ 6481916 w 13769585"/>
              <a:gd name="connsiteY9" fmla="*/ 2529145 h 5968835"/>
              <a:gd name="connsiteX10" fmla="*/ 7108722 w 13769585"/>
              <a:gd name="connsiteY10" fmla="*/ 4217835 h 5968835"/>
              <a:gd name="connsiteX11" fmla="*/ 7580671 w 13769585"/>
              <a:gd name="connsiteY11" fmla="*/ 2116190 h 5968835"/>
              <a:gd name="connsiteX12" fmla="*/ 8177980 w 13769585"/>
              <a:gd name="connsiteY12" fmla="*/ 5117487 h 5968835"/>
              <a:gd name="connsiteX13" fmla="*/ 8760542 w 13769585"/>
              <a:gd name="connsiteY13" fmla="*/ 921571 h 5968835"/>
              <a:gd name="connsiteX14" fmla="*/ 9180871 w 13769585"/>
              <a:gd name="connsiteY14" fmla="*/ 5965519 h 5968835"/>
              <a:gd name="connsiteX15" fmla="*/ 9618349 w 13769585"/>
              <a:gd name="connsiteY15" fmla="*/ 15744 h 5968835"/>
              <a:gd name="connsiteX16" fmla="*/ 9999406 w 13769585"/>
              <a:gd name="connsiteY16" fmla="*/ 4180964 h 5968835"/>
              <a:gd name="connsiteX17" fmla="*/ 10453518 w 13769585"/>
              <a:gd name="connsiteY17" fmla="*/ 2733564 h 5968835"/>
              <a:gd name="connsiteX18" fmla="*/ 10829603 w 13769585"/>
              <a:gd name="connsiteY18" fmla="*/ 3696497 h 5968835"/>
              <a:gd name="connsiteX19" fmla="*/ 11302238 w 13769585"/>
              <a:gd name="connsiteY19" fmla="*/ 3127999 h 5968835"/>
              <a:gd name="connsiteX20" fmla="*/ 11741259 w 13769585"/>
              <a:gd name="connsiteY20" fmla="*/ 3392612 h 5968835"/>
              <a:gd name="connsiteX21" fmla="*/ 12592556 w 13769585"/>
              <a:gd name="connsiteY21" fmla="*/ 3128811 h 5968835"/>
              <a:gd name="connsiteX22" fmla="*/ 13444436 w 13769585"/>
              <a:gd name="connsiteY22" fmla="*/ 3505870 h 5968835"/>
              <a:gd name="connsiteX23" fmla="*/ 13737705 w 13769585"/>
              <a:gd name="connsiteY23" fmla="*/ 3072949 h 5968835"/>
              <a:gd name="connsiteX24" fmla="*/ 13765634 w 13769585"/>
              <a:gd name="connsiteY24" fmla="*/ 3170706 h 5968835"/>
              <a:gd name="connsiteX0" fmla="*/ 0 w 14086834"/>
              <a:gd name="connsiteY0" fmla="*/ 3981861 h 5968835"/>
              <a:gd name="connsiteX1" fmla="*/ 722671 w 14086834"/>
              <a:gd name="connsiteY1" fmla="*/ 2536519 h 5968835"/>
              <a:gd name="connsiteX2" fmla="*/ 1437967 w 14086834"/>
              <a:gd name="connsiteY2" fmla="*/ 3974487 h 5968835"/>
              <a:gd name="connsiteX3" fmla="*/ 2160638 w 14086834"/>
              <a:gd name="connsiteY3" fmla="*/ 2543893 h 5968835"/>
              <a:gd name="connsiteX4" fmla="*/ 2890684 w 14086834"/>
              <a:gd name="connsiteY4" fmla="*/ 3974487 h 5968835"/>
              <a:gd name="connsiteX5" fmla="*/ 3613355 w 14086834"/>
              <a:gd name="connsiteY5" fmla="*/ 2529145 h 5968835"/>
              <a:gd name="connsiteX6" fmla="*/ 4321277 w 14086834"/>
              <a:gd name="connsiteY6" fmla="*/ 3981861 h 5968835"/>
              <a:gd name="connsiteX7" fmla="*/ 5043948 w 14086834"/>
              <a:gd name="connsiteY7" fmla="*/ 2536519 h 5968835"/>
              <a:gd name="connsiteX8" fmla="*/ 5773993 w 14086834"/>
              <a:gd name="connsiteY8" fmla="*/ 3981861 h 5968835"/>
              <a:gd name="connsiteX9" fmla="*/ 6481916 w 14086834"/>
              <a:gd name="connsiteY9" fmla="*/ 2529145 h 5968835"/>
              <a:gd name="connsiteX10" fmla="*/ 7108722 w 14086834"/>
              <a:gd name="connsiteY10" fmla="*/ 4217835 h 5968835"/>
              <a:gd name="connsiteX11" fmla="*/ 7580671 w 14086834"/>
              <a:gd name="connsiteY11" fmla="*/ 2116190 h 5968835"/>
              <a:gd name="connsiteX12" fmla="*/ 8177980 w 14086834"/>
              <a:gd name="connsiteY12" fmla="*/ 5117487 h 5968835"/>
              <a:gd name="connsiteX13" fmla="*/ 8760542 w 14086834"/>
              <a:gd name="connsiteY13" fmla="*/ 921571 h 5968835"/>
              <a:gd name="connsiteX14" fmla="*/ 9180871 w 14086834"/>
              <a:gd name="connsiteY14" fmla="*/ 5965519 h 5968835"/>
              <a:gd name="connsiteX15" fmla="*/ 9618349 w 14086834"/>
              <a:gd name="connsiteY15" fmla="*/ 15744 h 5968835"/>
              <a:gd name="connsiteX16" fmla="*/ 9999406 w 14086834"/>
              <a:gd name="connsiteY16" fmla="*/ 4180964 h 5968835"/>
              <a:gd name="connsiteX17" fmla="*/ 10453518 w 14086834"/>
              <a:gd name="connsiteY17" fmla="*/ 2733564 h 5968835"/>
              <a:gd name="connsiteX18" fmla="*/ 10829603 w 14086834"/>
              <a:gd name="connsiteY18" fmla="*/ 3696497 h 5968835"/>
              <a:gd name="connsiteX19" fmla="*/ 11302238 w 14086834"/>
              <a:gd name="connsiteY19" fmla="*/ 3127999 h 5968835"/>
              <a:gd name="connsiteX20" fmla="*/ 11741259 w 14086834"/>
              <a:gd name="connsiteY20" fmla="*/ 3392612 h 5968835"/>
              <a:gd name="connsiteX21" fmla="*/ 12592556 w 14086834"/>
              <a:gd name="connsiteY21" fmla="*/ 3128811 h 5968835"/>
              <a:gd name="connsiteX22" fmla="*/ 13444436 w 14086834"/>
              <a:gd name="connsiteY22" fmla="*/ 3505870 h 5968835"/>
              <a:gd name="connsiteX23" fmla="*/ 13737705 w 14086834"/>
              <a:gd name="connsiteY23" fmla="*/ 3072949 h 5968835"/>
              <a:gd name="connsiteX24" fmla="*/ 14086834 w 14086834"/>
              <a:gd name="connsiteY24" fmla="*/ 3910863 h 5968835"/>
              <a:gd name="connsiteX0" fmla="*/ 0 w 14086834"/>
              <a:gd name="connsiteY0" fmla="*/ 3969873 h 5956847"/>
              <a:gd name="connsiteX1" fmla="*/ 722671 w 14086834"/>
              <a:gd name="connsiteY1" fmla="*/ 2524531 h 5956847"/>
              <a:gd name="connsiteX2" fmla="*/ 1437967 w 14086834"/>
              <a:gd name="connsiteY2" fmla="*/ 3962499 h 5956847"/>
              <a:gd name="connsiteX3" fmla="*/ 2160638 w 14086834"/>
              <a:gd name="connsiteY3" fmla="*/ 2531905 h 5956847"/>
              <a:gd name="connsiteX4" fmla="*/ 2890684 w 14086834"/>
              <a:gd name="connsiteY4" fmla="*/ 3962499 h 5956847"/>
              <a:gd name="connsiteX5" fmla="*/ 3613355 w 14086834"/>
              <a:gd name="connsiteY5" fmla="*/ 2517157 h 5956847"/>
              <a:gd name="connsiteX6" fmla="*/ 4321277 w 14086834"/>
              <a:gd name="connsiteY6" fmla="*/ 3969873 h 5956847"/>
              <a:gd name="connsiteX7" fmla="*/ 5043948 w 14086834"/>
              <a:gd name="connsiteY7" fmla="*/ 2524531 h 5956847"/>
              <a:gd name="connsiteX8" fmla="*/ 5773993 w 14086834"/>
              <a:gd name="connsiteY8" fmla="*/ 3969873 h 5956847"/>
              <a:gd name="connsiteX9" fmla="*/ 6481916 w 14086834"/>
              <a:gd name="connsiteY9" fmla="*/ 2517157 h 5956847"/>
              <a:gd name="connsiteX10" fmla="*/ 7108722 w 14086834"/>
              <a:gd name="connsiteY10" fmla="*/ 4205847 h 5956847"/>
              <a:gd name="connsiteX11" fmla="*/ 7580671 w 14086834"/>
              <a:gd name="connsiteY11" fmla="*/ 2104202 h 5956847"/>
              <a:gd name="connsiteX12" fmla="*/ 8177980 w 14086834"/>
              <a:gd name="connsiteY12" fmla="*/ 5105499 h 5956847"/>
              <a:gd name="connsiteX13" fmla="*/ 8760542 w 14086834"/>
              <a:gd name="connsiteY13" fmla="*/ 909583 h 5956847"/>
              <a:gd name="connsiteX14" fmla="*/ 9180871 w 14086834"/>
              <a:gd name="connsiteY14" fmla="*/ 5953531 h 5956847"/>
              <a:gd name="connsiteX15" fmla="*/ 9618349 w 14086834"/>
              <a:gd name="connsiteY15" fmla="*/ 3756 h 5956847"/>
              <a:gd name="connsiteX16" fmla="*/ 9971474 w 14086834"/>
              <a:gd name="connsiteY16" fmla="*/ 5020854 h 5956847"/>
              <a:gd name="connsiteX17" fmla="*/ 10453518 w 14086834"/>
              <a:gd name="connsiteY17" fmla="*/ 2721576 h 5956847"/>
              <a:gd name="connsiteX18" fmla="*/ 10829603 w 14086834"/>
              <a:gd name="connsiteY18" fmla="*/ 3684509 h 5956847"/>
              <a:gd name="connsiteX19" fmla="*/ 11302238 w 14086834"/>
              <a:gd name="connsiteY19" fmla="*/ 3116011 h 5956847"/>
              <a:gd name="connsiteX20" fmla="*/ 11741259 w 14086834"/>
              <a:gd name="connsiteY20" fmla="*/ 3380624 h 5956847"/>
              <a:gd name="connsiteX21" fmla="*/ 12592556 w 14086834"/>
              <a:gd name="connsiteY21" fmla="*/ 3116823 h 5956847"/>
              <a:gd name="connsiteX22" fmla="*/ 13444436 w 14086834"/>
              <a:gd name="connsiteY22" fmla="*/ 3493882 h 5956847"/>
              <a:gd name="connsiteX23" fmla="*/ 13737705 w 14086834"/>
              <a:gd name="connsiteY23" fmla="*/ 3060961 h 5956847"/>
              <a:gd name="connsiteX24" fmla="*/ 14086834 w 14086834"/>
              <a:gd name="connsiteY24" fmla="*/ 3898875 h 5956847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29603 w 14086834"/>
              <a:gd name="connsiteY18" fmla="*/ 3684365 h 5956703"/>
              <a:gd name="connsiteX19" fmla="*/ 11302238 w 14086834"/>
              <a:gd name="connsiteY19" fmla="*/ 3115867 h 5956703"/>
              <a:gd name="connsiteX20" fmla="*/ 11741259 w 14086834"/>
              <a:gd name="connsiteY20" fmla="*/ 3380480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302238 w 14086834"/>
              <a:gd name="connsiteY19" fmla="*/ 3115867 h 5956703"/>
              <a:gd name="connsiteX20" fmla="*/ 11741259 w 14086834"/>
              <a:gd name="connsiteY20" fmla="*/ 3380480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741259 w 14086834"/>
              <a:gd name="connsiteY20" fmla="*/ 3380480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592556 w 14086834"/>
              <a:gd name="connsiteY21" fmla="*/ 311667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285321 w 14086834"/>
              <a:gd name="connsiteY21" fmla="*/ 3018923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285321 w 14086834"/>
              <a:gd name="connsiteY21" fmla="*/ 3018923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285321 w 14086834"/>
              <a:gd name="connsiteY21" fmla="*/ 3018923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061878 w 14086834"/>
              <a:gd name="connsiteY21" fmla="*/ 3004959 h 5956703"/>
              <a:gd name="connsiteX22" fmla="*/ 13444436 w 14086834"/>
              <a:gd name="connsiteY22" fmla="*/ 3493738 h 5956703"/>
              <a:gd name="connsiteX23" fmla="*/ 13737705 w 14086834"/>
              <a:gd name="connsiteY23" fmla="*/ 3060817 h 5956703"/>
              <a:gd name="connsiteX24" fmla="*/ 14086834 w 14086834"/>
              <a:gd name="connsiteY24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061878 w 14086834"/>
              <a:gd name="connsiteY21" fmla="*/ 3004959 h 5956703"/>
              <a:gd name="connsiteX22" fmla="*/ 12424974 w 14086834"/>
              <a:gd name="connsiteY22" fmla="*/ 300495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355147 w 14086834"/>
              <a:gd name="connsiteY21" fmla="*/ 3228403 h 5956703"/>
              <a:gd name="connsiteX22" fmla="*/ 12424974 w 14086834"/>
              <a:gd name="connsiteY22" fmla="*/ 300495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355147 w 14086834"/>
              <a:gd name="connsiteY21" fmla="*/ 3228403 h 5956703"/>
              <a:gd name="connsiteX22" fmla="*/ 12341182 w 14086834"/>
              <a:gd name="connsiteY22" fmla="*/ 2767547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033948 w 14086834"/>
              <a:gd name="connsiteY21" fmla="*/ 3004960 h 5956703"/>
              <a:gd name="connsiteX22" fmla="*/ 12341182 w 14086834"/>
              <a:gd name="connsiteY22" fmla="*/ 2767547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033948 w 14086834"/>
              <a:gd name="connsiteY21" fmla="*/ 3004960 h 5956703"/>
              <a:gd name="connsiteX22" fmla="*/ 12774104 w 14086834"/>
              <a:gd name="connsiteY22" fmla="*/ 335408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355149 w 14086834"/>
              <a:gd name="connsiteY21" fmla="*/ 2990995 h 5956703"/>
              <a:gd name="connsiteX22" fmla="*/ 12774104 w 14086834"/>
              <a:gd name="connsiteY22" fmla="*/ 335408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355149 w 14086834"/>
              <a:gd name="connsiteY21" fmla="*/ 2990995 h 5956703"/>
              <a:gd name="connsiteX22" fmla="*/ 12774104 w 14086834"/>
              <a:gd name="connsiteY22" fmla="*/ 335408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29 h 5956703"/>
              <a:gd name="connsiteX1" fmla="*/ 722671 w 14086834"/>
              <a:gd name="connsiteY1" fmla="*/ 2524387 h 5956703"/>
              <a:gd name="connsiteX2" fmla="*/ 1437967 w 14086834"/>
              <a:gd name="connsiteY2" fmla="*/ 3962355 h 5956703"/>
              <a:gd name="connsiteX3" fmla="*/ 2160638 w 14086834"/>
              <a:gd name="connsiteY3" fmla="*/ 2531761 h 5956703"/>
              <a:gd name="connsiteX4" fmla="*/ 2890684 w 14086834"/>
              <a:gd name="connsiteY4" fmla="*/ 3962355 h 5956703"/>
              <a:gd name="connsiteX5" fmla="*/ 3613355 w 14086834"/>
              <a:gd name="connsiteY5" fmla="*/ 2517013 h 5956703"/>
              <a:gd name="connsiteX6" fmla="*/ 4321277 w 14086834"/>
              <a:gd name="connsiteY6" fmla="*/ 3969729 h 5956703"/>
              <a:gd name="connsiteX7" fmla="*/ 5043948 w 14086834"/>
              <a:gd name="connsiteY7" fmla="*/ 2524387 h 5956703"/>
              <a:gd name="connsiteX8" fmla="*/ 5773993 w 14086834"/>
              <a:gd name="connsiteY8" fmla="*/ 3969729 h 5956703"/>
              <a:gd name="connsiteX9" fmla="*/ 6481916 w 14086834"/>
              <a:gd name="connsiteY9" fmla="*/ 2517013 h 5956703"/>
              <a:gd name="connsiteX10" fmla="*/ 7108722 w 14086834"/>
              <a:gd name="connsiteY10" fmla="*/ 4205703 h 5956703"/>
              <a:gd name="connsiteX11" fmla="*/ 7580671 w 14086834"/>
              <a:gd name="connsiteY11" fmla="*/ 2104058 h 5956703"/>
              <a:gd name="connsiteX12" fmla="*/ 8177980 w 14086834"/>
              <a:gd name="connsiteY12" fmla="*/ 5105355 h 5956703"/>
              <a:gd name="connsiteX13" fmla="*/ 8760542 w 14086834"/>
              <a:gd name="connsiteY13" fmla="*/ 909439 h 5956703"/>
              <a:gd name="connsiteX14" fmla="*/ 9180871 w 14086834"/>
              <a:gd name="connsiteY14" fmla="*/ 5953387 h 5956703"/>
              <a:gd name="connsiteX15" fmla="*/ 9618349 w 14086834"/>
              <a:gd name="connsiteY15" fmla="*/ 3612 h 5956703"/>
              <a:gd name="connsiteX16" fmla="*/ 9971474 w 14086834"/>
              <a:gd name="connsiteY16" fmla="*/ 5020710 h 5956703"/>
              <a:gd name="connsiteX17" fmla="*/ 10355762 w 14086834"/>
              <a:gd name="connsiteY17" fmla="*/ 1562320 h 5956703"/>
              <a:gd name="connsiteX18" fmla="*/ 10871499 w 14086834"/>
              <a:gd name="connsiteY18" fmla="*/ 3935739 h 5956703"/>
              <a:gd name="connsiteX19" fmla="*/ 11497751 w 14086834"/>
              <a:gd name="connsiteY19" fmla="*/ 2920355 h 5956703"/>
              <a:gd name="connsiteX20" fmla="*/ 11908841 w 14086834"/>
              <a:gd name="connsiteY20" fmla="*/ 3478237 h 5956703"/>
              <a:gd name="connsiteX21" fmla="*/ 12383079 w 14086834"/>
              <a:gd name="connsiteY21" fmla="*/ 2711690 h 5956703"/>
              <a:gd name="connsiteX22" fmla="*/ 12774104 w 14086834"/>
              <a:gd name="connsiteY22" fmla="*/ 3354086 h 5956703"/>
              <a:gd name="connsiteX23" fmla="*/ 13444436 w 14086834"/>
              <a:gd name="connsiteY23" fmla="*/ 3493738 h 5956703"/>
              <a:gd name="connsiteX24" fmla="*/ 13737705 w 14086834"/>
              <a:gd name="connsiteY24" fmla="*/ 3060817 h 5956703"/>
              <a:gd name="connsiteX25" fmla="*/ 14086834 w 14086834"/>
              <a:gd name="connsiteY25" fmla="*/ 3898731 h 5956703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497751 w 14086834"/>
              <a:gd name="connsiteY19" fmla="*/ 2920357 h 5956705"/>
              <a:gd name="connsiteX20" fmla="*/ 11908841 w 14086834"/>
              <a:gd name="connsiteY20" fmla="*/ 3478239 h 5956705"/>
              <a:gd name="connsiteX21" fmla="*/ 12383079 w 14086834"/>
              <a:gd name="connsiteY21" fmla="*/ 2711692 h 5956705"/>
              <a:gd name="connsiteX22" fmla="*/ 12774104 w 14086834"/>
              <a:gd name="connsiteY22" fmla="*/ 3354088 h 5956705"/>
              <a:gd name="connsiteX23" fmla="*/ 13444436 w 14086834"/>
              <a:gd name="connsiteY23" fmla="*/ 3493740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908841 w 14086834"/>
              <a:gd name="connsiteY20" fmla="*/ 3478239 h 5956705"/>
              <a:gd name="connsiteX21" fmla="*/ 12383079 w 14086834"/>
              <a:gd name="connsiteY21" fmla="*/ 2711692 h 5956705"/>
              <a:gd name="connsiteX22" fmla="*/ 12774104 w 14086834"/>
              <a:gd name="connsiteY22" fmla="*/ 3354088 h 5956705"/>
              <a:gd name="connsiteX23" fmla="*/ 13444436 w 14086834"/>
              <a:gd name="connsiteY23" fmla="*/ 3493740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825049 w 14086834"/>
              <a:gd name="connsiteY20" fmla="*/ 3478239 h 5956705"/>
              <a:gd name="connsiteX21" fmla="*/ 12383079 w 14086834"/>
              <a:gd name="connsiteY21" fmla="*/ 2711692 h 5956705"/>
              <a:gd name="connsiteX22" fmla="*/ 12774104 w 14086834"/>
              <a:gd name="connsiteY22" fmla="*/ 3354088 h 5956705"/>
              <a:gd name="connsiteX23" fmla="*/ 13444436 w 14086834"/>
              <a:gd name="connsiteY23" fmla="*/ 3493740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825049 w 14086834"/>
              <a:gd name="connsiteY20" fmla="*/ 3478239 h 5956705"/>
              <a:gd name="connsiteX21" fmla="*/ 12229462 w 14086834"/>
              <a:gd name="connsiteY21" fmla="*/ 3032892 h 5956705"/>
              <a:gd name="connsiteX22" fmla="*/ 12774104 w 14086834"/>
              <a:gd name="connsiteY22" fmla="*/ 3354088 h 5956705"/>
              <a:gd name="connsiteX23" fmla="*/ 13444436 w 14086834"/>
              <a:gd name="connsiteY23" fmla="*/ 3493740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825049 w 14086834"/>
              <a:gd name="connsiteY20" fmla="*/ 3478239 h 5956705"/>
              <a:gd name="connsiteX21" fmla="*/ 12229462 w 14086834"/>
              <a:gd name="connsiteY21" fmla="*/ 3032892 h 5956705"/>
              <a:gd name="connsiteX22" fmla="*/ 12746173 w 14086834"/>
              <a:gd name="connsiteY22" fmla="*/ 3493740 h 5956705"/>
              <a:gd name="connsiteX23" fmla="*/ 13444436 w 14086834"/>
              <a:gd name="connsiteY23" fmla="*/ 3493740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825049 w 14086834"/>
              <a:gd name="connsiteY20" fmla="*/ 3478239 h 5956705"/>
              <a:gd name="connsiteX21" fmla="*/ 12229462 w 14086834"/>
              <a:gd name="connsiteY21" fmla="*/ 3032892 h 5956705"/>
              <a:gd name="connsiteX22" fmla="*/ 12746173 w 14086834"/>
              <a:gd name="connsiteY22" fmla="*/ 3493740 h 5956705"/>
              <a:gd name="connsiteX23" fmla="*/ 13248923 w 14086834"/>
              <a:gd name="connsiteY23" fmla="*/ 3158576 h 5956705"/>
              <a:gd name="connsiteX24" fmla="*/ 13737705 w 14086834"/>
              <a:gd name="connsiteY24" fmla="*/ 3060819 h 5956705"/>
              <a:gd name="connsiteX25" fmla="*/ 14086834 w 14086834"/>
              <a:gd name="connsiteY25" fmla="*/ 3898733 h 5956705"/>
              <a:gd name="connsiteX0" fmla="*/ 0 w 14086834"/>
              <a:gd name="connsiteY0" fmla="*/ 3969731 h 5956705"/>
              <a:gd name="connsiteX1" fmla="*/ 722671 w 14086834"/>
              <a:gd name="connsiteY1" fmla="*/ 2524389 h 5956705"/>
              <a:gd name="connsiteX2" fmla="*/ 1437967 w 14086834"/>
              <a:gd name="connsiteY2" fmla="*/ 3962357 h 5956705"/>
              <a:gd name="connsiteX3" fmla="*/ 2160638 w 14086834"/>
              <a:gd name="connsiteY3" fmla="*/ 2531763 h 5956705"/>
              <a:gd name="connsiteX4" fmla="*/ 2890684 w 14086834"/>
              <a:gd name="connsiteY4" fmla="*/ 3962357 h 5956705"/>
              <a:gd name="connsiteX5" fmla="*/ 3613355 w 14086834"/>
              <a:gd name="connsiteY5" fmla="*/ 2517015 h 5956705"/>
              <a:gd name="connsiteX6" fmla="*/ 4321277 w 14086834"/>
              <a:gd name="connsiteY6" fmla="*/ 3969731 h 5956705"/>
              <a:gd name="connsiteX7" fmla="*/ 5043948 w 14086834"/>
              <a:gd name="connsiteY7" fmla="*/ 2524389 h 5956705"/>
              <a:gd name="connsiteX8" fmla="*/ 5773993 w 14086834"/>
              <a:gd name="connsiteY8" fmla="*/ 3969731 h 5956705"/>
              <a:gd name="connsiteX9" fmla="*/ 6481916 w 14086834"/>
              <a:gd name="connsiteY9" fmla="*/ 2517015 h 5956705"/>
              <a:gd name="connsiteX10" fmla="*/ 7108722 w 14086834"/>
              <a:gd name="connsiteY10" fmla="*/ 4205705 h 5956705"/>
              <a:gd name="connsiteX11" fmla="*/ 7580671 w 14086834"/>
              <a:gd name="connsiteY11" fmla="*/ 2104060 h 5956705"/>
              <a:gd name="connsiteX12" fmla="*/ 8177980 w 14086834"/>
              <a:gd name="connsiteY12" fmla="*/ 5105357 h 5956705"/>
              <a:gd name="connsiteX13" fmla="*/ 8760542 w 14086834"/>
              <a:gd name="connsiteY13" fmla="*/ 909441 h 5956705"/>
              <a:gd name="connsiteX14" fmla="*/ 9180871 w 14086834"/>
              <a:gd name="connsiteY14" fmla="*/ 5953389 h 5956705"/>
              <a:gd name="connsiteX15" fmla="*/ 9618349 w 14086834"/>
              <a:gd name="connsiteY15" fmla="*/ 3614 h 5956705"/>
              <a:gd name="connsiteX16" fmla="*/ 9971474 w 14086834"/>
              <a:gd name="connsiteY16" fmla="*/ 5020712 h 5956705"/>
              <a:gd name="connsiteX17" fmla="*/ 10481449 w 14086834"/>
              <a:gd name="connsiteY17" fmla="*/ 1590252 h 5956705"/>
              <a:gd name="connsiteX18" fmla="*/ 10871499 w 14086834"/>
              <a:gd name="connsiteY18" fmla="*/ 3935741 h 5956705"/>
              <a:gd name="connsiteX19" fmla="*/ 11358099 w 14086834"/>
              <a:gd name="connsiteY19" fmla="*/ 2738808 h 5956705"/>
              <a:gd name="connsiteX20" fmla="*/ 11825049 w 14086834"/>
              <a:gd name="connsiteY20" fmla="*/ 3478239 h 5956705"/>
              <a:gd name="connsiteX21" fmla="*/ 12229462 w 14086834"/>
              <a:gd name="connsiteY21" fmla="*/ 3032892 h 5956705"/>
              <a:gd name="connsiteX22" fmla="*/ 12746173 w 14086834"/>
              <a:gd name="connsiteY22" fmla="*/ 3493740 h 5956705"/>
              <a:gd name="connsiteX23" fmla="*/ 13248923 w 14086834"/>
              <a:gd name="connsiteY23" fmla="*/ 3158576 h 5956705"/>
              <a:gd name="connsiteX24" fmla="*/ 13681845 w 14086834"/>
              <a:gd name="connsiteY24" fmla="*/ 3563566 h 5956705"/>
              <a:gd name="connsiteX25" fmla="*/ 14086834 w 14086834"/>
              <a:gd name="connsiteY25" fmla="*/ 3898733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71499 w 14100800"/>
              <a:gd name="connsiteY18" fmla="*/ 3935741 h 5956705"/>
              <a:gd name="connsiteX19" fmla="*/ 11358099 w 14100800"/>
              <a:gd name="connsiteY19" fmla="*/ 2738808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71499 w 14100800"/>
              <a:gd name="connsiteY18" fmla="*/ 3935741 h 5956705"/>
              <a:gd name="connsiteX19" fmla="*/ 11358099 w 14100800"/>
              <a:gd name="connsiteY19" fmla="*/ 2738808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71499 w 14100800"/>
              <a:gd name="connsiteY18" fmla="*/ 3935741 h 5956705"/>
              <a:gd name="connsiteX19" fmla="*/ 11358099 w 14100800"/>
              <a:gd name="connsiteY19" fmla="*/ 2738808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71499 w 14100800"/>
              <a:gd name="connsiteY18" fmla="*/ 3935741 h 5956705"/>
              <a:gd name="connsiteX19" fmla="*/ 11358099 w 14100800"/>
              <a:gd name="connsiteY19" fmla="*/ 2738808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738808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641052 h 5956705"/>
              <a:gd name="connsiteX20" fmla="*/ 11825049 w 14100800"/>
              <a:gd name="connsiteY20" fmla="*/ 3478239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641052 h 5956705"/>
              <a:gd name="connsiteX20" fmla="*/ 11825049 w 14100800"/>
              <a:gd name="connsiteY20" fmla="*/ 3589961 h 5956705"/>
              <a:gd name="connsiteX21" fmla="*/ 12229462 w 14100800"/>
              <a:gd name="connsiteY21" fmla="*/ 3032892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641052 h 5956705"/>
              <a:gd name="connsiteX20" fmla="*/ 11825049 w 14100800"/>
              <a:gd name="connsiteY20" fmla="*/ 3589961 h 5956705"/>
              <a:gd name="connsiteX21" fmla="*/ 12257392 w 14100800"/>
              <a:gd name="connsiteY21" fmla="*/ 2893240 h 5956705"/>
              <a:gd name="connsiteX22" fmla="*/ 12746173 w 14100800"/>
              <a:gd name="connsiteY22" fmla="*/ 3493740 h 5956705"/>
              <a:gd name="connsiteX23" fmla="*/ 13248923 w 14100800"/>
              <a:gd name="connsiteY23" fmla="*/ 3158576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641052 h 5956705"/>
              <a:gd name="connsiteX20" fmla="*/ 11825049 w 14100800"/>
              <a:gd name="connsiteY20" fmla="*/ 3589961 h 5956705"/>
              <a:gd name="connsiteX21" fmla="*/ 12257392 w 14100800"/>
              <a:gd name="connsiteY21" fmla="*/ 2893240 h 5956705"/>
              <a:gd name="connsiteX22" fmla="*/ 12746173 w 14100800"/>
              <a:gd name="connsiteY22" fmla="*/ 3493740 h 5956705"/>
              <a:gd name="connsiteX23" fmla="*/ 13067376 w 14100800"/>
              <a:gd name="connsiteY23" fmla="*/ 3088751 h 5956705"/>
              <a:gd name="connsiteX24" fmla="*/ 13681845 w 14100800"/>
              <a:gd name="connsiteY24" fmla="*/ 3563566 h 5956705"/>
              <a:gd name="connsiteX25" fmla="*/ 14100800 w 14100800"/>
              <a:gd name="connsiteY25" fmla="*/ 3270298 h 5956705"/>
              <a:gd name="connsiteX0" fmla="*/ 0 w 14100800"/>
              <a:gd name="connsiteY0" fmla="*/ 3969731 h 5956705"/>
              <a:gd name="connsiteX1" fmla="*/ 722671 w 14100800"/>
              <a:gd name="connsiteY1" fmla="*/ 2524389 h 5956705"/>
              <a:gd name="connsiteX2" fmla="*/ 1437967 w 14100800"/>
              <a:gd name="connsiteY2" fmla="*/ 3962357 h 5956705"/>
              <a:gd name="connsiteX3" fmla="*/ 2160638 w 14100800"/>
              <a:gd name="connsiteY3" fmla="*/ 2531763 h 5956705"/>
              <a:gd name="connsiteX4" fmla="*/ 2890684 w 14100800"/>
              <a:gd name="connsiteY4" fmla="*/ 3962357 h 5956705"/>
              <a:gd name="connsiteX5" fmla="*/ 3613355 w 14100800"/>
              <a:gd name="connsiteY5" fmla="*/ 2517015 h 5956705"/>
              <a:gd name="connsiteX6" fmla="*/ 4321277 w 14100800"/>
              <a:gd name="connsiteY6" fmla="*/ 3969731 h 5956705"/>
              <a:gd name="connsiteX7" fmla="*/ 5043948 w 14100800"/>
              <a:gd name="connsiteY7" fmla="*/ 2524389 h 5956705"/>
              <a:gd name="connsiteX8" fmla="*/ 5773993 w 14100800"/>
              <a:gd name="connsiteY8" fmla="*/ 3969731 h 5956705"/>
              <a:gd name="connsiteX9" fmla="*/ 6481916 w 14100800"/>
              <a:gd name="connsiteY9" fmla="*/ 2517015 h 5956705"/>
              <a:gd name="connsiteX10" fmla="*/ 7108722 w 14100800"/>
              <a:gd name="connsiteY10" fmla="*/ 4205705 h 5956705"/>
              <a:gd name="connsiteX11" fmla="*/ 7580671 w 14100800"/>
              <a:gd name="connsiteY11" fmla="*/ 2104060 h 5956705"/>
              <a:gd name="connsiteX12" fmla="*/ 8177980 w 14100800"/>
              <a:gd name="connsiteY12" fmla="*/ 5105357 h 5956705"/>
              <a:gd name="connsiteX13" fmla="*/ 8760542 w 14100800"/>
              <a:gd name="connsiteY13" fmla="*/ 909441 h 5956705"/>
              <a:gd name="connsiteX14" fmla="*/ 9180871 w 14100800"/>
              <a:gd name="connsiteY14" fmla="*/ 5953389 h 5956705"/>
              <a:gd name="connsiteX15" fmla="*/ 9618349 w 14100800"/>
              <a:gd name="connsiteY15" fmla="*/ 3614 h 5956705"/>
              <a:gd name="connsiteX16" fmla="*/ 9971474 w 14100800"/>
              <a:gd name="connsiteY16" fmla="*/ 5020712 h 5956705"/>
              <a:gd name="connsiteX17" fmla="*/ 10481449 w 14100800"/>
              <a:gd name="connsiteY17" fmla="*/ 1590252 h 5956705"/>
              <a:gd name="connsiteX18" fmla="*/ 10815638 w 14100800"/>
              <a:gd name="connsiteY18" fmla="*/ 4103324 h 5956705"/>
              <a:gd name="connsiteX19" fmla="*/ 11358099 w 14100800"/>
              <a:gd name="connsiteY19" fmla="*/ 2641052 h 5956705"/>
              <a:gd name="connsiteX20" fmla="*/ 11825049 w 14100800"/>
              <a:gd name="connsiteY20" fmla="*/ 3589961 h 5956705"/>
              <a:gd name="connsiteX21" fmla="*/ 12257392 w 14100800"/>
              <a:gd name="connsiteY21" fmla="*/ 2893240 h 5956705"/>
              <a:gd name="connsiteX22" fmla="*/ 12746173 w 14100800"/>
              <a:gd name="connsiteY22" fmla="*/ 3493740 h 5956705"/>
              <a:gd name="connsiteX23" fmla="*/ 13067376 w 14100800"/>
              <a:gd name="connsiteY23" fmla="*/ 3088751 h 5956705"/>
              <a:gd name="connsiteX24" fmla="*/ 13458402 w 14100800"/>
              <a:gd name="connsiteY24" fmla="*/ 3437880 h 5956705"/>
              <a:gd name="connsiteX25" fmla="*/ 14100800 w 14100800"/>
              <a:gd name="connsiteY25" fmla="*/ 3270298 h 5956705"/>
              <a:gd name="connsiteX0" fmla="*/ 0 w 13835461"/>
              <a:gd name="connsiteY0" fmla="*/ 3969731 h 5956705"/>
              <a:gd name="connsiteX1" fmla="*/ 722671 w 13835461"/>
              <a:gd name="connsiteY1" fmla="*/ 2524389 h 5956705"/>
              <a:gd name="connsiteX2" fmla="*/ 1437967 w 13835461"/>
              <a:gd name="connsiteY2" fmla="*/ 3962357 h 5956705"/>
              <a:gd name="connsiteX3" fmla="*/ 2160638 w 13835461"/>
              <a:gd name="connsiteY3" fmla="*/ 2531763 h 5956705"/>
              <a:gd name="connsiteX4" fmla="*/ 2890684 w 13835461"/>
              <a:gd name="connsiteY4" fmla="*/ 3962357 h 5956705"/>
              <a:gd name="connsiteX5" fmla="*/ 3613355 w 13835461"/>
              <a:gd name="connsiteY5" fmla="*/ 2517015 h 5956705"/>
              <a:gd name="connsiteX6" fmla="*/ 4321277 w 13835461"/>
              <a:gd name="connsiteY6" fmla="*/ 3969731 h 5956705"/>
              <a:gd name="connsiteX7" fmla="*/ 5043948 w 13835461"/>
              <a:gd name="connsiteY7" fmla="*/ 2524389 h 5956705"/>
              <a:gd name="connsiteX8" fmla="*/ 5773993 w 13835461"/>
              <a:gd name="connsiteY8" fmla="*/ 3969731 h 5956705"/>
              <a:gd name="connsiteX9" fmla="*/ 6481916 w 13835461"/>
              <a:gd name="connsiteY9" fmla="*/ 2517015 h 5956705"/>
              <a:gd name="connsiteX10" fmla="*/ 7108722 w 13835461"/>
              <a:gd name="connsiteY10" fmla="*/ 4205705 h 5956705"/>
              <a:gd name="connsiteX11" fmla="*/ 7580671 w 13835461"/>
              <a:gd name="connsiteY11" fmla="*/ 2104060 h 5956705"/>
              <a:gd name="connsiteX12" fmla="*/ 8177980 w 13835461"/>
              <a:gd name="connsiteY12" fmla="*/ 5105357 h 5956705"/>
              <a:gd name="connsiteX13" fmla="*/ 8760542 w 13835461"/>
              <a:gd name="connsiteY13" fmla="*/ 909441 h 5956705"/>
              <a:gd name="connsiteX14" fmla="*/ 9180871 w 13835461"/>
              <a:gd name="connsiteY14" fmla="*/ 5953389 h 5956705"/>
              <a:gd name="connsiteX15" fmla="*/ 9618349 w 13835461"/>
              <a:gd name="connsiteY15" fmla="*/ 3614 h 5956705"/>
              <a:gd name="connsiteX16" fmla="*/ 9971474 w 13835461"/>
              <a:gd name="connsiteY16" fmla="*/ 5020712 h 5956705"/>
              <a:gd name="connsiteX17" fmla="*/ 10481449 w 13835461"/>
              <a:gd name="connsiteY17" fmla="*/ 1590252 h 5956705"/>
              <a:gd name="connsiteX18" fmla="*/ 10815638 w 13835461"/>
              <a:gd name="connsiteY18" fmla="*/ 4103324 h 5956705"/>
              <a:gd name="connsiteX19" fmla="*/ 11358099 w 13835461"/>
              <a:gd name="connsiteY19" fmla="*/ 2641052 h 5956705"/>
              <a:gd name="connsiteX20" fmla="*/ 11825049 w 13835461"/>
              <a:gd name="connsiteY20" fmla="*/ 3589961 h 5956705"/>
              <a:gd name="connsiteX21" fmla="*/ 12257392 w 13835461"/>
              <a:gd name="connsiteY21" fmla="*/ 2893240 h 5956705"/>
              <a:gd name="connsiteX22" fmla="*/ 12746173 w 13835461"/>
              <a:gd name="connsiteY22" fmla="*/ 3493740 h 5956705"/>
              <a:gd name="connsiteX23" fmla="*/ 13067376 w 13835461"/>
              <a:gd name="connsiteY23" fmla="*/ 3088751 h 5956705"/>
              <a:gd name="connsiteX24" fmla="*/ 13458402 w 13835461"/>
              <a:gd name="connsiteY24" fmla="*/ 3437880 h 5956705"/>
              <a:gd name="connsiteX25" fmla="*/ 13835461 w 13835461"/>
              <a:gd name="connsiteY25" fmla="*/ 3186506 h 5956705"/>
              <a:gd name="connsiteX0" fmla="*/ 0 w 13835461"/>
              <a:gd name="connsiteY0" fmla="*/ 3969731 h 5956705"/>
              <a:gd name="connsiteX1" fmla="*/ 722671 w 13835461"/>
              <a:gd name="connsiteY1" fmla="*/ 2524389 h 5956705"/>
              <a:gd name="connsiteX2" fmla="*/ 1437967 w 13835461"/>
              <a:gd name="connsiteY2" fmla="*/ 3962357 h 5956705"/>
              <a:gd name="connsiteX3" fmla="*/ 2160638 w 13835461"/>
              <a:gd name="connsiteY3" fmla="*/ 2531763 h 5956705"/>
              <a:gd name="connsiteX4" fmla="*/ 2890684 w 13835461"/>
              <a:gd name="connsiteY4" fmla="*/ 3962357 h 5956705"/>
              <a:gd name="connsiteX5" fmla="*/ 3613355 w 13835461"/>
              <a:gd name="connsiteY5" fmla="*/ 2517015 h 5956705"/>
              <a:gd name="connsiteX6" fmla="*/ 4321277 w 13835461"/>
              <a:gd name="connsiteY6" fmla="*/ 3969731 h 5956705"/>
              <a:gd name="connsiteX7" fmla="*/ 5043948 w 13835461"/>
              <a:gd name="connsiteY7" fmla="*/ 2524389 h 5956705"/>
              <a:gd name="connsiteX8" fmla="*/ 5773993 w 13835461"/>
              <a:gd name="connsiteY8" fmla="*/ 3969731 h 5956705"/>
              <a:gd name="connsiteX9" fmla="*/ 6481916 w 13835461"/>
              <a:gd name="connsiteY9" fmla="*/ 2517015 h 5956705"/>
              <a:gd name="connsiteX10" fmla="*/ 7108722 w 13835461"/>
              <a:gd name="connsiteY10" fmla="*/ 4205705 h 5956705"/>
              <a:gd name="connsiteX11" fmla="*/ 7580671 w 13835461"/>
              <a:gd name="connsiteY11" fmla="*/ 2104060 h 5956705"/>
              <a:gd name="connsiteX12" fmla="*/ 8177980 w 13835461"/>
              <a:gd name="connsiteY12" fmla="*/ 5105357 h 5956705"/>
              <a:gd name="connsiteX13" fmla="*/ 8760542 w 13835461"/>
              <a:gd name="connsiteY13" fmla="*/ 909441 h 5956705"/>
              <a:gd name="connsiteX14" fmla="*/ 9180871 w 13835461"/>
              <a:gd name="connsiteY14" fmla="*/ 5953389 h 5956705"/>
              <a:gd name="connsiteX15" fmla="*/ 9618349 w 13835461"/>
              <a:gd name="connsiteY15" fmla="*/ 3614 h 5956705"/>
              <a:gd name="connsiteX16" fmla="*/ 9971474 w 13835461"/>
              <a:gd name="connsiteY16" fmla="*/ 5020712 h 5956705"/>
              <a:gd name="connsiteX17" fmla="*/ 10481449 w 13835461"/>
              <a:gd name="connsiteY17" fmla="*/ 1590252 h 5956705"/>
              <a:gd name="connsiteX18" fmla="*/ 10815638 w 13835461"/>
              <a:gd name="connsiteY18" fmla="*/ 4103324 h 5956705"/>
              <a:gd name="connsiteX19" fmla="*/ 11358099 w 13835461"/>
              <a:gd name="connsiteY19" fmla="*/ 2641052 h 5956705"/>
              <a:gd name="connsiteX20" fmla="*/ 11825049 w 13835461"/>
              <a:gd name="connsiteY20" fmla="*/ 3589961 h 5956705"/>
              <a:gd name="connsiteX21" fmla="*/ 12257392 w 13835461"/>
              <a:gd name="connsiteY21" fmla="*/ 2893240 h 5956705"/>
              <a:gd name="connsiteX22" fmla="*/ 12746173 w 13835461"/>
              <a:gd name="connsiteY22" fmla="*/ 3493740 h 5956705"/>
              <a:gd name="connsiteX23" fmla="*/ 13067376 w 13835461"/>
              <a:gd name="connsiteY23" fmla="*/ 3088751 h 5956705"/>
              <a:gd name="connsiteX24" fmla="*/ 13458402 w 13835461"/>
              <a:gd name="connsiteY24" fmla="*/ 3437880 h 5956705"/>
              <a:gd name="connsiteX25" fmla="*/ 13835461 w 13835461"/>
              <a:gd name="connsiteY25" fmla="*/ 3186506 h 5956705"/>
              <a:gd name="connsiteX0" fmla="*/ 0 w 13835461"/>
              <a:gd name="connsiteY0" fmla="*/ 3969731 h 5956705"/>
              <a:gd name="connsiteX1" fmla="*/ 722671 w 13835461"/>
              <a:gd name="connsiteY1" fmla="*/ 2524389 h 5956705"/>
              <a:gd name="connsiteX2" fmla="*/ 1437967 w 13835461"/>
              <a:gd name="connsiteY2" fmla="*/ 3962357 h 5956705"/>
              <a:gd name="connsiteX3" fmla="*/ 2160638 w 13835461"/>
              <a:gd name="connsiteY3" fmla="*/ 2531763 h 5956705"/>
              <a:gd name="connsiteX4" fmla="*/ 2890684 w 13835461"/>
              <a:gd name="connsiteY4" fmla="*/ 3962357 h 5956705"/>
              <a:gd name="connsiteX5" fmla="*/ 3613355 w 13835461"/>
              <a:gd name="connsiteY5" fmla="*/ 2517015 h 5956705"/>
              <a:gd name="connsiteX6" fmla="*/ 4321277 w 13835461"/>
              <a:gd name="connsiteY6" fmla="*/ 3969731 h 5956705"/>
              <a:gd name="connsiteX7" fmla="*/ 5043948 w 13835461"/>
              <a:gd name="connsiteY7" fmla="*/ 2524389 h 5956705"/>
              <a:gd name="connsiteX8" fmla="*/ 5773993 w 13835461"/>
              <a:gd name="connsiteY8" fmla="*/ 3969731 h 5956705"/>
              <a:gd name="connsiteX9" fmla="*/ 6481916 w 13835461"/>
              <a:gd name="connsiteY9" fmla="*/ 2517015 h 5956705"/>
              <a:gd name="connsiteX10" fmla="*/ 7108722 w 13835461"/>
              <a:gd name="connsiteY10" fmla="*/ 4205705 h 5956705"/>
              <a:gd name="connsiteX11" fmla="*/ 7580671 w 13835461"/>
              <a:gd name="connsiteY11" fmla="*/ 2104060 h 5956705"/>
              <a:gd name="connsiteX12" fmla="*/ 8177980 w 13835461"/>
              <a:gd name="connsiteY12" fmla="*/ 5105357 h 5956705"/>
              <a:gd name="connsiteX13" fmla="*/ 8760542 w 13835461"/>
              <a:gd name="connsiteY13" fmla="*/ 909441 h 5956705"/>
              <a:gd name="connsiteX14" fmla="*/ 9180871 w 13835461"/>
              <a:gd name="connsiteY14" fmla="*/ 5953389 h 5956705"/>
              <a:gd name="connsiteX15" fmla="*/ 9618349 w 13835461"/>
              <a:gd name="connsiteY15" fmla="*/ 3614 h 5956705"/>
              <a:gd name="connsiteX16" fmla="*/ 9971474 w 13835461"/>
              <a:gd name="connsiteY16" fmla="*/ 5020712 h 5956705"/>
              <a:gd name="connsiteX17" fmla="*/ 10481449 w 13835461"/>
              <a:gd name="connsiteY17" fmla="*/ 1590252 h 5956705"/>
              <a:gd name="connsiteX18" fmla="*/ 10815638 w 13835461"/>
              <a:gd name="connsiteY18" fmla="*/ 4103324 h 5956705"/>
              <a:gd name="connsiteX19" fmla="*/ 11358099 w 13835461"/>
              <a:gd name="connsiteY19" fmla="*/ 2641052 h 5956705"/>
              <a:gd name="connsiteX20" fmla="*/ 11825049 w 13835461"/>
              <a:gd name="connsiteY20" fmla="*/ 3589961 h 5956705"/>
              <a:gd name="connsiteX21" fmla="*/ 12257392 w 13835461"/>
              <a:gd name="connsiteY21" fmla="*/ 2893240 h 5956705"/>
              <a:gd name="connsiteX22" fmla="*/ 12746173 w 13835461"/>
              <a:gd name="connsiteY22" fmla="*/ 3493740 h 5956705"/>
              <a:gd name="connsiteX23" fmla="*/ 13067376 w 13835461"/>
              <a:gd name="connsiteY23" fmla="*/ 3088751 h 5956705"/>
              <a:gd name="connsiteX24" fmla="*/ 13458402 w 13835461"/>
              <a:gd name="connsiteY24" fmla="*/ 3437880 h 5956705"/>
              <a:gd name="connsiteX25" fmla="*/ 13835461 w 13835461"/>
              <a:gd name="connsiteY25" fmla="*/ 3186506 h 5956705"/>
              <a:gd name="connsiteX26" fmla="*/ 13835461 w 13835461"/>
              <a:gd name="connsiteY26" fmla="*/ 3186506 h 5956705"/>
              <a:gd name="connsiteX0" fmla="*/ 0 w 14226487"/>
              <a:gd name="connsiteY0" fmla="*/ 3969731 h 5956705"/>
              <a:gd name="connsiteX1" fmla="*/ 722671 w 14226487"/>
              <a:gd name="connsiteY1" fmla="*/ 2524389 h 5956705"/>
              <a:gd name="connsiteX2" fmla="*/ 1437967 w 14226487"/>
              <a:gd name="connsiteY2" fmla="*/ 3962357 h 5956705"/>
              <a:gd name="connsiteX3" fmla="*/ 2160638 w 14226487"/>
              <a:gd name="connsiteY3" fmla="*/ 2531763 h 5956705"/>
              <a:gd name="connsiteX4" fmla="*/ 2890684 w 14226487"/>
              <a:gd name="connsiteY4" fmla="*/ 3962357 h 5956705"/>
              <a:gd name="connsiteX5" fmla="*/ 3613355 w 14226487"/>
              <a:gd name="connsiteY5" fmla="*/ 2517015 h 5956705"/>
              <a:gd name="connsiteX6" fmla="*/ 4321277 w 14226487"/>
              <a:gd name="connsiteY6" fmla="*/ 3969731 h 5956705"/>
              <a:gd name="connsiteX7" fmla="*/ 5043948 w 14226487"/>
              <a:gd name="connsiteY7" fmla="*/ 2524389 h 5956705"/>
              <a:gd name="connsiteX8" fmla="*/ 5773993 w 14226487"/>
              <a:gd name="connsiteY8" fmla="*/ 3969731 h 5956705"/>
              <a:gd name="connsiteX9" fmla="*/ 6481916 w 14226487"/>
              <a:gd name="connsiteY9" fmla="*/ 2517015 h 5956705"/>
              <a:gd name="connsiteX10" fmla="*/ 7108722 w 14226487"/>
              <a:gd name="connsiteY10" fmla="*/ 4205705 h 5956705"/>
              <a:gd name="connsiteX11" fmla="*/ 7580671 w 14226487"/>
              <a:gd name="connsiteY11" fmla="*/ 2104060 h 5956705"/>
              <a:gd name="connsiteX12" fmla="*/ 8177980 w 14226487"/>
              <a:gd name="connsiteY12" fmla="*/ 5105357 h 5956705"/>
              <a:gd name="connsiteX13" fmla="*/ 8760542 w 14226487"/>
              <a:gd name="connsiteY13" fmla="*/ 909441 h 5956705"/>
              <a:gd name="connsiteX14" fmla="*/ 9180871 w 14226487"/>
              <a:gd name="connsiteY14" fmla="*/ 5953389 h 5956705"/>
              <a:gd name="connsiteX15" fmla="*/ 9618349 w 14226487"/>
              <a:gd name="connsiteY15" fmla="*/ 3614 h 5956705"/>
              <a:gd name="connsiteX16" fmla="*/ 9971474 w 14226487"/>
              <a:gd name="connsiteY16" fmla="*/ 5020712 h 5956705"/>
              <a:gd name="connsiteX17" fmla="*/ 10481449 w 14226487"/>
              <a:gd name="connsiteY17" fmla="*/ 1590252 h 5956705"/>
              <a:gd name="connsiteX18" fmla="*/ 10815638 w 14226487"/>
              <a:gd name="connsiteY18" fmla="*/ 4103324 h 5956705"/>
              <a:gd name="connsiteX19" fmla="*/ 11358099 w 14226487"/>
              <a:gd name="connsiteY19" fmla="*/ 2641052 h 5956705"/>
              <a:gd name="connsiteX20" fmla="*/ 11825049 w 14226487"/>
              <a:gd name="connsiteY20" fmla="*/ 3589961 h 5956705"/>
              <a:gd name="connsiteX21" fmla="*/ 12257392 w 14226487"/>
              <a:gd name="connsiteY21" fmla="*/ 2893240 h 5956705"/>
              <a:gd name="connsiteX22" fmla="*/ 12746173 w 14226487"/>
              <a:gd name="connsiteY22" fmla="*/ 3493740 h 5956705"/>
              <a:gd name="connsiteX23" fmla="*/ 13067376 w 14226487"/>
              <a:gd name="connsiteY23" fmla="*/ 3088751 h 5956705"/>
              <a:gd name="connsiteX24" fmla="*/ 13458402 w 14226487"/>
              <a:gd name="connsiteY24" fmla="*/ 3437880 h 5956705"/>
              <a:gd name="connsiteX25" fmla="*/ 13835461 w 14226487"/>
              <a:gd name="connsiteY25" fmla="*/ 3186506 h 5956705"/>
              <a:gd name="connsiteX26" fmla="*/ 14226487 w 14226487"/>
              <a:gd name="connsiteY26" fmla="*/ 3368053 h 5956705"/>
              <a:gd name="connsiteX0" fmla="*/ 0 w 14226487"/>
              <a:gd name="connsiteY0" fmla="*/ 3969731 h 5956705"/>
              <a:gd name="connsiteX1" fmla="*/ 722671 w 14226487"/>
              <a:gd name="connsiteY1" fmla="*/ 2524389 h 5956705"/>
              <a:gd name="connsiteX2" fmla="*/ 1437967 w 14226487"/>
              <a:gd name="connsiteY2" fmla="*/ 3962357 h 5956705"/>
              <a:gd name="connsiteX3" fmla="*/ 2160638 w 14226487"/>
              <a:gd name="connsiteY3" fmla="*/ 2531763 h 5956705"/>
              <a:gd name="connsiteX4" fmla="*/ 2890684 w 14226487"/>
              <a:gd name="connsiteY4" fmla="*/ 3962357 h 5956705"/>
              <a:gd name="connsiteX5" fmla="*/ 3613355 w 14226487"/>
              <a:gd name="connsiteY5" fmla="*/ 2517015 h 5956705"/>
              <a:gd name="connsiteX6" fmla="*/ 4321277 w 14226487"/>
              <a:gd name="connsiteY6" fmla="*/ 3969731 h 5956705"/>
              <a:gd name="connsiteX7" fmla="*/ 5043948 w 14226487"/>
              <a:gd name="connsiteY7" fmla="*/ 2524389 h 5956705"/>
              <a:gd name="connsiteX8" fmla="*/ 5773993 w 14226487"/>
              <a:gd name="connsiteY8" fmla="*/ 3969731 h 5956705"/>
              <a:gd name="connsiteX9" fmla="*/ 6481916 w 14226487"/>
              <a:gd name="connsiteY9" fmla="*/ 2517015 h 5956705"/>
              <a:gd name="connsiteX10" fmla="*/ 7108722 w 14226487"/>
              <a:gd name="connsiteY10" fmla="*/ 4205705 h 5956705"/>
              <a:gd name="connsiteX11" fmla="*/ 7580671 w 14226487"/>
              <a:gd name="connsiteY11" fmla="*/ 2104060 h 5956705"/>
              <a:gd name="connsiteX12" fmla="*/ 8177980 w 14226487"/>
              <a:gd name="connsiteY12" fmla="*/ 5105357 h 5956705"/>
              <a:gd name="connsiteX13" fmla="*/ 8760542 w 14226487"/>
              <a:gd name="connsiteY13" fmla="*/ 909441 h 5956705"/>
              <a:gd name="connsiteX14" fmla="*/ 9180871 w 14226487"/>
              <a:gd name="connsiteY14" fmla="*/ 5953389 h 5956705"/>
              <a:gd name="connsiteX15" fmla="*/ 9618349 w 14226487"/>
              <a:gd name="connsiteY15" fmla="*/ 3614 h 5956705"/>
              <a:gd name="connsiteX16" fmla="*/ 9971474 w 14226487"/>
              <a:gd name="connsiteY16" fmla="*/ 5020712 h 5956705"/>
              <a:gd name="connsiteX17" fmla="*/ 10481449 w 14226487"/>
              <a:gd name="connsiteY17" fmla="*/ 1590252 h 5956705"/>
              <a:gd name="connsiteX18" fmla="*/ 10815638 w 14226487"/>
              <a:gd name="connsiteY18" fmla="*/ 4103324 h 5956705"/>
              <a:gd name="connsiteX19" fmla="*/ 11358099 w 14226487"/>
              <a:gd name="connsiteY19" fmla="*/ 2641052 h 5956705"/>
              <a:gd name="connsiteX20" fmla="*/ 11825049 w 14226487"/>
              <a:gd name="connsiteY20" fmla="*/ 3589961 h 5956705"/>
              <a:gd name="connsiteX21" fmla="*/ 12257392 w 14226487"/>
              <a:gd name="connsiteY21" fmla="*/ 2893240 h 5956705"/>
              <a:gd name="connsiteX22" fmla="*/ 12746173 w 14226487"/>
              <a:gd name="connsiteY22" fmla="*/ 3493740 h 5956705"/>
              <a:gd name="connsiteX23" fmla="*/ 13067376 w 14226487"/>
              <a:gd name="connsiteY23" fmla="*/ 3088751 h 5956705"/>
              <a:gd name="connsiteX24" fmla="*/ 13458402 w 14226487"/>
              <a:gd name="connsiteY24" fmla="*/ 3437880 h 5956705"/>
              <a:gd name="connsiteX25" fmla="*/ 13835461 w 14226487"/>
              <a:gd name="connsiteY25" fmla="*/ 3186506 h 5956705"/>
              <a:gd name="connsiteX26" fmla="*/ 14226487 w 14226487"/>
              <a:gd name="connsiteY26" fmla="*/ 3368053 h 5956705"/>
              <a:gd name="connsiteX0" fmla="*/ 0 w 14226487"/>
              <a:gd name="connsiteY0" fmla="*/ 3969731 h 5956705"/>
              <a:gd name="connsiteX1" fmla="*/ 722671 w 14226487"/>
              <a:gd name="connsiteY1" fmla="*/ 2524389 h 5956705"/>
              <a:gd name="connsiteX2" fmla="*/ 1437967 w 14226487"/>
              <a:gd name="connsiteY2" fmla="*/ 3962357 h 5956705"/>
              <a:gd name="connsiteX3" fmla="*/ 2160638 w 14226487"/>
              <a:gd name="connsiteY3" fmla="*/ 2531763 h 5956705"/>
              <a:gd name="connsiteX4" fmla="*/ 2890684 w 14226487"/>
              <a:gd name="connsiteY4" fmla="*/ 3962357 h 5956705"/>
              <a:gd name="connsiteX5" fmla="*/ 3613355 w 14226487"/>
              <a:gd name="connsiteY5" fmla="*/ 2517015 h 5956705"/>
              <a:gd name="connsiteX6" fmla="*/ 4321277 w 14226487"/>
              <a:gd name="connsiteY6" fmla="*/ 3969731 h 5956705"/>
              <a:gd name="connsiteX7" fmla="*/ 5043948 w 14226487"/>
              <a:gd name="connsiteY7" fmla="*/ 2524389 h 5956705"/>
              <a:gd name="connsiteX8" fmla="*/ 5773993 w 14226487"/>
              <a:gd name="connsiteY8" fmla="*/ 3969731 h 5956705"/>
              <a:gd name="connsiteX9" fmla="*/ 6481916 w 14226487"/>
              <a:gd name="connsiteY9" fmla="*/ 2517015 h 5956705"/>
              <a:gd name="connsiteX10" fmla="*/ 7108722 w 14226487"/>
              <a:gd name="connsiteY10" fmla="*/ 4205705 h 5956705"/>
              <a:gd name="connsiteX11" fmla="*/ 7580671 w 14226487"/>
              <a:gd name="connsiteY11" fmla="*/ 2104060 h 5956705"/>
              <a:gd name="connsiteX12" fmla="*/ 8177980 w 14226487"/>
              <a:gd name="connsiteY12" fmla="*/ 5105357 h 5956705"/>
              <a:gd name="connsiteX13" fmla="*/ 8760542 w 14226487"/>
              <a:gd name="connsiteY13" fmla="*/ 909441 h 5956705"/>
              <a:gd name="connsiteX14" fmla="*/ 9180871 w 14226487"/>
              <a:gd name="connsiteY14" fmla="*/ 5953389 h 5956705"/>
              <a:gd name="connsiteX15" fmla="*/ 9618349 w 14226487"/>
              <a:gd name="connsiteY15" fmla="*/ 3614 h 5956705"/>
              <a:gd name="connsiteX16" fmla="*/ 9971474 w 14226487"/>
              <a:gd name="connsiteY16" fmla="*/ 5020712 h 5956705"/>
              <a:gd name="connsiteX17" fmla="*/ 10481449 w 14226487"/>
              <a:gd name="connsiteY17" fmla="*/ 1590252 h 5956705"/>
              <a:gd name="connsiteX18" fmla="*/ 10815638 w 14226487"/>
              <a:gd name="connsiteY18" fmla="*/ 4103324 h 5956705"/>
              <a:gd name="connsiteX19" fmla="*/ 11358099 w 14226487"/>
              <a:gd name="connsiteY19" fmla="*/ 2641052 h 5956705"/>
              <a:gd name="connsiteX20" fmla="*/ 11825049 w 14226487"/>
              <a:gd name="connsiteY20" fmla="*/ 3589961 h 5956705"/>
              <a:gd name="connsiteX21" fmla="*/ 12257392 w 14226487"/>
              <a:gd name="connsiteY21" fmla="*/ 2893240 h 5956705"/>
              <a:gd name="connsiteX22" fmla="*/ 12746173 w 14226487"/>
              <a:gd name="connsiteY22" fmla="*/ 3493740 h 5956705"/>
              <a:gd name="connsiteX23" fmla="*/ 13067376 w 14226487"/>
              <a:gd name="connsiteY23" fmla="*/ 3088751 h 5956705"/>
              <a:gd name="connsiteX24" fmla="*/ 13458402 w 14226487"/>
              <a:gd name="connsiteY24" fmla="*/ 3437880 h 5956705"/>
              <a:gd name="connsiteX25" fmla="*/ 13835461 w 14226487"/>
              <a:gd name="connsiteY25" fmla="*/ 3186506 h 5956705"/>
              <a:gd name="connsiteX26" fmla="*/ 14226487 w 14226487"/>
              <a:gd name="connsiteY26" fmla="*/ 3368053 h 5956705"/>
              <a:gd name="connsiteX0" fmla="*/ 0 w 14477861"/>
              <a:gd name="connsiteY0" fmla="*/ 3969731 h 5956705"/>
              <a:gd name="connsiteX1" fmla="*/ 722671 w 14477861"/>
              <a:gd name="connsiteY1" fmla="*/ 2524389 h 5956705"/>
              <a:gd name="connsiteX2" fmla="*/ 1437967 w 14477861"/>
              <a:gd name="connsiteY2" fmla="*/ 3962357 h 5956705"/>
              <a:gd name="connsiteX3" fmla="*/ 2160638 w 14477861"/>
              <a:gd name="connsiteY3" fmla="*/ 2531763 h 5956705"/>
              <a:gd name="connsiteX4" fmla="*/ 2890684 w 14477861"/>
              <a:gd name="connsiteY4" fmla="*/ 3962357 h 5956705"/>
              <a:gd name="connsiteX5" fmla="*/ 3613355 w 14477861"/>
              <a:gd name="connsiteY5" fmla="*/ 2517015 h 5956705"/>
              <a:gd name="connsiteX6" fmla="*/ 4321277 w 14477861"/>
              <a:gd name="connsiteY6" fmla="*/ 3969731 h 5956705"/>
              <a:gd name="connsiteX7" fmla="*/ 5043948 w 14477861"/>
              <a:gd name="connsiteY7" fmla="*/ 2524389 h 5956705"/>
              <a:gd name="connsiteX8" fmla="*/ 5773993 w 14477861"/>
              <a:gd name="connsiteY8" fmla="*/ 3969731 h 5956705"/>
              <a:gd name="connsiteX9" fmla="*/ 6481916 w 14477861"/>
              <a:gd name="connsiteY9" fmla="*/ 2517015 h 5956705"/>
              <a:gd name="connsiteX10" fmla="*/ 7108722 w 14477861"/>
              <a:gd name="connsiteY10" fmla="*/ 4205705 h 5956705"/>
              <a:gd name="connsiteX11" fmla="*/ 7580671 w 14477861"/>
              <a:gd name="connsiteY11" fmla="*/ 2104060 h 5956705"/>
              <a:gd name="connsiteX12" fmla="*/ 8177980 w 14477861"/>
              <a:gd name="connsiteY12" fmla="*/ 5105357 h 5956705"/>
              <a:gd name="connsiteX13" fmla="*/ 8760542 w 14477861"/>
              <a:gd name="connsiteY13" fmla="*/ 909441 h 5956705"/>
              <a:gd name="connsiteX14" fmla="*/ 9180871 w 14477861"/>
              <a:gd name="connsiteY14" fmla="*/ 5953389 h 5956705"/>
              <a:gd name="connsiteX15" fmla="*/ 9618349 w 14477861"/>
              <a:gd name="connsiteY15" fmla="*/ 3614 h 5956705"/>
              <a:gd name="connsiteX16" fmla="*/ 9971474 w 14477861"/>
              <a:gd name="connsiteY16" fmla="*/ 5020712 h 5956705"/>
              <a:gd name="connsiteX17" fmla="*/ 10481449 w 14477861"/>
              <a:gd name="connsiteY17" fmla="*/ 1590252 h 5956705"/>
              <a:gd name="connsiteX18" fmla="*/ 10815638 w 14477861"/>
              <a:gd name="connsiteY18" fmla="*/ 4103324 h 5956705"/>
              <a:gd name="connsiteX19" fmla="*/ 11358099 w 14477861"/>
              <a:gd name="connsiteY19" fmla="*/ 2641052 h 5956705"/>
              <a:gd name="connsiteX20" fmla="*/ 11825049 w 14477861"/>
              <a:gd name="connsiteY20" fmla="*/ 3589961 h 5956705"/>
              <a:gd name="connsiteX21" fmla="*/ 12257392 w 14477861"/>
              <a:gd name="connsiteY21" fmla="*/ 2893240 h 5956705"/>
              <a:gd name="connsiteX22" fmla="*/ 12746173 w 14477861"/>
              <a:gd name="connsiteY22" fmla="*/ 3493740 h 5956705"/>
              <a:gd name="connsiteX23" fmla="*/ 13067376 w 14477861"/>
              <a:gd name="connsiteY23" fmla="*/ 3088751 h 5956705"/>
              <a:gd name="connsiteX24" fmla="*/ 13458402 w 14477861"/>
              <a:gd name="connsiteY24" fmla="*/ 3437880 h 5956705"/>
              <a:gd name="connsiteX25" fmla="*/ 13835461 w 14477861"/>
              <a:gd name="connsiteY25" fmla="*/ 3186506 h 5956705"/>
              <a:gd name="connsiteX26" fmla="*/ 14477861 w 14477861"/>
              <a:gd name="connsiteY26" fmla="*/ 3382018 h 5956705"/>
              <a:gd name="connsiteX0" fmla="*/ 0 w 14477861"/>
              <a:gd name="connsiteY0" fmla="*/ 3969731 h 5956705"/>
              <a:gd name="connsiteX1" fmla="*/ 722671 w 14477861"/>
              <a:gd name="connsiteY1" fmla="*/ 2524389 h 5956705"/>
              <a:gd name="connsiteX2" fmla="*/ 1437967 w 14477861"/>
              <a:gd name="connsiteY2" fmla="*/ 3962357 h 5956705"/>
              <a:gd name="connsiteX3" fmla="*/ 2160638 w 14477861"/>
              <a:gd name="connsiteY3" fmla="*/ 2531763 h 5956705"/>
              <a:gd name="connsiteX4" fmla="*/ 2890684 w 14477861"/>
              <a:gd name="connsiteY4" fmla="*/ 3962357 h 5956705"/>
              <a:gd name="connsiteX5" fmla="*/ 3613355 w 14477861"/>
              <a:gd name="connsiteY5" fmla="*/ 2517015 h 5956705"/>
              <a:gd name="connsiteX6" fmla="*/ 4321277 w 14477861"/>
              <a:gd name="connsiteY6" fmla="*/ 3969731 h 5956705"/>
              <a:gd name="connsiteX7" fmla="*/ 5043948 w 14477861"/>
              <a:gd name="connsiteY7" fmla="*/ 2524389 h 5956705"/>
              <a:gd name="connsiteX8" fmla="*/ 5773993 w 14477861"/>
              <a:gd name="connsiteY8" fmla="*/ 3969731 h 5956705"/>
              <a:gd name="connsiteX9" fmla="*/ 6481916 w 14477861"/>
              <a:gd name="connsiteY9" fmla="*/ 2517015 h 5956705"/>
              <a:gd name="connsiteX10" fmla="*/ 7108722 w 14477861"/>
              <a:gd name="connsiteY10" fmla="*/ 4205705 h 5956705"/>
              <a:gd name="connsiteX11" fmla="*/ 7580671 w 14477861"/>
              <a:gd name="connsiteY11" fmla="*/ 2104060 h 5956705"/>
              <a:gd name="connsiteX12" fmla="*/ 8177980 w 14477861"/>
              <a:gd name="connsiteY12" fmla="*/ 5105357 h 5956705"/>
              <a:gd name="connsiteX13" fmla="*/ 8760542 w 14477861"/>
              <a:gd name="connsiteY13" fmla="*/ 909441 h 5956705"/>
              <a:gd name="connsiteX14" fmla="*/ 9180871 w 14477861"/>
              <a:gd name="connsiteY14" fmla="*/ 5953389 h 5956705"/>
              <a:gd name="connsiteX15" fmla="*/ 9618349 w 14477861"/>
              <a:gd name="connsiteY15" fmla="*/ 3614 h 5956705"/>
              <a:gd name="connsiteX16" fmla="*/ 9971474 w 14477861"/>
              <a:gd name="connsiteY16" fmla="*/ 5020712 h 5956705"/>
              <a:gd name="connsiteX17" fmla="*/ 10481449 w 14477861"/>
              <a:gd name="connsiteY17" fmla="*/ 1590252 h 5956705"/>
              <a:gd name="connsiteX18" fmla="*/ 10815638 w 14477861"/>
              <a:gd name="connsiteY18" fmla="*/ 4103324 h 5956705"/>
              <a:gd name="connsiteX19" fmla="*/ 11358099 w 14477861"/>
              <a:gd name="connsiteY19" fmla="*/ 2641052 h 5956705"/>
              <a:gd name="connsiteX20" fmla="*/ 11825049 w 14477861"/>
              <a:gd name="connsiteY20" fmla="*/ 3589961 h 5956705"/>
              <a:gd name="connsiteX21" fmla="*/ 12257392 w 14477861"/>
              <a:gd name="connsiteY21" fmla="*/ 2893240 h 5956705"/>
              <a:gd name="connsiteX22" fmla="*/ 12746173 w 14477861"/>
              <a:gd name="connsiteY22" fmla="*/ 3493740 h 5956705"/>
              <a:gd name="connsiteX23" fmla="*/ 13142936 w 14477861"/>
              <a:gd name="connsiteY23" fmla="*/ 3088751 h 5956705"/>
              <a:gd name="connsiteX24" fmla="*/ 13458402 w 14477861"/>
              <a:gd name="connsiteY24" fmla="*/ 3437880 h 5956705"/>
              <a:gd name="connsiteX25" fmla="*/ 13835461 w 14477861"/>
              <a:gd name="connsiteY25" fmla="*/ 3186506 h 5956705"/>
              <a:gd name="connsiteX26" fmla="*/ 14477861 w 14477861"/>
              <a:gd name="connsiteY26" fmla="*/ 3382018 h 5956705"/>
              <a:gd name="connsiteX0" fmla="*/ 0 w 14341853"/>
              <a:gd name="connsiteY0" fmla="*/ 3969731 h 5956705"/>
              <a:gd name="connsiteX1" fmla="*/ 722671 w 14341853"/>
              <a:gd name="connsiteY1" fmla="*/ 2524389 h 5956705"/>
              <a:gd name="connsiteX2" fmla="*/ 1437967 w 14341853"/>
              <a:gd name="connsiteY2" fmla="*/ 3962357 h 5956705"/>
              <a:gd name="connsiteX3" fmla="*/ 2160638 w 14341853"/>
              <a:gd name="connsiteY3" fmla="*/ 2531763 h 5956705"/>
              <a:gd name="connsiteX4" fmla="*/ 2890684 w 14341853"/>
              <a:gd name="connsiteY4" fmla="*/ 3962357 h 5956705"/>
              <a:gd name="connsiteX5" fmla="*/ 3613355 w 14341853"/>
              <a:gd name="connsiteY5" fmla="*/ 2517015 h 5956705"/>
              <a:gd name="connsiteX6" fmla="*/ 4321277 w 14341853"/>
              <a:gd name="connsiteY6" fmla="*/ 3969731 h 5956705"/>
              <a:gd name="connsiteX7" fmla="*/ 5043948 w 14341853"/>
              <a:gd name="connsiteY7" fmla="*/ 2524389 h 5956705"/>
              <a:gd name="connsiteX8" fmla="*/ 5773993 w 14341853"/>
              <a:gd name="connsiteY8" fmla="*/ 3969731 h 5956705"/>
              <a:gd name="connsiteX9" fmla="*/ 6481916 w 14341853"/>
              <a:gd name="connsiteY9" fmla="*/ 2517015 h 5956705"/>
              <a:gd name="connsiteX10" fmla="*/ 7108722 w 14341853"/>
              <a:gd name="connsiteY10" fmla="*/ 4205705 h 5956705"/>
              <a:gd name="connsiteX11" fmla="*/ 7580671 w 14341853"/>
              <a:gd name="connsiteY11" fmla="*/ 2104060 h 5956705"/>
              <a:gd name="connsiteX12" fmla="*/ 8177980 w 14341853"/>
              <a:gd name="connsiteY12" fmla="*/ 5105357 h 5956705"/>
              <a:gd name="connsiteX13" fmla="*/ 8760542 w 14341853"/>
              <a:gd name="connsiteY13" fmla="*/ 909441 h 5956705"/>
              <a:gd name="connsiteX14" fmla="*/ 9180871 w 14341853"/>
              <a:gd name="connsiteY14" fmla="*/ 5953389 h 5956705"/>
              <a:gd name="connsiteX15" fmla="*/ 9618349 w 14341853"/>
              <a:gd name="connsiteY15" fmla="*/ 3614 h 5956705"/>
              <a:gd name="connsiteX16" fmla="*/ 9971474 w 14341853"/>
              <a:gd name="connsiteY16" fmla="*/ 5020712 h 5956705"/>
              <a:gd name="connsiteX17" fmla="*/ 10481449 w 14341853"/>
              <a:gd name="connsiteY17" fmla="*/ 1590252 h 5956705"/>
              <a:gd name="connsiteX18" fmla="*/ 10815638 w 14341853"/>
              <a:gd name="connsiteY18" fmla="*/ 4103324 h 5956705"/>
              <a:gd name="connsiteX19" fmla="*/ 11358099 w 14341853"/>
              <a:gd name="connsiteY19" fmla="*/ 2641052 h 5956705"/>
              <a:gd name="connsiteX20" fmla="*/ 11825049 w 14341853"/>
              <a:gd name="connsiteY20" fmla="*/ 3589961 h 5956705"/>
              <a:gd name="connsiteX21" fmla="*/ 12257392 w 14341853"/>
              <a:gd name="connsiteY21" fmla="*/ 2893240 h 5956705"/>
              <a:gd name="connsiteX22" fmla="*/ 12746173 w 14341853"/>
              <a:gd name="connsiteY22" fmla="*/ 3493740 h 5956705"/>
              <a:gd name="connsiteX23" fmla="*/ 13142936 w 14341853"/>
              <a:gd name="connsiteY23" fmla="*/ 3088751 h 5956705"/>
              <a:gd name="connsiteX24" fmla="*/ 13458402 w 14341853"/>
              <a:gd name="connsiteY24" fmla="*/ 3437880 h 5956705"/>
              <a:gd name="connsiteX25" fmla="*/ 13835461 w 14341853"/>
              <a:gd name="connsiteY25" fmla="*/ 3186506 h 5956705"/>
              <a:gd name="connsiteX26" fmla="*/ 14341853 w 14341853"/>
              <a:gd name="connsiteY26" fmla="*/ 3382018 h 595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341853" h="5956705">
                <a:moveTo>
                  <a:pt x="0" y="3969731"/>
                </a:moveTo>
                <a:cubicBezTo>
                  <a:pt x="241505" y="3247674"/>
                  <a:pt x="483010" y="2525618"/>
                  <a:pt x="722671" y="2524389"/>
                </a:cubicBezTo>
                <a:cubicBezTo>
                  <a:pt x="962332" y="2523160"/>
                  <a:pt x="1198306" y="3961128"/>
                  <a:pt x="1437967" y="3962357"/>
                </a:cubicBezTo>
                <a:cubicBezTo>
                  <a:pt x="1677628" y="3963586"/>
                  <a:pt x="1918519" y="2531763"/>
                  <a:pt x="2160638" y="2531763"/>
                </a:cubicBezTo>
                <a:cubicBezTo>
                  <a:pt x="2402757" y="2531763"/>
                  <a:pt x="2648565" y="3964815"/>
                  <a:pt x="2890684" y="3962357"/>
                </a:cubicBezTo>
                <a:cubicBezTo>
                  <a:pt x="3132804" y="3959899"/>
                  <a:pt x="3374923" y="2515786"/>
                  <a:pt x="3613355" y="2517015"/>
                </a:cubicBezTo>
                <a:cubicBezTo>
                  <a:pt x="3851787" y="2518244"/>
                  <a:pt x="4082845" y="3968502"/>
                  <a:pt x="4321277" y="3969731"/>
                </a:cubicBezTo>
                <a:cubicBezTo>
                  <a:pt x="4559709" y="3970960"/>
                  <a:pt x="4801829" y="2524389"/>
                  <a:pt x="5043948" y="2524389"/>
                </a:cubicBezTo>
                <a:cubicBezTo>
                  <a:pt x="5286067" y="2524389"/>
                  <a:pt x="5534332" y="3970960"/>
                  <a:pt x="5773993" y="3969731"/>
                </a:cubicBezTo>
                <a:cubicBezTo>
                  <a:pt x="6013654" y="3968502"/>
                  <a:pt x="6259461" y="2477686"/>
                  <a:pt x="6481916" y="2517015"/>
                </a:cubicBezTo>
                <a:cubicBezTo>
                  <a:pt x="6704371" y="2556344"/>
                  <a:pt x="6925596" y="4274531"/>
                  <a:pt x="7108722" y="4205705"/>
                </a:cubicBezTo>
                <a:cubicBezTo>
                  <a:pt x="7291848" y="4136879"/>
                  <a:pt x="7402461" y="1954118"/>
                  <a:pt x="7580671" y="2104060"/>
                </a:cubicBezTo>
                <a:cubicBezTo>
                  <a:pt x="7758881" y="2254002"/>
                  <a:pt x="7981335" y="5304460"/>
                  <a:pt x="8177980" y="5105357"/>
                </a:cubicBezTo>
                <a:cubicBezTo>
                  <a:pt x="8374625" y="4906254"/>
                  <a:pt x="8593394" y="768102"/>
                  <a:pt x="8760542" y="909441"/>
                </a:cubicBezTo>
                <a:cubicBezTo>
                  <a:pt x="8927691" y="1050780"/>
                  <a:pt x="9037903" y="6104360"/>
                  <a:pt x="9180871" y="5953389"/>
                </a:cubicBezTo>
                <a:cubicBezTo>
                  <a:pt x="9323839" y="5802418"/>
                  <a:pt x="9486582" y="159060"/>
                  <a:pt x="9618349" y="3614"/>
                </a:cubicBezTo>
                <a:cubicBezTo>
                  <a:pt x="9750116" y="-151832"/>
                  <a:pt x="9827624" y="4756272"/>
                  <a:pt x="9971474" y="5020712"/>
                </a:cubicBezTo>
                <a:cubicBezTo>
                  <a:pt x="10115324" y="5285152"/>
                  <a:pt x="10340755" y="1743150"/>
                  <a:pt x="10481449" y="1590252"/>
                </a:cubicBezTo>
                <a:cubicBezTo>
                  <a:pt x="10622143" y="1437354"/>
                  <a:pt x="10669530" y="3928191"/>
                  <a:pt x="10815638" y="4103324"/>
                </a:cubicBezTo>
                <a:cubicBezTo>
                  <a:pt x="10961746" y="4278457"/>
                  <a:pt x="11232738" y="2682839"/>
                  <a:pt x="11358099" y="2641052"/>
                </a:cubicBezTo>
                <a:cubicBezTo>
                  <a:pt x="11483460" y="2599265"/>
                  <a:pt x="11682819" y="3698768"/>
                  <a:pt x="11825049" y="3589961"/>
                </a:cubicBezTo>
                <a:cubicBezTo>
                  <a:pt x="12014498" y="3634320"/>
                  <a:pt x="12075940" y="2918586"/>
                  <a:pt x="12257392" y="2893240"/>
                </a:cubicBezTo>
                <a:cubicBezTo>
                  <a:pt x="12438844" y="2867894"/>
                  <a:pt x="12598582" y="3461155"/>
                  <a:pt x="12746173" y="3493740"/>
                </a:cubicBezTo>
                <a:cubicBezTo>
                  <a:pt x="12893764" y="3526325"/>
                  <a:pt x="13024231" y="3098061"/>
                  <a:pt x="13142936" y="3088751"/>
                </a:cubicBezTo>
                <a:cubicBezTo>
                  <a:pt x="13261641" y="3079441"/>
                  <a:pt x="13342981" y="3421588"/>
                  <a:pt x="13458402" y="3437880"/>
                </a:cubicBezTo>
                <a:cubicBezTo>
                  <a:pt x="13573823" y="3454172"/>
                  <a:pt x="13688219" y="3195816"/>
                  <a:pt x="13835461" y="3186506"/>
                </a:cubicBezTo>
                <a:cubicBezTo>
                  <a:pt x="13982703" y="3177196"/>
                  <a:pt x="14127720" y="3316847"/>
                  <a:pt x="14341853" y="3382018"/>
                </a:cubicBezTo>
              </a:path>
            </a:pathLst>
          </a:custGeom>
          <a:noFill/>
          <a:ln w="47625">
            <a:gradFill flip="none" rotWithShape="1">
              <a:gsLst>
                <a:gs pos="0">
                  <a:srgbClr val="FF99CC"/>
                </a:gs>
                <a:gs pos="64000">
                  <a:srgbClr val="FF99CC"/>
                </a:gs>
                <a:gs pos="67000">
                  <a:schemeClr val="tx2">
                    <a:lumMod val="90000"/>
                    <a:lumOff val="10000"/>
                  </a:schemeClr>
                </a:gs>
                <a:gs pos="78000">
                  <a:schemeClr val="tx2">
                    <a:lumMod val="90000"/>
                    <a:lumOff val="10000"/>
                  </a:schemeClr>
                </a:gs>
                <a:gs pos="65000">
                  <a:srgbClr val="FFFFCC"/>
                </a:gs>
                <a:gs pos="81000">
                  <a:srgbClr val="FFFFCC"/>
                </a:gs>
                <a:gs pos="85000">
                  <a:srgbClr val="00B492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CCAE0A7-D227-472C-96A3-FE57AA5C176F}"/>
              </a:ext>
            </a:extLst>
          </p:cNvPr>
          <p:cNvGrpSpPr>
            <a:grpSpLocks noChangeAspect="1"/>
          </p:cNvGrpSpPr>
          <p:nvPr/>
        </p:nvGrpSpPr>
        <p:grpSpPr>
          <a:xfrm>
            <a:off x="1370000" y="5895780"/>
            <a:ext cx="934317" cy="519073"/>
            <a:chOff x="1361050" y="4164234"/>
            <a:chExt cx="2183495" cy="1213070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D46020E7-4613-5D53-1DE8-3E65602054E3}"/>
                </a:ext>
              </a:extLst>
            </p:cNvPr>
            <p:cNvSpPr/>
            <p:nvPr/>
          </p:nvSpPr>
          <p:spPr>
            <a:xfrm>
              <a:off x="1538781" y="4770769"/>
              <a:ext cx="468336" cy="468336"/>
            </a:xfrm>
            <a:prstGeom prst="ellipse">
              <a:avLst/>
            </a:prstGeom>
            <a:gradFill flip="none" rotWithShape="1">
              <a:gsLst>
                <a:gs pos="91000">
                  <a:srgbClr val="FF89C4"/>
                </a:gs>
                <a:gs pos="33000">
                  <a:srgbClr val="FF89C4"/>
                </a:gs>
                <a:gs pos="64000">
                  <a:srgbClr val="FF53A9"/>
                </a:gs>
                <a:gs pos="4000">
                  <a:srgbClr val="FF99C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92" name="Arc 91">
              <a:extLst>
                <a:ext uri="{FF2B5EF4-FFF2-40B4-BE49-F238E27FC236}">
                  <a16:creationId xmlns:a16="http://schemas.microsoft.com/office/drawing/2014/main" id="{450B6302-8B5D-FB27-AFD5-403DC286D1C1}"/>
                </a:ext>
              </a:extLst>
            </p:cNvPr>
            <p:cNvSpPr/>
            <p:nvPr/>
          </p:nvSpPr>
          <p:spPr>
            <a:xfrm>
              <a:off x="1715745" y="4164234"/>
              <a:ext cx="1828800" cy="1213070"/>
            </a:xfrm>
            <a:prstGeom prst="arc">
              <a:avLst>
                <a:gd name="adj1" fmla="val 10618774"/>
                <a:gd name="adj2" fmla="val 17096080"/>
              </a:avLst>
            </a:prstGeom>
            <a:ln w="31750">
              <a:gradFill flip="none" rotWithShape="1">
                <a:gsLst>
                  <a:gs pos="0">
                    <a:srgbClr val="FF53A9"/>
                  </a:gs>
                  <a:gs pos="23000">
                    <a:srgbClr val="FF99CC"/>
                  </a:gs>
                  <a:gs pos="64000">
                    <a:srgbClr val="FF99CC"/>
                  </a:gs>
                  <a:gs pos="96000">
                    <a:schemeClr val="bg1"/>
                  </a:gs>
                  <a:gs pos="86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98A6DD35-58AE-27C2-4B69-6DAADC317185}"/>
                </a:ext>
              </a:extLst>
            </p:cNvPr>
            <p:cNvSpPr/>
            <p:nvPr/>
          </p:nvSpPr>
          <p:spPr>
            <a:xfrm>
              <a:off x="2866121" y="4179222"/>
              <a:ext cx="468336" cy="468336"/>
            </a:xfrm>
            <a:prstGeom prst="ellipse">
              <a:avLst/>
            </a:prstGeom>
            <a:gradFill flip="none" rotWithShape="1">
              <a:gsLst>
                <a:gs pos="91000">
                  <a:srgbClr val="FF89C4"/>
                </a:gs>
                <a:gs pos="33000">
                  <a:srgbClr val="FF89C4"/>
                </a:gs>
                <a:gs pos="64000">
                  <a:srgbClr val="FF53A9"/>
                </a:gs>
                <a:gs pos="4000">
                  <a:srgbClr val="FF99C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94" name="Arc 93">
              <a:extLst>
                <a:ext uri="{FF2B5EF4-FFF2-40B4-BE49-F238E27FC236}">
                  <a16:creationId xmlns:a16="http://schemas.microsoft.com/office/drawing/2014/main" id="{ABA2FE9D-1E2E-BCFA-FA8F-7F8CBAC3E4A4}"/>
                </a:ext>
              </a:extLst>
            </p:cNvPr>
            <p:cNvSpPr/>
            <p:nvPr/>
          </p:nvSpPr>
          <p:spPr>
            <a:xfrm rot="10399858">
              <a:off x="1361050" y="4164234"/>
              <a:ext cx="1828800" cy="1213070"/>
            </a:xfrm>
            <a:prstGeom prst="arc">
              <a:avLst>
                <a:gd name="adj1" fmla="val 10618774"/>
                <a:gd name="adj2" fmla="val 17096080"/>
              </a:avLst>
            </a:prstGeom>
            <a:ln w="31750">
              <a:gradFill flip="none" rotWithShape="1">
                <a:gsLst>
                  <a:gs pos="0">
                    <a:srgbClr val="FF53A9"/>
                  </a:gs>
                  <a:gs pos="23000">
                    <a:srgbClr val="FF99CC"/>
                  </a:gs>
                  <a:gs pos="64000">
                    <a:srgbClr val="FF99CC"/>
                  </a:gs>
                  <a:gs pos="96000">
                    <a:schemeClr val="bg1"/>
                  </a:gs>
                  <a:gs pos="86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97" name="Freeform: Shape 19">
            <a:extLst>
              <a:ext uri="{FF2B5EF4-FFF2-40B4-BE49-F238E27FC236}">
                <a16:creationId xmlns:a16="http://schemas.microsoft.com/office/drawing/2014/main" id="{F5FD7925-7614-8CFC-B8ED-5A9FFBB0B5FE}"/>
              </a:ext>
            </a:extLst>
          </p:cNvPr>
          <p:cNvSpPr>
            <a:spLocks noChangeAspect="1"/>
          </p:cNvSpPr>
          <p:nvPr/>
        </p:nvSpPr>
        <p:spPr>
          <a:xfrm>
            <a:off x="4363896" y="5980486"/>
            <a:ext cx="400298" cy="400702"/>
          </a:xfrm>
          <a:custGeom>
            <a:avLst/>
            <a:gdLst>
              <a:gd name="connsiteX0" fmla="*/ 296958 w 906984"/>
              <a:gd name="connsiteY0" fmla="*/ 0 h 907900"/>
              <a:gd name="connsiteX1" fmla="*/ 587883 w 906984"/>
              <a:gd name="connsiteY1" fmla="*/ 237111 h 907900"/>
              <a:gd name="connsiteX2" fmla="*/ 592535 w 906984"/>
              <a:gd name="connsiteY2" fmla="*/ 283254 h 907900"/>
              <a:gd name="connsiteX3" fmla="*/ 594559 w 906984"/>
              <a:gd name="connsiteY3" fmla="*/ 283050 h 907900"/>
              <a:gd name="connsiteX4" fmla="*/ 906984 w 906984"/>
              <a:gd name="connsiteY4" fmla="*/ 595475 h 907900"/>
              <a:gd name="connsiteX5" fmla="*/ 594559 w 906984"/>
              <a:gd name="connsiteY5" fmla="*/ 907900 h 907900"/>
              <a:gd name="connsiteX6" fmla="*/ 282134 w 906984"/>
              <a:gd name="connsiteY6" fmla="*/ 595475 h 907900"/>
              <a:gd name="connsiteX7" fmla="*/ 282439 w 906984"/>
              <a:gd name="connsiteY7" fmla="*/ 592452 h 907900"/>
              <a:gd name="connsiteX8" fmla="*/ 237110 w 906984"/>
              <a:gd name="connsiteY8" fmla="*/ 587883 h 907900"/>
              <a:gd name="connsiteX9" fmla="*/ 0 w 906984"/>
              <a:gd name="connsiteY9" fmla="*/ 296958 h 907900"/>
              <a:gd name="connsiteX10" fmla="*/ 296958 w 906984"/>
              <a:gd name="connsiteY10" fmla="*/ 0 h 90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6984" h="907900">
                <a:moveTo>
                  <a:pt x="296958" y="0"/>
                </a:moveTo>
                <a:cubicBezTo>
                  <a:pt x="440463" y="0"/>
                  <a:pt x="560193" y="101792"/>
                  <a:pt x="587883" y="237111"/>
                </a:cubicBezTo>
                <a:lnTo>
                  <a:pt x="592535" y="283254"/>
                </a:lnTo>
                <a:lnTo>
                  <a:pt x="594559" y="283050"/>
                </a:lnTo>
                <a:cubicBezTo>
                  <a:pt x="767107" y="283050"/>
                  <a:pt x="906984" y="422927"/>
                  <a:pt x="906984" y="595475"/>
                </a:cubicBezTo>
                <a:cubicBezTo>
                  <a:pt x="906984" y="768023"/>
                  <a:pt x="767107" y="907900"/>
                  <a:pt x="594559" y="907900"/>
                </a:cubicBezTo>
                <a:cubicBezTo>
                  <a:pt x="422011" y="907900"/>
                  <a:pt x="282134" y="768023"/>
                  <a:pt x="282134" y="595475"/>
                </a:cubicBezTo>
                <a:lnTo>
                  <a:pt x="282439" y="592452"/>
                </a:lnTo>
                <a:lnTo>
                  <a:pt x="237110" y="587883"/>
                </a:lnTo>
                <a:cubicBezTo>
                  <a:pt x="101792" y="560193"/>
                  <a:pt x="0" y="440462"/>
                  <a:pt x="0" y="296958"/>
                </a:cubicBezTo>
                <a:cubicBezTo>
                  <a:pt x="0" y="132953"/>
                  <a:pt x="132953" y="0"/>
                  <a:pt x="296958" y="0"/>
                </a:cubicBezTo>
                <a:close/>
              </a:path>
            </a:pathLst>
          </a:custGeom>
          <a:gradFill flip="none" rotWithShape="1">
            <a:gsLst>
              <a:gs pos="94000">
                <a:schemeClr val="accent1">
                  <a:lumMod val="50000"/>
                </a:schemeClr>
              </a:gs>
              <a:gs pos="23000">
                <a:srgbClr val="0F4259"/>
              </a:gs>
              <a:gs pos="84000">
                <a:srgbClr val="113753"/>
              </a:gs>
              <a:gs pos="67000">
                <a:schemeClr val="accent1">
                  <a:lumMod val="50000"/>
                </a:schemeClr>
              </a:gs>
              <a:gs pos="4000">
                <a:srgbClr val="13536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CH" dirty="0"/>
          </a:p>
        </p:txBody>
      </p:sp>
      <p:sp>
        <p:nvSpPr>
          <p:cNvPr id="98" name="Freeform: Shape 20">
            <a:extLst>
              <a:ext uri="{FF2B5EF4-FFF2-40B4-BE49-F238E27FC236}">
                <a16:creationId xmlns:a16="http://schemas.microsoft.com/office/drawing/2014/main" id="{3C907E07-7C15-35F5-55FB-C74414E25F0D}"/>
              </a:ext>
            </a:extLst>
          </p:cNvPr>
          <p:cNvSpPr>
            <a:spLocks noChangeAspect="1"/>
          </p:cNvSpPr>
          <p:nvPr/>
        </p:nvSpPr>
        <p:spPr>
          <a:xfrm>
            <a:off x="5576126" y="5984581"/>
            <a:ext cx="377673" cy="341470"/>
          </a:xfrm>
          <a:custGeom>
            <a:avLst/>
            <a:gdLst>
              <a:gd name="connsiteX0" fmla="*/ 341145 w 704710"/>
              <a:gd name="connsiteY0" fmla="*/ 0 h 637158"/>
              <a:gd name="connsiteX1" fmla="*/ 491764 w 704710"/>
              <a:gd name="connsiteY1" fmla="*/ 54408 h 637158"/>
              <a:gd name="connsiteX2" fmla="*/ 502577 w 704710"/>
              <a:gd name="connsiteY2" fmla="*/ 64959 h 637158"/>
              <a:gd name="connsiteX3" fmla="*/ 549360 w 704710"/>
              <a:gd name="connsiteY3" fmla="*/ 85009 h 637158"/>
              <a:gd name="connsiteX4" fmla="*/ 704710 w 704710"/>
              <a:gd name="connsiteY4" fmla="*/ 315704 h 637158"/>
              <a:gd name="connsiteX5" fmla="*/ 549360 w 704710"/>
              <a:gd name="connsiteY5" fmla="*/ 546399 h 637158"/>
              <a:gd name="connsiteX6" fmla="*/ 513085 w 704710"/>
              <a:gd name="connsiteY6" fmla="*/ 561945 h 637158"/>
              <a:gd name="connsiteX7" fmla="*/ 491764 w 704710"/>
              <a:gd name="connsiteY7" fmla="*/ 582750 h 637158"/>
              <a:gd name="connsiteX8" fmla="*/ 341145 w 704710"/>
              <a:gd name="connsiteY8" fmla="*/ 637158 h 637158"/>
              <a:gd name="connsiteX9" fmla="*/ 150658 w 704710"/>
              <a:gd name="connsiteY9" fmla="*/ 543848 h 637158"/>
              <a:gd name="connsiteX10" fmla="*/ 150010 w 704710"/>
              <a:gd name="connsiteY10" fmla="*/ 542921 h 637158"/>
              <a:gd name="connsiteX11" fmla="*/ 103203 w 704710"/>
              <a:gd name="connsiteY11" fmla="*/ 512428 h 637158"/>
              <a:gd name="connsiteX12" fmla="*/ 0 w 704710"/>
              <a:gd name="connsiteY12" fmla="*/ 315704 h 637158"/>
              <a:gd name="connsiteX13" fmla="*/ 155350 w 704710"/>
              <a:gd name="connsiteY13" fmla="*/ 85009 h 637158"/>
              <a:gd name="connsiteX14" fmla="*/ 162153 w 704710"/>
              <a:gd name="connsiteY14" fmla="*/ 82093 h 637158"/>
              <a:gd name="connsiteX15" fmla="*/ 190526 w 704710"/>
              <a:gd name="connsiteY15" fmla="*/ 54408 h 637158"/>
              <a:gd name="connsiteX16" fmla="*/ 341145 w 704710"/>
              <a:gd name="connsiteY16" fmla="*/ 0 h 637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04710" h="637158">
                <a:moveTo>
                  <a:pt x="341145" y="0"/>
                </a:moveTo>
                <a:cubicBezTo>
                  <a:pt x="396938" y="0"/>
                  <a:pt x="448769" y="20058"/>
                  <a:pt x="491764" y="54408"/>
                </a:cubicBezTo>
                <a:lnTo>
                  <a:pt x="502577" y="64959"/>
                </a:lnTo>
                <a:lnTo>
                  <a:pt x="549360" y="85009"/>
                </a:lnTo>
                <a:cubicBezTo>
                  <a:pt x="643087" y="135005"/>
                  <a:pt x="704710" y="219672"/>
                  <a:pt x="704710" y="315704"/>
                </a:cubicBezTo>
                <a:cubicBezTo>
                  <a:pt x="704710" y="411736"/>
                  <a:pt x="643087" y="496403"/>
                  <a:pt x="549360" y="546399"/>
                </a:cubicBezTo>
                <a:lnTo>
                  <a:pt x="513085" y="561945"/>
                </a:lnTo>
                <a:lnTo>
                  <a:pt x="491764" y="582750"/>
                </a:lnTo>
                <a:cubicBezTo>
                  <a:pt x="448769" y="617100"/>
                  <a:pt x="396938" y="637158"/>
                  <a:pt x="341145" y="637158"/>
                </a:cubicBezTo>
                <a:cubicBezTo>
                  <a:pt x="266755" y="637158"/>
                  <a:pt x="199408" y="601500"/>
                  <a:pt x="150658" y="543848"/>
                </a:cubicBezTo>
                <a:lnTo>
                  <a:pt x="150010" y="542921"/>
                </a:lnTo>
                <a:lnTo>
                  <a:pt x="103203" y="512428"/>
                </a:lnTo>
                <a:cubicBezTo>
                  <a:pt x="39439" y="462082"/>
                  <a:pt x="0" y="392530"/>
                  <a:pt x="0" y="315704"/>
                </a:cubicBezTo>
                <a:cubicBezTo>
                  <a:pt x="0" y="219672"/>
                  <a:pt x="61623" y="135005"/>
                  <a:pt x="155350" y="85009"/>
                </a:cubicBezTo>
                <a:lnTo>
                  <a:pt x="162153" y="82093"/>
                </a:lnTo>
                <a:lnTo>
                  <a:pt x="190526" y="54408"/>
                </a:lnTo>
                <a:cubicBezTo>
                  <a:pt x="233521" y="20058"/>
                  <a:pt x="285353" y="0"/>
                  <a:pt x="341145" y="0"/>
                </a:cubicBezTo>
                <a:close/>
              </a:path>
            </a:pathLst>
          </a:custGeom>
          <a:gradFill flip="none" rotWithShape="1">
            <a:gsLst>
              <a:gs pos="72000">
                <a:srgbClr val="008080"/>
              </a:gs>
              <a:gs pos="33000">
                <a:srgbClr val="049E84"/>
              </a:gs>
              <a:gs pos="52000">
                <a:srgbClr val="049E84"/>
              </a:gs>
              <a:gs pos="8000">
                <a:srgbClr val="00B49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CH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EAD398E-53CA-3797-6503-525D5FB52402}"/>
              </a:ext>
            </a:extLst>
          </p:cNvPr>
          <p:cNvSpPr txBox="1"/>
          <p:nvPr/>
        </p:nvSpPr>
        <p:spPr>
          <a:xfrm>
            <a:off x="199082" y="4783503"/>
            <a:ext cx="3317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Quasi-circular waveform model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920C20A-A1FA-71B0-89E5-067AABAB2628}"/>
              </a:ext>
            </a:extLst>
          </p:cNvPr>
          <p:cNvSpPr txBox="1"/>
          <p:nvPr/>
        </p:nvSpPr>
        <p:spPr>
          <a:xfrm>
            <a:off x="1451932" y="6432584"/>
            <a:ext cx="758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FF55AB"/>
                </a:solidFill>
              </a:rPr>
              <a:t>Inspiral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3188371-4AB3-6117-F00B-688437172C50}"/>
              </a:ext>
            </a:extLst>
          </p:cNvPr>
          <p:cNvSpPr txBox="1"/>
          <p:nvPr/>
        </p:nvSpPr>
        <p:spPr>
          <a:xfrm>
            <a:off x="4173393" y="6432584"/>
            <a:ext cx="715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C394D"/>
                </a:solidFill>
              </a:rPr>
              <a:t>Merger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702CABC-D4D8-50F7-9945-AFEB9EEAB63E}"/>
              </a:ext>
            </a:extLst>
          </p:cNvPr>
          <p:cNvSpPr txBox="1"/>
          <p:nvPr/>
        </p:nvSpPr>
        <p:spPr>
          <a:xfrm>
            <a:off x="5386703" y="6432584"/>
            <a:ext cx="949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08080"/>
                </a:solidFill>
              </a:rPr>
              <a:t>Ringdown</a:t>
            </a:r>
          </a:p>
        </p:txBody>
      </p:sp>
      <p:sp>
        <p:nvSpPr>
          <p:cNvPr id="103" name="Slide Number Placeholder 3">
            <a:extLst>
              <a:ext uri="{FF2B5EF4-FFF2-40B4-BE49-F238E27FC236}">
                <a16:creationId xmlns:a16="http://schemas.microsoft.com/office/drawing/2014/main" id="{A48D6AB8-E052-16C8-4F10-821486B9F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7997AFB7-8B30-494C-9463-70596555EE5C}" type="slidenum">
              <a:rPr lang="en-CH" smtClean="0"/>
              <a:t>3</a:t>
            </a:fld>
            <a:endParaRPr lang="en-CH"/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713011F7-2492-78B2-0125-D03A20F973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9140" y="20487148"/>
            <a:ext cx="7772400" cy="6045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AAFF02-3FA9-5BBD-5BA8-978191DAE480}"/>
              </a:ext>
            </a:extLst>
          </p:cNvPr>
          <p:cNvSpPr txBox="1"/>
          <p:nvPr/>
        </p:nvSpPr>
        <p:spPr>
          <a:xfrm>
            <a:off x="4983673" y="4013944"/>
            <a:ext cx="1725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Detectable in the future!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3A843C-1190-90F0-F652-C87ACE95689D}"/>
              </a:ext>
            </a:extLst>
          </p:cNvPr>
          <p:cNvSpPr txBox="1"/>
          <p:nvPr/>
        </p:nvSpPr>
        <p:spPr>
          <a:xfrm>
            <a:off x="288531" y="3371717"/>
            <a:ext cx="1725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Currently detectable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0D8457-FF94-8CFC-31F8-897377B01D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7185" y="959973"/>
            <a:ext cx="3415886" cy="265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3188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F72B0-A1A4-57D1-68DF-8C12BDB3F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3A83E7F-B1FE-9A25-8620-A63793E34E8C}"/>
              </a:ext>
            </a:extLst>
          </p:cNvPr>
          <p:cNvSpPr/>
          <p:nvPr/>
        </p:nvSpPr>
        <p:spPr>
          <a:xfrm>
            <a:off x="420000" y="3803968"/>
            <a:ext cx="9988920" cy="2916249"/>
          </a:xfrm>
          <a:prstGeom prst="rect">
            <a:avLst/>
          </a:prstGeom>
          <a:solidFill>
            <a:schemeClr val="accent5">
              <a:lumMod val="60000"/>
              <a:lumOff val="40000"/>
              <a:alpha val="1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8EDA51-D2CB-7B2D-D000-AB130489AACD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Two-point shockwave response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7B52C6-7C1C-4B5D-0CE8-981773E1F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30</a:t>
            </a:fld>
            <a:endParaRPr lang="en-CH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D318916-6801-2FF8-6A20-DD35754FDE5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9799" y="2466891"/>
            <a:ext cx="6840000" cy="73764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6F3A3BF3-9220-6A55-49B0-524ABAA8D24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3" name="Picture 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$\mR_{\mu\nu\rho\sigma}(k_{1},k_{2}) =$&#10;&#10;&#10;\end{document}" title="IguanaTex Picture Display">
            <a:extLst>
              <a:ext uri="{FF2B5EF4-FFF2-40B4-BE49-F238E27FC236}">
                <a16:creationId xmlns:a16="http://schemas.microsoft.com/office/drawing/2014/main" id="{113BB44F-78B7-279D-95A7-B4772B17164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04283" y="1377641"/>
            <a:ext cx="1739392" cy="266192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4C549D5F-4261-09AA-50B7-0406E7B4F1F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43675" y="1096973"/>
            <a:ext cx="5555100" cy="89532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6B0DCF-2B5B-A906-64E8-42491F90D40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06391" y="2542693"/>
            <a:ext cx="3051610" cy="73921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67FAB92-21C3-4AD6-4F0D-FFA3C4D427FF}"/>
              </a:ext>
            </a:extLst>
          </p:cNvPr>
          <p:cNvSpPr/>
          <p:nvPr/>
        </p:nvSpPr>
        <p:spPr>
          <a:xfrm>
            <a:off x="8369101" y="1697949"/>
            <a:ext cx="3390899" cy="1676390"/>
          </a:xfrm>
          <a:prstGeom prst="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2A2DC8-D142-50B6-B964-224C095B9EE3}"/>
              </a:ext>
            </a:extLst>
          </p:cNvPr>
          <p:cNvSpPr txBox="1"/>
          <p:nvPr/>
        </p:nvSpPr>
        <p:spPr>
          <a:xfrm>
            <a:off x="8506391" y="1776107"/>
            <a:ext cx="2477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Shockwave self-energy vertices truncate: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FF11014-3E89-F07A-5189-C7B48C5292A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4283" y="4469771"/>
            <a:ext cx="8265397" cy="20663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C9CEB1-CB7B-87D0-5E2F-8E897B59232C}"/>
              </a:ext>
            </a:extLst>
          </p:cNvPr>
          <p:cNvSpPr txBox="1"/>
          <p:nvPr/>
        </p:nvSpPr>
        <p:spPr>
          <a:xfrm>
            <a:off x="3608228" y="3842930"/>
            <a:ext cx="361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Large class of </a:t>
            </a:r>
            <a:r>
              <a:rPr lang="en-CH" b="1" dirty="0"/>
              <a:t>vanishing diagrams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36F76D5B-423D-615F-3C9F-418A4C19B11C}"/>
              </a:ext>
            </a:extLst>
          </p:cNvPr>
          <p:cNvSpPr/>
          <p:nvPr/>
        </p:nvSpPr>
        <p:spPr>
          <a:xfrm>
            <a:off x="9273338" y="4343512"/>
            <a:ext cx="406806" cy="2192608"/>
          </a:xfrm>
          <a:prstGeom prst="rightBrac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2" name="Picture 21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=0$&#10;&#10;\end{document}" title="IguanaTex Picture Display">
            <a:extLst>
              <a:ext uri="{FF2B5EF4-FFF2-40B4-BE49-F238E27FC236}">
                <a16:creationId xmlns:a16="http://schemas.microsoft.com/office/drawing/2014/main" id="{E29268A2-5FEC-5D64-0C6F-304B9D8AF2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861147" y="5350982"/>
            <a:ext cx="369824" cy="17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85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4" grpId="0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18833-0733-E120-76BB-DC3685BFD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18D1CFA-8DC8-761A-44EC-5C027C3715BB}"/>
              </a:ext>
            </a:extLst>
          </p:cNvPr>
          <p:cNvSpPr/>
          <p:nvPr/>
        </p:nvSpPr>
        <p:spPr>
          <a:xfrm>
            <a:off x="8328752" y="983582"/>
            <a:ext cx="3726089" cy="1366974"/>
          </a:xfrm>
          <a:prstGeom prst="rect">
            <a:avLst/>
          </a:prstGeom>
          <a:solidFill>
            <a:schemeClr val="accent5">
              <a:lumMod val="60000"/>
              <a:lumOff val="40000"/>
              <a:alpha val="1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E42E08C-C894-5757-C738-435BF22C1F9E}"/>
              </a:ext>
            </a:extLst>
          </p:cNvPr>
          <p:cNvSpPr/>
          <p:nvPr/>
        </p:nvSpPr>
        <p:spPr>
          <a:xfrm>
            <a:off x="517048" y="5659774"/>
            <a:ext cx="2434441" cy="985652"/>
          </a:xfrm>
          <a:prstGeom prst="roundRect">
            <a:avLst/>
          </a:prstGeom>
          <a:solidFill>
            <a:srgbClr val="409F9F">
              <a:alpha val="20000"/>
            </a:srgbClr>
          </a:solidFill>
          <a:ln>
            <a:solidFill>
              <a:srgbClr val="409F9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74776793-9871-EECA-9B86-2D4682F43B6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2043" y="2596124"/>
            <a:ext cx="8587218" cy="380373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F431D1-64AF-9C65-9544-52314ADF2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31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64EDBD-342F-8111-BBE9-CB1953BE3501}"/>
              </a:ext>
            </a:extLst>
          </p:cNvPr>
          <p:cNvSpPr txBox="1"/>
          <p:nvPr/>
        </p:nvSpPr>
        <p:spPr>
          <a:xfrm>
            <a:off x="604283" y="2076961"/>
            <a:ext cx="3139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b="1" dirty="0"/>
              <a:t>All-order expansion in PM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E02BAFC9-A674-B641-CC38-27E49B2FC37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29" name="Picture 28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\begin{align*}&#10;\Sigma_{\mathrm{sum}}^{\mn\ab}(k_1,k_2)&#10;\end{align*}&#10;\end{document}" title="IguanaTex Picture Display">
            <a:extLst>
              <a:ext uri="{FF2B5EF4-FFF2-40B4-BE49-F238E27FC236}">
                <a16:creationId xmlns:a16="http://schemas.microsoft.com/office/drawing/2014/main" id="{0DD19733-A6AE-4DB7-3DEC-18A1716E8CB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254598" y="6028847"/>
            <a:ext cx="1446784" cy="29464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BA8435E-9918-A237-5117-DB9182CDD5D0}"/>
              </a:ext>
            </a:extLst>
          </p:cNvPr>
          <p:cNvCxnSpPr/>
          <p:nvPr/>
        </p:nvCxnSpPr>
        <p:spPr>
          <a:xfrm>
            <a:off x="3199008" y="6152600"/>
            <a:ext cx="771525" cy="0"/>
          </a:xfrm>
          <a:prstGeom prst="straightConnector1">
            <a:avLst/>
          </a:prstGeom>
          <a:ln>
            <a:solidFill>
              <a:srgbClr val="409F9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ight Brace 12">
            <a:extLst>
              <a:ext uri="{FF2B5EF4-FFF2-40B4-BE49-F238E27FC236}">
                <a16:creationId xmlns:a16="http://schemas.microsoft.com/office/drawing/2014/main" id="{37774AB8-CD82-9332-308E-DCF5988F12F6}"/>
              </a:ext>
            </a:extLst>
          </p:cNvPr>
          <p:cNvSpPr/>
          <p:nvPr/>
        </p:nvSpPr>
        <p:spPr>
          <a:xfrm>
            <a:off x="9342633" y="2596124"/>
            <a:ext cx="428625" cy="2961714"/>
          </a:xfrm>
          <a:prstGeom prst="rightBrace">
            <a:avLst/>
          </a:prstGeom>
          <a:ln>
            <a:solidFill>
              <a:srgbClr val="B3181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565DC2-17B0-49BE-8B0B-A888F664AF51}"/>
              </a:ext>
            </a:extLst>
          </p:cNvPr>
          <p:cNvSpPr txBox="1"/>
          <p:nvPr/>
        </p:nvSpPr>
        <p:spPr>
          <a:xfrm>
            <a:off x="4095528" y="5989393"/>
            <a:ext cx="1130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409F9F"/>
                </a:solidFill>
              </a:rPr>
              <a:t>Resum to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406A00-AEC6-D70B-A4CF-3D9FC59FB539}"/>
              </a:ext>
            </a:extLst>
          </p:cNvPr>
          <p:cNvSpPr txBox="1"/>
          <p:nvPr/>
        </p:nvSpPr>
        <p:spPr>
          <a:xfrm>
            <a:off x="9884630" y="3403852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B31815"/>
                </a:solidFill>
              </a:rPr>
              <a:t>3PM exact</a:t>
            </a:r>
          </a:p>
          <a:p>
            <a:r>
              <a:rPr lang="en-CH" dirty="0">
                <a:solidFill>
                  <a:srgbClr val="B31815"/>
                </a:solidFill>
              </a:rPr>
              <a:t>remainder</a:t>
            </a:r>
          </a:p>
        </p:txBody>
      </p:sp>
      <p:pic>
        <p:nvPicPr>
          <p:cNvPr id="24" name="Picture 2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Maroon}&#10;\begin{align*}&#10;\Sigma_{\mathrm{rem}}^{\mn\ab}(k_1,k_2)&#10;\end{align*}&#10;&#10;&#10;\end{document}" title="IguanaTex Picture Display">
            <a:extLst>
              <a:ext uri="{FF2B5EF4-FFF2-40B4-BE49-F238E27FC236}">
                <a16:creationId xmlns:a16="http://schemas.microsoft.com/office/drawing/2014/main" id="{EAA964BD-E035-AA70-0400-4141D0D6D98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998052" y="4050183"/>
            <a:ext cx="1446784" cy="294640"/>
          </a:xfrm>
          <a:prstGeom prst="rect">
            <a:avLst/>
          </a:prstGeom>
        </p:spPr>
      </p:pic>
      <p:pic>
        <p:nvPicPr>
          <p:cNvPr id="26" name="Picture 2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$\mR_{\mu\nu\rho\sigma}(k_{1},k_{2}) =$&#10;&#10;&#10;\end{document}" title="IguanaTex Picture Display">
            <a:extLst>
              <a:ext uri="{FF2B5EF4-FFF2-40B4-BE49-F238E27FC236}">
                <a16:creationId xmlns:a16="http://schemas.microsoft.com/office/drawing/2014/main" id="{F3F75638-518A-9C3F-92FA-02C7FA41A33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04283" y="1377641"/>
            <a:ext cx="1739392" cy="266192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8A81E754-0B22-376E-160C-E52192B3BF9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43675" y="1096973"/>
            <a:ext cx="5555100" cy="89532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EBB6CD1B-FB75-2781-BB45-B1066912045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535456" y="1142630"/>
            <a:ext cx="3398676" cy="849669"/>
          </a:xfrm>
          <a:prstGeom prst="rect">
            <a:avLst/>
          </a:prstGeom>
        </p:spPr>
      </p:pic>
      <p:pic>
        <p:nvPicPr>
          <p:cNvPr id="9" name="Picture 8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=0$&#10;&#10;\end{document}" title="IguanaTex Picture Display">
            <a:extLst>
              <a:ext uri="{FF2B5EF4-FFF2-40B4-BE49-F238E27FC236}">
                <a16:creationId xmlns:a16="http://schemas.microsoft.com/office/drawing/2014/main" id="{DA9E1676-6D0F-1857-F0D9-2D6A99E563C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0117946" y="2123647"/>
            <a:ext cx="258877" cy="1209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7DCEFF-CC15-75E7-FA36-76AFA02FAD6A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Two-point shockwave response</a:t>
            </a:r>
          </a:p>
        </p:txBody>
      </p:sp>
    </p:spTree>
    <p:extLst>
      <p:ext uri="{BB962C8B-B14F-4D97-AF65-F5344CB8AC3E}">
        <p14:creationId xmlns:p14="http://schemas.microsoft.com/office/powerpoint/2010/main" val="178947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3" grpId="0" animBg="1"/>
      <p:bldP spid="15" grpId="0"/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3EB81-E67C-FCC0-2181-65661F7C9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0D8A35-B5DB-A347-E09E-1F8D51D82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32</a:t>
            </a:fld>
            <a:endParaRPr lang="en-CH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8A24630-721C-2BE5-9293-33D99090B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2116" y="8346475"/>
            <a:ext cx="10515600" cy="65818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H" sz="1800" dirty="0"/>
          </a:p>
          <a:p>
            <a:pPr marL="0" indent="0">
              <a:buNone/>
            </a:pPr>
            <a:endParaRPr lang="en-CH" sz="1800" dirty="0"/>
          </a:p>
          <a:p>
            <a:endParaRPr lang="en-CH" sz="1800" dirty="0"/>
          </a:p>
          <a:p>
            <a:endParaRPr lang="en-CH" sz="1800" dirty="0"/>
          </a:p>
          <a:p>
            <a:pPr marL="0" indent="0">
              <a:buNone/>
            </a:pPr>
            <a:endParaRPr lang="en-CH" sz="1800" dirty="0"/>
          </a:p>
          <a:p>
            <a:r>
              <a:rPr lang="en-CH" sz="1800" dirty="0"/>
              <a:t>… simplifies at 4PM and beyond</a:t>
            </a:r>
            <a:br>
              <a:rPr lang="en-CH" sz="1800" dirty="0"/>
            </a:br>
            <a:br>
              <a:rPr lang="en-CH" sz="1800" dirty="0"/>
            </a:br>
            <a:br>
              <a:rPr lang="en-CH" sz="1800" dirty="0"/>
            </a:br>
            <a:br>
              <a:rPr lang="en-CH" sz="1800" dirty="0"/>
            </a:br>
            <a:br>
              <a:rPr lang="en-CH" sz="1800" dirty="0"/>
            </a:br>
            <a:br>
              <a:rPr lang="en-CH" sz="1800" dirty="0"/>
            </a:br>
            <a:r>
              <a:rPr lang="en-CH" sz="1800" dirty="0"/>
              <a:t>with </a:t>
            </a:r>
            <a:r>
              <a:rPr lang="en-CH" sz="1800" i="1" dirty="0"/>
              <a:t>TT projector</a:t>
            </a:r>
            <a:br>
              <a:rPr lang="en-CH" sz="1800" i="1" dirty="0"/>
            </a:br>
            <a:br>
              <a:rPr lang="en-CH" sz="1800" i="1" dirty="0"/>
            </a:br>
            <a:br>
              <a:rPr lang="en-CH" sz="1800" i="1" dirty="0"/>
            </a:br>
            <a:r>
              <a:rPr lang="en-CH" sz="1800" dirty="0"/>
              <a:t>and </a:t>
            </a:r>
            <a:r>
              <a:rPr lang="en-CH" sz="1800" i="1" dirty="0"/>
              <a:t>transverse metric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392BD57-6619-D712-4B89-A5CF74AF08C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44" name="Picture 4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*}\label{eq:ladderStructure}&#10;  =\frac{\kappa_{D}^{2n}}{2^n}(P\cdot k_1)^{2n} \int_{\ell_1,\ldots,\ell_{n-1}} \color{NavyBlue}\Omega_n^{\mu\nu\ab}(k_1,k_2,P, \ell_1,\cdots, \ell_{n-1}) \color{RedViolet}\,  \integrand_{n-1},&#10;\end{equation*}&#10;&#10;\end{document}" title="IguanaTex Picture Display">
            <a:extLst>
              <a:ext uri="{FF2B5EF4-FFF2-40B4-BE49-F238E27FC236}">
                <a16:creationId xmlns:a16="http://schemas.microsoft.com/office/drawing/2014/main" id="{306C9979-D784-777E-8CF2-053D667E648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351072" y="1480779"/>
            <a:ext cx="6408928" cy="613867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C241C766-DDAA-E678-766C-B7A77058D76A}"/>
              </a:ext>
            </a:extLst>
          </p:cNvPr>
          <p:cNvGrpSpPr/>
          <p:nvPr/>
        </p:nvGrpSpPr>
        <p:grpSpPr>
          <a:xfrm>
            <a:off x="420000" y="1122225"/>
            <a:ext cx="4976585" cy="1330969"/>
            <a:chOff x="1302022" y="1226110"/>
            <a:chExt cx="4976585" cy="1330969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CE232091-3DB4-7ED1-88A9-1337AEA2BEB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468382" y="1226110"/>
              <a:ext cx="3810225" cy="1330969"/>
            </a:xfrm>
            <a:prstGeom prst="rect">
              <a:avLst/>
            </a:prstGeom>
          </p:spPr>
        </p:pic>
        <p:pic>
          <p:nvPicPr>
            <p:cNvPr id="23" name="Picture 2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athcal{L}_n^{\mn\ab}=$&#10;&#10;\end{document}" title="IguanaTex Picture Display">
              <a:extLst>
                <a:ext uri="{FF2B5EF4-FFF2-40B4-BE49-F238E27FC236}">
                  <a16:creationId xmlns:a16="http://schemas.microsoft.com/office/drawing/2014/main" id="{0D20C03E-7CD6-6238-DBC1-F9716F340655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1302022" y="1705282"/>
              <a:ext cx="1017016" cy="308458"/>
            </a:xfrm>
            <a:prstGeom prst="rect">
              <a:avLst/>
            </a:prstGeom>
          </p:spPr>
        </p:pic>
      </p:grpSp>
      <p:pic>
        <p:nvPicPr>
          <p:cNvPr id="46" name="Picture 4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\color{NavyBlue}\Omega_{n\ge4}^{\mu\nu\ab}(k_1,k_2,P)\color{black} &amp;=-\I\, \Pi^{\mu\nu}{}_{\kappa\lambda}(k_1)\Pi^{\kappa\lambda\ab}(k_2)\notag\;&#10;\end{align}&#10;\end{document}" title="IguanaTex Picture Display">
            <a:extLst>
              <a:ext uri="{FF2B5EF4-FFF2-40B4-BE49-F238E27FC236}">
                <a16:creationId xmlns:a16="http://schemas.microsoft.com/office/drawing/2014/main" id="{F2D3D01A-D1B1-CF93-4F4F-54FB829FA20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524404" y="3923149"/>
            <a:ext cx="5143195" cy="391160"/>
          </a:xfrm>
          <a:prstGeom prst="rect">
            <a:avLst/>
          </a:prstGeom>
        </p:spPr>
      </p:pic>
      <p:pic>
        <p:nvPicPr>
          <p:cNvPr id="13" name="Picture 1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label{eq:gauge-fixed-projector}&#10;  \pi_i^{\mn}=\eta^{\mu\nu} + \frac{k_i^2 P^\mu P^\nu - 2(P\cdot k_i)k_i^{(\mu}P^{\nu)}}{(P\cdot k_i)^2}\, \notag&#10;\end{align}&#10;&#10;\end{document}" title="IguanaTex Picture Display">
            <a:extLst>
              <a:ext uri="{FF2B5EF4-FFF2-40B4-BE49-F238E27FC236}">
                <a16:creationId xmlns:a16="http://schemas.microsoft.com/office/drawing/2014/main" id="{45B6E5C9-72E5-D01F-BDE7-7A50CE3A1A5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067186" y="6049658"/>
            <a:ext cx="4352544" cy="670560"/>
          </a:xfrm>
          <a:prstGeom prst="rect">
            <a:avLst/>
          </a:prstGeom>
        </p:spPr>
      </p:pic>
      <p:pic>
        <p:nvPicPr>
          <p:cNvPr id="7" name="Picture 6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*}&#10;  \Pi^{\mn\ab}(k_i) = \pi_i^{\mu(\rho}\pi_i^{\alpha)\beta} - \frac{1}{D-2}\pi_i^{\mu\nu}\pi_i^{\alpha\beta}&#10;\end{align*}&#10;&#10;\end{document}" title="IguanaTex Picture Display">
            <a:extLst>
              <a:ext uri="{FF2B5EF4-FFF2-40B4-BE49-F238E27FC236}">
                <a16:creationId xmlns:a16="http://schemas.microsoft.com/office/drawing/2014/main" id="{E0E6E5B7-9102-75BD-8789-FEB77DA18EA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4067186" y="5377225"/>
            <a:ext cx="4230624" cy="51206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166A98C-A158-6655-8957-56ABA83E360F}"/>
              </a:ext>
            </a:extLst>
          </p:cNvPr>
          <p:cNvSpPr/>
          <p:nvPr/>
        </p:nvSpPr>
        <p:spPr>
          <a:xfrm>
            <a:off x="3343656" y="3000148"/>
            <a:ext cx="5504688" cy="2041752"/>
          </a:xfrm>
          <a:prstGeom prst="rect">
            <a:avLst/>
          </a:prstGeom>
          <a:solidFill>
            <a:schemeClr val="bg2">
              <a:lumMod val="25000"/>
              <a:alpha val="5000"/>
            </a:schemeClr>
          </a:solidFill>
          <a:ln w="254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BFA589E-A9CC-12D1-2C0B-A41D4390A50D}"/>
              </a:ext>
            </a:extLst>
          </p:cNvPr>
          <p:cNvSpPr>
            <a:spLocks noChangeAspect="1"/>
          </p:cNvSpPr>
          <p:nvPr/>
        </p:nvSpPr>
        <p:spPr>
          <a:xfrm>
            <a:off x="2869453" y="1859054"/>
            <a:ext cx="360000" cy="360000"/>
          </a:xfrm>
          <a:prstGeom prst="ellipse">
            <a:avLst/>
          </a:prstGeom>
          <a:noFill/>
          <a:ln w="34925">
            <a:solidFill>
              <a:srgbClr val="0F75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0F75FF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3CFC9A9-4426-121F-86EF-F313EA1D645C}"/>
              </a:ext>
            </a:extLst>
          </p:cNvPr>
          <p:cNvSpPr/>
          <p:nvPr/>
        </p:nvSpPr>
        <p:spPr>
          <a:xfrm>
            <a:off x="3213100" y="2235200"/>
            <a:ext cx="965200" cy="406400"/>
          </a:xfrm>
          <a:custGeom>
            <a:avLst/>
            <a:gdLst>
              <a:gd name="csX0" fmla="*/ 0 w 787400"/>
              <a:gd name="csY0" fmla="*/ 0 h 342900"/>
              <a:gd name="csX1" fmla="*/ 254000 w 787400"/>
              <a:gd name="csY1" fmla="*/ 266700 h 342900"/>
              <a:gd name="csX2" fmla="*/ 787400 w 787400"/>
              <a:gd name="csY2" fmla="*/ 342900 h 342900"/>
              <a:gd name="csX0" fmla="*/ 0 w 965200"/>
              <a:gd name="csY0" fmla="*/ 0 h 406400"/>
              <a:gd name="csX1" fmla="*/ 254000 w 965200"/>
              <a:gd name="csY1" fmla="*/ 266700 h 406400"/>
              <a:gd name="csX2" fmla="*/ 965200 w 965200"/>
              <a:gd name="csY2" fmla="*/ 406400 h 4064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965200" h="406400">
                <a:moveTo>
                  <a:pt x="0" y="0"/>
                </a:moveTo>
                <a:cubicBezTo>
                  <a:pt x="61383" y="104775"/>
                  <a:pt x="122767" y="209550"/>
                  <a:pt x="254000" y="266700"/>
                </a:cubicBezTo>
                <a:cubicBezTo>
                  <a:pt x="385233" y="323850"/>
                  <a:pt x="764116" y="396875"/>
                  <a:pt x="965200" y="406400"/>
                </a:cubicBezTo>
              </a:path>
            </a:pathLst>
          </a:custGeom>
          <a:noFill/>
          <a:ln>
            <a:solidFill>
              <a:srgbClr val="0F75FF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D74DC9-074F-F8EE-9177-1454519A6CBF}"/>
              </a:ext>
            </a:extLst>
          </p:cNvPr>
          <p:cNvSpPr txBox="1"/>
          <p:nvPr/>
        </p:nvSpPr>
        <p:spPr>
          <a:xfrm>
            <a:off x="4200144" y="2453194"/>
            <a:ext cx="1183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F75FF"/>
                </a:solidFill>
              </a:rPr>
              <a:t>231</a:t>
            </a:r>
            <a:r>
              <a:rPr lang="en-CH" dirty="0">
                <a:solidFill>
                  <a:srgbClr val="0F75FF"/>
                </a:solidFill>
              </a:rPr>
              <a:t> terms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CD67F2-0DCA-CC31-4AC1-45D4DA760683}"/>
              </a:ext>
            </a:extLst>
          </p:cNvPr>
          <p:cNvSpPr txBox="1"/>
          <p:nvPr/>
        </p:nvSpPr>
        <p:spPr>
          <a:xfrm>
            <a:off x="4262741" y="3081820"/>
            <a:ext cx="38395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/>
              <a:t>Simplification at 4PM and beyond!</a:t>
            </a:r>
            <a:endParaRPr lang="en-CH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(u</a:t>
            </a:r>
            <a:r>
              <a:rPr lang="en-CH" dirty="0">
                <a:solidFill>
                  <a:schemeClr val="bg2">
                    <a:lumMod val="25000"/>
                  </a:schemeClr>
                </a:solidFill>
              </a:rPr>
              <a:t>sing de Donder gauge)</a:t>
            </a:r>
          </a:p>
          <a:p>
            <a:pPr algn="ctr"/>
            <a:endParaRPr lang="en-CH" b="1" dirty="0"/>
          </a:p>
          <a:p>
            <a:pPr algn="ctr"/>
            <a:endParaRPr lang="en-CH" b="1" dirty="0"/>
          </a:p>
          <a:p>
            <a:pPr algn="ctr"/>
            <a:endParaRPr lang="en-CH" b="1" dirty="0"/>
          </a:p>
          <a:p>
            <a:pPr algn="ctr"/>
            <a:r>
              <a:rPr lang="en-CH" b="1" dirty="0">
                <a:sym typeface="Wingdings" pitchFamily="2" charset="2"/>
              </a:rPr>
              <a:t> </a:t>
            </a:r>
            <a:r>
              <a:rPr lang="en-GB" b="1" dirty="0">
                <a:sym typeface="Wingdings" pitchFamily="2" charset="2"/>
              </a:rPr>
              <a:t>I</a:t>
            </a:r>
            <a:r>
              <a:rPr lang="en-CH" b="1" dirty="0">
                <a:sym typeface="Wingdings" pitchFamily="2" charset="2"/>
              </a:rPr>
              <a:t>ndependent of loop momentum</a:t>
            </a:r>
            <a:endParaRPr lang="en-CH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EACFB5-9C8A-DCEC-271F-BA129967992A}"/>
              </a:ext>
            </a:extLst>
          </p:cNvPr>
          <p:cNvSpPr txBox="1"/>
          <p:nvPr/>
        </p:nvSpPr>
        <p:spPr>
          <a:xfrm>
            <a:off x="1744177" y="5451937"/>
            <a:ext cx="2256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CH" dirty="0"/>
              <a:t>ith the </a:t>
            </a:r>
            <a:r>
              <a:rPr lang="en-CH" i="1" dirty="0"/>
              <a:t>TT-projector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76CA62-9C65-AF07-AFBE-22C6CFBA5E89}"/>
              </a:ext>
            </a:extLst>
          </p:cNvPr>
          <p:cNvSpPr txBox="1"/>
          <p:nvPr/>
        </p:nvSpPr>
        <p:spPr>
          <a:xfrm>
            <a:off x="1272634" y="6231306"/>
            <a:ext cx="2712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and the </a:t>
            </a:r>
            <a:r>
              <a:rPr lang="en-GB" i="1" dirty="0"/>
              <a:t>transverse metric</a:t>
            </a:r>
            <a:endParaRPr lang="en-CH" i="1" dirty="0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DE66F29E-5693-0CFD-CD59-4E49CDEF560C}"/>
              </a:ext>
            </a:extLst>
          </p:cNvPr>
          <p:cNvSpPr/>
          <p:nvPr/>
        </p:nvSpPr>
        <p:spPr>
          <a:xfrm>
            <a:off x="8991600" y="2094642"/>
            <a:ext cx="2596116" cy="2655158"/>
          </a:xfrm>
          <a:custGeom>
            <a:avLst/>
            <a:gdLst>
              <a:gd name="csX0" fmla="*/ 0 w 2514963"/>
              <a:gd name="csY0" fmla="*/ 2641600 h 2641600"/>
              <a:gd name="csX1" fmla="*/ 2159000 w 2514963"/>
              <a:gd name="csY1" fmla="*/ 2095500 h 2641600"/>
              <a:gd name="csX2" fmla="*/ 2489200 w 2514963"/>
              <a:gd name="csY2" fmla="*/ 0 h 26416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2514963" h="2641600">
                <a:moveTo>
                  <a:pt x="0" y="2641600"/>
                </a:moveTo>
                <a:cubicBezTo>
                  <a:pt x="872066" y="2588683"/>
                  <a:pt x="1744133" y="2535767"/>
                  <a:pt x="2159000" y="2095500"/>
                </a:cubicBezTo>
                <a:cubicBezTo>
                  <a:pt x="2573867" y="1655233"/>
                  <a:pt x="2531533" y="827616"/>
                  <a:pt x="2489200" y="0"/>
                </a:cubicBezTo>
              </a:path>
            </a:pathLst>
          </a:custGeom>
          <a:noFill/>
          <a:ln w="25400">
            <a:solidFill>
              <a:srgbClr val="830084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C09909-5326-22F7-AD2D-88CA50B17270}"/>
              </a:ext>
            </a:extLst>
          </p:cNvPr>
          <p:cNvSpPr txBox="1"/>
          <p:nvPr/>
        </p:nvSpPr>
        <p:spPr>
          <a:xfrm>
            <a:off x="9381407" y="4819734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830084"/>
                </a:solidFill>
              </a:rPr>
              <a:t>Only scalar integrals</a:t>
            </a:r>
          </a:p>
          <a:p>
            <a:pPr marL="285750" indent="-285750">
              <a:buFont typeface="System Font Regular"/>
              <a:buChar char="→"/>
            </a:pPr>
            <a:r>
              <a:rPr lang="en-GB" dirty="0">
                <a:solidFill>
                  <a:srgbClr val="830084"/>
                </a:solidFill>
                <a:sym typeface="Wingdings" pitchFamily="2" charset="2"/>
              </a:rPr>
              <a:t>Computed with </a:t>
            </a:r>
            <a:r>
              <a:rPr lang="en-GB" b="1" dirty="0">
                <a:solidFill>
                  <a:srgbClr val="830084"/>
                </a:solidFill>
                <a:sym typeface="Wingdings" pitchFamily="2" charset="2"/>
              </a:rPr>
              <a:t>method of regions</a:t>
            </a:r>
            <a:endParaRPr lang="en-CH" b="1" dirty="0">
              <a:solidFill>
                <a:srgbClr val="830084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838397-E695-63D2-275F-C1B8F06E4917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Two-point shockwave response</a:t>
            </a:r>
          </a:p>
        </p:txBody>
      </p:sp>
    </p:spTree>
    <p:extLst>
      <p:ext uri="{BB962C8B-B14F-4D97-AF65-F5344CB8AC3E}">
        <p14:creationId xmlns:p14="http://schemas.microsoft.com/office/powerpoint/2010/main" val="108156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/>
      <p:bldP spid="27" grpId="0"/>
      <p:bldP spid="28" grpId="0"/>
      <p:bldP spid="31" grpId="0" animBg="1"/>
      <p:bldP spid="3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E3DAF-AB94-FAF9-DFAA-28A08E00A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AA00EE3-5036-6AC4-D1F5-A1FF297AB2BD}"/>
              </a:ext>
            </a:extLst>
          </p:cNvPr>
          <p:cNvSpPr/>
          <p:nvPr/>
        </p:nvSpPr>
        <p:spPr>
          <a:xfrm>
            <a:off x="517048" y="5659774"/>
            <a:ext cx="2434441" cy="985652"/>
          </a:xfrm>
          <a:prstGeom prst="roundRect">
            <a:avLst/>
          </a:prstGeom>
          <a:solidFill>
            <a:srgbClr val="409F9F">
              <a:alpha val="20000"/>
            </a:srgbClr>
          </a:solidFill>
          <a:ln>
            <a:solidFill>
              <a:srgbClr val="409F9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B729B7F4-3C6E-3E1D-5CB2-477952E7ED1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2043" y="2596124"/>
            <a:ext cx="8587218" cy="380373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85C5AA-7031-CBA9-3429-B6765CB2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33</a:t>
            </a:fld>
            <a:endParaRPr lang="en-CH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3D47A35-91A5-2BDE-2BB7-32555EF1686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28" name="Picture 2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\begin{align*}&#10;\Sigma_{\mathrm{sum}}^{\mn\ab}(k_1,k_2)=\sum^{\infty}_{\color{red}n=4\color{black}}\mathcal{L}_n^{\mn\ab}&#10;\end{align*}&#10;\end{document}" title="IguanaTex Picture Display">
            <a:extLst>
              <a:ext uri="{FF2B5EF4-FFF2-40B4-BE49-F238E27FC236}">
                <a16:creationId xmlns:a16="http://schemas.microsoft.com/office/drawing/2014/main" id="{8595A365-DFFD-2F44-FE41-95924D2813B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690886" y="5865046"/>
            <a:ext cx="2598725" cy="62179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263EA38-8565-9567-BED1-B10653E1DCC2}"/>
              </a:ext>
            </a:extLst>
          </p:cNvPr>
          <p:cNvCxnSpPr>
            <a:cxnSpLocks/>
          </p:cNvCxnSpPr>
          <p:nvPr/>
        </p:nvCxnSpPr>
        <p:spPr>
          <a:xfrm>
            <a:off x="3088955" y="6152600"/>
            <a:ext cx="494270" cy="0"/>
          </a:xfrm>
          <a:prstGeom prst="straightConnector1">
            <a:avLst/>
          </a:prstGeom>
          <a:ln>
            <a:solidFill>
              <a:srgbClr val="409F9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ight Brace 12">
            <a:extLst>
              <a:ext uri="{FF2B5EF4-FFF2-40B4-BE49-F238E27FC236}">
                <a16:creationId xmlns:a16="http://schemas.microsoft.com/office/drawing/2014/main" id="{AE99A456-7259-93A4-53E9-561FCBE03CE3}"/>
              </a:ext>
            </a:extLst>
          </p:cNvPr>
          <p:cNvSpPr/>
          <p:nvPr/>
        </p:nvSpPr>
        <p:spPr>
          <a:xfrm>
            <a:off x="9342633" y="2596124"/>
            <a:ext cx="428625" cy="2961714"/>
          </a:xfrm>
          <a:prstGeom prst="rightBrace">
            <a:avLst/>
          </a:prstGeom>
          <a:ln>
            <a:solidFill>
              <a:srgbClr val="B3181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FC292E-7DAE-DB1D-395F-4A9DABBFB293}"/>
              </a:ext>
            </a:extLst>
          </p:cNvPr>
          <p:cNvSpPr txBox="1"/>
          <p:nvPr/>
        </p:nvSpPr>
        <p:spPr>
          <a:xfrm>
            <a:off x="9884630" y="3403852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B31815"/>
                </a:solidFill>
              </a:rPr>
              <a:t>3PM exact</a:t>
            </a:r>
          </a:p>
          <a:p>
            <a:r>
              <a:rPr lang="en-CH" dirty="0">
                <a:solidFill>
                  <a:srgbClr val="B31815"/>
                </a:solidFill>
              </a:rPr>
              <a:t>remainder</a:t>
            </a:r>
          </a:p>
        </p:txBody>
      </p:sp>
      <p:pic>
        <p:nvPicPr>
          <p:cNvPr id="24" name="Picture 2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Maroon}&#10;\begin{align*}&#10;\Sigma_{\mathrm{rem}}^{\mn\ab}(k_1,k_2)&#10;\end{align*}&#10;&#10;&#10;\end{document}" title="IguanaTex Picture Display">
            <a:extLst>
              <a:ext uri="{FF2B5EF4-FFF2-40B4-BE49-F238E27FC236}">
                <a16:creationId xmlns:a16="http://schemas.microsoft.com/office/drawing/2014/main" id="{E1AC7096-8FBF-399E-6E9A-11DD5FD2E6B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998052" y="4050183"/>
            <a:ext cx="1446784" cy="294640"/>
          </a:xfrm>
          <a:prstGeom prst="rect">
            <a:avLst/>
          </a:prstGeom>
        </p:spPr>
      </p:pic>
      <p:pic>
        <p:nvPicPr>
          <p:cNvPr id="26" name="Picture 2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$\mR_{\mu\nu\rho\sigma}(k_{1},k_{2}) =$&#10;&#10;&#10;\end{document}" title="IguanaTex Picture Display">
            <a:extLst>
              <a:ext uri="{FF2B5EF4-FFF2-40B4-BE49-F238E27FC236}">
                <a16:creationId xmlns:a16="http://schemas.microsoft.com/office/drawing/2014/main" id="{25CE85CA-C64E-A89D-FCA5-3984A2902BD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04283" y="1377641"/>
            <a:ext cx="1739392" cy="266192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0419ADD0-7DDE-94B4-7E01-ED259C9081A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43675" y="1096973"/>
            <a:ext cx="5555100" cy="8953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A0F952-539E-E7B2-79CD-789D8A75DEA4}"/>
              </a:ext>
            </a:extLst>
          </p:cNvPr>
          <p:cNvSpPr txBox="1"/>
          <p:nvPr/>
        </p:nvSpPr>
        <p:spPr>
          <a:xfrm>
            <a:off x="604283" y="2076961"/>
            <a:ext cx="3139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b="1" dirty="0"/>
              <a:t>All-order expansion in PM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C4562C46-0A0D-4601-833C-F5EA9D0B590A}"/>
              </a:ext>
            </a:extLst>
          </p:cNvPr>
          <p:cNvSpPr/>
          <p:nvPr/>
        </p:nvSpPr>
        <p:spPr>
          <a:xfrm>
            <a:off x="5737421" y="4465320"/>
            <a:ext cx="4500282" cy="2021519"/>
          </a:xfrm>
          <a:custGeom>
            <a:avLst/>
            <a:gdLst>
              <a:gd name="csX0" fmla="*/ 4815840 w 4886423"/>
              <a:gd name="csY0" fmla="*/ 0 h 2051659"/>
              <a:gd name="csX1" fmla="*/ 4221480 w 4886423"/>
              <a:gd name="csY1" fmla="*/ 1798320 h 2051659"/>
              <a:gd name="csX2" fmla="*/ 0 w 4886423"/>
              <a:gd name="csY2" fmla="*/ 1996440 h 20516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4886423" h="2051659">
                <a:moveTo>
                  <a:pt x="4815840" y="0"/>
                </a:moveTo>
                <a:cubicBezTo>
                  <a:pt x="4919980" y="732790"/>
                  <a:pt x="5024120" y="1465580"/>
                  <a:pt x="4221480" y="1798320"/>
                </a:cubicBezTo>
                <a:cubicBezTo>
                  <a:pt x="3418840" y="2131060"/>
                  <a:pt x="1709420" y="2063750"/>
                  <a:pt x="0" y="1996440"/>
                </a:cubicBezTo>
              </a:path>
            </a:pathLst>
          </a:custGeom>
          <a:noFill/>
          <a:ln w="25400">
            <a:solidFill>
              <a:srgbClr val="B31815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A75676-7991-CAAC-D8FC-88395AC8899B}"/>
              </a:ext>
            </a:extLst>
          </p:cNvPr>
          <p:cNvSpPr txBox="1"/>
          <p:nvPr/>
        </p:nvSpPr>
        <p:spPr>
          <a:xfrm>
            <a:off x="10199188" y="5581445"/>
            <a:ext cx="19405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>
                <a:solidFill>
                  <a:srgbClr val="B31815"/>
                </a:solidFill>
              </a:rPr>
              <a:t>C</a:t>
            </a:r>
            <a:r>
              <a:rPr lang="en-CH" sz="1700" dirty="0">
                <a:solidFill>
                  <a:srgbClr val="B31815"/>
                </a:solidFill>
              </a:rPr>
              <a:t>an low orders fix this?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5E5745-5294-DCBA-FF14-E8344D33EDDE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Two-point shockwave response</a:t>
            </a:r>
          </a:p>
        </p:txBody>
      </p:sp>
    </p:spTree>
    <p:extLst>
      <p:ext uri="{BB962C8B-B14F-4D97-AF65-F5344CB8AC3E}">
        <p14:creationId xmlns:p14="http://schemas.microsoft.com/office/powerpoint/2010/main" val="67521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656E5-B951-5B2A-E469-821E66E6D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4DA224C9-9DF4-D8E1-6C80-2C0E2B48F68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2043" y="2596124"/>
            <a:ext cx="8587218" cy="380373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FD3F13-27EB-7D91-4623-908869D5C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34</a:t>
            </a:fld>
            <a:endParaRPr lang="en-CH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F1A1B9A-4825-B80B-FF65-BC608599882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28" name="Picture 2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\begin{align*}&#10;\Sigma_{\mathrm{sum}}^{\mn\ab}(k_1,k_2)=\sum^{\infty}_{\color{red}n=4\color{black}}\mathcal{L}_n^{\mn\ab}&#10;\end{align*}&#10;\end{document}" title="IguanaTex Picture Display">
            <a:extLst>
              <a:ext uri="{FF2B5EF4-FFF2-40B4-BE49-F238E27FC236}">
                <a16:creationId xmlns:a16="http://schemas.microsoft.com/office/drawing/2014/main" id="{1975EB7C-1201-F598-EC99-254A2321A4E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690886" y="5865046"/>
            <a:ext cx="2598725" cy="62179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53E6019-F402-95F1-7CA2-0BF06338DB22}"/>
              </a:ext>
            </a:extLst>
          </p:cNvPr>
          <p:cNvCxnSpPr>
            <a:cxnSpLocks/>
          </p:cNvCxnSpPr>
          <p:nvPr/>
        </p:nvCxnSpPr>
        <p:spPr>
          <a:xfrm>
            <a:off x="3088955" y="6152600"/>
            <a:ext cx="494270" cy="0"/>
          </a:xfrm>
          <a:prstGeom prst="straightConnector1">
            <a:avLst/>
          </a:prstGeom>
          <a:ln>
            <a:solidFill>
              <a:srgbClr val="409F9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ight Brace 12">
            <a:extLst>
              <a:ext uri="{FF2B5EF4-FFF2-40B4-BE49-F238E27FC236}">
                <a16:creationId xmlns:a16="http://schemas.microsoft.com/office/drawing/2014/main" id="{FD772A69-85CC-020A-6DD5-2AEB8E9410F6}"/>
              </a:ext>
            </a:extLst>
          </p:cNvPr>
          <p:cNvSpPr/>
          <p:nvPr/>
        </p:nvSpPr>
        <p:spPr>
          <a:xfrm>
            <a:off x="9342633" y="2596124"/>
            <a:ext cx="428625" cy="2961714"/>
          </a:xfrm>
          <a:prstGeom prst="rightBrace">
            <a:avLst/>
          </a:prstGeom>
          <a:ln>
            <a:solidFill>
              <a:srgbClr val="B3181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96503F-62C6-D34E-2CC6-0AE31054E372}"/>
              </a:ext>
            </a:extLst>
          </p:cNvPr>
          <p:cNvSpPr txBox="1"/>
          <p:nvPr/>
        </p:nvSpPr>
        <p:spPr>
          <a:xfrm>
            <a:off x="9884630" y="3403852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B31815"/>
                </a:solidFill>
              </a:rPr>
              <a:t>3PM exact</a:t>
            </a:r>
          </a:p>
          <a:p>
            <a:r>
              <a:rPr lang="en-CH" dirty="0">
                <a:solidFill>
                  <a:srgbClr val="B31815"/>
                </a:solidFill>
              </a:rPr>
              <a:t>remainder</a:t>
            </a:r>
          </a:p>
        </p:txBody>
      </p:sp>
      <p:pic>
        <p:nvPicPr>
          <p:cNvPr id="24" name="Picture 2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Maroon}&#10;\begin{align*}&#10;\Sigma_{\mathrm{rem}}^{\mn\ab}(k_1,k_2)&#10;\end{align*}&#10;&#10;&#10;\end{document}" title="IguanaTex Picture Display">
            <a:extLst>
              <a:ext uri="{FF2B5EF4-FFF2-40B4-BE49-F238E27FC236}">
                <a16:creationId xmlns:a16="http://schemas.microsoft.com/office/drawing/2014/main" id="{BF5C2AC8-0DF4-1EB6-F04E-EB47A635010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998052" y="4050183"/>
            <a:ext cx="1446784" cy="294640"/>
          </a:xfrm>
          <a:prstGeom prst="rect">
            <a:avLst/>
          </a:prstGeom>
        </p:spPr>
      </p:pic>
      <p:pic>
        <p:nvPicPr>
          <p:cNvPr id="26" name="Picture 2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$\mR_{\mu\nu\rho\sigma}(k_{1},k_{2}) =$&#10;&#10;&#10;\end{document}" title="IguanaTex Picture Display">
            <a:extLst>
              <a:ext uri="{FF2B5EF4-FFF2-40B4-BE49-F238E27FC236}">
                <a16:creationId xmlns:a16="http://schemas.microsoft.com/office/drawing/2014/main" id="{6C97D779-B61A-40CF-E923-36C0841A4A6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04283" y="1377641"/>
            <a:ext cx="1739392" cy="266192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7BB0F9A6-9221-1BAC-0F14-414FD4CC5F2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43675" y="1096973"/>
            <a:ext cx="5555100" cy="8953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475A37-BC59-47D7-6771-0F870B8FC1B3}"/>
              </a:ext>
            </a:extLst>
          </p:cNvPr>
          <p:cNvSpPr txBox="1"/>
          <p:nvPr/>
        </p:nvSpPr>
        <p:spPr>
          <a:xfrm>
            <a:off x="604283" y="2076961"/>
            <a:ext cx="3139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b="1" dirty="0"/>
              <a:t>All-order expansion in PM</a:t>
            </a: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1A60ADE4-DF39-AF9C-E6AD-F3AD28ED98F8}"/>
              </a:ext>
            </a:extLst>
          </p:cNvPr>
          <p:cNvSpPr/>
          <p:nvPr/>
        </p:nvSpPr>
        <p:spPr>
          <a:xfrm>
            <a:off x="539386" y="2618623"/>
            <a:ext cx="7970999" cy="3004807"/>
          </a:xfrm>
          <a:custGeom>
            <a:avLst/>
            <a:gdLst>
              <a:gd name="csX0" fmla="*/ 1610243 w 7970999"/>
              <a:gd name="csY0" fmla="*/ 0 h 3004807"/>
              <a:gd name="csX1" fmla="*/ 7817179 w 7970999"/>
              <a:gd name="csY1" fmla="*/ 0 h 3004807"/>
              <a:gd name="csX2" fmla="*/ 7970998 w 7970999"/>
              <a:gd name="csY2" fmla="*/ 153819 h 3004807"/>
              <a:gd name="csX3" fmla="*/ 7970998 w 7970999"/>
              <a:gd name="csY3" fmla="*/ 1092774 h 3004807"/>
              <a:gd name="csX4" fmla="*/ 7970999 w 7970999"/>
              <a:gd name="csY4" fmla="*/ 1092779 h 3004807"/>
              <a:gd name="csX5" fmla="*/ 7970999 w 7970999"/>
              <a:gd name="csY5" fmla="*/ 2622392 h 3004807"/>
              <a:gd name="csX6" fmla="*/ 7588584 w 7970999"/>
              <a:gd name="csY6" fmla="*/ 3004807 h 3004807"/>
              <a:gd name="csX7" fmla="*/ 382415 w 7970999"/>
              <a:gd name="csY7" fmla="*/ 3004807 h 3004807"/>
              <a:gd name="csX8" fmla="*/ 0 w 7970999"/>
              <a:gd name="csY8" fmla="*/ 2622392 h 3004807"/>
              <a:gd name="csX9" fmla="*/ 0 w 7970999"/>
              <a:gd name="csY9" fmla="*/ 1092779 h 3004807"/>
              <a:gd name="csX10" fmla="*/ 382415 w 7970999"/>
              <a:gd name="csY10" fmla="*/ 710364 h 3004807"/>
              <a:gd name="csX11" fmla="*/ 1456424 w 7970999"/>
              <a:gd name="csY11" fmla="*/ 710364 h 3004807"/>
              <a:gd name="csX12" fmla="*/ 1456424 w 7970999"/>
              <a:gd name="csY12" fmla="*/ 153819 h 3004807"/>
              <a:gd name="csX13" fmla="*/ 1610243 w 7970999"/>
              <a:gd name="csY13" fmla="*/ 0 h 30048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7970999" h="3004807">
                <a:moveTo>
                  <a:pt x="1610243" y="0"/>
                </a:moveTo>
                <a:lnTo>
                  <a:pt x="7817179" y="0"/>
                </a:lnTo>
                <a:cubicBezTo>
                  <a:pt x="7902131" y="0"/>
                  <a:pt x="7970998" y="68867"/>
                  <a:pt x="7970998" y="153819"/>
                </a:cubicBezTo>
                <a:lnTo>
                  <a:pt x="7970998" y="1092774"/>
                </a:lnTo>
                <a:lnTo>
                  <a:pt x="7970999" y="1092779"/>
                </a:lnTo>
                <a:lnTo>
                  <a:pt x="7970999" y="2622392"/>
                </a:lnTo>
                <a:cubicBezTo>
                  <a:pt x="7970999" y="2833594"/>
                  <a:pt x="7799786" y="3004807"/>
                  <a:pt x="7588584" y="3004807"/>
                </a:cubicBezTo>
                <a:lnTo>
                  <a:pt x="382415" y="3004807"/>
                </a:lnTo>
                <a:cubicBezTo>
                  <a:pt x="171213" y="3004807"/>
                  <a:pt x="0" y="2833594"/>
                  <a:pt x="0" y="2622392"/>
                </a:cubicBezTo>
                <a:lnTo>
                  <a:pt x="0" y="1092779"/>
                </a:lnTo>
                <a:cubicBezTo>
                  <a:pt x="0" y="881577"/>
                  <a:pt x="171213" y="710364"/>
                  <a:pt x="382415" y="710364"/>
                </a:cubicBezTo>
                <a:lnTo>
                  <a:pt x="1456424" y="710364"/>
                </a:lnTo>
                <a:lnTo>
                  <a:pt x="1456424" y="153819"/>
                </a:lnTo>
                <a:cubicBezTo>
                  <a:pt x="1456424" y="68867"/>
                  <a:pt x="1525291" y="0"/>
                  <a:pt x="1610243" y="0"/>
                </a:cubicBezTo>
                <a:close/>
              </a:path>
            </a:pathLst>
          </a:custGeom>
          <a:solidFill>
            <a:srgbClr val="B31815">
              <a:alpha val="20000"/>
            </a:srgbClr>
          </a:solidFill>
          <a:ln>
            <a:solidFill>
              <a:srgbClr val="B3181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CH">
              <a:solidFill>
                <a:srgbClr val="B31815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AF13BC-D272-8B9C-A2CC-DCDF41931BAC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Two-point shockwave response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D5EE75B-89F6-4026-879D-F5F4CF5E75BB}"/>
              </a:ext>
            </a:extLst>
          </p:cNvPr>
          <p:cNvSpPr/>
          <p:nvPr/>
        </p:nvSpPr>
        <p:spPr>
          <a:xfrm>
            <a:off x="5737421" y="4465320"/>
            <a:ext cx="4500282" cy="2021519"/>
          </a:xfrm>
          <a:custGeom>
            <a:avLst/>
            <a:gdLst>
              <a:gd name="csX0" fmla="*/ 4815840 w 4886423"/>
              <a:gd name="csY0" fmla="*/ 0 h 2051659"/>
              <a:gd name="csX1" fmla="*/ 4221480 w 4886423"/>
              <a:gd name="csY1" fmla="*/ 1798320 h 2051659"/>
              <a:gd name="csX2" fmla="*/ 0 w 4886423"/>
              <a:gd name="csY2" fmla="*/ 1996440 h 20516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4886423" h="2051659">
                <a:moveTo>
                  <a:pt x="4815840" y="0"/>
                </a:moveTo>
                <a:cubicBezTo>
                  <a:pt x="4919980" y="732790"/>
                  <a:pt x="5024120" y="1465580"/>
                  <a:pt x="4221480" y="1798320"/>
                </a:cubicBezTo>
                <a:cubicBezTo>
                  <a:pt x="3418840" y="2131060"/>
                  <a:pt x="1709420" y="2063750"/>
                  <a:pt x="0" y="1996440"/>
                </a:cubicBezTo>
              </a:path>
            </a:pathLst>
          </a:custGeom>
          <a:noFill/>
          <a:ln w="25400">
            <a:solidFill>
              <a:srgbClr val="B31815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8ADD36-A341-B4B8-6EEC-98017F799634}"/>
              </a:ext>
            </a:extLst>
          </p:cNvPr>
          <p:cNvSpPr txBox="1"/>
          <p:nvPr/>
        </p:nvSpPr>
        <p:spPr>
          <a:xfrm>
            <a:off x="10199188" y="5581445"/>
            <a:ext cx="19405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>
                <a:solidFill>
                  <a:srgbClr val="B31815"/>
                </a:solidFill>
              </a:rPr>
              <a:t>C</a:t>
            </a:r>
            <a:r>
              <a:rPr lang="en-CH" sz="1700" dirty="0">
                <a:solidFill>
                  <a:srgbClr val="B31815"/>
                </a:solidFill>
              </a:rPr>
              <a:t>an low orders fix this?</a:t>
            </a:r>
          </a:p>
        </p:txBody>
      </p:sp>
    </p:spTree>
    <p:extLst>
      <p:ext uri="{BB962C8B-B14F-4D97-AF65-F5344CB8AC3E}">
        <p14:creationId xmlns:p14="http://schemas.microsoft.com/office/powerpoint/2010/main" val="30216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139C18-0BAA-4546-D28D-44383BB20D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18FA10-4129-7A02-4B4E-DD334A354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35</a:t>
            </a:fld>
            <a:endParaRPr lang="en-CH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DB687AA-809D-E4B7-1853-9AE576B24A8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49" name="Picture 48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\varepsilon_{1\mu}^{(h_1)}\varepsilon_{1\nu}^{(h_1)}&#10;\color{red}\Sigma^{\mn\ab}_{\rm rem}(k_1,k_2)\color{black}\bar{\varepsilon}_{2\alpha}^{(h_2)}\bar{\varepsilon}_{2\beta}^{(h_2)}\big\vert_\text{on-shell} &amp;= 0\,\notag&#10;\end{align}&#10;&#10;\end{document}" title="IguanaTex Picture Display">
            <a:extLst>
              <a:ext uri="{FF2B5EF4-FFF2-40B4-BE49-F238E27FC236}">
                <a16:creationId xmlns:a16="http://schemas.microsoft.com/office/drawing/2014/main" id="{AD6DAC6F-0496-FD17-7F82-975C9CE40A3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296312" y="6126691"/>
            <a:ext cx="4259275" cy="336499"/>
          </a:xfrm>
          <a:prstGeom prst="rect">
            <a:avLst/>
          </a:prstGeom>
        </p:spPr>
      </p:pic>
      <p:pic>
        <p:nvPicPr>
          <p:cNvPr id="51" name="Picture 50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*}&#10;\Sigma^{\mn\ab}\big|_{\mathrm{\leq 3PM}} = \sum_{n=1}^3 \Big[-\I \frac{\kappa_{D}^{2n}(P\cdot k_1)^{2n}}{2^n} (\Pi_1\cdot \Pi_2)^{\mu\nu\ab} \, \integral_{n-1}\Big]+{\color{red} \Sigma_{\mathrm{rem}}^{\mn\ab}}&#10;\end{align*}&#10;&#10;\end{document}" title="IguanaTex Picture Display">
            <a:extLst>
              <a:ext uri="{FF2B5EF4-FFF2-40B4-BE49-F238E27FC236}">
                <a16:creationId xmlns:a16="http://schemas.microsoft.com/office/drawing/2014/main" id="{4A3B1B25-C64A-2D5F-819D-0ED192740C9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899560" y="4380193"/>
            <a:ext cx="6517843" cy="65653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AD9ED27-FCAC-A815-956C-CE6C5BD3DB32}"/>
              </a:ext>
            </a:extLst>
          </p:cNvPr>
          <p:cNvSpPr/>
          <p:nvPr/>
        </p:nvSpPr>
        <p:spPr>
          <a:xfrm>
            <a:off x="7016399" y="5966451"/>
            <a:ext cx="4650437" cy="644430"/>
          </a:xfrm>
          <a:prstGeom prst="rect">
            <a:avLst/>
          </a:prstGeom>
          <a:solidFill>
            <a:schemeClr val="bg2">
              <a:lumMod val="25000"/>
              <a:alpha val="5000"/>
            </a:schemeClr>
          </a:solidFill>
          <a:ln w="254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5F8C0C-8323-F186-7BCB-E92F9196A966}"/>
              </a:ext>
            </a:extLst>
          </p:cNvPr>
          <p:cNvSpPr txBox="1"/>
          <p:nvPr/>
        </p:nvSpPr>
        <p:spPr>
          <a:xfrm>
            <a:off x="4675925" y="5133382"/>
            <a:ext cx="23208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accent6"/>
                </a:solidFill>
              </a:rPr>
              <a:t>Follows high-PM pattern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27D7B9-F211-BD5B-1C22-653CDB6C47E2}"/>
              </a:ext>
            </a:extLst>
          </p:cNvPr>
          <p:cNvSpPr txBox="1"/>
          <p:nvPr/>
        </p:nvSpPr>
        <p:spPr>
          <a:xfrm>
            <a:off x="7489879" y="5121518"/>
            <a:ext cx="25842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2PM exact Remainder</a:t>
            </a:r>
          </a:p>
        </p:txBody>
      </p:sp>
      <p:sp>
        <p:nvSpPr>
          <p:cNvPr id="32" name="Left Brace 31">
            <a:extLst>
              <a:ext uri="{FF2B5EF4-FFF2-40B4-BE49-F238E27FC236}">
                <a16:creationId xmlns:a16="http://schemas.microsoft.com/office/drawing/2014/main" id="{E6887AF1-E88D-4815-63AD-AC9592AF80EA}"/>
              </a:ext>
            </a:extLst>
          </p:cNvPr>
          <p:cNvSpPr/>
          <p:nvPr/>
        </p:nvSpPr>
        <p:spPr>
          <a:xfrm rot="5400000" flipH="1">
            <a:off x="5586160" y="3151735"/>
            <a:ext cx="174160" cy="3698591"/>
          </a:xfrm>
          <a:prstGeom prst="leftBrace">
            <a:avLst>
              <a:gd name="adj1" fmla="val 8333"/>
              <a:gd name="adj2" fmla="val 49699"/>
            </a:avLst>
          </a:prstGeom>
          <a:ln w="1905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Left Brace 32">
            <a:extLst>
              <a:ext uri="{FF2B5EF4-FFF2-40B4-BE49-F238E27FC236}">
                <a16:creationId xmlns:a16="http://schemas.microsoft.com/office/drawing/2014/main" id="{41D596AF-907B-BB23-A486-4081172B7E26}"/>
              </a:ext>
            </a:extLst>
          </p:cNvPr>
          <p:cNvSpPr/>
          <p:nvPr/>
        </p:nvSpPr>
        <p:spPr>
          <a:xfrm rot="5400000" flipH="1">
            <a:off x="8057407" y="4641031"/>
            <a:ext cx="174161" cy="72000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1B0A12-14D8-CE1F-37FB-49EB2A992944}"/>
              </a:ext>
            </a:extLst>
          </p:cNvPr>
          <p:cNvSpPr txBox="1"/>
          <p:nvPr/>
        </p:nvSpPr>
        <p:spPr>
          <a:xfrm>
            <a:off x="8068287" y="4969873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C00000"/>
                </a:solidFill>
              </a:rPr>
              <a:t>V</a:t>
            </a:r>
            <a:r>
              <a:rPr lang="en-CH" sz="1600" b="1" dirty="0">
                <a:solidFill>
                  <a:srgbClr val="C00000"/>
                </a:solidFill>
              </a:rPr>
              <a:t>anishes on-shell</a:t>
            </a:r>
          </a:p>
        </p:txBody>
      </p:sp>
      <p:pic>
        <p:nvPicPr>
          <p:cNvPr id="30" name="Graphic 29">
            <a:extLst>
              <a:ext uri="{FF2B5EF4-FFF2-40B4-BE49-F238E27FC236}">
                <a16:creationId xmlns:a16="http://schemas.microsoft.com/office/drawing/2014/main" id="{3A21E04D-A51B-54D0-2FE4-9D4F843B2D2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2657" t="45184" r="80377" b="39416"/>
          <a:stretch>
            <a:fillRect/>
          </a:stretch>
        </p:blipFill>
        <p:spPr>
          <a:xfrm>
            <a:off x="3170320" y="1534694"/>
            <a:ext cx="1667422" cy="670431"/>
          </a:xfrm>
          <a:prstGeom prst="rect">
            <a:avLst/>
          </a:prstGeom>
        </p:spPr>
      </p:pic>
      <p:pic>
        <p:nvPicPr>
          <p:cNvPr id="37" name="Picture 36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label{eq:fullLadder}&#10;  \neq -\I \frac{\kappa_{D}^{2n}(P\cdot k_1)^{2n}}{2^n} (\Pi_1\cdot \Pi_2)^{\mu\nu\ab} \, \integral_{n-1}\Big|_{n=3} \,\notag&#10;\end{align}&#10;&#10;\end{document}" title="IguanaTex Picture Display">
            <a:extLst>
              <a:ext uri="{FF2B5EF4-FFF2-40B4-BE49-F238E27FC236}">
                <a16:creationId xmlns:a16="http://schemas.microsoft.com/office/drawing/2014/main" id="{15A47D29-5DDC-23D2-0D98-D8969092564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049114" y="1582144"/>
            <a:ext cx="4070909" cy="50474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5DEA347-2194-678F-42F7-4CB2365E9375}"/>
              </a:ext>
            </a:extLst>
          </p:cNvPr>
          <p:cNvSpPr txBox="1"/>
          <p:nvPr/>
        </p:nvSpPr>
        <p:spPr>
          <a:xfrm>
            <a:off x="1899559" y="1015525"/>
            <a:ext cx="8392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dirty="0"/>
              <a:t>3PM and below, ladders do </a:t>
            </a:r>
            <a:r>
              <a:rPr lang="en-CH" sz="1800" b="1" dirty="0"/>
              <a:t>not </a:t>
            </a:r>
            <a:r>
              <a:rPr lang="en-CH" sz="1800" dirty="0"/>
              <a:t>follow the pattern observed at higher orders … </a:t>
            </a:r>
            <a:endParaRPr lang="en-CH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3786FC9-089F-B8E2-0F58-D1750B159119}"/>
              </a:ext>
            </a:extLst>
          </p:cNvPr>
          <p:cNvGrpSpPr>
            <a:grpSpLocks noChangeAspect="1"/>
          </p:cNvGrpSpPr>
          <p:nvPr/>
        </p:nvGrpSpPr>
        <p:grpSpPr>
          <a:xfrm>
            <a:off x="147472" y="3051658"/>
            <a:ext cx="7771563" cy="488702"/>
            <a:chOff x="985837" y="2243138"/>
            <a:chExt cx="9315451" cy="585787"/>
          </a:xfrm>
        </p:grpSpPr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056D885E-51FE-C767-9608-D926B67BD1B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 t="63589" r="63402" b="21010"/>
            <a:stretch>
              <a:fillRect/>
            </a:stretch>
          </p:blipFill>
          <p:spPr>
            <a:xfrm>
              <a:off x="7158536" y="2243138"/>
              <a:ext cx="3142752" cy="585787"/>
            </a:xfrm>
            <a:prstGeom prst="rect">
              <a:avLst/>
            </a:prstGeom>
          </p:spPr>
        </p:pic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EC044540-8CF1-9DB8-49CF-974285A08DF3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 l="2657" t="45184" r="23304" b="39416"/>
            <a:stretch>
              <a:fillRect/>
            </a:stretch>
          </p:blipFill>
          <p:spPr>
            <a:xfrm>
              <a:off x="985837" y="2243138"/>
              <a:ext cx="6357937" cy="585786"/>
            </a:xfrm>
            <a:prstGeom prst="rect">
              <a:avLst/>
            </a:prstGeom>
          </p:spPr>
        </p:pic>
      </p:grpSp>
      <p:pic>
        <p:nvPicPr>
          <p:cNvPr id="45" name="Picture 44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label{eq:fullLadder}&#10;  = -\I \frac{\kappa_{D}^{2n}(P\cdot k_1)^{2n}}{2^n} (\Pi_1\cdot \Pi_2)^{\mu\nu\ab} \, \integral_{n-1}\Big|_{n=3}\,\notag&#10;\end{align}&#10;&#10;\end{document}" title="IguanaTex Picture Display">
            <a:extLst>
              <a:ext uri="{FF2B5EF4-FFF2-40B4-BE49-F238E27FC236}">
                <a16:creationId xmlns:a16="http://schemas.microsoft.com/office/drawing/2014/main" id="{02141551-86AC-8F12-D6DE-2C210BE5249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7919036" y="3033392"/>
            <a:ext cx="3618585" cy="44866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921C940A-13EC-F7CB-0212-E56B0A3540AC}"/>
              </a:ext>
            </a:extLst>
          </p:cNvPr>
          <p:cNvSpPr txBox="1"/>
          <p:nvPr/>
        </p:nvSpPr>
        <p:spPr>
          <a:xfrm>
            <a:off x="8504488" y="3619640"/>
            <a:ext cx="2745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accent6"/>
                </a:solidFill>
              </a:rPr>
              <a:t>Same pattern as high-orders!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1BFA411-9AE3-F0CA-E7F7-AC081FB83625}"/>
              </a:ext>
            </a:extLst>
          </p:cNvPr>
          <p:cNvSpPr txBox="1"/>
          <p:nvPr/>
        </p:nvSpPr>
        <p:spPr>
          <a:xfrm>
            <a:off x="3038952" y="2437114"/>
            <a:ext cx="6099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/>
              <a:t>… b</a:t>
            </a:r>
            <a:r>
              <a:rPr lang="en-CH" sz="1800" dirty="0"/>
              <a:t>ut the </a:t>
            </a:r>
            <a:r>
              <a:rPr lang="en-CH" sz="1800" b="1" dirty="0"/>
              <a:t>sum of all 3PM diagrams </a:t>
            </a:r>
            <a:r>
              <a:rPr lang="en-CH" sz="1800" dirty="0"/>
              <a:t>does!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B23106D-A392-5FFB-22DD-F4EAA4E3C789}"/>
              </a:ext>
            </a:extLst>
          </p:cNvPr>
          <p:cNvSpPr txBox="1"/>
          <p:nvPr/>
        </p:nvSpPr>
        <p:spPr>
          <a:xfrm>
            <a:off x="2933293" y="3850121"/>
            <a:ext cx="6099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dirty="0"/>
              <a:t>Summing low PM order: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92CA619F-6AF4-BC91-8AFD-6B50700F451E}"/>
              </a:ext>
            </a:extLst>
          </p:cNvPr>
          <p:cNvSpPr/>
          <p:nvPr/>
        </p:nvSpPr>
        <p:spPr>
          <a:xfrm>
            <a:off x="9570720" y="5280928"/>
            <a:ext cx="1676400" cy="601712"/>
          </a:xfrm>
          <a:custGeom>
            <a:avLst/>
            <a:gdLst>
              <a:gd name="csX0" fmla="*/ 0 w 1676400"/>
              <a:gd name="csY0" fmla="*/ 7352 h 601712"/>
              <a:gd name="csX1" fmla="*/ 1234440 w 1676400"/>
              <a:gd name="csY1" fmla="*/ 83552 h 601712"/>
              <a:gd name="csX2" fmla="*/ 1676400 w 1676400"/>
              <a:gd name="csY2" fmla="*/ 601712 h 601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1676400" h="601712">
                <a:moveTo>
                  <a:pt x="0" y="7352"/>
                </a:moveTo>
                <a:cubicBezTo>
                  <a:pt x="477520" y="-4078"/>
                  <a:pt x="955040" y="-15508"/>
                  <a:pt x="1234440" y="83552"/>
                </a:cubicBezTo>
                <a:cubicBezTo>
                  <a:pt x="1513840" y="182612"/>
                  <a:pt x="1595120" y="392162"/>
                  <a:pt x="1676400" y="601712"/>
                </a:cubicBezTo>
              </a:path>
            </a:pathLst>
          </a:custGeom>
          <a:noFill/>
          <a:ln w="25400">
            <a:solidFill>
              <a:srgbClr val="C00000"/>
            </a:solidFill>
            <a:headEnd type="none"/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C00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92FDBAD-4329-0EE7-E185-EE49AC1FC731}"/>
              </a:ext>
            </a:extLst>
          </p:cNvPr>
          <p:cNvCxnSpPr/>
          <p:nvPr/>
        </p:nvCxnSpPr>
        <p:spPr>
          <a:xfrm flipH="1">
            <a:off x="4675925" y="5471936"/>
            <a:ext cx="373189" cy="410704"/>
          </a:xfrm>
          <a:prstGeom prst="straightConnector1">
            <a:avLst/>
          </a:prstGeom>
          <a:ln w="28575">
            <a:solidFill>
              <a:srgbClr val="4DA72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8B3DEA0-B5C0-E7FB-E61C-E830624F1D52}"/>
              </a:ext>
            </a:extLst>
          </p:cNvPr>
          <p:cNvSpPr txBox="1"/>
          <p:nvPr/>
        </p:nvSpPr>
        <p:spPr>
          <a:xfrm>
            <a:off x="1239621" y="6160946"/>
            <a:ext cx="330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Include in resummed response </a:t>
            </a:r>
          </a:p>
        </p:txBody>
      </p:sp>
      <p:pic>
        <p:nvPicPr>
          <p:cNvPr id="41" name="Picture 40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def\dd{\delta\!\!\!{}^-\!}&#10;\def\d{\mathrm{d}}&#10;\def\D{\mathrm{D}}&#10;\def\euler{\mathrm{e}}&#10;&#10;&#10;\pagestyle{empty}&#10;\begin{document}&#10;\color{black}&#10;\begin{align*}&#10;  &amp; \color{violet}\Sigma_{\mathrm{sum}}^{\mn\ab}(k_1,k_2) \notag\,&#10;\end{align*}&#10;&#10;\end{document}" title="IguanaTex Picture Display">
            <a:extLst>
              <a:ext uri="{FF2B5EF4-FFF2-40B4-BE49-F238E27FC236}">
                <a16:creationId xmlns:a16="http://schemas.microsoft.com/office/drawing/2014/main" id="{665E3513-03EE-0ED9-0938-C2E4E476FBD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4507429" y="6200444"/>
            <a:ext cx="1302105" cy="2651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3DE553-70A4-B800-4EC0-35D6A035E550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Two-point shockwave response</a:t>
            </a:r>
          </a:p>
        </p:txBody>
      </p:sp>
    </p:spTree>
    <p:extLst>
      <p:ext uri="{BB962C8B-B14F-4D97-AF65-F5344CB8AC3E}">
        <p14:creationId xmlns:p14="http://schemas.microsoft.com/office/powerpoint/2010/main" val="116037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/>
      <p:bldP spid="21" grpId="0"/>
      <p:bldP spid="32" grpId="0" animBg="1"/>
      <p:bldP spid="33" grpId="0" animBg="1"/>
      <p:bldP spid="4" grpId="0"/>
      <p:bldP spid="42" grpId="0"/>
      <p:bldP spid="43" grpId="0"/>
      <p:bldP spid="52" grpId="0"/>
      <p:bldP spid="5" grpId="0" animBg="1"/>
      <p:bldP spid="2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3D27C-9DF2-9968-1701-0D689DBB4B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805967-97CC-D336-524E-36712C159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pPr/>
              <a:t>36</a:t>
            </a:fld>
            <a:endParaRPr lang="en-CH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76D0305-7393-075D-E841-0CADE873ECC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63" name="Picture 6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def\dd{\delta\!\!\!{}^-\!}&#10;\def\d{\mathrm{d}}&#10;\def\D{\mathrm{D}}&#10;\def\euler{\mathrm{e}}&#10;&#10;&#10;\pagestyle{empty}&#10;\begin{document}&#10;\color{black}&#10;\begin{align*}&#10;  &amp;\I \color{violet}\Sigma_{\mathrm{sum}}^{\mn\ab}(k_1,k_2) \color{black}\equiv\sum^{\infty}_{\color{OliveGreen}n=1\color{black}} \Big[-\I \frac{\kappa_{D}^{2n}(P\cdot k_1)^{2n}}{2^n} (\Pi_1\cdot \Pi_2)^{\mu\nu\ab} \, \integral_{n-1}\Big]&#10;  = 2  \dd[P\!\cdot\! (k_1-k_2)]\,(P\cdot k_1)\big[\Pi_1 \cdot \Pi_2&#10;  \big]^{\mn\ab} \mathcal{F}(q_\perp;\eps)\notag\,,&#10;\end{align*}&#10;&#10;\end{document}" title="IguanaTex Picture Display">
            <a:extLst>
              <a:ext uri="{FF2B5EF4-FFF2-40B4-BE49-F238E27FC236}">
                <a16:creationId xmlns:a16="http://schemas.microsoft.com/office/drawing/2014/main" id="{3998AAB6-3793-4860-EE6F-2C458246B14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rcRect l="13275"/>
          <a:stretch>
            <a:fillRect/>
          </a:stretch>
        </p:blipFill>
        <p:spPr>
          <a:xfrm>
            <a:off x="2255003" y="1502819"/>
            <a:ext cx="9256073" cy="621792"/>
          </a:xfrm>
          <a:prstGeom prst="rect">
            <a:avLst/>
          </a:prstGeom>
        </p:spPr>
      </p:pic>
      <p:pic>
        <p:nvPicPr>
          <p:cNvPr id="13" name="Picture 1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\mathcal{F}(q_\perp;\eps) = \bigg(\frac{4\pi}{\bperp{q}^2}\bigg)^{1-\eps}\sum_{n=1}^\infty\frac{(\I \color{NavyBlue}W\color{black})^n}{n!}\frac{\Gamma(-\eps)^n}{(\bperp{q}^2\euler^\mascheroni L^2)^{n\eps}}\frac{\Gamma(1+(n-1)\eps)}{\Gamma(-n\eps)}= \int\d^{D-2}\bperp{x}\,\euler^{-\I\bperp{q}\!\cdot\bperp{x}}\big[\euler^{ \I \color{NavyBlue}W\color{black} \Gamma(-\epsilon)\left(\frac{\bperp{x}^2}{4\euler^\mascheroni L^2}\right)^\epsilon}-1 \big],\notag&#10;\end{align}&#10;&#10;\end{document}" title="IguanaTex Picture Display">
            <a:extLst>
              <a:ext uri="{FF2B5EF4-FFF2-40B4-BE49-F238E27FC236}">
                <a16:creationId xmlns:a16="http://schemas.microsoft.com/office/drawing/2014/main" id="{E84E20D7-65FF-07CA-325C-9A3153808DB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04285" y="3268770"/>
            <a:ext cx="9519513" cy="599846"/>
          </a:xfrm>
          <a:prstGeom prst="rect">
            <a:avLst/>
          </a:prstGeom>
        </p:spPr>
      </p:pic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NavyBlue}&#10;\begin{align}&#10;  W = 2G(P\cdot k_1)\,\nonumber&#10;\end{align}&#10;&#10;\end{document}" title="IguanaTex Picture Display">
            <a:extLst>
              <a:ext uri="{FF2B5EF4-FFF2-40B4-BE49-F238E27FC236}">
                <a16:creationId xmlns:a16="http://schemas.microsoft.com/office/drawing/2014/main" id="{C49A5355-4AD1-FCC3-E8AF-4477A099BC4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521518" y="3975216"/>
            <a:ext cx="1375258" cy="2032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BEE43A7-850F-FA7D-2AE1-E59524EFCEA9}"/>
              </a:ext>
            </a:extLst>
          </p:cNvPr>
          <p:cNvSpPr txBox="1"/>
          <p:nvPr/>
        </p:nvSpPr>
        <p:spPr>
          <a:xfrm>
            <a:off x="10330220" y="3527904"/>
            <a:ext cx="1757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F75FF"/>
                </a:solidFill>
              </a:rPr>
              <a:t>Weinberg factor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B56DA13-A9FC-290C-DC34-E944E3F502C9}"/>
              </a:ext>
            </a:extLst>
          </p:cNvPr>
          <p:cNvSpPr txBox="1"/>
          <p:nvPr/>
        </p:nvSpPr>
        <p:spPr>
          <a:xfrm>
            <a:off x="6113123" y="3975216"/>
            <a:ext cx="39368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solidFill>
                  <a:schemeClr val="bg2">
                    <a:lumMod val="50000"/>
                  </a:schemeClr>
                </a:solidFill>
              </a:rPr>
              <a:t>Same structure as calculation in eikonal approximation </a:t>
            </a:r>
          </a:p>
          <a:p>
            <a:r>
              <a:rPr lang="en-CH" sz="1000" dirty="0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Raj, Venugopalan [2406.10483]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90FE4DE-CD8A-CF84-9CAC-8FD297FDB164}"/>
              </a:ext>
            </a:extLst>
          </p:cNvPr>
          <p:cNvSpPr txBox="1"/>
          <p:nvPr/>
        </p:nvSpPr>
        <p:spPr>
          <a:xfrm>
            <a:off x="3601479" y="2223462"/>
            <a:ext cx="2431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</a:rPr>
              <a:t>H</a:t>
            </a:r>
            <a:r>
              <a:rPr lang="en-CH" sz="1600" dirty="0">
                <a:solidFill>
                  <a:schemeClr val="accent6"/>
                </a:solidFill>
              </a:rPr>
              <a:t>igh-order ladder pattern</a:t>
            </a:r>
          </a:p>
        </p:txBody>
      </p:sp>
      <p:sp>
        <p:nvSpPr>
          <p:cNvPr id="64" name="Left Brace 63">
            <a:extLst>
              <a:ext uri="{FF2B5EF4-FFF2-40B4-BE49-F238E27FC236}">
                <a16:creationId xmlns:a16="http://schemas.microsoft.com/office/drawing/2014/main" id="{F373938A-91A8-FE70-D347-0576CF1B2FD4}"/>
              </a:ext>
            </a:extLst>
          </p:cNvPr>
          <p:cNvSpPr/>
          <p:nvPr/>
        </p:nvSpPr>
        <p:spPr>
          <a:xfrm rot="5400000" flipH="1">
            <a:off x="4698818" y="319359"/>
            <a:ext cx="184246" cy="3734872"/>
          </a:xfrm>
          <a:prstGeom prst="leftBrace">
            <a:avLst/>
          </a:prstGeom>
          <a:ln w="1905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89C99B-FAA8-F974-84AA-64C285029C19}"/>
              </a:ext>
            </a:extLst>
          </p:cNvPr>
          <p:cNvSpPr txBox="1"/>
          <p:nvPr/>
        </p:nvSpPr>
        <p:spPr>
          <a:xfrm>
            <a:off x="2312505" y="925834"/>
            <a:ext cx="7566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b="1" dirty="0"/>
              <a:t>S</a:t>
            </a:r>
            <a:r>
              <a:rPr lang="en-CH" sz="1800" b="1" dirty="0"/>
              <a:t>um up </a:t>
            </a:r>
            <a:r>
              <a:rPr lang="en-CH" sz="1800" dirty="0"/>
              <a:t>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22AB91-AF2F-B0B6-19CA-C0A088E2D3A9}"/>
              </a:ext>
            </a:extLst>
          </p:cNvPr>
          <p:cNvSpPr txBox="1"/>
          <p:nvPr/>
        </p:nvSpPr>
        <p:spPr>
          <a:xfrm>
            <a:off x="-1173300" y="2775646"/>
            <a:ext cx="8552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dirty="0"/>
              <a:t>… into an </a:t>
            </a:r>
            <a:r>
              <a:rPr lang="en-CH" sz="1800" b="1" dirty="0"/>
              <a:t>expanded form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DCA474-1BF2-BECB-95FE-551C2423E504}"/>
              </a:ext>
            </a:extLst>
          </p:cNvPr>
          <p:cNvSpPr/>
          <p:nvPr/>
        </p:nvSpPr>
        <p:spPr>
          <a:xfrm>
            <a:off x="3382080" y="5295123"/>
            <a:ext cx="5362095" cy="1320530"/>
          </a:xfrm>
          <a:prstGeom prst="rect">
            <a:avLst/>
          </a:prstGeom>
          <a:solidFill>
            <a:schemeClr val="accent5">
              <a:lumMod val="75000"/>
              <a:alpha val="5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5850A0-2F66-F49E-4C0D-884CB0821B71}"/>
              </a:ext>
            </a:extLst>
          </p:cNvPr>
          <p:cNvSpPr txBox="1"/>
          <p:nvPr/>
        </p:nvSpPr>
        <p:spPr>
          <a:xfrm>
            <a:off x="5216302" y="6126867"/>
            <a:ext cx="192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2">
                    <a:lumMod val="50000"/>
                  </a:schemeClr>
                </a:solidFill>
              </a:rPr>
              <a:t>Pure phase factor</a:t>
            </a:r>
          </a:p>
        </p:txBody>
      </p:sp>
      <p:pic>
        <p:nvPicPr>
          <p:cNvPr id="24" name="Picture 23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\Sigma_{\mathrm{sum}}^{\mu\nu\alpha\beta}=  \frac{\Gamma(1-\I {\color{NavyBlue}W})}{\Gamma(1+\I {\color{NavyBlue}W})}\frac{\euler^{-\I {\color{NavyBlue}W}/\eps}}{(\bperp{q}^2L^2)^{-\I {\color{NavyBlue}W}}}\, \Sigma_{\mathrm{sum}}^{\mu\nu\alpha\beta}|_{\mathrm{1PM}}\, &#10;\end{equation*}&#10;&#10;\end{document}" title="IguanaTex Picture Display">
            <a:extLst>
              <a:ext uri="{FF2B5EF4-FFF2-40B4-BE49-F238E27FC236}">
                <a16:creationId xmlns:a16="http://schemas.microsoft.com/office/drawing/2014/main" id="{4AF5E090-F8A0-6632-B7FD-2434B3EEE6F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842386" y="5521845"/>
            <a:ext cx="4239157" cy="5797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3A7879D-3E90-E243-7F0D-7EE1BE0196C8}"/>
              </a:ext>
            </a:extLst>
          </p:cNvPr>
          <p:cNvSpPr txBox="1"/>
          <p:nvPr/>
        </p:nvSpPr>
        <p:spPr>
          <a:xfrm>
            <a:off x="4980357" y="4775256"/>
            <a:ext cx="2220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/>
              <a:t>4-dimensional limit</a:t>
            </a:r>
            <a:endParaRPr lang="en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CEFB13-F494-DE4E-651D-7425476AC1A3}"/>
              </a:ext>
            </a:extLst>
          </p:cNvPr>
          <p:cNvSpPr txBox="1"/>
          <p:nvPr/>
        </p:nvSpPr>
        <p:spPr>
          <a:xfrm>
            <a:off x="9139713" y="5317943"/>
            <a:ext cx="2909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bg2">
                    <a:lumMod val="50000"/>
                  </a:schemeClr>
                </a:solidFill>
              </a:rPr>
              <a:t>Equivalent structure observed by </a:t>
            </a:r>
            <a:r>
              <a:rPr lang="en-CH" sz="1600" dirty="0">
                <a:solidFill>
                  <a:srgbClr val="007294"/>
                </a:solidFill>
              </a:rPr>
              <a:t>‘t Hooft, 1987</a:t>
            </a:r>
            <a:r>
              <a:rPr lang="en-CH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for scalar ultra-high energy amplitude</a:t>
            </a:r>
            <a:endParaRPr lang="en-CH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B1369D-78F0-45E4-B0EC-77FDE214BB5D}"/>
              </a:ext>
            </a:extLst>
          </p:cNvPr>
          <p:cNvSpPr txBox="1"/>
          <p:nvPr/>
        </p:nvSpPr>
        <p:spPr>
          <a:xfrm>
            <a:off x="3496964" y="2804567"/>
            <a:ext cx="8552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dirty="0"/>
              <a:t>… into an </a:t>
            </a:r>
            <a:r>
              <a:rPr lang="en-CH" b="1" dirty="0"/>
              <a:t>resummed</a:t>
            </a:r>
            <a:r>
              <a:rPr lang="en-CH" sz="1800" b="1" dirty="0"/>
              <a:t> form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060BFD4-AE4F-7DD2-A479-276FFAD6934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75893"/>
          <a:stretch>
            <a:fillRect/>
          </a:stretch>
        </p:blipFill>
        <p:spPr>
          <a:xfrm>
            <a:off x="322190" y="1306227"/>
            <a:ext cx="1709810" cy="12210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B273D8-4803-7A2C-D792-2D1EDD5B73A0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Two-point shockwave response</a:t>
            </a:r>
          </a:p>
        </p:txBody>
      </p:sp>
    </p:spTree>
    <p:extLst>
      <p:ext uri="{BB962C8B-B14F-4D97-AF65-F5344CB8AC3E}">
        <p14:creationId xmlns:p14="http://schemas.microsoft.com/office/powerpoint/2010/main" val="403878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7" grpId="0"/>
      <p:bldP spid="1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5429F-C39C-CE74-8252-C70444433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E0D5950-2D36-690B-A416-0847C7443D03}"/>
              </a:ext>
            </a:extLst>
          </p:cNvPr>
          <p:cNvSpPr/>
          <p:nvPr/>
        </p:nvSpPr>
        <p:spPr>
          <a:xfrm>
            <a:off x="2371174" y="2096215"/>
            <a:ext cx="1736799" cy="2276773"/>
          </a:xfrm>
          <a:prstGeom prst="roundRect">
            <a:avLst/>
          </a:prstGeom>
          <a:solidFill>
            <a:schemeClr val="accent5">
              <a:lumMod val="60000"/>
              <a:lumOff val="40000"/>
              <a:alpha val="20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830084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1E7479D-C342-FAEB-EDA0-B3548896F96D}"/>
              </a:ext>
            </a:extLst>
          </p:cNvPr>
          <p:cNvSpPr/>
          <p:nvPr/>
        </p:nvSpPr>
        <p:spPr>
          <a:xfrm>
            <a:off x="2732485" y="2319646"/>
            <a:ext cx="694440" cy="690018"/>
          </a:xfrm>
          <a:prstGeom prst="roundRect">
            <a:avLst/>
          </a:prstGeom>
          <a:solidFill>
            <a:srgbClr val="FFFEDA"/>
          </a:solidFill>
          <a:ln w="25400">
            <a:solidFill>
              <a:srgbClr val="FFC000"/>
            </a:solidFill>
          </a:ln>
          <a:effectLst>
            <a:glow rad="139700">
              <a:srgbClr val="ECFF37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3487D-8872-99E3-FC8D-E28A68BF2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771"/>
            <a:ext cx="10515600" cy="1325563"/>
          </a:xfrm>
        </p:spPr>
        <p:txBody>
          <a:bodyPr/>
          <a:lstStyle/>
          <a:p>
            <a:pPr algn="ctr"/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Goal:</a:t>
            </a:r>
            <a:r>
              <a:rPr lang="en-CH" dirty="0">
                <a:solidFill>
                  <a:srgbClr val="409F9F"/>
                </a:solidFill>
                <a:cs typeface="Aharoni" panose="02010803020104030203" pitchFamily="2" charset="-79"/>
              </a:rPr>
              <a:t> 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Exact in </a:t>
            </a:r>
            <a:r>
              <a:rPr lang="en-CH" i="1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  waveform at 1SF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02F269-5E1E-BEB7-10DE-50241CD80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37</a:t>
            </a:fld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E4C2C4-EBB2-0B1F-FDD9-BF8C8B7DD079}"/>
              </a:ext>
            </a:extLst>
          </p:cNvPr>
          <p:cNvSpPr/>
          <p:nvPr/>
        </p:nvSpPr>
        <p:spPr>
          <a:xfrm>
            <a:off x="974249" y="3023952"/>
            <a:ext cx="1010634" cy="328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 title="IguanaTex Picture Display">
            <a:extLst>
              <a:ext uri="{FF2B5EF4-FFF2-40B4-BE49-F238E27FC236}">
                <a16:creationId xmlns:a16="http://schemas.microsoft.com/office/drawing/2014/main" id="{FC8075AC-3707-C84F-2C12-54DA8C4DF9F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74249" y="3023952"/>
            <a:ext cx="1010634" cy="30789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C282D47-7F5D-9D77-2081-11542029AB95}"/>
              </a:ext>
            </a:extLst>
          </p:cNvPr>
          <p:cNvSpPr/>
          <p:nvPr/>
        </p:nvSpPr>
        <p:spPr>
          <a:xfrm>
            <a:off x="2865355" y="3535681"/>
            <a:ext cx="428700" cy="428700"/>
          </a:xfrm>
          <a:prstGeom prst="ellipse">
            <a:avLst/>
          </a:prstGeom>
          <a:noFill/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82E55B62-8243-C76D-DD4A-77519A35640B}"/>
              </a:ext>
            </a:extLst>
          </p:cNvPr>
          <p:cNvSpPr/>
          <p:nvPr/>
        </p:nvSpPr>
        <p:spPr>
          <a:xfrm flipH="1">
            <a:off x="6291337" y="359352"/>
            <a:ext cx="1166738" cy="484822"/>
          </a:xfrm>
          <a:custGeom>
            <a:avLst/>
            <a:gdLst>
              <a:gd name="connsiteX0" fmla="*/ 0 w 11842009"/>
              <a:gd name="connsiteY0" fmla="*/ 3107575 h 5273844"/>
              <a:gd name="connsiteX1" fmla="*/ 725621 w 11842009"/>
              <a:gd name="connsiteY1" fmla="*/ 2387854 h 5273844"/>
              <a:gd name="connsiteX2" fmla="*/ 1439443 w 11842009"/>
              <a:gd name="connsiteY2" fmla="*/ 3107575 h 5273844"/>
              <a:gd name="connsiteX3" fmla="*/ 2159164 w 11842009"/>
              <a:gd name="connsiteY3" fmla="*/ 2387854 h 5273844"/>
              <a:gd name="connsiteX4" fmla="*/ 2878885 w 11842009"/>
              <a:gd name="connsiteY4" fmla="*/ 3107575 h 5273844"/>
              <a:gd name="connsiteX5" fmla="*/ 3604506 w 11842009"/>
              <a:gd name="connsiteY5" fmla="*/ 2387854 h 5273844"/>
              <a:gd name="connsiteX6" fmla="*/ 4318328 w 11842009"/>
              <a:gd name="connsiteY6" fmla="*/ 3107575 h 5273844"/>
              <a:gd name="connsiteX7" fmla="*/ 5038049 w 11842009"/>
              <a:gd name="connsiteY7" fmla="*/ 2387854 h 5273844"/>
              <a:gd name="connsiteX8" fmla="*/ 5757771 w 11842009"/>
              <a:gd name="connsiteY8" fmla="*/ 3107575 h 5273844"/>
              <a:gd name="connsiteX9" fmla="*/ 6483391 w 11842009"/>
              <a:gd name="connsiteY9" fmla="*/ 2393753 h 5273844"/>
              <a:gd name="connsiteX10" fmla="*/ 7185414 w 11842009"/>
              <a:gd name="connsiteY10" fmla="*/ 3461536 h 5273844"/>
              <a:gd name="connsiteX11" fmla="*/ 7916934 w 11842009"/>
              <a:gd name="connsiteY11" fmla="*/ 1827415 h 5273844"/>
              <a:gd name="connsiteX12" fmla="*/ 8648454 w 11842009"/>
              <a:gd name="connsiteY12" fmla="*/ 5254940 h 5273844"/>
              <a:gd name="connsiteX13" fmla="*/ 9391773 w 11842009"/>
              <a:gd name="connsiteY13" fmla="*/ 10414 h 5273844"/>
              <a:gd name="connsiteX14" fmla="*/ 9763432 w 11842009"/>
              <a:gd name="connsiteY14" fmla="*/ 3862693 h 5273844"/>
              <a:gd name="connsiteX15" fmla="*/ 10105595 w 11842009"/>
              <a:gd name="connsiteY15" fmla="*/ 2204974 h 5273844"/>
              <a:gd name="connsiteX16" fmla="*/ 10400563 w 11842009"/>
              <a:gd name="connsiteY16" fmla="*/ 3013185 h 5273844"/>
              <a:gd name="connsiteX17" fmla="*/ 10571644 w 11842009"/>
              <a:gd name="connsiteY17" fmla="*/ 2564835 h 5273844"/>
              <a:gd name="connsiteX18" fmla="*/ 10748625 w 11842009"/>
              <a:gd name="connsiteY18" fmla="*/ 2877500 h 5273844"/>
              <a:gd name="connsiteX19" fmla="*/ 10878411 w 11842009"/>
              <a:gd name="connsiteY19" fmla="*/ 2718218 h 5273844"/>
              <a:gd name="connsiteX20" fmla="*/ 11067190 w 11842009"/>
              <a:gd name="connsiteY20" fmla="*/ 2777211 h 5273844"/>
              <a:gd name="connsiteX21" fmla="*/ 11255969 w 11842009"/>
              <a:gd name="connsiteY21" fmla="*/ 2741815 h 5273844"/>
              <a:gd name="connsiteX22" fmla="*/ 11786911 w 11842009"/>
              <a:gd name="connsiteY22" fmla="*/ 2741815 h 5273844"/>
              <a:gd name="connsiteX23" fmla="*/ 11798710 w 11842009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226083 w 11342471"/>
              <a:gd name="connsiteY0" fmla="*/ 2387854 h 5273844"/>
              <a:gd name="connsiteX1" fmla="*/ 29015 w 11342471"/>
              <a:gd name="connsiteY1" fmla="*/ 2499485 h 5273844"/>
              <a:gd name="connsiteX2" fmla="*/ 939905 w 11342471"/>
              <a:gd name="connsiteY2" fmla="*/ 3107575 h 5273844"/>
              <a:gd name="connsiteX3" fmla="*/ 1659626 w 11342471"/>
              <a:gd name="connsiteY3" fmla="*/ 2387854 h 5273844"/>
              <a:gd name="connsiteX4" fmla="*/ 2379347 w 11342471"/>
              <a:gd name="connsiteY4" fmla="*/ 3107575 h 5273844"/>
              <a:gd name="connsiteX5" fmla="*/ 3104968 w 11342471"/>
              <a:gd name="connsiteY5" fmla="*/ 2387854 h 5273844"/>
              <a:gd name="connsiteX6" fmla="*/ 3818790 w 11342471"/>
              <a:gd name="connsiteY6" fmla="*/ 3107575 h 5273844"/>
              <a:gd name="connsiteX7" fmla="*/ 4538511 w 11342471"/>
              <a:gd name="connsiteY7" fmla="*/ 2387854 h 5273844"/>
              <a:gd name="connsiteX8" fmla="*/ 5258233 w 11342471"/>
              <a:gd name="connsiteY8" fmla="*/ 3107575 h 5273844"/>
              <a:gd name="connsiteX9" fmla="*/ 5983853 w 11342471"/>
              <a:gd name="connsiteY9" fmla="*/ 2393753 h 5273844"/>
              <a:gd name="connsiteX10" fmla="*/ 6685876 w 11342471"/>
              <a:gd name="connsiteY10" fmla="*/ 3461536 h 5273844"/>
              <a:gd name="connsiteX11" fmla="*/ 7417396 w 11342471"/>
              <a:gd name="connsiteY11" fmla="*/ 1827415 h 5273844"/>
              <a:gd name="connsiteX12" fmla="*/ 8148916 w 11342471"/>
              <a:gd name="connsiteY12" fmla="*/ 5254940 h 5273844"/>
              <a:gd name="connsiteX13" fmla="*/ 8892235 w 11342471"/>
              <a:gd name="connsiteY13" fmla="*/ 10414 h 5273844"/>
              <a:gd name="connsiteX14" fmla="*/ 9263894 w 11342471"/>
              <a:gd name="connsiteY14" fmla="*/ 3862693 h 5273844"/>
              <a:gd name="connsiteX15" fmla="*/ 9606057 w 11342471"/>
              <a:gd name="connsiteY15" fmla="*/ 2204974 h 5273844"/>
              <a:gd name="connsiteX16" fmla="*/ 9901025 w 11342471"/>
              <a:gd name="connsiteY16" fmla="*/ 3013185 h 5273844"/>
              <a:gd name="connsiteX17" fmla="*/ 10072106 w 11342471"/>
              <a:gd name="connsiteY17" fmla="*/ 2564835 h 5273844"/>
              <a:gd name="connsiteX18" fmla="*/ 10249087 w 11342471"/>
              <a:gd name="connsiteY18" fmla="*/ 2877500 h 5273844"/>
              <a:gd name="connsiteX19" fmla="*/ 10378873 w 11342471"/>
              <a:gd name="connsiteY19" fmla="*/ 2718218 h 5273844"/>
              <a:gd name="connsiteX20" fmla="*/ 10567652 w 11342471"/>
              <a:gd name="connsiteY20" fmla="*/ 2777211 h 5273844"/>
              <a:gd name="connsiteX21" fmla="*/ 10756431 w 11342471"/>
              <a:gd name="connsiteY21" fmla="*/ 2741815 h 5273844"/>
              <a:gd name="connsiteX22" fmla="*/ 11287373 w 11342471"/>
              <a:gd name="connsiteY22" fmla="*/ 2741815 h 5273844"/>
              <a:gd name="connsiteX23" fmla="*/ 11299172 w 11342471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-3 w 10402563"/>
              <a:gd name="connsiteY0" fmla="*/ 3107575 h 5273844"/>
              <a:gd name="connsiteX1" fmla="*/ 719718 w 10402563"/>
              <a:gd name="connsiteY1" fmla="*/ 2387854 h 5273844"/>
              <a:gd name="connsiteX2" fmla="*/ 1439439 w 10402563"/>
              <a:gd name="connsiteY2" fmla="*/ 3107575 h 5273844"/>
              <a:gd name="connsiteX3" fmla="*/ 2165060 w 10402563"/>
              <a:gd name="connsiteY3" fmla="*/ 2387854 h 5273844"/>
              <a:gd name="connsiteX4" fmla="*/ 2878882 w 10402563"/>
              <a:gd name="connsiteY4" fmla="*/ 3107575 h 5273844"/>
              <a:gd name="connsiteX5" fmla="*/ 3598603 w 10402563"/>
              <a:gd name="connsiteY5" fmla="*/ 2387854 h 5273844"/>
              <a:gd name="connsiteX6" fmla="*/ 4318325 w 10402563"/>
              <a:gd name="connsiteY6" fmla="*/ 3107575 h 5273844"/>
              <a:gd name="connsiteX7" fmla="*/ 5043945 w 10402563"/>
              <a:gd name="connsiteY7" fmla="*/ 2393753 h 5273844"/>
              <a:gd name="connsiteX8" fmla="*/ 5745968 w 10402563"/>
              <a:gd name="connsiteY8" fmla="*/ 3461536 h 5273844"/>
              <a:gd name="connsiteX9" fmla="*/ 6477488 w 10402563"/>
              <a:gd name="connsiteY9" fmla="*/ 1827415 h 5273844"/>
              <a:gd name="connsiteX10" fmla="*/ 7209008 w 10402563"/>
              <a:gd name="connsiteY10" fmla="*/ 5254940 h 5273844"/>
              <a:gd name="connsiteX11" fmla="*/ 7952327 w 10402563"/>
              <a:gd name="connsiteY11" fmla="*/ 10414 h 5273844"/>
              <a:gd name="connsiteX12" fmla="*/ 8323986 w 10402563"/>
              <a:gd name="connsiteY12" fmla="*/ 3862693 h 5273844"/>
              <a:gd name="connsiteX13" fmla="*/ 8666149 w 10402563"/>
              <a:gd name="connsiteY13" fmla="*/ 2204974 h 5273844"/>
              <a:gd name="connsiteX14" fmla="*/ 8961117 w 10402563"/>
              <a:gd name="connsiteY14" fmla="*/ 3013185 h 5273844"/>
              <a:gd name="connsiteX15" fmla="*/ 9132198 w 10402563"/>
              <a:gd name="connsiteY15" fmla="*/ 2564835 h 5273844"/>
              <a:gd name="connsiteX16" fmla="*/ 9309179 w 10402563"/>
              <a:gd name="connsiteY16" fmla="*/ 2877500 h 5273844"/>
              <a:gd name="connsiteX17" fmla="*/ 9438965 w 10402563"/>
              <a:gd name="connsiteY17" fmla="*/ 2718218 h 5273844"/>
              <a:gd name="connsiteX18" fmla="*/ 9627744 w 10402563"/>
              <a:gd name="connsiteY18" fmla="*/ 2777211 h 5273844"/>
              <a:gd name="connsiteX19" fmla="*/ 9816523 w 10402563"/>
              <a:gd name="connsiteY19" fmla="*/ 2741815 h 5273844"/>
              <a:gd name="connsiteX20" fmla="*/ 10347465 w 10402563"/>
              <a:gd name="connsiteY20" fmla="*/ 2741815 h 5273844"/>
              <a:gd name="connsiteX21" fmla="*/ 10359264 w 10402563"/>
              <a:gd name="connsiteY21" fmla="*/ 2753614 h 5273844"/>
              <a:gd name="connsiteX0" fmla="*/ -2 w 9682843"/>
              <a:gd name="connsiteY0" fmla="*/ 2387854 h 5273844"/>
              <a:gd name="connsiteX1" fmla="*/ 719719 w 9682843"/>
              <a:gd name="connsiteY1" fmla="*/ 3107575 h 5273844"/>
              <a:gd name="connsiteX2" fmla="*/ 1445340 w 9682843"/>
              <a:gd name="connsiteY2" fmla="*/ 2387854 h 5273844"/>
              <a:gd name="connsiteX3" fmla="*/ 2159162 w 9682843"/>
              <a:gd name="connsiteY3" fmla="*/ 3107575 h 5273844"/>
              <a:gd name="connsiteX4" fmla="*/ 2878883 w 9682843"/>
              <a:gd name="connsiteY4" fmla="*/ 2387854 h 5273844"/>
              <a:gd name="connsiteX5" fmla="*/ 3598605 w 9682843"/>
              <a:gd name="connsiteY5" fmla="*/ 3107575 h 5273844"/>
              <a:gd name="connsiteX6" fmla="*/ 4324225 w 9682843"/>
              <a:gd name="connsiteY6" fmla="*/ 2393753 h 5273844"/>
              <a:gd name="connsiteX7" fmla="*/ 5026248 w 9682843"/>
              <a:gd name="connsiteY7" fmla="*/ 3461536 h 5273844"/>
              <a:gd name="connsiteX8" fmla="*/ 5757768 w 9682843"/>
              <a:gd name="connsiteY8" fmla="*/ 1827415 h 5273844"/>
              <a:gd name="connsiteX9" fmla="*/ 6489288 w 9682843"/>
              <a:gd name="connsiteY9" fmla="*/ 5254940 h 5273844"/>
              <a:gd name="connsiteX10" fmla="*/ 7232607 w 9682843"/>
              <a:gd name="connsiteY10" fmla="*/ 10414 h 5273844"/>
              <a:gd name="connsiteX11" fmla="*/ 7604266 w 9682843"/>
              <a:gd name="connsiteY11" fmla="*/ 3862693 h 5273844"/>
              <a:gd name="connsiteX12" fmla="*/ 7946429 w 9682843"/>
              <a:gd name="connsiteY12" fmla="*/ 2204974 h 5273844"/>
              <a:gd name="connsiteX13" fmla="*/ 8241397 w 9682843"/>
              <a:gd name="connsiteY13" fmla="*/ 3013185 h 5273844"/>
              <a:gd name="connsiteX14" fmla="*/ 8412478 w 9682843"/>
              <a:gd name="connsiteY14" fmla="*/ 2564835 h 5273844"/>
              <a:gd name="connsiteX15" fmla="*/ 8589459 w 9682843"/>
              <a:gd name="connsiteY15" fmla="*/ 2877500 h 5273844"/>
              <a:gd name="connsiteX16" fmla="*/ 8719245 w 9682843"/>
              <a:gd name="connsiteY16" fmla="*/ 2718218 h 5273844"/>
              <a:gd name="connsiteX17" fmla="*/ 8908024 w 9682843"/>
              <a:gd name="connsiteY17" fmla="*/ 2777211 h 5273844"/>
              <a:gd name="connsiteX18" fmla="*/ 9096803 w 9682843"/>
              <a:gd name="connsiteY18" fmla="*/ 2741815 h 5273844"/>
              <a:gd name="connsiteX19" fmla="*/ 9627745 w 9682843"/>
              <a:gd name="connsiteY19" fmla="*/ 2741815 h 5273844"/>
              <a:gd name="connsiteX20" fmla="*/ 9639544 w 9682843"/>
              <a:gd name="connsiteY20" fmla="*/ 2753614 h 5273844"/>
              <a:gd name="connsiteX0" fmla="*/ -1 w 8963123"/>
              <a:gd name="connsiteY0" fmla="*/ 3107575 h 5273844"/>
              <a:gd name="connsiteX1" fmla="*/ 725620 w 8963123"/>
              <a:gd name="connsiteY1" fmla="*/ 2387854 h 5273844"/>
              <a:gd name="connsiteX2" fmla="*/ 1439442 w 8963123"/>
              <a:gd name="connsiteY2" fmla="*/ 3107575 h 5273844"/>
              <a:gd name="connsiteX3" fmla="*/ 2159163 w 8963123"/>
              <a:gd name="connsiteY3" fmla="*/ 2387854 h 5273844"/>
              <a:gd name="connsiteX4" fmla="*/ 2878885 w 8963123"/>
              <a:gd name="connsiteY4" fmla="*/ 3107575 h 5273844"/>
              <a:gd name="connsiteX5" fmla="*/ 3604505 w 8963123"/>
              <a:gd name="connsiteY5" fmla="*/ 2393753 h 5273844"/>
              <a:gd name="connsiteX6" fmla="*/ 4306528 w 8963123"/>
              <a:gd name="connsiteY6" fmla="*/ 3461536 h 5273844"/>
              <a:gd name="connsiteX7" fmla="*/ 5038048 w 8963123"/>
              <a:gd name="connsiteY7" fmla="*/ 1827415 h 5273844"/>
              <a:gd name="connsiteX8" fmla="*/ 5769568 w 8963123"/>
              <a:gd name="connsiteY8" fmla="*/ 5254940 h 5273844"/>
              <a:gd name="connsiteX9" fmla="*/ 6512887 w 8963123"/>
              <a:gd name="connsiteY9" fmla="*/ 10414 h 5273844"/>
              <a:gd name="connsiteX10" fmla="*/ 6884546 w 8963123"/>
              <a:gd name="connsiteY10" fmla="*/ 3862693 h 5273844"/>
              <a:gd name="connsiteX11" fmla="*/ 7226709 w 8963123"/>
              <a:gd name="connsiteY11" fmla="*/ 2204974 h 5273844"/>
              <a:gd name="connsiteX12" fmla="*/ 7521677 w 8963123"/>
              <a:gd name="connsiteY12" fmla="*/ 3013185 h 5273844"/>
              <a:gd name="connsiteX13" fmla="*/ 7692758 w 8963123"/>
              <a:gd name="connsiteY13" fmla="*/ 2564835 h 5273844"/>
              <a:gd name="connsiteX14" fmla="*/ 7869739 w 8963123"/>
              <a:gd name="connsiteY14" fmla="*/ 2877500 h 5273844"/>
              <a:gd name="connsiteX15" fmla="*/ 7999525 w 8963123"/>
              <a:gd name="connsiteY15" fmla="*/ 2718218 h 5273844"/>
              <a:gd name="connsiteX16" fmla="*/ 8188304 w 8963123"/>
              <a:gd name="connsiteY16" fmla="*/ 2777211 h 5273844"/>
              <a:gd name="connsiteX17" fmla="*/ 8377083 w 8963123"/>
              <a:gd name="connsiteY17" fmla="*/ 2741815 h 5273844"/>
              <a:gd name="connsiteX18" fmla="*/ 8908025 w 8963123"/>
              <a:gd name="connsiteY18" fmla="*/ 2741815 h 5273844"/>
              <a:gd name="connsiteX19" fmla="*/ 8919824 w 8963123"/>
              <a:gd name="connsiteY19" fmla="*/ 2753614 h 5273844"/>
              <a:gd name="connsiteX0" fmla="*/ -1 w 8963123"/>
              <a:gd name="connsiteY0" fmla="*/ 3097164 h 3899340"/>
              <a:gd name="connsiteX1" fmla="*/ 725620 w 8963123"/>
              <a:gd name="connsiteY1" fmla="*/ 2377443 h 3899340"/>
              <a:gd name="connsiteX2" fmla="*/ 1439442 w 8963123"/>
              <a:gd name="connsiteY2" fmla="*/ 3097164 h 3899340"/>
              <a:gd name="connsiteX3" fmla="*/ 2159163 w 8963123"/>
              <a:gd name="connsiteY3" fmla="*/ 2377443 h 3899340"/>
              <a:gd name="connsiteX4" fmla="*/ 2878885 w 8963123"/>
              <a:gd name="connsiteY4" fmla="*/ 3097164 h 3899340"/>
              <a:gd name="connsiteX5" fmla="*/ 3604505 w 8963123"/>
              <a:gd name="connsiteY5" fmla="*/ 2383342 h 3899340"/>
              <a:gd name="connsiteX6" fmla="*/ 4306528 w 8963123"/>
              <a:gd name="connsiteY6" fmla="*/ 3451125 h 3899340"/>
              <a:gd name="connsiteX7" fmla="*/ 5038048 w 8963123"/>
              <a:gd name="connsiteY7" fmla="*/ 1817004 h 3899340"/>
              <a:gd name="connsiteX8" fmla="*/ 5795191 w 8963123"/>
              <a:gd name="connsiteY8" fmla="*/ 3868634 h 3899340"/>
              <a:gd name="connsiteX9" fmla="*/ 6512887 w 8963123"/>
              <a:gd name="connsiteY9" fmla="*/ 3 h 3899340"/>
              <a:gd name="connsiteX10" fmla="*/ 6884546 w 8963123"/>
              <a:gd name="connsiteY10" fmla="*/ 3852282 h 3899340"/>
              <a:gd name="connsiteX11" fmla="*/ 7226709 w 8963123"/>
              <a:gd name="connsiteY11" fmla="*/ 2194563 h 3899340"/>
              <a:gd name="connsiteX12" fmla="*/ 7521677 w 8963123"/>
              <a:gd name="connsiteY12" fmla="*/ 3002774 h 3899340"/>
              <a:gd name="connsiteX13" fmla="*/ 7692758 w 8963123"/>
              <a:gd name="connsiteY13" fmla="*/ 2554424 h 3899340"/>
              <a:gd name="connsiteX14" fmla="*/ 7869739 w 8963123"/>
              <a:gd name="connsiteY14" fmla="*/ 2867089 h 3899340"/>
              <a:gd name="connsiteX15" fmla="*/ 7999525 w 8963123"/>
              <a:gd name="connsiteY15" fmla="*/ 2707807 h 3899340"/>
              <a:gd name="connsiteX16" fmla="*/ 8188304 w 8963123"/>
              <a:gd name="connsiteY16" fmla="*/ 2766800 h 3899340"/>
              <a:gd name="connsiteX17" fmla="*/ 8377083 w 8963123"/>
              <a:gd name="connsiteY17" fmla="*/ 2731404 h 3899340"/>
              <a:gd name="connsiteX18" fmla="*/ 8908025 w 8963123"/>
              <a:gd name="connsiteY18" fmla="*/ 2731404 h 3899340"/>
              <a:gd name="connsiteX19" fmla="*/ 8919824 w 8963123"/>
              <a:gd name="connsiteY19" fmla="*/ 2743203 h 3899340"/>
              <a:gd name="connsiteX0" fmla="*/ -1 w 8963123"/>
              <a:gd name="connsiteY0" fmla="*/ 1717214 h 2490577"/>
              <a:gd name="connsiteX1" fmla="*/ 725620 w 8963123"/>
              <a:gd name="connsiteY1" fmla="*/ 997493 h 2490577"/>
              <a:gd name="connsiteX2" fmla="*/ 1439442 w 8963123"/>
              <a:gd name="connsiteY2" fmla="*/ 1717214 h 2490577"/>
              <a:gd name="connsiteX3" fmla="*/ 2159163 w 8963123"/>
              <a:gd name="connsiteY3" fmla="*/ 997493 h 2490577"/>
              <a:gd name="connsiteX4" fmla="*/ 2878885 w 8963123"/>
              <a:gd name="connsiteY4" fmla="*/ 1717214 h 2490577"/>
              <a:gd name="connsiteX5" fmla="*/ 3604505 w 8963123"/>
              <a:gd name="connsiteY5" fmla="*/ 1003392 h 2490577"/>
              <a:gd name="connsiteX6" fmla="*/ 4306528 w 8963123"/>
              <a:gd name="connsiteY6" fmla="*/ 2071175 h 2490577"/>
              <a:gd name="connsiteX7" fmla="*/ 5038048 w 8963123"/>
              <a:gd name="connsiteY7" fmla="*/ 437054 h 2490577"/>
              <a:gd name="connsiteX8" fmla="*/ 5795191 w 8963123"/>
              <a:gd name="connsiteY8" fmla="*/ 2488684 h 2490577"/>
              <a:gd name="connsiteX9" fmla="*/ 6272552 w 8963123"/>
              <a:gd name="connsiteY9" fmla="*/ 1 h 2490577"/>
              <a:gd name="connsiteX10" fmla="*/ 6884546 w 8963123"/>
              <a:gd name="connsiteY10" fmla="*/ 2472332 h 2490577"/>
              <a:gd name="connsiteX11" fmla="*/ 7226709 w 8963123"/>
              <a:gd name="connsiteY11" fmla="*/ 814613 h 2490577"/>
              <a:gd name="connsiteX12" fmla="*/ 7521677 w 8963123"/>
              <a:gd name="connsiteY12" fmla="*/ 1622824 h 2490577"/>
              <a:gd name="connsiteX13" fmla="*/ 7692758 w 8963123"/>
              <a:gd name="connsiteY13" fmla="*/ 1174474 h 2490577"/>
              <a:gd name="connsiteX14" fmla="*/ 7869739 w 8963123"/>
              <a:gd name="connsiteY14" fmla="*/ 1487139 h 2490577"/>
              <a:gd name="connsiteX15" fmla="*/ 7999525 w 8963123"/>
              <a:gd name="connsiteY15" fmla="*/ 1327857 h 2490577"/>
              <a:gd name="connsiteX16" fmla="*/ 8188304 w 8963123"/>
              <a:gd name="connsiteY16" fmla="*/ 1386850 h 2490577"/>
              <a:gd name="connsiteX17" fmla="*/ 8377083 w 8963123"/>
              <a:gd name="connsiteY17" fmla="*/ 1351454 h 2490577"/>
              <a:gd name="connsiteX18" fmla="*/ 8908025 w 8963123"/>
              <a:gd name="connsiteY18" fmla="*/ 1351454 h 2490577"/>
              <a:gd name="connsiteX19" fmla="*/ 8919824 w 8963123"/>
              <a:gd name="connsiteY19" fmla="*/ 1363253 h 2490577"/>
              <a:gd name="connsiteX0" fmla="*/ -1 w 8963123"/>
              <a:gd name="connsiteY0" fmla="*/ 2113138 h 2891134"/>
              <a:gd name="connsiteX1" fmla="*/ 725620 w 8963123"/>
              <a:gd name="connsiteY1" fmla="*/ 1393417 h 2891134"/>
              <a:gd name="connsiteX2" fmla="*/ 1439442 w 8963123"/>
              <a:gd name="connsiteY2" fmla="*/ 2113138 h 2891134"/>
              <a:gd name="connsiteX3" fmla="*/ 2159163 w 8963123"/>
              <a:gd name="connsiteY3" fmla="*/ 1393417 h 2891134"/>
              <a:gd name="connsiteX4" fmla="*/ 2878885 w 8963123"/>
              <a:gd name="connsiteY4" fmla="*/ 2113138 h 2891134"/>
              <a:gd name="connsiteX5" fmla="*/ 3604505 w 8963123"/>
              <a:gd name="connsiteY5" fmla="*/ 1399316 h 2891134"/>
              <a:gd name="connsiteX6" fmla="*/ 4306528 w 8963123"/>
              <a:gd name="connsiteY6" fmla="*/ 2467099 h 2891134"/>
              <a:gd name="connsiteX7" fmla="*/ 5038048 w 8963123"/>
              <a:gd name="connsiteY7" fmla="*/ 832978 h 2891134"/>
              <a:gd name="connsiteX8" fmla="*/ 5795191 w 8963123"/>
              <a:gd name="connsiteY8" fmla="*/ 2884608 h 2891134"/>
              <a:gd name="connsiteX9" fmla="*/ 6298706 w 8963123"/>
              <a:gd name="connsiteY9" fmla="*/ -1 h 2891134"/>
              <a:gd name="connsiteX10" fmla="*/ 6884546 w 8963123"/>
              <a:gd name="connsiteY10" fmla="*/ 2868256 h 2891134"/>
              <a:gd name="connsiteX11" fmla="*/ 7226709 w 8963123"/>
              <a:gd name="connsiteY11" fmla="*/ 1210537 h 2891134"/>
              <a:gd name="connsiteX12" fmla="*/ 7521677 w 8963123"/>
              <a:gd name="connsiteY12" fmla="*/ 2018748 h 2891134"/>
              <a:gd name="connsiteX13" fmla="*/ 7692758 w 8963123"/>
              <a:gd name="connsiteY13" fmla="*/ 1570398 h 2891134"/>
              <a:gd name="connsiteX14" fmla="*/ 7869739 w 8963123"/>
              <a:gd name="connsiteY14" fmla="*/ 1883063 h 2891134"/>
              <a:gd name="connsiteX15" fmla="*/ 7999525 w 8963123"/>
              <a:gd name="connsiteY15" fmla="*/ 1723781 h 2891134"/>
              <a:gd name="connsiteX16" fmla="*/ 8188304 w 8963123"/>
              <a:gd name="connsiteY16" fmla="*/ 1782774 h 2891134"/>
              <a:gd name="connsiteX17" fmla="*/ 8377083 w 8963123"/>
              <a:gd name="connsiteY17" fmla="*/ 1747378 h 2891134"/>
              <a:gd name="connsiteX18" fmla="*/ 8908025 w 8963123"/>
              <a:gd name="connsiteY18" fmla="*/ 1747378 h 2891134"/>
              <a:gd name="connsiteX19" fmla="*/ 8919824 w 8963123"/>
              <a:gd name="connsiteY19" fmla="*/ 1759177 h 2891134"/>
              <a:gd name="connsiteX0" fmla="*/ -3 w 8237500"/>
              <a:gd name="connsiteY0" fmla="*/ 1393417 h 2891134"/>
              <a:gd name="connsiteX1" fmla="*/ 713819 w 8237500"/>
              <a:gd name="connsiteY1" fmla="*/ 2113138 h 2891134"/>
              <a:gd name="connsiteX2" fmla="*/ 1433540 w 8237500"/>
              <a:gd name="connsiteY2" fmla="*/ 1393417 h 2891134"/>
              <a:gd name="connsiteX3" fmla="*/ 2153262 w 8237500"/>
              <a:gd name="connsiteY3" fmla="*/ 2113138 h 2891134"/>
              <a:gd name="connsiteX4" fmla="*/ 2878882 w 8237500"/>
              <a:gd name="connsiteY4" fmla="*/ 1399316 h 2891134"/>
              <a:gd name="connsiteX5" fmla="*/ 3580905 w 8237500"/>
              <a:gd name="connsiteY5" fmla="*/ 2467099 h 2891134"/>
              <a:gd name="connsiteX6" fmla="*/ 4312425 w 8237500"/>
              <a:gd name="connsiteY6" fmla="*/ 832978 h 2891134"/>
              <a:gd name="connsiteX7" fmla="*/ 5069568 w 8237500"/>
              <a:gd name="connsiteY7" fmla="*/ 2884608 h 2891134"/>
              <a:gd name="connsiteX8" fmla="*/ 5573083 w 8237500"/>
              <a:gd name="connsiteY8" fmla="*/ -1 h 2891134"/>
              <a:gd name="connsiteX9" fmla="*/ 6158923 w 8237500"/>
              <a:gd name="connsiteY9" fmla="*/ 2868256 h 2891134"/>
              <a:gd name="connsiteX10" fmla="*/ 6501086 w 8237500"/>
              <a:gd name="connsiteY10" fmla="*/ 1210537 h 2891134"/>
              <a:gd name="connsiteX11" fmla="*/ 6796054 w 8237500"/>
              <a:gd name="connsiteY11" fmla="*/ 2018748 h 2891134"/>
              <a:gd name="connsiteX12" fmla="*/ 6967135 w 8237500"/>
              <a:gd name="connsiteY12" fmla="*/ 1570398 h 2891134"/>
              <a:gd name="connsiteX13" fmla="*/ 7144116 w 8237500"/>
              <a:gd name="connsiteY13" fmla="*/ 1883063 h 2891134"/>
              <a:gd name="connsiteX14" fmla="*/ 7273902 w 8237500"/>
              <a:gd name="connsiteY14" fmla="*/ 1723781 h 2891134"/>
              <a:gd name="connsiteX15" fmla="*/ 7462681 w 8237500"/>
              <a:gd name="connsiteY15" fmla="*/ 1782774 h 2891134"/>
              <a:gd name="connsiteX16" fmla="*/ 7651460 w 8237500"/>
              <a:gd name="connsiteY16" fmla="*/ 1747378 h 2891134"/>
              <a:gd name="connsiteX17" fmla="*/ 8182402 w 8237500"/>
              <a:gd name="connsiteY17" fmla="*/ 1747378 h 2891134"/>
              <a:gd name="connsiteX18" fmla="*/ 8194201 w 8237500"/>
              <a:gd name="connsiteY18" fmla="*/ 1759177 h 2891134"/>
              <a:gd name="connsiteX0" fmla="*/ 2 w 7523683"/>
              <a:gd name="connsiteY0" fmla="*/ 2113138 h 2891134"/>
              <a:gd name="connsiteX1" fmla="*/ 719723 w 7523683"/>
              <a:gd name="connsiteY1" fmla="*/ 1393417 h 2891134"/>
              <a:gd name="connsiteX2" fmla="*/ 1439445 w 7523683"/>
              <a:gd name="connsiteY2" fmla="*/ 2113138 h 2891134"/>
              <a:gd name="connsiteX3" fmla="*/ 2165065 w 7523683"/>
              <a:gd name="connsiteY3" fmla="*/ 1399316 h 2891134"/>
              <a:gd name="connsiteX4" fmla="*/ 2867088 w 7523683"/>
              <a:gd name="connsiteY4" fmla="*/ 2467099 h 2891134"/>
              <a:gd name="connsiteX5" fmla="*/ 3598608 w 7523683"/>
              <a:gd name="connsiteY5" fmla="*/ 832978 h 2891134"/>
              <a:gd name="connsiteX6" fmla="*/ 4355751 w 7523683"/>
              <a:gd name="connsiteY6" fmla="*/ 2884608 h 2891134"/>
              <a:gd name="connsiteX7" fmla="*/ 4859266 w 7523683"/>
              <a:gd name="connsiteY7" fmla="*/ -1 h 2891134"/>
              <a:gd name="connsiteX8" fmla="*/ 5445106 w 7523683"/>
              <a:gd name="connsiteY8" fmla="*/ 2868256 h 2891134"/>
              <a:gd name="connsiteX9" fmla="*/ 5787269 w 7523683"/>
              <a:gd name="connsiteY9" fmla="*/ 1210537 h 2891134"/>
              <a:gd name="connsiteX10" fmla="*/ 6082237 w 7523683"/>
              <a:gd name="connsiteY10" fmla="*/ 2018748 h 2891134"/>
              <a:gd name="connsiteX11" fmla="*/ 6253318 w 7523683"/>
              <a:gd name="connsiteY11" fmla="*/ 1570398 h 2891134"/>
              <a:gd name="connsiteX12" fmla="*/ 6430299 w 7523683"/>
              <a:gd name="connsiteY12" fmla="*/ 1883063 h 2891134"/>
              <a:gd name="connsiteX13" fmla="*/ 6560085 w 7523683"/>
              <a:gd name="connsiteY13" fmla="*/ 1723781 h 2891134"/>
              <a:gd name="connsiteX14" fmla="*/ 6748864 w 7523683"/>
              <a:gd name="connsiteY14" fmla="*/ 1782774 h 2891134"/>
              <a:gd name="connsiteX15" fmla="*/ 6937643 w 7523683"/>
              <a:gd name="connsiteY15" fmla="*/ 1747378 h 2891134"/>
              <a:gd name="connsiteX16" fmla="*/ 7468585 w 7523683"/>
              <a:gd name="connsiteY16" fmla="*/ 1747378 h 2891134"/>
              <a:gd name="connsiteX17" fmla="*/ 7480384 w 7523683"/>
              <a:gd name="connsiteY17" fmla="*/ 1759177 h 289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523683" h="2891134">
                <a:moveTo>
                  <a:pt x="2" y="2113138"/>
                </a:moveTo>
                <a:cubicBezTo>
                  <a:pt x="238926" y="2113138"/>
                  <a:pt x="479816" y="1393417"/>
                  <a:pt x="719723" y="1393417"/>
                </a:cubicBezTo>
                <a:cubicBezTo>
                  <a:pt x="959630" y="1393417"/>
                  <a:pt x="1198555" y="2112155"/>
                  <a:pt x="1439445" y="2113138"/>
                </a:cubicBezTo>
                <a:cubicBezTo>
                  <a:pt x="1680335" y="2114121"/>
                  <a:pt x="1927125" y="1340323"/>
                  <a:pt x="2165065" y="1399316"/>
                </a:cubicBezTo>
                <a:cubicBezTo>
                  <a:pt x="2403005" y="1458309"/>
                  <a:pt x="2628164" y="2561489"/>
                  <a:pt x="2867088" y="2467099"/>
                </a:cubicBezTo>
                <a:cubicBezTo>
                  <a:pt x="3106012" y="2372709"/>
                  <a:pt x="3350498" y="763393"/>
                  <a:pt x="3598608" y="832978"/>
                </a:cubicBezTo>
                <a:cubicBezTo>
                  <a:pt x="3846718" y="902563"/>
                  <a:pt x="4145641" y="3023438"/>
                  <a:pt x="4355751" y="2884608"/>
                </a:cubicBezTo>
                <a:cubicBezTo>
                  <a:pt x="4565861" y="2745778"/>
                  <a:pt x="4677707" y="2724"/>
                  <a:pt x="4859266" y="-1"/>
                </a:cubicBezTo>
                <a:cubicBezTo>
                  <a:pt x="5040825" y="-2726"/>
                  <a:pt x="5290439" y="2666500"/>
                  <a:pt x="5445106" y="2868256"/>
                </a:cubicBezTo>
                <a:cubicBezTo>
                  <a:pt x="5599773" y="3070012"/>
                  <a:pt x="5681081" y="1352122"/>
                  <a:pt x="5787269" y="1210537"/>
                </a:cubicBezTo>
                <a:cubicBezTo>
                  <a:pt x="5893457" y="1068952"/>
                  <a:pt x="6004562" y="1958771"/>
                  <a:pt x="6082237" y="2018748"/>
                </a:cubicBezTo>
                <a:cubicBezTo>
                  <a:pt x="6159912" y="2078725"/>
                  <a:pt x="6195308" y="1593012"/>
                  <a:pt x="6253318" y="1570398"/>
                </a:cubicBezTo>
                <a:cubicBezTo>
                  <a:pt x="6311328" y="1547784"/>
                  <a:pt x="6379171" y="1857499"/>
                  <a:pt x="6430299" y="1883063"/>
                </a:cubicBezTo>
                <a:cubicBezTo>
                  <a:pt x="6481427" y="1908627"/>
                  <a:pt x="6506991" y="1740496"/>
                  <a:pt x="6560085" y="1723781"/>
                </a:cubicBezTo>
                <a:cubicBezTo>
                  <a:pt x="6613179" y="1707066"/>
                  <a:pt x="6685938" y="1778841"/>
                  <a:pt x="6748864" y="1782774"/>
                </a:cubicBezTo>
                <a:cubicBezTo>
                  <a:pt x="6811790" y="1786707"/>
                  <a:pt x="6817690" y="1753277"/>
                  <a:pt x="6937643" y="1747378"/>
                </a:cubicBezTo>
                <a:cubicBezTo>
                  <a:pt x="7057597" y="1741479"/>
                  <a:pt x="7468585" y="1747378"/>
                  <a:pt x="7468585" y="1747378"/>
                </a:cubicBezTo>
                <a:cubicBezTo>
                  <a:pt x="7559042" y="1749344"/>
                  <a:pt x="7519713" y="1754260"/>
                  <a:pt x="7480384" y="1759177"/>
                </a:cubicBezTo>
              </a:path>
            </a:pathLst>
          </a:custGeom>
          <a:noFill/>
          <a:ln w="25400">
            <a:solidFill>
              <a:srgbClr val="409F9F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1B7EAF-1213-669F-E940-B9A38FD5A484}"/>
              </a:ext>
            </a:extLst>
          </p:cNvPr>
          <p:cNvSpPr txBox="1"/>
          <p:nvPr/>
        </p:nvSpPr>
        <p:spPr>
          <a:xfrm>
            <a:off x="1750714" y="5000744"/>
            <a:ext cx="496441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/>
              <a:t>Ingredients:</a:t>
            </a:r>
            <a:endParaRPr lang="en-CH" sz="2000" dirty="0"/>
          </a:p>
          <a:p>
            <a:pPr marL="342900" indent="-342900">
              <a:buFont typeface="System Font Regular"/>
              <a:buChar char="✅"/>
            </a:pPr>
            <a:r>
              <a:rPr lang="en-CH" sz="2000" dirty="0"/>
              <a:t>Background metric </a:t>
            </a:r>
          </a:p>
          <a:p>
            <a:pPr marL="342900" indent="-342900">
              <a:buFont typeface="System Font Regular"/>
              <a:buChar char="✅"/>
            </a:pPr>
            <a:r>
              <a:rPr lang="en-CH" sz="2000" dirty="0">
                <a:solidFill>
                  <a:srgbClr val="00B0F0"/>
                </a:solidFill>
              </a:rPr>
              <a:t>Geodesics and cross vertices</a:t>
            </a:r>
          </a:p>
          <a:p>
            <a:pPr marL="342900" indent="-342900">
              <a:buFont typeface="System Font Regular"/>
              <a:buChar char="✅"/>
            </a:pPr>
            <a:r>
              <a:rPr lang="en-CH" sz="2000" b="1" i="1" dirty="0">
                <a:solidFill>
                  <a:srgbClr val="FFC000"/>
                </a:solidFill>
              </a:rPr>
              <a:t>n</a:t>
            </a:r>
            <a:r>
              <a:rPr lang="en-CH" sz="2000" b="1" dirty="0">
                <a:solidFill>
                  <a:srgbClr val="FFC000"/>
                </a:solidFill>
              </a:rPr>
              <a:t>-point response function for </a:t>
            </a:r>
            <a:br>
              <a:rPr lang="en-CH" sz="2000" b="1" dirty="0">
                <a:solidFill>
                  <a:srgbClr val="FFC000"/>
                </a:solidFill>
              </a:rPr>
            </a:br>
            <a:r>
              <a:rPr lang="en-CH" sz="2000" b="1" i="1" dirty="0">
                <a:solidFill>
                  <a:srgbClr val="FFC000"/>
                </a:solidFill>
              </a:rPr>
              <a:t>(n-1) </a:t>
            </a:r>
            <a:r>
              <a:rPr lang="en-CH" sz="2000" b="1" dirty="0">
                <a:solidFill>
                  <a:srgbClr val="FFC000"/>
                </a:solidFill>
              </a:rPr>
              <a:t>self-force observable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/>
          </a:p>
          <a:p>
            <a:endParaRPr lang="en-CH" b="1" dirty="0"/>
          </a:p>
          <a:p>
            <a:endParaRPr lang="en-CH" b="1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7AD190E0-E470-8B4F-4509-2F2FF36BFBD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0236"/>
          <a:stretch>
            <a:fillRect/>
          </a:stretch>
        </p:blipFill>
        <p:spPr>
          <a:xfrm>
            <a:off x="2030121" y="2381410"/>
            <a:ext cx="9259591" cy="187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208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7DE888-4760-5AAD-F24C-6A6E4625F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4213384-6525-1112-D9A5-2B00AF875C71}"/>
              </a:ext>
            </a:extLst>
          </p:cNvPr>
          <p:cNvSpPr/>
          <p:nvPr/>
        </p:nvSpPr>
        <p:spPr>
          <a:xfrm>
            <a:off x="2371174" y="2096215"/>
            <a:ext cx="1736799" cy="2276773"/>
          </a:xfrm>
          <a:prstGeom prst="roundRect">
            <a:avLst/>
          </a:prstGeom>
          <a:solidFill>
            <a:schemeClr val="accent5">
              <a:lumMod val="60000"/>
              <a:lumOff val="40000"/>
              <a:alpha val="20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830084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F5806AAE-02E7-009E-8A7C-92DE52580E05}"/>
              </a:ext>
            </a:extLst>
          </p:cNvPr>
          <p:cNvSpPr/>
          <p:nvPr/>
        </p:nvSpPr>
        <p:spPr>
          <a:xfrm>
            <a:off x="2732485" y="2319646"/>
            <a:ext cx="694440" cy="690018"/>
          </a:xfrm>
          <a:prstGeom prst="roundRect">
            <a:avLst/>
          </a:prstGeom>
          <a:solidFill>
            <a:srgbClr val="FFFEDA"/>
          </a:solidFill>
          <a:ln w="25400">
            <a:solidFill>
              <a:srgbClr val="FFC000"/>
            </a:solidFill>
          </a:ln>
          <a:effectLst>
            <a:glow rad="139700">
              <a:srgbClr val="ECFF37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0FAB4C-8F3D-44B1-03C5-8EFDFBBD1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771"/>
            <a:ext cx="10515600" cy="1325563"/>
          </a:xfrm>
        </p:spPr>
        <p:txBody>
          <a:bodyPr/>
          <a:lstStyle/>
          <a:p>
            <a:pPr algn="ctr"/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Goal:</a:t>
            </a:r>
            <a:r>
              <a:rPr lang="en-CH" dirty="0">
                <a:solidFill>
                  <a:srgbClr val="409F9F"/>
                </a:solidFill>
                <a:cs typeface="Aharoni" panose="02010803020104030203" pitchFamily="2" charset="-79"/>
              </a:rPr>
              <a:t> 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Exact in </a:t>
            </a:r>
            <a:r>
              <a:rPr lang="en-CH" i="1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G</a:t>
            </a:r>
            <a:r>
              <a:rPr lang="en-CH" dirty="0">
                <a:solidFill>
                  <a:srgbClr val="409F9F"/>
                </a:solidFill>
                <a:latin typeface="American Typewriter" panose="02090604020004020304" pitchFamily="18" charset="77"/>
                <a:cs typeface="Aharoni" panose="02010803020104030203" pitchFamily="2" charset="-79"/>
              </a:rPr>
              <a:t>  waveform at 1SF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F0B029-2F88-469D-EE19-650ACB610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38</a:t>
            </a:fld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5B4880-3272-6768-155D-D11763DD88BF}"/>
              </a:ext>
            </a:extLst>
          </p:cNvPr>
          <p:cNvSpPr/>
          <p:nvPr/>
        </p:nvSpPr>
        <p:spPr>
          <a:xfrm>
            <a:off x="974249" y="3023952"/>
            <a:ext cx="1010634" cy="328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 title="IguanaTex Picture Display">
            <a:extLst>
              <a:ext uri="{FF2B5EF4-FFF2-40B4-BE49-F238E27FC236}">
                <a16:creationId xmlns:a16="http://schemas.microsoft.com/office/drawing/2014/main" id="{494ECDEF-E0C8-32CF-B3A3-B903DB3FE44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74249" y="3023952"/>
            <a:ext cx="1010634" cy="30789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61A34486-A496-1635-B178-0C8FC70E4F12}"/>
              </a:ext>
            </a:extLst>
          </p:cNvPr>
          <p:cNvSpPr/>
          <p:nvPr/>
        </p:nvSpPr>
        <p:spPr>
          <a:xfrm>
            <a:off x="2865355" y="3535681"/>
            <a:ext cx="428700" cy="428700"/>
          </a:xfrm>
          <a:prstGeom prst="ellipse">
            <a:avLst/>
          </a:prstGeom>
          <a:noFill/>
          <a:ln w="3175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0DEEB0C6-12C2-3677-9220-62E358986338}"/>
              </a:ext>
            </a:extLst>
          </p:cNvPr>
          <p:cNvSpPr/>
          <p:nvPr/>
        </p:nvSpPr>
        <p:spPr>
          <a:xfrm flipH="1">
            <a:off x="6291337" y="359352"/>
            <a:ext cx="1166738" cy="484822"/>
          </a:xfrm>
          <a:custGeom>
            <a:avLst/>
            <a:gdLst>
              <a:gd name="connsiteX0" fmla="*/ 0 w 11842009"/>
              <a:gd name="connsiteY0" fmla="*/ 3107575 h 5273844"/>
              <a:gd name="connsiteX1" fmla="*/ 725621 w 11842009"/>
              <a:gd name="connsiteY1" fmla="*/ 2387854 h 5273844"/>
              <a:gd name="connsiteX2" fmla="*/ 1439443 w 11842009"/>
              <a:gd name="connsiteY2" fmla="*/ 3107575 h 5273844"/>
              <a:gd name="connsiteX3" fmla="*/ 2159164 w 11842009"/>
              <a:gd name="connsiteY3" fmla="*/ 2387854 h 5273844"/>
              <a:gd name="connsiteX4" fmla="*/ 2878885 w 11842009"/>
              <a:gd name="connsiteY4" fmla="*/ 3107575 h 5273844"/>
              <a:gd name="connsiteX5" fmla="*/ 3604506 w 11842009"/>
              <a:gd name="connsiteY5" fmla="*/ 2387854 h 5273844"/>
              <a:gd name="connsiteX6" fmla="*/ 4318328 w 11842009"/>
              <a:gd name="connsiteY6" fmla="*/ 3107575 h 5273844"/>
              <a:gd name="connsiteX7" fmla="*/ 5038049 w 11842009"/>
              <a:gd name="connsiteY7" fmla="*/ 2387854 h 5273844"/>
              <a:gd name="connsiteX8" fmla="*/ 5757771 w 11842009"/>
              <a:gd name="connsiteY8" fmla="*/ 3107575 h 5273844"/>
              <a:gd name="connsiteX9" fmla="*/ 6483391 w 11842009"/>
              <a:gd name="connsiteY9" fmla="*/ 2393753 h 5273844"/>
              <a:gd name="connsiteX10" fmla="*/ 7185414 w 11842009"/>
              <a:gd name="connsiteY10" fmla="*/ 3461536 h 5273844"/>
              <a:gd name="connsiteX11" fmla="*/ 7916934 w 11842009"/>
              <a:gd name="connsiteY11" fmla="*/ 1827415 h 5273844"/>
              <a:gd name="connsiteX12" fmla="*/ 8648454 w 11842009"/>
              <a:gd name="connsiteY12" fmla="*/ 5254940 h 5273844"/>
              <a:gd name="connsiteX13" fmla="*/ 9391773 w 11842009"/>
              <a:gd name="connsiteY13" fmla="*/ 10414 h 5273844"/>
              <a:gd name="connsiteX14" fmla="*/ 9763432 w 11842009"/>
              <a:gd name="connsiteY14" fmla="*/ 3862693 h 5273844"/>
              <a:gd name="connsiteX15" fmla="*/ 10105595 w 11842009"/>
              <a:gd name="connsiteY15" fmla="*/ 2204974 h 5273844"/>
              <a:gd name="connsiteX16" fmla="*/ 10400563 w 11842009"/>
              <a:gd name="connsiteY16" fmla="*/ 3013185 h 5273844"/>
              <a:gd name="connsiteX17" fmla="*/ 10571644 w 11842009"/>
              <a:gd name="connsiteY17" fmla="*/ 2564835 h 5273844"/>
              <a:gd name="connsiteX18" fmla="*/ 10748625 w 11842009"/>
              <a:gd name="connsiteY18" fmla="*/ 2877500 h 5273844"/>
              <a:gd name="connsiteX19" fmla="*/ 10878411 w 11842009"/>
              <a:gd name="connsiteY19" fmla="*/ 2718218 h 5273844"/>
              <a:gd name="connsiteX20" fmla="*/ 11067190 w 11842009"/>
              <a:gd name="connsiteY20" fmla="*/ 2777211 h 5273844"/>
              <a:gd name="connsiteX21" fmla="*/ 11255969 w 11842009"/>
              <a:gd name="connsiteY21" fmla="*/ 2741815 h 5273844"/>
              <a:gd name="connsiteX22" fmla="*/ 11786911 w 11842009"/>
              <a:gd name="connsiteY22" fmla="*/ 2741815 h 5273844"/>
              <a:gd name="connsiteX23" fmla="*/ 11798710 w 11842009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226083 w 11342471"/>
              <a:gd name="connsiteY0" fmla="*/ 2387854 h 5273844"/>
              <a:gd name="connsiteX1" fmla="*/ 29015 w 11342471"/>
              <a:gd name="connsiteY1" fmla="*/ 2499485 h 5273844"/>
              <a:gd name="connsiteX2" fmla="*/ 939905 w 11342471"/>
              <a:gd name="connsiteY2" fmla="*/ 3107575 h 5273844"/>
              <a:gd name="connsiteX3" fmla="*/ 1659626 w 11342471"/>
              <a:gd name="connsiteY3" fmla="*/ 2387854 h 5273844"/>
              <a:gd name="connsiteX4" fmla="*/ 2379347 w 11342471"/>
              <a:gd name="connsiteY4" fmla="*/ 3107575 h 5273844"/>
              <a:gd name="connsiteX5" fmla="*/ 3104968 w 11342471"/>
              <a:gd name="connsiteY5" fmla="*/ 2387854 h 5273844"/>
              <a:gd name="connsiteX6" fmla="*/ 3818790 w 11342471"/>
              <a:gd name="connsiteY6" fmla="*/ 3107575 h 5273844"/>
              <a:gd name="connsiteX7" fmla="*/ 4538511 w 11342471"/>
              <a:gd name="connsiteY7" fmla="*/ 2387854 h 5273844"/>
              <a:gd name="connsiteX8" fmla="*/ 5258233 w 11342471"/>
              <a:gd name="connsiteY8" fmla="*/ 3107575 h 5273844"/>
              <a:gd name="connsiteX9" fmla="*/ 5983853 w 11342471"/>
              <a:gd name="connsiteY9" fmla="*/ 2393753 h 5273844"/>
              <a:gd name="connsiteX10" fmla="*/ 6685876 w 11342471"/>
              <a:gd name="connsiteY10" fmla="*/ 3461536 h 5273844"/>
              <a:gd name="connsiteX11" fmla="*/ 7417396 w 11342471"/>
              <a:gd name="connsiteY11" fmla="*/ 1827415 h 5273844"/>
              <a:gd name="connsiteX12" fmla="*/ 8148916 w 11342471"/>
              <a:gd name="connsiteY12" fmla="*/ 5254940 h 5273844"/>
              <a:gd name="connsiteX13" fmla="*/ 8892235 w 11342471"/>
              <a:gd name="connsiteY13" fmla="*/ 10414 h 5273844"/>
              <a:gd name="connsiteX14" fmla="*/ 9263894 w 11342471"/>
              <a:gd name="connsiteY14" fmla="*/ 3862693 h 5273844"/>
              <a:gd name="connsiteX15" fmla="*/ 9606057 w 11342471"/>
              <a:gd name="connsiteY15" fmla="*/ 2204974 h 5273844"/>
              <a:gd name="connsiteX16" fmla="*/ 9901025 w 11342471"/>
              <a:gd name="connsiteY16" fmla="*/ 3013185 h 5273844"/>
              <a:gd name="connsiteX17" fmla="*/ 10072106 w 11342471"/>
              <a:gd name="connsiteY17" fmla="*/ 2564835 h 5273844"/>
              <a:gd name="connsiteX18" fmla="*/ 10249087 w 11342471"/>
              <a:gd name="connsiteY18" fmla="*/ 2877500 h 5273844"/>
              <a:gd name="connsiteX19" fmla="*/ 10378873 w 11342471"/>
              <a:gd name="connsiteY19" fmla="*/ 2718218 h 5273844"/>
              <a:gd name="connsiteX20" fmla="*/ 10567652 w 11342471"/>
              <a:gd name="connsiteY20" fmla="*/ 2777211 h 5273844"/>
              <a:gd name="connsiteX21" fmla="*/ 10756431 w 11342471"/>
              <a:gd name="connsiteY21" fmla="*/ 2741815 h 5273844"/>
              <a:gd name="connsiteX22" fmla="*/ 11287373 w 11342471"/>
              <a:gd name="connsiteY22" fmla="*/ 2741815 h 5273844"/>
              <a:gd name="connsiteX23" fmla="*/ 11299172 w 11342471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-3 w 10402563"/>
              <a:gd name="connsiteY0" fmla="*/ 3107575 h 5273844"/>
              <a:gd name="connsiteX1" fmla="*/ 719718 w 10402563"/>
              <a:gd name="connsiteY1" fmla="*/ 2387854 h 5273844"/>
              <a:gd name="connsiteX2" fmla="*/ 1439439 w 10402563"/>
              <a:gd name="connsiteY2" fmla="*/ 3107575 h 5273844"/>
              <a:gd name="connsiteX3" fmla="*/ 2165060 w 10402563"/>
              <a:gd name="connsiteY3" fmla="*/ 2387854 h 5273844"/>
              <a:gd name="connsiteX4" fmla="*/ 2878882 w 10402563"/>
              <a:gd name="connsiteY4" fmla="*/ 3107575 h 5273844"/>
              <a:gd name="connsiteX5" fmla="*/ 3598603 w 10402563"/>
              <a:gd name="connsiteY5" fmla="*/ 2387854 h 5273844"/>
              <a:gd name="connsiteX6" fmla="*/ 4318325 w 10402563"/>
              <a:gd name="connsiteY6" fmla="*/ 3107575 h 5273844"/>
              <a:gd name="connsiteX7" fmla="*/ 5043945 w 10402563"/>
              <a:gd name="connsiteY7" fmla="*/ 2393753 h 5273844"/>
              <a:gd name="connsiteX8" fmla="*/ 5745968 w 10402563"/>
              <a:gd name="connsiteY8" fmla="*/ 3461536 h 5273844"/>
              <a:gd name="connsiteX9" fmla="*/ 6477488 w 10402563"/>
              <a:gd name="connsiteY9" fmla="*/ 1827415 h 5273844"/>
              <a:gd name="connsiteX10" fmla="*/ 7209008 w 10402563"/>
              <a:gd name="connsiteY10" fmla="*/ 5254940 h 5273844"/>
              <a:gd name="connsiteX11" fmla="*/ 7952327 w 10402563"/>
              <a:gd name="connsiteY11" fmla="*/ 10414 h 5273844"/>
              <a:gd name="connsiteX12" fmla="*/ 8323986 w 10402563"/>
              <a:gd name="connsiteY12" fmla="*/ 3862693 h 5273844"/>
              <a:gd name="connsiteX13" fmla="*/ 8666149 w 10402563"/>
              <a:gd name="connsiteY13" fmla="*/ 2204974 h 5273844"/>
              <a:gd name="connsiteX14" fmla="*/ 8961117 w 10402563"/>
              <a:gd name="connsiteY14" fmla="*/ 3013185 h 5273844"/>
              <a:gd name="connsiteX15" fmla="*/ 9132198 w 10402563"/>
              <a:gd name="connsiteY15" fmla="*/ 2564835 h 5273844"/>
              <a:gd name="connsiteX16" fmla="*/ 9309179 w 10402563"/>
              <a:gd name="connsiteY16" fmla="*/ 2877500 h 5273844"/>
              <a:gd name="connsiteX17" fmla="*/ 9438965 w 10402563"/>
              <a:gd name="connsiteY17" fmla="*/ 2718218 h 5273844"/>
              <a:gd name="connsiteX18" fmla="*/ 9627744 w 10402563"/>
              <a:gd name="connsiteY18" fmla="*/ 2777211 h 5273844"/>
              <a:gd name="connsiteX19" fmla="*/ 9816523 w 10402563"/>
              <a:gd name="connsiteY19" fmla="*/ 2741815 h 5273844"/>
              <a:gd name="connsiteX20" fmla="*/ 10347465 w 10402563"/>
              <a:gd name="connsiteY20" fmla="*/ 2741815 h 5273844"/>
              <a:gd name="connsiteX21" fmla="*/ 10359264 w 10402563"/>
              <a:gd name="connsiteY21" fmla="*/ 2753614 h 5273844"/>
              <a:gd name="connsiteX0" fmla="*/ -2 w 9682843"/>
              <a:gd name="connsiteY0" fmla="*/ 2387854 h 5273844"/>
              <a:gd name="connsiteX1" fmla="*/ 719719 w 9682843"/>
              <a:gd name="connsiteY1" fmla="*/ 3107575 h 5273844"/>
              <a:gd name="connsiteX2" fmla="*/ 1445340 w 9682843"/>
              <a:gd name="connsiteY2" fmla="*/ 2387854 h 5273844"/>
              <a:gd name="connsiteX3" fmla="*/ 2159162 w 9682843"/>
              <a:gd name="connsiteY3" fmla="*/ 3107575 h 5273844"/>
              <a:gd name="connsiteX4" fmla="*/ 2878883 w 9682843"/>
              <a:gd name="connsiteY4" fmla="*/ 2387854 h 5273844"/>
              <a:gd name="connsiteX5" fmla="*/ 3598605 w 9682843"/>
              <a:gd name="connsiteY5" fmla="*/ 3107575 h 5273844"/>
              <a:gd name="connsiteX6" fmla="*/ 4324225 w 9682843"/>
              <a:gd name="connsiteY6" fmla="*/ 2393753 h 5273844"/>
              <a:gd name="connsiteX7" fmla="*/ 5026248 w 9682843"/>
              <a:gd name="connsiteY7" fmla="*/ 3461536 h 5273844"/>
              <a:gd name="connsiteX8" fmla="*/ 5757768 w 9682843"/>
              <a:gd name="connsiteY8" fmla="*/ 1827415 h 5273844"/>
              <a:gd name="connsiteX9" fmla="*/ 6489288 w 9682843"/>
              <a:gd name="connsiteY9" fmla="*/ 5254940 h 5273844"/>
              <a:gd name="connsiteX10" fmla="*/ 7232607 w 9682843"/>
              <a:gd name="connsiteY10" fmla="*/ 10414 h 5273844"/>
              <a:gd name="connsiteX11" fmla="*/ 7604266 w 9682843"/>
              <a:gd name="connsiteY11" fmla="*/ 3862693 h 5273844"/>
              <a:gd name="connsiteX12" fmla="*/ 7946429 w 9682843"/>
              <a:gd name="connsiteY12" fmla="*/ 2204974 h 5273844"/>
              <a:gd name="connsiteX13" fmla="*/ 8241397 w 9682843"/>
              <a:gd name="connsiteY13" fmla="*/ 3013185 h 5273844"/>
              <a:gd name="connsiteX14" fmla="*/ 8412478 w 9682843"/>
              <a:gd name="connsiteY14" fmla="*/ 2564835 h 5273844"/>
              <a:gd name="connsiteX15" fmla="*/ 8589459 w 9682843"/>
              <a:gd name="connsiteY15" fmla="*/ 2877500 h 5273844"/>
              <a:gd name="connsiteX16" fmla="*/ 8719245 w 9682843"/>
              <a:gd name="connsiteY16" fmla="*/ 2718218 h 5273844"/>
              <a:gd name="connsiteX17" fmla="*/ 8908024 w 9682843"/>
              <a:gd name="connsiteY17" fmla="*/ 2777211 h 5273844"/>
              <a:gd name="connsiteX18" fmla="*/ 9096803 w 9682843"/>
              <a:gd name="connsiteY18" fmla="*/ 2741815 h 5273844"/>
              <a:gd name="connsiteX19" fmla="*/ 9627745 w 9682843"/>
              <a:gd name="connsiteY19" fmla="*/ 2741815 h 5273844"/>
              <a:gd name="connsiteX20" fmla="*/ 9639544 w 9682843"/>
              <a:gd name="connsiteY20" fmla="*/ 2753614 h 5273844"/>
              <a:gd name="connsiteX0" fmla="*/ -1 w 8963123"/>
              <a:gd name="connsiteY0" fmla="*/ 3107575 h 5273844"/>
              <a:gd name="connsiteX1" fmla="*/ 725620 w 8963123"/>
              <a:gd name="connsiteY1" fmla="*/ 2387854 h 5273844"/>
              <a:gd name="connsiteX2" fmla="*/ 1439442 w 8963123"/>
              <a:gd name="connsiteY2" fmla="*/ 3107575 h 5273844"/>
              <a:gd name="connsiteX3" fmla="*/ 2159163 w 8963123"/>
              <a:gd name="connsiteY3" fmla="*/ 2387854 h 5273844"/>
              <a:gd name="connsiteX4" fmla="*/ 2878885 w 8963123"/>
              <a:gd name="connsiteY4" fmla="*/ 3107575 h 5273844"/>
              <a:gd name="connsiteX5" fmla="*/ 3604505 w 8963123"/>
              <a:gd name="connsiteY5" fmla="*/ 2393753 h 5273844"/>
              <a:gd name="connsiteX6" fmla="*/ 4306528 w 8963123"/>
              <a:gd name="connsiteY6" fmla="*/ 3461536 h 5273844"/>
              <a:gd name="connsiteX7" fmla="*/ 5038048 w 8963123"/>
              <a:gd name="connsiteY7" fmla="*/ 1827415 h 5273844"/>
              <a:gd name="connsiteX8" fmla="*/ 5769568 w 8963123"/>
              <a:gd name="connsiteY8" fmla="*/ 5254940 h 5273844"/>
              <a:gd name="connsiteX9" fmla="*/ 6512887 w 8963123"/>
              <a:gd name="connsiteY9" fmla="*/ 10414 h 5273844"/>
              <a:gd name="connsiteX10" fmla="*/ 6884546 w 8963123"/>
              <a:gd name="connsiteY10" fmla="*/ 3862693 h 5273844"/>
              <a:gd name="connsiteX11" fmla="*/ 7226709 w 8963123"/>
              <a:gd name="connsiteY11" fmla="*/ 2204974 h 5273844"/>
              <a:gd name="connsiteX12" fmla="*/ 7521677 w 8963123"/>
              <a:gd name="connsiteY12" fmla="*/ 3013185 h 5273844"/>
              <a:gd name="connsiteX13" fmla="*/ 7692758 w 8963123"/>
              <a:gd name="connsiteY13" fmla="*/ 2564835 h 5273844"/>
              <a:gd name="connsiteX14" fmla="*/ 7869739 w 8963123"/>
              <a:gd name="connsiteY14" fmla="*/ 2877500 h 5273844"/>
              <a:gd name="connsiteX15" fmla="*/ 7999525 w 8963123"/>
              <a:gd name="connsiteY15" fmla="*/ 2718218 h 5273844"/>
              <a:gd name="connsiteX16" fmla="*/ 8188304 w 8963123"/>
              <a:gd name="connsiteY16" fmla="*/ 2777211 h 5273844"/>
              <a:gd name="connsiteX17" fmla="*/ 8377083 w 8963123"/>
              <a:gd name="connsiteY17" fmla="*/ 2741815 h 5273844"/>
              <a:gd name="connsiteX18" fmla="*/ 8908025 w 8963123"/>
              <a:gd name="connsiteY18" fmla="*/ 2741815 h 5273844"/>
              <a:gd name="connsiteX19" fmla="*/ 8919824 w 8963123"/>
              <a:gd name="connsiteY19" fmla="*/ 2753614 h 5273844"/>
              <a:gd name="connsiteX0" fmla="*/ -1 w 8963123"/>
              <a:gd name="connsiteY0" fmla="*/ 3097164 h 3899340"/>
              <a:gd name="connsiteX1" fmla="*/ 725620 w 8963123"/>
              <a:gd name="connsiteY1" fmla="*/ 2377443 h 3899340"/>
              <a:gd name="connsiteX2" fmla="*/ 1439442 w 8963123"/>
              <a:gd name="connsiteY2" fmla="*/ 3097164 h 3899340"/>
              <a:gd name="connsiteX3" fmla="*/ 2159163 w 8963123"/>
              <a:gd name="connsiteY3" fmla="*/ 2377443 h 3899340"/>
              <a:gd name="connsiteX4" fmla="*/ 2878885 w 8963123"/>
              <a:gd name="connsiteY4" fmla="*/ 3097164 h 3899340"/>
              <a:gd name="connsiteX5" fmla="*/ 3604505 w 8963123"/>
              <a:gd name="connsiteY5" fmla="*/ 2383342 h 3899340"/>
              <a:gd name="connsiteX6" fmla="*/ 4306528 w 8963123"/>
              <a:gd name="connsiteY6" fmla="*/ 3451125 h 3899340"/>
              <a:gd name="connsiteX7" fmla="*/ 5038048 w 8963123"/>
              <a:gd name="connsiteY7" fmla="*/ 1817004 h 3899340"/>
              <a:gd name="connsiteX8" fmla="*/ 5795191 w 8963123"/>
              <a:gd name="connsiteY8" fmla="*/ 3868634 h 3899340"/>
              <a:gd name="connsiteX9" fmla="*/ 6512887 w 8963123"/>
              <a:gd name="connsiteY9" fmla="*/ 3 h 3899340"/>
              <a:gd name="connsiteX10" fmla="*/ 6884546 w 8963123"/>
              <a:gd name="connsiteY10" fmla="*/ 3852282 h 3899340"/>
              <a:gd name="connsiteX11" fmla="*/ 7226709 w 8963123"/>
              <a:gd name="connsiteY11" fmla="*/ 2194563 h 3899340"/>
              <a:gd name="connsiteX12" fmla="*/ 7521677 w 8963123"/>
              <a:gd name="connsiteY12" fmla="*/ 3002774 h 3899340"/>
              <a:gd name="connsiteX13" fmla="*/ 7692758 w 8963123"/>
              <a:gd name="connsiteY13" fmla="*/ 2554424 h 3899340"/>
              <a:gd name="connsiteX14" fmla="*/ 7869739 w 8963123"/>
              <a:gd name="connsiteY14" fmla="*/ 2867089 h 3899340"/>
              <a:gd name="connsiteX15" fmla="*/ 7999525 w 8963123"/>
              <a:gd name="connsiteY15" fmla="*/ 2707807 h 3899340"/>
              <a:gd name="connsiteX16" fmla="*/ 8188304 w 8963123"/>
              <a:gd name="connsiteY16" fmla="*/ 2766800 h 3899340"/>
              <a:gd name="connsiteX17" fmla="*/ 8377083 w 8963123"/>
              <a:gd name="connsiteY17" fmla="*/ 2731404 h 3899340"/>
              <a:gd name="connsiteX18" fmla="*/ 8908025 w 8963123"/>
              <a:gd name="connsiteY18" fmla="*/ 2731404 h 3899340"/>
              <a:gd name="connsiteX19" fmla="*/ 8919824 w 8963123"/>
              <a:gd name="connsiteY19" fmla="*/ 2743203 h 3899340"/>
              <a:gd name="connsiteX0" fmla="*/ -1 w 8963123"/>
              <a:gd name="connsiteY0" fmla="*/ 1717214 h 2490577"/>
              <a:gd name="connsiteX1" fmla="*/ 725620 w 8963123"/>
              <a:gd name="connsiteY1" fmla="*/ 997493 h 2490577"/>
              <a:gd name="connsiteX2" fmla="*/ 1439442 w 8963123"/>
              <a:gd name="connsiteY2" fmla="*/ 1717214 h 2490577"/>
              <a:gd name="connsiteX3" fmla="*/ 2159163 w 8963123"/>
              <a:gd name="connsiteY3" fmla="*/ 997493 h 2490577"/>
              <a:gd name="connsiteX4" fmla="*/ 2878885 w 8963123"/>
              <a:gd name="connsiteY4" fmla="*/ 1717214 h 2490577"/>
              <a:gd name="connsiteX5" fmla="*/ 3604505 w 8963123"/>
              <a:gd name="connsiteY5" fmla="*/ 1003392 h 2490577"/>
              <a:gd name="connsiteX6" fmla="*/ 4306528 w 8963123"/>
              <a:gd name="connsiteY6" fmla="*/ 2071175 h 2490577"/>
              <a:gd name="connsiteX7" fmla="*/ 5038048 w 8963123"/>
              <a:gd name="connsiteY7" fmla="*/ 437054 h 2490577"/>
              <a:gd name="connsiteX8" fmla="*/ 5795191 w 8963123"/>
              <a:gd name="connsiteY8" fmla="*/ 2488684 h 2490577"/>
              <a:gd name="connsiteX9" fmla="*/ 6272552 w 8963123"/>
              <a:gd name="connsiteY9" fmla="*/ 1 h 2490577"/>
              <a:gd name="connsiteX10" fmla="*/ 6884546 w 8963123"/>
              <a:gd name="connsiteY10" fmla="*/ 2472332 h 2490577"/>
              <a:gd name="connsiteX11" fmla="*/ 7226709 w 8963123"/>
              <a:gd name="connsiteY11" fmla="*/ 814613 h 2490577"/>
              <a:gd name="connsiteX12" fmla="*/ 7521677 w 8963123"/>
              <a:gd name="connsiteY12" fmla="*/ 1622824 h 2490577"/>
              <a:gd name="connsiteX13" fmla="*/ 7692758 w 8963123"/>
              <a:gd name="connsiteY13" fmla="*/ 1174474 h 2490577"/>
              <a:gd name="connsiteX14" fmla="*/ 7869739 w 8963123"/>
              <a:gd name="connsiteY14" fmla="*/ 1487139 h 2490577"/>
              <a:gd name="connsiteX15" fmla="*/ 7999525 w 8963123"/>
              <a:gd name="connsiteY15" fmla="*/ 1327857 h 2490577"/>
              <a:gd name="connsiteX16" fmla="*/ 8188304 w 8963123"/>
              <a:gd name="connsiteY16" fmla="*/ 1386850 h 2490577"/>
              <a:gd name="connsiteX17" fmla="*/ 8377083 w 8963123"/>
              <a:gd name="connsiteY17" fmla="*/ 1351454 h 2490577"/>
              <a:gd name="connsiteX18" fmla="*/ 8908025 w 8963123"/>
              <a:gd name="connsiteY18" fmla="*/ 1351454 h 2490577"/>
              <a:gd name="connsiteX19" fmla="*/ 8919824 w 8963123"/>
              <a:gd name="connsiteY19" fmla="*/ 1363253 h 2490577"/>
              <a:gd name="connsiteX0" fmla="*/ -1 w 8963123"/>
              <a:gd name="connsiteY0" fmla="*/ 2113138 h 2891134"/>
              <a:gd name="connsiteX1" fmla="*/ 725620 w 8963123"/>
              <a:gd name="connsiteY1" fmla="*/ 1393417 h 2891134"/>
              <a:gd name="connsiteX2" fmla="*/ 1439442 w 8963123"/>
              <a:gd name="connsiteY2" fmla="*/ 2113138 h 2891134"/>
              <a:gd name="connsiteX3" fmla="*/ 2159163 w 8963123"/>
              <a:gd name="connsiteY3" fmla="*/ 1393417 h 2891134"/>
              <a:gd name="connsiteX4" fmla="*/ 2878885 w 8963123"/>
              <a:gd name="connsiteY4" fmla="*/ 2113138 h 2891134"/>
              <a:gd name="connsiteX5" fmla="*/ 3604505 w 8963123"/>
              <a:gd name="connsiteY5" fmla="*/ 1399316 h 2891134"/>
              <a:gd name="connsiteX6" fmla="*/ 4306528 w 8963123"/>
              <a:gd name="connsiteY6" fmla="*/ 2467099 h 2891134"/>
              <a:gd name="connsiteX7" fmla="*/ 5038048 w 8963123"/>
              <a:gd name="connsiteY7" fmla="*/ 832978 h 2891134"/>
              <a:gd name="connsiteX8" fmla="*/ 5795191 w 8963123"/>
              <a:gd name="connsiteY8" fmla="*/ 2884608 h 2891134"/>
              <a:gd name="connsiteX9" fmla="*/ 6298706 w 8963123"/>
              <a:gd name="connsiteY9" fmla="*/ -1 h 2891134"/>
              <a:gd name="connsiteX10" fmla="*/ 6884546 w 8963123"/>
              <a:gd name="connsiteY10" fmla="*/ 2868256 h 2891134"/>
              <a:gd name="connsiteX11" fmla="*/ 7226709 w 8963123"/>
              <a:gd name="connsiteY11" fmla="*/ 1210537 h 2891134"/>
              <a:gd name="connsiteX12" fmla="*/ 7521677 w 8963123"/>
              <a:gd name="connsiteY12" fmla="*/ 2018748 h 2891134"/>
              <a:gd name="connsiteX13" fmla="*/ 7692758 w 8963123"/>
              <a:gd name="connsiteY13" fmla="*/ 1570398 h 2891134"/>
              <a:gd name="connsiteX14" fmla="*/ 7869739 w 8963123"/>
              <a:gd name="connsiteY14" fmla="*/ 1883063 h 2891134"/>
              <a:gd name="connsiteX15" fmla="*/ 7999525 w 8963123"/>
              <a:gd name="connsiteY15" fmla="*/ 1723781 h 2891134"/>
              <a:gd name="connsiteX16" fmla="*/ 8188304 w 8963123"/>
              <a:gd name="connsiteY16" fmla="*/ 1782774 h 2891134"/>
              <a:gd name="connsiteX17" fmla="*/ 8377083 w 8963123"/>
              <a:gd name="connsiteY17" fmla="*/ 1747378 h 2891134"/>
              <a:gd name="connsiteX18" fmla="*/ 8908025 w 8963123"/>
              <a:gd name="connsiteY18" fmla="*/ 1747378 h 2891134"/>
              <a:gd name="connsiteX19" fmla="*/ 8919824 w 8963123"/>
              <a:gd name="connsiteY19" fmla="*/ 1759177 h 2891134"/>
              <a:gd name="connsiteX0" fmla="*/ -3 w 8237500"/>
              <a:gd name="connsiteY0" fmla="*/ 1393417 h 2891134"/>
              <a:gd name="connsiteX1" fmla="*/ 713819 w 8237500"/>
              <a:gd name="connsiteY1" fmla="*/ 2113138 h 2891134"/>
              <a:gd name="connsiteX2" fmla="*/ 1433540 w 8237500"/>
              <a:gd name="connsiteY2" fmla="*/ 1393417 h 2891134"/>
              <a:gd name="connsiteX3" fmla="*/ 2153262 w 8237500"/>
              <a:gd name="connsiteY3" fmla="*/ 2113138 h 2891134"/>
              <a:gd name="connsiteX4" fmla="*/ 2878882 w 8237500"/>
              <a:gd name="connsiteY4" fmla="*/ 1399316 h 2891134"/>
              <a:gd name="connsiteX5" fmla="*/ 3580905 w 8237500"/>
              <a:gd name="connsiteY5" fmla="*/ 2467099 h 2891134"/>
              <a:gd name="connsiteX6" fmla="*/ 4312425 w 8237500"/>
              <a:gd name="connsiteY6" fmla="*/ 832978 h 2891134"/>
              <a:gd name="connsiteX7" fmla="*/ 5069568 w 8237500"/>
              <a:gd name="connsiteY7" fmla="*/ 2884608 h 2891134"/>
              <a:gd name="connsiteX8" fmla="*/ 5573083 w 8237500"/>
              <a:gd name="connsiteY8" fmla="*/ -1 h 2891134"/>
              <a:gd name="connsiteX9" fmla="*/ 6158923 w 8237500"/>
              <a:gd name="connsiteY9" fmla="*/ 2868256 h 2891134"/>
              <a:gd name="connsiteX10" fmla="*/ 6501086 w 8237500"/>
              <a:gd name="connsiteY10" fmla="*/ 1210537 h 2891134"/>
              <a:gd name="connsiteX11" fmla="*/ 6796054 w 8237500"/>
              <a:gd name="connsiteY11" fmla="*/ 2018748 h 2891134"/>
              <a:gd name="connsiteX12" fmla="*/ 6967135 w 8237500"/>
              <a:gd name="connsiteY12" fmla="*/ 1570398 h 2891134"/>
              <a:gd name="connsiteX13" fmla="*/ 7144116 w 8237500"/>
              <a:gd name="connsiteY13" fmla="*/ 1883063 h 2891134"/>
              <a:gd name="connsiteX14" fmla="*/ 7273902 w 8237500"/>
              <a:gd name="connsiteY14" fmla="*/ 1723781 h 2891134"/>
              <a:gd name="connsiteX15" fmla="*/ 7462681 w 8237500"/>
              <a:gd name="connsiteY15" fmla="*/ 1782774 h 2891134"/>
              <a:gd name="connsiteX16" fmla="*/ 7651460 w 8237500"/>
              <a:gd name="connsiteY16" fmla="*/ 1747378 h 2891134"/>
              <a:gd name="connsiteX17" fmla="*/ 8182402 w 8237500"/>
              <a:gd name="connsiteY17" fmla="*/ 1747378 h 2891134"/>
              <a:gd name="connsiteX18" fmla="*/ 8194201 w 8237500"/>
              <a:gd name="connsiteY18" fmla="*/ 1759177 h 2891134"/>
              <a:gd name="connsiteX0" fmla="*/ 2 w 7523683"/>
              <a:gd name="connsiteY0" fmla="*/ 2113138 h 2891134"/>
              <a:gd name="connsiteX1" fmla="*/ 719723 w 7523683"/>
              <a:gd name="connsiteY1" fmla="*/ 1393417 h 2891134"/>
              <a:gd name="connsiteX2" fmla="*/ 1439445 w 7523683"/>
              <a:gd name="connsiteY2" fmla="*/ 2113138 h 2891134"/>
              <a:gd name="connsiteX3" fmla="*/ 2165065 w 7523683"/>
              <a:gd name="connsiteY3" fmla="*/ 1399316 h 2891134"/>
              <a:gd name="connsiteX4" fmla="*/ 2867088 w 7523683"/>
              <a:gd name="connsiteY4" fmla="*/ 2467099 h 2891134"/>
              <a:gd name="connsiteX5" fmla="*/ 3598608 w 7523683"/>
              <a:gd name="connsiteY5" fmla="*/ 832978 h 2891134"/>
              <a:gd name="connsiteX6" fmla="*/ 4355751 w 7523683"/>
              <a:gd name="connsiteY6" fmla="*/ 2884608 h 2891134"/>
              <a:gd name="connsiteX7" fmla="*/ 4859266 w 7523683"/>
              <a:gd name="connsiteY7" fmla="*/ -1 h 2891134"/>
              <a:gd name="connsiteX8" fmla="*/ 5445106 w 7523683"/>
              <a:gd name="connsiteY8" fmla="*/ 2868256 h 2891134"/>
              <a:gd name="connsiteX9" fmla="*/ 5787269 w 7523683"/>
              <a:gd name="connsiteY9" fmla="*/ 1210537 h 2891134"/>
              <a:gd name="connsiteX10" fmla="*/ 6082237 w 7523683"/>
              <a:gd name="connsiteY10" fmla="*/ 2018748 h 2891134"/>
              <a:gd name="connsiteX11" fmla="*/ 6253318 w 7523683"/>
              <a:gd name="connsiteY11" fmla="*/ 1570398 h 2891134"/>
              <a:gd name="connsiteX12" fmla="*/ 6430299 w 7523683"/>
              <a:gd name="connsiteY12" fmla="*/ 1883063 h 2891134"/>
              <a:gd name="connsiteX13" fmla="*/ 6560085 w 7523683"/>
              <a:gd name="connsiteY13" fmla="*/ 1723781 h 2891134"/>
              <a:gd name="connsiteX14" fmla="*/ 6748864 w 7523683"/>
              <a:gd name="connsiteY14" fmla="*/ 1782774 h 2891134"/>
              <a:gd name="connsiteX15" fmla="*/ 6937643 w 7523683"/>
              <a:gd name="connsiteY15" fmla="*/ 1747378 h 2891134"/>
              <a:gd name="connsiteX16" fmla="*/ 7468585 w 7523683"/>
              <a:gd name="connsiteY16" fmla="*/ 1747378 h 2891134"/>
              <a:gd name="connsiteX17" fmla="*/ 7480384 w 7523683"/>
              <a:gd name="connsiteY17" fmla="*/ 1759177 h 289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523683" h="2891134">
                <a:moveTo>
                  <a:pt x="2" y="2113138"/>
                </a:moveTo>
                <a:cubicBezTo>
                  <a:pt x="238926" y="2113138"/>
                  <a:pt x="479816" y="1393417"/>
                  <a:pt x="719723" y="1393417"/>
                </a:cubicBezTo>
                <a:cubicBezTo>
                  <a:pt x="959630" y="1393417"/>
                  <a:pt x="1198555" y="2112155"/>
                  <a:pt x="1439445" y="2113138"/>
                </a:cubicBezTo>
                <a:cubicBezTo>
                  <a:pt x="1680335" y="2114121"/>
                  <a:pt x="1927125" y="1340323"/>
                  <a:pt x="2165065" y="1399316"/>
                </a:cubicBezTo>
                <a:cubicBezTo>
                  <a:pt x="2403005" y="1458309"/>
                  <a:pt x="2628164" y="2561489"/>
                  <a:pt x="2867088" y="2467099"/>
                </a:cubicBezTo>
                <a:cubicBezTo>
                  <a:pt x="3106012" y="2372709"/>
                  <a:pt x="3350498" y="763393"/>
                  <a:pt x="3598608" y="832978"/>
                </a:cubicBezTo>
                <a:cubicBezTo>
                  <a:pt x="3846718" y="902563"/>
                  <a:pt x="4145641" y="3023438"/>
                  <a:pt x="4355751" y="2884608"/>
                </a:cubicBezTo>
                <a:cubicBezTo>
                  <a:pt x="4565861" y="2745778"/>
                  <a:pt x="4677707" y="2724"/>
                  <a:pt x="4859266" y="-1"/>
                </a:cubicBezTo>
                <a:cubicBezTo>
                  <a:pt x="5040825" y="-2726"/>
                  <a:pt x="5290439" y="2666500"/>
                  <a:pt x="5445106" y="2868256"/>
                </a:cubicBezTo>
                <a:cubicBezTo>
                  <a:pt x="5599773" y="3070012"/>
                  <a:pt x="5681081" y="1352122"/>
                  <a:pt x="5787269" y="1210537"/>
                </a:cubicBezTo>
                <a:cubicBezTo>
                  <a:pt x="5893457" y="1068952"/>
                  <a:pt x="6004562" y="1958771"/>
                  <a:pt x="6082237" y="2018748"/>
                </a:cubicBezTo>
                <a:cubicBezTo>
                  <a:pt x="6159912" y="2078725"/>
                  <a:pt x="6195308" y="1593012"/>
                  <a:pt x="6253318" y="1570398"/>
                </a:cubicBezTo>
                <a:cubicBezTo>
                  <a:pt x="6311328" y="1547784"/>
                  <a:pt x="6379171" y="1857499"/>
                  <a:pt x="6430299" y="1883063"/>
                </a:cubicBezTo>
                <a:cubicBezTo>
                  <a:pt x="6481427" y="1908627"/>
                  <a:pt x="6506991" y="1740496"/>
                  <a:pt x="6560085" y="1723781"/>
                </a:cubicBezTo>
                <a:cubicBezTo>
                  <a:pt x="6613179" y="1707066"/>
                  <a:pt x="6685938" y="1778841"/>
                  <a:pt x="6748864" y="1782774"/>
                </a:cubicBezTo>
                <a:cubicBezTo>
                  <a:pt x="6811790" y="1786707"/>
                  <a:pt x="6817690" y="1753277"/>
                  <a:pt x="6937643" y="1747378"/>
                </a:cubicBezTo>
                <a:cubicBezTo>
                  <a:pt x="7057597" y="1741479"/>
                  <a:pt x="7468585" y="1747378"/>
                  <a:pt x="7468585" y="1747378"/>
                </a:cubicBezTo>
                <a:cubicBezTo>
                  <a:pt x="7559042" y="1749344"/>
                  <a:pt x="7519713" y="1754260"/>
                  <a:pt x="7480384" y="1759177"/>
                </a:cubicBezTo>
              </a:path>
            </a:pathLst>
          </a:custGeom>
          <a:noFill/>
          <a:ln w="25400">
            <a:solidFill>
              <a:srgbClr val="409F9F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A8CAB1-749F-6321-70F6-F4A88D7D6388}"/>
              </a:ext>
            </a:extLst>
          </p:cNvPr>
          <p:cNvSpPr txBox="1"/>
          <p:nvPr/>
        </p:nvSpPr>
        <p:spPr>
          <a:xfrm>
            <a:off x="1750714" y="5000744"/>
            <a:ext cx="496441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/>
              <a:t>Ingredients:</a:t>
            </a:r>
            <a:endParaRPr lang="en-CH" sz="2000" dirty="0"/>
          </a:p>
          <a:p>
            <a:pPr marL="342900" indent="-342900">
              <a:buFont typeface="System Font Regular"/>
              <a:buChar char="✅"/>
            </a:pPr>
            <a:r>
              <a:rPr lang="en-CH" sz="2000" dirty="0"/>
              <a:t>Background metric </a:t>
            </a:r>
          </a:p>
          <a:p>
            <a:pPr marL="342900" indent="-342900">
              <a:buFont typeface="System Font Regular"/>
              <a:buChar char="✅"/>
            </a:pPr>
            <a:r>
              <a:rPr lang="en-CH" sz="2000" dirty="0">
                <a:solidFill>
                  <a:srgbClr val="00B0F0"/>
                </a:solidFill>
              </a:rPr>
              <a:t>Geodesics and cross vertices</a:t>
            </a:r>
          </a:p>
          <a:p>
            <a:pPr marL="342900" indent="-342900">
              <a:buFont typeface="System Font Regular"/>
              <a:buChar char="✅"/>
            </a:pPr>
            <a:r>
              <a:rPr lang="en-CH" sz="2000" i="1" dirty="0">
                <a:solidFill>
                  <a:srgbClr val="FFC000"/>
                </a:solidFill>
              </a:rPr>
              <a:t>n</a:t>
            </a:r>
            <a:r>
              <a:rPr lang="en-CH" sz="2000" dirty="0">
                <a:solidFill>
                  <a:srgbClr val="FFC000"/>
                </a:solidFill>
              </a:rPr>
              <a:t>-point response function for </a:t>
            </a:r>
            <a:br>
              <a:rPr lang="en-CH" sz="2000" dirty="0">
                <a:solidFill>
                  <a:srgbClr val="FFC000"/>
                </a:solidFill>
              </a:rPr>
            </a:br>
            <a:r>
              <a:rPr lang="en-CH" sz="2000" i="1" dirty="0">
                <a:solidFill>
                  <a:srgbClr val="FFC000"/>
                </a:solidFill>
              </a:rPr>
              <a:t>(n-1) </a:t>
            </a:r>
            <a:r>
              <a:rPr lang="en-CH" sz="2000" dirty="0">
                <a:solidFill>
                  <a:srgbClr val="FFC000"/>
                </a:solidFill>
              </a:rPr>
              <a:t>self-force observable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/>
          </a:p>
          <a:p>
            <a:endParaRPr lang="en-CH" b="1" dirty="0"/>
          </a:p>
          <a:p>
            <a:endParaRPr lang="en-CH" b="1" dirty="0"/>
          </a:p>
        </p:txBody>
      </p:sp>
      <p:pic>
        <p:nvPicPr>
          <p:cNvPr id="11" name="Picture 10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Longrightarrow$&#10;&#10;\end{document}" title="IguanaTex Picture Display">
            <a:extLst>
              <a:ext uri="{FF2B5EF4-FFF2-40B4-BE49-F238E27FC236}">
                <a16:creationId xmlns:a16="http://schemas.microsoft.com/office/drawing/2014/main" id="{4DA71225-D96B-F7B5-798D-1A4BF221EC1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209734" y="5754688"/>
            <a:ext cx="664972" cy="2453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CE40D9-5734-5535-1C55-69B943625D79}"/>
              </a:ext>
            </a:extLst>
          </p:cNvPr>
          <p:cNvSpPr txBox="1"/>
          <p:nvPr/>
        </p:nvSpPr>
        <p:spPr>
          <a:xfrm>
            <a:off x="7158038" y="5692704"/>
            <a:ext cx="2722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Assemble and integrate!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0712E1A7-259E-380E-50C2-7F8CDA29218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0236"/>
          <a:stretch>
            <a:fillRect/>
          </a:stretch>
        </p:blipFill>
        <p:spPr>
          <a:xfrm>
            <a:off x="2030121" y="2381410"/>
            <a:ext cx="9259591" cy="187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3229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669DB-7AA3-D7A0-6104-F9C10C1AE0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3647FA7-0103-7150-A86F-66D26A2F940C}"/>
              </a:ext>
            </a:extLst>
          </p:cNvPr>
          <p:cNvSpPr/>
          <p:nvPr/>
        </p:nvSpPr>
        <p:spPr>
          <a:xfrm>
            <a:off x="8955993" y="828850"/>
            <a:ext cx="2682795" cy="18467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Rectangle 2 3">
            <a:extLst>
              <a:ext uri="{FF2B5EF4-FFF2-40B4-BE49-F238E27FC236}">
                <a16:creationId xmlns:a16="http://schemas.microsoft.com/office/drawing/2014/main" id="{70EB9F37-D37A-7443-0C47-B3F2A3CDEEE0}"/>
              </a:ext>
            </a:extLst>
          </p:cNvPr>
          <p:cNvSpPr/>
          <p:nvPr/>
        </p:nvSpPr>
        <p:spPr>
          <a:xfrm>
            <a:off x="3525140" y="2679807"/>
            <a:ext cx="4675727" cy="4169569"/>
          </a:xfrm>
          <a:custGeom>
            <a:avLst/>
            <a:gdLst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0 w 3403600"/>
              <a:gd name="connsiteY0" fmla="*/ 0 h 3860800"/>
              <a:gd name="connsiteX1" fmla="*/ 3403600 w 3403600"/>
              <a:gd name="connsiteY1" fmla="*/ 0 h 3860800"/>
              <a:gd name="connsiteX2" fmla="*/ 3403600 w 3403600"/>
              <a:gd name="connsiteY2" fmla="*/ 3860800 h 3860800"/>
              <a:gd name="connsiteX3" fmla="*/ 0 w 3403600"/>
              <a:gd name="connsiteY3" fmla="*/ 3860800 h 3860800"/>
              <a:gd name="connsiteX4" fmla="*/ 0 w 3403600"/>
              <a:gd name="connsiteY4" fmla="*/ 0 h 3860800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40519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40519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  <a:gd name="connsiteX0" fmla="*/ 826 w 3403600"/>
              <a:gd name="connsiteY0" fmla="*/ 0 h 3893244"/>
              <a:gd name="connsiteX1" fmla="*/ 3403600 w 3403600"/>
              <a:gd name="connsiteY1" fmla="*/ 32444 h 3893244"/>
              <a:gd name="connsiteX2" fmla="*/ 3403600 w 3403600"/>
              <a:gd name="connsiteY2" fmla="*/ 3893244 h 3893244"/>
              <a:gd name="connsiteX3" fmla="*/ 0 w 3403600"/>
              <a:gd name="connsiteY3" fmla="*/ 3893244 h 3893244"/>
              <a:gd name="connsiteX4" fmla="*/ 826 w 3403600"/>
              <a:gd name="connsiteY4" fmla="*/ 0 h 3893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3600" h="3893244">
                <a:moveTo>
                  <a:pt x="826" y="0"/>
                </a:moveTo>
                <a:lnTo>
                  <a:pt x="3403600" y="32444"/>
                </a:lnTo>
                <a:cubicBezTo>
                  <a:pt x="3352951" y="1330192"/>
                  <a:pt x="3352951" y="2595497"/>
                  <a:pt x="3403600" y="3893244"/>
                </a:cubicBezTo>
                <a:cubicBezTo>
                  <a:pt x="2360386" y="3845717"/>
                  <a:pt x="1263650" y="3727646"/>
                  <a:pt x="0" y="3893244"/>
                </a:cubicBezTo>
                <a:cubicBezTo>
                  <a:pt x="41287" y="2615279"/>
                  <a:pt x="55173" y="1291417"/>
                  <a:pt x="826" y="0"/>
                </a:cubicBezTo>
                <a:close/>
              </a:path>
            </a:pathLst>
          </a:custGeom>
          <a:solidFill>
            <a:schemeClr val="bg2">
              <a:lumMod val="50000"/>
              <a:alpha val="75000"/>
            </a:schemeClr>
          </a:solidFill>
          <a:ln w="3175">
            <a:solidFill>
              <a:schemeClr val="bg2">
                <a:lumMod val="50000"/>
                <a:alpha val="50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495FF-09BB-C9C6-41AB-35DD37E96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39</a:t>
            </a:fld>
            <a:endParaRPr lang="en-CH"/>
          </a:p>
        </p:txBody>
      </p:sp>
      <p:pic>
        <p:nvPicPr>
          <p:cNvPr id="18" name="Picture 17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\vev{h_{\mu\nu}(u,\vct{n})}_{\text{1SF}}= &#10;\end{equation*}&#10;&#10;\end{document}" title="IguanaTex Picture Display">
            <a:extLst>
              <a:ext uri="{FF2B5EF4-FFF2-40B4-BE49-F238E27FC236}">
                <a16:creationId xmlns:a16="http://schemas.microsoft.com/office/drawing/2014/main" id="{D85264AF-76B9-3A9A-B99B-A53C5E138D0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151130" y="1538268"/>
            <a:ext cx="1806448" cy="266192"/>
          </a:xfrm>
          <a:prstGeom prst="rect">
            <a:avLst/>
          </a:prstGeom>
        </p:spPr>
      </p:pic>
      <p:pic>
        <p:nvPicPr>
          <p:cNvPr id="9" name="Picture 8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\int_\omega \euler^{-\I \omega u}\int_\ell&#10;\end{equation*}&#10;&#10;\end{document}" title="IguanaTex Picture Display">
            <a:extLst>
              <a:ext uri="{FF2B5EF4-FFF2-40B4-BE49-F238E27FC236}">
                <a16:creationId xmlns:a16="http://schemas.microsoft.com/office/drawing/2014/main" id="{2EA9C7BD-BE0A-255A-E88F-C9990AED6C0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2045970" y="1394250"/>
            <a:ext cx="1188720" cy="57708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CFA4083-1F85-BC4D-1CE6-089209ED46DE}"/>
              </a:ext>
            </a:extLst>
          </p:cNvPr>
          <p:cNvCxnSpPr/>
          <p:nvPr/>
        </p:nvCxnSpPr>
        <p:spPr>
          <a:xfrm flipV="1">
            <a:off x="3851910" y="1549698"/>
            <a:ext cx="0" cy="4216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3" name="Picture 12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ell$&#10;&#10;\end{document}" title="IguanaTex Picture Display">
            <a:extLst>
              <a:ext uri="{FF2B5EF4-FFF2-40B4-BE49-F238E27FC236}">
                <a16:creationId xmlns:a16="http://schemas.microsoft.com/office/drawing/2014/main" id="{E6E37A57-4F7F-6060-7FBD-B8EAC81CAA3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3679698" y="1725466"/>
            <a:ext cx="99568" cy="180848"/>
          </a:xfrm>
          <a:prstGeom prst="rect">
            <a:avLst/>
          </a:prstGeom>
        </p:spPr>
      </p:pic>
      <p:pic>
        <p:nvPicPr>
          <p:cNvPr id="16" name="Picture 15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k=\omega n$&#10;&#10;\end{document}" title="IguanaTex Picture Display">
            <a:extLst>
              <a:ext uri="{FF2B5EF4-FFF2-40B4-BE49-F238E27FC236}">
                <a16:creationId xmlns:a16="http://schemas.microsoft.com/office/drawing/2014/main" id="{88741969-A6BA-274B-7B9A-14D9FAADA7F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4711118" y="1533151"/>
            <a:ext cx="605278" cy="138213"/>
          </a:xfrm>
          <a:prstGeom prst="rect">
            <a:avLst/>
          </a:prstGeom>
        </p:spPr>
      </p:pic>
      <p:pic>
        <p:nvPicPr>
          <p:cNvPr id="21" name="Picture 20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=\int_\omega \euler^{-\I \omega u}\Bigg{[}&#10;\end{equation*}&#10;&#10;\end{document}" title="IguanaTex Picture Display">
            <a:extLst>
              <a:ext uri="{FF2B5EF4-FFF2-40B4-BE49-F238E27FC236}">
                <a16:creationId xmlns:a16="http://schemas.microsoft.com/office/drawing/2014/main" id="{AA362F3E-A2C6-D54F-6000-36112D8710E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5462778" y="1303826"/>
            <a:ext cx="1320800" cy="757936"/>
          </a:xfrm>
          <a:prstGeom prst="rect">
            <a:avLst/>
          </a:prstGeom>
        </p:spPr>
      </p:pic>
      <p:pic>
        <p:nvPicPr>
          <p:cNvPr id="26" name="Picture 25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\Bigg{]}&#10;\end{equation*}&#10;&#10;\end{document}" title="IguanaTex Picture Display">
            <a:extLst>
              <a:ext uri="{FF2B5EF4-FFF2-40B4-BE49-F238E27FC236}">
                <a16:creationId xmlns:a16="http://schemas.microsoft.com/office/drawing/2014/main" id="{45CB8039-823A-D847-FB4A-3375ACAAB2A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11638788" y="1303826"/>
            <a:ext cx="75184" cy="757936"/>
          </a:xfrm>
          <a:prstGeom prst="rect">
            <a:avLst/>
          </a:prstGeom>
        </p:spPr>
      </p:pic>
      <p:pic>
        <p:nvPicPr>
          <p:cNvPr id="29" name="Picture 28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+\int_\ell&#10;\end{equation*}&#10;&#10;\end{document}" title="IguanaTex Picture Display">
            <a:extLst>
              <a:ext uri="{FF2B5EF4-FFF2-40B4-BE49-F238E27FC236}">
                <a16:creationId xmlns:a16="http://schemas.microsoft.com/office/drawing/2014/main" id="{1D428DA2-DD23-5B1A-43F9-A90E6B42F8C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8747887" y="1360895"/>
            <a:ext cx="463296" cy="577088"/>
          </a:xfrm>
          <a:prstGeom prst="rect">
            <a:avLst/>
          </a:prstGeom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35938F5E-53F9-E1D7-CB1E-E9727D6BC739}"/>
              </a:ext>
            </a:extLst>
          </p:cNvPr>
          <p:cNvGrpSpPr>
            <a:grpSpLocks noChangeAspect="1"/>
          </p:cNvGrpSpPr>
          <p:nvPr/>
        </p:nvGrpSpPr>
        <p:grpSpPr>
          <a:xfrm>
            <a:off x="161285" y="3497802"/>
            <a:ext cx="3059756" cy="2260073"/>
            <a:chOff x="438394" y="3728663"/>
            <a:chExt cx="3710787" cy="2740954"/>
          </a:xfrm>
        </p:grpSpPr>
        <p:sp>
          <p:nvSpPr>
            <p:cNvPr id="40" name="Parallelogram 39">
              <a:extLst>
                <a:ext uri="{FF2B5EF4-FFF2-40B4-BE49-F238E27FC236}">
                  <a16:creationId xmlns:a16="http://schemas.microsoft.com/office/drawing/2014/main" id="{C33E589F-633B-8617-BBC6-82A7F77C73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8394" y="4779808"/>
              <a:ext cx="3413516" cy="1229832"/>
            </a:xfrm>
            <a:prstGeom prst="parallelogram">
              <a:avLst>
                <a:gd name="adj" fmla="val 66265"/>
              </a:avLst>
            </a:prstGeom>
            <a:gradFill flip="none" rotWithShape="1">
              <a:gsLst>
                <a:gs pos="0">
                  <a:srgbClr val="FFC000"/>
                </a:gs>
                <a:gs pos="9000">
                  <a:srgbClr val="FFC000">
                    <a:alpha val="44000"/>
                  </a:srgbClr>
                </a:gs>
                <a:gs pos="42000">
                  <a:srgbClr val="FFC000">
                    <a:alpha val="8000"/>
                  </a:srgbClr>
                </a:gs>
                <a:gs pos="100000">
                  <a:srgbClr val="FFC000">
                    <a:alpha val="6245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1" name="Shape 7">
              <a:extLst>
                <a:ext uri="{FF2B5EF4-FFF2-40B4-BE49-F238E27FC236}">
                  <a16:creationId xmlns:a16="http://schemas.microsoft.com/office/drawing/2014/main" id="{50ACB26F-3725-FD59-8274-4FDA0BB4A97A}"/>
                </a:ext>
              </a:extLst>
            </p:cNvPr>
            <p:cNvSpPr/>
            <p:nvPr/>
          </p:nvSpPr>
          <p:spPr>
            <a:xfrm flipV="1">
              <a:off x="2118506" y="3860484"/>
              <a:ext cx="53" cy="1527928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prstDash val="solid"/>
              <a:headEnd type="none"/>
              <a:tailEnd type="triangle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42" name="Shape 8">
              <a:extLst>
                <a:ext uri="{FF2B5EF4-FFF2-40B4-BE49-F238E27FC236}">
                  <a16:creationId xmlns:a16="http://schemas.microsoft.com/office/drawing/2014/main" id="{94FD3C22-F907-36FE-FC08-897539107118}"/>
                </a:ext>
              </a:extLst>
            </p:cNvPr>
            <p:cNvSpPr/>
            <p:nvPr/>
          </p:nvSpPr>
          <p:spPr>
            <a:xfrm flipH="1">
              <a:off x="1499199" y="5388412"/>
              <a:ext cx="619305" cy="932639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prstDash val="solid"/>
              <a:headEnd type="none"/>
              <a:tailEnd type="triangle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43" name="Shape 9">
              <a:extLst>
                <a:ext uri="{FF2B5EF4-FFF2-40B4-BE49-F238E27FC236}">
                  <a16:creationId xmlns:a16="http://schemas.microsoft.com/office/drawing/2014/main" id="{9FBE8863-C602-045F-3A8D-5D7D245A6D7A}"/>
                </a:ext>
              </a:extLst>
            </p:cNvPr>
            <p:cNvSpPr/>
            <p:nvPr/>
          </p:nvSpPr>
          <p:spPr>
            <a:xfrm>
              <a:off x="2145153" y="5393115"/>
              <a:ext cx="1913656" cy="29216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prstDash val="solid"/>
              <a:headEnd type="none"/>
              <a:tailEnd type="triangle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44" name="Shape 10">
              <a:extLst>
                <a:ext uri="{FF2B5EF4-FFF2-40B4-BE49-F238E27FC236}">
                  <a16:creationId xmlns:a16="http://schemas.microsoft.com/office/drawing/2014/main" id="{EBD4E944-B832-6AA4-6789-C4BC91B02D9F}"/>
                </a:ext>
              </a:extLst>
            </p:cNvPr>
            <p:cNvSpPr/>
            <p:nvPr/>
          </p:nvSpPr>
          <p:spPr>
            <a:xfrm>
              <a:off x="2466380" y="5068651"/>
              <a:ext cx="13191" cy="531778"/>
            </a:xfrm>
            <a:prstGeom prst="line">
              <a:avLst/>
            </a:prstGeom>
            <a:noFill/>
            <a:ln w="22225">
              <a:solidFill>
                <a:srgbClr val="A811BF"/>
              </a:solidFill>
              <a:prstDash val="sysDot"/>
              <a:headEnd type="none"/>
              <a:tailEnd type="none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45" name="Shape 11">
              <a:extLst>
                <a:ext uri="{FF2B5EF4-FFF2-40B4-BE49-F238E27FC236}">
                  <a16:creationId xmlns:a16="http://schemas.microsoft.com/office/drawing/2014/main" id="{9C45F698-F661-B4FC-61DF-8B9E0FEEA746}"/>
                </a:ext>
              </a:extLst>
            </p:cNvPr>
            <p:cNvSpPr/>
            <p:nvPr/>
          </p:nvSpPr>
          <p:spPr>
            <a:xfrm>
              <a:off x="2118506" y="5388413"/>
              <a:ext cx="347874" cy="212016"/>
            </a:xfrm>
            <a:prstGeom prst="line">
              <a:avLst/>
            </a:prstGeom>
            <a:noFill/>
            <a:ln w="22225">
              <a:solidFill>
                <a:srgbClr val="A811BF"/>
              </a:solidFill>
              <a:prstDash val="sysDot"/>
              <a:headEnd type="none"/>
              <a:tailEnd type="none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46" name="Shape 12">
              <a:extLst>
                <a:ext uri="{FF2B5EF4-FFF2-40B4-BE49-F238E27FC236}">
                  <a16:creationId xmlns:a16="http://schemas.microsoft.com/office/drawing/2014/main" id="{8327198D-D239-5684-A061-F40333CC81D0}"/>
                </a:ext>
              </a:extLst>
            </p:cNvPr>
            <p:cNvSpPr/>
            <p:nvPr/>
          </p:nvSpPr>
          <p:spPr>
            <a:xfrm>
              <a:off x="1620259" y="4898855"/>
              <a:ext cx="959285" cy="959285"/>
            </a:xfrm>
            <a:prstGeom prst="arc">
              <a:avLst>
                <a:gd name="adj1" fmla="val 16424690"/>
                <a:gd name="adj2" fmla="val 19192417"/>
              </a:avLst>
            </a:prstGeom>
            <a:noFill/>
            <a:ln w="31750">
              <a:solidFill>
                <a:srgbClr val="A811BF"/>
              </a:solidFill>
              <a:prstDash val="solid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47" name="Shape 13">
              <a:extLst>
                <a:ext uri="{FF2B5EF4-FFF2-40B4-BE49-F238E27FC236}">
                  <a16:creationId xmlns:a16="http://schemas.microsoft.com/office/drawing/2014/main" id="{95643D79-C79E-748A-1142-24935A52F0D6}"/>
                </a:ext>
              </a:extLst>
            </p:cNvPr>
            <p:cNvSpPr/>
            <p:nvPr/>
          </p:nvSpPr>
          <p:spPr>
            <a:xfrm flipV="1">
              <a:off x="1586302" y="4871939"/>
              <a:ext cx="1090788" cy="823159"/>
            </a:xfrm>
            <a:prstGeom prst="arc">
              <a:avLst>
                <a:gd name="adj1" fmla="val 14597842"/>
                <a:gd name="adj2" fmla="val 19014715"/>
              </a:avLst>
            </a:prstGeom>
            <a:noFill/>
            <a:ln w="31750">
              <a:solidFill>
                <a:srgbClr val="A811BF"/>
              </a:solidFill>
              <a:prstDash val="solid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48" name="Shape 14">
              <a:extLst>
                <a:ext uri="{FF2B5EF4-FFF2-40B4-BE49-F238E27FC236}">
                  <a16:creationId xmlns:a16="http://schemas.microsoft.com/office/drawing/2014/main" id="{2DA8A062-6810-871D-40C2-403624787174}"/>
                </a:ext>
              </a:extLst>
            </p:cNvPr>
            <p:cNvSpPr/>
            <p:nvPr/>
          </p:nvSpPr>
          <p:spPr>
            <a:xfrm flipV="1">
              <a:off x="2118505" y="4279397"/>
              <a:ext cx="1304837" cy="1109015"/>
            </a:xfrm>
            <a:prstGeom prst="line">
              <a:avLst/>
            </a:prstGeom>
            <a:noFill/>
            <a:ln w="38100">
              <a:solidFill>
                <a:srgbClr val="BE185D"/>
              </a:solidFill>
              <a:prstDash val="solid"/>
              <a:headEnd type="none"/>
              <a:tailEnd type="triangle" w="med" len="med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49" name="Shape 15">
              <a:extLst>
                <a:ext uri="{FF2B5EF4-FFF2-40B4-BE49-F238E27FC236}">
                  <a16:creationId xmlns:a16="http://schemas.microsoft.com/office/drawing/2014/main" id="{5E55162F-A05D-5053-3271-A0438601216B}"/>
                </a:ext>
              </a:extLst>
            </p:cNvPr>
            <p:cNvSpPr/>
            <p:nvPr/>
          </p:nvSpPr>
          <p:spPr>
            <a:xfrm flipH="1" flipV="1">
              <a:off x="2118453" y="4429127"/>
              <a:ext cx="53" cy="959285"/>
            </a:xfrm>
            <a:prstGeom prst="line">
              <a:avLst/>
            </a:prstGeom>
            <a:noFill/>
            <a:ln w="57150">
              <a:solidFill>
                <a:srgbClr val="FFCC01"/>
              </a:solidFill>
              <a:prstDash val="solid"/>
              <a:headEnd type="none"/>
              <a:tailEnd type="triangle" w="med" len="med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50" name="Shape 17">
              <a:extLst>
                <a:ext uri="{FF2B5EF4-FFF2-40B4-BE49-F238E27FC236}">
                  <a16:creationId xmlns:a16="http://schemas.microsoft.com/office/drawing/2014/main" id="{F74D8BF8-3FB4-4E6E-ABF3-6E200082ED96}"/>
                </a:ext>
              </a:extLst>
            </p:cNvPr>
            <p:cNvSpPr/>
            <p:nvPr/>
          </p:nvSpPr>
          <p:spPr>
            <a:xfrm>
              <a:off x="1703897" y="5854732"/>
              <a:ext cx="125890" cy="12589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/>
          </p:spPr>
          <p:txBody>
            <a:bodyPr/>
            <a:lstStyle/>
            <a:p>
              <a:endParaRPr lang="en-CH"/>
            </a:p>
          </p:txBody>
        </p:sp>
        <p:sp>
          <p:nvSpPr>
            <p:cNvPr id="51" name="Shape 16">
              <a:extLst>
                <a:ext uri="{FF2B5EF4-FFF2-40B4-BE49-F238E27FC236}">
                  <a16:creationId xmlns:a16="http://schemas.microsoft.com/office/drawing/2014/main" id="{57D62E38-5C80-8B3B-93C6-251111C3F600}"/>
                </a:ext>
              </a:extLst>
            </p:cNvPr>
            <p:cNvSpPr/>
            <p:nvPr/>
          </p:nvSpPr>
          <p:spPr>
            <a:xfrm flipH="1">
              <a:off x="1770629" y="5388412"/>
              <a:ext cx="347875" cy="516205"/>
            </a:xfrm>
            <a:prstGeom prst="line">
              <a:avLst/>
            </a:prstGeom>
            <a:noFill/>
            <a:ln w="57150">
              <a:solidFill>
                <a:schemeClr val="accent6">
                  <a:lumMod val="40000"/>
                  <a:lumOff val="60000"/>
                </a:schemeClr>
              </a:solidFill>
              <a:prstDash val="solid"/>
              <a:headEnd type="none"/>
              <a:tailEnd type="triangle"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52" name="Shape 18">
              <a:extLst>
                <a:ext uri="{FF2B5EF4-FFF2-40B4-BE49-F238E27FC236}">
                  <a16:creationId xmlns:a16="http://schemas.microsoft.com/office/drawing/2014/main" id="{D2C5B441-BB4D-8A55-DF4F-A91258C50B98}"/>
                </a:ext>
              </a:extLst>
            </p:cNvPr>
            <p:cNvSpPr/>
            <p:nvPr/>
          </p:nvSpPr>
          <p:spPr>
            <a:xfrm>
              <a:off x="2095721" y="5361766"/>
              <a:ext cx="53294" cy="53294"/>
            </a:xfrm>
            <a:prstGeom prst="ellipse">
              <a:avLst/>
            </a:prstGeom>
            <a:solidFill>
              <a:srgbClr val="FFC000"/>
            </a:solidFill>
            <a:ln/>
          </p:spPr>
          <p:txBody>
            <a:bodyPr/>
            <a:lstStyle/>
            <a:p>
              <a:endParaRPr lang="en-CH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8853ED2-370F-0B16-F588-0534C6C3C020}"/>
                </a:ext>
              </a:extLst>
            </p:cNvPr>
            <p:cNvSpPr txBox="1"/>
            <p:nvPr/>
          </p:nvSpPr>
          <p:spPr>
            <a:xfrm>
              <a:off x="813670" y="4424190"/>
              <a:ext cx="1208932" cy="357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>
                  <a:solidFill>
                    <a:srgbClr val="FFC000"/>
                  </a:solidFill>
                </a:rPr>
                <a:t>Shockwave</a:t>
              </a:r>
            </a:p>
          </p:txBody>
        </p:sp>
        <p:pic>
          <p:nvPicPr>
            <p:cNvPr id="59" name="Picture 58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P$&#10;&#10;\end{document}" title="IguanaTex Picture Display">
              <a:extLst>
                <a:ext uri="{FF2B5EF4-FFF2-40B4-BE49-F238E27FC236}">
                  <a16:creationId xmlns:a16="http://schemas.microsoft.com/office/drawing/2014/main" id="{BFF434BD-DC7B-74FE-CE70-107CEEE654A0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8"/>
            <a:stretch>
              <a:fillRect/>
            </a:stretch>
          </p:blipFill>
          <p:spPr>
            <a:xfrm>
              <a:off x="2263548" y="4517658"/>
              <a:ext cx="137160" cy="128016"/>
            </a:xfrm>
            <a:prstGeom prst="rect">
              <a:avLst/>
            </a:prstGeom>
          </p:spPr>
        </p:pic>
        <p:pic>
          <p:nvPicPr>
            <p:cNvPr id="62" name="Picture 61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x$&#10;&#10;\end{document}" title="IguanaTex Picture Display">
              <a:extLst>
                <a:ext uri="{FF2B5EF4-FFF2-40B4-BE49-F238E27FC236}">
                  <a16:creationId xmlns:a16="http://schemas.microsoft.com/office/drawing/2014/main" id="{8D575801-6B54-A3E3-013E-E90BFA8CDB7C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9"/>
            <a:stretch>
              <a:fillRect/>
            </a:stretch>
          </p:blipFill>
          <p:spPr>
            <a:xfrm>
              <a:off x="2083690" y="3728663"/>
              <a:ext cx="96012" cy="85344"/>
            </a:xfrm>
            <a:prstGeom prst="rect">
              <a:avLst/>
            </a:prstGeom>
          </p:spPr>
        </p:pic>
        <p:pic>
          <p:nvPicPr>
            <p:cNvPr id="65" name="Picture 64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y$&#10;&#10;\end{document}" title="IguanaTex Picture Display">
              <a:extLst>
                <a:ext uri="{FF2B5EF4-FFF2-40B4-BE49-F238E27FC236}">
                  <a16:creationId xmlns:a16="http://schemas.microsoft.com/office/drawing/2014/main" id="{0EEC456A-BBF4-E489-A92A-B33FA7547A1D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30"/>
            <a:stretch>
              <a:fillRect/>
            </a:stretch>
          </p:blipFill>
          <p:spPr>
            <a:xfrm>
              <a:off x="1451193" y="6347697"/>
              <a:ext cx="88392" cy="121920"/>
            </a:xfrm>
            <a:prstGeom prst="rect">
              <a:avLst/>
            </a:prstGeom>
          </p:spPr>
        </p:pic>
        <p:pic>
          <p:nvPicPr>
            <p:cNvPr id="68" name="Picture 67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z$&#10;&#10;\end{document}" title="IguanaTex Picture Display">
              <a:extLst>
                <a:ext uri="{FF2B5EF4-FFF2-40B4-BE49-F238E27FC236}">
                  <a16:creationId xmlns:a16="http://schemas.microsoft.com/office/drawing/2014/main" id="{E757CFE6-2B8A-794F-7111-6404D97B2C17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31"/>
            <a:stretch>
              <a:fillRect/>
            </a:stretch>
          </p:blipFill>
          <p:spPr>
            <a:xfrm>
              <a:off x="4068409" y="5378497"/>
              <a:ext cx="80772" cy="85344"/>
            </a:xfrm>
            <a:prstGeom prst="rect">
              <a:avLst/>
            </a:prstGeom>
          </p:spPr>
        </p:pic>
        <p:pic>
          <p:nvPicPr>
            <p:cNvPr id="71" name="Picture 70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theta$&#10;&#10;\end{document}" title="IguanaTex Picture Display">
              <a:extLst>
                <a:ext uri="{FF2B5EF4-FFF2-40B4-BE49-F238E27FC236}">
                  <a16:creationId xmlns:a16="http://schemas.microsoft.com/office/drawing/2014/main" id="{6348F4DE-C683-28CC-0AF6-60116BE80D22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32"/>
            <a:stretch>
              <a:fillRect/>
            </a:stretch>
          </p:blipFill>
          <p:spPr>
            <a:xfrm>
              <a:off x="2213195" y="4984712"/>
              <a:ext cx="79248" cy="135636"/>
            </a:xfrm>
            <a:prstGeom prst="rect">
              <a:avLst/>
            </a:prstGeom>
          </p:spPr>
        </p:pic>
        <p:pic>
          <p:nvPicPr>
            <p:cNvPr id="79" name="Picture 78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k=\omega n$&#10;&#10;\end{document}" title="IguanaTex Picture Display">
              <a:extLst>
                <a:ext uri="{FF2B5EF4-FFF2-40B4-BE49-F238E27FC236}">
                  <a16:creationId xmlns:a16="http://schemas.microsoft.com/office/drawing/2014/main" id="{36F15284-14F5-CECF-EF04-89C66352EA9F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4"/>
            <a:stretch>
              <a:fillRect/>
            </a:stretch>
          </p:blipFill>
          <p:spPr>
            <a:xfrm>
              <a:off x="3322827" y="4437764"/>
              <a:ext cx="580644" cy="132588"/>
            </a:xfrm>
            <a:prstGeom prst="rect">
              <a:avLst/>
            </a:prstGeom>
          </p:spPr>
        </p:pic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3F1ADF9-245E-ADAF-6C36-E9D433A760C9}"/>
                </a:ext>
              </a:extLst>
            </p:cNvPr>
            <p:cNvSpPr txBox="1"/>
            <p:nvPr/>
          </p:nvSpPr>
          <p:spPr>
            <a:xfrm>
              <a:off x="3023880" y="3976240"/>
              <a:ext cx="1024921" cy="357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>
                  <a:solidFill>
                    <a:srgbClr val="BE185D"/>
                  </a:solidFill>
                </a:rPr>
                <a:t>Observer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A1D39B7-9336-CD08-0BAD-119F67586462}"/>
                </a:ext>
              </a:extLst>
            </p:cNvPr>
            <p:cNvSpPr txBox="1"/>
            <p:nvPr/>
          </p:nvSpPr>
          <p:spPr>
            <a:xfrm>
              <a:off x="1034801" y="5709990"/>
              <a:ext cx="740097" cy="357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>
                  <a:solidFill>
                    <a:schemeClr val="accent6">
                      <a:lumMod val="75000"/>
                    </a:schemeClr>
                  </a:solidFill>
                </a:rPr>
                <a:t>Probe</a:t>
              </a:r>
            </a:p>
          </p:txBody>
        </p:sp>
        <p:pic>
          <p:nvPicPr>
            <p:cNvPr id="84" name="Picture 83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b$&#10;&#10;\end{document}" title="IguanaTex Picture Display">
              <a:extLst>
                <a:ext uri="{FF2B5EF4-FFF2-40B4-BE49-F238E27FC236}">
                  <a16:creationId xmlns:a16="http://schemas.microsoft.com/office/drawing/2014/main" id="{92F4737A-5778-31D1-DBBD-71CB73B869E0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33"/>
            <a:stretch>
              <a:fillRect/>
            </a:stretch>
          </p:blipFill>
          <p:spPr>
            <a:xfrm>
              <a:off x="1759369" y="5510725"/>
              <a:ext cx="70104" cy="132588"/>
            </a:xfrm>
            <a:prstGeom prst="rect">
              <a:avLst/>
            </a:prstGeom>
          </p:spPr>
        </p:pic>
        <p:pic>
          <p:nvPicPr>
            <p:cNvPr id="87" name="Picture 86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phi$&#10;&#10;\end{document}" title="IguanaTex Picture Display">
              <a:extLst>
                <a:ext uri="{FF2B5EF4-FFF2-40B4-BE49-F238E27FC236}">
                  <a16:creationId xmlns:a16="http://schemas.microsoft.com/office/drawing/2014/main" id="{2AE61047-2909-4EC8-6187-2BC48196FA0A}"/>
                </a:ext>
              </a:extLst>
            </p:cNvPr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34"/>
            <a:stretch>
              <a:fillRect/>
            </a:stretch>
          </p:blipFill>
          <p:spPr>
            <a:xfrm>
              <a:off x="2129459" y="5503381"/>
              <a:ext cx="100584" cy="169164"/>
            </a:xfrm>
            <a:prstGeom prst="rect">
              <a:avLst/>
            </a:prstGeom>
          </p:spPr>
        </p:pic>
      </p:grpSp>
      <p:pic>
        <p:nvPicPr>
          <p:cNvPr id="90" name="Graphic 89">
            <a:extLst>
              <a:ext uri="{FF2B5EF4-FFF2-40B4-BE49-F238E27FC236}">
                <a16:creationId xmlns:a16="http://schemas.microsoft.com/office/drawing/2014/main" id="{EBBC2366-EB1A-D558-D4C8-9FF9696DD6F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7037370" y="1166814"/>
            <a:ext cx="1396629" cy="1117303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9B147C4E-582B-FF09-CBCC-0E0F06E41B59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9660204" y="941920"/>
            <a:ext cx="1350808" cy="1283268"/>
          </a:xfrm>
          <a:prstGeom prst="rect">
            <a:avLst/>
          </a:prstGeom>
        </p:spPr>
      </p:pic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4D5AFE64-5E10-1824-BEDA-0B6575C9D774}"/>
              </a:ext>
            </a:extLst>
          </p:cNvPr>
          <p:cNvCxnSpPr/>
          <p:nvPr/>
        </p:nvCxnSpPr>
        <p:spPr>
          <a:xfrm flipV="1">
            <a:off x="10042716" y="1480591"/>
            <a:ext cx="0" cy="4216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4" name="Picture 93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ell$&#10;&#10;\end{document}" title="IguanaTex Picture Display">
            <a:extLst>
              <a:ext uri="{FF2B5EF4-FFF2-40B4-BE49-F238E27FC236}">
                <a16:creationId xmlns:a16="http://schemas.microsoft.com/office/drawing/2014/main" id="{C57AE6D0-951A-AB29-900E-A1037DDEA18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9870504" y="1656359"/>
            <a:ext cx="99568" cy="180848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33A45180-80D5-F741-07F2-5A504C8086B1}"/>
              </a:ext>
            </a:extLst>
          </p:cNvPr>
          <p:cNvSpPr txBox="1"/>
          <p:nvPr/>
        </p:nvSpPr>
        <p:spPr>
          <a:xfrm>
            <a:off x="6783578" y="2306299"/>
            <a:ext cx="1671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55AB"/>
                </a:solidFill>
              </a:rPr>
              <a:t>Purely memory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732F9B2-7222-369D-7A03-661FBBE411FF}"/>
              </a:ext>
            </a:extLst>
          </p:cNvPr>
          <p:cNvSpPr txBox="1"/>
          <p:nvPr/>
        </p:nvSpPr>
        <p:spPr>
          <a:xfrm>
            <a:off x="9528659" y="2319099"/>
            <a:ext cx="1348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No memory</a:t>
            </a:r>
          </a:p>
        </p:txBody>
      </p:sp>
      <p:pic>
        <p:nvPicPr>
          <p:cNvPr id="104" name="Graphic 103">
            <a:extLst>
              <a:ext uri="{FF2B5EF4-FFF2-40B4-BE49-F238E27FC236}">
                <a16:creationId xmlns:a16="http://schemas.microsoft.com/office/drawing/2014/main" id="{CBAEFBF4-7053-0589-82A1-7EE3B2466A8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 l="13420" r="69404" b="18866"/>
          <a:stretch>
            <a:fillRect/>
          </a:stretch>
        </p:blipFill>
        <p:spPr>
          <a:xfrm>
            <a:off x="3234690" y="898174"/>
            <a:ext cx="1824779" cy="156924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84078B39-CDD9-8629-7EC2-486CFA4A544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4950B7-5EEA-429D-68EA-700235BB51A6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Two-point shockwave response</a:t>
            </a:r>
          </a:p>
        </p:txBody>
      </p:sp>
      <p:pic>
        <p:nvPicPr>
          <p:cNvPr id="7" name="Picture 6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k=\omega n$&#10;&#10;\end{document}" title="IguanaTex Picture Display">
            <a:extLst>
              <a:ext uri="{FF2B5EF4-FFF2-40B4-BE49-F238E27FC236}">
                <a16:creationId xmlns:a16="http://schemas.microsoft.com/office/drawing/2014/main" id="{346174D3-172A-47E3-61E3-54AB373E0E69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8010229" y="1430437"/>
            <a:ext cx="605278" cy="138213"/>
          </a:xfrm>
          <a:prstGeom prst="rect">
            <a:avLst/>
          </a:prstGeom>
        </p:spPr>
      </p:pic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k=\omega n$&#10;&#10;\end{document}" title="IguanaTex Picture Display">
            <a:extLst>
              <a:ext uri="{FF2B5EF4-FFF2-40B4-BE49-F238E27FC236}">
                <a16:creationId xmlns:a16="http://schemas.microsoft.com/office/drawing/2014/main" id="{161DCB22-69AA-B879-7620-B877F674A5B4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10779035" y="1387579"/>
            <a:ext cx="605278" cy="13821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C26DF72-E964-0418-0784-CB0CB1757ED4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3668518" y="2790007"/>
            <a:ext cx="4369594" cy="3921588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3FC6A88B-28CE-AF4F-F920-5F5110973AE6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521328" y="3259427"/>
            <a:ext cx="3628559" cy="321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80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3A6CD0-850A-DB85-AEFB-9A66FC940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A6AF832-DF1B-FD41-F711-2705359D901C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Gravitational wave modeling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D491A01-F37D-C97F-B383-E940DA9B59E7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B279FC8-B5AA-DBFD-1C2E-A6D5096F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7997AFB7-8B30-494C-9463-70596555EE5C}" type="slidenum">
              <a:rPr lang="en-CH" smtClean="0"/>
              <a:t>4</a:t>
            </a:fld>
            <a:endParaRPr lang="en-CH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97F49AE-002C-7954-7ED5-02416894F689}"/>
              </a:ext>
            </a:extLst>
          </p:cNvPr>
          <p:cNvSpPr txBox="1"/>
          <p:nvPr/>
        </p:nvSpPr>
        <p:spPr>
          <a:xfrm>
            <a:off x="569869" y="1013855"/>
            <a:ext cx="11622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System Font Regular"/>
              <a:buChar char="→"/>
            </a:pPr>
            <a:r>
              <a:rPr lang="de-CH" dirty="0" err="1">
                <a:latin typeface="AbadiMT-Light" panose="020B0304020104020204" pitchFamily="34" charset="0"/>
              </a:rPr>
              <a:t>Solving</a:t>
            </a:r>
            <a:r>
              <a:rPr lang="de-CH" dirty="0">
                <a:latin typeface="AbadiMT-Light" panose="020B0304020104020204" pitchFamily="34" charset="0"/>
              </a:rPr>
              <a:t> </a:t>
            </a:r>
            <a:r>
              <a:rPr lang="de-CH" b="1" dirty="0">
                <a:latin typeface="AbadiMT-Light" panose="020B0304020104020204" pitchFamily="34" charset="0"/>
              </a:rPr>
              <a:t>non-linear</a:t>
            </a:r>
            <a:r>
              <a:rPr lang="de-CH" dirty="0">
                <a:latin typeface="AbadiMT-Light" panose="020B0304020104020204" pitchFamily="34" charset="0"/>
              </a:rPr>
              <a:t> Einstein </a:t>
            </a:r>
            <a:r>
              <a:rPr lang="de-CH" dirty="0" err="1">
                <a:latin typeface="AbadiMT-Light" panose="020B0304020104020204" pitchFamily="34" charset="0"/>
              </a:rPr>
              <a:t>field</a:t>
            </a:r>
            <a:r>
              <a:rPr lang="de-CH" dirty="0">
                <a:latin typeface="AbadiMT-Light" panose="020B0304020104020204" pitchFamily="34" charset="0"/>
              </a:rPr>
              <a:t> </a:t>
            </a:r>
            <a:r>
              <a:rPr lang="de-CH" dirty="0" err="1">
                <a:latin typeface="AbadiMT-Light" panose="020B0304020104020204" pitchFamily="34" charset="0"/>
              </a:rPr>
              <a:t>equations</a:t>
            </a:r>
            <a:r>
              <a:rPr lang="de-CH" dirty="0">
                <a:latin typeface="AbadiMT-Light" panose="020B0304020104020204" pitchFamily="34" charset="0"/>
              </a:rPr>
              <a:t>                                                     </a:t>
            </a:r>
            <a:r>
              <a:rPr lang="de-CH" dirty="0">
                <a:latin typeface="AbadiMT-Light" panose="020B0304020104020204" pitchFamily="34" charset="0"/>
                <a:sym typeface="Wingdings" pitchFamily="2" charset="2"/>
              </a:rPr>
              <a:t> </a:t>
            </a:r>
            <a:r>
              <a:rPr lang="de-CH" b="1" dirty="0" err="1">
                <a:latin typeface="AbadiMT-Light" panose="020B0304020104020204" pitchFamily="34" charset="0"/>
                <a:sym typeface="Wingdings" pitchFamily="2" charset="2"/>
              </a:rPr>
              <a:t>approximate</a:t>
            </a:r>
            <a:r>
              <a:rPr lang="de-CH" b="1" dirty="0">
                <a:latin typeface="AbadiMT-Light" panose="020B0304020104020204" pitchFamily="34" charset="0"/>
                <a:sym typeface="Wingdings" pitchFamily="2" charset="2"/>
              </a:rPr>
              <a:t> in </a:t>
            </a:r>
            <a:r>
              <a:rPr lang="de-CH" b="1" dirty="0" err="1">
                <a:latin typeface="AbadiMT-Light" panose="020B0304020104020204" pitchFamily="34" charset="0"/>
                <a:sym typeface="Wingdings" pitchFamily="2" charset="2"/>
              </a:rPr>
              <a:t>small</a:t>
            </a:r>
            <a:r>
              <a:rPr lang="de-CH" b="1" dirty="0">
                <a:latin typeface="AbadiMT-Light" panose="020B0304020104020204" pitchFamily="34" charset="0"/>
                <a:sym typeface="Wingdings" pitchFamily="2" charset="2"/>
              </a:rPr>
              <a:t> </a:t>
            </a:r>
            <a:r>
              <a:rPr lang="de-CH" b="1" dirty="0" err="1">
                <a:latin typeface="AbadiMT-Light" panose="020B0304020104020204" pitchFamily="34" charset="0"/>
                <a:sym typeface="Wingdings" pitchFamily="2" charset="2"/>
              </a:rPr>
              <a:t>parameter</a:t>
            </a:r>
            <a:endParaRPr lang="en-CH" b="1" dirty="0">
              <a:latin typeface="AbadiMT-Light" panose="020B0304020104020204" pitchFamily="34" charset="0"/>
            </a:endParaRPr>
          </a:p>
        </p:txBody>
      </p:sp>
      <p:pic>
        <p:nvPicPr>
          <p:cNvPr id="60" name="Picture 59" descr="\documentclass{article}&#10;\usepackage{amsmath}&#10;\usepackage{physics}&#10;\usepackage{bm}&#10;\usepackage{dsfont}&#10;\usepackage{amsfonts}&#10;\usepackage{feynmp-auto}&#10;\usepackage[dvipsnames]{xcolor}&#10;&#10;\pagestyle{empty}&#10;\begin{document}&#10;\color{black}&#10;$R_{\mu\nu}-\frac{1}{2}g_{\mu\nu}R = \frac{8 \pi G}{c^4}T_{\mu\nu}$&#10;&#10;\end{document}" title="IguanaTex Picture Display">
            <a:extLst>
              <a:ext uri="{FF2B5EF4-FFF2-40B4-BE49-F238E27FC236}">
                <a16:creationId xmlns:a16="http://schemas.microsoft.com/office/drawing/2014/main" id="{3AC6BF95-5ADE-7D69-0C08-12622B32C9A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039999" y="1082099"/>
            <a:ext cx="2360981" cy="28163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129102B-AFB7-90FA-8E02-1E998B81ED71}"/>
              </a:ext>
            </a:extLst>
          </p:cNvPr>
          <p:cNvSpPr/>
          <p:nvPr/>
        </p:nvSpPr>
        <p:spPr>
          <a:xfrm>
            <a:off x="4774557" y="1784949"/>
            <a:ext cx="3441227" cy="314449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79C7F54B-BA5C-0FDA-997D-ABB58BC3722F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10741" r="10827"/>
          <a:stretch>
            <a:fillRect/>
          </a:stretch>
        </p:blipFill>
        <p:spPr>
          <a:xfrm>
            <a:off x="4856347" y="1838896"/>
            <a:ext cx="3270447" cy="307320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171E040-ADD3-7183-C1BE-E062682A8447}"/>
              </a:ext>
            </a:extLst>
          </p:cNvPr>
          <p:cNvSpPr/>
          <p:nvPr/>
        </p:nvSpPr>
        <p:spPr>
          <a:xfrm>
            <a:off x="642689" y="1745933"/>
            <a:ext cx="3378019" cy="320185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FFA7C256-B3B6-42F3-7C0A-0E6CCFC7879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9514" y="1750170"/>
            <a:ext cx="3303618" cy="3161928"/>
          </a:xfrm>
          <a:prstGeom prst="rect">
            <a:avLst/>
          </a:prstGeom>
        </p:spPr>
      </p:pic>
      <p:sp>
        <p:nvSpPr>
          <p:cNvPr id="134" name="TextBox 133">
            <a:extLst>
              <a:ext uri="{FF2B5EF4-FFF2-40B4-BE49-F238E27FC236}">
                <a16:creationId xmlns:a16="http://schemas.microsoft.com/office/drawing/2014/main" id="{33EAF90E-026D-0415-7234-F7CD267BC172}"/>
              </a:ext>
            </a:extLst>
          </p:cNvPr>
          <p:cNvSpPr txBox="1"/>
          <p:nvPr/>
        </p:nvSpPr>
        <p:spPr>
          <a:xfrm>
            <a:off x="9153805" y="1676048"/>
            <a:ext cx="2550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From amplitudes:</a:t>
            </a:r>
          </a:p>
          <a:p>
            <a:r>
              <a:rPr lang="en-GB" dirty="0">
                <a:solidFill>
                  <a:srgbClr val="4DA72E"/>
                </a:solidFill>
              </a:rPr>
              <a:t>P</a:t>
            </a:r>
            <a:r>
              <a:rPr lang="en-CH" dirty="0">
                <a:solidFill>
                  <a:srgbClr val="4DA72E"/>
                </a:solidFill>
              </a:rPr>
              <a:t>ost-Minkowskian (PM)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E2534A04-0AFC-E806-A7AE-7931F9A81D5E}"/>
              </a:ext>
            </a:extLst>
          </p:cNvPr>
          <p:cNvSpPr txBox="1"/>
          <p:nvPr/>
        </p:nvSpPr>
        <p:spPr>
          <a:xfrm>
            <a:off x="9216217" y="2696521"/>
            <a:ext cx="2556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Weak coupling expansion</a:t>
            </a:r>
          </a:p>
        </p:txBody>
      </p:sp>
      <p:pic>
        <p:nvPicPr>
          <p:cNvPr id="156" name="Graphic 155">
            <a:extLst>
              <a:ext uri="{FF2B5EF4-FFF2-40B4-BE49-F238E27FC236}">
                <a16:creationId xmlns:a16="http://schemas.microsoft.com/office/drawing/2014/main" id="{A2CE1DD8-D425-7B11-989A-39C092EB039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398088" y="3256873"/>
            <a:ext cx="1913459" cy="1034685"/>
          </a:xfrm>
          <a:prstGeom prst="rect">
            <a:avLst/>
          </a:prstGeom>
        </p:spPr>
      </p:pic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AB1A8C69-ACBE-539C-7B85-9A7763C8E63F}"/>
              </a:ext>
            </a:extLst>
          </p:cNvPr>
          <p:cNvCxnSpPr>
            <a:cxnSpLocks/>
          </p:cNvCxnSpPr>
          <p:nvPr/>
        </p:nvCxnSpPr>
        <p:spPr>
          <a:xfrm>
            <a:off x="8165072" y="2640026"/>
            <a:ext cx="1194738" cy="984102"/>
          </a:xfrm>
          <a:prstGeom prst="straightConnector1">
            <a:avLst/>
          </a:prstGeom>
          <a:ln w="25400">
            <a:solidFill>
              <a:srgbClr val="C00000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0" name="TextBox 169">
            <a:extLst>
              <a:ext uri="{FF2B5EF4-FFF2-40B4-BE49-F238E27FC236}">
                <a16:creationId xmlns:a16="http://schemas.microsoft.com/office/drawing/2014/main" id="{6176C2ED-DCD6-5586-0241-5301E5071C01}"/>
              </a:ext>
            </a:extLst>
          </p:cNvPr>
          <p:cNvSpPr txBox="1"/>
          <p:nvPr/>
        </p:nvSpPr>
        <p:spPr>
          <a:xfrm>
            <a:off x="663556" y="5898830"/>
            <a:ext cx="2172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/>
              <a:t>Expansion around background metric and geodesic</a:t>
            </a:r>
          </a:p>
        </p:txBody>
      </p:sp>
      <p:pic>
        <p:nvPicPr>
          <p:cNvPr id="192" name="Picture 191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g_{\mu\nu}=g_{\mu\nu}^{\mathrm{Kerr}}+\frac{m_2}{m_1}h_{\mu\nu}^{(1)}+\left(\frac{m_2}{m_1}\right)^2h_{\mu\nu}^{(2)} +\cdots$&#10;&#10;\end{document}" title="IguanaTex Picture Display">
            <a:extLst>
              <a:ext uri="{FF2B5EF4-FFF2-40B4-BE49-F238E27FC236}">
                <a16:creationId xmlns:a16="http://schemas.microsoft.com/office/drawing/2014/main" id="{36092C1F-EB11-B3C8-18A4-904CCDBD43B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911654" y="5437744"/>
            <a:ext cx="3535681" cy="406400"/>
          </a:xfrm>
          <a:prstGeom prst="rect">
            <a:avLst/>
          </a:prstGeom>
        </p:spPr>
      </p:pic>
      <p:pic>
        <p:nvPicPr>
          <p:cNvPr id="179" name="Picture 178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red}&#10;$v^2\sim \frac{GM}{r}\ll1$&#10;&#10;\end{document}" title="IguanaTex Picture Display">
            <a:extLst>
              <a:ext uri="{FF2B5EF4-FFF2-40B4-BE49-F238E27FC236}">
                <a16:creationId xmlns:a16="http://schemas.microsoft.com/office/drawing/2014/main" id="{AC31B139-43C2-8365-F585-0954212F26B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569869" y="1525310"/>
            <a:ext cx="1355141" cy="281635"/>
          </a:xfrm>
          <a:prstGeom prst="rect">
            <a:avLst/>
          </a:prstGeom>
        </p:spPr>
      </p:pic>
      <p:pic>
        <p:nvPicPr>
          <p:cNvPr id="180" name="Picture 179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red}&#10;$v^2\sim \frac{GM}{r}\ll1$&#10;&#10;\end{document}" title="IguanaTex Picture Display">
            <a:extLst>
              <a:ext uri="{FF2B5EF4-FFF2-40B4-BE49-F238E27FC236}">
                <a16:creationId xmlns:a16="http://schemas.microsoft.com/office/drawing/2014/main" id="{BE99DB2C-37DA-C571-EDCC-D0AA941CDA7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4931153" y="1513482"/>
            <a:ext cx="1355141" cy="281635"/>
          </a:xfrm>
          <a:prstGeom prst="rect">
            <a:avLst/>
          </a:prstGeom>
        </p:spPr>
      </p:pic>
      <p:pic>
        <p:nvPicPr>
          <p:cNvPr id="183" name="Picture 182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red}&#10;$\frac{GM}{r}\ll1$&#10;&#10;\end{document}" title="IguanaTex Picture Display">
            <a:extLst>
              <a:ext uri="{FF2B5EF4-FFF2-40B4-BE49-F238E27FC236}">
                <a16:creationId xmlns:a16="http://schemas.microsoft.com/office/drawing/2014/main" id="{71AED985-AD1E-B400-CBB9-F9B3EC436BC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7616698" y="1525310"/>
            <a:ext cx="810159" cy="281635"/>
          </a:xfrm>
          <a:prstGeom prst="rect">
            <a:avLst/>
          </a:prstGeom>
        </p:spPr>
      </p:pic>
      <p:pic>
        <p:nvPicPr>
          <p:cNvPr id="186" name="Picture 185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red}&#10;$\frac{m_2}{m_1}\ll1$&#10;&#10;\end{document}" title="IguanaTex Picture Display">
            <a:extLst>
              <a:ext uri="{FF2B5EF4-FFF2-40B4-BE49-F238E27FC236}">
                <a16:creationId xmlns:a16="http://schemas.microsoft.com/office/drawing/2014/main" id="{9F5A9AD0-4DE7-AF09-944E-4DD7F26D6A6D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3615629" y="4477428"/>
            <a:ext cx="727863" cy="263347"/>
          </a:xfrm>
          <a:prstGeom prst="rect">
            <a:avLst/>
          </a:prstGeom>
        </p:spPr>
      </p:pic>
      <p:sp>
        <p:nvSpPr>
          <p:cNvPr id="187" name="TextBox 186">
            <a:extLst>
              <a:ext uri="{FF2B5EF4-FFF2-40B4-BE49-F238E27FC236}">
                <a16:creationId xmlns:a16="http://schemas.microsoft.com/office/drawing/2014/main" id="{B52C1058-67FA-C684-8B73-1BAD09837868}"/>
              </a:ext>
            </a:extLst>
          </p:cNvPr>
          <p:cNvSpPr txBox="1"/>
          <p:nvPr/>
        </p:nvSpPr>
        <p:spPr>
          <a:xfrm>
            <a:off x="689514" y="5043791"/>
            <a:ext cx="2669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For EMRIs: </a:t>
            </a:r>
            <a:r>
              <a:rPr lang="en-CH" dirty="0">
                <a:solidFill>
                  <a:schemeClr val="accent2"/>
                </a:solidFill>
              </a:rPr>
              <a:t>self-force (SF)</a:t>
            </a:r>
          </a:p>
        </p:txBody>
      </p:sp>
      <p:pic>
        <p:nvPicPr>
          <p:cNvPr id="189" name="Picture 188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chi=G \chi_{(1)} + G^2 \chi_{(2)} +\cdots$&#10;&#10;\end{document}" title="IguanaTex Picture Display">
            <a:extLst>
              <a:ext uri="{FF2B5EF4-FFF2-40B4-BE49-F238E27FC236}">
                <a16:creationId xmlns:a16="http://schemas.microsoft.com/office/drawing/2014/main" id="{182B2D61-A190-554E-641D-888658FF0A0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9216217" y="2371192"/>
            <a:ext cx="2474366" cy="268834"/>
          </a:xfrm>
          <a:prstGeom prst="rect">
            <a:avLst/>
          </a:prstGeom>
        </p:spPr>
      </p:pic>
      <p:sp>
        <p:nvSpPr>
          <p:cNvPr id="193" name="TextBox 192">
            <a:extLst>
              <a:ext uri="{FF2B5EF4-FFF2-40B4-BE49-F238E27FC236}">
                <a16:creationId xmlns:a16="http://schemas.microsoft.com/office/drawing/2014/main" id="{51C80FEB-D70C-F216-D8F3-63C6BA5D9830}"/>
              </a:ext>
            </a:extLst>
          </p:cNvPr>
          <p:cNvSpPr txBox="1"/>
          <p:nvPr/>
        </p:nvSpPr>
        <p:spPr>
          <a:xfrm>
            <a:off x="6691745" y="5785659"/>
            <a:ext cx="44350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>
                <a:solidFill>
                  <a:srgbClr val="027F7F"/>
                </a:solidFill>
              </a:rPr>
              <a:t>Black hole response theory</a:t>
            </a:r>
          </a:p>
          <a:p>
            <a:r>
              <a:rPr lang="en-CH" b="1" dirty="0"/>
              <a:t>Organize</a:t>
            </a:r>
            <a:r>
              <a:rPr lang="en-CH" dirty="0"/>
              <a:t> amplitudes and </a:t>
            </a:r>
            <a:r>
              <a:rPr lang="en-CH" b="1" dirty="0"/>
              <a:t>resum</a:t>
            </a:r>
            <a:r>
              <a:rPr lang="en-CH" dirty="0"/>
              <a:t> to obtain results in the strong field!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3103DB39-9923-6201-9700-5F24076DBB75}"/>
              </a:ext>
            </a:extLst>
          </p:cNvPr>
          <p:cNvSpPr txBox="1"/>
          <p:nvPr/>
        </p:nvSpPr>
        <p:spPr>
          <a:xfrm>
            <a:off x="9113696" y="4321184"/>
            <a:ext cx="2761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Classical </a:t>
            </a: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worldline QFT </a:t>
            </a:r>
            <a:r>
              <a:rPr lang="en-CH" dirty="0"/>
              <a:t>amplitudes</a:t>
            </a:r>
          </a:p>
        </p:txBody>
      </p:sp>
      <p:sp>
        <p:nvSpPr>
          <p:cNvPr id="196" name="Freeform 195">
            <a:extLst>
              <a:ext uri="{FF2B5EF4-FFF2-40B4-BE49-F238E27FC236}">
                <a16:creationId xmlns:a16="http://schemas.microsoft.com/office/drawing/2014/main" id="{B57E5352-3064-C672-41A2-999BB90EEEF4}"/>
              </a:ext>
            </a:extLst>
          </p:cNvPr>
          <p:cNvSpPr/>
          <p:nvPr/>
        </p:nvSpPr>
        <p:spPr>
          <a:xfrm>
            <a:off x="4455622" y="4754880"/>
            <a:ext cx="4472247" cy="1047404"/>
          </a:xfrm>
          <a:custGeom>
            <a:avLst/>
            <a:gdLst>
              <a:gd name="csX0" fmla="*/ 4472247 w 4472247"/>
              <a:gd name="csY0" fmla="*/ 0 h 1047404"/>
              <a:gd name="csX1" fmla="*/ 3208713 w 4472247"/>
              <a:gd name="csY1" fmla="*/ 831273 h 1047404"/>
              <a:gd name="csX2" fmla="*/ 0 w 4472247"/>
              <a:gd name="csY2" fmla="*/ 1047404 h 104740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4472247" h="1047404">
                <a:moveTo>
                  <a:pt x="4472247" y="0"/>
                </a:moveTo>
                <a:cubicBezTo>
                  <a:pt x="4213167" y="328353"/>
                  <a:pt x="3954087" y="656706"/>
                  <a:pt x="3208713" y="831273"/>
                </a:cubicBezTo>
                <a:cubicBezTo>
                  <a:pt x="2463339" y="1005840"/>
                  <a:pt x="1231669" y="1026622"/>
                  <a:pt x="0" y="1047404"/>
                </a:cubicBezTo>
              </a:path>
            </a:pathLst>
          </a:custGeom>
          <a:noFill/>
          <a:ln w="31750">
            <a:solidFill>
              <a:srgbClr val="027F7F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D78482A9-E679-E06C-1E97-6704C29D958D}"/>
              </a:ext>
            </a:extLst>
          </p:cNvPr>
          <p:cNvSpPr txBox="1"/>
          <p:nvPr/>
        </p:nvSpPr>
        <p:spPr>
          <a:xfrm>
            <a:off x="9113444" y="4988614"/>
            <a:ext cx="2832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see Gustav Jakobsen’s talk</a:t>
            </a:r>
            <a:endParaRPr lang="en-CH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10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  <p:bldP spid="135" grpId="0"/>
      <p:bldP spid="170" grpId="0"/>
      <p:bldP spid="187" grpId="0"/>
      <p:bldP spid="193" grpId="0"/>
      <p:bldP spid="194" grpId="0"/>
      <p:bldP spid="196" grpId="0" animBg="1"/>
      <p:bldP spid="19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3C5B42-EDEB-B161-16A3-AA67B4CC7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800E4-5A53-AE7D-749A-2D3AEF53F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3EEA-67B6-4EB9-9C09-BB64064C7BE7}" type="slidenum">
              <a:rPr lang="en-CH" smtClean="0"/>
              <a:t>40</a:t>
            </a:fld>
            <a:endParaRPr lang="en-CH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D1529AE-59C0-937B-98E3-81778780369B}"/>
              </a:ext>
            </a:extLst>
          </p:cNvPr>
          <p:cNvSpPr txBox="1"/>
          <p:nvPr/>
        </p:nvSpPr>
        <p:spPr>
          <a:xfrm>
            <a:off x="5571241" y="64856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EF4C1D-D020-5468-252D-2DC759BE1ABF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Summary and Outlook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101B29-B701-9828-E928-AA20B0BD8663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DA9C564B-C6C1-46FA-DFDC-0A1EFA29F08F}"/>
              </a:ext>
            </a:extLst>
          </p:cNvPr>
          <p:cNvGrpSpPr/>
          <p:nvPr/>
        </p:nvGrpSpPr>
        <p:grpSpPr>
          <a:xfrm>
            <a:off x="9338726" y="1444342"/>
            <a:ext cx="729592" cy="884455"/>
            <a:chOff x="2872877" y="1249400"/>
            <a:chExt cx="876388" cy="1164543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4AD03115-448C-BF92-9E27-FDD9C3433F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01616" y="1378578"/>
              <a:ext cx="45719" cy="906187"/>
            </a:xfrm>
            <a:prstGeom prst="ellipse">
              <a:avLst/>
            </a:prstGeom>
            <a:gradFill flip="none" rotWithShape="1">
              <a:gsLst>
                <a:gs pos="91000">
                  <a:schemeClr val="tx1"/>
                </a:gs>
                <a:gs pos="33000">
                  <a:schemeClr val="tx1">
                    <a:lumMod val="75000"/>
                    <a:lumOff val="25000"/>
                  </a:schemeClr>
                </a:gs>
                <a:gs pos="64000">
                  <a:schemeClr val="tx1">
                    <a:lumMod val="85000"/>
                    <a:lumOff val="15000"/>
                  </a:schemeClr>
                </a:gs>
                <a:gs pos="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tx1">
                  <a:lumMod val="50000"/>
                  <a:lumOff val="50000"/>
                  <a:alpha val="7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02" name="Parallelogram 101">
              <a:extLst>
                <a:ext uri="{FF2B5EF4-FFF2-40B4-BE49-F238E27FC236}">
                  <a16:creationId xmlns:a16="http://schemas.microsoft.com/office/drawing/2014/main" id="{4A6D0FFE-B643-21BC-82F1-BA0CFA0AFD9B}"/>
                </a:ext>
              </a:extLst>
            </p:cNvPr>
            <p:cNvSpPr/>
            <p:nvPr/>
          </p:nvSpPr>
          <p:spPr>
            <a:xfrm rot="5400000" flipV="1">
              <a:off x="2407729" y="1714548"/>
              <a:ext cx="1164543" cy="234247"/>
            </a:xfrm>
            <a:prstGeom prst="parallelogram">
              <a:avLst>
                <a:gd name="adj" fmla="val 58160"/>
              </a:avLst>
            </a:prstGeom>
            <a:gradFill flip="none" rotWithShape="1">
              <a:gsLst>
                <a:gs pos="91000">
                  <a:schemeClr val="accent4">
                    <a:lumMod val="75000"/>
                  </a:schemeClr>
                </a:gs>
                <a:gs pos="33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4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tx1">
                  <a:lumMod val="50000"/>
                  <a:lumOff val="50000"/>
                  <a:alpha val="7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3" name="Parallelogram 102">
              <a:extLst>
                <a:ext uri="{FF2B5EF4-FFF2-40B4-BE49-F238E27FC236}">
                  <a16:creationId xmlns:a16="http://schemas.microsoft.com/office/drawing/2014/main" id="{059C260A-CA8B-DCCA-F6A0-E55250C96C56}"/>
                </a:ext>
              </a:extLst>
            </p:cNvPr>
            <p:cNvSpPr/>
            <p:nvPr/>
          </p:nvSpPr>
          <p:spPr>
            <a:xfrm rot="5400000" flipV="1">
              <a:off x="2559294" y="1714548"/>
              <a:ext cx="1164543" cy="234247"/>
            </a:xfrm>
            <a:prstGeom prst="parallelogram">
              <a:avLst>
                <a:gd name="adj" fmla="val 58160"/>
              </a:avLst>
            </a:prstGeom>
            <a:gradFill flip="none" rotWithShape="1">
              <a:gsLst>
                <a:gs pos="91000">
                  <a:schemeClr val="tx2">
                    <a:lumMod val="90000"/>
                    <a:lumOff val="10000"/>
                  </a:schemeClr>
                </a:gs>
                <a:gs pos="33000">
                  <a:schemeClr val="tx2">
                    <a:lumMod val="50000"/>
                    <a:lumOff val="50000"/>
                  </a:schemeClr>
                </a:gs>
                <a:gs pos="64000">
                  <a:schemeClr val="tx2">
                    <a:lumMod val="75000"/>
                    <a:lumOff val="25000"/>
                  </a:schemeClr>
                </a:gs>
                <a:gs pos="4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tx1">
                  <a:lumMod val="50000"/>
                  <a:lumOff val="50000"/>
                  <a:alpha val="7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4" name="Parallelogram 103">
              <a:extLst>
                <a:ext uri="{FF2B5EF4-FFF2-40B4-BE49-F238E27FC236}">
                  <a16:creationId xmlns:a16="http://schemas.microsoft.com/office/drawing/2014/main" id="{0FAA2323-D7F4-02A6-9D09-5551B8F79492}"/>
                </a:ext>
              </a:extLst>
            </p:cNvPr>
            <p:cNvSpPr/>
            <p:nvPr/>
          </p:nvSpPr>
          <p:spPr>
            <a:xfrm rot="5400000" flipV="1">
              <a:off x="2719344" y="1714548"/>
              <a:ext cx="1164543" cy="234247"/>
            </a:xfrm>
            <a:prstGeom prst="parallelogram">
              <a:avLst>
                <a:gd name="adj" fmla="val 58160"/>
              </a:avLst>
            </a:prstGeom>
            <a:gradFill flip="none" rotWithShape="1">
              <a:gsLst>
                <a:gs pos="91000">
                  <a:schemeClr val="tx1"/>
                </a:gs>
                <a:gs pos="33000">
                  <a:schemeClr val="tx1">
                    <a:lumMod val="75000"/>
                    <a:lumOff val="25000"/>
                  </a:schemeClr>
                </a:gs>
                <a:gs pos="64000">
                  <a:schemeClr val="tx1">
                    <a:lumMod val="85000"/>
                    <a:lumOff val="15000"/>
                  </a:schemeClr>
                </a:gs>
                <a:gs pos="4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tx1">
                  <a:lumMod val="50000"/>
                  <a:lumOff val="50000"/>
                  <a:alpha val="7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05" name="Parallelogram 104">
              <a:extLst>
                <a:ext uri="{FF2B5EF4-FFF2-40B4-BE49-F238E27FC236}">
                  <a16:creationId xmlns:a16="http://schemas.microsoft.com/office/drawing/2014/main" id="{B2808CEF-5972-C1F5-96CE-B2079C7DA259}"/>
                </a:ext>
              </a:extLst>
            </p:cNvPr>
            <p:cNvSpPr/>
            <p:nvPr/>
          </p:nvSpPr>
          <p:spPr>
            <a:xfrm rot="5400000" flipV="1">
              <a:off x="2872171" y="1714548"/>
              <a:ext cx="1164543" cy="234247"/>
            </a:xfrm>
            <a:prstGeom prst="parallelogram">
              <a:avLst>
                <a:gd name="adj" fmla="val 58160"/>
              </a:avLst>
            </a:prstGeom>
            <a:gradFill flip="none" rotWithShape="1">
              <a:gsLst>
                <a:gs pos="91000">
                  <a:schemeClr val="tx2">
                    <a:lumMod val="90000"/>
                    <a:lumOff val="10000"/>
                  </a:schemeClr>
                </a:gs>
                <a:gs pos="33000">
                  <a:schemeClr val="tx2">
                    <a:lumMod val="50000"/>
                    <a:lumOff val="50000"/>
                  </a:schemeClr>
                </a:gs>
                <a:gs pos="64000">
                  <a:schemeClr val="tx2">
                    <a:lumMod val="75000"/>
                    <a:lumOff val="25000"/>
                  </a:schemeClr>
                </a:gs>
                <a:gs pos="4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tx1">
                  <a:lumMod val="50000"/>
                  <a:lumOff val="50000"/>
                  <a:alpha val="7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6" name="Parallelogram 105">
              <a:extLst>
                <a:ext uri="{FF2B5EF4-FFF2-40B4-BE49-F238E27FC236}">
                  <a16:creationId xmlns:a16="http://schemas.microsoft.com/office/drawing/2014/main" id="{A6A51571-3DA5-601F-C061-8188D73C9D27}"/>
                </a:ext>
              </a:extLst>
            </p:cNvPr>
            <p:cNvSpPr/>
            <p:nvPr/>
          </p:nvSpPr>
          <p:spPr>
            <a:xfrm rot="5400000" flipV="1">
              <a:off x="3049870" y="1714548"/>
              <a:ext cx="1164543" cy="234247"/>
            </a:xfrm>
            <a:prstGeom prst="parallelogram">
              <a:avLst>
                <a:gd name="adj" fmla="val 58160"/>
              </a:avLst>
            </a:prstGeom>
            <a:gradFill flip="none" rotWithShape="1">
              <a:gsLst>
                <a:gs pos="91000">
                  <a:schemeClr val="accent4">
                    <a:lumMod val="75000"/>
                  </a:schemeClr>
                </a:gs>
                <a:gs pos="33000">
                  <a:schemeClr val="accent4">
                    <a:lumMod val="40000"/>
                    <a:lumOff val="60000"/>
                  </a:schemeClr>
                </a:gs>
                <a:gs pos="64000">
                  <a:schemeClr val="accent4">
                    <a:lumMod val="60000"/>
                    <a:lumOff val="40000"/>
                  </a:schemeClr>
                </a:gs>
                <a:gs pos="4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tx1">
                  <a:lumMod val="50000"/>
                  <a:lumOff val="50000"/>
                  <a:alpha val="7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582F80B7-4D3D-9CE3-1989-BB37297DE8B1}"/>
              </a:ext>
            </a:extLst>
          </p:cNvPr>
          <p:cNvSpPr txBox="1">
            <a:spLocks/>
          </p:cNvSpPr>
          <p:nvPr/>
        </p:nvSpPr>
        <p:spPr>
          <a:xfrm>
            <a:off x="1012858" y="1129597"/>
            <a:ext cx="10515600" cy="61620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400" b="1" dirty="0"/>
              <a:t>In this talk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Blip>
                <a:blip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sz="2500" dirty="0"/>
              <a:t>Novel way of obtaining </a:t>
            </a:r>
            <a:r>
              <a:rPr lang="en-US" sz="2500" b="1" dirty="0"/>
              <a:t>SF expansion with WQFT</a:t>
            </a:r>
            <a:r>
              <a:rPr lang="en-US" sz="2500" dirty="0"/>
              <a:t>!</a:t>
            </a:r>
          </a:p>
          <a:p>
            <a:pPr>
              <a:spcBef>
                <a:spcPts val="0"/>
              </a:spcBef>
              <a:spcAft>
                <a:spcPts val="1600"/>
              </a:spcAft>
              <a:buBlip>
                <a:blip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sz="2200" dirty="0"/>
              <a:t>Proof of concept by applying the formalism to the </a:t>
            </a:r>
            <a:r>
              <a:rPr lang="en-US" sz="2200" b="1" dirty="0">
                <a:solidFill>
                  <a:srgbClr val="35A1CA"/>
                </a:solidFill>
              </a:rPr>
              <a:t>sho</a:t>
            </a:r>
            <a:r>
              <a:rPr lang="en-US" sz="2200" b="1" dirty="0">
                <a:solidFill>
                  <a:srgbClr val="33A1C9"/>
                </a:solidFill>
              </a:rPr>
              <a:t>ck</a:t>
            </a:r>
            <a:r>
              <a:rPr lang="en-US" sz="2200" b="1" dirty="0">
                <a:solidFill>
                  <a:srgbClr val="35A1CA"/>
                </a:solidFill>
              </a:rPr>
              <a:t>wave</a:t>
            </a:r>
          </a:p>
          <a:p>
            <a:pPr>
              <a:spcBef>
                <a:spcPts val="0"/>
              </a:spcBef>
              <a:spcAft>
                <a:spcPts val="1600"/>
              </a:spcAft>
              <a:buBlip>
                <a:blip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sz="2200" dirty="0"/>
              <a:t>Obtained the </a:t>
            </a:r>
            <a:r>
              <a:rPr lang="en-US" sz="2200" b="1" dirty="0">
                <a:solidFill>
                  <a:srgbClr val="70AD47"/>
                </a:solidFill>
              </a:rPr>
              <a:t>first</a:t>
            </a:r>
            <a:r>
              <a:rPr lang="en-US" sz="2200" dirty="0"/>
              <a:t> </a:t>
            </a:r>
            <a:r>
              <a:rPr lang="en-US" sz="2200" b="1" dirty="0">
                <a:solidFill>
                  <a:srgbClr val="70AD47"/>
                </a:solidFill>
              </a:rPr>
              <a:t>ex</a:t>
            </a:r>
            <a:r>
              <a:rPr lang="en-US" sz="2200" b="1" dirty="0">
                <a:solidFill>
                  <a:srgbClr val="6FAE48"/>
                </a:solidFill>
              </a:rPr>
              <a:t>ac</a:t>
            </a:r>
            <a:r>
              <a:rPr lang="en-US" sz="2200" b="1" dirty="0">
                <a:solidFill>
                  <a:srgbClr val="70AD47"/>
                </a:solidFill>
              </a:rPr>
              <a:t>t in G  </a:t>
            </a:r>
            <a:r>
              <a:rPr lang="en-US" sz="2200" dirty="0"/>
              <a:t>two-point response function and </a:t>
            </a:r>
            <a:r>
              <a:rPr lang="en-US" sz="2200" b="1" dirty="0">
                <a:solidFill>
                  <a:srgbClr val="FFCC01"/>
                </a:solidFill>
              </a:rPr>
              <a:t>waveform</a:t>
            </a:r>
            <a:br>
              <a:rPr lang="en-US" sz="2200" dirty="0"/>
            </a:br>
            <a:endParaRPr lang="en-US" sz="2200" dirty="0"/>
          </a:p>
          <a:p>
            <a:pPr marL="0" indent="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400" b="1" dirty="0"/>
              <a:t>Outlook</a:t>
            </a:r>
          </a:p>
          <a:p>
            <a:pPr>
              <a:spcBef>
                <a:spcPts val="0"/>
              </a:spcBef>
              <a:spcAft>
                <a:spcPts val="1600"/>
              </a:spcAft>
              <a:buBlip>
                <a:blip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sz="2200" dirty="0">
                <a:ea typeface="CMU Serif" panose="02000603000000000000" pitchFamily="2" charset="0"/>
                <a:cs typeface="CMU Serif" panose="02000603000000000000" pitchFamily="2" charset="0"/>
              </a:rPr>
              <a:t>Compute more observables, such as </a:t>
            </a:r>
            <a:r>
              <a:rPr lang="en-US" sz="2200" b="1" dirty="0">
                <a:solidFill>
                  <a:srgbClr val="FF9700"/>
                </a:solidFill>
                <a:ea typeface="CMU Serif" panose="02000603000000000000" pitchFamily="2" charset="0"/>
                <a:cs typeface="CMU Serif" panose="02000603000000000000" pitchFamily="2" charset="0"/>
              </a:rPr>
              <a:t>impulse</a:t>
            </a:r>
            <a:r>
              <a:rPr lang="en-US" sz="2200" dirty="0">
                <a:ea typeface="CMU Serif" panose="02000603000000000000" pitchFamily="2" charset="0"/>
                <a:cs typeface="CMU Serif" panose="02000603000000000000" pitchFamily="2" charset="0"/>
              </a:rPr>
              <a:t> for the shockwave metric</a:t>
            </a:r>
          </a:p>
          <a:p>
            <a:pPr>
              <a:spcBef>
                <a:spcPts val="0"/>
              </a:spcBef>
              <a:spcAft>
                <a:spcPts val="1600"/>
              </a:spcAft>
              <a:buBlip>
                <a:blip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sz="2200" dirty="0">
                <a:ea typeface="CMU Serif" panose="02000603000000000000" pitchFamily="2" charset="0"/>
                <a:cs typeface="CMU Serif" panose="02000603000000000000" pitchFamily="2" charset="0"/>
              </a:rPr>
              <a:t>Connection to </a:t>
            </a:r>
            <a:r>
              <a:rPr lang="en-US" sz="2200" b="1" dirty="0">
                <a:solidFill>
                  <a:srgbClr val="7943A0"/>
                </a:solidFill>
              </a:rPr>
              <a:t>high-energy</a:t>
            </a:r>
            <a:r>
              <a:rPr lang="en-US" sz="2200" dirty="0"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en-US" sz="2200" b="1" dirty="0">
                <a:solidFill>
                  <a:srgbClr val="7943A0"/>
                </a:solidFill>
              </a:rPr>
              <a:t>limit</a:t>
            </a:r>
            <a:r>
              <a:rPr lang="en-US" sz="2200" dirty="0">
                <a:ea typeface="CMU Serif" panose="02000603000000000000" pitchFamily="2" charset="0"/>
                <a:cs typeface="CMU Serif" panose="02000603000000000000" pitchFamily="2" charset="0"/>
              </a:rPr>
              <a:t> of massive particle?</a:t>
            </a:r>
          </a:p>
          <a:p>
            <a:pPr>
              <a:spcBef>
                <a:spcPts val="0"/>
              </a:spcBef>
              <a:spcAft>
                <a:spcPts val="1600"/>
              </a:spcAft>
              <a:buBlip>
                <a:blip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sz="2200" dirty="0">
                <a:ea typeface="CMU Serif" panose="02000603000000000000" pitchFamily="2" charset="0"/>
                <a:cs typeface="CMU Serif" panose="02000603000000000000" pitchFamily="2" charset="0"/>
              </a:rPr>
              <a:t>Response functions of </a:t>
            </a:r>
            <a:r>
              <a:rPr lang="en-US" sz="2200" b="1" dirty="0">
                <a:solidFill>
                  <a:schemeClr val="accent5">
                    <a:lumMod val="60000"/>
                    <a:lumOff val="40000"/>
                  </a:schemeClr>
                </a:solidFill>
                <a:ea typeface="CMU Serif" panose="02000603000000000000" pitchFamily="2" charset="0"/>
                <a:cs typeface="CMU Serif" panose="02000603000000000000" pitchFamily="2" charset="0"/>
              </a:rPr>
              <a:t>mass</a:t>
            </a:r>
            <a:r>
              <a:rPr lang="en-US" sz="2200" b="1" dirty="0">
                <a:solidFill>
                  <a:srgbClr val="D86ECD"/>
                </a:solidFill>
                <a:ea typeface="CMU Serif" panose="02000603000000000000" pitchFamily="2" charset="0"/>
                <a:cs typeface="CMU Serif" panose="02000603000000000000" pitchFamily="2" charset="0"/>
              </a:rPr>
              <a:t>ive </a:t>
            </a:r>
            <a:r>
              <a:rPr lang="en-US" sz="2200" b="1" dirty="0">
                <a:solidFill>
                  <a:schemeClr val="accent5">
                    <a:lumMod val="60000"/>
                    <a:lumOff val="40000"/>
                  </a:schemeClr>
                </a:solidFill>
                <a:ea typeface="CMU Serif" panose="02000603000000000000" pitchFamily="2" charset="0"/>
                <a:cs typeface="CMU Serif" panose="02000603000000000000" pitchFamily="2" charset="0"/>
              </a:rPr>
              <a:t>WQFT</a:t>
            </a:r>
            <a:r>
              <a:rPr lang="en-US" sz="2200" dirty="0">
                <a:ea typeface="CMU Serif" panose="02000603000000000000" pitchFamily="2" charset="0"/>
                <a:cs typeface="CMU Serif" panose="02000603000000000000" pitchFamily="2" charset="0"/>
              </a:rPr>
              <a:t>?</a:t>
            </a:r>
            <a:endParaRPr lang="en-CH" sz="2200" b="1" dirty="0"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E64A999-C287-FD10-F271-B3FDD7BFED67}"/>
              </a:ext>
            </a:extLst>
          </p:cNvPr>
          <p:cNvGrpSpPr/>
          <p:nvPr/>
        </p:nvGrpSpPr>
        <p:grpSpPr>
          <a:xfrm>
            <a:off x="3239755" y="3334047"/>
            <a:ext cx="1116364" cy="583287"/>
            <a:chOff x="2383698" y="8897444"/>
            <a:chExt cx="1116364" cy="583287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D3AEDC25-920C-A5F0-2F8F-67D46E6DA6AA}"/>
                </a:ext>
              </a:extLst>
            </p:cNvPr>
            <p:cNvSpPr/>
            <p:nvPr/>
          </p:nvSpPr>
          <p:spPr>
            <a:xfrm>
              <a:off x="2383698" y="8909064"/>
              <a:ext cx="56603" cy="571667"/>
            </a:xfrm>
            <a:custGeom>
              <a:avLst/>
              <a:gdLst>
                <a:gd name="csX0" fmla="*/ 36 w 56603"/>
                <a:gd name="csY0" fmla="*/ 571837 h 571667"/>
                <a:gd name="csX1" fmla="*/ 56640 w 56603"/>
                <a:gd name="csY1" fmla="*/ 571837 h 571667"/>
                <a:gd name="csX2" fmla="*/ 56640 w 56603"/>
                <a:gd name="csY2" fmla="*/ 559890 h 571667"/>
                <a:gd name="csX3" fmla="*/ 12016 w 56603"/>
                <a:gd name="csY3" fmla="*/ 559890 h 571667"/>
                <a:gd name="csX4" fmla="*/ 12016 w 56603"/>
                <a:gd name="csY4" fmla="*/ 12116 h 571667"/>
                <a:gd name="csX5" fmla="*/ 56640 w 56603"/>
                <a:gd name="csY5" fmla="*/ 12116 h 571667"/>
                <a:gd name="csX6" fmla="*/ 56640 w 56603"/>
                <a:gd name="csY6" fmla="*/ 169 h 571667"/>
                <a:gd name="csX7" fmla="*/ 36 w 56603"/>
                <a:gd name="csY7" fmla="*/ 169 h 5716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56603" h="571667">
                  <a:moveTo>
                    <a:pt x="36" y="571837"/>
                  </a:moveTo>
                  <a:lnTo>
                    <a:pt x="56640" y="571837"/>
                  </a:lnTo>
                  <a:lnTo>
                    <a:pt x="56640" y="559890"/>
                  </a:lnTo>
                  <a:lnTo>
                    <a:pt x="12016" y="559890"/>
                  </a:lnTo>
                  <a:lnTo>
                    <a:pt x="12016" y="12116"/>
                  </a:lnTo>
                  <a:lnTo>
                    <a:pt x="56640" y="12116"/>
                  </a:lnTo>
                  <a:lnTo>
                    <a:pt x="56640" y="169"/>
                  </a:lnTo>
                  <a:lnTo>
                    <a:pt x="36" y="169"/>
                  </a:lnTo>
                  <a:close/>
                </a:path>
              </a:pathLst>
            </a:custGeom>
            <a:noFill/>
            <a:ln w="2743" cap="flat">
              <a:solidFill>
                <a:srgbClr val="71AD47"/>
              </a:solidFill>
              <a:prstDash val="solid"/>
              <a:miter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2DD9B79-679D-63CA-C88A-D9E8CAC4410D}"/>
                </a:ext>
              </a:extLst>
            </p:cNvPr>
            <p:cNvSpPr/>
            <p:nvPr/>
          </p:nvSpPr>
          <p:spPr>
            <a:xfrm flipV="1">
              <a:off x="2545775" y="8952478"/>
              <a:ext cx="320830" cy="38155"/>
            </a:xfrm>
            <a:custGeom>
              <a:avLst/>
              <a:gdLst>
                <a:gd name="csX0" fmla="*/ 47 w 320830"/>
                <a:gd name="csY0" fmla="*/ 38328 h 38155"/>
                <a:gd name="csX1" fmla="*/ 47 w 320830"/>
                <a:gd name="csY1" fmla="*/ 172 h 38155"/>
                <a:gd name="csX2" fmla="*/ 53507 w 320830"/>
                <a:gd name="csY2" fmla="*/ 38328 h 38155"/>
                <a:gd name="csX3" fmla="*/ 53507 w 320830"/>
                <a:gd name="csY3" fmla="*/ 172 h 38155"/>
                <a:gd name="csX4" fmla="*/ 106966 w 320830"/>
                <a:gd name="csY4" fmla="*/ 38328 h 38155"/>
                <a:gd name="csX5" fmla="*/ 106966 w 320830"/>
                <a:gd name="csY5" fmla="*/ 172 h 38155"/>
                <a:gd name="csX6" fmla="*/ 160500 w 320830"/>
                <a:gd name="csY6" fmla="*/ 38328 h 38155"/>
                <a:gd name="csX7" fmla="*/ 160500 w 320830"/>
                <a:gd name="csY7" fmla="*/ 172 h 38155"/>
                <a:gd name="csX8" fmla="*/ 213960 w 320830"/>
                <a:gd name="csY8" fmla="*/ 38328 h 38155"/>
                <a:gd name="csX9" fmla="*/ 213960 w 320830"/>
                <a:gd name="csY9" fmla="*/ 172 h 38155"/>
                <a:gd name="csX10" fmla="*/ 267418 w 320830"/>
                <a:gd name="csY10" fmla="*/ 38328 h 38155"/>
                <a:gd name="csX11" fmla="*/ 267418 w 320830"/>
                <a:gd name="csY11" fmla="*/ 172 h 38155"/>
                <a:gd name="csX12" fmla="*/ 320877 w 320830"/>
                <a:gd name="csY12" fmla="*/ 38328 h 38155"/>
                <a:gd name="csX13" fmla="*/ 320877 w 320830"/>
                <a:gd name="csY13" fmla="*/ 172 h 381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20830" h="38155">
                  <a:moveTo>
                    <a:pt x="47" y="38328"/>
                  </a:moveTo>
                  <a:lnTo>
                    <a:pt x="47" y="172"/>
                  </a:lnTo>
                  <a:moveTo>
                    <a:pt x="53507" y="38328"/>
                  </a:moveTo>
                  <a:lnTo>
                    <a:pt x="53507" y="172"/>
                  </a:lnTo>
                  <a:moveTo>
                    <a:pt x="106966" y="38328"/>
                  </a:moveTo>
                  <a:lnTo>
                    <a:pt x="106966" y="172"/>
                  </a:lnTo>
                  <a:moveTo>
                    <a:pt x="160500" y="38328"/>
                  </a:moveTo>
                  <a:lnTo>
                    <a:pt x="160500" y="172"/>
                  </a:lnTo>
                  <a:moveTo>
                    <a:pt x="213960" y="38328"/>
                  </a:moveTo>
                  <a:lnTo>
                    <a:pt x="213960" y="172"/>
                  </a:lnTo>
                  <a:moveTo>
                    <a:pt x="267418" y="38328"/>
                  </a:moveTo>
                  <a:lnTo>
                    <a:pt x="267418" y="172"/>
                  </a:lnTo>
                  <a:moveTo>
                    <a:pt x="320877" y="38328"/>
                  </a:moveTo>
                  <a:lnTo>
                    <a:pt x="320877" y="172"/>
                  </a:lnTo>
                </a:path>
              </a:pathLst>
            </a:custGeom>
            <a:noFill/>
            <a:ln w="1639" cap="flat">
              <a:solidFill>
                <a:srgbClr val="71AD47"/>
              </a:solidFill>
              <a:prstDash val="solid"/>
              <a:miter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798297F-B4CF-AF35-58C3-03F836F5D729}"/>
                </a:ext>
              </a:extLst>
            </p:cNvPr>
            <p:cNvSpPr/>
            <p:nvPr/>
          </p:nvSpPr>
          <p:spPr>
            <a:xfrm flipV="1">
              <a:off x="2545775" y="9324181"/>
              <a:ext cx="325995" cy="53314"/>
            </a:xfrm>
            <a:custGeom>
              <a:avLst/>
              <a:gdLst>
                <a:gd name="csX0" fmla="*/ 47 w 325995"/>
                <a:gd name="csY0" fmla="*/ 26870 h 53314"/>
                <a:gd name="csX1" fmla="*/ 29922 w 325995"/>
                <a:gd name="csY1" fmla="*/ 53526 h 53314"/>
                <a:gd name="csX2" fmla="*/ 53806 w 325995"/>
                <a:gd name="csY2" fmla="*/ 26870 h 53314"/>
                <a:gd name="csX3" fmla="*/ 77616 w 325995"/>
                <a:gd name="csY3" fmla="*/ 212 h 53314"/>
                <a:gd name="csX4" fmla="*/ 101500 w 325995"/>
                <a:gd name="csY4" fmla="*/ 26870 h 53314"/>
                <a:gd name="csX5" fmla="*/ 125385 w 325995"/>
                <a:gd name="csY5" fmla="*/ 53526 h 53314"/>
                <a:gd name="csX6" fmla="*/ 149269 w 325995"/>
                <a:gd name="csY6" fmla="*/ 26870 h 53314"/>
                <a:gd name="csX7" fmla="*/ 173153 w 325995"/>
                <a:gd name="csY7" fmla="*/ 212 h 53314"/>
                <a:gd name="csX8" fmla="*/ 196964 w 325995"/>
                <a:gd name="csY8" fmla="*/ 26870 h 53314"/>
                <a:gd name="csX9" fmla="*/ 220848 w 325995"/>
                <a:gd name="csY9" fmla="*/ 53526 h 53314"/>
                <a:gd name="csX10" fmla="*/ 244731 w 325995"/>
                <a:gd name="csY10" fmla="*/ 26870 h 53314"/>
                <a:gd name="csX11" fmla="*/ 268616 w 325995"/>
                <a:gd name="csY11" fmla="*/ 212 h 53314"/>
                <a:gd name="csX12" fmla="*/ 298415 w 325995"/>
                <a:gd name="csY12" fmla="*/ 26870 h 53314"/>
                <a:gd name="csX13" fmla="*/ 326043 w 325995"/>
                <a:gd name="csY13" fmla="*/ 26870 h 533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25995" h="53314">
                  <a:moveTo>
                    <a:pt x="47" y="26870"/>
                  </a:moveTo>
                  <a:cubicBezTo>
                    <a:pt x="12027" y="26870"/>
                    <a:pt x="17942" y="53526"/>
                    <a:pt x="29922" y="53526"/>
                  </a:cubicBezTo>
                  <a:cubicBezTo>
                    <a:pt x="38532" y="53526"/>
                    <a:pt x="46019" y="40534"/>
                    <a:pt x="53806" y="26870"/>
                  </a:cubicBezTo>
                  <a:cubicBezTo>
                    <a:pt x="61518" y="13205"/>
                    <a:pt x="69005" y="212"/>
                    <a:pt x="77616" y="212"/>
                  </a:cubicBezTo>
                  <a:cubicBezTo>
                    <a:pt x="86301" y="212"/>
                    <a:pt x="93713" y="13205"/>
                    <a:pt x="101500" y="26870"/>
                  </a:cubicBezTo>
                  <a:cubicBezTo>
                    <a:pt x="109287" y="40534"/>
                    <a:pt x="116774" y="53526"/>
                    <a:pt x="125385" y="53526"/>
                  </a:cubicBezTo>
                  <a:cubicBezTo>
                    <a:pt x="133995" y="53526"/>
                    <a:pt x="141482" y="40534"/>
                    <a:pt x="149269" y="26870"/>
                  </a:cubicBezTo>
                  <a:cubicBezTo>
                    <a:pt x="157056" y="13205"/>
                    <a:pt x="164468" y="212"/>
                    <a:pt x="173153" y="212"/>
                  </a:cubicBezTo>
                  <a:cubicBezTo>
                    <a:pt x="181764" y="212"/>
                    <a:pt x="189176" y="13205"/>
                    <a:pt x="196964" y="26870"/>
                  </a:cubicBezTo>
                  <a:cubicBezTo>
                    <a:pt x="204750" y="40534"/>
                    <a:pt x="212236" y="53526"/>
                    <a:pt x="220848" y="53526"/>
                  </a:cubicBezTo>
                  <a:cubicBezTo>
                    <a:pt x="229533" y="53526"/>
                    <a:pt x="236945" y="40534"/>
                    <a:pt x="244731" y="26870"/>
                  </a:cubicBezTo>
                  <a:cubicBezTo>
                    <a:pt x="252519" y="13205"/>
                    <a:pt x="259931" y="212"/>
                    <a:pt x="268616" y="212"/>
                  </a:cubicBezTo>
                  <a:cubicBezTo>
                    <a:pt x="280520" y="212"/>
                    <a:pt x="286510" y="26870"/>
                    <a:pt x="298415" y="26870"/>
                  </a:cubicBezTo>
                  <a:lnTo>
                    <a:pt x="326043" y="26870"/>
                  </a:lnTo>
                </a:path>
              </a:pathLst>
            </a:custGeom>
            <a:noFill/>
            <a:ln w="2186" cap="flat">
              <a:solidFill>
                <a:srgbClr val="71AD47"/>
              </a:solidFill>
              <a:prstDash val="solid"/>
              <a:miter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0078046D-1E65-7266-5120-73433D249A7D}"/>
                </a:ext>
              </a:extLst>
            </p:cNvPr>
            <p:cNvSpPr/>
            <p:nvPr/>
          </p:nvSpPr>
          <p:spPr>
            <a:xfrm flipV="1">
              <a:off x="2845041" y="8971593"/>
              <a:ext cx="53459" cy="379244"/>
            </a:xfrm>
            <a:custGeom>
              <a:avLst/>
              <a:gdLst>
                <a:gd name="csX0" fmla="*/ 26776 w 53459"/>
                <a:gd name="csY0" fmla="*/ 379436 h 379244"/>
                <a:gd name="csX1" fmla="*/ 53507 w 53459"/>
                <a:gd name="csY1" fmla="*/ 349718 h 379244"/>
                <a:gd name="csX2" fmla="*/ 26776 w 53459"/>
                <a:gd name="csY2" fmla="*/ 325898 h 379244"/>
                <a:gd name="csX3" fmla="*/ 47 w 53459"/>
                <a:gd name="csY3" fmla="*/ 302079 h 379244"/>
                <a:gd name="csX4" fmla="*/ 26776 w 53459"/>
                <a:gd name="csY4" fmla="*/ 278334 h 379244"/>
                <a:gd name="csX5" fmla="*/ 53507 w 53459"/>
                <a:gd name="csY5" fmla="*/ 254515 h 379244"/>
                <a:gd name="csX6" fmla="*/ 26776 w 53459"/>
                <a:gd name="csY6" fmla="*/ 230695 h 379244"/>
                <a:gd name="csX7" fmla="*/ 47 w 53459"/>
                <a:gd name="csY7" fmla="*/ 206876 h 379244"/>
                <a:gd name="csX8" fmla="*/ 26776 w 53459"/>
                <a:gd name="csY8" fmla="*/ 183057 h 379244"/>
                <a:gd name="csX9" fmla="*/ 53507 w 53459"/>
                <a:gd name="csY9" fmla="*/ 159312 h 379244"/>
                <a:gd name="csX10" fmla="*/ 26776 w 53459"/>
                <a:gd name="csY10" fmla="*/ 135492 h 379244"/>
                <a:gd name="csX11" fmla="*/ 47 w 53459"/>
                <a:gd name="csY11" fmla="*/ 111673 h 379244"/>
                <a:gd name="csX12" fmla="*/ 26776 w 53459"/>
                <a:gd name="csY12" fmla="*/ 87853 h 379244"/>
                <a:gd name="csX13" fmla="*/ 53507 w 53459"/>
                <a:gd name="csY13" fmla="*/ 64033 h 379244"/>
                <a:gd name="csX14" fmla="*/ 26776 w 53459"/>
                <a:gd name="csY14" fmla="*/ 34315 h 379244"/>
                <a:gd name="csX15" fmla="*/ 26776 w 53459"/>
                <a:gd name="csY15" fmla="*/ 192 h 37924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53459" h="379244">
                  <a:moveTo>
                    <a:pt x="26776" y="379436"/>
                  </a:moveTo>
                  <a:cubicBezTo>
                    <a:pt x="26776" y="367564"/>
                    <a:pt x="53507" y="361590"/>
                    <a:pt x="53507" y="349718"/>
                  </a:cubicBezTo>
                  <a:cubicBezTo>
                    <a:pt x="53507" y="341131"/>
                    <a:pt x="40479" y="333664"/>
                    <a:pt x="26776" y="325898"/>
                  </a:cubicBezTo>
                  <a:cubicBezTo>
                    <a:pt x="13076" y="318133"/>
                    <a:pt x="47" y="310740"/>
                    <a:pt x="47" y="302079"/>
                  </a:cubicBezTo>
                  <a:cubicBezTo>
                    <a:pt x="47" y="293492"/>
                    <a:pt x="13076" y="286025"/>
                    <a:pt x="26776" y="278334"/>
                  </a:cubicBezTo>
                  <a:cubicBezTo>
                    <a:pt x="40479" y="270568"/>
                    <a:pt x="53507" y="263102"/>
                    <a:pt x="53507" y="254515"/>
                  </a:cubicBezTo>
                  <a:cubicBezTo>
                    <a:pt x="53507" y="245853"/>
                    <a:pt x="40479" y="238461"/>
                    <a:pt x="26776" y="230695"/>
                  </a:cubicBezTo>
                  <a:cubicBezTo>
                    <a:pt x="13076" y="222929"/>
                    <a:pt x="47" y="215537"/>
                    <a:pt x="47" y="206876"/>
                  </a:cubicBezTo>
                  <a:cubicBezTo>
                    <a:pt x="47" y="198289"/>
                    <a:pt x="13076" y="190822"/>
                    <a:pt x="26776" y="183057"/>
                  </a:cubicBezTo>
                  <a:cubicBezTo>
                    <a:pt x="40479" y="175290"/>
                    <a:pt x="53507" y="167898"/>
                    <a:pt x="53507" y="159312"/>
                  </a:cubicBezTo>
                  <a:cubicBezTo>
                    <a:pt x="53507" y="150649"/>
                    <a:pt x="40479" y="143257"/>
                    <a:pt x="26776" y="135492"/>
                  </a:cubicBezTo>
                  <a:cubicBezTo>
                    <a:pt x="13076" y="127726"/>
                    <a:pt x="47" y="120259"/>
                    <a:pt x="47" y="111673"/>
                  </a:cubicBezTo>
                  <a:cubicBezTo>
                    <a:pt x="47" y="103011"/>
                    <a:pt x="13076" y="95618"/>
                    <a:pt x="26776" y="87853"/>
                  </a:cubicBezTo>
                  <a:cubicBezTo>
                    <a:pt x="40479" y="80086"/>
                    <a:pt x="53507" y="72695"/>
                    <a:pt x="53507" y="64033"/>
                  </a:cubicBezTo>
                  <a:cubicBezTo>
                    <a:pt x="53507" y="52161"/>
                    <a:pt x="26776" y="46187"/>
                    <a:pt x="26776" y="34315"/>
                  </a:cubicBezTo>
                  <a:lnTo>
                    <a:pt x="26776" y="192"/>
                  </a:lnTo>
                </a:path>
              </a:pathLst>
            </a:custGeom>
            <a:noFill/>
            <a:ln w="2186" cap="flat">
              <a:solidFill>
                <a:srgbClr val="71AD47"/>
              </a:solidFill>
              <a:prstDash val="solid"/>
              <a:miter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5DA2F668-CE51-FC06-351E-A8648666D317}"/>
                </a:ext>
              </a:extLst>
            </p:cNvPr>
            <p:cNvSpPr/>
            <p:nvPr/>
          </p:nvSpPr>
          <p:spPr>
            <a:xfrm flipV="1">
              <a:off x="2871770" y="8952478"/>
              <a:ext cx="320830" cy="38155"/>
            </a:xfrm>
            <a:custGeom>
              <a:avLst/>
              <a:gdLst>
                <a:gd name="csX0" fmla="*/ 47 w 320830"/>
                <a:gd name="csY0" fmla="*/ 38328 h 38155"/>
                <a:gd name="csX1" fmla="*/ 47 w 320830"/>
                <a:gd name="csY1" fmla="*/ 172 h 38155"/>
                <a:gd name="csX2" fmla="*/ 53507 w 320830"/>
                <a:gd name="csY2" fmla="*/ 38328 h 38155"/>
                <a:gd name="csX3" fmla="*/ 53507 w 320830"/>
                <a:gd name="csY3" fmla="*/ 172 h 38155"/>
                <a:gd name="csX4" fmla="*/ 107042 w 320830"/>
                <a:gd name="csY4" fmla="*/ 38328 h 38155"/>
                <a:gd name="csX5" fmla="*/ 107042 w 320830"/>
                <a:gd name="csY5" fmla="*/ 172 h 38155"/>
                <a:gd name="csX6" fmla="*/ 160500 w 320830"/>
                <a:gd name="csY6" fmla="*/ 38328 h 38155"/>
                <a:gd name="csX7" fmla="*/ 160500 w 320830"/>
                <a:gd name="csY7" fmla="*/ 172 h 38155"/>
                <a:gd name="csX8" fmla="*/ 213960 w 320830"/>
                <a:gd name="csY8" fmla="*/ 38328 h 38155"/>
                <a:gd name="csX9" fmla="*/ 213960 w 320830"/>
                <a:gd name="csY9" fmla="*/ 172 h 38155"/>
                <a:gd name="csX10" fmla="*/ 267418 w 320830"/>
                <a:gd name="csY10" fmla="*/ 38328 h 38155"/>
                <a:gd name="csX11" fmla="*/ 267418 w 320830"/>
                <a:gd name="csY11" fmla="*/ 172 h 38155"/>
                <a:gd name="csX12" fmla="*/ 320878 w 320830"/>
                <a:gd name="csY12" fmla="*/ 38328 h 38155"/>
                <a:gd name="csX13" fmla="*/ 320878 w 320830"/>
                <a:gd name="csY13" fmla="*/ 172 h 381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20830" h="38155">
                  <a:moveTo>
                    <a:pt x="47" y="38328"/>
                  </a:moveTo>
                  <a:lnTo>
                    <a:pt x="47" y="172"/>
                  </a:lnTo>
                  <a:moveTo>
                    <a:pt x="53507" y="38328"/>
                  </a:moveTo>
                  <a:lnTo>
                    <a:pt x="53507" y="172"/>
                  </a:lnTo>
                  <a:moveTo>
                    <a:pt x="107042" y="38328"/>
                  </a:moveTo>
                  <a:lnTo>
                    <a:pt x="107042" y="172"/>
                  </a:lnTo>
                  <a:moveTo>
                    <a:pt x="160500" y="38328"/>
                  </a:moveTo>
                  <a:lnTo>
                    <a:pt x="160500" y="172"/>
                  </a:lnTo>
                  <a:moveTo>
                    <a:pt x="213960" y="38328"/>
                  </a:moveTo>
                  <a:lnTo>
                    <a:pt x="213960" y="172"/>
                  </a:lnTo>
                  <a:moveTo>
                    <a:pt x="267418" y="38328"/>
                  </a:moveTo>
                  <a:lnTo>
                    <a:pt x="267418" y="172"/>
                  </a:lnTo>
                  <a:moveTo>
                    <a:pt x="320878" y="38328"/>
                  </a:moveTo>
                  <a:lnTo>
                    <a:pt x="320878" y="172"/>
                  </a:lnTo>
                </a:path>
              </a:pathLst>
            </a:custGeom>
            <a:noFill/>
            <a:ln w="1639" cap="flat">
              <a:solidFill>
                <a:srgbClr val="71AD47"/>
              </a:solidFill>
              <a:prstDash val="solid"/>
              <a:miter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49F51A0-51A3-A67C-705A-ADB63E88106A}"/>
                </a:ext>
              </a:extLst>
            </p:cNvPr>
            <p:cNvSpPr/>
            <p:nvPr/>
          </p:nvSpPr>
          <p:spPr>
            <a:xfrm flipV="1">
              <a:off x="2871770" y="9324181"/>
              <a:ext cx="325996" cy="53314"/>
            </a:xfrm>
            <a:custGeom>
              <a:avLst/>
              <a:gdLst>
                <a:gd name="csX0" fmla="*/ 47 w 325996"/>
                <a:gd name="csY0" fmla="*/ 26870 h 53314"/>
                <a:gd name="csX1" fmla="*/ 29922 w 325996"/>
                <a:gd name="csY1" fmla="*/ 53526 h 53314"/>
                <a:gd name="csX2" fmla="*/ 53806 w 325996"/>
                <a:gd name="csY2" fmla="*/ 26870 h 53314"/>
                <a:gd name="csX3" fmla="*/ 77616 w 325996"/>
                <a:gd name="csY3" fmla="*/ 212 h 53314"/>
                <a:gd name="csX4" fmla="*/ 101501 w 325996"/>
                <a:gd name="csY4" fmla="*/ 26870 h 53314"/>
                <a:gd name="csX5" fmla="*/ 125385 w 325996"/>
                <a:gd name="csY5" fmla="*/ 53526 h 53314"/>
                <a:gd name="csX6" fmla="*/ 149270 w 325996"/>
                <a:gd name="csY6" fmla="*/ 26870 h 53314"/>
                <a:gd name="csX7" fmla="*/ 173154 w 325996"/>
                <a:gd name="csY7" fmla="*/ 212 h 53314"/>
                <a:gd name="csX8" fmla="*/ 196964 w 325996"/>
                <a:gd name="csY8" fmla="*/ 26870 h 53314"/>
                <a:gd name="csX9" fmla="*/ 220849 w 325996"/>
                <a:gd name="csY9" fmla="*/ 53526 h 53314"/>
                <a:gd name="csX10" fmla="*/ 244733 w 325996"/>
                <a:gd name="csY10" fmla="*/ 26870 h 53314"/>
                <a:gd name="csX11" fmla="*/ 268616 w 325996"/>
                <a:gd name="csY11" fmla="*/ 212 h 53314"/>
                <a:gd name="csX12" fmla="*/ 298416 w 325996"/>
                <a:gd name="csY12" fmla="*/ 26870 h 53314"/>
                <a:gd name="csX13" fmla="*/ 326044 w 325996"/>
                <a:gd name="csY13" fmla="*/ 26870 h 533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325996" h="53314">
                  <a:moveTo>
                    <a:pt x="47" y="26870"/>
                  </a:moveTo>
                  <a:cubicBezTo>
                    <a:pt x="12027" y="26870"/>
                    <a:pt x="17942" y="53526"/>
                    <a:pt x="29922" y="53526"/>
                  </a:cubicBezTo>
                  <a:cubicBezTo>
                    <a:pt x="38532" y="53526"/>
                    <a:pt x="46021" y="40534"/>
                    <a:pt x="53806" y="26870"/>
                  </a:cubicBezTo>
                  <a:cubicBezTo>
                    <a:pt x="61594" y="13205"/>
                    <a:pt x="69006" y="212"/>
                    <a:pt x="77616" y="212"/>
                  </a:cubicBezTo>
                  <a:cubicBezTo>
                    <a:pt x="86301" y="212"/>
                    <a:pt x="93713" y="13205"/>
                    <a:pt x="101501" y="26870"/>
                  </a:cubicBezTo>
                  <a:cubicBezTo>
                    <a:pt x="109287" y="40534"/>
                    <a:pt x="116775" y="53526"/>
                    <a:pt x="125385" y="53526"/>
                  </a:cubicBezTo>
                  <a:cubicBezTo>
                    <a:pt x="133995" y="53526"/>
                    <a:pt x="141482" y="40534"/>
                    <a:pt x="149270" y="26870"/>
                  </a:cubicBezTo>
                  <a:cubicBezTo>
                    <a:pt x="157056" y="13205"/>
                    <a:pt x="164470" y="212"/>
                    <a:pt x="173154" y="212"/>
                  </a:cubicBezTo>
                  <a:cubicBezTo>
                    <a:pt x="181764" y="212"/>
                    <a:pt x="189251" y="13205"/>
                    <a:pt x="196964" y="26870"/>
                  </a:cubicBezTo>
                  <a:cubicBezTo>
                    <a:pt x="204750" y="40534"/>
                    <a:pt x="212237" y="53526"/>
                    <a:pt x="220849" y="53526"/>
                  </a:cubicBezTo>
                  <a:cubicBezTo>
                    <a:pt x="229533" y="53526"/>
                    <a:pt x="236946" y="40534"/>
                    <a:pt x="244733" y="26870"/>
                  </a:cubicBezTo>
                  <a:cubicBezTo>
                    <a:pt x="252519" y="13205"/>
                    <a:pt x="259931" y="212"/>
                    <a:pt x="268616" y="212"/>
                  </a:cubicBezTo>
                  <a:cubicBezTo>
                    <a:pt x="280521" y="212"/>
                    <a:pt x="286511" y="26870"/>
                    <a:pt x="298416" y="26870"/>
                  </a:cubicBezTo>
                  <a:lnTo>
                    <a:pt x="326044" y="26870"/>
                  </a:lnTo>
                </a:path>
              </a:pathLst>
            </a:custGeom>
            <a:noFill/>
            <a:ln w="2186" cap="flat">
              <a:solidFill>
                <a:srgbClr val="71AD47"/>
              </a:solidFill>
              <a:prstDash val="solid"/>
              <a:miter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4A6A6B06-A3A4-87CF-7C79-D8017050E121}"/>
                </a:ext>
              </a:extLst>
            </p:cNvPr>
            <p:cNvSpPr/>
            <p:nvPr/>
          </p:nvSpPr>
          <p:spPr>
            <a:xfrm flipV="1">
              <a:off x="2841896" y="8941726"/>
              <a:ext cx="59748" cy="59660"/>
            </a:xfrm>
            <a:custGeom>
              <a:avLst/>
              <a:gdLst>
                <a:gd name="csX0" fmla="*/ 59796 w 59748"/>
                <a:gd name="csY0" fmla="*/ 29965 h 59660"/>
                <a:gd name="csX1" fmla="*/ 29922 w 59748"/>
                <a:gd name="csY1" fmla="*/ 59833 h 59660"/>
                <a:gd name="csX2" fmla="*/ 47 w 59748"/>
                <a:gd name="csY2" fmla="*/ 29965 h 59660"/>
                <a:gd name="csX3" fmla="*/ 29922 w 59748"/>
                <a:gd name="csY3" fmla="*/ 172 h 59660"/>
                <a:gd name="csX4" fmla="*/ 59796 w 59748"/>
                <a:gd name="csY4" fmla="*/ 29965 h 59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748" h="59660">
                  <a:moveTo>
                    <a:pt x="59796" y="29965"/>
                  </a:moveTo>
                  <a:cubicBezTo>
                    <a:pt x="59796" y="46467"/>
                    <a:pt x="46469" y="59833"/>
                    <a:pt x="29922" y="59833"/>
                  </a:cubicBezTo>
                  <a:cubicBezTo>
                    <a:pt x="13451" y="59833"/>
                    <a:pt x="47" y="46467"/>
                    <a:pt x="47" y="29965"/>
                  </a:cubicBezTo>
                  <a:cubicBezTo>
                    <a:pt x="47" y="13538"/>
                    <a:pt x="13451" y="172"/>
                    <a:pt x="29922" y="172"/>
                  </a:cubicBezTo>
                  <a:cubicBezTo>
                    <a:pt x="46469" y="172"/>
                    <a:pt x="59796" y="13538"/>
                    <a:pt x="59796" y="29965"/>
                  </a:cubicBezTo>
                  <a:close/>
                </a:path>
              </a:pathLst>
            </a:custGeom>
            <a:noFill/>
            <a:ln w="2186" cap="flat">
              <a:solidFill>
                <a:srgbClr val="71AD47"/>
              </a:solidFill>
              <a:prstDash val="solid"/>
              <a:miter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57D05316-605C-D13F-F002-BF9E1224F8DB}"/>
                </a:ext>
              </a:extLst>
            </p:cNvPr>
            <p:cNvSpPr/>
            <p:nvPr/>
          </p:nvSpPr>
          <p:spPr>
            <a:xfrm flipV="1">
              <a:off x="2841896" y="9321046"/>
              <a:ext cx="59748" cy="59584"/>
            </a:xfrm>
            <a:custGeom>
              <a:avLst/>
              <a:gdLst>
                <a:gd name="csX0" fmla="*/ 59796 w 59748"/>
                <a:gd name="csY0" fmla="*/ 30005 h 59584"/>
                <a:gd name="csX1" fmla="*/ 29922 w 59748"/>
                <a:gd name="csY1" fmla="*/ 59796 h 59584"/>
                <a:gd name="csX2" fmla="*/ 47 w 59748"/>
                <a:gd name="csY2" fmla="*/ 30005 h 59584"/>
                <a:gd name="csX3" fmla="*/ 29922 w 59748"/>
                <a:gd name="csY3" fmla="*/ 212 h 59584"/>
                <a:gd name="csX4" fmla="*/ 59796 w 59748"/>
                <a:gd name="csY4" fmla="*/ 30005 h 595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748" h="59584">
                  <a:moveTo>
                    <a:pt x="59796" y="30005"/>
                  </a:moveTo>
                  <a:cubicBezTo>
                    <a:pt x="59796" y="46431"/>
                    <a:pt x="46469" y="59796"/>
                    <a:pt x="29922" y="59796"/>
                  </a:cubicBezTo>
                  <a:cubicBezTo>
                    <a:pt x="13451" y="59796"/>
                    <a:pt x="47" y="46431"/>
                    <a:pt x="47" y="30005"/>
                  </a:cubicBezTo>
                  <a:cubicBezTo>
                    <a:pt x="47" y="13503"/>
                    <a:pt x="13451" y="212"/>
                    <a:pt x="29922" y="212"/>
                  </a:cubicBezTo>
                  <a:cubicBezTo>
                    <a:pt x="46469" y="212"/>
                    <a:pt x="59796" y="13503"/>
                    <a:pt x="59796" y="30005"/>
                  </a:cubicBezTo>
                  <a:close/>
                </a:path>
              </a:pathLst>
            </a:custGeom>
            <a:noFill/>
            <a:ln w="2186" cap="flat">
              <a:solidFill>
                <a:srgbClr val="71AD47"/>
              </a:solidFill>
              <a:prstDash val="solid"/>
              <a:miter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E26BA5EC-4D1E-F1E3-F9E9-A822C0243818}"/>
                </a:ext>
              </a:extLst>
            </p:cNvPr>
            <p:cNvSpPr/>
            <p:nvPr/>
          </p:nvSpPr>
          <p:spPr>
            <a:xfrm>
              <a:off x="3303007" y="8909064"/>
              <a:ext cx="56603" cy="571667"/>
            </a:xfrm>
            <a:custGeom>
              <a:avLst/>
              <a:gdLst>
                <a:gd name="csX0" fmla="*/ 44711 w 56603"/>
                <a:gd name="csY0" fmla="*/ 559890 h 571667"/>
                <a:gd name="csX1" fmla="*/ 87 w 56603"/>
                <a:gd name="csY1" fmla="*/ 559890 h 571667"/>
                <a:gd name="csX2" fmla="*/ 87 w 56603"/>
                <a:gd name="csY2" fmla="*/ 571837 h 571667"/>
                <a:gd name="csX3" fmla="*/ 56691 w 56603"/>
                <a:gd name="csY3" fmla="*/ 571837 h 571667"/>
                <a:gd name="csX4" fmla="*/ 56691 w 56603"/>
                <a:gd name="csY4" fmla="*/ 169 h 571667"/>
                <a:gd name="csX5" fmla="*/ 87 w 56603"/>
                <a:gd name="csY5" fmla="*/ 169 h 571667"/>
                <a:gd name="csX6" fmla="*/ 87 w 56603"/>
                <a:gd name="csY6" fmla="*/ 12116 h 571667"/>
                <a:gd name="csX7" fmla="*/ 44711 w 56603"/>
                <a:gd name="csY7" fmla="*/ 12116 h 57166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56603" h="571667">
                  <a:moveTo>
                    <a:pt x="44711" y="559890"/>
                  </a:moveTo>
                  <a:lnTo>
                    <a:pt x="87" y="559890"/>
                  </a:lnTo>
                  <a:lnTo>
                    <a:pt x="87" y="571837"/>
                  </a:lnTo>
                  <a:lnTo>
                    <a:pt x="56691" y="571837"/>
                  </a:lnTo>
                  <a:lnTo>
                    <a:pt x="56691" y="169"/>
                  </a:lnTo>
                  <a:lnTo>
                    <a:pt x="87" y="169"/>
                  </a:lnTo>
                  <a:lnTo>
                    <a:pt x="87" y="12116"/>
                  </a:lnTo>
                  <a:lnTo>
                    <a:pt x="44711" y="12116"/>
                  </a:lnTo>
                  <a:close/>
                </a:path>
              </a:pathLst>
            </a:custGeom>
            <a:noFill/>
            <a:ln w="2743" cap="flat">
              <a:solidFill>
                <a:srgbClr val="71AD47"/>
              </a:solidFill>
              <a:prstDash val="solid"/>
              <a:miter/>
            </a:ln>
          </p:spPr>
          <p:txBody>
            <a:bodyPr/>
            <a:lstStyle/>
            <a:p>
              <a:endParaRPr lang="en-CH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15B914EF-7903-5142-1C9A-165B753855CC}"/>
                </a:ext>
              </a:extLst>
            </p:cNvPr>
            <p:cNvSpPr/>
            <p:nvPr/>
          </p:nvSpPr>
          <p:spPr>
            <a:xfrm>
              <a:off x="3418601" y="8897444"/>
              <a:ext cx="81461" cy="60033"/>
            </a:xfrm>
            <a:custGeom>
              <a:avLst/>
              <a:gdLst>
                <a:gd name="csX0" fmla="*/ 9976 w 81461"/>
                <a:gd name="csY0" fmla="*/ 50648 h 60033"/>
                <a:gd name="csX1" fmla="*/ 8778 w 81461"/>
                <a:gd name="csY1" fmla="*/ 56024 h 60033"/>
                <a:gd name="csX2" fmla="*/ 13270 w 81461"/>
                <a:gd name="csY2" fmla="*/ 60205 h 60033"/>
                <a:gd name="csX3" fmla="*/ 18661 w 81461"/>
                <a:gd name="csY3" fmla="*/ 57517 h 60033"/>
                <a:gd name="csX4" fmla="*/ 21057 w 81461"/>
                <a:gd name="csY4" fmla="*/ 49154 h 60033"/>
                <a:gd name="csX5" fmla="*/ 23752 w 81461"/>
                <a:gd name="csY5" fmla="*/ 37207 h 60033"/>
                <a:gd name="csX6" fmla="*/ 26148 w 81461"/>
                <a:gd name="csY6" fmla="*/ 28247 h 60033"/>
                <a:gd name="csX7" fmla="*/ 31839 w 81461"/>
                <a:gd name="csY7" fmla="*/ 16300 h 60033"/>
                <a:gd name="csX8" fmla="*/ 51905 w 81461"/>
                <a:gd name="csY8" fmla="*/ 4054 h 60033"/>
                <a:gd name="csX9" fmla="*/ 59691 w 81461"/>
                <a:gd name="csY9" fmla="*/ 13313 h 60033"/>
                <a:gd name="csX10" fmla="*/ 51905 w 81461"/>
                <a:gd name="csY10" fmla="*/ 41687 h 60033"/>
                <a:gd name="csX11" fmla="*/ 49808 w 81461"/>
                <a:gd name="csY11" fmla="*/ 48856 h 60033"/>
                <a:gd name="csX12" fmla="*/ 62387 w 81461"/>
                <a:gd name="csY12" fmla="*/ 60205 h 60033"/>
                <a:gd name="csX13" fmla="*/ 81554 w 81461"/>
                <a:gd name="csY13" fmla="*/ 39895 h 60033"/>
                <a:gd name="csX14" fmla="*/ 79458 w 81461"/>
                <a:gd name="csY14" fmla="*/ 38103 h 60033"/>
                <a:gd name="csX15" fmla="*/ 77062 w 81461"/>
                <a:gd name="csY15" fmla="*/ 40493 h 60033"/>
                <a:gd name="csX16" fmla="*/ 62986 w 81461"/>
                <a:gd name="csY16" fmla="*/ 56621 h 60033"/>
                <a:gd name="csX17" fmla="*/ 59392 w 81461"/>
                <a:gd name="csY17" fmla="*/ 51842 h 60033"/>
                <a:gd name="csX18" fmla="*/ 62686 w 81461"/>
                <a:gd name="csY18" fmla="*/ 41090 h 60033"/>
                <a:gd name="csX19" fmla="*/ 69575 w 81461"/>
                <a:gd name="csY19" fmla="*/ 15404 h 60033"/>
                <a:gd name="csX20" fmla="*/ 52204 w 81461"/>
                <a:gd name="csY20" fmla="*/ 171 h 60033"/>
                <a:gd name="csX21" fmla="*/ 29742 w 81461"/>
                <a:gd name="csY21" fmla="*/ 12417 h 60033"/>
                <a:gd name="csX22" fmla="*/ 15367 w 81461"/>
                <a:gd name="csY22" fmla="*/ 171 h 60033"/>
                <a:gd name="csX23" fmla="*/ 4885 w 81461"/>
                <a:gd name="csY23" fmla="*/ 7340 h 60033"/>
                <a:gd name="csX24" fmla="*/ 93 w 81461"/>
                <a:gd name="csY24" fmla="*/ 20780 h 60033"/>
                <a:gd name="csX25" fmla="*/ 2489 w 81461"/>
                <a:gd name="csY25" fmla="*/ 22273 h 60033"/>
                <a:gd name="csX26" fmla="*/ 5184 w 81461"/>
                <a:gd name="csY26" fmla="*/ 18391 h 60033"/>
                <a:gd name="csX27" fmla="*/ 15067 w 81461"/>
                <a:gd name="csY27" fmla="*/ 4054 h 60033"/>
                <a:gd name="csX28" fmla="*/ 19560 w 81461"/>
                <a:gd name="csY28" fmla="*/ 10625 h 60033"/>
                <a:gd name="csX29" fmla="*/ 17164 w 81461"/>
                <a:gd name="csY29" fmla="*/ 21676 h 60033"/>
                <a:gd name="csX30" fmla="*/ 14468 w 81461"/>
                <a:gd name="csY30" fmla="*/ 33623 h 600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</a:cxnLst>
              <a:rect l="l" t="t" r="r" b="b"/>
              <a:pathLst>
                <a:path w="81461" h="60033">
                  <a:moveTo>
                    <a:pt x="9976" y="50648"/>
                  </a:moveTo>
                  <a:cubicBezTo>
                    <a:pt x="9676" y="52440"/>
                    <a:pt x="8778" y="55725"/>
                    <a:pt x="8778" y="56024"/>
                  </a:cubicBezTo>
                  <a:cubicBezTo>
                    <a:pt x="8778" y="59011"/>
                    <a:pt x="11174" y="60205"/>
                    <a:pt x="13270" y="60205"/>
                  </a:cubicBezTo>
                  <a:cubicBezTo>
                    <a:pt x="15666" y="60205"/>
                    <a:pt x="17763" y="58712"/>
                    <a:pt x="18661" y="57517"/>
                  </a:cubicBezTo>
                  <a:cubicBezTo>
                    <a:pt x="19260" y="56323"/>
                    <a:pt x="20159" y="51842"/>
                    <a:pt x="21057" y="49154"/>
                  </a:cubicBezTo>
                  <a:cubicBezTo>
                    <a:pt x="21656" y="46765"/>
                    <a:pt x="23153" y="40493"/>
                    <a:pt x="23752" y="37207"/>
                  </a:cubicBezTo>
                  <a:cubicBezTo>
                    <a:pt x="24651" y="34220"/>
                    <a:pt x="25549" y="31234"/>
                    <a:pt x="26148" y="28247"/>
                  </a:cubicBezTo>
                  <a:cubicBezTo>
                    <a:pt x="27646" y="22871"/>
                    <a:pt x="27945" y="21676"/>
                    <a:pt x="31839" y="16300"/>
                  </a:cubicBezTo>
                  <a:cubicBezTo>
                    <a:pt x="35433" y="10924"/>
                    <a:pt x="41722" y="4054"/>
                    <a:pt x="51905" y="4054"/>
                  </a:cubicBezTo>
                  <a:cubicBezTo>
                    <a:pt x="59392" y="4054"/>
                    <a:pt x="59691" y="10924"/>
                    <a:pt x="59691" y="13313"/>
                  </a:cubicBezTo>
                  <a:cubicBezTo>
                    <a:pt x="59691" y="21377"/>
                    <a:pt x="54001" y="36013"/>
                    <a:pt x="51905" y="41687"/>
                  </a:cubicBezTo>
                  <a:cubicBezTo>
                    <a:pt x="50407" y="45570"/>
                    <a:pt x="49808" y="46765"/>
                    <a:pt x="49808" y="48856"/>
                  </a:cubicBezTo>
                  <a:cubicBezTo>
                    <a:pt x="49808" y="56024"/>
                    <a:pt x="55499" y="60205"/>
                    <a:pt x="62387" y="60205"/>
                  </a:cubicBezTo>
                  <a:cubicBezTo>
                    <a:pt x="75864" y="60205"/>
                    <a:pt x="81554" y="41986"/>
                    <a:pt x="81554" y="39895"/>
                  </a:cubicBezTo>
                  <a:cubicBezTo>
                    <a:pt x="81554" y="38103"/>
                    <a:pt x="80057" y="38103"/>
                    <a:pt x="79458" y="38103"/>
                  </a:cubicBezTo>
                  <a:cubicBezTo>
                    <a:pt x="77661" y="38103"/>
                    <a:pt x="77661" y="38999"/>
                    <a:pt x="77062" y="40493"/>
                  </a:cubicBezTo>
                  <a:cubicBezTo>
                    <a:pt x="74067" y="51245"/>
                    <a:pt x="68077" y="56621"/>
                    <a:pt x="62986" y="56621"/>
                  </a:cubicBezTo>
                  <a:cubicBezTo>
                    <a:pt x="59991" y="56621"/>
                    <a:pt x="59392" y="54829"/>
                    <a:pt x="59392" y="51842"/>
                  </a:cubicBezTo>
                  <a:cubicBezTo>
                    <a:pt x="59392" y="48856"/>
                    <a:pt x="60290" y="47064"/>
                    <a:pt x="62686" y="41090"/>
                  </a:cubicBezTo>
                  <a:cubicBezTo>
                    <a:pt x="64184" y="36909"/>
                    <a:pt x="69575" y="22871"/>
                    <a:pt x="69575" y="15404"/>
                  </a:cubicBezTo>
                  <a:cubicBezTo>
                    <a:pt x="69575" y="2561"/>
                    <a:pt x="59392" y="171"/>
                    <a:pt x="52204" y="171"/>
                  </a:cubicBezTo>
                  <a:cubicBezTo>
                    <a:pt x="41123" y="171"/>
                    <a:pt x="33636" y="7041"/>
                    <a:pt x="29742" y="12417"/>
                  </a:cubicBezTo>
                  <a:cubicBezTo>
                    <a:pt x="28844" y="3158"/>
                    <a:pt x="21057" y="171"/>
                    <a:pt x="15367" y="171"/>
                  </a:cubicBezTo>
                  <a:cubicBezTo>
                    <a:pt x="9676" y="171"/>
                    <a:pt x="6681" y="4353"/>
                    <a:pt x="4885" y="7340"/>
                  </a:cubicBezTo>
                  <a:cubicBezTo>
                    <a:pt x="1890" y="12417"/>
                    <a:pt x="93" y="19884"/>
                    <a:pt x="93" y="20780"/>
                  </a:cubicBezTo>
                  <a:cubicBezTo>
                    <a:pt x="93" y="22273"/>
                    <a:pt x="1890" y="22273"/>
                    <a:pt x="2489" y="22273"/>
                  </a:cubicBezTo>
                  <a:cubicBezTo>
                    <a:pt x="4286" y="22273"/>
                    <a:pt x="4286" y="21975"/>
                    <a:pt x="5184" y="18391"/>
                  </a:cubicBezTo>
                  <a:cubicBezTo>
                    <a:pt x="7280" y="10625"/>
                    <a:pt x="9976" y="4054"/>
                    <a:pt x="15067" y="4054"/>
                  </a:cubicBezTo>
                  <a:cubicBezTo>
                    <a:pt x="18661" y="4054"/>
                    <a:pt x="19560" y="7041"/>
                    <a:pt x="19560" y="10625"/>
                  </a:cubicBezTo>
                  <a:cubicBezTo>
                    <a:pt x="19560" y="13014"/>
                    <a:pt x="18362" y="18092"/>
                    <a:pt x="17164" y="21676"/>
                  </a:cubicBezTo>
                  <a:cubicBezTo>
                    <a:pt x="16265" y="25260"/>
                    <a:pt x="15067" y="30636"/>
                    <a:pt x="14468" y="33623"/>
                  </a:cubicBezTo>
                  <a:close/>
                </a:path>
              </a:pathLst>
            </a:custGeom>
            <a:noFill/>
            <a:ln w="2743" cap="flat">
              <a:solidFill>
                <a:srgbClr val="71AD47"/>
              </a:solidFill>
              <a:prstDash val="solid"/>
              <a:miter/>
            </a:ln>
          </p:spPr>
          <p:txBody>
            <a:bodyPr/>
            <a:lstStyle/>
            <a:p>
              <a:endParaRPr lang="en-CH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23621BE-6B6B-723E-73C1-5A3F42D6F04A}"/>
              </a:ext>
            </a:extLst>
          </p:cNvPr>
          <p:cNvGrpSpPr>
            <a:grpSpLocks noChangeAspect="1"/>
          </p:cNvGrpSpPr>
          <p:nvPr/>
        </p:nvGrpSpPr>
        <p:grpSpPr>
          <a:xfrm>
            <a:off x="5950845" y="3530981"/>
            <a:ext cx="639625" cy="623628"/>
            <a:chOff x="2679589" y="1799620"/>
            <a:chExt cx="1321974" cy="1288912"/>
          </a:xfrm>
        </p:grpSpPr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25F3E00D-A5AF-C3C8-F1E2-BDA8CAC8130D}"/>
                </a:ext>
              </a:extLst>
            </p:cNvPr>
            <p:cNvSpPr/>
            <p:nvPr/>
          </p:nvSpPr>
          <p:spPr>
            <a:xfrm flipV="1">
              <a:off x="2877876" y="2989343"/>
              <a:ext cx="660987" cy="23317"/>
            </a:xfrm>
            <a:custGeom>
              <a:avLst/>
              <a:gdLst>
                <a:gd name="csX0" fmla="*/ 661067 w 660987"/>
                <a:gd name="csY0" fmla="*/ 95 h 23317"/>
                <a:gd name="csX1" fmla="*/ 79 w 660987"/>
                <a:gd name="csY1" fmla="*/ 95 h 233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660987" h="23317">
                  <a:moveTo>
                    <a:pt x="661067" y="95"/>
                  </a:moveTo>
                  <a:lnTo>
                    <a:pt x="79" y="95"/>
                  </a:lnTo>
                </a:path>
              </a:pathLst>
            </a:custGeom>
            <a:noFill/>
            <a:ln w="18566" cap="flat">
              <a:solidFill>
                <a:srgbClr val="FF9700"/>
              </a:solidFill>
              <a:custDash>
                <a:ds d="59776" sp="149441"/>
              </a:custDash>
              <a:miter/>
            </a:ln>
          </p:spPr>
          <p:txBody>
            <a:bodyPr/>
            <a:lstStyle/>
            <a:p>
              <a:endParaRPr lang="en-CH">
                <a:solidFill>
                  <a:srgbClr val="FF9700"/>
                </a:solidFill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E9748F4-4C44-E3E1-45FD-A307154F624F}"/>
                </a:ext>
              </a:extLst>
            </p:cNvPr>
            <p:cNvSpPr/>
            <p:nvPr/>
          </p:nvSpPr>
          <p:spPr>
            <a:xfrm flipV="1">
              <a:off x="2679589" y="1997907"/>
              <a:ext cx="1057561" cy="23317"/>
            </a:xfrm>
            <a:custGeom>
              <a:avLst/>
              <a:gdLst>
                <a:gd name="csX0" fmla="*/ 1057641 w 1057561"/>
                <a:gd name="csY0" fmla="*/ 10 h 23317"/>
                <a:gd name="csX1" fmla="*/ 79 w 1057561"/>
                <a:gd name="csY1" fmla="*/ 10 h 233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1057561" h="23317">
                  <a:moveTo>
                    <a:pt x="1057641" y="10"/>
                  </a:moveTo>
                  <a:lnTo>
                    <a:pt x="79" y="10"/>
                  </a:lnTo>
                </a:path>
              </a:pathLst>
            </a:custGeom>
            <a:noFill/>
            <a:ln w="18566" cap="flat">
              <a:solidFill>
                <a:srgbClr val="FF9700"/>
              </a:solidFill>
              <a:custDash>
                <a:ds d="59776" sp="149441"/>
              </a:custDash>
              <a:miter/>
            </a:ln>
          </p:spPr>
          <p:txBody>
            <a:bodyPr/>
            <a:lstStyle/>
            <a:p>
              <a:endParaRPr lang="en-CH">
                <a:solidFill>
                  <a:srgbClr val="FF9700"/>
                </a:solidFill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5F4EA02A-2AB9-8414-108D-DBCE938736E2}"/>
                </a:ext>
              </a:extLst>
            </p:cNvPr>
            <p:cNvSpPr/>
            <p:nvPr/>
          </p:nvSpPr>
          <p:spPr>
            <a:xfrm flipV="1">
              <a:off x="3175899" y="1997907"/>
              <a:ext cx="65033" cy="991435"/>
            </a:xfrm>
            <a:custGeom>
              <a:avLst/>
              <a:gdLst>
                <a:gd name="csX0" fmla="*/ 32596 w 65033"/>
                <a:gd name="csY0" fmla="*/ 52 h 991435"/>
                <a:gd name="csX1" fmla="*/ 79 w 65033"/>
                <a:gd name="csY1" fmla="*/ 36303 h 991435"/>
                <a:gd name="csX2" fmla="*/ 32596 w 65033"/>
                <a:gd name="csY2" fmla="*/ 65358 h 991435"/>
                <a:gd name="csX3" fmla="*/ 65112 w 65033"/>
                <a:gd name="csY3" fmla="*/ 94414 h 991435"/>
                <a:gd name="csX4" fmla="*/ 32596 w 65033"/>
                <a:gd name="csY4" fmla="*/ 123469 h 991435"/>
                <a:gd name="csX5" fmla="*/ 79 w 65033"/>
                <a:gd name="csY5" fmla="*/ 152434 h 991435"/>
                <a:gd name="csX6" fmla="*/ 32596 w 65033"/>
                <a:gd name="csY6" fmla="*/ 181489 h 991435"/>
                <a:gd name="csX7" fmla="*/ 65112 w 65033"/>
                <a:gd name="csY7" fmla="*/ 210544 h 991435"/>
                <a:gd name="csX8" fmla="*/ 32596 w 65033"/>
                <a:gd name="csY8" fmla="*/ 239600 h 991435"/>
                <a:gd name="csX9" fmla="*/ 79 w 65033"/>
                <a:gd name="csY9" fmla="*/ 268655 h 991435"/>
                <a:gd name="csX10" fmla="*/ 32596 w 65033"/>
                <a:gd name="csY10" fmla="*/ 297619 h 991435"/>
                <a:gd name="csX11" fmla="*/ 65112 w 65033"/>
                <a:gd name="csY11" fmla="*/ 326675 h 991435"/>
                <a:gd name="csX12" fmla="*/ 32596 w 65033"/>
                <a:gd name="csY12" fmla="*/ 355730 h 991435"/>
                <a:gd name="csX13" fmla="*/ 79 w 65033"/>
                <a:gd name="csY13" fmla="*/ 384786 h 991435"/>
                <a:gd name="csX14" fmla="*/ 32596 w 65033"/>
                <a:gd name="csY14" fmla="*/ 413841 h 991435"/>
                <a:gd name="csX15" fmla="*/ 65112 w 65033"/>
                <a:gd name="csY15" fmla="*/ 442805 h 991435"/>
                <a:gd name="csX16" fmla="*/ 32596 w 65033"/>
                <a:gd name="csY16" fmla="*/ 471861 h 991435"/>
                <a:gd name="csX17" fmla="*/ 79 w 65033"/>
                <a:gd name="csY17" fmla="*/ 500916 h 991435"/>
                <a:gd name="csX18" fmla="*/ 32596 w 65033"/>
                <a:gd name="csY18" fmla="*/ 529972 h 991435"/>
                <a:gd name="csX19" fmla="*/ 65112 w 65033"/>
                <a:gd name="csY19" fmla="*/ 559027 h 991435"/>
                <a:gd name="csX20" fmla="*/ 32596 w 65033"/>
                <a:gd name="csY20" fmla="*/ 587991 h 991435"/>
                <a:gd name="csX21" fmla="*/ 79 w 65033"/>
                <a:gd name="csY21" fmla="*/ 617047 h 991435"/>
                <a:gd name="csX22" fmla="*/ 32596 w 65033"/>
                <a:gd name="csY22" fmla="*/ 646102 h 991435"/>
                <a:gd name="csX23" fmla="*/ 65112 w 65033"/>
                <a:gd name="csY23" fmla="*/ 675158 h 991435"/>
                <a:gd name="csX24" fmla="*/ 32596 w 65033"/>
                <a:gd name="csY24" fmla="*/ 704213 h 991435"/>
                <a:gd name="csX25" fmla="*/ 79 w 65033"/>
                <a:gd name="csY25" fmla="*/ 733177 h 991435"/>
                <a:gd name="csX26" fmla="*/ 32596 w 65033"/>
                <a:gd name="csY26" fmla="*/ 762233 h 991435"/>
                <a:gd name="csX27" fmla="*/ 65112 w 65033"/>
                <a:gd name="csY27" fmla="*/ 791288 h 991435"/>
                <a:gd name="csX28" fmla="*/ 32596 w 65033"/>
                <a:gd name="csY28" fmla="*/ 820343 h 991435"/>
                <a:gd name="csX29" fmla="*/ 79 w 65033"/>
                <a:gd name="csY29" fmla="*/ 849399 h 991435"/>
                <a:gd name="csX30" fmla="*/ 32596 w 65033"/>
                <a:gd name="csY30" fmla="*/ 878454 h 991435"/>
                <a:gd name="csX31" fmla="*/ 65112 w 65033"/>
                <a:gd name="csY31" fmla="*/ 907419 h 991435"/>
                <a:gd name="csX32" fmla="*/ 32596 w 65033"/>
                <a:gd name="csY32" fmla="*/ 943761 h 991435"/>
                <a:gd name="csX33" fmla="*/ 32596 w 65033"/>
                <a:gd name="csY33" fmla="*/ 991488 h 9914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65033" h="991435">
                  <a:moveTo>
                    <a:pt x="32596" y="52"/>
                  </a:moveTo>
                  <a:cubicBezTo>
                    <a:pt x="32596" y="14534"/>
                    <a:pt x="79" y="21821"/>
                    <a:pt x="79" y="36303"/>
                  </a:cubicBezTo>
                  <a:cubicBezTo>
                    <a:pt x="79" y="46778"/>
                    <a:pt x="15928" y="55886"/>
                    <a:pt x="32596" y="65358"/>
                  </a:cubicBezTo>
                  <a:cubicBezTo>
                    <a:pt x="49173" y="74831"/>
                    <a:pt x="65112" y="83848"/>
                    <a:pt x="65112" y="94414"/>
                  </a:cubicBezTo>
                  <a:cubicBezTo>
                    <a:pt x="65112" y="104888"/>
                    <a:pt x="49173" y="113997"/>
                    <a:pt x="32596" y="123469"/>
                  </a:cubicBezTo>
                  <a:cubicBezTo>
                    <a:pt x="15928" y="132851"/>
                    <a:pt x="79" y="141959"/>
                    <a:pt x="79" y="152434"/>
                  </a:cubicBezTo>
                  <a:cubicBezTo>
                    <a:pt x="79" y="162999"/>
                    <a:pt x="15928" y="172016"/>
                    <a:pt x="32596" y="181489"/>
                  </a:cubicBezTo>
                  <a:cubicBezTo>
                    <a:pt x="49173" y="190962"/>
                    <a:pt x="65112" y="200070"/>
                    <a:pt x="65112" y="210544"/>
                  </a:cubicBezTo>
                  <a:cubicBezTo>
                    <a:pt x="65112" y="221019"/>
                    <a:pt x="49173" y="230127"/>
                    <a:pt x="32596" y="239600"/>
                  </a:cubicBezTo>
                  <a:cubicBezTo>
                    <a:pt x="15928" y="249072"/>
                    <a:pt x="79" y="258090"/>
                    <a:pt x="79" y="268655"/>
                  </a:cubicBezTo>
                  <a:cubicBezTo>
                    <a:pt x="79" y="279130"/>
                    <a:pt x="15928" y="288147"/>
                    <a:pt x="32596" y="297619"/>
                  </a:cubicBezTo>
                  <a:cubicBezTo>
                    <a:pt x="49173" y="307092"/>
                    <a:pt x="65112" y="316200"/>
                    <a:pt x="65112" y="326675"/>
                  </a:cubicBezTo>
                  <a:cubicBezTo>
                    <a:pt x="65112" y="337240"/>
                    <a:pt x="49173" y="346258"/>
                    <a:pt x="32596" y="355730"/>
                  </a:cubicBezTo>
                  <a:cubicBezTo>
                    <a:pt x="15928" y="365203"/>
                    <a:pt x="79" y="374220"/>
                    <a:pt x="79" y="384786"/>
                  </a:cubicBezTo>
                  <a:cubicBezTo>
                    <a:pt x="79" y="395260"/>
                    <a:pt x="15928" y="404368"/>
                    <a:pt x="32596" y="413841"/>
                  </a:cubicBezTo>
                  <a:cubicBezTo>
                    <a:pt x="49173" y="423314"/>
                    <a:pt x="65112" y="432331"/>
                    <a:pt x="65112" y="442805"/>
                  </a:cubicBezTo>
                  <a:cubicBezTo>
                    <a:pt x="65112" y="453371"/>
                    <a:pt x="49173" y="462388"/>
                    <a:pt x="32596" y="471861"/>
                  </a:cubicBezTo>
                  <a:cubicBezTo>
                    <a:pt x="15928" y="481333"/>
                    <a:pt x="79" y="490442"/>
                    <a:pt x="79" y="500916"/>
                  </a:cubicBezTo>
                  <a:cubicBezTo>
                    <a:pt x="79" y="511391"/>
                    <a:pt x="15928" y="520499"/>
                    <a:pt x="32596" y="529972"/>
                  </a:cubicBezTo>
                  <a:cubicBezTo>
                    <a:pt x="49173" y="539444"/>
                    <a:pt x="65112" y="548461"/>
                    <a:pt x="65112" y="559027"/>
                  </a:cubicBezTo>
                  <a:cubicBezTo>
                    <a:pt x="65112" y="569502"/>
                    <a:pt x="49173" y="578610"/>
                    <a:pt x="32596" y="587991"/>
                  </a:cubicBezTo>
                  <a:cubicBezTo>
                    <a:pt x="15928" y="597464"/>
                    <a:pt x="79" y="606572"/>
                    <a:pt x="79" y="617047"/>
                  </a:cubicBezTo>
                  <a:cubicBezTo>
                    <a:pt x="79" y="627612"/>
                    <a:pt x="15928" y="636630"/>
                    <a:pt x="32596" y="646102"/>
                  </a:cubicBezTo>
                  <a:cubicBezTo>
                    <a:pt x="49173" y="655575"/>
                    <a:pt x="65112" y="664592"/>
                    <a:pt x="65112" y="675158"/>
                  </a:cubicBezTo>
                  <a:cubicBezTo>
                    <a:pt x="65112" y="685632"/>
                    <a:pt x="49173" y="694740"/>
                    <a:pt x="32596" y="704213"/>
                  </a:cubicBezTo>
                  <a:cubicBezTo>
                    <a:pt x="15928" y="713685"/>
                    <a:pt x="79" y="722703"/>
                    <a:pt x="79" y="733177"/>
                  </a:cubicBezTo>
                  <a:cubicBezTo>
                    <a:pt x="79" y="743743"/>
                    <a:pt x="15928" y="752760"/>
                    <a:pt x="32596" y="762233"/>
                  </a:cubicBezTo>
                  <a:cubicBezTo>
                    <a:pt x="49173" y="771705"/>
                    <a:pt x="65112" y="780813"/>
                    <a:pt x="65112" y="791288"/>
                  </a:cubicBezTo>
                  <a:cubicBezTo>
                    <a:pt x="65112" y="801854"/>
                    <a:pt x="49173" y="810871"/>
                    <a:pt x="32596" y="820343"/>
                  </a:cubicBezTo>
                  <a:cubicBezTo>
                    <a:pt x="15928" y="829816"/>
                    <a:pt x="79" y="838833"/>
                    <a:pt x="79" y="849399"/>
                  </a:cubicBezTo>
                  <a:cubicBezTo>
                    <a:pt x="79" y="859873"/>
                    <a:pt x="15928" y="868982"/>
                    <a:pt x="32596" y="878454"/>
                  </a:cubicBezTo>
                  <a:cubicBezTo>
                    <a:pt x="49173" y="887836"/>
                    <a:pt x="65112" y="896944"/>
                    <a:pt x="65112" y="907419"/>
                  </a:cubicBezTo>
                  <a:cubicBezTo>
                    <a:pt x="65112" y="921992"/>
                    <a:pt x="32596" y="929187"/>
                    <a:pt x="32596" y="943761"/>
                  </a:cubicBezTo>
                  <a:lnTo>
                    <a:pt x="32596" y="991488"/>
                  </a:lnTo>
                </a:path>
              </a:pathLst>
            </a:custGeom>
            <a:noFill/>
            <a:ln w="18566" cap="flat">
              <a:solidFill>
                <a:srgbClr val="FF9700"/>
              </a:solidFill>
              <a:prstDash val="solid"/>
              <a:miter/>
            </a:ln>
          </p:spPr>
          <p:txBody>
            <a:bodyPr/>
            <a:lstStyle/>
            <a:p>
              <a:endParaRPr lang="en-CH">
                <a:solidFill>
                  <a:srgbClr val="FF9700"/>
                </a:solidFill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F31DA05A-8854-E403-F799-D7FCE224788A}"/>
                </a:ext>
              </a:extLst>
            </p:cNvPr>
            <p:cNvSpPr/>
            <p:nvPr/>
          </p:nvSpPr>
          <p:spPr>
            <a:xfrm flipV="1">
              <a:off x="3208415" y="1997315"/>
              <a:ext cx="793148" cy="547271"/>
            </a:xfrm>
            <a:custGeom>
              <a:avLst/>
              <a:gdLst>
                <a:gd name="csX0" fmla="*/ 79 w 793148"/>
                <a:gd name="csY0" fmla="*/ 546712 h 547271"/>
                <a:gd name="csX1" fmla="*/ 48717 w 793148"/>
                <a:gd name="csY1" fmla="*/ 543979 h 547271"/>
                <a:gd name="csX2" fmla="*/ 45621 w 793148"/>
                <a:gd name="csY2" fmla="*/ 500533 h 547271"/>
                <a:gd name="csX3" fmla="*/ 42524 w 793148"/>
                <a:gd name="csY3" fmla="*/ 457086 h 547271"/>
                <a:gd name="csX4" fmla="*/ 86061 w 793148"/>
                <a:gd name="csY4" fmla="*/ 457815 h 547271"/>
                <a:gd name="csX5" fmla="*/ 129690 w 793148"/>
                <a:gd name="csY5" fmla="*/ 458544 h 547271"/>
                <a:gd name="csX6" fmla="*/ 124407 w 793148"/>
                <a:gd name="csY6" fmla="*/ 415279 h 547271"/>
                <a:gd name="csX7" fmla="*/ 119124 w 793148"/>
                <a:gd name="csY7" fmla="*/ 372015 h 547271"/>
                <a:gd name="csX8" fmla="*/ 162662 w 793148"/>
                <a:gd name="csY8" fmla="*/ 370467 h 547271"/>
                <a:gd name="csX9" fmla="*/ 206291 w 793148"/>
                <a:gd name="csY9" fmla="*/ 369009 h 547271"/>
                <a:gd name="csX10" fmla="*/ 198822 w 793148"/>
                <a:gd name="csY10" fmla="*/ 326018 h 547271"/>
                <a:gd name="csX11" fmla="*/ 191353 w 793148"/>
                <a:gd name="csY11" fmla="*/ 283118 h 547271"/>
                <a:gd name="csX12" fmla="*/ 234800 w 793148"/>
                <a:gd name="csY12" fmla="*/ 279748 h 547271"/>
                <a:gd name="csX13" fmla="*/ 278337 w 793148"/>
                <a:gd name="csY13" fmla="*/ 276469 h 547271"/>
                <a:gd name="csX14" fmla="*/ 270140 w 793148"/>
                <a:gd name="csY14" fmla="*/ 233660 h 547271"/>
                <a:gd name="csX15" fmla="*/ 261851 w 793148"/>
                <a:gd name="csY15" fmla="*/ 190851 h 547271"/>
                <a:gd name="csX16" fmla="*/ 305480 w 793148"/>
                <a:gd name="csY16" fmla="*/ 188939 h 547271"/>
                <a:gd name="csX17" fmla="*/ 349017 w 793148"/>
                <a:gd name="csY17" fmla="*/ 187026 h 547271"/>
                <a:gd name="csX18" fmla="*/ 346194 w 793148"/>
                <a:gd name="csY18" fmla="*/ 143579 h 547271"/>
                <a:gd name="csX19" fmla="*/ 343461 w 793148"/>
                <a:gd name="csY19" fmla="*/ 100042 h 547271"/>
                <a:gd name="csX20" fmla="*/ 385997 w 793148"/>
                <a:gd name="csY20" fmla="*/ 109515 h 547271"/>
                <a:gd name="csX21" fmla="*/ 428624 w 793148"/>
                <a:gd name="csY21" fmla="*/ 118896 h 547271"/>
                <a:gd name="csX22" fmla="*/ 441557 w 793148"/>
                <a:gd name="csY22" fmla="*/ 77271 h 547271"/>
                <a:gd name="csX23" fmla="*/ 454582 w 793148"/>
                <a:gd name="csY23" fmla="*/ 35646 h 547271"/>
                <a:gd name="csX24" fmla="*/ 491197 w 793148"/>
                <a:gd name="csY24" fmla="*/ 59328 h 547271"/>
                <a:gd name="csX25" fmla="*/ 527813 w 793148"/>
                <a:gd name="csY25" fmla="*/ 83009 h 547271"/>
                <a:gd name="csX26" fmla="*/ 551130 w 793148"/>
                <a:gd name="csY26" fmla="*/ 46121 h 547271"/>
                <a:gd name="csX27" fmla="*/ 574447 w 793148"/>
                <a:gd name="csY27" fmla="*/ 9323 h 547271"/>
                <a:gd name="csX28" fmla="*/ 606599 w 793148"/>
                <a:gd name="csY28" fmla="*/ 38743 h 547271"/>
                <a:gd name="csX29" fmla="*/ 638660 w 793148"/>
                <a:gd name="csY29" fmla="*/ 68254 h 547271"/>
                <a:gd name="csX30" fmla="*/ 665803 w 793148"/>
                <a:gd name="csY30" fmla="*/ 34189 h 547271"/>
                <a:gd name="csX31" fmla="*/ 692946 w 793148"/>
                <a:gd name="csY31" fmla="*/ 33 h 547271"/>
                <a:gd name="csX32" fmla="*/ 739034 w 793148"/>
                <a:gd name="csY32" fmla="*/ 51130 h 547271"/>
                <a:gd name="csX33" fmla="*/ 793228 w 793148"/>
                <a:gd name="csY33" fmla="*/ 50948 h 5472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793148" h="547271">
                  <a:moveTo>
                    <a:pt x="79" y="546712"/>
                  </a:moveTo>
                  <a:cubicBezTo>
                    <a:pt x="10281" y="536419"/>
                    <a:pt x="38425" y="554272"/>
                    <a:pt x="48717" y="543979"/>
                  </a:cubicBezTo>
                  <a:cubicBezTo>
                    <a:pt x="56004" y="536510"/>
                    <a:pt x="50995" y="518931"/>
                    <a:pt x="45621" y="500533"/>
                  </a:cubicBezTo>
                  <a:cubicBezTo>
                    <a:pt x="40247" y="482134"/>
                    <a:pt x="35146" y="464555"/>
                    <a:pt x="42524" y="457086"/>
                  </a:cubicBezTo>
                  <a:cubicBezTo>
                    <a:pt x="49628" y="449344"/>
                    <a:pt x="67481" y="453443"/>
                    <a:pt x="86061" y="457815"/>
                  </a:cubicBezTo>
                  <a:cubicBezTo>
                    <a:pt x="104733" y="462187"/>
                    <a:pt x="122586" y="466286"/>
                    <a:pt x="129690" y="458544"/>
                  </a:cubicBezTo>
                  <a:cubicBezTo>
                    <a:pt x="136612" y="450619"/>
                    <a:pt x="130692" y="433405"/>
                    <a:pt x="124407" y="415279"/>
                  </a:cubicBezTo>
                  <a:cubicBezTo>
                    <a:pt x="118123" y="397154"/>
                    <a:pt x="112202" y="379939"/>
                    <a:pt x="119124" y="372015"/>
                  </a:cubicBezTo>
                  <a:cubicBezTo>
                    <a:pt x="125865" y="363909"/>
                    <a:pt x="143808" y="367097"/>
                    <a:pt x="162662" y="370467"/>
                  </a:cubicBezTo>
                  <a:cubicBezTo>
                    <a:pt x="181516" y="373837"/>
                    <a:pt x="199551" y="377025"/>
                    <a:pt x="206291" y="369009"/>
                  </a:cubicBezTo>
                  <a:cubicBezTo>
                    <a:pt x="212758" y="360721"/>
                    <a:pt x="206017" y="343779"/>
                    <a:pt x="198822" y="326018"/>
                  </a:cubicBezTo>
                  <a:cubicBezTo>
                    <a:pt x="191626" y="308257"/>
                    <a:pt x="184795" y="291316"/>
                    <a:pt x="191353" y="283118"/>
                  </a:cubicBezTo>
                  <a:cubicBezTo>
                    <a:pt x="197729" y="274739"/>
                    <a:pt x="215854" y="277198"/>
                    <a:pt x="234800" y="279748"/>
                  </a:cubicBezTo>
                  <a:cubicBezTo>
                    <a:pt x="253836" y="282390"/>
                    <a:pt x="271961" y="284849"/>
                    <a:pt x="278337" y="276469"/>
                  </a:cubicBezTo>
                  <a:cubicBezTo>
                    <a:pt x="284713" y="268181"/>
                    <a:pt x="277608" y="251330"/>
                    <a:pt x="270140" y="233660"/>
                  </a:cubicBezTo>
                  <a:cubicBezTo>
                    <a:pt x="262580" y="216081"/>
                    <a:pt x="255475" y="199231"/>
                    <a:pt x="261851" y="190851"/>
                  </a:cubicBezTo>
                  <a:cubicBezTo>
                    <a:pt x="268500" y="182745"/>
                    <a:pt x="286535" y="185751"/>
                    <a:pt x="305480" y="188939"/>
                  </a:cubicBezTo>
                  <a:cubicBezTo>
                    <a:pt x="324334" y="192218"/>
                    <a:pt x="342368" y="195223"/>
                    <a:pt x="349017" y="187026"/>
                  </a:cubicBezTo>
                  <a:cubicBezTo>
                    <a:pt x="356395" y="179557"/>
                    <a:pt x="351477" y="161978"/>
                    <a:pt x="346194" y="143579"/>
                  </a:cubicBezTo>
                  <a:cubicBezTo>
                    <a:pt x="341002" y="125090"/>
                    <a:pt x="336084" y="107511"/>
                    <a:pt x="343461" y="100042"/>
                  </a:cubicBezTo>
                  <a:cubicBezTo>
                    <a:pt x="352023" y="93939"/>
                    <a:pt x="368600" y="101499"/>
                    <a:pt x="385997" y="109515"/>
                  </a:cubicBezTo>
                  <a:cubicBezTo>
                    <a:pt x="403485" y="117439"/>
                    <a:pt x="420062" y="125090"/>
                    <a:pt x="428624" y="118896"/>
                  </a:cubicBezTo>
                  <a:cubicBezTo>
                    <a:pt x="438187" y="114524"/>
                    <a:pt x="439827" y="96399"/>
                    <a:pt x="441557" y="77271"/>
                  </a:cubicBezTo>
                  <a:cubicBezTo>
                    <a:pt x="443288" y="58235"/>
                    <a:pt x="445019" y="40018"/>
                    <a:pt x="454582" y="35646"/>
                  </a:cubicBezTo>
                  <a:cubicBezTo>
                    <a:pt x="464692" y="32914"/>
                    <a:pt x="477626" y="45757"/>
                    <a:pt x="491197" y="59328"/>
                  </a:cubicBezTo>
                  <a:cubicBezTo>
                    <a:pt x="504769" y="72899"/>
                    <a:pt x="517703" y="85742"/>
                    <a:pt x="527813" y="83009"/>
                  </a:cubicBezTo>
                  <a:cubicBezTo>
                    <a:pt x="538196" y="81279"/>
                    <a:pt x="544572" y="64155"/>
                    <a:pt x="551130" y="46121"/>
                  </a:cubicBezTo>
                  <a:cubicBezTo>
                    <a:pt x="557779" y="28178"/>
                    <a:pt x="564064" y="11054"/>
                    <a:pt x="574447" y="9323"/>
                  </a:cubicBezTo>
                  <a:cubicBezTo>
                    <a:pt x="584922" y="8230"/>
                    <a:pt x="595487" y="23168"/>
                    <a:pt x="606599" y="38743"/>
                  </a:cubicBezTo>
                  <a:cubicBezTo>
                    <a:pt x="617620" y="54409"/>
                    <a:pt x="628186" y="69347"/>
                    <a:pt x="638660" y="68254"/>
                  </a:cubicBezTo>
                  <a:cubicBezTo>
                    <a:pt x="649135" y="67708"/>
                    <a:pt x="657332" y="51313"/>
                    <a:pt x="665803" y="34189"/>
                  </a:cubicBezTo>
                  <a:cubicBezTo>
                    <a:pt x="674365" y="16974"/>
                    <a:pt x="682471" y="671"/>
                    <a:pt x="692946" y="33"/>
                  </a:cubicBezTo>
                  <a:cubicBezTo>
                    <a:pt x="716354" y="19252"/>
                    <a:pt x="724551" y="51495"/>
                    <a:pt x="739034" y="51130"/>
                  </a:cubicBezTo>
                  <a:lnTo>
                    <a:pt x="793228" y="50948"/>
                  </a:lnTo>
                </a:path>
              </a:pathLst>
            </a:custGeom>
            <a:noFill/>
            <a:ln w="18566" cap="flat">
              <a:solidFill>
                <a:srgbClr val="FF9700"/>
              </a:solidFill>
              <a:prstDash val="solid"/>
              <a:miter/>
            </a:ln>
          </p:spPr>
          <p:txBody>
            <a:bodyPr/>
            <a:lstStyle/>
            <a:p>
              <a:endParaRPr lang="en-CH">
                <a:solidFill>
                  <a:srgbClr val="FF9700"/>
                </a:solidFill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DB0423C3-2220-45FB-29F6-BCDE16323F45}"/>
                </a:ext>
              </a:extLst>
            </p:cNvPr>
            <p:cNvSpPr/>
            <p:nvPr/>
          </p:nvSpPr>
          <p:spPr>
            <a:xfrm flipV="1">
              <a:off x="3109226" y="2890245"/>
              <a:ext cx="198287" cy="198287"/>
            </a:xfrm>
            <a:custGeom>
              <a:avLst/>
              <a:gdLst>
                <a:gd name="csX0" fmla="*/ 198366 w 198287"/>
                <a:gd name="csY0" fmla="*/ 99284 h 198287"/>
                <a:gd name="csX1" fmla="*/ 99268 w 198287"/>
                <a:gd name="csY1" fmla="*/ 198382 h 198287"/>
                <a:gd name="csX2" fmla="*/ 79 w 198287"/>
                <a:gd name="csY2" fmla="*/ 99284 h 198287"/>
                <a:gd name="csX3" fmla="*/ 99268 w 198287"/>
                <a:gd name="csY3" fmla="*/ 95 h 198287"/>
                <a:gd name="csX4" fmla="*/ 198366 w 198287"/>
                <a:gd name="csY4" fmla="*/ 99284 h 1982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98287" h="198287">
                  <a:moveTo>
                    <a:pt x="198366" y="99284"/>
                  </a:moveTo>
                  <a:cubicBezTo>
                    <a:pt x="198366" y="154025"/>
                    <a:pt x="154009" y="198382"/>
                    <a:pt x="99268" y="198382"/>
                  </a:cubicBezTo>
                  <a:cubicBezTo>
                    <a:pt x="44437" y="198382"/>
                    <a:pt x="79" y="154025"/>
                    <a:pt x="79" y="99284"/>
                  </a:cubicBezTo>
                  <a:cubicBezTo>
                    <a:pt x="79" y="44452"/>
                    <a:pt x="44437" y="95"/>
                    <a:pt x="99268" y="95"/>
                  </a:cubicBezTo>
                  <a:cubicBezTo>
                    <a:pt x="154009" y="95"/>
                    <a:pt x="198366" y="44452"/>
                    <a:pt x="198366" y="99284"/>
                  </a:cubicBezTo>
                  <a:close/>
                </a:path>
              </a:pathLst>
            </a:custGeom>
            <a:solidFill>
              <a:srgbClr val="FFFFFF"/>
            </a:solidFill>
            <a:ln w="18566" cap="flat">
              <a:solidFill>
                <a:srgbClr val="FF9700"/>
              </a:solidFill>
              <a:prstDash val="solid"/>
              <a:miter/>
            </a:ln>
          </p:spPr>
          <p:txBody>
            <a:bodyPr/>
            <a:lstStyle/>
            <a:p>
              <a:endParaRPr lang="en-CH">
                <a:solidFill>
                  <a:srgbClr val="FF9700"/>
                </a:solidFill>
              </a:endParaRPr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6A48BAEA-ADB4-2DA9-5D51-D8BAE7ADCEFE}"/>
                </a:ext>
              </a:extLst>
            </p:cNvPr>
            <p:cNvSpPr/>
            <p:nvPr/>
          </p:nvSpPr>
          <p:spPr>
            <a:xfrm flipV="1">
              <a:off x="3135640" y="2916659"/>
              <a:ext cx="145459" cy="145459"/>
            </a:xfrm>
            <a:custGeom>
              <a:avLst/>
              <a:gdLst>
                <a:gd name="csX0" fmla="*/ 79 w 145459"/>
                <a:gd name="csY0" fmla="*/ 95 h 145459"/>
                <a:gd name="csX1" fmla="*/ 145538 w 145459"/>
                <a:gd name="csY1" fmla="*/ 145554 h 1454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145459" h="145459">
                  <a:moveTo>
                    <a:pt x="79" y="95"/>
                  </a:moveTo>
                  <a:lnTo>
                    <a:pt x="145538" y="145554"/>
                  </a:lnTo>
                </a:path>
              </a:pathLst>
            </a:custGeom>
            <a:noFill/>
            <a:ln w="18566" cap="flat">
              <a:solidFill>
                <a:srgbClr val="FF9700"/>
              </a:solidFill>
              <a:prstDash val="solid"/>
              <a:miter/>
            </a:ln>
          </p:spPr>
          <p:txBody>
            <a:bodyPr/>
            <a:lstStyle/>
            <a:p>
              <a:endParaRPr lang="en-CH">
                <a:solidFill>
                  <a:srgbClr val="FF9700"/>
                </a:solidFill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8D27A9E-27D1-DF38-8C4B-0CE469C2B2A6}"/>
                </a:ext>
              </a:extLst>
            </p:cNvPr>
            <p:cNvSpPr/>
            <p:nvPr/>
          </p:nvSpPr>
          <p:spPr>
            <a:xfrm flipV="1">
              <a:off x="3135640" y="2916659"/>
              <a:ext cx="145459" cy="145459"/>
            </a:xfrm>
            <a:custGeom>
              <a:avLst/>
              <a:gdLst>
                <a:gd name="csX0" fmla="*/ 79 w 145459"/>
                <a:gd name="csY0" fmla="*/ 145554 h 145459"/>
                <a:gd name="csX1" fmla="*/ 145538 w 145459"/>
                <a:gd name="csY1" fmla="*/ 95 h 1454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145459" h="145459">
                  <a:moveTo>
                    <a:pt x="79" y="145554"/>
                  </a:moveTo>
                  <a:lnTo>
                    <a:pt x="145538" y="95"/>
                  </a:lnTo>
                </a:path>
              </a:pathLst>
            </a:custGeom>
            <a:noFill/>
            <a:ln w="18566" cap="flat">
              <a:solidFill>
                <a:srgbClr val="FF9700"/>
              </a:solidFill>
              <a:prstDash val="solid"/>
              <a:miter/>
            </a:ln>
          </p:spPr>
          <p:txBody>
            <a:bodyPr/>
            <a:lstStyle/>
            <a:p>
              <a:endParaRPr lang="en-CH">
                <a:solidFill>
                  <a:srgbClr val="FF9700"/>
                </a:solidFill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DC8FEFEF-0EBF-79D5-5505-706795CE10C1}"/>
                </a:ext>
              </a:extLst>
            </p:cNvPr>
            <p:cNvSpPr/>
            <p:nvPr/>
          </p:nvSpPr>
          <p:spPr>
            <a:xfrm flipV="1">
              <a:off x="3010128" y="1799620"/>
              <a:ext cx="396574" cy="396574"/>
            </a:xfrm>
            <a:custGeom>
              <a:avLst/>
              <a:gdLst>
                <a:gd name="csX0" fmla="*/ 396654 w 396574"/>
                <a:gd name="csY0" fmla="*/ 198297 h 396574"/>
                <a:gd name="csX1" fmla="*/ 198366 w 396574"/>
                <a:gd name="csY1" fmla="*/ 396584 h 396574"/>
                <a:gd name="csX2" fmla="*/ 79 w 396574"/>
                <a:gd name="csY2" fmla="*/ 198297 h 396574"/>
                <a:gd name="csX3" fmla="*/ 198366 w 396574"/>
                <a:gd name="csY3" fmla="*/ 10 h 396574"/>
                <a:gd name="csX4" fmla="*/ 396654 w 396574"/>
                <a:gd name="csY4" fmla="*/ 198297 h 3965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96574" h="396574">
                  <a:moveTo>
                    <a:pt x="396654" y="198297"/>
                  </a:moveTo>
                  <a:cubicBezTo>
                    <a:pt x="396654" y="307778"/>
                    <a:pt x="307848" y="396584"/>
                    <a:pt x="198366" y="396584"/>
                  </a:cubicBezTo>
                  <a:cubicBezTo>
                    <a:pt x="88794" y="396584"/>
                    <a:pt x="79" y="307778"/>
                    <a:pt x="79" y="198297"/>
                  </a:cubicBezTo>
                  <a:cubicBezTo>
                    <a:pt x="79" y="88724"/>
                    <a:pt x="88794" y="10"/>
                    <a:pt x="198366" y="10"/>
                  </a:cubicBezTo>
                  <a:cubicBezTo>
                    <a:pt x="307848" y="10"/>
                    <a:pt x="396654" y="88724"/>
                    <a:pt x="396654" y="198297"/>
                  </a:cubicBezTo>
                  <a:close/>
                </a:path>
              </a:pathLst>
            </a:custGeom>
            <a:solidFill>
              <a:srgbClr val="FF9700"/>
            </a:solidFill>
            <a:ln w="18566" cap="flat">
              <a:solidFill>
                <a:srgbClr val="FF9700"/>
              </a:solidFill>
              <a:prstDash val="solid"/>
              <a:miter/>
            </a:ln>
          </p:spPr>
          <p:txBody>
            <a:bodyPr/>
            <a:lstStyle/>
            <a:p>
              <a:endParaRPr lang="en-CH">
                <a:solidFill>
                  <a:srgbClr val="FF9700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7873474-D0E1-5060-FA0A-98A8D8FACDC1}"/>
              </a:ext>
            </a:extLst>
          </p:cNvPr>
          <p:cNvGrpSpPr/>
          <p:nvPr/>
        </p:nvGrpSpPr>
        <p:grpSpPr>
          <a:xfrm>
            <a:off x="3697953" y="5873101"/>
            <a:ext cx="2344478" cy="612540"/>
            <a:chOff x="5764085" y="893306"/>
            <a:chExt cx="7588912" cy="1982749"/>
          </a:xfrm>
        </p:grpSpPr>
        <p:sp>
          <p:nvSpPr>
            <p:cNvPr id="9" name="Arc 8">
              <a:extLst>
                <a:ext uri="{FF2B5EF4-FFF2-40B4-BE49-F238E27FC236}">
                  <a16:creationId xmlns:a16="http://schemas.microsoft.com/office/drawing/2014/main" id="{7C7162C8-E053-5F04-8158-1105083EA7BB}"/>
                </a:ext>
              </a:extLst>
            </p:cNvPr>
            <p:cNvSpPr/>
            <p:nvPr/>
          </p:nvSpPr>
          <p:spPr>
            <a:xfrm flipH="1">
              <a:off x="7581105" y="893306"/>
              <a:ext cx="5771892" cy="1982749"/>
            </a:xfrm>
            <a:prstGeom prst="arc">
              <a:avLst>
                <a:gd name="adj1" fmla="val 5245099"/>
                <a:gd name="adj2" fmla="val 9075081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BE6F3444-4779-965C-3DFE-7BE991D815A0}"/>
                </a:ext>
              </a:extLst>
            </p:cNvPr>
            <p:cNvSpPr/>
            <p:nvPr/>
          </p:nvSpPr>
          <p:spPr>
            <a:xfrm>
              <a:off x="5764085" y="893306"/>
              <a:ext cx="5771892" cy="1982749"/>
            </a:xfrm>
            <a:prstGeom prst="arc">
              <a:avLst>
                <a:gd name="adj1" fmla="val 5245099"/>
                <a:gd name="adj2" fmla="val 9143898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52B52BA2-41BD-7D44-E447-D403486B05F2}"/>
                </a:ext>
              </a:extLst>
            </p:cNvPr>
            <p:cNvSpPr/>
            <p:nvPr/>
          </p:nvSpPr>
          <p:spPr>
            <a:xfrm>
              <a:off x="6853557" y="893306"/>
              <a:ext cx="3354056" cy="1982749"/>
            </a:xfrm>
            <a:prstGeom prst="arc">
              <a:avLst>
                <a:gd name="adj1" fmla="val 21593123"/>
                <a:gd name="adj2" fmla="val 5646891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9CFB108-F70A-3424-C238-52477B239A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23069" y="1430546"/>
              <a:ext cx="849057" cy="8603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359AEF34-73F7-DD13-9536-7C954C619747}"/>
                </a:ext>
              </a:extLst>
            </p:cNvPr>
            <p:cNvSpPr/>
            <p:nvPr/>
          </p:nvSpPr>
          <p:spPr>
            <a:xfrm>
              <a:off x="8681862" y="1091660"/>
              <a:ext cx="1525750" cy="1545953"/>
            </a:xfrm>
            <a:prstGeom prst="arc">
              <a:avLst>
                <a:gd name="adj1" fmla="val 10273792"/>
                <a:gd name="adj2" fmla="val 85635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6A7F3A9C-9A13-318F-45E2-D4A783B039BD}"/>
                </a:ext>
              </a:extLst>
            </p:cNvPr>
            <p:cNvSpPr/>
            <p:nvPr/>
          </p:nvSpPr>
          <p:spPr>
            <a:xfrm flipH="1">
              <a:off x="8681862" y="893306"/>
              <a:ext cx="3354056" cy="1982749"/>
            </a:xfrm>
            <a:prstGeom prst="arc">
              <a:avLst>
                <a:gd name="adj1" fmla="val 21593123"/>
                <a:gd name="adj2" fmla="val 5646891"/>
              </a:avLst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7F0E05C6-7163-83C9-95E0-9D94B86F4F34}"/>
              </a:ext>
            </a:extLst>
          </p:cNvPr>
          <p:cNvSpPr/>
          <p:nvPr/>
        </p:nvSpPr>
        <p:spPr>
          <a:xfrm flipH="1">
            <a:off x="9120153" y="3165747"/>
            <a:ext cx="1166738" cy="484822"/>
          </a:xfrm>
          <a:custGeom>
            <a:avLst/>
            <a:gdLst>
              <a:gd name="connsiteX0" fmla="*/ 0 w 11842009"/>
              <a:gd name="connsiteY0" fmla="*/ 3107575 h 5273844"/>
              <a:gd name="connsiteX1" fmla="*/ 725621 w 11842009"/>
              <a:gd name="connsiteY1" fmla="*/ 2387854 h 5273844"/>
              <a:gd name="connsiteX2" fmla="*/ 1439443 w 11842009"/>
              <a:gd name="connsiteY2" fmla="*/ 3107575 h 5273844"/>
              <a:gd name="connsiteX3" fmla="*/ 2159164 w 11842009"/>
              <a:gd name="connsiteY3" fmla="*/ 2387854 h 5273844"/>
              <a:gd name="connsiteX4" fmla="*/ 2878885 w 11842009"/>
              <a:gd name="connsiteY4" fmla="*/ 3107575 h 5273844"/>
              <a:gd name="connsiteX5" fmla="*/ 3604506 w 11842009"/>
              <a:gd name="connsiteY5" fmla="*/ 2387854 h 5273844"/>
              <a:gd name="connsiteX6" fmla="*/ 4318328 w 11842009"/>
              <a:gd name="connsiteY6" fmla="*/ 3107575 h 5273844"/>
              <a:gd name="connsiteX7" fmla="*/ 5038049 w 11842009"/>
              <a:gd name="connsiteY7" fmla="*/ 2387854 h 5273844"/>
              <a:gd name="connsiteX8" fmla="*/ 5757771 w 11842009"/>
              <a:gd name="connsiteY8" fmla="*/ 3107575 h 5273844"/>
              <a:gd name="connsiteX9" fmla="*/ 6483391 w 11842009"/>
              <a:gd name="connsiteY9" fmla="*/ 2393753 h 5273844"/>
              <a:gd name="connsiteX10" fmla="*/ 7185414 w 11842009"/>
              <a:gd name="connsiteY10" fmla="*/ 3461536 h 5273844"/>
              <a:gd name="connsiteX11" fmla="*/ 7916934 w 11842009"/>
              <a:gd name="connsiteY11" fmla="*/ 1827415 h 5273844"/>
              <a:gd name="connsiteX12" fmla="*/ 8648454 w 11842009"/>
              <a:gd name="connsiteY12" fmla="*/ 5254940 h 5273844"/>
              <a:gd name="connsiteX13" fmla="*/ 9391773 w 11842009"/>
              <a:gd name="connsiteY13" fmla="*/ 10414 h 5273844"/>
              <a:gd name="connsiteX14" fmla="*/ 9763432 w 11842009"/>
              <a:gd name="connsiteY14" fmla="*/ 3862693 h 5273844"/>
              <a:gd name="connsiteX15" fmla="*/ 10105595 w 11842009"/>
              <a:gd name="connsiteY15" fmla="*/ 2204974 h 5273844"/>
              <a:gd name="connsiteX16" fmla="*/ 10400563 w 11842009"/>
              <a:gd name="connsiteY16" fmla="*/ 3013185 h 5273844"/>
              <a:gd name="connsiteX17" fmla="*/ 10571644 w 11842009"/>
              <a:gd name="connsiteY17" fmla="*/ 2564835 h 5273844"/>
              <a:gd name="connsiteX18" fmla="*/ 10748625 w 11842009"/>
              <a:gd name="connsiteY18" fmla="*/ 2877500 h 5273844"/>
              <a:gd name="connsiteX19" fmla="*/ 10878411 w 11842009"/>
              <a:gd name="connsiteY19" fmla="*/ 2718218 h 5273844"/>
              <a:gd name="connsiteX20" fmla="*/ 11067190 w 11842009"/>
              <a:gd name="connsiteY20" fmla="*/ 2777211 h 5273844"/>
              <a:gd name="connsiteX21" fmla="*/ 11255969 w 11842009"/>
              <a:gd name="connsiteY21" fmla="*/ 2741815 h 5273844"/>
              <a:gd name="connsiteX22" fmla="*/ 11786911 w 11842009"/>
              <a:gd name="connsiteY22" fmla="*/ 2741815 h 5273844"/>
              <a:gd name="connsiteX23" fmla="*/ 11798710 w 11842009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226083 w 11342471"/>
              <a:gd name="connsiteY0" fmla="*/ 2387854 h 5273844"/>
              <a:gd name="connsiteX1" fmla="*/ 29015 w 11342471"/>
              <a:gd name="connsiteY1" fmla="*/ 2499485 h 5273844"/>
              <a:gd name="connsiteX2" fmla="*/ 939905 w 11342471"/>
              <a:gd name="connsiteY2" fmla="*/ 3107575 h 5273844"/>
              <a:gd name="connsiteX3" fmla="*/ 1659626 w 11342471"/>
              <a:gd name="connsiteY3" fmla="*/ 2387854 h 5273844"/>
              <a:gd name="connsiteX4" fmla="*/ 2379347 w 11342471"/>
              <a:gd name="connsiteY4" fmla="*/ 3107575 h 5273844"/>
              <a:gd name="connsiteX5" fmla="*/ 3104968 w 11342471"/>
              <a:gd name="connsiteY5" fmla="*/ 2387854 h 5273844"/>
              <a:gd name="connsiteX6" fmla="*/ 3818790 w 11342471"/>
              <a:gd name="connsiteY6" fmla="*/ 3107575 h 5273844"/>
              <a:gd name="connsiteX7" fmla="*/ 4538511 w 11342471"/>
              <a:gd name="connsiteY7" fmla="*/ 2387854 h 5273844"/>
              <a:gd name="connsiteX8" fmla="*/ 5258233 w 11342471"/>
              <a:gd name="connsiteY8" fmla="*/ 3107575 h 5273844"/>
              <a:gd name="connsiteX9" fmla="*/ 5983853 w 11342471"/>
              <a:gd name="connsiteY9" fmla="*/ 2393753 h 5273844"/>
              <a:gd name="connsiteX10" fmla="*/ 6685876 w 11342471"/>
              <a:gd name="connsiteY10" fmla="*/ 3461536 h 5273844"/>
              <a:gd name="connsiteX11" fmla="*/ 7417396 w 11342471"/>
              <a:gd name="connsiteY11" fmla="*/ 1827415 h 5273844"/>
              <a:gd name="connsiteX12" fmla="*/ 8148916 w 11342471"/>
              <a:gd name="connsiteY12" fmla="*/ 5254940 h 5273844"/>
              <a:gd name="connsiteX13" fmla="*/ 8892235 w 11342471"/>
              <a:gd name="connsiteY13" fmla="*/ 10414 h 5273844"/>
              <a:gd name="connsiteX14" fmla="*/ 9263894 w 11342471"/>
              <a:gd name="connsiteY14" fmla="*/ 3862693 h 5273844"/>
              <a:gd name="connsiteX15" fmla="*/ 9606057 w 11342471"/>
              <a:gd name="connsiteY15" fmla="*/ 2204974 h 5273844"/>
              <a:gd name="connsiteX16" fmla="*/ 9901025 w 11342471"/>
              <a:gd name="connsiteY16" fmla="*/ 3013185 h 5273844"/>
              <a:gd name="connsiteX17" fmla="*/ 10072106 w 11342471"/>
              <a:gd name="connsiteY17" fmla="*/ 2564835 h 5273844"/>
              <a:gd name="connsiteX18" fmla="*/ 10249087 w 11342471"/>
              <a:gd name="connsiteY18" fmla="*/ 2877500 h 5273844"/>
              <a:gd name="connsiteX19" fmla="*/ 10378873 w 11342471"/>
              <a:gd name="connsiteY19" fmla="*/ 2718218 h 5273844"/>
              <a:gd name="connsiteX20" fmla="*/ 10567652 w 11342471"/>
              <a:gd name="connsiteY20" fmla="*/ 2777211 h 5273844"/>
              <a:gd name="connsiteX21" fmla="*/ 10756431 w 11342471"/>
              <a:gd name="connsiteY21" fmla="*/ 2741815 h 5273844"/>
              <a:gd name="connsiteX22" fmla="*/ 11287373 w 11342471"/>
              <a:gd name="connsiteY22" fmla="*/ 2741815 h 5273844"/>
              <a:gd name="connsiteX23" fmla="*/ 11299172 w 11342471"/>
              <a:gd name="connsiteY23" fmla="*/ 2753614 h 5273844"/>
              <a:gd name="connsiteX0" fmla="*/ -2 w 11116386"/>
              <a:gd name="connsiteY0" fmla="*/ 2387854 h 5273844"/>
              <a:gd name="connsiteX1" fmla="*/ 713820 w 11116386"/>
              <a:gd name="connsiteY1" fmla="*/ 3107575 h 5273844"/>
              <a:gd name="connsiteX2" fmla="*/ 1433541 w 11116386"/>
              <a:gd name="connsiteY2" fmla="*/ 2387854 h 5273844"/>
              <a:gd name="connsiteX3" fmla="*/ 2153262 w 11116386"/>
              <a:gd name="connsiteY3" fmla="*/ 3107575 h 5273844"/>
              <a:gd name="connsiteX4" fmla="*/ 2878883 w 11116386"/>
              <a:gd name="connsiteY4" fmla="*/ 2387854 h 5273844"/>
              <a:gd name="connsiteX5" fmla="*/ 3592705 w 11116386"/>
              <a:gd name="connsiteY5" fmla="*/ 3107575 h 5273844"/>
              <a:gd name="connsiteX6" fmla="*/ 4312426 w 11116386"/>
              <a:gd name="connsiteY6" fmla="*/ 2387854 h 5273844"/>
              <a:gd name="connsiteX7" fmla="*/ 5032148 w 11116386"/>
              <a:gd name="connsiteY7" fmla="*/ 3107575 h 5273844"/>
              <a:gd name="connsiteX8" fmla="*/ 5757768 w 11116386"/>
              <a:gd name="connsiteY8" fmla="*/ 2393753 h 5273844"/>
              <a:gd name="connsiteX9" fmla="*/ 6459791 w 11116386"/>
              <a:gd name="connsiteY9" fmla="*/ 3461536 h 5273844"/>
              <a:gd name="connsiteX10" fmla="*/ 7191311 w 11116386"/>
              <a:gd name="connsiteY10" fmla="*/ 1827415 h 5273844"/>
              <a:gd name="connsiteX11" fmla="*/ 7922831 w 11116386"/>
              <a:gd name="connsiteY11" fmla="*/ 5254940 h 5273844"/>
              <a:gd name="connsiteX12" fmla="*/ 8666150 w 11116386"/>
              <a:gd name="connsiteY12" fmla="*/ 10414 h 5273844"/>
              <a:gd name="connsiteX13" fmla="*/ 9037809 w 11116386"/>
              <a:gd name="connsiteY13" fmla="*/ 3862693 h 5273844"/>
              <a:gd name="connsiteX14" fmla="*/ 9379972 w 11116386"/>
              <a:gd name="connsiteY14" fmla="*/ 2204974 h 5273844"/>
              <a:gd name="connsiteX15" fmla="*/ 9674940 w 11116386"/>
              <a:gd name="connsiteY15" fmla="*/ 3013185 h 5273844"/>
              <a:gd name="connsiteX16" fmla="*/ 9846021 w 11116386"/>
              <a:gd name="connsiteY16" fmla="*/ 2564835 h 5273844"/>
              <a:gd name="connsiteX17" fmla="*/ 10023002 w 11116386"/>
              <a:gd name="connsiteY17" fmla="*/ 2877500 h 5273844"/>
              <a:gd name="connsiteX18" fmla="*/ 10152788 w 11116386"/>
              <a:gd name="connsiteY18" fmla="*/ 2718218 h 5273844"/>
              <a:gd name="connsiteX19" fmla="*/ 10341567 w 11116386"/>
              <a:gd name="connsiteY19" fmla="*/ 2777211 h 5273844"/>
              <a:gd name="connsiteX20" fmla="*/ 10530346 w 11116386"/>
              <a:gd name="connsiteY20" fmla="*/ 2741815 h 5273844"/>
              <a:gd name="connsiteX21" fmla="*/ 11061288 w 11116386"/>
              <a:gd name="connsiteY21" fmla="*/ 2741815 h 5273844"/>
              <a:gd name="connsiteX22" fmla="*/ 11073087 w 11116386"/>
              <a:gd name="connsiteY22" fmla="*/ 2753614 h 5273844"/>
              <a:gd name="connsiteX0" fmla="*/ -3 w 10402563"/>
              <a:gd name="connsiteY0" fmla="*/ 3107575 h 5273844"/>
              <a:gd name="connsiteX1" fmla="*/ 719718 w 10402563"/>
              <a:gd name="connsiteY1" fmla="*/ 2387854 h 5273844"/>
              <a:gd name="connsiteX2" fmla="*/ 1439439 w 10402563"/>
              <a:gd name="connsiteY2" fmla="*/ 3107575 h 5273844"/>
              <a:gd name="connsiteX3" fmla="*/ 2165060 w 10402563"/>
              <a:gd name="connsiteY3" fmla="*/ 2387854 h 5273844"/>
              <a:gd name="connsiteX4" fmla="*/ 2878882 w 10402563"/>
              <a:gd name="connsiteY4" fmla="*/ 3107575 h 5273844"/>
              <a:gd name="connsiteX5" fmla="*/ 3598603 w 10402563"/>
              <a:gd name="connsiteY5" fmla="*/ 2387854 h 5273844"/>
              <a:gd name="connsiteX6" fmla="*/ 4318325 w 10402563"/>
              <a:gd name="connsiteY6" fmla="*/ 3107575 h 5273844"/>
              <a:gd name="connsiteX7" fmla="*/ 5043945 w 10402563"/>
              <a:gd name="connsiteY7" fmla="*/ 2393753 h 5273844"/>
              <a:gd name="connsiteX8" fmla="*/ 5745968 w 10402563"/>
              <a:gd name="connsiteY8" fmla="*/ 3461536 h 5273844"/>
              <a:gd name="connsiteX9" fmla="*/ 6477488 w 10402563"/>
              <a:gd name="connsiteY9" fmla="*/ 1827415 h 5273844"/>
              <a:gd name="connsiteX10" fmla="*/ 7209008 w 10402563"/>
              <a:gd name="connsiteY10" fmla="*/ 5254940 h 5273844"/>
              <a:gd name="connsiteX11" fmla="*/ 7952327 w 10402563"/>
              <a:gd name="connsiteY11" fmla="*/ 10414 h 5273844"/>
              <a:gd name="connsiteX12" fmla="*/ 8323986 w 10402563"/>
              <a:gd name="connsiteY12" fmla="*/ 3862693 h 5273844"/>
              <a:gd name="connsiteX13" fmla="*/ 8666149 w 10402563"/>
              <a:gd name="connsiteY13" fmla="*/ 2204974 h 5273844"/>
              <a:gd name="connsiteX14" fmla="*/ 8961117 w 10402563"/>
              <a:gd name="connsiteY14" fmla="*/ 3013185 h 5273844"/>
              <a:gd name="connsiteX15" fmla="*/ 9132198 w 10402563"/>
              <a:gd name="connsiteY15" fmla="*/ 2564835 h 5273844"/>
              <a:gd name="connsiteX16" fmla="*/ 9309179 w 10402563"/>
              <a:gd name="connsiteY16" fmla="*/ 2877500 h 5273844"/>
              <a:gd name="connsiteX17" fmla="*/ 9438965 w 10402563"/>
              <a:gd name="connsiteY17" fmla="*/ 2718218 h 5273844"/>
              <a:gd name="connsiteX18" fmla="*/ 9627744 w 10402563"/>
              <a:gd name="connsiteY18" fmla="*/ 2777211 h 5273844"/>
              <a:gd name="connsiteX19" fmla="*/ 9816523 w 10402563"/>
              <a:gd name="connsiteY19" fmla="*/ 2741815 h 5273844"/>
              <a:gd name="connsiteX20" fmla="*/ 10347465 w 10402563"/>
              <a:gd name="connsiteY20" fmla="*/ 2741815 h 5273844"/>
              <a:gd name="connsiteX21" fmla="*/ 10359264 w 10402563"/>
              <a:gd name="connsiteY21" fmla="*/ 2753614 h 5273844"/>
              <a:gd name="connsiteX0" fmla="*/ -2 w 9682843"/>
              <a:gd name="connsiteY0" fmla="*/ 2387854 h 5273844"/>
              <a:gd name="connsiteX1" fmla="*/ 719719 w 9682843"/>
              <a:gd name="connsiteY1" fmla="*/ 3107575 h 5273844"/>
              <a:gd name="connsiteX2" fmla="*/ 1445340 w 9682843"/>
              <a:gd name="connsiteY2" fmla="*/ 2387854 h 5273844"/>
              <a:gd name="connsiteX3" fmla="*/ 2159162 w 9682843"/>
              <a:gd name="connsiteY3" fmla="*/ 3107575 h 5273844"/>
              <a:gd name="connsiteX4" fmla="*/ 2878883 w 9682843"/>
              <a:gd name="connsiteY4" fmla="*/ 2387854 h 5273844"/>
              <a:gd name="connsiteX5" fmla="*/ 3598605 w 9682843"/>
              <a:gd name="connsiteY5" fmla="*/ 3107575 h 5273844"/>
              <a:gd name="connsiteX6" fmla="*/ 4324225 w 9682843"/>
              <a:gd name="connsiteY6" fmla="*/ 2393753 h 5273844"/>
              <a:gd name="connsiteX7" fmla="*/ 5026248 w 9682843"/>
              <a:gd name="connsiteY7" fmla="*/ 3461536 h 5273844"/>
              <a:gd name="connsiteX8" fmla="*/ 5757768 w 9682843"/>
              <a:gd name="connsiteY8" fmla="*/ 1827415 h 5273844"/>
              <a:gd name="connsiteX9" fmla="*/ 6489288 w 9682843"/>
              <a:gd name="connsiteY9" fmla="*/ 5254940 h 5273844"/>
              <a:gd name="connsiteX10" fmla="*/ 7232607 w 9682843"/>
              <a:gd name="connsiteY10" fmla="*/ 10414 h 5273844"/>
              <a:gd name="connsiteX11" fmla="*/ 7604266 w 9682843"/>
              <a:gd name="connsiteY11" fmla="*/ 3862693 h 5273844"/>
              <a:gd name="connsiteX12" fmla="*/ 7946429 w 9682843"/>
              <a:gd name="connsiteY12" fmla="*/ 2204974 h 5273844"/>
              <a:gd name="connsiteX13" fmla="*/ 8241397 w 9682843"/>
              <a:gd name="connsiteY13" fmla="*/ 3013185 h 5273844"/>
              <a:gd name="connsiteX14" fmla="*/ 8412478 w 9682843"/>
              <a:gd name="connsiteY14" fmla="*/ 2564835 h 5273844"/>
              <a:gd name="connsiteX15" fmla="*/ 8589459 w 9682843"/>
              <a:gd name="connsiteY15" fmla="*/ 2877500 h 5273844"/>
              <a:gd name="connsiteX16" fmla="*/ 8719245 w 9682843"/>
              <a:gd name="connsiteY16" fmla="*/ 2718218 h 5273844"/>
              <a:gd name="connsiteX17" fmla="*/ 8908024 w 9682843"/>
              <a:gd name="connsiteY17" fmla="*/ 2777211 h 5273844"/>
              <a:gd name="connsiteX18" fmla="*/ 9096803 w 9682843"/>
              <a:gd name="connsiteY18" fmla="*/ 2741815 h 5273844"/>
              <a:gd name="connsiteX19" fmla="*/ 9627745 w 9682843"/>
              <a:gd name="connsiteY19" fmla="*/ 2741815 h 5273844"/>
              <a:gd name="connsiteX20" fmla="*/ 9639544 w 9682843"/>
              <a:gd name="connsiteY20" fmla="*/ 2753614 h 5273844"/>
              <a:gd name="connsiteX0" fmla="*/ -1 w 8963123"/>
              <a:gd name="connsiteY0" fmla="*/ 3107575 h 5273844"/>
              <a:gd name="connsiteX1" fmla="*/ 725620 w 8963123"/>
              <a:gd name="connsiteY1" fmla="*/ 2387854 h 5273844"/>
              <a:gd name="connsiteX2" fmla="*/ 1439442 w 8963123"/>
              <a:gd name="connsiteY2" fmla="*/ 3107575 h 5273844"/>
              <a:gd name="connsiteX3" fmla="*/ 2159163 w 8963123"/>
              <a:gd name="connsiteY3" fmla="*/ 2387854 h 5273844"/>
              <a:gd name="connsiteX4" fmla="*/ 2878885 w 8963123"/>
              <a:gd name="connsiteY4" fmla="*/ 3107575 h 5273844"/>
              <a:gd name="connsiteX5" fmla="*/ 3604505 w 8963123"/>
              <a:gd name="connsiteY5" fmla="*/ 2393753 h 5273844"/>
              <a:gd name="connsiteX6" fmla="*/ 4306528 w 8963123"/>
              <a:gd name="connsiteY6" fmla="*/ 3461536 h 5273844"/>
              <a:gd name="connsiteX7" fmla="*/ 5038048 w 8963123"/>
              <a:gd name="connsiteY7" fmla="*/ 1827415 h 5273844"/>
              <a:gd name="connsiteX8" fmla="*/ 5769568 w 8963123"/>
              <a:gd name="connsiteY8" fmla="*/ 5254940 h 5273844"/>
              <a:gd name="connsiteX9" fmla="*/ 6512887 w 8963123"/>
              <a:gd name="connsiteY9" fmla="*/ 10414 h 5273844"/>
              <a:gd name="connsiteX10" fmla="*/ 6884546 w 8963123"/>
              <a:gd name="connsiteY10" fmla="*/ 3862693 h 5273844"/>
              <a:gd name="connsiteX11" fmla="*/ 7226709 w 8963123"/>
              <a:gd name="connsiteY11" fmla="*/ 2204974 h 5273844"/>
              <a:gd name="connsiteX12" fmla="*/ 7521677 w 8963123"/>
              <a:gd name="connsiteY12" fmla="*/ 3013185 h 5273844"/>
              <a:gd name="connsiteX13" fmla="*/ 7692758 w 8963123"/>
              <a:gd name="connsiteY13" fmla="*/ 2564835 h 5273844"/>
              <a:gd name="connsiteX14" fmla="*/ 7869739 w 8963123"/>
              <a:gd name="connsiteY14" fmla="*/ 2877500 h 5273844"/>
              <a:gd name="connsiteX15" fmla="*/ 7999525 w 8963123"/>
              <a:gd name="connsiteY15" fmla="*/ 2718218 h 5273844"/>
              <a:gd name="connsiteX16" fmla="*/ 8188304 w 8963123"/>
              <a:gd name="connsiteY16" fmla="*/ 2777211 h 5273844"/>
              <a:gd name="connsiteX17" fmla="*/ 8377083 w 8963123"/>
              <a:gd name="connsiteY17" fmla="*/ 2741815 h 5273844"/>
              <a:gd name="connsiteX18" fmla="*/ 8908025 w 8963123"/>
              <a:gd name="connsiteY18" fmla="*/ 2741815 h 5273844"/>
              <a:gd name="connsiteX19" fmla="*/ 8919824 w 8963123"/>
              <a:gd name="connsiteY19" fmla="*/ 2753614 h 5273844"/>
              <a:gd name="connsiteX0" fmla="*/ -1 w 8963123"/>
              <a:gd name="connsiteY0" fmla="*/ 3097164 h 3899340"/>
              <a:gd name="connsiteX1" fmla="*/ 725620 w 8963123"/>
              <a:gd name="connsiteY1" fmla="*/ 2377443 h 3899340"/>
              <a:gd name="connsiteX2" fmla="*/ 1439442 w 8963123"/>
              <a:gd name="connsiteY2" fmla="*/ 3097164 h 3899340"/>
              <a:gd name="connsiteX3" fmla="*/ 2159163 w 8963123"/>
              <a:gd name="connsiteY3" fmla="*/ 2377443 h 3899340"/>
              <a:gd name="connsiteX4" fmla="*/ 2878885 w 8963123"/>
              <a:gd name="connsiteY4" fmla="*/ 3097164 h 3899340"/>
              <a:gd name="connsiteX5" fmla="*/ 3604505 w 8963123"/>
              <a:gd name="connsiteY5" fmla="*/ 2383342 h 3899340"/>
              <a:gd name="connsiteX6" fmla="*/ 4306528 w 8963123"/>
              <a:gd name="connsiteY6" fmla="*/ 3451125 h 3899340"/>
              <a:gd name="connsiteX7" fmla="*/ 5038048 w 8963123"/>
              <a:gd name="connsiteY7" fmla="*/ 1817004 h 3899340"/>
              <a:gd name="connsiteX8" fmla="*/ 5795191 w 8963123"/>
              <a:gd name="connsiteY8" fmla="*/ 3868634 h 3899340"/>
              <a:gd name="connsiteX9" fmla="*/ 6512887 w 8963123"/>
              <a:gd name="connsiteY9" fmla="*/ 3 h 3899340"/>
              <a:gd name="connsiteX10" fmla="*/ 6884546 w 8963123"/>
              <a:gd name="connsiteY10" fmla="*/ 3852282 h 3899340"/>
              <a:gd name="connsiteX11" fmla="*/ 7226709 w 8963123"/>
              <a:gd name="connsiteY11" fmla="*/ 2194563 h 3899340"/>
              <a:gd name="connsiteX12" fmla="*/ 7521677 w 8963123"/>
              <a:gd name="connsiteY12" fmla="*/ 3002774 h 3899340"/>
              <a:gd name="connsiteX13" fmla="*/ 7692758 w 8963123"/>
              <a:gd name="connsiteY13" fmla="*/ 2554424 h 3899340"/>
              <a:gd name="connsiteX14" fmla="*/ 7869739 w 8963123"/>
              <a:gd name="connsiteY14" fmla="*/ 2867089 h 3899340"/>
              <a:gd name="connsiteX15" fmla="*/ 7999525 w 8963123"/>
              <a:gd name="connsiteY15" fmla="*/ 2707807 h 3899340"/>
              <a:gd name="connsiteX16" fmla="*/ 8188304 w 8963123"/>
              <a:gd name="connsiteY16" fmla="*/ 2766800 h 3899340"/>
              <a:gd name="connsiteX17" fmla="*/ 8377083 w 8963123"/>
              <a:gd name="connsiteY17" fmla="*/ 2731404 h 3899340"/>
              <a:gd name="connsiteX18" fmla="*/ 8908025 w 8963123"/>
              <a:gd name="connsiteY18" fmla="*/ 2731404 h 3899340"/>
              <a:gd name="connsiteX19" fmla="*/ 8919824 w 8963123"/>
              <a:gd name="connsiteY19" fmla="*/ 2743203 h 3899340"/>
              <a:gd name="connsiteX0" fmla="*/ -1 w 8963123"/>
              <a:gd name="connsiteY0" fmla="*/ 1717214 h 2490577"/>
              <a:gd name="connsiteX1" fmla="*/ 725620 w 8963123"/>
              <a:gd name="connsiteY1" fmla="*/ 997493 h 2490577"/>
              <a:gd name="connsiteX2" fmla="*/ 1439442 w 8963123"/>
              <a:gd name="connsiteY2" fmla="*/ 1717214 h 2490577"/>
              <a:gd name="connsiteX3" fmla="*/ 2159163 w 8963123"/>
              <a:gd name="connsiteY3" fmla="*/ 997493 h 2490577"/>
              <a:gd name="connsiteX4" fmla="*/ 2878885 w 8963123"/>
              <a:gd name="connsiteY4" fmla="*/ 1717214 h 2490577"/>
              <a:gd name="connsiteX5" fmla="*/ 3604505 w 8963123"/>
              <a:gd name="connsiteY5" fmla="*/ 1003392 h 2490577"/>
              <a:gd name="connsiteX6" fmla="*/ 4306528 w 8963123"/>
              <a:gd name="connsiteY6" fmla="*/ 2071175 h 2490577"/>
              <a:gd name="connsiteX7" fmla="*/ 5038048 w 8963123"/>
              <a:gd name="connsiteY7" fmla="*/ 437054 h 2490577"/>
              <a:gd name="connsiteX8" fmla="*/ 5795191 w 8963123"/>
              <a:gd name="connsiteY8" fmla="*/ 2488684 h 2490577"/>
              <a:gd name="connsiteX9" fmla="*/ 6272552 w 8963123"/>
              <a:gd name="connsiteY9" fmla="*/ 1 h 2490577"/>
              <a:gd name="connsiteX10" fmla="*/ 6884546 w 8963123"/>
              <a:gd name="connsiteY10" fmla="*/ 2472332 h 2490577"/>
              <a:gd name="connsiteX11" fmla="*/ 7226709 w 8963123"/>
              <a:gd name="connsiteY11" fmla="*/ 814613 h 2490577"/>
              <a:gd name="connsiteX12" fmla="*/ 7521677 w 8963123"/>
              <a:gd name="connsiteY12" fmla="*/ 1622824 h 2490577"/>
              <a:gd name="connsiteX13" fmla="*/ 7692758 w 8963123"/>
              <a:gd name="connsiteY13" fmla="*/ 1174474 h 2490577"/>
              <a:gd name="connsiteX14" fmla="*/ 7869739 w 8963123"/>
              <a:gd name="connsiteY14" fmla="*/ 1487139 h 2490577"/>
              <a:gd name="connsiteX15" fmla="*/ 7999525 w 8963123"/>
              <a:gd name="connsiteY15" fmla="*/ 1327857 h 2490577"/>
              <a:gd name="connsiteX16" fmla="*/ 8188304 w 8963123"/>
              <a:gd name="connsiteY16" fmla="*/ 1386850 h 2490577"/>
              <a:gd name="connsiteX17" fmla="*/ 8377083 w 8963123"/>
              <a:gd name="connsiteY17" fmla="*/ 1351454 h 2490577"/>
              <a:gd name="connsiteX18" fmla="*/ 8908025 w 8963123"/>
              <a:gd name="connsiteY18" fmla="*/ 1351454 h 2490577"/>
              <a:gd name="connsiteX19" fmla="*/ 8919824 w 8963123"/>
              <a:gd name="connsiteY19" fmla="*/ 1363253 h 2490577"/>
              <a:gd name="connsiteX0" fmla="*/ -1 w 8963123"/>
              <a:gd name="connsiteY0" fmla="*/ 2113138 h 2891134"/>
              <a:gd name="connsiteX1" fmla="*/ 725620 w 8963123"/>
              <a:gd name="connsiteY1" fmla="*/ 1393417 h 2891134"/>
              <a:gd name="connsiteX2" fmla="*/ 1439442 w 8963123"/>
              <a:gd name="connsiteY2" fmla="*/ 2113138 h 2891134"/>
              <a:gd name="connsiteX3" fmla="*/ 2159163 w 8963123"/>
              <a:gd name="connsiteY3" fmla="*/ 1393417 h 2891134"/>
              <a:gd name="connsiteX4" fmla="*/ 2878885 w 8963123"/>
              <a:gd name="connsiteY4" fmla="*/ 2113138 h 2891134"/>
              <a:gd name="connsiteX5" fmla="*/ 3604505 w 8963123"/>
              <a:gd name="connsiteY5" fmla="*/ 1399316 h 2891134"/>
              <a:gd name="connsiteX6" fmla="*/ 4306528 w 8963123"/>
              <a:gd name="connsiteY6" fmla="*/ 2467099 h 2891134"/>
              <a:gd name="connsiteX7" fmla="*/ 5038048 w 8963123"/>
              <a:gd name="connsiteY7" fmla="*/ 832978 h 2891134"/>
              <a:gd name="connsiteX8" fmla="*/ 5795191 w 8963123"/>
              <a:gd name="connsiteY8" fmla="*/ 2884608 h 2891134"/>
              <a:gd name="connsiteX9" fmla="*/ 6298706 w 8963123"/>
              <a:gd name="connsiteY9" fmla="*/ -1 h 2891134"/>
              <a:gd name="connsiteX10" fmla="*/ 6884546 w 8963123"/>
              <a:gd name="connsiteY10" fmla="*/ 2868256 h 2891134"/>
              <a:gd name="connsiteX11" fmla="*/ 7226709 w 8963123"/>
              <a:gd name="connsiteY11" fmla="*/ 1210537 h 2891134"/>
              <a:gd name="connsiteX12" fmla="*/ 7521677 w 8963123"/>
              <a:gd name="connsiteY12" fmla="*/ 2018748 h 2891134"/>
              <a:gd name="connsiteX13" fmla="*/ 7692758 w 8963123"/>
              <a:gd name="connsiteY13" fmla="*/ 1570398 h 2891134"/>
              <a:gd name="connsiteX14" fmla="*/ 7869739 w 8963123"/>
              <a:gd name="connsiteY14" fmla="*/ 1883063 h 2891134"/>
              <a:gd name="connsiteX15" fmla="*/ 7999525 w 8963123"/>
              <a:gd name="connsiteY15" fmla="*/ 1723781 h 2891134"/>
              <a:gd name="connsiteX16" fmla="*/ 8188304 w 8963123"/>
              <a:gd name="connsiteY16" fmla="*/ 1782774 h 2891134"/>
              <a:gd name="connsiteX17" fmla="*/ 8377083 w 8963123"/>
              <a:gd name="connsiteY17" fmla="*/ 1747378 h 2891134"/>
              <a:gd name="connsiteX18" fmla="*/ 8908025 w 8963123"/>
              <a:gd name="connsiteY18" fmla="*/ 1747378 h 2891134"/>
              <a:gd name="connsiteX19" fmla="*/ 8919824 w 8963123"/>
              <a:gd name="connsiteY19" fmla="*/ 1759177 h 2891134"/>
              <a:gd name="connsiteX0" fmla="*/ -3 w 8237500"/>
              <a:gd name="connsiteY0" fmla="*/ 1393417 h 2891134"/>
              <a:gd name="connsiteX1" fmla="*/ 713819 w 8237500"/>
              <a:gd name="connsiteY1" fmla="*/ 2113138 h 2891134"/>
              <a:gd name="connsiteX2" fmla="*/ 1433540 w 8237500"/>
              <a:gd name="connsiteY2" fmla="*/ 1393417 h 2891134"/>
              <a:gd name="connsiteX3" fmla="*/ 2153262 w 8237500"/>
              <a:gd name="connsiteY3" fmla="*/ 2113138 h 2891134"/>
              <a:gd name="connsiteX4" fmla="*/ 2878882 w 8237500"/>
              <a:gd name="connsiteY4" fmla="*/ 1399316 h 2891134"/>
              <a:gd name="connsiteX5" fmla="*/ 3580905 w 8237500"/>
              <a:gd name="connsiteY5" fmla="*/ 2467099 h 2891134"/>
              <a:gd name="connsiteX6" fmla="*/ 4312425 w 8237500"/>
              <a:gd name="connsiteY6" fmla="*/ 832978 h 2891134"/>
              <a:gd name="connsiteX7" fmla="*/ 5069568 w 8237500"/>
              <a:gd name="connsiteY7" fmla="*/ 2884608 h 2891134"/>
              <a:gd name="connsiteX8" fmla="*/ 5573083 w 8237500"/>
              <a:gd name="connsiteY8" fmla="*/ -1 h 2891134"/>
              <a:gd name="connsiteX9" fmla="*/ 6158923 w 8237500"/>
              <a:gd name="connsiteY9" fmla="*/ 2868256 h 2891134"/>
              <a:gd name="connsiteX10" fmla="*/ 6501086 w 8237500"/>
              <a:gd name="connsiteY10" fmla="*/ 1210537 h 2891134"/>
              <a:gd name="connsiteX11" fmla="*/ 6796054 w 8237500"/>
              <a:gd name="connsiteY11" fmla="*/ 2018748 h 2891134"/>
              <a:gd name="connsiteX12" fmla="*/ 6967135 w 8237500"/>
              <a:gd name="connsiteY12" fmla="*/ 1570398 h 2891134"/>
              <a:gd name="connsiteX13" fmla="*/ 7144116 w 8237500"/>
              <a:gd name="connsiteY13" fmla="*/ 1883063 h 2891134"/>
              <a:gd name="connsiteX14" fmla="*/ 7273902 w 8237500"/>
              <a:gd name="connsiteY14" fmla="*/ 1723781 h 2891134"/>
              <a:gd name="connsiteX15" fmla="*/ 7462681 w 8237500"/>
              <a:gd name="connsiteY15" fmla="*/ 1782774 h 2891134"/>
              <a:gd name="connsiteX16" fmla="*/ 7651460 w 8237500"/>
              <a:gd name="connsiteY16" fmla="*/ 1747378 h 2891134"/>
              <a:gd name="connsiteX17" fmla="*/ 8182402 w 8237500"/>
              <a:gd name="connsiteY17" fmla="*/ 1747378 h 2891134"/>
              <a:gd name="connsiteX18" fmla="*/ 8194201 w 8237500"/>
              <a:gd name="connsiteY18" fmla="*/ 1759177 h 2891134"/>
              <a:gd name="connsiteX0" fmla="*/ 2 w 7523683"/>
              <a:gd name="connsiteY0" fmla="*/ 2113138 h 2891134"/>
              <a:gd name="connsiteX1" fmla="*/ 719723 w 7523683"/>
              <a:gd name="connsiteY1" fmla="*/ 1393417 h 2891134"/>
              <a:gd name="connsiteX2" fmla="*/ 1439445 w 7523683"/>
              <a:gd name="connsiteY2" fmla="*/ 2113138 h 2891134"/>
              <a:gd name="connsiteX3" fmla="*/ 2165065 w 7523683"/>
              <a:gd name="connsiteY3" fmla="*/ 1399316 h 2891134"/>
              <a:gd name="connsiteX4" fmla="*/ 2867088 w 7523683"/>
              <a:gd name="connsiteY4" fmla="*/ 2467099 h 2891134"/>
              <a:gd name="connsiteX5" fmla="*/ 3598608 w 7523683"/>
              <a:gd name="connsiteY5" fmla="*/ 832978 h 2891134"/>
              <a:gd name="connsiteX6" fmla="*/ 4355751 w 7523683"/>
              <a:gd name="connsiteY6" fmla="*/ 2884608 h 2891134"/>
              <a:gd name="connsiteX7" fmla="*/ 4859266 w 7523683"/>
              <a:gd name="connsiteY7" fmla="*/ -1 h 2891134"/>
              <a:gd name="connsiteX8" fmla="*/ 5445106 w 7523683"/>
              <a:gd name="connsiteY8" fmla="*/ 2868256 h 2891134"/>
              <a:gd name="connsiteX9" fmla="*/ 5787269 w 7523683"/>
              <a:gd name="connsiteY9" fmla="*/ 1210537 h 2891134"/>
              <a:gd name="connsiteX10" fmla="*/ 6082237 w 7523683"/>
              <a:gd name="connsiteY10" fmla="*/ 2018748 h 2891134"/>
              <a:gd name="connsiteX11" fmla="*/ 6253318 w 7523683"/>
              <a:gd name="connsiteY11" fmla="*/ 1570398 h 2891134"/>
              <a:gd name="connsiteX12" fmla="*/ 6430299 w 7523683"/>
              <a:gd name="connsiteY12" fmla="*/ 1883063 h 2891134"/>
              <a:gd name="connsiteX13" fmla="*/ 6560085 w 7523683"/>
              <a:gd name="connsiteY13" fmla="*/ 1723781 h 2891134"/>
              <a:gd name="connsiteX14" fmla="*/ 6748864 w 7523683"/>
              <a:gd name="connsiteY14" fmla="*/ 1782774 h 2891134"/>
              <a:gd name="connsiteX15" fmla="*/ 6937643 w 7523683"/>
              <a:gd name="connsiteY15" fmla="*/ 1747378 h 2891134"/>
              <a:gd name="connsiteX16" fmla="*/ 7468585 w 7523683"/>
              <a:gd name="connsiteY16" fmla="*/ 1747378 h 2891134"/>
              <a:gd name="connsiteX17" fmla="*/ 7480384 w 7523683"/>
              <a:gd name="connsiteY17" fmla="*/ 1759177 h 2891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523683" h="2891134">
                <a:moveTo>
                  <a:pt x="2" y="2113138"/>
                </a:moveTo>
                <a:cubicBezTo>
                  <a:pt x="238926" y="2113138"/>
                  <a:pt x="479816" y="1393417"/>
                  <a:pt x="719723" y="1393417"/>
                </a:cubicBezTo>
                <a:cubicBezTo>
                  <a:pt x="959630" y="1393417"/>
                  <a:pt x="1198555" y="2112155"/>
                  <a:pt x="1439445" y="2113138"/>
                </a:cubicBezTo>
                <a:cubicBezTo>
                  <a:pt x="1680335" y="2114121"/>
                  <a:pt x="1927125" y="1340323"/>
                  <a:pt x="2165065" y="1399316"/>
                </a:cubicBezTo>
                <a:cubicBezTo>
                  <a:pt x="2403005" y="1458309"/>
                  <a:pt x="2628164" y="2561489"/>
                  <a:pt x="2867088" y="2467099"/>
                </a:cubicBezTo>
                <a:cubicBezTo>
                  <a:pt x="3106012" y="2372709"/>
                  <a:pt x="3350498" y="763393"/>
                  <a:pt x="3598608" y="832978"/>
                </a:cubicBezTo>
                <a:cubicBezTo>
                  <a:pt x="3846718" y="902563"/>
                  <a:pt x="4145641" y="3023438"/>
                  <a:pt x="4355751" y="2884608"/>
                </a:cubicBezTo>
                <a:cubicBezTo>
                  <a:pt x="4565861" y="2745778"/>
                  <a:pt x="4677707" y="2724"/>
                  <a:pt x="4859266" y="-1"/>
                </a:cubicBezTo>
                <a:cubicBezTo>
                  <a:pt x="5040825" y="-2726"/>
                  <a:pt x="5290439" y="2666500"/>
                  <a:pt x="5445106" y="2868256"/>
                </a:cubicBezTo>
                <a:cubicBezTo>
                  <a:pt x="5599773" y="3070012"/>
                  <a:pt x="5681081" y="1352122"/>
                  <a:pt x="5787269" y="1210537"/>
                </a:cubicBezTo>
                <a:cubicBezTo>
                  <a:pt x="5893457" y="1068952"/>
                  <a:pt x="6004562" y="1958771"/>
                  <a:pt x="6082237" y="2018748"/>
                </a:cubicBezTo>
                <a:cubicBezTo>
                  <a:pt x="6159912" y="2078725"/>
                  <a:pt x="6195308" y="1593012"/>
                  <a:pt x="6253318" y="1570398"/>
                </a:cubicBezTo>
                <a:cubicBezTo>
                  <a:pt x="6311328" y="1547784"/>
                  <a:pt x="6379171" y="1857499"/>
                  <a:pt x="6430299" y="1883063"/>
                </a:cubicBezTo>
                <a:cubicBezTo>
                  <a:pt x="6481427" y="1908627"/>
                  <a:pt x="6506991" y="1740496"/>
                  <a:pt x="6560085" y="1723781"/>
                </a:cubicBezTo>
                <a:cubicBezTo>
                  <a:pt x="6613179" y="1707066"/>
                  <a:pt x="6685938" y="1778841"/>
                  <a:pt x="6748864" y="1782774"/>
                </a:cubicBezTo>
                <a:cubicBezTo>
                  <a:pt x="6811790" y="1786707"/>
                  <a:pt x="6817690" y="1753277"/>
                  <a:pt x="6937643" y="1747378"/>
                </a:cubicBezTo>
                <a:cubicBezTo>
                  <a:pt x="7057597" y="1741479"/>
                  <a:pt x="7468585" y="1747378"/>
                  <a:pt x="7468585" y="1747378"/>
                </a:cubicBezTo>
                <a:cubicBezTo>
                  <a:pt x="7559042" y="1749344"/>
                  <a:pt x="7519713" y="1754260"/>
                  <a:pt x="7480384" y="1759177"/>
                </a:cubicBezTo>
              </a:path>
            </a:pathLst>
          </a:custGeom>
          <a:noFill/>
          <a:ln w="25400">
            <a:solidFill>
              <a:srgbClr val="FFCC0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C4BDF96-D5CD-D7B3-5F39-7C8374CA75C0}"/>
              </a:ext>
            </a:extLst>
          </p:cNvPr>
          <p:cNvGrpSpPr/>
          <p:nvPr/>
        </p:nvGrpSpPr>
        <p:grpSpPr>
          <a:xfrm>
            <a:off x="8088225" y="5002654"/>
            <a:ext cx="1325700" cy="961627"/>
            <a:chOff x="8123100" y="4646280"/>
            <a:chExt cx="1325700" cy="96162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219D3A5-1BCB-4284-ECA2-6E75612DDE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23100" y="4646280"/>
              <a:ext cx="1325700" cy="961627"/>
              <a:chOff x="8285470" y="4831387"/>
              <a:chExt cx="1605439" cy="1164543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A587E512-CD1C-745F-9693-6AA7301529E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285470" y="5179163"/>
                <a:ext cx="462862" cy="468991"/>
              </a:xfrm>
              <a:prstGeom prst="ellipse">
                <a:avLst/>
              </a:prstGeom>
              <a:solidFill>
                <a:srgbClr val="7942A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4735B5F4-BCC6-70C9-91B4-400889199246}"/>
                  </a:ext>
                </a:extLst>
              </p:cNvPr>
              <p:cNvSpPr/>
              <p:nvPr/>
            </p:nvSpPr>
            <p:spPr>
              <a:xfrm rot="5400000" flipV="1">
                <a:off x="9191514" y="5296535"/>
                <a:ext cx="1164543" cy="234247"/>
              </a:xfrm>
              <a:prstGeom prst="parallelogram">
                <a:avLst>
                  <a:gd name="adj" fmla="val 58160"/>
                </a:avLst>
              </a:prstGeom>
              <a:gradFill flip="none" rotWithShape="1">
                <a:gsLst>
                  <a:gs pos="91000">
                    <a:srgbClr val="7942A0"/>
                  </a:gs>
                  <a:gs pos="33000">
                    <a:srgbClr val="7942A0"/>
                  </a:gs>
                  <a:gs pos="64000">
                    <a:srgbClr val="7942A0">
                      <a:lumMod val="73000"/>
                      <a:lumOff val="27000"/>
                    </a:srgbClr>
                  </a:gs>
                  <a:gs pos="4000">
                    <a:srgbClr val="7942A0">
                      <a:lumMod val="53000"/>
                      <a:lumOff val="47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glow rad="63500">
                  <a:schemeClr val="tx1">
                    <a:lumMod val="50000"/>
                    <a:lumOff val="50000"/>
                    <a:alpha val="7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3AE7C465-3052-1149-35B0-CA9F313306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06925" y="5413658"/>
                <a:ext cx="505992" cy="0"/>
              </a:xfrm>
              <a:prstGeom prst="straightConnector1">
                <a:avLst/>
              </a:prstGeom>
              <a:ln>
                <a:solidFill>
                  <a:srgbClr val="7942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F4A9CD1-5504-4519-6469-889D896D20B5}"/>
                </a:ext>
              </a:extLst>
            </p:cNvPr>
            <p:cNvSpPr txBox="1"/>
            <p:nvPr/>
          </p:nvSpPr>
          <p:spPr>
            <a:xfrm>
              <a:off x="8687041" y="482612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7942A0"/>
                  </a:solidFill>
                </a:rPr>
                <a:t>?</a:t>
              </a:r>
            </a:p>
          </p:txBody>
        </p:sp>
      </p:grpSp>
      <p:sp>
        <p:nvSpPr>
          <p:cNvPr id="42" name="Title 1">
            <a:extLst>
              <a:ext uri="{FF2B5EF4-FFF2-40B4-BE49-F238E27FC236}">
                <a16:creationId xmlns:a16="http://schemas.microsoft.com/office/drawing/2014/main" id="{99C0EB54-30E5-15F4-BB56-4EE58B9E119D}"/>
              </a:ext>
            </a:extLst>
          </p:cNvPr>
          <p:cNvSpPr txBox="1">
            <a:spLocks/>
          </p:cNvSpPr>
          <p:nvPr/>
        </p:nvSpPr>
        <p:spPr>
          <a:xfrm rot="20167541">
            <a:off x="9554301" y="5357648"/>
            <a:ext cx="3331075" cy="89282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rgbClr val="29867C"/>
                </a:solidFill>
                <a:latin typeface="Abadi" panose="020B0604020104020204" pitchFamily="34" charset="0"/>
              </a:rPr>
              <a:t>Thanks!</a:t>
            </a:r>
            <a:endParaRPr lang="en-CH" sz="6000" dirty="0">
              <a:solidFill>
                <a:srgbClr val="29867C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86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F3004-571F-96AD-F1D3-4EC8D5565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F52EC9-2D52-826A-DE4D-83E33BE3E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3EEA-67B6-4EB9-9C09-BB64064C7BE7}" type="slidenum">
              <a:rPr lang="en-CH" smtClean="0"/>
              <a:t>41</a:t>
            </a:fld>
            <a:endParaRPr lang="en-CH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322B1C7-A5C2-89B8-0FD5-92BC4382238E}"/>
              </a:ext>
            </a:extLst>
          </p:cNvPr>
          <p:cNvSpPr txBox="1"/>
          <p:nvPr/>
        </p:nvSpPr>
        <p:spPr>
          <a:xfrm>
            <a:off x="5571241" y="64856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481492-620B-5C48-A326-0FB95FF2731F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Backup slides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CAA7EE-B112-99E9-3C72-C5F039C5C6FF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4528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8A3A6-9F6B-5808-23CD-62751FB6A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3EA15-D260-ADD4-1717-AD7345760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42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6C2FCA-F483-BA91-6726-F6D8440501ED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Generating functional, background fields and vertices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A20105-6AE3-1B21-4B91-7315BDC37A86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7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\vev{h_{\mu\nu}(x)}_{J=0}=&#10;  -\kappa_D^{-1}&#10;  \frac{\delta W[J]}{\delta\mT^{\mu\nu}(x)}\bigg|_{J=0}\!\!\!\!=\nonumber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66EA5331-2308-5242-784B-1A779EE847E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98611" y="3556171"/>
            <a:ext cx="3034995" cy="502311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135ADAD8-EFEE-697B-59AF-0CC2BA889DA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155343" y="3315516"/>
            <a:ext cx="5299773" cy="852645"/>
          </a:xfrm>
          <a:prstGeom prst="rect">
            <a:avLst/>
          </a:prstGeom>
        </p:spPr>
      </p:pic>
      <p:pic>
        <p:nvPicPr>
          <p:cNvPr id="91" name="Picture 90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!60!}&#10;&#10;\begin{align}&#10;    \vev{Z^\mu(\tau)}_{J=0}=&#10;  -&#10;  \frac{\delta W[J]}{\delta f_\mu(\tau)}\bigg|_{J=0}\!\!\!\!=&#10;  0\nonumber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7B4315C3-E365-3174-96E7-32890A05E77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9318674" y="3556171"/>
            <a:ext cx="2646477" cy="50231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29E0640-513E-B7C0-9C1D-AF9640829DF8}"/>
              </a:ext>
            </a:extLst>
          </p:cNvPr>
          <p:cNvSpPr txBox="1"/>
          <p:nvPr/>
        </p:nvSpPr>
        <p:spPr>
          <a:xfrm>
            <a:off x="4991449" y="2657256"/>
            <a:ext cx="3076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 generates </a:t>
            </a:r>
            <a:r>
              <a:rPr lang="en-CH" b="1" dirty="0"/>
              <a:t>response fuction </a:t>
            </a:r>
            <a:endParaRPr lang="en-CH" b="1" dirty="0">
              <a:sym typeface="Wingdings" pitchFamily="2" charset="2"/>
            </a:endParaRPr>
          </a:p>
          <a:p>
            <a:endParaRPr lang="en-CH" dirty="0"/>
          </a:p>
        </p:txBody>
      </p:sp>
      <p:pic>
        <p:nvPicPr>
          <p:cNvPr id="61" name="Picture 60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  \euler^{\frac{\I}{\hbar} W[\mT,f]}&#10;  =\!&#10;  \int \mathcal{D}[h,Z]\,\euler^{\frac{\I}{\hbar}(S_{\rm BH}[X,g]-\int\d^Dx\,\mT^{\mu\nu}(x)h_{\mu\nu}(x)-\int\d\tau\,f_\mu(\tau)Z^\mu(\tau))} &#10;  \Big|_\text{tree} =   \euler^{\frac{\I}{\hbar} \big({\color{WildStrawberry}S_{\text{BH}}[\vev{\phi}_J]}-  {\color{MidnightBlue}\vev{\phi_A }_{J}J_A} \big)} \nonumber&#10;\end{align*}&#10;&#10;&#10;\end{document}" title="IguanaTex Picture Display">
            <a:extLst>
              <a:ext uri="{FF2B5EF4-FFF2-40B4-BE49-F238E27FC236}">
                <a16:creationId xmlns:a16="http://schemas.microsoft.com/office/drawing/2014/main" id="{B2C38C98-9CF0-3B57-A064-9C3917F9283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1163441" y="1507552"/>
            <a:ext cx="10387585" cy="560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85BDBD59-F11F-548F-3CAE-7954105C8636}"/>
              </a:ext>
            </a:extLst>
          </p:cNvPr>
          <p:cNvSpPr txBox="1"/>
          <p:nvPr/>
        </p:nvSpPr>
        <p:spPr>
          <a:xfrm>
            <a:off x="3046709" y="965843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b="1" dirty="0"/>
              <a:t>Generalize</a:t>
            </a:r>
            <a:r>
              <a:rPr lang="en-CH" sz="1800" dirty="0"/>
              <a:t> to generic sources</a:t>
            </a:r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1769EED3-168A-49D6-3C98-D9A896E7C884}"/>
              </a:ext>
            </a:extLst>
          </p:cNvPr>
          <p:cNvSpPr/>
          <p:nvPr/>
        </p:nvSpPr>
        <p:spPr>
          <a:xfrm rot="16200000" flipH="1">
            <a:off x="1845569" y="1231860"/>
            <a:ext cx="97757" cy="442642"/>
          </a:xfrm>
          <a:prstGeom prst="leftBrace">
            <a:avLst/>
          </a:prstGeom>
          <a:ln w="19050">
            <a:solidFill>
              <a:srgbClr val="007293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2" name="Picture 51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\label{eq:legendre}&#10;  {\color{MidnightBlue}J_A}&#10;\end{equation*}&#10;&#10;&#10;\end{document}" title="IguanaTex Picture Display">
            <a:extLst>
              <a:ext uri="{FF2B5EF4-FFF2-40B4-BE49-F238E27FC236}">
                <a16:creationId xmlns:a16="http://schemas.microsoft.com/office/drawing/2014/main" id="{6846AB3A-022A-3F8C-4FC1-E1CAA4C6290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1773746" y="1132513"/>
            <a:ext cx="241402" cy="188367"/>
          </a:xfrm>
          <a:prstGeom prst="rect">
            <a:avLst/>
          </a:prstGeom>
        </p:spPr>
      </p:pic>
      <p:pic>
        <p:nvPicPr>
          <p:cNvPr id="53" name="Picture 5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equation}&#10;  {\color{MidnightBlue}&#10;  \int\d^Dx\,\mT^{\mu\nu}(x)\vev{h_{\mu\nu}(x)}_{\{\mT,f\}}&#10;  +&#10;  \int\d\tau\,f_\mu(\tau)\vev{Z^\mu(\tau)}_{\{\mT,f\}}}\nonumber&#10;\end{equation}&#10;\end{document}" title="IguanaTex Picture Display">
            <a:extLst>
              <a:ext uri="{FF2B5EF4-FFF2-40B4-BE49-F238E27FC236}">
                <a16:creationId xmlns:a16="http://schemas.microsoft.com/office/drawing/2014/main" id="{1980CD29-F978-65FF-7BF3-5B60B8449C0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8972015" y="921988"/>
            <a:ext cx="2993136" cy="280416"/>
          </a:xfrm>
          <a:prstGeom prst="rect">
            <a:avLst/>
          </a:prstGeom>
        </p:spPr>
      </p:pic>
      <p:sp>
        <p:nvSpPr>
          <p:cNvPr id="54" name="Left Brace 53">
            <a:extLst>
              <a:ext uri="{FF2B5EF4-FFF2-40B4-BE49-F238E27FC236}">
                <a16:creationId xmlns:a16="http://schemas.microsoft.com/office/drawing/2014/main" id="{358C1CD1-1521-DD7B-8166-153450C209F5}"/>
              </a:ext>
            </a:extLst>
          </p:cNvPr>
          <p:cNvSpPr/>
          <p:nvPr/>
        </p:nvSpPr>
        <p:spPr>
          <a:xfrm rot="16200000" flipH="1">
            <a:off x="3118532" y="1229058"/>
            <a:ext cx="97757" cy="442642"/>
          </a:xfrm>
          <a:prstGeom prst="leftBrace">
            <a:avLst/>
          </a:prstGeom>
          <a:ln w="19050">
            <a:solidFill>
              <a:srgbClr val="007293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5" name="Picture 54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\label{eq:legendre}&#10;  {\color{MidnightBlue}\phi_A}&#10;\end{equation*}&#10;&#10;&#10;\end{document}" title="IguanaTex Picture Display">
            <a:extLst>
              <a:ext uri="{FF2B5EF4-FFF2-40B4-BE49-F238E27FC236}">
                <a16:creationId xmlns:a16="http://schemas.microsoft.com/office/drawing/2014/main" id="{427DDD79-F066-37F7-DB61-4F105DA4029D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3046709" y="1129712"/>
            <a:ext cx="254204" cy="202997"/>
          </a:xfrm>
          <a:prstGeom prst="rect">
            <a:avLst/>
          </a:prstGeom>
        </p:spPr>
      </p:pic>
      <p:sp>
        <p:nvSpPr>
          <p:cNvPr id="56" name="Left Brace 55">
            <a:extLst>
              <a:ext uri="{FF2B5EF4-FFF2-40B4-BE49-F238E27FC236}">
                <a16:creationId xmlns:a16="http://schemas.microsoft.com/office/drawing/2014/main" id="{F8FD729C-5F04-6B35-74A9-89C52F1DE11E}"/>
              </a:ext>
            </a:extLst>
          </p:cNvPr>
          <p:cNvSpPr/>
          <p:nvPr/>
        </p:nvSpPr>
        <p:spPr>
          <a:xfrm rot="16200000">
            <a:off x="10339162" y="-179654"/>
            <a:ext cx="183651" cy="3068326"/>
          </a:xfrm>
          <a:prstGeom prst="leftBrace">
            <a:avLst>
              <a:gd name="adj1" fmla="val 8333"/>
              <a:gd name="adj2" fmla="val 72747"/>
            </a:avLst>
          </a:prstGeom>
          <a:ln w="19050">
            <a:solidFill>
              <a:srgbClr val="007293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1732F84-7BA0-821B-5FAB-081FFD1F8006}"/>
              </a:ext>
            </a:extLst>
          </p:cNvPr>
          <p:cNvSpPr txBox="1"/>
          <p:nvPr/>
        </p:nvSpPr>
        <p:spPr>
          <a:xfrm>
            <a:off x="8972015" y="2114595"/>
            <a:ext cx="3130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FF089C"/>
                </a:solidFill>
              </a:rPr>
              <a:t>Classical action as functional</a:t>
            </a:r>
          </a:p>
        </p:txBody>
      </p:sp>
      <p:pic>
        <p:nvPicPr>
          <p:cNvPr id="59" name="Picture 58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W[J]$&#10;&#10;\end{document}" title="IguanaTex Picture Display">
            <a:extLst>
              <a:ext uri="{FF2B5EF4-FFF2-40B4-BE49-F238E27FC236}">
                <a16:creationId xmlns:a16="http://schemas.microsoft.com/office/drawing/2014/main" id="{D4CF0E93-2E11-6540-56C5-09C234B775F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4546041" y="2745786"/>
            <a:ext cx="482803" cy="22860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A2A13126-9D63-9B0F-35B0-1DE97FB697D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056182" y="5370503"/>
            <a:ext cx="2967076" cy="1417111"/>
          </a:xfrm>
          <a:prstGeom prst="rect">
            <a:avLst/>
          </a:prstGeom>
        </p:spPr>
      </p:pic>
      <p:pic>
        <p:nvPicPr>
          <p:cNvPr id="70" name="Picture 69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\frac{\delta^n&#10;  \I S_\text{BH}[\vev{\phi}_J]&#10;  }{\delta\vev{h_{{\mu_1} {\nu_1}}}_J\delta\vev{h_{\mu_2} {\nu_2}}_J\cdots\delta\vev{h_{{\mu_n} {\nu_n}}}_J}\bigg|_{J=0}=&#10;\end{equation*}&#10;&#10;\end{document}" title="IguanaTex Picture Display">
            <a:extLst>
              <a:ext uri="{FF2B5EF4-FFF2-40B4-BE49-F238E27FC236}">
                <a16:creationId xmlns:a16="http://schemas.microsoft.com/office/drawing/2014/main" id="{B4B38BB6-4456-F384-2DF8-7D48F8DAADFA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2317408" y="5717807"/>
            <a:ext cx="4354576" cy="627888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9144E9F1-8975-F256-E98B-DE8A4CFFD63F}"/>
              </a:ext>
            </a:extLst>
          </p:cNvPr>
          <p:cNvSpPr txBox="1"/>
          <p:nvPr/>
        </p:nvSpPr>
        <p:spPr>
          <a:xfrm>
            <a:off x="4366268" y="4889973"/>
            <a:ext cx="5063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generates </a:t>
            </a:r>
            <a:r>
              <a:rPr lang="en-CH" b="1" dirty="0"/>
              <a:t>Feyman vertices </a:t>
            </a:r>
            <a:r>
              <a:rPr lang="en-CH" dirty="0"/>
              <a:t>on curved spacetime</a:t>
            </a:r>
            <a:endParaRPr lang="en-CH" dirty="0">
              <a:sym typeface="Wingdings" pitchFamily="2" charset="2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C4C67E2-64DE-B867-C02D-28E05AA1E3A6}"/>
              </a:ext>
            </a:extLst>
          </p:cNvPr>
          <p:cNvSpPr txBox="1"/>
          <p:nvPr/>
        </p:nvSpPr>
        <p:spPr>
          <a:xfrm>
            <a:off x="124729" y="3989106"/>
            <a:ext cx="246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AD7951"/>
                </a:solidFill>
              </a:rPr>
              <a:t>Background metric</a:t>
            </a:r>
          </a:p>
        </p:txBody>
      </p:sp>
      <p:pic>
        <p:nvPicPr>
          <p:cNvPr id="97" name="Picture 96" descr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S_{\mathrm{BH}}[[\vev{\phi}_J]]$&#10;&#10;\end{document}" title="IguanaTex Picture Display">
            <a:extLst>
              <a:ext uri="{FF2B5EF4-FFF2-40B4-BE49-F238E27FC236}">
                <a16:creationId xmlns:a16="http://schemas.microsoft.com/office/drawing/2014/main" id="{0BE54F3E-9B1D-539F-FB5F-5662B39C3127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3298249" y="4970050"/>
            <a:ext cx="1068019" cy="228600"/>
          </a:xfrm>
          <a:prstGeom prst="rect">
            <a:avLst/>
          </a:prstGeom>
        </p:spPr>
      </p:pic>
      <p:pic>
        <p:nvPicPr>
          <p:cNvPr id="98" name="Picture 9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,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FFD55336-AE08-C3F4-F5B4-7BDEF569649A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8520748" y="3817074"/>
            <a:ext cx="24384" cy="6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964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1CC93-7954-7168-5F32-C9093312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C188FCE-C980-7BDA-9924-C10E4994D61E}"/>
              </a:ext>
            </a:extLst>
          </p:cNvPr>
          <p:cNvSpPr/>
          <p:nvPr/>
        </p:nvSpPr>
        <p:spPr>
          <a:xfrm>
            <a:off x="3700464" y="3936261"/>
            <a:ext cx="1428750" cy="851822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D8A015-FB8F-2C5A-BD64-9A922415FFBD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Propagator and higher-point response functions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B95FAE-C787-68F4-66F8-3A10D7F9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43</a:t>
            </a:fld>
            <a:endParaRPr lang="en-CH"/>
          </a:p>
        </p:txBody>
      </p:sp>
      <p:pic>
        <p:nvPicPr>
          <p:cNvPr id="7" name="Picture 6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\label{eq:propagatorsEquation}&#10;  \frac{&#10;    \delta^2 &#10;    S_\text{BH}[\vev{\phi}_J]&#10;  }{\delta \vev{\phi_A}_J \delta \vev{\phi_B}_J}&#10;  \frac{&#10;    \delta^2 &#10;    W[J]&#10;    }{\delta J_B \delta J_C}&#10;  \bigg|_{J=0}&#10;  =&#10;  -\delta_{AC}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287EACF1-7F41-A1BC-59C7-80C764FBDE3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32289" y="2218757"/>
            <a:ext cx="3950208" cy="636016"/>
          </a:xfrm>
          <a:prstGeom prst="rect">
            <a:avLst/>
          </a:prstGeom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8BB5F73D-1E87-D9B5-960F-4776578C8029}"/>
              </a:ext>
            </a:extLst>
          </p:cNvPr>
          <p:cNvSpPr/>
          <p:nvPr/>
        </p:nvSpPr>
        <p:spPr>
          <a:xfrm rot="16200000">
            <a:off x="6128946" y="2712381"/>
            <a:ext cx="228268" cy="959708"/>
          </a:xfrm>
          <a:prstGeom prst="leftBrace">
            <a:avLst/>
          </a:prstGeom>
          <a:ln>
            <a:solidFill>
              <a:srgbClr val="830084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86CCE1-FF4F-381B-CE32-BF071C25EB67}"/>
              </a:ext>
            </a:extLst>
          </p:cNvPr>
          <p:cNvSpPr txBox="1"/>
          <p:nvPr/>
        </p:nvSpPr>
        <p:spPr>
          <a:xfrm>
            <a:off x="5441774" y="3263962"/>
            <a:ext cx="2102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>
                <a:solidFill>
                  <a:srgbClr val="830084"/>
                </a:solidFill>
              </a:rPr>
              <a:t>Response Function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C7329B1F-6DAF-2A6B-39C9-D8023F12063C}"/>
              </a:ext>
            </a:extLst>
          </p:cNvPr>
          <p:cNvSpPr/>
          <p:nvPr/>
        </p:nvSpPr>
        <p:spPr>
          <a:xfrm rot="5400000" flipV="1">
            <a:off x="4708883" y="1036251"/>
            <a:ext cx="216000" cy="1692000"/>
          </a:xfrm>
          <a:prstGeom prst="leftBrac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F96CAF-0B57-878C-75DF-186E8BEE8F7B}"/>
              </a:ext>
            </a:extLst>
          </p:cNvPr>
          <p:cNvSpPr txBox="1"/>
          <p:nvPr/>
        </p:nvSpPr>
        <p:spPr>
          <a:xfrm>
            <a:off x="2953335" y="1452805"/>
            <a:ext cx="4070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CH" dirty="0">
                <a:solidFill>
                  <a:schemeClr val="accent2">
                    <a:lumMod val="75000"/>
                  </a:schemeClr>
                </a:solidFill>
              </a:rPr>
              <a:t>wo-point vertex on curved background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F239FF-2D2E-212E-A2D0-BE6F68EDC3AC}"/>
              </a:ext>
            </a:extLst>
          </p:cNvPr>
          <p:cNvSpPr/>
          <p:nvPr/>
        </p:nvSpPr>
        <p:spPr>
          <a:xfrm>
            <a:off x="3968420" y="2078052"/>
            <a:ext cx="4231160" cy="883330"/>
          </a:xfrm>
          <a:prstGeom prst="rect">
            <a:avLst/>
          </a:prstGeom>
          <a:solidFill>
            <a:srgbClr val="399FA1">
              <a:alpha val="5000"/>
            </a:srgbClr>
          </a:solidFill>
          <a:ln w="25400">
            <a:solidFill>
              <a:srgbClr val="399FA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7C7981-AB4B-EE19-1840-B744A826FD91}"/>
              </a:ext>
            </a:extLst>
          </p:cNvPr>
          <p:cNvSpPr txBox="1"/>
          <p:nvPr/>
        </p:nvSpPr>
        <p:spPr>
          <a:xfrm>
            <a:off x="623244" y="901727"/>
            <a:ext cx="11239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000" b="1" dirty="0">
                <a:solidFill>
                  <a:srgbClr val="FFCC01"/>
                </a:solidFill>
              </a:rPr>
              <a:t>Two-point response </a:t>
            </a:r>
            <a:r>
              <a:rPr lang="en-CH" sz="2000" dirty="0"/>
              <a:t>acts as </a:t>
            </a:r>
            <a:r>
              <a:rPr lang="en-CH" sz="2000" b="1" dirty="0">
                <a:solidFill>
                  <a:srgbClr val="FFCC01"/>
                </a:solidFill>
              </a:rPr>
              <a:t>propagator</a:t>
            </a:r>
            <a:r>
              <a:rPr lang="en-CH" sz="2000" b="1" dirty="0">
                <a:solidFill>
                  <a:srgbClr val="399FA1"/>
                </a:solidFill>
              </a:rPr>
              <a:t> </a:t>
            </a:r>
            <a:r>
              <a:rPr lang="en-CH" sz="2000" dirty="0"/>
              <a:t>on curved spacetime due to </a:t>
            </a:r>
            <a:r>
              <a:rPr lang="en-CH" sz="2000" b="1" dirty="0">
                <a:solidFill>
                  <a:srgbClr val="399FA1"/>
                </a:solidFill>
              </a:rPr>
              <a:t>Green’s function-like relation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8CAC3F6E-E8B8-EDB0-272B-62DEA0A8D88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90689" y="3648838"/>
            <a:ext cx="7797027" cy="111681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7666E79F-F172-C014-C472-B27828C9B5CF}"/>
              </a:ext>
            </a:extLst>
          </p:cNvPr>
          <p:cNvSpPr txBox="1"/>
          <p:nvPr/>
        </p:nvSpPr>
        <p:spPr>
          <a:xfrm>
            <a:off x="291102" y="4252932"/>
            <a:ext cx="3765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Solved by a </a:t>
            </a:r>
            <a:r>
              <a:rPr lang="en-CH" dirty="0">
                <a:solidFill>
                  <a:srgbClr val="00B0F0"/>
                </a:solidFill>
              </a:rPr>
              <a:t>geometric series</a:t>
            </a:r>
            <a:r>
              <a:rPr lang="en-CH" dirty="0"/>
              <a:t>: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06133F1-42DC-1801-D1C2-0790007DDD5A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AC9088-9C17-A7F2-5157-84BED799E268}"/>
              </a:ext>
            </a:extLst>
          </p:cNvPr>
          <p:cNvGrpSpPr/>
          <p:nvPr/>
        </p:nvGrpSpPr>
        <p:grpSpPr>
          <a:xfrm>
            <a:off x="1620871" y="5782389"/>
            <a:ext cx="8973044" cy="791093"/>
            <a:chOff x="1620871" y="5782389"/>
            <a:chExt cx="8973044" cy="791093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BACBC3F-2060-21BD-DC30-2DCE86A98419}"/>
                </a:ext>
              </a:extLst>
            </p:cNvPr>
            <p:cNvSpPr/>
            <p:nvPr/>
          </p:nvSpPr>
          <p:spPr>
            <a:xfrm>
              <a:off x="3959075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99C874D6-A7EA-72C9-3F51-EF8510B5AE46}"/>
                </a:ext>
              </a:extLst>
            </p:cNvPr>
            <p:cNvSpPr/>
            <p:nvPr/>
          </p:nvSpPr>
          <p:spPr>
            <a:xfrm>
              <a:off x="4514246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3EC90B2-52C2-EA94-82F7-9A8AA5CFAB47}"/>
                </a:ext>
              </a:extLst>
            </p:cNvPr>
            <p:cNvSpPr/>
            <p:nvPr/>
          </p:nvSpPr>
          <p:spPr>
            <a:xfrm>
              <a:off x="2892744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D609414C-BAAA-1F4C-DA9F-5425CC4D6EFD}"/>
                </a:ext>
              </a:extLst>
            </p:cNvPr>
            <p:cNvSpPr/>
            <p:nvPr/>
          </p:nvSpPr>
          <p:spPr>
            <a:xfrm>
              <a:off x="5662883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46D2ADE-4493-3B49-6733-A4AA477AFCC5}"/>
                </a:ext>
              </a:extLst>
            </p:cNvPr>
            <p:cNvSpPr/>
            <p:nvPr/>
          </p:nvSpPr>
          <p:spPr>
            <a:xfrm>
              <a:off x="7544080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ED3B41BF-7F4D-0AAB-609E-40BD4CEEE8F7}"/>
                </a:ext>
              </a:extLst>
            </p:cNvPr>
            <p:cNvSpPr/>
            <p:nvPr/>
          </p:nvSpPr>
          <p:spPr>
            <a:xfrm>
              <a:off x="8082362" y="5782389"/>
              <a:ext cx="474422" cy="474422"/>
            </a:xfrm>
            <a:prstGeom prst="roundRect">
              <a:avLst/>
            </a:prstGeom>
            <a:solidFill>
              <a:srgbClr val="FFFC00">
                <a:alpha val="20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477D635C-5595-5ECD-BAB9-C8DF1424E548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20871" y="5835194"/>
              <a:ext cx="8973044" cy="738288"/>
            </a:xfrm>
            <a:prstGeom prst="rect">
              <a:avLst/>
            </a:prstGeom>
          </p:spPr>
        </p:pic>
      </p:grpSp>
      <p:sp>
        <p:nvSpPr>
          <p:cNvPr id="20" name="Freeform 19">
            <a:extLst>
              <a:ext uri="{FF2B5EF4-FFF2-40B4-BE49-F238E27FC236}">
                <a16:creationId xmlns:a16="http://schemas.microsoft.com/office/drawing/2014/main" id="{110DDA82-CB89-7DD7-D40E-A802FC89F89A}"/>
              </a:ext>
            </a:extLst>
          </p:cNvPr>
          <p:cNvSpPr/>
          <p:nvPr/>
        </p:nvSpPr>
        <p:spPr>
          <a:xfrm>
            <a:off x="4473526" y="3404382"/>
            <a:ext cx="888967" cy="323556"/>
          </a:xfrm>
          <a:custGeom>
            <a:avLst/>
            <a:gdLst>
              <a:gd name="csX0" fmla="*/ 872197 w 888967"/>
              <a:gd name="csY0" fmla="*/ 0 h 323556"/>
              <a:gd name="csX1" fmla="*/ 801859 w 888967"/>
              <a:gd name="csY1" fmla="*/ 14067 h 323556"/>
              <a:gd name="csX2" fmla="*/ 196948 w 888967"/>
              <a:gd name="csY2" fmla="*/ 42203 h 323556"/>
              <a:gd name="csX3" fmla="*/ 0 w 888967"/>
              <a:gd name="csY3" fmla="*/ 323556 h 323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888967" h="323556">
                <a:moveTo>
                  <a:pt x="872197" y="0"/>
                </a:moveTo>
                <a:cubicBezTo>
                  <a:pt x="893299" y="3516"/>
                  <a:pt x="914401" y="7033"/>
                  <a:pt x="801859" y="14067"/>
                </a:cubicBezTo>
                <a:cubicBezTo>
                  <a:pt x="689317" y="21101"/>
                  <a:pt x="330591" y="-9379"/>
                  <a:pt x="196948" y="42203"/>
                </a:cubicBezTo>
                <a:cubicBezTo>
                  <a:pt x="63305" y="93785"/>
                  <a:pt x="31652" y="208670"/>
                  <a:pt x="0" y="323556"/>
                </a:cubicBezTo>
              </a:path>
            </a:pathLst>
          </a:custGeom>
          <a:noFill/>
          <a:ln>
            <a:solidFill>
              <a:srgbClr val="830084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830084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752A36-3424-5EF1-4425-F73AD3F88C36}"/>
              </a:ext>
            </a:extLst>
          </p:cNvPr>
          <p:cNvSpPr txBox="1"/>
          <p:nvPr/>
        </p:nvSpPr>
        <p:spPr>
          <a:xfrm>
            <a:off x="1465508" y="5053439"/>
            <a:ext cx="10054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000" b="1" dirty="0">
                <a:solidFill>
                  <a:srgbClr val="941651"/>
                </a:solidFill>
              </a:rPr>
              <a:t>Three-point response</a:t>
            </a:r>
            <a:r>
              <a:rPr lang="en-CH" sz="2000" dirty="0">
                <a:solidFill>
                  <a:srgbClr val="941651"/>
                </a:solidFill>
              </a:rPr>
              <a:t> </a:t>
            </a:r>
            <a:r>
              <a:rPr lang="en-CH" sz="2000" dirty="0"/>
              <a:t>(and higher) can be recovered from lower-point response functions</a:t>
            </a:r>
            <a:endParaRPr lang="en-CH" sz="2000" b="1" dirty="0"/>
          </a:p>
        </p:txBody>
      </p:sp>
    </p:spTree>
    <p:extLst>
      <p:ext uri="{BB962C8B-B14F-4D97-AF65-F5344CB8AC3E}">
        <p14:creationId xmlns:p14="http://schemas.microsoft.com/office/powerpoint/2010/main" val="405991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3C054-E1FE-22D3-6FF5-0AA7B21E8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0FE3854-5ED0-CA5A-CBAE-E0A17D0C447D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The on-shell limit and </a:t>
            </a:r>
            <a:r>
              <a:rPr lang="en-US" sz="3500" i="1" dirty="0">
                <a:solidFill>
                  <a:srgbClr val="409F9F"/>
                </a:solidFill>
                <a:latin typeface="+mj-lt"/>
              </a:rPr>
              <a:t>N</a:t>
            </a:r>
            <a:r>
              <a:rPr lang="en-US" sz="3500" dirty="0">
                <a:solidFill>
                  <a:srgbClr val="409F9F"/>
                </a:solidFill>
                <a:latin typeface="+mj-lt"/>
              </a:rPr>
              <a:t>-operator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CB36448-24FE-1D43-72ED-4B4D6C37B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44</a:t>
            </a:fld>
            <a:endParaRPr lang="en-CH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713F5BBE-8D54-EC49-F75C-8764E0CA041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0000" y="709060"/>
            <a:ext cx="11340000" cy="119789"/>
          </a:xfrm>
          <a:prstGeom prst="rect">
            <a:avLst/>
          </a:prstGeom>
        </p:spPr>
      </p:pic>
      <p:pic>
        <p:nvPicPr>
          <p:cNvPr id="22" name="Picture 21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} F_i^{(h_i)\mu\nu} = 2k_i^{[\mu}\varepsilon_i^{(h_i)\nu]}\notag&#10;\end{equation}&#10;&#10;\end{document}" title="IguanaTex Picture Display">
            <a:extLst>
              <a:ext uri="{FF2B5EF4-FFF2-40B4-BE49-F238E27FC236}">
                <a16:creationId xmlns:a16="http://schemas.microsoft.com/office/drawing/2014/main" id="{C2F83062-B8F9-D708-60C0-B6B0991E86D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106805" y="2367656"/>
            <a:ext cx="2210816" cy="335280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def\dd{\delta\!\!\!{}^-\!}&#10;\def\d{\mathrm{d}}&#10;\def\D{\mathrm{D}}&#10;\def\euler{\mathrm{e}}&#10;&#10;&#10;\pagestyle{empty}&#10;\begin{document}&#10;\color{black}&#10;\begin{align*}&#10;&amp;\bra{k_2,h_2}\I \hat T\ket{k_1,h_1}  = \I{\varepsilon}_{1\mu}^{(h_1)}{\varepsilon}_{1\nu}^{(h_1)}\Sigma^{\mn\ab}\bar{\varepsilon}_{2\alpha}^{(h_2)}\bar{\varepsilon}_{2\beta}^{(h_2)}\big\vert_\text{on-shell} \notag&#10;  = 2  \dd[P\!\cdot\! (k_1-k_2)]\,\frac{(P\cdot F_1^{(h_1)}\!\!\cdot F_2^{(h_2)}\!\!\cdot P)^2}{(P\cdot k_1)^3} \mathcal{F}(q_\perp;\eps)\notag\,,&#10;\end{align*}&#10;&#10;\end{document}" title="IguanaTex Picture Display">
            <a:extLst>
              <a:ext uri="{FF2B5EF4-FFF2-40B4-BE49-F238E27FC236}">
                <a16:creationId xmlns:a16="http://schemas.microsoft.com/office/drawing/2014/main" id="{813C632E-6C45-FA68-D1BB-7534EF0E0E4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682026" y="1458050"/>
            <a:ext cx="11064240" cy="67056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F29271F2-1B8C-BE5A-61AB-8AC33C540593}"/>
              </a:ext>
            </a:extLst>
          </p:cNvPr>
          <p:cNvGrpSpPr/>
          <p:nvPr/>
        </p:nvGrpSpPr>
        <p:grpSpPr>
          <a:xfrm>
            <a:off x="2011805" y="4002905"/>
            <a:ext cx="7935760" cy="631659"/>
            <a:chOff x="838200" y="5800824"/>
            <a:chExt cx="7935760" cy="631659"/>
          </a:xfrm>
        </p:grpSpPr>
        <p:pic>
          <p:nvPicPr>
            <p:cNvPr id="45" name="Picture 44" descr="\documentclass{article}&#10;\usepackage{amsmath}&#10;\usepackage{nicefrac} &#10;\usepackage{bm}&#10;\usepackage{dsfont}&#10;\usepackage{bbm}&#10;\usepackage{amsfonts}&#10;\usepackage{amssymb}&#10;\usepackage{feynmp-auto}&#10;\usepackage{mathbbol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&#10;\begin{equation}\label{eq:response_magnusian_relation}&#10;\bra{k_2,h_2}\I \hat N\ket{k_1,h_1}=\bra{k_2,h_2}\I \hat T\ket{k_1,h_1}\big|_{\mathrm{1PM}} =\notag&#10;\end{equation}&#10;&#10;&#10;\end{document}" title="IguanaTex Picture Display">
              <a:extLst>
                <a:ext uri="{FF2B5EF4-FFF2-40B4-BE49-F238E27FC236}">
                  <a16:creationId xmlns:a16="http://schemas.microsoft.com/office/drawing/2014/main" id="{9DAE091A-369B-A522-E4B0-1B9553C3430E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838200" y="5965163"/>
              <a:ext cx="4775200" cy="339344"/>
            </a:xfrm>
            <a:prstGeom prst="rect">
              <a:avLst/>
            </a:prstGeom>
          </p:spPr>
        </p:pic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D93E4DFF-09B0-DEC4-C099-AE9DF182507C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 l="60509" t="-7384" r="2" b="2"/>
            <a:stretch>
              <a:fillRect/>
            </a:stretch>
          </p:blipFill>
          <p:spPr>
            <a:xfrm>
              <a:off x="5850975" y="5800824"/>
              <a:ext cx="2922985" cy="631659"/>
            </a:xfrm>
            <a:prstGeom prst="rect">
              <a:avLst/>
            </a:prstGeom>
          </p:spPr>
        </p:pic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B3A837C3-48E8-4DCD-EEE8-AF31D840A50F}"/>
              </a:ext>
            </a:extLst>
          </p:cNvPr>
          <p:cNvSpPr txBox="1"/>
          <p:nvPr/>
        </p:nvSpPr>
        <p:spPr>
          <a:xfrm>
            <a:off x="9448800" y="2938791"/>
            <a:ext cx="285812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Magnus, 1954</a:t>
            </a:r>
          </a:p>
          <a:p>
            <a:r>
              <a:rPr lang="en-US" sz="1400" dirty="0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Damgaard, </a:t>
            </a:r>
            <a:r>
              <a:rPr lang="en-US" sz="1400" dirty="0" err="1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Planté</a:t>
            </a:r>
            <a:r>
              <a:rPr lang="en-US" sz="1400" dirty="0">
                <a:solidFill>
                  <a:srgbClr val="0072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Vanhove [2107.12891]</a:t>
            </a:r>
            <a:endParaRPr lang="en-CH" sz="1400" dirty="0">
              <a:solidFill>
                <a:srgbClr val="0072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78DDE8-1818-9713-BBE1-4D3DDD7851EE}"/>
              </a:ext>
            </a:extLst>
          </p:cNvPr>
          <p:cNvSpPr/>
          <p:nvPr/>
        </p:nvSpPr>
        <p:spPr>
          <a:xfrm>
            <a:off x="1630959" y="3760999"/>
            <a:ext cx="8951692" cy="2625584"/>
          </a:xfrm>
          <a:prstGeom prst="rect">
            <a:avLst/>
          </a:prstGeom>
          <a:solidFill>
            <a:schemeClr val="bg2">
              <a:lumMod val="25000"/>
              <a:alpha val="5000"/>
            </a:schemeClr>
          </a:solidFill>
          <a:ln w="254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5D6598-D823-20A6-B5B1-8C507154D7AA}"/>
              </a:ext>
            </a:extLst>
          </p:cNvPr>
          <p:cNvSpPr txBox="1"/>
          <p:nvPr/>
        </p:nvSpPr>
        <p:spPr>
          <a:xfrm>
            <a:off x="9046608" y="2230244"/>
            <a:ext cx="1435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Double copy</a:t>
            </a:r>
          </a:p>
        </p:txBody>
      </p:sp>
      <p:pic>
        <p:nvPicPr>
          <p:cNvPr id="28" name="Picture 2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def\dd{\delta\!\!\!{}^-\!}&#10;\def\d{\mathrm{d}}&#10;\def\D{\mathrm{D}}&#10;\def\euler{\mathrm{e}}&#10;&#10;&#10;\pagestyle{empty}&#10;\begin{document}&#10;\color{black}&#10;\begin{align*}&#10;&amp;&#10;  = \frac{16 \pi \I G}{(4\pi \euler^\mascheroni L^2)^\epsilon}    \dd[P\!\cdot\! (k_1-k_2)]\,\frac{(P\cdot F_1^{(h_1)}\!\!\cdot F_2^{(h_2)}\!\!\cdot P)^2}{(P\cdot k_1)} \notag\,&#10;\end{align*}&#10;&#10;\end{document}" title="IguanaTex Picture Display">
            <a:extLst>
              <a:ext uri="{FF2B5EF4-FFF2-40B4-BE49-F238E27FC236}">
                <a16:creationId xmlns:a16="http://schemas.microsoft.com/office/drawing/2014/main" id="{06F9AECC-73AB-D443-F30C-3FF8D194E19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3905565" y="4901321"/>
            <a:ext cx="5417312" cy="6705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0B13E9-F48B-FDE1-0E24-B42FBB231679}"/>
              </a:ext>
            </a:extLst>
          </p:cNvPr>
          <p:cNvSpPr txBox="1"/>
          <p:nvPr/>
        </p:nvSpPr>
        <p:spPr>
          <a:xfrm>
            <a:off x="2716306" y="998236"/>
            <a:ext cx="6759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b="1" dirty="0"/>
              <a:t>On-shell </a:t>
            </a:r>
            <a:r>
              <a:rPr lang="en-CH" sz="1800" dirty="0"/>
              <a:t>response function (Compton amplitude)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2DF251-BAEC-560A-5F7F-C1B1712CA831}"/>
              </a:ext>
            </a:extLst>
          </p:cNvPr>
          <p:cNvSpPr txBox="1"/>
          <p:nvPr/>
        </p:nvSpPr>
        <p:spPr>
          <a:xfrm>
            <a:off x="2001000" y="2370996"/>
            <a:ext cx="6759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dirty="0"/>
              <a:t>with the linearised field-strength tensor                                                     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81F085-91C3-97D1-A2FD-66703B9E2A5C}"/>
              </a:ext>
            </a:extLst>
          </p:cNvPr>
          <p:cNvGrpSpPr/>
          <p:nvPr/>
        </p:nvGrpSpPr>
        <p:grpSpPr>
          <a:xfrm>
            <a:off x="3160129" y="3186673"/>
            <a:ext cx="5871743" cy="407237"/>
            <a:chOff x="1701761" y="3061980"/>
            <a:chExt cx="5871743" cy="407237"/>
          </a:xfrm>
        </p:grpSpPr>
        <p:pic>
          <p:nvPicPr>
            <p:cNvPr id="2" name="Picture 1" descr="\documentclass{article}&#10;\usepackage{amsmath}&#10;\usepackage{nicefrac} &#10;\usepackage{bm}&#10;\usepackage{dsfont}&#10;\usepackage{bbm}&#10;\usepackage{amsfonts}&#10;\usepackage{amssymb}&#10;\usepackage{feynmp-auto}&#10;\usepackage{mathbbol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}&#10;  \hat S=\mathbb{1}+\I \hat T=e^{\I\hat N}\, \notag&#10;\end{equation}&#10;\end{document}" title="IguanaTex Picture Display">
              <a:extLst>
                <a:ext uri="{FF2B5EF4-FFF2-40B4-BE49-F238E27FC236}">
                  <a16:creationId xmlns:a16="http://schemas.microsoft.com/office/drawing/2014/main" id="{966B99A4-10E9-4AB9-A1B8-4D5E56C01CB3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/>
            <a:stretch>
              <a:fillRect/>
            </a:stretch>
          </p:blipFill>
          <p:spPr>
            <a:xfrm>
              <a:off x="5505943" y="3061980"/>
              <a:ext cx="2067561" cy="32186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2D5A33D-A5D3-A069-322D-F88DF7E3151A}"/>
                </a:ext>
              </a:extLst>
            </p:cNvPr>
            <p:cNvSpPr txBox="1"/>
            <p:nvPr/>
          </p:nvSpPr>
          <p:spPr>
            <a:xfrm>
              <a:off x="1701761" y="3099885"/>
              <a:ext cx="38954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1800" dirty="0"/>
                <a:t>Matrix element of</a:t>
              </a:r>
              <a:r>
                <a:rPr lang="en-CH" sz="1800" b="1" dirty="0"/>
                <a:t> Magnus operator</a:t>
              </a:r>
              <a:r>
                <a:rPr lang="en-CH" sz="1800" dirty="0"/>
                <a:t> </a:t>
              </a:r>
              <a:endParaRPr lang="en-CH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FB4FE84-4EBA-52DB-0A3D-DD08C11A9B53}"/>
              </a:ext>
            </a:extLst>
          </p:cNvPr>
          <p:cNvGrpSpPr/>
          <p:nvPr/>
        </p:nvGrpSpPr>
        <p:grpSpPr>
          <a:xfrm>
            <a:off x="4140628" y="5855337"/>
            <a:ext cx="3910745" cy="369332"/>
            <a:chOff x="-1455412" y="-1107017"/>
            <a:chExt cx="3910745" cy="369332"/>
          </a:xfrm>
        </p:grpSpPr>
        <p:pic>
          <p:nvPicPr>
            <p:cNvPr id="18" name="Picture 1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epsilon$&#10;&#10;\end{document}" title="IguanaTex Picture Display">
              <a:extLst>
                <a:ext uri="{FF2B5EF4-FFF2-40B4-BE49-F238E27FC236}">
                  <a16:creationId xmlns:a16="http://schemas.microsoft.com/office/drawing/2014/main" id="{52390B08-CF26-27F6-EDE7-AC1BA463AC44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6"/>
            <a:stretch>
              <a:fillRect/>
            </a:stretch>
          </p:blipFill>
          <p:spPr>
            <a:xfrm>
              <a:off x="873175" y="-968884"/>
              <a:ext cx="85344" cy="11176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5E2AF1-895C-DD7E-FCE6-5DFE601B41BC}"/>
                </a:ext>
              </a:extLst>
            </p:cNvPr>
            <p:cNvSpPr txBox="1"/>
            <p:nvPr/>
          </p:nvSpPr>
          <p:spPr>
            <a:xfrm>
              <a:off x="-1455412" y="-1107017"/>
              <a:ext cx="391074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1800" b="1" dirty="0"/>
                <a:t>1PM exact </a:t>
              </a:r>
              <a:r>
                <a:rPr lang="en-CH" sz="1800" dirty="0"/>
                <a:t>and     - finite!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469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5B6C5-9281-D8B2-BC0B-DCD110DE0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Freeform: Shape 9 2 2">
            <a:extLst>
              <a:ext uri="{FF2B5EF4-FFF2-40B4-BE49-F238E27FC236}">
                <a16:creationId xmlns:a16="http://schemas.microsoft.com/office/drawing/2014/main" id="{342365B2-6573-0498-5162-0349BD7265C1}"/>
              </a:ext>
            </a:extLst>
          </p:cNvPr>
          <p:cNvSpPr>
            <a:spLocks noChangeAspect="1"/>
          </p:cNvSpPr>
          <p:nvPr/>
        </p:nvSpPr>
        <p:spPr>
          <a:xfrm rot="18989172" flipV="1">
            <a:off x="1284352" y="2949337"/>
            <a:ext cx="751803" cy="77445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2 w 10568760"/>
              <a:gd name="csY0" fmla="*/ 21268 h 744285"/>
              <a:gd name="csX1" fmla="*/ 723012 w 10568760"/>
              <a:gd name="csY1" fmla="*/ 723017 h 744285"/>
              <a:gd name="csX2" fmla="*/ 1456658 w 10568760"/>
              <a:gd name="csY2" fmla="*/ 3 h 744285"/>
              <a:gd name="csX3" fmla="*/ 2158407 w 10568760"/>
              <a:gd name="csY3" fmla="*/ 733649 h 744285"/>
              <a:gd name="csX4" fmla="*/ 2892054 w 10568760"/>
              <a:gd name="csY4" fmla="*/ 3 h 744285"/>
              <a:gd name="csX5" fmla="*/ 3593802 w 10568760"/>
              <a:gd name="csY5" fmla="*/ 733649 h 744285"/>
              <a:gd name="csX6" fmla="*/ 4338081 w 10568760"/>
              <a:gd name="csY6" fmla="*/ 21268 h 744285"/>
              <a:gd name="csX7" fmla="*/ 5039830 w 10568760"/>
              <a:gd name="csY7" fmla="*/ 744282 h 744285"/>
              <a:gd name="csX8" fmla="*/ 5773477 w 10568760"/>
              <a:gd name="csY8" fmla="*/ 31900 h 744285"/>
              <a:gd name="csX9" fmla="*/ 6517756 w 10568760"/>
              <a:gd name="csY9" fmla="*/ 733649 h 744285"/>
              <a:gd name="csX10" fmla="*/ 7219505 w 10568760"/>
              <a:gd name="csY10" fmla="*/ 21268 h 744285"/>
              <a:gd name="csX11" fmla="*/ 7931886 w 10568760"/>
              <a:gd name="csY11" fmla="*/ 712384 h 744285"/>
              <a:gd name="csX12" fmla="*/ 8665533 w 10568760"/>
              <a:gd name="csY12" fmla="*/ 10635 h 744285"/>
              <a:gd name="csX13" fmla="*/ 9367281 w 10568760"/>
              <a:gd name="csY13" fmla="*/ 723017 h 744285"/>
              <a:gd name="csX14" fmla="*/ 10079663 w 10568760"/>
              <a:gd name="csY14" fmla="*/ 21268 h 744285"/>
              <a:gd name="csX15" fmla="*/ 10568760 w 10568760"/>
              <a:gd name="csY15" fmla="*/ 446570 h 744285"/>
              <a:gd name="csX0" fmla="*/ -1 w 9845747"/>
              <a:gd name="csY0" fmla="*/ 723017 h 744285"/>
              <a:gd name="csX1" fmla="*/ 733645 w 9845747"/>
              <a:gd name="csY1" fmla="*/ 3 h 744285"/>
              <a:gd name="csX2" fmla="*/ 1435394 w 9845747"/>
              <a:gd name="csY2" fmla="*/ 733649 h 744285"/>
              <a:gd name="csX3" fmla="*/ 2169041 w 9845747"/>
              <a:gd name="csY3" fmla="*/ 3 h 744285"/>
              <a:gd name="csX4" fmla="*/ 2870789 w 9845747"/>
              <a:gd name="csY4" fmla="*/ 733649 h 744285"/>
              <a:gd name="csX5" fmla="*/ 3615068 w 9845747"/>
              <a:gd name="csY5" fmla="*/ 21268 h 744285"/>
              <a:gd name="csX6" fmla="*/ 4316817 w 9845747"/>
              <a:gd name="csY6" fmla="*/ 744282 h 744285"/>
              <a:gd name="csX7" fmla="*/ 5050464 w 9845747"/>
              <a:gd name="csY7" fmla="*/ 31900 h 744285"/>
              <a:gd name="csX8" fmla="*/ 5794743 w 9845747"/>
              <a:gd name="csY8" fmla="*/ 733649 h 744285"/>
              <a:gd name="csX9" fmla="*/ 6496492 w 9845747"/>
              <a:gd name="csY9" fmla="*/ 21268 h 744285"/>
              <a:gd name="csX10" fmla="*/ 7208873 w 9845747"/>
              <a:gd name="csY10" fmla="*/ 712384 h 744285"/>
              <a:gd name="csX11" fmla="*/ 7942520 w 9845747"/>
              <a:gd name="csY11" fmla="*/ 10635 h 744285"/>
              <a:gd name="csX12" fmla="*/ 8644268 w 9845747"/>
              <a:gd name="csY12" fmla="*/ 723017 h 744285"/>
              <a:gd name="csX13" fmla="*/ 9356650 w 9845747"/>
              <a:gd name="csY13" fmla="*/ 21268 h 744285"/>
              <a:gd name="csX14" fmla="*/ 9845747 w 9845747"/>
              <a:gd name="csY14" fmla="*/ 446570 h 744285"/>
              <a:gd name="csX0" fmla="*/ 2 w 9112104"/>
              <a:gd name="csY0" fmla="*/ 3 h 744285"/>
              <a:gd name="csX1" fmla="*/ 701751 w 9112104"/>
              <a:gd name="csY1" fmla="*/ 733649 h 744285"/>
              <a:gd name="csX2" fmla="*/ 1435398 w 9112104"/>
              <a:gd name="csY2" fmla="*/ 3 h 744285"/>
              <a:gd name="csX3" fmla="*/ 2137146 w 9112104"/>
              <a:gd name="csY3" fmla="*/ 733649 h 744285"/>
              <a:gd name="csX4" fmla="*/ 2881425 w 9112104"/>
              <a:gd name="csY4" fmla="*/ 21268 h 744285"/>
              <a:gd name="csX5" fmla="*/ 3583174 w 9112104"/>
              <a:gd name="csY5" fmla="*/ 744282 h 744285"/>
              <a:gd name="csX6" fmla="*/ 4316821 w 9112104"/>
              <a:gd name="csY6" fmla="*/ 31900 h 744285"/>
              <a:gd name="csX7" fmla="*/ 5061100 w 9112104"/>
              <a:gd name="csY7" fmla="*/ 733649 h 744285"/>
              <a:gd name="csX8" fmla="*/ 5762849 w 9112104"/>
              <a:gd name="csY8" fmla="*/ 21268 h 744285"/>
              <a:gd name="csX9" fmla="*/ 6475230 w 9112104"/>
              <a:gd name="csY9" fmla="*/ 712384 h 744285"/>
              <a:gd name="csX10" fmla="*/ 7208877 w 9112104"/>
              <a:gd name="csY10" fmla="*/ 10635 h 744285"/>
              <a:gd name="csX11" fmla="*/ 7910625 w 9112104"/>
              <a:gd name="csY11" fmla="*/ 723017 h 744285"/>
              <a:gd name="csX12" fmla="*/ 8623007 w 9112104"/>
              <a:gd name="csY12" fmla="*/ 21268 h 744285"/>
              <a:gd name="csX13" fmla="*/ 9112104 w 9112104"/>
              <a:gd name="csY13" fmla="*/ 446570 h 744285"/>
              <a:gd name="csX0" fmla="*/ -4 w 8410349"/>
              <a:gd name="csY0" fmla="*/ 733649 h 744285"/>
              <a:gd name="csX1" fmla="*/ 733643 w 8410349"/>
              <a:gd name="csY1" fmla="*/ 3 h 744285"/>
              <a:gd name="csX2" fmla="*/ 1435391 w 8410349"/>
              <a:gd name="csY2" fmla="*/ 733649 h 744285"/>
              <a:gd name="csX3" fmla="*/ 2179670 w 8410349"/>
              <a:gd name="csY3" fmla="*/ 21268 h 744285"/>
              <a:gd name="csX4" fmla="*/ 2881419 w 8410349"/>
              <a:gd name="csY4" fmla="*/ 744282 h 744285"/>
              <a:gd name="csX5" fmla="*/ 3615066 w 8410349"/>
              <a:gd name="csY5" fmla="*/ 31900 h 744285"/>
              <a:gd name="csX6" fmla="*/ 4359345 w 8410349"/>
              <a:gd name="csY6" fmla="*/ 733649 h 744285"/>
              <a:gd name="csX7" fmla="*/ 5061094 w 8410349"/>
              <a:gd name="csY7" fmla="*/ 21268 h 744285"/>
              <a:gd name="csX8" fmla="*/ 5773475 w 8410349"/>
              <a:gd name="csY8" fmla="*/ 712384 h 744285"/>
              <a:gd name="csX9" fmla="*/ 6507122 w 8410349"/>
              <a:gd name="csY9" fmla="*/ 10635 h 744285"/>
              <a:gd name="csX10" fmla="*/ 7208870 w 8410349"/>
              <a:gd name="csY10" fmla="*/ 723017 h 744285"/>
              <a:gd name="csX11" fmla="*/ 7921252 w 8410349"/>
              <a:gd name="csY11" fmla="*/ 21268 h 744285"/>
              <a:gd name="csX12" fmla="*/ 8410349 w 8410349"/>
              <a:gd name="csY12" fmla="*/ 446570 h 744285"/>
              <a:gd name="csX0" fmla="*/ 0 w 7676706"/>
              <a:gd name="csY0" fmla="*/ 3 h 744285"/>
              <a:gd name="csX1" fmla="*/ 701748 w 7676706"/>
              <a:gd name="csY1" fmla="*/ 733649 h 744285"/>
              <a:gd name="csX2" fmla="*/ 1446027 w 7676706"/>
              <a:gd name="csY2" fmla="*/ 21268 h 744285"/>
              <a:gd name="csX3" fmla="*/ 2147776 w 7676706"/>
              <a:gd name="csY3" fmla="*/ 744282 h 744285"/>
              <a:gd name="csX4" fmla="*/ 2881423 w 7676706"/>
              <a:gd name="csY4" fmla="*/ 31900 h 744285"/>
              <a:gd name="csX5" fmla="*/ 3625702 w 7676706"/>
              <a:gd name="csY5" fmla="*/ 733649 h 744285"/>
              <a:gd name="csX6" fmla="*/ 4327451 w 7676706"/>
              <a:gd name="csY6" fmla="*/ 21268 h 744285"/>
              <a:gd name="csX7" fmla="*/ 5039832 w 7676706"/>
              <a:gd name="csY7" fmla="*/ 712384 h 744285"/>
              <a:gd name="csX8" fmla="*/ 5773479 w 7676706"/>
              <a:gd name="csY8" fmla="*/ 10635 h 744285"/>
              <a:gd name="csX9" fmla="*/ 6475227 w 7676706"/>
              <a:gd name="csY9" fmla="*/ 723017 h 744285"/>
              <a:gd name="csX10" fmla="*/ 7187609 w 7676706"/>
              <a:gd name="csY10" fmla="*/ 21268 h 744285"/>
              <a:gd name="csX11" fmla="*/ 7676706 w 7676706"/>
              <a:gd name="csY11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7676706" h="744285">
                <a:moveTo>
                  <a:pt x="0" y="3"/>
                </a:moveTo>
                <a:cubicBezTo>
                  <a:pt x="239232" y="3"/>
                  <a:pt x="460744" y="730105"/>
                  <a:pt x="701748" y="733649"/>
                </a:cubicBezTo>
                <a:cubicBezTo>
                  <a:pt x="942752" y="737193"/>
                  <a:pt x="1205022" y="19496"/>
                  <a:pt x="1446027" y="21268"/>
                </a:cubicBezTo>
                <a:cubicBezTo>
                  <a:pt x="1687032" y="23040"/>
                  <a:pt x="1908543" y="742510"/>
                  <a:pt x="2147776" y="744282"/>
                </a:cubicBezTo>
                <a:cubicBezTo>
                  <a:pt x="2387009" y="746054"/>
                  <a:pt x="2635102" y="33672"/>
                  <a:pt x="2881423" y="31900"/>
                </a:cubicBezTo>
                <a:cubicBezTo>
                  <a:pt x="3127744" y="30128"/>
                  <a:pt x="3384697" y="735421"/>
                  <a:pt x="3625702" y="733649"/>
                </a:cubicBezTo>
                <a:cubicBezTo>
                  <a:pt x="3866707" y="731877"/>
                  <a:pt x="4091763" y="24812"/>
                  <a:pt x="4327451" y="21268"/>
                </a:cubicBezTo>
                <a:cubicBezTo>
                  <a:pt x="4563139" y="17724"/>
                  <a:pt x="4798827" y="714156"/>
                  <a:pt x="5039832" y="712384"/>
                </a:cubicBezTo>
                <a:cubicBezTo>
                  <a:pt x="5280837" y="710612"/>
                  <a:pt x="5534247" y="8863"/>
                  <a:pt x="5773479" y="10635"/>
                </a:cubicBezTo>
                <a:cubicBezTo>
                  <a:pt x="6012711" y="12407"/>
                  <a:pt x="6239539" y="721245"/>
                  <a:pt x="6475227" y="723017"/>
                </a:cubicBezTo>
                <a:cubicBezTo>
                  <a:pt x="6710915" y="724789"/>
                  <a:pt x="6987363" y="67342"/>
                  <a:pt x="7187609" y="21268"/>
                </a:cubicBezTo>
                <a:cubicBezTo>
                  <a:pt x="7387855" y="-24806"/>
                  <a:pt x="7532280" y="210882"/>
                  <a:pt x="7676706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77DF94-CDD5-5BAA-B8DD-A895D97D51F6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WQFT of a single black hole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71272C-2913-8BFA-8C97-19E741E1A6C9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&#10;&#10;\pagestyle{empty}&#10;\begin{document}&#10;\color{black}&#10;\begin{align} \label{monoBHS}&#10;  S_{\rm BH}[X,g]&#10;  =&#10;  &amp;-&#10;  \frac{M}{2}\int\d\tau\,g_\mn(X) \dot X^\mu \dot X^\nu &#10;  -&#10;  \int \d^D x\,&#10;    \frac{2}{\kappa_{D}^{2}}\sqrt{|g|} R\nonumber&#10;\end{align}&#10;\end{document}" title="IguanaTex Picture Display">
            <a:extLst>
              <a:ext uri="{FF2B5EF4-FFF2-40B4-BE49-F238E27FC236}">
                <a16:creationId xmlns:a16="http://schemas.microsoft.com/office/drawing/2014/main" id="{541A3F21-4588-D2FD-417B-91DDC6F3D2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2922015" y="1134169"/>
            <a:ext cx="6347968" cy="591312"/>
          </a:xfrm>
          <a:prstGeom prst="rect">
            <a:avLst/>
          </a:prstGeom>
        </p:spPr>
      </p:pic>
      <p:pic>
        <p:nvPicPr>
          <p:cNvPr id="46" name="Picture 45" descr="\documentclass{article}&#10;\usepackage{amsmath}&#10;\usepackage{physics}&#10;\usepackage{bm}&#10;\usepackage{dsfont}&#10;\usepackage{amsfonts}&#10;\usepackage{feynmp-auto}&#10;\usepackage[dvipsnames]{xcolor}&#10;&#10;\pagestyle{empty}&#10;\begin{document}&#10;\color{black}&#10;\begin{align*}&#10;    X^{\mu}(\tau) &amp;= B^{\mu} + V^{\mu} \tau + {\color{violet}Z^{\mu}(\tau)}&#10;\end{align*}&#10;&#10;\end{document}" title="IguanaTex Picture Display">
            <a:extLst>
              <a:ext uri="{FF2B5EF4-FFF2-40B4-BE49-F238E27FC236}">
                <a16:creationId xmlns:a16="http://schemas.microsoft.com/office/drawing/2014/main" id="{2698913B-2630-456E-E514-A9EA0F0EEAB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9066150" y="2429165"/>
            <a:ext cx="2796236" cy="228600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EF6B8D6-4AFB-91EF-4509-F3234A3F51AB}"/>
              </a:ext>
            </a:extLst>
          </p:cNvPr>
          <p:cNvCxnSpPr>
            <a:cxnSpLocks/>
          </p:cNvCxnSpPr>
          <p:nvPr/>
        </p:nvCxnSpPr>
        <p:spPr>
          <a:xfrm>
            <a:off x="8733634" y="2715149"/>
            <a:ext cx="0" cy="699538"/>
          </a:xfrm>
          <a:prstGeom prst="straightConnector1">
            <a:avLst/>
          </a:prstGeom>
          <a:ln w="22225">
            <a:solidFill>
              <a:srgbClr val="83008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F01A5A7-EAAD-2390-3E48-4F1CA16FDA3A}"/>
              </a:ext>
            </a:extLst>
          </p:cNvPr>
          <p:cNvSpPr txBox="1"/>
          <p:nvPr/>
        </p:nvSpPr>
        <p:spPr>
          <a:xfrm>
            <a:off x="261575" y="1102866"/>
            <a:ext cx="19299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0271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Mogull</a:t>
            </a:r>
            <a:r>
              <a:rPr lang="en-US" sz="1200" dirty="0">
                <a:solidFill>
                  <a:srgbClr val="0271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Plefka, Steinhoff [2010.02865]</a:t>
            </a:r>
            <a:endParaRPr lang="en-CH" sz="1200" dirty="0">
              <a:solidFill>
                <a:srgbClr val="0271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&#10;&#10;\pagestyle{empty}&#10;\begin{document}&#10;\color{black}&#10;\begin{equation}\label{eq:crucial-dim-reg-id}&#10;  g_{\mu\nu}(X) = \eta_{\mu\nu}\nonumber&#10;\end{equation}&#10;\end{document}" title="IguanaTex Picture Display">
            <a:extLst>
              <a:ext uri="{FF2B5EF4-FFF2-40B4-BE49-F238E27FC236}">
                <a16:creationId xmlns:a16="http://schemas.microsoft.com/office/drawing/2014/main" id="{EEFF5B56-BE94-E4E8-60D2-76BFB0C1A70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2094176" y="1996838"/>
            <a:ext cx="1483360" cy="266192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C6F3A32E-BE15-8318-1A0C-B20E00CF82DD}"/>
              </a:ext>
            </a:extLst>
          </p:cNvPr>
          <p:cNvGrpSpPr/>
          <p:nvPr/>
        </p:nvGrpSpPr>
        <p:grpSpPr>
          <a:xfrm>
            <a:off x="429619" y="2569435"/>
            <a:ext cx="8389657" cy="1171803"/>
            <a:chOff x="829267" y="1693191"/>
            <a:chExt cx="9000000" cy="89053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8AA7E55-43E0-F22D-2513-52261585BBE2}"/>
                </a:ext>
              </a:extLst>
            </p:cNvPr>
            <p:cNvCxnSpPr>
              <a:cxnSpLocks/>
            </p:cNvCxnSpPr>
            <p:nvPr/>
          </p:nvCxnSpPr>
          <p:spPr>
            <a:xfrm>
              <a:off x="829267" y="1702949"/>
              <a:ext cx="9000000" cy="0"/>
            </a:xfrm>
            <a:prstGeom prst="line">
              <a:avLst/>
            </a:prstGeom>
            <a:ln w="31750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54925A06-348D-A6CD-329B-21BDE051B187}"/>
                </a:ext>
              </a:extLst>
            </p:cNvPr>
            <p:cNvSpPr/>
            <p:nvPr/>
          </p:nvSpPr>
          <p:spPr>
            <a:xfrm>
              <a:off x="870147" y="1693191"/>
              <a:ext cx="8886093" cy="879230"/>
            </a:xfrm>
            <a:custGeom>
              <a:avLst/>
              <a:gdLst>
                <a:gd name="csX0" fmla="*/ 0 w 8886093"/>
                <a:gd name="csY0" fmla="*/ 0 h 879230"/>
                <a:gd name="csX1" fmla="*/ 1934308 w 8886093"/>
                <a:gd name="csY1" fmla="*/ 11723 h 879230"/>
                <a:gd name="csX2" fmla="*/ 5005754 w 8886093"/>
                <a:gd name="csY2" fmla="*/ 152400 h 879230"/>
                <a:gd name="csX3" fmla="*/ 8886093 w 8886093"/>
                <a:gd name="csY3" fmla="*/ 879230 h 879230"/>
                <a:gd name="csX4" fmla="*/ 8886093 w 8886093"/>
                <a:gd name="csY4" fmla="*/ 879230 h 8792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886093" h="879230">
                  <a:moveTo>
                    <a:pt x="0" y="0"/>
                  </a:moveTo>
                  <a:lnTo>
                    <a:pt x="1934308" y="11723"/>
                  </a:lnTo>
                  <a:cubicBezTo>
                    <a:pt x="2768600" y="37123"/>
                    <a:pt x="3847123" y="7816"/>
                    <a:pt x="5005754" y="152400"/>
                  </a:cubicBezTo>
                  <a:cubicBezTo>
                    <a:pt x="6164385" y="296984"/>
                    <a:pt x="8886093" y="879230"/>
                    <a:pt x="8886093" y="879230"/>
                  </a:cubicBezTo>
                  <a:lnTo>
                    <a:pt x="8886093" y="879230"/>
                  </a:lnTo>
                </a:path>
              </a:pathLst>
            </a:custGeom>
            <a:noFill/>
            <a:ln w="317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E823601-808D-5F45-F7CA-7409DA1BE88F}"/>
                </a:ext>
              </a:extLst>
            </p:cNvPr>
            <p:cNvSpPr/>
            <p:nvPr/>
          </p:nvSpPr>
          <p:spPr>
            <a:xfrm>
              <a:off x="870147" y="1693191"/>
              <a:ext cx="8886093" cy="879230"/>
            </a:xfrm>
            <a:custGeom>
              <a:avLst/>
              <a:gdLst>
                <a:gd name="csX0" fmla="*/ 0 w 8886093"/>
                <a:gd name="csY0" fmla="*/ 0 h 879230"/>
                <a:gd name="csX1" fmla="*/ 1934308 w 8886093"/>
                <a:gd name="csY1" fmla="*/ 11723 h 879230"/>
                <a:gd name="csX2" fmla="*/ 5005754 w 8886093"/>
                <a:gd name="csY2" fmla="*/ 152400 h 879230"/>
                <a:gd name="csX3" fmla="*/ 8886093 w 8886093"/>
                <a:gd name="csY3" fmla="*/ 879230 h 879230"/>
                <a:gd name="csX4" fmla="*/ 8886093 w 8886093"/>
                <a:gd name="csY4" fmla="*/ 879230 h 8792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886093" h="879230">
                  <a:moveTo>
                    <a:pt x="0" y="0"/>
                  </a:moveTo>
                  <a:lnTo>
                    <a:pt x="1934308" y="11723"/>
                  </a:lnTo>
                  <a:cubicBezTo>
                    <a:pt x="2768600" y="37123"/>
                    <a:pt x="3847123" y="7816"/>
                    <a:pt x="5005754" y="152400"/>
                  </a:cubicBezTo>
                  <a:cubicBezTo>
                    <a:pt x="6164385" y="296984"/>
                    <a:pt x="8886093" y="879230"/>
                    <a:pt x="8886093" y="879230"/>
                  </a:cubicBezTo>
                  <a:lnTo>
                    <a:pt x="8886093" y="879230"/>
                  </a:lnTo>
                </a:path>
              </a:pathLst>
            </a:custGeom>
            <a:noFill/>
            <a:ln w="63500">
              <a:solidFill>
                <a:schemeClr val="accent5">
                  <a:lumMod val="75000"/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29EE73F7-70C1-4CF0-F83B-3A2FF9E9E4F5}"/>
                </a:ext>
              </a:extLst>
            </p:cNvPr>
            <p:cNvSpPr/>
            <p:nvPr/>
          </p:nvSpPr>
          <p:spPr>
            <a:xfrm>
              <a:off x="886220" y="1693191"/>
              <a:ext cx="8886093" cy="879230"/>
            </a:xfrm>
            <a:custGeom>
              <a:avLst/>
              <a:gdLst>
                <a:gd name="csX0" fmla="*/ 0 w 8886093"/>
                <a:gd name="csY0" fmla="*/ 0 h 879230"/>
                <a:gd name="csX1" fmla="*/ 1934308 w 8886093"/>
                <a:gd name="csY1" fmla="*/ 11723 h 879230"/>
                <a:gd name="csX2" fmla="*/ 5005754 w 8886093"/>
                <a:gd name="csY2" fmla="*/ 152400 h 879230"/>
                <a:gd name="csX3" fmla="*/ 8886093 w 8886093"/>
                <a:gd name="csY3" fmla="*/ 879230 h 879230"/>
                <a:gd name="csX4" fmla="*/ 8886093 w 8886093"/>
                <a:gd name="csY4" fmla="*/ 879230 h 8792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886093" h="879230">
                  <a:moveTo>
                    <a:pt x="0" y="0"/>
                  </a:moveTo>
                  <a:lnTo>
                    <a:pt x="1934308" y="11723"/>
                  </a:lnTo>
                  <a:cubicBezTo>
                    <a:pt x="2768600" y="37123"/>
                    <a:pt x="3847123" y="7816"/>
                    <a:pt x="5005754" y="152400"/>
                  </a:cubicBezTo>
                  <a:cubicBezTo>
                    <a:pt x="6164385" y="296984"/>
                    <a:pt x="8886093" y="879230"/>
                    <a:pt x="8886093" y="879230"/>
                  </a:cubicBezTo>
                  <a:lnTo>
                    <a:pt x="8886093" y="879230"/>
                  </a:lnTo>
                </a:path>
              </a:pathLst>
            </a:custGeom>
            <a:noFill/>
            <a:ln w="152400">
              <a:solidFill>
                <a:schemeClr val="accent5">
                  <a:lumMod val="75000"/>
                  <a:alpha val="3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E5A805D2-E7A1-EC9B-3956-AAF41A83A3A1}"/>
                </a:ext>
              </a:extLst>
            </p:cNvPr>
            <p:cNvSpPr/>
            <p:nvPr/>
          </p:nvSpPr>
          <p:spPr>
            <a:xfrm>
              <a:off x="886220" y="1704493"/>
              <a:ext cx="8886093" cy="879230"/>
            </a:xfrm>
            <a:custGeom>
              <a:avLst/>
              <a:gdLst>
                <a:gd name="csX0" fmla="*/ 0 w 8886093"/>
                <a:gd name="csY0" fmla="*/ 0 h 879230"/>
                <a:gd name="csX1" fmla="*/ 1934308 w 8886093"/>
                <a:gd name="csY1" fmla="*/ 11723 h 879230"/>
                <a:gd name="csX2" fmla="*/ 5005754 w 8886093"/>
                <a:gd name="csY2" fmla="*/ 152400 h 879230"/>
                <a:gd name="csX3" fmla="*/ 8886093 w 8886093"/>
                <a:gd name="csY3" fmla="*/ 879230 h 879230"/>
                <a:gd name="csX4" fmla="*/ 8886093 w 8886093"/>
                <a:gd name="csY4" fmla="*/ 879230 h 8792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886093" h="879230">
                  <a:moveTo>
                    <a:pt x="0" y="0"/>
                  </a:moveTo>
                  <a:lnTo>
                    <a:pt x="1934308" y="11723"/>
                  </a:lnTo>
                  <a:cubicBezTo>
                    <a:pt x="2768600" y="37123"/>
                    <a:pt x="3847123" y="7816"/>
                    <a:pt x="5005754" y="152400"/>
                  </a:cubicBezTo>
                  <a:cubicBezTo>
                    <a:pt x="6164385" y="296984"/>
                    <a:pt x="8886093" y="879230"/>
                    <a:pt x="8886093" y="879230"/>
                  </a:cubicBezTo>
                  <a:lnTo>
                    <a:pt x="8886093" y="879230"/>
                  </a:lnTo>
                </a:path>
              </a:pathLst>
            </a:custGeom>
            <a:noFill/>
            <a:ln w="228600">
              <a:solidFill>
                <a:schemeClr val="accent5">
                  <a:lumMod val="75000"/>
                  <a:alpha val="20000"/>
                </a:schemeClr>
              </a:solidFill>
            </a:ln>
            <a:effectLst>
              <a:glow rad="139700">
                <a:schemeClr val="accent5">
                  <a:lumMod val="75000"/>
                  <a:alpha val="2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9871F88E-0E75-8AA6-D2CA-E10261790316}"/>
              </a:ext>
            </a:extLst>
          </p:cNvPr>
          <p:cNvSpPr txBox="1"/>
          <p:nvPr/>
        </p:nvSpPr>
        <p:spPr>
          <a:xfrm>
            <a:off x="2916787" y="4864868"/>
            <a:ext cx="6334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Feynman rules for “in-in” (Schwinger-Keldysh) prescription: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D0430D0-250D-4476-DA36-B545081ECAA3}"/>
              </a:ext>
            </a:extLst>
          </p:cNvPr>
          <p:cNvSpPr txBox="1"/>
          <p:nvPr/>
        </p:nvSpPr>
        <p:spPr>
          <a:xfrm>
            <a:off x="3704388" y="1854750"/>
            <a:ext cx="281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271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Cheung, Parra-Martinez, Rothstein, Shah, Wilson-Gerow [2406.14770]</a:t>
            </a:r>
            <a:endParaRPr lang="en-CH" sz="1200" dirty="0">
              <a:solidFill>
                <a:srgbClr val="027192"/>
              </a:solidFill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8BCA6DC-610F-4C41-A9EA-7A0DB37E181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841973" y="6208942"/>
            <a:ext cx="590049" cy="5760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2D2ACB7-7DFE-4480-A845-28AD166BBD9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799266" y="5318123"/>
            <a:ext cx="667637" cy="576000"/>
          </a:xfrm>
          <a:prstGeom prst="rect">
            <a:avLst/>
          </a:prstGeom>
        </p:spPr>
      </p:pic>
      <p:pic>
        <p:nvPicPr>
          <p:cNvPr id="128" name="Picture 127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&#10;&#10;\pagestyle{empty}&#10;\begin{document}&#10;\color{black}&#10;&#10;\begin{align}\label{eq:graviton}&#10;  g_{\mu\nu}=\eta_{\mu\nu}+\kappa_{D} \color{Bittersweet!50!Orange!100!}h_{\mu\nu}\color{black},\nonumber&#10;\end{align}&#10;&#10;\end{document}" title="IguanaTex Picture Display">
            <a:extLst>
              <a:ext uri="{FF2B5EF4-FFF2-40B4-BE49-F238E27FC236}">
                <a16:creationId xmlns:a16="http://schemas.microsoft.com/office/drawing/2014/main" id="{C6D6DBA2-3444-E770-9EF4-787C08A1B89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1854308" y="3164751"/>
            <a:ext cx="2162048" cy="24993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19F6073-F12E-8540-F7EB-8CDEEAA12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5</a:t>
            </a:fld>
            <a:endParaRPr lang="en-CH" dirty="0"/>
          </a:p>
        </p:txBody>
      </p:sp>
      <p:pic>
        <p:nvPicPr>
          <p:cNvPr id="67" name="Picture 66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60!}&#10;\begin{equation}\label{eq:kD_def}&#10;\kappa_{D}^{2}&#10;  =&#10;  32\pi G (4\pi\euler^{\gamma_\mathrm{E}}L^2)^{-\epsilon}\notag&#10;\end{equation}&#10;&#10;\end{document}" title="IguanaTex Picture Display">
            <a:extLst>
              <a:ext uri="{FF2B5EF4-FFF2-40B4-BE49-F238E27FC236}">
                <a16:creationId xmlns:a16="http://schemas.microsoft.com/office/drawing/2014/main" id="{BAAF2600-53D4-D151-D270-B3EA804315F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3484308" y="3470820"/>
            <a:ext cx="2351837" cy="257861"/>
          </a:xfrm>
          <a:prstGeom prst="rect">
            <a:avLst/>
          </a:prstGeom>
        </p:spPr>
      </p:pic>
      <p:pic>
        <p:nvPicPr>
          <p:cNvPr id="76" name="Picture 7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sim \kappa_D^2$&#10;&#10;\end{document}" title="IguanaTex Picture Display">
            <a:extLst>
              <a:ext uri="{FF2B5EF4-FFF2-40B4-BE49-F238E27FC236}">
                <a16:creationId xmlns:a16="http://schemas.microsoft.com/office/drawing/2014/main" id="{7BA2A146-FEE1-37E5-3E02-3A343F9F193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10626732" y="6364113"/>
            <a:ext cx="360000" cy="180000"/>
          </a:xfrm>
          <a:prstGeom prst="rect">
            <a:avLst/>
          </a:prstGeom>
        </p:spPr>
      </p:pic>
      <p:pic>
        <p:nvPicPr>
          <p:cNvPr id="79" name="Picture 78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sim \kappa_D$&#10;&#10;\end{document}" title="IguanaTex Picture Display">
            <a:extLst>
              <a:ext uri="{FF2B5EF4-FFF2-40B4-BE49-F238E27FC236}">
                <a16:creationId xmlns:a16="http://schemas.microsoft.com/office/drawing/2014/main" id="{F34EB618-3944-D461-D378-814DEF853F5C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10653751" y="5504304"/>
            <a:ext cx="399892" cy="10800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A586228C-99BF-73F9-953E-AFC7AF56E4E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251299" y="5423651"/>
            <a:ext cx="2862428" cy="506280"/>
          </a:xfrm>
          <a:prstGeom prst="rect">
            <a:avLst/>
          </a:prstGeom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238E38F3-7418-54E1-A027-50D423ECADE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225841" y="6241432"/>
            <a:ext cx="2985716" cy="491551"/>
          </a:xfrm>
          <a:prstGeom prst="rect">
            <a:avLst/>
          </a:prstGeom>
        </p:spPr>
      </p:pic>
      <p:pic>
        <p:nvPicPr>
          <p:cNvPr id="99" name="Picture 98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sim M \kappa_D$&#10;&#10;\end{document}" title="IguanaTex Picture Display">
            <a:extLst>
              <a:ext uri="{FF2B5EF4-FFF2-40B4-BE49-F238E27FC236}">
                <a16:creationId xmlns:a16="http://schemas.microsoft.com/office/drawing/2014/main" id="{CF9AA854-5941-6615-587B-FB360879B0F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8021511" y="5493678"/>
            <a:ext cx="571807" cy="144000"/>
          </a:xfrm>
          <a:prstGeom prst="rect">
            <a:avLst/>
          </a:prstGeom>
        </p:spPr>
      </p:pic>
      <p:pic>
        <p:nvPicPr>
          <p:cNvPr id="100" name="Picture 9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sim M \kappa_D$&#10;&#10;\end{document}" title="IguanaTex Picture Display">
            <a:extLst>
              <a:ext uri="{FF2B5EF4-FFF2-40B4-BE49-F238E27FC236}">
                <a16:creationId xmlns:a16="http://schemas.microsoft.com/office/drawing/2014/main" id="{A682D9DA-D7ED-A37B-1639-DC01E3AFC631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8105889" y="6366572"/>
            <a:ext cx="571807" cy="144000"/>
          </a:xfrm>
          <a:prstGeom prst="rect">
            <a:avLst/>
          </a:prstGeom>
        </p:spPr>
      </p:pic>
      <p:sp>
        <p:nvSpPr>
          <p:cNvPr id="101" name="Oval 100">
            <a:extLst>
              <a:ext uri="{FF2B5EF4-FFF2-40B4-BE49-F238E27FC236}">
                <a16:creationId xmlns:a16="http://schemas.microsoft.com/office/drawing/2014/main" id="{6B6ACA1E-F7A9-6818-19DD-491EF3ADA19F}"/>
              </a:ext>
            </a:extLst>
          </p:cNvPr>
          <p:cNvSpPr>
            <a:spLocks noChangeAspect="1"/>
          </p:cNvSpPr>
          <p:nvPr/>
        </p:nvSpPr>
        <p:spPr>
          <a:xfrm>
            <a:off x="1788437" y="2342376"/>
            <a:ext cx="462862" cy="46899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4" name="Picture 7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\end{document}" title="IguanaTex Picture Display">
            <a:extLst>
              <a:ext uri="{FF2B5EF4-FFF2-40B4-BE49-F238E27FC236}">
                <a16:creationId xmlns:a16="http://schemas.microsoft.com/office/drawing/2014/main" id="{99421A6B-1C39-E1D4-A024-EB753F295650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1891852" y="2487077"/>
            <a:ext cx="256032" cy="170688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46BB008B-BD11-760D-203C-1CB6DF60FDB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347497" y="5338697"/>
            <a:ext cx="504000" cy="648000"/>
          </a:xfrm>
          <a:prstGeom prst="rect">
            <a:avLst/>
          </a:prstGeom>
        </p:spPr>
      </p:pic>
      <p:pic>
        <p:nvPicPr>
          <p:cNvPr id="112" name="Graphic 111">
            <a:extLst>
              <a:ext uri="{FF2B5EF4-FFF2-40B4-BE49-F238E27FC236}">
                <a16:creationId xmlns:a16="http://schemas.microsoft.com/office/drawing/2014/main" id="{0B3FBBFE-2004-661A-01A4-92B34E461F9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832679" y="6154226"/>
            <a:ext cx="1012500" cy="648000"/>
          </a:xfrm>
          <a:prstGeom prst="rect">
            <a:avLst/>
          </a:prstGeom>
        </p:spPr>
      </p:pic>
      <p:sp>
        <p:nvSpPr>
          <p:cNvPr id="132" name="TextBox 131">
            <a:extLst>
              <a:ext uri="{FF2B5EF4-FFF2-40B4-BE49-F238E27FC236}">
                <a16:creationId xmlns:a16="http://schemas.microsoft.com/office/drawing/2014/main" id="{73CE9F93-C396-135A-E06F-8D63ABB0B73B}"/>
              </a:ext>
            </a:extLst>
          </p:cNvPr>
          <p:cNvSpPr txBox="1"/>
          <p:nvPr/>
        </p:nvSpPr>
        <p:spPr>
          <a:xfrm>
            <a:off x="5113726" y="3795548"/>
            <a:ext cx="1777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666666"/>
                </a:solidFill>
              </a:rPr>
              <a:t>Fiducial length scale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FB1998-DA21-155A-89A3-FC52AE243A41}"/>
              </a:ext>
            </a:extLst>
          </p:cNvPr>
          <p:cNvSpPr txBox="1"/>
          <p:nvPr/>
        </p:nvSpPr>
        <p:spPr>
          <a:xfrm>
            <a:off x="495247" y="4306810"/>
            <a:ext cx="11201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830084"/>
                </a:solidFill>
              </a:rPr>
              <a:t>Quantize deviation </a:t>
            </a:r>
            <a:r>
              <a:rPr lang="en-CH" dirty="0"/>
              <a:t>from background solution </a:t>
            </a:r>
            <a:r>
              <a:rPr lang="en-CH" dirty="0">
                <a:sym typeface="Wingdings" pitchFamily="2" charset="2"/>
              </a:rPr>
              <a:t> Classical solution to EOM are </a:t>
            </a:r>
            <a:r>
              <a:rPr lang="en-CH" b="1" dirty="0">
                <a:solidFill>
                  <a:srgbClr val="830084"/>
                </a:solidFill>
                <a:sym typeface="Wingdings" pitchFamily="2" charset="2"/>
              </a:rPr>
              <a:t>tree-level diagrams</a:t>
            </a:r>
            <a:endParaRPr lang="en-CH" b="1" dirty="0">
              <a:solidFill>
                <a:srgbClr val="8300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41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9F06A-3693-A525-421C-BF25E935C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19F66B6D-01DF-31FB-C6CD-77630BA628A2}"/>
              </a:ext>
            </a:extLst>
          </p:cNvPr>
          <p:cNvSpPr/>
          <p:nvPr/>
        </p:nvSpPr>
        <p:spPr>
          <a:xfrm>
            <a:off x="6102372" y="5923881"/>
            <a:ext cx="2379559" cy="483725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CB4B45B-25C3-B767-70AB-A26557F8C7A3}"/>
              </a:ext>
            </a:extLst>
          </p:cNvPr>
          <p:cNvSpPr/>
          <p:nvPr/>
        </p:nvSpPr>
        <p:spPr>
          <a:xfrm>
            <a:off x="4150596" y="4952041"/>
            <a:ext cx="1030442" cy="483725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124B493-2EA6-B47F-F5FC-CAE243638076}"/>
              </a:ext>
            </a:extLst>
          </p:cNvPr>
          <p:cNvSpPr/>
          <p:nvPr/>
        </p:nvSpPr>
        <p:spPr>
          <a:xfrm>
            <a:off x="8724209" y="4957856"/>
            <a:ext cx="1691876" cy="483725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2A48B63-05BA-B065-11F0-050DC095EB30}"/>
              </a:ext>
            </a:extLst>
          </p:cNvPr>
          <p:cNvSpPr>
            <a:spLocks/>
          </p:cNvSpPr>
          <p:nvPr/>
        </p:nvSpPr>
        <p:spPr>
          <a:xfrm>
            <a:off x="8088867" y="984398"/>
            <a:ext cx="3578248" cy="1856523"/>
          </a:xfrm>
          <a:prstGeom prst="ellipse">
            <a:avLst/>
          </a:prstGeom>
          <a:solidFill>
            <a:schemeClr val="bg2">
              <a:lumMod val="90000"/>
              <a:alpha val="50000"/>
            </a:schemeClr>
          </a:solidFill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Freeform: Shape 9">
            <a:extLst>
              <a:ext uri="{FF2B5EF4-FFF2-40B4-BE49-F238E27FC236}">
                <a16:creationId xmlns:a16="http://schemas.microsoft.com/office/drawing/2014/main" id="{1048E5C5-AA5F-F656-0AC0-FDEA47CAA36D}"/>
              </a:ext>
            </a:extLst>
          </p:cNvPr>
          <p:cNvSpPr>
            <a:spLocks noChangeAspect="1"/>
          </p:cNvSpPr>
          <p:nvPr/>
        </p:nvSpPr>
        <p:spPr>
          <a:xfrm rot="12398351" flipV="1">
            <a:off x="9952716" y="2425928"/>
            <a:ext cx="1587736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3 w 10568759"/>
              <a:gd name="csY0" fmla="*/ 21268 h 744285"/>
              <a:gd name="csX1" fmla="*/ 723011 w 10568759"/>
              <a:gd name="csY1" fmla="*/ 723017 h 744285"/>
              <a:gd name="csX2" fmla="*/ 1456657 w 10568759"/>
              <a:gd name="csY2" fmla="*/ 3 h 744285"/>
              <a:gd name="csX3" fmla="*/ 2158406 w 10568759"/>
              <a:gd name="csY3" fmla="*/ 733649 h 744285"/>
              <a:gd name="csX4" fmla="*/ 2892053 w 10568759"/>
              <a:gd name="csY4" fmla="*/ 3 h 744285"/>
              <a:gd name="csX5" fmla="*/ 3593801 w 10568759"/>
              <a:gd name="csY5" fmla="*/ 733649 h 744285"/>
              <a:gd name="csX6" fmla="*/ 4338080 w 10568759"/>
              <a:gd name="csY6" fmla="*/ 21268 h 744285"/>
              <a:gd name="csX7" fmla="*/ 5039829 w 10568759"/>
              <a:gd name="csY7" fmla="*/ 744282 h 744285"/>
              <a:gd name="csX8" fmla="*/ 5773476 w 10568759"/>
              <a:gd name="csY8" fmla="*/ 31900 h 744285"/>
              <a:gd name="csX9" fmla="*/ 6517755 w 10568759"/>
              <a:gd name="csY9" fmla="*/ 733649 h 744285"/>
              <a:gd name="csX10" fmla="*/ 7219504 w 10568759"/>
              <a:gd name="csY10" fmla="*/ 21268 h 744285"/>
              <a:gd name="csX11" fmla="*/ 7931885 w 10568759"/>
              <a:gd name="csY11" fmla="*/ 712384 h 744285"/>
              <a:gd name="csX12" fmla="*/ 8665532 w 10568759"/>
              <a:gd name="csY12" fmla="*/ 10635 h 744285"/>
              <a:gd name="csX13" fmla="*/ 9367280 w 10568759"/>
              <a:gd name="csY13" fmla="*/ 723017 h 744285"/>
              <a:gd name="csX14" fmla="*/ 10079662 w 10568759"/>
              <a:gd name="csY14" fmla="*/ 21268 h 744285"/>
              <a:gd name="csX15" fmla="*/ 10568759 w 10568759"/>
              <a:gd name="csY15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10568759" h="744285">
                <a:moveTo>
                  <a:pt x="-3" y="21268"/>
                </a:moveTo>
                <a:cubicBezTo>
                  <a:pt x="239230" y="19496"/>
                  <a:pt x="480234" y="726561"/>
                  <a:pt x="723011" y="723017"/>
                </a:cubicBezTo>
                <a:cubicBezTo>
                  <a:pt x="965788" y="719473"/>
                  <a:pt x="1217425" y="-1769"/>
                  <a:pt x="1456657" y="3"/>
                </a:cubicBezTo>
                <a:cubicBezTo>
                  <a:pt x="1695889" y="1775"/>
                  <a:pt x="1919173" y="733649"/>
                  <a:pt x="2158406" y="733649"/>
                </a:cubicBezTo>
                <a:cubicBezTo>
                  <a:pt x="2397639" y="733649"/>
                  <a:pt x="2652821" y="3"/>
                  <a:pt x="2892053" y="3"/>
                </a:cubicBezTo>
                <a:cubicBezTo>
                  <a:pt x="3131285" y="3"/>
                  <a:pt x="3352797" y="730105"/>
                  <a:pt x="3593801" y="733649"/>
                </a:cubicBezTo>
                <a:cubicBezTo>
                  <a:pt x="3834805" y="737193"/>
                  <a:pt x="4097075" y="19496"/>
                  <a:pt x="4338080" y="21268"/>
                </a:cubicBezTo>
                <a:cubicBezTo>
                  <a:pt x="4579085" y="23040"/>
                  <a:pt x="4800596" y="742510"/>
                  <a:pt x="5039829" y="744282"/>
                </a:cubicBezTo>
                <a:cubicBezTo>
                  <a:pt x="5279062" y="746054"/>
                  <a:pt x="5527155" y="33672"/>
                  <a:pt x="5773476" y="31900"/>
                </a:cubicBezTo>
                <a:cubicBezTo>
                  <a:pt x="6019797" y="30128"/>
                  <a:pt x="6276750" y="735421"/>
                  <a:pt x="6517755" y="733649"/>
                </a:cubicBezTo>
                <a:cubicBezTo>
                  <a:pt x="6758760" y="731877"/>
                  <a:pt x="6983816" y="24812"/>
                  <a:pt x="7219504" y="21268"/>
                </a:cubicBezTo>
                <a:cubicBezTo>
                  <a:pt x="7455192" y="17724"/>
                  <a:pt x="7690880" y="714156"/>
                  <a:pt x="7931885" y="712384"/>
                </a:cubicBezTo>
                <a:cubicBezTo>
                  <a:pt x="8172890" y="710612"/>
                  <a:pt x="8426300" y="8863"/>
                  <a:pt x="8665532" y="10635"/>
                </a:cubicBezTo>
                <a:cubicBezTo>
                  <a:pt x="8904764" y="12407"/>
                  <a:pt x="9131592" y="721245"/>
                  <a:pt x="9367280" y="723017"/>
                </a:cubicBezTo>
                <a:cubicBezTo>
                  <a:pt x="9602968" y="724789"/>
                  <a:pt x="9879416" y="67342"/>
                  <a:pt x="10079662" y="21268"/>
                </a:cubicBezTo>
                <a:cubicBezTo>
                  <a:pt x="10279908" y="-24806"/>
                  <a:pt x="10424333" y="210882"/>
                  <a:pt x="10568759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Freeform: Shape 9 2 2 1">
            <a:extLst>
              <a:ext uri="{FF2B5EF4-FFF2-40B4-BE49-F238E27FC236}">
                <a16:creationId xmlns:a16="http://schemas.microsoft.com/office/drawing/2014/main" id="{2AA30653-FC8D-18DE-373E-17B3179C389D}"/>
              </a:ext>
            </a:extLst>
          </p:cNvPr>
          <p:cNvSpPr>
            <a:spLocks noChangeAspect="1"/>
          </p:cNvSpPr>
          <p:nvPr/>
        </p:nvSpPr>
        <p:spPr>
          <a:xfrm rot="18989172" flipV="1">
            <a:off x="8606655" y="2523570"/>
            <a:ext cx="1153259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2 w 10568760"/>
              <a:gd name="csY0" fmla="*/ 21268 h 744285"/>
              <a:gd name="csX1" fmla="*/ 723012 w 10568760"/>
              <a:gd name="csY1" fmla="*/ 723017 h 744285"/>
              <a:gd name="csX2" fmla="*/ 1456658 w 10568760"/>
              <a:gd name="csY2" fmla="*/ 3 h 744285"/>
              <a:gd name="csX3" fmla="*/ 2158407 w 10568760"/>
              <a:gd name="csY3" fmla="*/ 733649 h 744285"/>
              <a:gd name="csX4" fmla="*/ 2892054 w 10568760"/>
              <a:gd name="csY4" fmla="*/ 3 h 744285"/>
              <a:gd name="csX5" fmla="*/ 3593802 w 10568760"/>
              <a:gd name="csY5" fmla="*/ 733649 h 744285"/>
              <a:gd name="csX6" fmla="*/ 4338081 w 10568760"/>
              <a:gd name="csY6" fmla="*/ 21268 h 744285"/>
              <a:gd name="csX7" fmla="*/ 5039830 w 10568760"/>
              <a:gd name="csY7" fmla="*/ 744282 h 744285"/>
              <a:gd name="csX8" fmla="*/ 5773477 w 10568760"/>
              <a:gd name="csY8" fmla="*/ 31900 h 744285"/>
              <a:gd name="csX9" fmla="*/ 6517756 w 10568760"/>
              <a:gd name="csY9" fmla="*/ 733649 h 744285"/>
              <a:gd name="csX10" fmla="*/ 7219505 w 10568760"/>
              <a:gd name="csY10" fmla="*/ 21268 h 744285"/>
              <a:gd name="csX11" fmla="*/ 7931886 w 10568760"/>
              <a:gd name="csY11" fmla="*/ 712384 h 744285"/>
              <a:gd name="csX12" fmla="*/ 8665533 w 10568760"/>
              <a:gd name="csY12" fmla="*/ 10635 h 744285"/>
              <a:gd name="csX13" fmla="*/ 9367281 w 10568760"/>
              <a:gd name="csY13" fmla="*/ 723017 h 744285"/>
              <a:gd name="csX14" fmla="*/ 10079663 w 10568760"/>
              <a:gd name="csY14" fmla="*/ 21268 h 744285"/>
              <a:gd name="csX15" fmla="*/ 10568760 w 10568760"/>
              <a:gd name="csY15" fmla="*/ 446570 h 744285"/>
              <a:gd name="csX0" fmla="*/ -1 w 9845747"/>
              <a:gd name="csY0" fmla="*/ 723017 h 744285"/>
              <a:gd name="csX1" fmla="*/ 733645 w 9845747"/>
              <a:gd name="csY1" fmla="*/ 3 h 744285"/>
              <a:gd name="csX2" fmla="*/ 1435394 w 9845747"/>
              <a:gd name="csY2" fmla="*/ 733649 h 744285"/>
              <a:gd name="csX3" fmla="*/ 2169041 w 9845747"/>
              <a:gd name="csY3" fmla="*/ 3 h 744285"/>
              <a:gd name="csX4" fmla="*/ 2870789 w 9845747"/>
              <a:gd name="csY4" fmla="*/ 733649 h 744285"/>
              <a:gd name="csX5" fmla="*/ 3615068 w 9845747"/>
              <a:gd name="csY5" fmla="*/ 21268 h 744285"/>
              <a:gd name="csX6" fmla="*/ 4316817 w 9845747"/>
              <a:gd name="csY6" fmla="*/ 744282 h 744285"/>
              <a:gd name="csX7" fmla="*/ 5050464 w 9845747"/>
              <a:gd name="csY7" fmla="*/ 31900 h 744285"/>
              <a:gd name="csX8" fmla="*/ 5794743 w 9845747"/>
              <a:gd name="csY8" fmla="*/ 733649 h 744285"/>
              <a:gd name="csX9" fmla="*/ 6496492 w 9845747"/>
              <a:gd name="csY9" fmla="*/ 21268 h 744285"/>
              <a:gd name="csX10" fmla="*/ 7208873 w 9845747"/>
              <a:gd name="csY10" fmla="*/ 712384 h 744285"/>
              <a:gd name="csX11" fmla="*/ 7942520 w 9845747"/>
              <a:gd name="csY11" fmla="*/ 10635 h 744285"/>
              <a:gd name="csX12" fmla="*/ 8644268 w 9845747"/>
              <a:gd name="csY12" fmla="*/ 723017 h 744285"/>
              <a:gd name="csX13" fmla="*/ 9356650 w 9845747"/>
              <a:gd name="csY13" fmla="*/ 21268 h 744285"/>
              <a:gd name="csX14" fmla="*/ 9845747 w 9845747"/>
              <a:gd name="csY14" fmla="*/ 446570 h 744285"/>
              <a:gd name="csX0" fmla="*/ 2 w 9112104"/>
              <a:gd name="csY0" fmla="*/ 3 h 744285"/>
              <a:gd name="csX1" fmla="*/ 701751 w 9112104"/>
              <a:gd name="csY1" fmla="*/ 733649 h 744285"/>
              <a:gd name="csX2" fmla="*/ 1435398 w 9112104"/>
              <a:gd name="csY2" fmla="*/ 3 h 744285"/>
              <a:gd name="csX3" fmla="*/ 2137146 w 9112104"/>
              <a:gd name="csY3" fmla="*/ 733649 h 744285"/>
              <a:gd name="csX4" fmla="*/ 2881425 w 9112104"/>
              <a:gd name="csY4" fmla="*/ 21268 h 744285"/>
              <a:gd name="csX5" fmla="*/ 3583174 w 9112104"/>
              <a:gd name="csY5" fmla="*/ 744282 h 744285"/>
              <a:gd name="csX6" fmla="*/ 4316821 w 9112104"/>
              <a:gd name="csY6" fmla="*/ 31900 h 744285"/>
              <a:gd name="csX7" fmla="*/ 5061100 w 9112104"/>
              <a:gd name="csY7" fmla="*/ 733649 h 744285"/>
              <a:gd name="csX8" fmla="*/ 5762849 w 9112104"/>
              <a:gd name="csY8" fmla="*/ 21268 h 744285"/>
              <a:gd name="csX9" fmla="*/ 6475230 w 9112104"/>
              <a:gd name="csY9" fmla="*/ 712384 h 744285"/>
              <a:gd name="csX10" fmla="*/ 7208877 w 9112104"/>
              <a:gd name="csY10" fmla="*/ 10635 h 744285"/>
              <a:gd name="csX11" fmla="*/ 7910625 w 9112104"/>
              <a:gd name="csY11" fmla="*/ 723017 h 744285"/>
              <a:gd name="csX12" fmla="*/ 8623007 w 9112104"/>
              <a:gd name="csY12" fmla="*/ 21268 h 744285"/>
              <a:gd name="csX13" fmla="*/ 9112104 w 9112104"/>
              <a:gd name="csY13" fmla="*/ 446570 h 744285"/>
              <a:gd name="csX0" fmla="*/ -4 w 8410349"/>
              <a:gd name="csY0" fmla="*/ 733649 h 744285"/>
              <a:gd name="csX1" fmla="*/ 733643 w 8410349"/>
              <a:gd name="csY1" fmla="*/ 3 h 744285"/>
              <a:gd name="csX2" fmla="*/ 1435391 w 8410349"/>
              <a:gd name="csY2" fmla="*/ 733649 h 744285"/>
              <a:gd name="csX3" fmla="*/ 2179670 w 8410349"/>
              <a:gd name="csY3" fmla="*/ 21268 h 744285"/>
              <a:gd name="csX4" fmla="*/ 2881419 w 8410349"/>
              <a:gd name="csY4" fmla="*/ 744282 h 744285"/>
              <a:gd name="csX5" fmla="*/ 3615066 w 8410349"/>
              <a:gd name="csY5" fmla="*/ 31900 h 744285"/>
              <a:gd name="csX6" fmla="*/ 4359345 w 8410349"/>
              <a:gd name="csY6" fmla="*/ 733649 h 744285"/>
              <a:gd name="csX7" fmla="*/ 5061094 w 8410349"/>
              <a:gd name="csY7" fmla="*/ 21268 h 744285"/>
              <a:gd name="csX8" fmla="*/ 5773475 w 8410349"/>
              <a:gd name="csY8" fmla="*/ 712384 h 744285"/>
              <a:gd name="csX9" fmla="*/ 6507122 w 8410349"/>
              <a:gd name="csY9" fmla="*/ 10635 h 744285"/>
              <a:gd name="csX10" fmla="*/ 7208870 w 8410349"/>
              <a:gd name="csY10" fmla="*/ 723017 h 744285"/>
              <a:gd name="csX11" fmla="*/ 7921252 w 8410349"/>
              <a:gd name="csY11" fmla="*/ 21268 h 744285"/>
              <a:gd name="csX12" fmla="*/ 8410349 w 8410349"/>
              <a:gd name="csY12" fmla="*/ 446570 h 744285"/>
              <a:gd name="csX0" fmla="*/ 0 w 7676706"/>
              <a:gd name="csY0" fmla="*/ 3 h 744285"/>
              <a:gd name="csX1" fmla="*/ 701748 w 7676706"/>
              <a:gd name="csY1" fmla="*/ 733649 h 744285"/>
              <a:gd name="csX2" fmla="*/ 1446027 w 7676706"/>
              <a:gd name="csY2" fmla="*/ 21268 h 744285"/>
              <a:gd name="csX3" fmla="*/ 2147776 w 7676706"/>
              <a:gd name="csY3" fmla="*/ 744282 h 744285"/>
              <a:gd name="csX4" fmla="*/ 2881423 w 7676706"/>
              <a:gd name="csY4" fmla="*/ 31900 h 744285"/>
              <a:gd name="csX5" fmla="*/ 3625702 w 7676706"/>
              <a:gd name="csY5" fmla="*/ 733649 h 744285"/>
              <a:gd name="csX6" fmla="*/ 4327451 w 7676706"/>
              <a:gd name="csY6" fmla="*/ 21268 h 744285"/>
              <a:gd name="csX7" fmla="*/ 5039832 w 7676706"/>
              <a:gd name="csY7" fmla="*/ 712384 h 744285"/>
              <a:gd name="csX8" fmla="*/ 5773479 w 7676706"/>
              <a:gd name="csY8" fmla="*/ 10635 h 744285"/>
              <a:gd name="csX9" fmla="*/ 6475227 w 7676706"/>
              <a:gd name="csY9" fmla="*/ 723017 h 744285"/>
              <a:gd name="csX10" fmla="*/ 7187609 w 7676706"/>
              <a:gd name="csY10" fmla="*/ 21268 h 744285"/>
              <a:gd name="csX11" fmla="*/ 7676706 w 7676706"/>
              <a:gd name="csY11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7676706" h="744285">
                <a:moveTo>
                  <a:pt x="0" y="3"/>
                </a:moveTo>
                <a:cubicBezTo>
                  <a:pt x="239232" y="3"/>
                  <a:pt x="460744" y="730105"/>
                  <a:pt x="701748" y="733649"/>
                </a:cubicBezTo>
                <a:cubicBezTo>
                  <a:pt x="942752" y="737193"/>
                  <a:pt x="1205022" y="19496"/>
                  <a:pt x="1446027" y="21268"/>
                </a:cubicBezTo>
                <a:cubicBezTo>
                  <a:pt x="1687032" y="23040"/>
                  <a:pt x="1908543" y="742510"/>
                  <a:pt x="2147776" y="744282"/>
                </a:cubicBezTo>
                <a:cubicBezTo>
                  <a:pt x="2387009" y="746054"/>
                  <a:pt x="2635102" y="33672"/>
                  <a:pt x="2881423" y="31900"/>
                </a:cubicBezTo>
                <a:cubicBezTo>
                  <a:pt x="3127744" y="30128"/>
                  <a:pt x="3384697" y="735421"/>
                  <a:pt x="3625702" y="733649"/>
                </a:cubicBezTo>
                <a:cubicBezTo>
                  <a:pt x="3866707" y="731877"/>
                  <a:pt x="4091763" y="24812"/>
                  <a:pt x="4327451" y="21268"/>
                </a:cubicBezTo>
                <a:cubicBezTo>
                  <a:pt x="4563139" y="17724"/>
                  <a:pt x="4798827" y="714156"/>
                  <a:pt x="5039832" y="712384"/>
                </a:cubicBezTo>
                <a:cubicBezTo>
                  <a:pt x="5280837" y="710612"/>
                  <a:pt x="5534247" y="8863"/>
                  <a:pt x="5773479" y="10635"/>
                </a:cubicBezTo>
                <a:cubicBezTo>
                  <a:pt x="6012711" y="12407"/>
                  <a:pt x="6239539" y="721245"/>
                  <a:pt x="6475227" y="723017"/>
                </a:cubicBezTo>
                <a:cubicBezTo>
                  <a:pt x="6710915" y="724789"/>
                  <a:pt x="6987363" y="67342"/>
                  <a:pt x="7187609" y="21268"/>
                </a:cubicBezTo>
                <a:cubicBezTo>
                  <a:pt x="7387855" y="-24806"/>
                  <a:pt x="7532280" y="210882"/>
                  <a:pt x="7676706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4" name="Freeform: Shape 9 2 2 2">
            <a:extLst>
              <a:ext uri="{FF2B5EF4-FFF2-40B4-BE49-F238E27FC236}">
                <a16:creationId xmlns:a16="http://schemas.microsoft.com/office/drawing/2014/main" id="{A57E32A0-6955-EC3C-CA7D-26A58111225C}"/>
              </a:ext>
            </a:extLst>
          </p:cNvPr>
          <p:cNvSpPr>
            <a:spLocks noChangeAspect="1"/>
          </p:cNvSpPr>
          <p:nvPr/>
        </p:nvSpPr>
        <p:spPr>
          <a:xfrm rot="16486451" flipV="1">
            <a:off x="9187150" y="2736387"/>
            <a:ext cx="1153260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2 w 10568760"/>
              <a:gd name="csY0" fmla="*/ 21268 h 744285"/>
              <a:gd name="csX1" fmla="*/ 723012 w 10568760"/>
              <a:gd name="csY1" fmla="*/ 723017 h 744285"/>
              <a:gd name="csX2" fmla="*/ 1456658 w 10568760"/>
              <a:gd name="csY2" fmla="*/ 3 h 744285"/>
              <a:gd name="csX3" fmla="*/ 2158407 w 10568760"/>
              <a:gd name="csY3" fmla="*/ 733649 h 744285"/>
              <a:gd name="csX4" fmla="*/ 2892054 w 10568760"/>
              <a:gd name="csY4" fmla="*/ 3 h 744285"/>
              <a:gd name="csX5" fmla="*/ 3593802 w 10568760"/>
              <a:gd name="csY5" fmla="*/ 733649 h 744285"/>
              <a:gd name="csX6" fmla="*/ 4338081 w 10568760"/>
              <a:gd name="csY6" fmla="*/ 21268 h 744285"/>
              <a:gd name="csX7" fmla="*/ 5039830 w 10568760"/>
              <a:gd name="csY7" fmla="*/ 744282 h 744285"/>
              <a:gd name="csX8" fmla="*/ 5773477 w 10568760"/>
              <a:gd name="csY8" fmla="*/ 31900 h 744285"/>
              <a:gd name="csX9" fmla="*/ 6517756 w 10568760"/>
              <a:gd name="csY9" fmla="*/ 733649 h 744285"/>
              <a:gd name="csX10" fmla="*/ 7219505 w 10568760"/>
              <a:gd name="csY10" fmla="*/ 21268 h 744285"/>
              <a:gd name="csX11" fmla="*/ 7931886 w 10568760"/>
              <a:gd name="csY11" fmla="*/ 712384 h 744285"/>
              <a:gd name="csX12" fmla="*/ 8665533 w 10568760"/>
              <a:gd name="csY12" fmla="*/ 10635 h 744285"/>
              <a:gd name="csX13" fmla="*/ 9367281 w 10568760"/>
              <a:gd name="csY13" fmla="*/ 723017 h 744285"/>
              <a:gd name="csX14" fmla="*/ 10079663 w 10568760"/>
              <a:gd name="csY14" fmla="*/ 21268 h 744285"/>
              <a:gd name="csX15" fmla="*/ 10568760 w 10568760"/>
              <a:gd name="csY15" fmla="*/ 446570 h 744285"/>
              <a:gd name="csX0" fmla="*/ -1 w 9845747"/>
              <a:gd name="csY0" fmla="*/ 723017 h 744285"/>
              <a:gd name="csX1" fmla="*/ 733645 w 9845747"/>
              <a:gd name="csY1" fmla="*/ 3 h 744285"/>
              <a:gd name="csX2" fmla="*/ 1435394 w 9845747"/>
              <a:gd name="csY2" fmla="*/ 733649 h 744285"/>
              <a:gd name="csX3" fmla="*/ 2169041 w 9845747"/>
              <a:gd name="csY3" fmla="*/ 3 h 744285"/>
              <a:gd name="csX4" fmla="*/ 2870789 w 9845747"/>
              <a:gd name="csY4" fmla="*/ 733649 h 744285"/>
              <a:gd name="csX5" fmla="*/ 3615068 w 9845747"/>
              <a:gd name="csY5" fmla="*/ 21268 h 744285"/>
              <a:gd name="csX6" fmla="*/ 4316817 w 9845747"/>
              <a:gd name="csY6" fmla="*/ 744282 h 744285"/>
              <a:gd name="csX7" fmla="*/ 5050464 w 9845747"/>
              <a:gd name="csY7" fmla="*/ 31900 h 744285"/>
              <a:gd name="csX8" fmla="*/ 5794743 w 9845747"/>
              <a:gd name="csY8" fmla="*/ 733649 h 744285"/>
              <a:gd name="csX9" fmla="*/ 6496492 w 9845747"/>
              <a:gd name="csY9" fmla="*/ 21268 h 744285"/>
              <a:gd name="csX10" fmla="*/ 7208873 w 9845747"/>
              <a:gd name="csY10" fmla="*/ 712384 h 744285"/>
              <a:gd name="csX11" fmla="*/ 7942520 w 9845747"/>
              <a:gd name="csY11" fmla="*/ 10635 h 744285"/>
              <a:gd name="csX12" fmla="*/ 8644268 w 9845747"/>
              <a:gd name="csY12" fmla="*/ 723017 h 744285"/>
              <a:gd name="csX13" fmla="*/ 9356650 w 9845747"/>
              <a:gd name="csY13" fmla="*/ 21268 h 744285"/>
              <a:gd name="csX14" fmla="*/ 9845747 w 9845747"/>
              <a:gd name="csY14" fmla="*/ 446570 h 744285"/>
              <a:gd name="csX0" fmla="*/ 2 w 9112104"/>
              <a:gd name="csY0" fmla="*/ 3 h 744285"/>
              <a:gd name="csX1" fmla="*/ 701751 w 9112104"/>
              <a:gd name="csY1" fmla="*/ 733649 h 744285"/>
              <a:gd name="csX2" fmla="*/ 1435398 w 9112104"/>
              <a:gd name="csY2" fmla="*/ 3 h 744285"/>
              <a:gd name="csX3" fmla="*/ 2137146 w 9112104"/>
              <a:gd name="csY3" fmla="*/ 733649 h 744285"/>
              <a:gd name="csX4" fmla="*/ 2881425 w 9112104"/>
              <a:gd name="csY4" fmla="*/ 21268 h 744285"/>
              <a:gd name="csX5" fmla="*/ 3583174 w 9112104"/>
              <a:gd name="csY5" fmla="*/ 744282 h 744285"/>
              <a:gd name="csX6" fmla="*/ 4316821 w 9112104"/>
              <a:gd name="csY6" fmla="*/ 31900 h 744285"/>
              <a:gd name="csX7" fmla="*/ 5061100 w 9112104"/>
              <a:gd name="csY7" fmla="*/ 733649 h 744285"/>
              <a:gd name="csX8" fmla="*/ 5762849 w 9112104"/>
              <a:gd name="csY8" fmla="*/ 21268 h 744285"/>
              <a:gd name="csX9" fmla="*/ 6475230 w 9112104"/>
              <a:gd name="csY9" fmla="*/ 712384 h 744285"/>
              <a:gd name="csX10" fmla="*/ 7208877 w 9112104"/>
              <a:gd name="csY10" fmla="*/ 10635 h 744285"/>
              <a:gd name="csX11" fmla="*/ 7910625 w 9112104"/>
              <a:gd name="csY11" fmla="*/ 723017 h 744285"/>
              <a:gd name="csX12" fmla="*/ 8623007 w 9112104"/>
              <a:gd name="csY12" fmla="*/ 21268 h 744285"/>
              <a:gd name="csX13" fmla="*/ 9112104 w 9112104"/>
              <a:gd name="csY13" fmla="*/ 446570 h 744285"/>
              <a:gd name="csX0" fmla="*/ -4 w 8410349"/>
              <a:gd name="csY0" fmla="*/ 733649 h 744285"/>
              <a:gd name="csX1" fmla="*/ 733643 w 8410349"/>
              <a:gd name="csY1" fmla="*/ 3 h 744285"/>
              <a:gd name="csX2" fmla="*/ 1435391 w 8410349"/>
              <a:gd name="csY2" fmla="*/ 733649 h 744285"/>
              <a:gd name="csX3" fmla="*/ 2179670 w 8410349"/>
              <a:gd name="csY3" fmla="*/ 21268 h 744285"/>
              <a:gd name="csX4" fmla="*/ 2881419 w 8410349"/>
              <a:gd name="csY4" fmla="*/ 744282 h 744285"/>
              <a:gd name="csX5" fmla="*/ 3615066 w 8410349"/>
              <a:gd name="csY5" fmla="*/ 31900 h 744285"/>
              <a:gd name="csX6" fmla="*/ 4359345 w 8410349"/>
              <a:gd name="csY6" fmla="*/ 733649 h 744285"/>
              <a:gd name="csX7" fmla="*/ 5061094 w 8410349"/>
              <a:gd name="csY7" fmla="*/ 21268 h 744285"/>
              <a:gd name="csX8" fmla="*/ 5773475 w 8410349"/>
              <a:gd name="csY8" fmla="*/ 712384 h 744285"/>
              <a:gd name="csX9" fmla="*/ 6507122 w 8410349"/>
              <a:gd name="csY9" fmla="*/ 10635 h 744285"/>
              <a:gd name="csX10" fmla="*/ 7208870 w 8410349"/>
              <a:gd name="csY10" fmla="*/ 723017 h 744285"/>
              <a:gd name="csX11" fmla="*/ 7921252 w 8410349"/>
              <a:gd name="csY11" fmla="*/ 21268 h 744285"/>
              <a:gd name="csX12" fmla="*/ 8410349 w 8410349"/>
              <a:gd name="csY12" fmla="*/ 446570 h 744285"/>
              <a:gd name="csX0" fmla="*/ 0 w 7676706"/>
              <a:gd name="csY0" fmla="*/ 3 h 744285"/>
              <a:gd name="csX1" fmla="*/ 701748 w 7676706"/>
              <a:gd name="csY1" fmla="*/ 733649 h 744285"/>
              <a:gd name="csX2" fmla="*/ 1446027 w 7676706"/>
              <a:gd name="csY2" fmla="*/ 21268 h 744285"/>
              <a:gd name="csX3" fmla="*/ 2147776 w 7676706"/>
              <a:gd name="csY3" fmla="*/ 744282 h 744285"/>
              <a:gd name="csX4" fmla="*/ 2881423 w 7676706"/>
              <a:gd name="csY4" fmla="*/ 31900 h 744285"/>
              <a:gd name="csX5" fmla="*/ 3625702 w 7676706"/>
              <a:gd name="csY5" fmla="*/ 733649 h 744285"/>
              <a:gd name="csX6" fmla="*/ 4327451 w 7676706"/>
              <a:gd name="csY6" fmla="*/ 21268 h 744285"/>
              <a:gd name="csX7" fmla="*/ 5039832 w 7676706"/>
              <a:gd name="csY7" fmla="*/ 712384 h 744285"/>
              <a:gd name="csX8" fmla="*/ 5773479 w 7676706"/>
              <a:gd name="csY8" fmla="*/ 10635 h 744285"/>
              <a:gd name="csX9" fmla="*/ 6475227 w 7676706"/>
              <a:gd name="csY9" fmla="*/ 723017 h 744285"/>
              <a:gd name="csX10" fmla="*/ 7187609 w 7676706"/>
              <a:gd name="csY10" fmla="*/ 21268 h 744285"/>
              <a:gd name="csX11" fmla="*/ 7676706 w 7676706"/>
              <a:gd name="csY11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7676706" h="744285">
                <a:moveTo>
                  <a:pt x="0" y="3"/>
                </a:moveTo>
                <a:cubicBezTo>
                  <a:pt x="239232" y="3"/>
                  <a:pt x="460744" y="730105"/>
                  <a:pt x="701748" y="733649"/>
                </a:cubicBezTo>
                <a:cubicBezTo>
                  <a:pt x="942752" y="737193"/>
                  <a:pt x="1205022" y="19496"/>
                  <a:pt x="1446027" y="21268"/>
                </a:cubicBezTo>
                <a:cubicBezTo>
                  <a:pt x="1687032" y="23040"/>
                  <a:pt x="1908543" y="742510"/>
                  <a:pt x="2147776" y="744282"/>
                </a:cubicBezTo>
                <a:cubicBezTo>
                  <a:pt x="2387009" y="746054"/>
                  <a:pt x="2635102" y="33672"/>
                  <a:pt x="2881423" y="31900"/>
                </a:cubicBezTo>
                <a:cubicBezTo>
                  <a:pt x="3127744" y="30128"/>
                  <a:pt x="3384697" y="735421"/>
                  <a:pt x="3625702" y="733649"/>
                </a:cubicBezTo>
                <a:cubicBezTo>
                  <a:pt x="3866707" y="731877"/>
                  <a:pt x="4091763" y="24812"/>
                  <a:pt x="4327451" y="21268"/>
                </a:cubicBezTo>
                <a:cubicBezTo>
                  <a:pt x="4563139" y="17724"/>
                  <a:pt x="4798827" y="714156"/>
                  <a:pt x="5039832" y="712384"/>
                </a:cubicBezTo>
                <a:cubicBezTo>
                  <a:pt x="5280837" y="710612"/>
                  <a:pt x="5534247" y="8863"/>
                  <a:pt x="5773479" y="10635"/>
                </a:cubicBezTo>
                <a:cubicBezTo>
                  <a:pt x="6012711" y="12407"/>
                  <a:pt x="6239539" y="721245"/>
                  <a:pt x="6475227" y="723017"/>
                </a:cubicBezTo>
                <a:cubicBezTo>
                  <a:pt x="6710915" y="724789"/>
                  <a:pt x="6987363" y="67342"/>
                  <a:pt x="7187609" y="21268"/>
                </a:cubicBezTo>
                <a:cubicBezTo>
                  <a:pt x="7387855" y="-24806"/>
                  <a:pt x="7532280" y="210882"/>
                  <a:pt x="7676706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5" name="Freeform: Shape 9 2 2 3">
            <a:extLst>
              <a:ext uri="{FF2B5EF4-FFF2-40B4-BE49-F238E27FC236}">
                <a16:creationId xmlns:a16="http://schemas.microsoft.com/office/drawing/2014/main" id="{28E97EF0-C36A-BCF2-FA70-D3827376C9BA}"/>
              </a:ext>
            </a:extLst>
          </p:cNvPr>
          <p:cNvSpPr>
            <a:spLocks noChangeAspect="1"/>
          </p:cNvSpPr>
          <p:nvPr/>
        </p:nvSpPr>
        <p:spPr>
          <a:xfrm rot="14611485" flipV="1">
            <a:off x="9622666" y="2647604"/>
            <a:ext cx="1153260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2 w 10568760"/>
              <a:gd name="csY0" fmla="*/ 21268 h 744285"/>
              <a:gd name="csX1" fmla="*/ 723012 w 10568760"/>
              <a:gd name="csY1" fmla="*/ 723017 h 744285"/>
              <a:gd name="csX2" fmla="*/ 1456658 w 10568760"/>
              <a:gd name="csY2" fmla="*/ 3 h 744285"/>
              <a:gd name="csX3" fmla="*/ 2158407 w 10568760"/>
              <a:gd name="csY3" fmla="*/ 733649 h 744285"/>
              <a:gd name="csX4" fmla="*/ 2892054 w 10568760"/>
              <a:gd name="csY4" fmla="*/ 3 h 744285"/>
              <a:gd name="csX5" fmla="*/ 3593802 w 10568760"/>
              <a:gd name="csY5" fmla="*/ 733649 h 744285"/>
              <a:gd name="csX6" fmla="*/ 4338081 w 10568760"/>
              <a:gd name="csY6" fmla="*/ 21268 h 744285"/>
              <a:gd name="csX7" fmla="*/ 5039830 w 10568760"/>
              <a:gd name="csY7" fmla="*/ 744282 h 744285"/>
              <a:gd name="csX8" fmla="*/ 5773477 w 10568760"/>
              <a:gd name="csY8" fmla="*/ 31900 h 744285"/>
              <a:gd name="csX9" fmla="*/ 6517756 w 10568760"/>
              <a:gd name="csY9" fmla="*/ 733649 h 744285"/>
              <a:gd name="csX10" fmla="*/ 7219505 w 10568760"/>
              <a:gd name="csY10" fmla="*/ 21268 h 744285"/>
              <a:gd name="csX11" fmla="*/ 7931886 w 10568760"/>
              <a:gd name="csY11" fmla="*/ 712384 h 744285"/>
              <a:gd name="csX12" fmla="*/ 8665533 w 10568760"/>
              <a:gd name="csY12" fmla="*/ 10635 h 744285"/>
              <a:gd name="csX13" fmla="*/ 9367281 w 10568760"/>
              <a:gd name="csY13" fmla="*/ 723017 h 744285"/>
              <a:gd name="csX14" fmla="*/ 10079663 w 10568760"/>
              <a:gd name="csY14" fmla="*/ 21268 h 744285"/>
              <a:gd name="csX15" fmla="*/ 10568760 w 10568760"/>
              <a:gd name="csY15" fmla="*/ 446570 h 744285"/>
              <a:gd name="csX0" fmla="*/ -1 w 9845747"/>
              <a:gd name="csY0" fmla="*/ 723017 h 744285"/>
              <a:gd name="csX1" fmla="*/ 733645 w 9845747"/>
              <a:gd name="csY1" fmla="*/ 3 h 744285"/>
              <a:gd name="csX2" fmla="*/ 1435394 w 9845747"/>
              <a:gd name="csY2" fmla="*/ 733649 h 744285"/>
              <a:gd name="csX3" fmla="*/ 2169041 w 9845747"/>
              <a:gd name="csY3" fmla="*/ 3 h 744285"/>
              <a:gd name="csX4" fmla="*/ 2870789 w 9845747"/>
              <a:gd name="csY4" fmla="*/ 733649 h 744285"/>
              <a:gd name="csX5" fmla="*/ 3615068 w 9845747"/>
              <a:gd name="csY5" fmla="*/ 21268 h 744285"/>
              <a:gd name="csX6" fmla="*/ 4316817 w 9845747"/>
              <a:gd name="csY6" fmla="*/ 744282 h 744285"/>
              <a:gd name="csX7" fmla="*/ 5050464 w 9845747"/>
              <a:gd name="csY7" fmla="*/ 31900 h 744285"/>
              <a:gd name="csX8" fmla="*/ 5794743 w 9845747"/>
              <a:gd name="csY8" fmla="*/ 733649 h 744285"/>
              <a:gd name="csX9" fmla="*/ 6496492 w 9845747"/>
              <a:gd name="csY9" fmla="*/ 21268 h 744285"/>
              <a:gd name="csX10" fmla="*/ 7208873 w 9845747"/>
              <a:gd name="csY10" fmla="*/ 712384 h 744285"/>
              <a:gd name="csX11" fmla="*/ 7942520 w 9845747"/>
              <a:gd name="csY11" fmla="*/ 10635 h 744285"/>
              <a:gd name="csX12" fmla="*/ 8644268 w 9845747"/>
              <a:gd name="csY12" fmla="*/ 723017 h 744285"/>
              <a:gd name="csX13" fmla="*/ 9356650 w 9845747"/>
              <a:gd name="csY13" fmla="*/ 21268 h 744285"/>
              <a:gd name="csX14" fmla="*/ 9845747 w 9845747"/>
              <a:gd name="csY14" fmla="*/ 446570 h 744285"/>
              <a:gd name="csX0" fmla="*/ 2 w 9112104"/>
              <a:gd name="csY0" fmla="*/ 3 h 744285"/>
              <a:gd name="csX1" fmla="*/ 701751 w 9112104"/>
              <a:gd name="csY1" fmla="*/ 733649 h 744285"/>
              <a:gd name="csX2" fmla="*/ 1435398 w 9112104"/>
              <a:gd name="csY2" fmla="*/ 3 h 744285"/>
              <a:gd name="csX3" fmla="*/ 2137146 w 9112104"/>
              <a:gd name="csY3" fmla="*/ 733649 h 744285"/>
              <a:gd name="csX4" fmla="*/ 2881425 w 9112104"/>
              <a:gd name="csY4" fmla="*/ 21268 h 744285"/>
              <a:gd name="csX5" fmla="*/ 3583174 w 9112104"/>
              <a:gd name="csY5" fmla="*/ 744282 h 744285"/>
              <a:gd name="csX6" fmla="*/ 4316821 w 9112104"/>
              <a:gd name="csY6" fmla="*/ 31900 h 744285"/>
              <a:gd name="csX7" fmla="*/ 5061100 w 9112104"/>
              <a:gd name="csY7" fmla="*/ 733649 h 744285"/>
              <a:gd name="csX8" fmla="*/ 5762849 w 9112104"/>
              <a:gd name="csY8" fmla="*/ 21268 h 744285"/>
              <a:gd name="csX9" fmla="*/ 6475230 w 9112104"/>
              <a:gd name="csY9" fmla="*/ 712384 h 744285"/>
              <a:gd name="csX10" fmla="*/ 7208877 w 9112104"/>
              <a:gd name="csY10" fmla="*/ 10635 h 744285"/>
              <a:gd name="csX11" fmla="*/ 7910625 w 9112104"/>
              <a:gd name="csY11" fmla="*/ 723017 h 744285"/>
              <a:gd name="csX12" fmla="*/ 8623007 w 9112104"/>
              <a:gd name="csY12" fmla="*/ 21268 h 744285"/>
              <a:gd name="csX13" fmla="*/ 9112104 w 9112104"/>
              <a:gd name="csY13" fmla="*/ 446570 h 744285"/>
              <a:gd name="csX0" fmla="*/ -4 w 8410349"/>
              <a:gd name="csY0" fmla="*/ 733649 h 744285"/>
              <a:gd name="csX1" fmla="*/ 733643 w 8410349"/>
              <a:gd name="csY1" fmla="*/ 3 h 744285"/>
              <a:gd name="csX2" fmla="*/ 1435391 w 8410349"/>
              <a:gd name="csY2" fmla="*/ 733649 h 744285"/>
              <a:gd name="csX3" fmla="*/ 2179670 w 8410349"/>
              <a:gd name="csY3" fmla="*/ 21268 h 744285"/>
              <a:gd name="csX4" fmla="*/ 2881419 w 8410349"/>
              <a:gd name="csY4" fmla="*/ 744282 h 744285"/>
              <a:gd name="csX5" fmla="*/ 3615066 w 8410349"/>
              <a:gd name="csY5" fmla="*/ 31900 h 744285"/>
              <a:gd name="csX6" fmla="*/ 4359345 w 8410349"/>
              <a:gd name="csY6" fmla="*/ 733649 h 744285"/>
              <a:gd name="csX7" fmla="*/ 5061094 w 8410349"/>
              <a:gd name="csY7" fmla="*/ 21268 h 744285"/>
              <a:gd name="csX8" fmla="*/ 5773475 w 8410349"/>
              <a:gd name="csY8" fmla="*/ 712384 h 744285"/>
              <a:gd name="csX9" fmla="*/ 6507122 w 8410349"/>
              <a:gd name="csY9" fmla="*/ 10635 h 744285"/>
              <a:gd name="csX10" fmla="*/ 7208870 w 8410349"/>
              <a:gd name="csY10" fmla="*/ 723017 h 744285"/>
              <a:gd name="csX11" fmla="*/ 7921252 w 8410349"/>
              <a:gd name="csY11" fmla="*/ 21268 h 744285"/>
              <a:gd name="csX12" fmla="*/ 8410349 w 8410349"/>
              <a:gd name="csY12" fmla="*/ 446570 h 744285"/>
              <a:gd name="csX0" fmla="*/ 0 w 7676706"/>
              <a:gd name="csY0" fmla="*/ 3 h 744285"/>
              <a:gd name="csX1" fmla="*/ 701748 w 7676706"/>
              <a:gd name="csY1" fmla="*/ 733649 h 744285"/>
              <a:gd name="csX2" fmla="*/ 1446027 w 7676706"/>
              <a:gd name="csY2" fmla="*/ 21268 h 744285"/>
              <a:gd name="csX3" fmla="*/ 2147776 w 7676706"/>
              <a:gd name="csY3" fmla="*/ 744282 h 744285"/>
              <a:gd name="csX4" fmla="*/ 2881423 w 7676706"/>
              <a:gd name="csY4" fmla="*/ 31900 h 744285"/>
              <a:gd name="csX5" fmla="*/ 3625702 w 7676706"/>
              <a:gd name="csY5" fmla="*/ 733649 h 744285"/>
              <a:gd name="csX6" fmla="*/ 4327451 w 7676706"/>
              <a:gd name="csY6" fmla="*/ 21268 h 744285"/>
              <a:gd name="csX7" fmla="*/ 5039832 w 7676706"/>
              <a:gd name="csY7" fmla="*/ 712384 h 744285"/>
              <a:gd name="csX8" fmla="*/ 5773479 w 7676706"/>
              <a:gd name="csY8" fmla="*/ 10635 h 744285"/>
              <a:gd name="csX9" fmla="*/ 6475227 w 7676706"/>
              <a:gd name="csY9" fmla="*/ 723017 h 744285"/>
              <a:gd name="csX10" fmla="*/ 7187609 w 7676706"/>
              <a:gd name="csY10" fmla="*/ 21268 h 744285"/>
              <a:gd name="csX11" fmla="*/ 7676706 w 7676706"/>
              <a:gd name="csY11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7676706" h="744285">
                <a:moveTo>
                  <a:pt x="0" y="3"/>
                </a:moveTo>
                <a:cubicBezTo>
                  <a:pt x="239232" y="3"/>
                  <a:pt x="460744" y="730105"/>
                  <a:pt x="701748" y="733649"/>
                </a:cubicBezTo>
                <a:cubicBezTo>
                  <a:pt x="942752" y="737193"/>
                  <a:pt x="1205022" y="19496"/>
                  <a:pt x="1446027" y="21268"/>
                </a:cubicBezTo>
                <a:cubicBezTo>
                  <a:pt x="1687032" y="23040"/>
                  <a:pt x="1908543" y="742510"/>
                  <a:pt x="2147776" y="744282"/>
                </a:cubicBezTo>
                <a:cubicBezTo>
                  <a:pt x="2387009" y="746054"/>
                  <a:pt x="2635102" y="33672"/>
                  <a:pt x="2881423" y="31900"/>
                </a:cubicBezTo>
                <a:cubicBezTo>
                  <a:pt x="3127744" y="30128"/>
                  <a:pt x="3384697" y="735421"/>
                  <a:pt x="3625702" y="733649"/>
                </a:cubicBezTo>
                <a:cubicBezTo>
                  <a:pt x="3866707" y="731877"/>
                  <a:pt x="4091763" y="24812"/>
                  <a:pt x="4327451" y="21268"/>
                </a:cubicBezTo>
                <a:cubicBezTo>
                  <a:pt x="4563139" y="17724"/>
                  <a:pt x="4798827" y="714156"/>
                  <a:pt x="5039832" y="712384"/>
                </a:cubicBezTo>
                <a:cubicBezTo>
                  <a:pt x="5280837" y="710612"/>
                  <a:pt x="5534247" y="8863"/>
                  <a:pt x="5773479" y="10635"/>
                </a:cubicBezTo>
                <a:cubicBezTo>
                  <a:pt x="6012711" y="12407"/>
                  <a:pt x="6239539" y="721245"/>
                  <a:pt x="6475227" y="723017"/>
                </a:cubicBezTo>
                <a:cubicBezTo>
                  <a:pt x="6710915" y="724789"/>
                  <a:pt x="6987363" y="67342"/>
                  <a:pt x="7187609" y="21268"/>
                </a:cubicBezTo>
                <a:cubicBezTo>
                  <a:pt x="7387855" y="-24806"/>
                  <a:pt x="7532280" y="210882"/>
                  <a:pt x="7676706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5CCBF4C-DE43-D9ED-F13E-9BE2634E373F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rs{{\rho\sigma}}&#10;\def\d{\mathrm{d}}&#10;\def\D{\mathrm{D}}&#10;\def\eps{\epsilon}&#10;\def\mT{\mathcal{T}}&#10;\def\mR{\mathcal{R}}&#10;\def\I{\mathrm{i}}&#10;&#10;&#10;\pagestyle{empty}&#10;\begin{document}&#10;\color{black}&#10;&#10;\begin{align}\label{BHresponsethy}&#10;  \I{\color{black!50!Cyan!100!} W[\mT]}&#10;  &amp;=&#10;    -\I\kappa_D\int_{k_1}&#10;  \mT^{\ab}(k_1)&#10;  \mR_\ab(k_1)&#10;-\frac{\kappa_D^2}{2}&#10;  \int_{k_1,k_2}&#10;  \mT^{\ab}(k_1)&#10;  \mT^{\mn}(k_2)&#10;  \mR_{\ab\mn}(k_1,k_2)&#10;  \nonumber&#10;  \\[0.2cm]&#10;  &amp;\hspace{-.5cm}&#10;  +&#10;  \frac{\I\kappa_D^3}6&#10;  \int_{k_{1},k_2,k_3}&#10;  \mT^{\ab}(k_1)&#10;  \mT^{\mn}(k_2)&#10;  \mT^{\rs}(k_3)&#10;  \mR_{\ab\mn\rs}(k_1,k_2,k_3)&#10;  +&#10;  \cdots\nonumber&#10;\end{align}&#10;&#10;\end{document}" title="IguanaTex Picture Display">
            <a:extLst>
              <a:ext uri="{FF2B5EF4-FFF2-40B4-BE49-F238E27FC236}">
                <a16:creationId xmlns:a16="http://schemas.microsoft.com/office/drawing/2014/main" id="{DAA0C84E-8502-B0EB-BDF7-22452636B5E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90036" y="4846026"/>
            <a:ext cx="9461602" cy="1685341"/>
          </a:xfrm>
          <a:prstGeom prst="rect">
            <a:avLst/>
          </a:pr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271A99B6-D834-4BBB-7503-461B7AA88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6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BAFBE1-CE49-D96A-92E5-4A7381FD183A}"/>
              </a:ext>
            </a:extLst>
          </p:cNvPr>
          <p:cNvSpPr txBox="1"/>
          <p:nvPr/>
        </p:nvSpPr>
        <p:spPr>
          <a:xfrm>
            <a:off x="604282" y="1166890"/>
            <a:ext cx="7517765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900" dirty="0">
                <a:sym typeface="Wingdings" pitchFamily="2" charset="2"/>
              </a:rPr>
              <a:t>Integrate out worldline and graviton fluctuation</a:t>
            </a:r>
          </a:p>
          <a:p>
            <a:pPr marL="285750" indent="-285750">
              <a:spcBef>
                <a:spcPts val="600"/>
              </a:spcBef>
              <a:buFont typeface="System Font Regular"/>
              <a:buChar char="→"/>
            </a:pPr>
            <a:r>
              <a:rPr lang="en-CH" sz="1900" b="1" dirty="0">
                <a:solidFill>
                  <a:srgbClr val="027F7F"/>
                </a:solidFill>
                <a:sym typeface="Wingdings" pitchFamily="2" charset="2"/>
              </a:rPr>
              <a:t>Black hole response (BHR) effective action</a:t>
            </a:r>
            <a:r>
              <a:rPr lang="en-CH" sz="1900" dirty="0">
                <a:solidFill>
                  <a:srgbClr val="027F7F"/>
                </a:solidFill>
                <a:sym typeface="Wingdings" pitchFamily="2" charset="2"/>
              </a:rPr>
              <a:t> </a:t>
            </a:r>
            <a:r>
              <a:rPr lang="en-CH" sz="1900" dirty="0">
                <a:sym typeface="Wingdings" pitchFamily="2" charset="2"/>
              </a:rPr>
              <a:t>encoding response to arbitrary source </a:t>
            </a:r>
            <a:endParaRPr lang="en-CH" sz="1900" b="1" dirty="0">
              <a:solidFill>
                <a:srgbClr val="027F7F"/>
              </a:solidFill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7E544F59-14ED-20F1-E7BD-D8E9E8F33C17}"/>
              </a:ext>
            </a:extLst>
          </p:cNvPr>
          <p:cNvSpPr/>
          <p:nvPr/>
        </p:nvSpPr>
        <p:spPr>
          <a:xfrm>
            <a:off x="7292152" y="1898457"/>
            <a:ext cx="5101485" cy="1126887"/>
          </a:xfrm>
          <a:prstGeom prst="arc">
            <a:avLst>
              <a:gd name="adj1" fmla="val 11730820"/>
              <a:gd name="adj2" fmla="val 20693639"/>
            </a:avLst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7A91E7B-D524-56F2-5BFD-79DB48BCE469}"/>
              </a:ext>
            </a:extLst>
          </p:cNvPr>
          <p:cNvSpPr>
            <a:spLocks noChangeAspect="1"/>
          </p:cNvSpPr>
          <p:nvPr/>
        </p:nvSpPr>
        <p:spPr>
          <a:xfrm>
            <a:off x="9448800" y="1502242"/>
            <a:ext cx="788190" cy="798627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1704CE2-64ED-BA12-9D18-75096CE0E06F}"/>
              </a:ext>
            </a:extLst>
          </p:cNvPr>
          <p:cNvGrpSpPr/>
          <p:nvPr/>
        </p:nvGrpSpPr>
        <p:grpSpPr>
          <a:xfrm rot="21167002">
            <a:off x="8194946" y="2805832"/>
            <a:ext cx="3779780" cy="1398966"/>
            <a:chOff x="8540820" y="2343717"/>
            <a:chExt cx="2433600" cy="900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C8D19E0D-020B-D4D2-858D-F608A4DF27F3}"/>
                    </a:ext>
                  </a:extLst>
                </p14:cNvPr>
                <p14:cNvContentPartPr/>
                <p14:nvPr/>
              </p14:nvContentPartPr>
              <p14:xfrm>
                <a:off x="8540820" y="2343717"/>
                <a:ext cx="2401920" cy="9007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E03C69CD-C01E-D5B0-7452-E3FC85B907D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494460" y="2251211"/>
                  <a:ext cx="2494409" cy="10859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B7CBD230-1FCE-F99F-6CE9-F4FEBA855213}"/>
                    </a:ext>
                  </a:extLst>
                </p14:cNvPr>
                <p14:cNvContentPartPr/>
                <p14:nvPr/>
              </p14:nvContentPartPr>
              <p14:xfrm>
                <a:off x="8683380" y="2455677"/>
                <a:ext cx="2291040" cy="7473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CA4F4DD8-886F-0646-BCFD-DD47D6C64091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637017" y="2363184"/>
                  <a:ext cx="2383535" cy="9325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67813031-A7F4-438A-1141-327E72075D0C}"/>
                    </a:ext>
                  </a:extLst>
                </p14:cNvPr>
                <p14:cNvContentPartPr/>
                <p14:nvPr/>
              </p14:nvContentPartPr>
              <p14:xfrm>
                <a:off x="8874688" y="2646671"/>
                <a:ext cx="1775880" cy="37116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F4246A9D-FE1C-F62F-313C-05F22519592A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828552" y="2553939"/>
                  <a:ext cx="1868383" cy="556392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8" name="Picture 4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T$&#10;&#10;\end{document}" title="IguanaTex Picture Display">
            <a:extLst>
              <a:ext uri="{FF2B5EF4-FFF2-40B4-BE49-F238E27FC236}">
                <a16:creationId xmlns:a16="http://schemas.microsoft.com/office/drawing/2014/main" id="{8FA859C9-BB94-0946-874B-827BBF69E2B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9877991" y="3631289"/>
            <a:ext cx="302133" cy="296090"/>
          </a:xfrm>
          <a:prstGeom prst="rect">
            <a:avLst/>
          </a:prstGeom>
        </p:spPr>
      </p:pic>
      <p:pic>
        <p:nvPicPr>
          <p:cNvPr id="16" name="Picture 1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$W[\mT]$&#10;&#10;\end{document}" title="IguanaTex Picture Display">
            <a:extLst>
              <a:ext uri="{FF2B5EF4-FFF2-40B4-BE49-F238E27FC236}">
                <a16:creationId xmlns:a16="http://schemas.microsoft.com/office/drawing/2014/main" id="{86C1030A-AC75-EEAD-A078-6E7626D5AE0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9559249" y="1107057"/>
            <a:ext cx="573024" cy="25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A19B9F-43B2-41CE-E088-5DA50F0AEF45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Black hole response theory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8642AE6-95DB-9725-6631-1354202AA115}"/>
              </a:ext>
            </a:extLst>
          </p:cNvPr>
          <p:cNvSpPr txBox="1"/>
          <p:nvPr/>
        </p:nvSpPr>
        <p:spPr>
          <a:xfrm>
            <a:off x="687599" y="3698254"/>
            <a:ext cx="6100548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900" dirty="0"/>
              <a:t>Expansion in source yields </a:t>
            </a:r>
            <a:r>
              <a:rPr lang="en-CH" sz="1900" b="1" dirty="0">
                <a:solidFill>
                  <a:srgbClr val="FFCC01"/>
                </a:solidFill>
              </a:rPr>
              <a:t>response functions</a:t>
            </a:r>
            <a:r>
              <a:rPr lang="en-CH" sz="1900" dirty="0"/>
              <a:t>:</a:t>
            </a:r>
            <a:endParaRPr lang="en-CH" sz="1900" b="1" dirty="0"/>
          </a:p>
        </p:txBody>
      </p:sp>
      <p:pic>
        <p:nvPicPr>
          <p:cNvPr id="37" name="Picture 36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}\label{Znaive}&#10;  \euler^{\frac\I\hbar {\color{black!50!Cyan!100!}W[\mT]}}&#10;  =&#10;  \int \mathcal{D}[h,Z]\,\euler^{\frac\I\hbar(S_{\rm BH}[X,g]-\int\d^Dx\,\mT^{\mu\nu}h_{\mu\nu})}&#10;  \Big|_\text{tree}&#10; 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A429B878-5F02-2251-7507-70094F4F4AB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790238" y="2570527"/>
            <a:ext cx="5392928" cy="56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25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2" grpId="0" animBg="1"/>
      <p:bldP spid="33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41690-3A5A-CD37-C8E9-2C6549986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F0A5B834-0AFC-71BD-A30B-1A024B3F39BC}"/>
              </a:ext>
            </a:extLst>
          </p:cNvPr>
          <p:cNvSpPr/>
          <p:nvPr/>
        </p:nvSpPr>
        <p:spPr>
          <a:xfrm>
            <a:off x="7491407" y="5595334"/>
            <a:ext cx="2379559" cy="483725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485F2B9E-6B5B-8B1D-B1D4-F5DE4B799EEE}"/>
              </a:ext>
            </a:extLst>
          </p:cNvPr>
          <p:cNvSpPr/>
          <p:nvPr/>
        </p:nvSpPr>
        <p:spPr>
          <a:xfrm>
            <a:off x="10044124" y="4779908"/>
            <a:ext cx="1691876" cy="483725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59EADC18-C176-DB1A-3C7D-5C688C6E546D}"/>
              </a:ext>
            </a:extLst>
          </p:cNvPr>
          <p:cNvSpPr/>
          <p:nvPr/>
        </p:nvSpPr>
        <p:spPr>
          <a:xfrm>
            <a:off x="4858934" y="4783734"/>
            <a:ext cx="1030442" cy="483725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D15E496-96D5-D654-36E4-580D30238E89}"/>
              </a:ext>
            </a:extLst>
          </p:cNvPr>
          <p:cNvSpPr>
            <a:spLocks/>
          </p:cNvSpPr>
          <p:nvPr/>
        </p:nvSpPr>
        <p:spPr>
          <a:xfrm>
            <a:off x="8088867" y="984398"/>
            <a:ext cx="3578248" cy="1856523"/>
          </a:xfrm>
          <a:prstGeom prst="ellipse">
            <a:avLst/>
          </a:prstGeom>
          <a:solidFill>
            <a:schemeClr val="bg2">
              <a:lumMod val="90000"/>
              <a:alpha val="50000"/>
            </a:schemeClr>
          </a:solidFill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Freeform: Shape 9">
            <a:extLst>
              <a:ext uri="{FF2B5EF4-FFF2-40B4-BE49-F238E27FC236}">
                <a16:creationId xmlns:a16="http://schemas.microsoft.com/office/drawing/2014/main" id="{3721D3DC-99B2-0C05-B8D7-4673646BF3A7}"/>
              </a:ext>
            </a:extLst>
          </p:cNvPr>
          <p:cNvSpPr>
            <a:spLocks noChangeAspect="1"/>
          </p:cNvSpPr>
          <p:nvPr/>
        </p:nvSpPr>
        <p:spPr>
          <a:xfrm rot="12398351" flipV="1">
            <a:off x="9952716" y="2425928"/>
            <a:ext cx="1587736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3 w 10568759"/>
              <a:gd name="csY0" fmla="*/ 21268 h 744285"/>
              <a:gd name="csX1" fmla="*/ 723011 w 10568759"/>
              <a:gd name="csY1" fmla="*/ 723017 h 744285"/>
              <a:gd name="csX2" fmla="*/ 1456657 w 10568759"/>
              <a:gd name="csY2" fmla="*/ 3 h 744285"/>
              <a:gd name="csX3" fmla="*/ 2158406 w 10568759"/>
              <a:gd name="csY3" fmla="*/ 733649 h 744285"/>
              <a:gd name="csX4" fmla="*/ 2892053 w 10568759"/>
              <a:gd name="csY4" fmla="*/ 3 h 744285"/>
              <a:gd name="csX5" fmla="*/ 3593801 w 10568759"/>
              <a:gd name="csY5" fmla="*/ 733649 h 744285"/>
              <a:gd name="csX6" fmla="*/ 4338080 w 10568759"/>
              <a:gd name="csY6" fmla="*/ 21268 h 744285"/>
              <a:gd name="csX7" fmla="*/ 5039829 w 10568759"/>
              <a:gd name="csY7" fmla="*/ 744282 h 744285"/>
              <a:gd name="csX8" fmla="*/ 5773476 w 10568759"/>
              <a:gd name="csY8" fmla="*/ 31900 h 744285"/>
              <a:gd name="csX9" fmla="*/ 6517755 w 10568759"/>
              <a:gd name="csY9" fmla="*/ 733649 h 744285"/>
              <a:gd name="csX10" fmla="*/ 7219504 w 10568759"/>
              <a:gd name="csY10" fmla="*/ 21268 h 744285"/>
              <a:gd name="csX11" fmla="*/ 7931885 w 10568759"/>
              <a:gd name="csY11" fmla="*/ 712384 h 744285"/>
              <a:gd name="csX12" fmla="*/ 8665532 w 10568759"/>
              <a:gd name="csY12" fmla="*/ 10635 h 744285"/>
              <a:gd name="csX13" fmla="*/ 9367280 w 10568759"/>
              <a:gd name="csY13" fmla="*/ 723017 h 744285"/>
              <a:gd name="csX14" fmla="*/ 10079662 w 10568759"/>
              <a:gd name="csY14" fmla="*/ 21268 h 744285"/>
              <a:gd name="csX15" fmla="*/ 10568759 w 10568759"/>
              <a:gd name="csY15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10568759" h="744285">
                <a:moveTo>
                  <a:pt x="-3" y="21268"/>
                </a:moveTo>
                <a:cubicBezTo>
                  <a:pt x="239230" y="19496"/>
                  <a:pt x="480234" y="726561"/>
                  <a:pt x="723011" y="723017"/>
                </a:cubicBezTo>
                <a:cubicBezTo>
                  <a:pt x="965788" y="719473"/>
                  <a:pt x="1217425" y="-1769"/>
                  <a:pt x="1456657" y="3"/>
                </a:cubicBezTo>
                <a:cubicBezTo>
                  <a:pt x="1695889" y="1775"/>
                  <a:pt x="1919173" y="733649"/>
                  <a:pt x="2158406" y="733649"/>
                </a:cubicBezTo>
                <a:cubicBezTo>
                  <a:pt x="2397639" y="733649"/>
                  <a:pt x="2652821" y="3"/>
                  <a:pt x="2892053" y="3"/>
                </a:cubicBezTo>
                <a:cubicBezTo>
                  <a:pt x="3131285" y="3"/>
                  <a:pt x="3352797" y="730105"/>
                  <a:pt x="3593801" y="733649"/>
                </a:cubicBezTo>
                <a:cubicBezTo>
                  <a:pt x="3834805" y="737193"/>
                  <a:pt x="4097075" y="19496"/>
                  <a:pt x="4338080" y="21268"/>
                </a:cubicBezTo>
                <a:cubicBezTo>
                  <a:pt x="4579085" y="23040"/>
                  <a:pt x="4800596" y="742510"/>
                  <a:pt x="5039829" y="744282"/>
                </a:cubicBezTo>
                <a:cubicBezTo>
                  <a:pt x="5279062" y="746054"/>
                  <a:pt x="5527155" y="33672"/>
                  <a:pt x="5773476" y="31900"/>
                </a:cubicBezTo>
                <a:cubicBezTo>
                  <a:pt x="6019797" y="30128"/>
                  <a:pt x="6276750" y="735421"/>
                  <a:pt x="6517755" y="733649"/>
                </a:cubicBezTo>
                <a:cubicBezTo>
                  <a:pt x="6758760" y="731877"/>
                  <a:pt x="6983816" y="24812"/>
                  <a:pt x="7219504" y="21268"/>
                </a:cubicBezTo>
                <a:cubicBezTo>
                  <a:pt x="7455192" y="17724"/>
                  <a:pt x="7690880" y="714156"/>
                  <a:pt x="7931885" y="712384"/>
                </a:cubicBezTo>
                <a:cubicBezTo>
                  <a:pt x="8172890" y="710612"/>
                  <a:pt x="8426300" y="8863"/>
                  <a:pt x="8665532" y="10635"/>
                </a:cubicBezTo>
                <a:cubicBezTo>
                  <a:pt x="8904764" y="12407"/>
                  <a:pt x="9131592" y="721245"/>
                  <a:pt x="9367280" y="723017"/>
                </a:cubicBezTo>
                <a:cubicBezTo>
                  <a:pt x="9602968" y="724789"/>
                  <a:pt x="9879416" y="67342"/>
                  <a:pt x="10079662" y="21268"/>
                </a:cubicBezTo>
                <a:cubicBezTo>
                  <a:pt x="10279908" y="-24806"/>
                  <a:pt x="10424333" y="210882"/>
                  <a:pt x="10568759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Freeform: Shape 9 2 2 1">
            <a:extLst>
              <a:ext uri="{FF2B5EF4-FFF2-40B4-BE49-F238E27FC236}">
                <a16:creationId xmlns:a16="http://schemas.microsoft.com/office/drawing/2014/main" id="{46B346D5-CD40-B9B6-F2E8-6CAD38625A0F}"/>
              </a:ext>
            </a:extLst>
          </p:cNvPr>
          <p:cNvSpPr>
            <a:spLocks noChangeAspect="1"/>
          </p:cNvSpPr>
          <p:nvPr/>
        </p:nvSpPr>
        <p:spPr>
          <a:xfrm rot="18989172" flipV="1">
            <a:off x="8606655" y="2523570"/>
            <a:ext cx="1153259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2 w 10568760"/>
              <a:gd name="csY0" fmla="*/ 21268 h 744285"/>
              <a:gd name="csX1" fmla="*/ 723012 w 10568760"/>
              <a:gd name="csY1" fmla="*/ 723017 h 744285"/>
              <a:gd name="csX2" fmla="*/ 1456658 w 10568760"/>
              <a:gd name="csY2" fmla="*/ 3 h 744285"/>
              <a:gd name="csX3" fmla="*/ 2158407 w 10568760"/>
              <a:gd name="csY3" fmla="*/ 733649 h 744285"/>
              <a:gd name="csX4" fmla="*/ 2892054 w 10568760"/>
              <a:gd name="csY4" fmla="*/ 3 h 744285"/>
              <a:gd name="csX5" fmla="*/ 3593802 w 10568760"/>
              <a:gd name="csY5" fmla="*/ 733649 h 744285"/>
              <a:gd name="csX6" fmla="*/ 4338081 w 10568760"/>
              <a:gd name="csY6" fmla="*/ 21268 h 744285"/>
              <a:gd name="csX7" fmla="*/ 5039830 w 10568760"/>
              <a:gd name="csY7" fmla="*/ 744282 h 744285"/>
              <a:gd name="csX8" fmla="*/ 5773477 w 10568760"/>
              <a:gd name="csY8" fmla="*/ 31900 h 744285"/>
              <a:gd name="csX9" fmla="*/ 6517756 w 10568760"/>
              <a:gd name="csY9" fmla="*/ 733649 h 744285"/>
              <a:gd name="csX10" fmla="*/ 7219505 w 10568760"/>
              <a:gd name="csY10" fmla="*/ 21268 h 744285"/>
              <a:gd name="csX11" fmla="*/ 7931886 w 10568760"/>
              <a:gd name="csY11" fmla="*/ 712384 h 744285"/>
              <a:gd name="csX12" fmla="*/ 8665533 w 10568760"/>
              <a:gd name="csY12" fmla="*/ 10635 h 744285"/>
              <a:gd name="csX13" fmla="*/ 9367281 w 10568760"/>
              <a:gd name="csY13" fmla="*/ 723017 h 744285"/>
              <a:gd name="csX14" fmla="*/ 10079663 w 10568760"/>
              <a:gd name="csY14" fmla="*/ 21268 h 744285"/>
              <a:gd name="csX15" fmla="*/ 10568760 w 10568760"/>
              <a:gd name="csY15" fmla="*/ 446570 h 744285"/>
              <a:gd name="csX0" fmla="*/ -1 w 9845747"/>
              <a:gd name="csY0" fmla="*/ 723017 h 744285"/>
              <a:gd name="csX1" fmla="*/ 733645 w 9845747"/>
              <a:gd name="csY1" fmla="*/ 3 h 744285"/>
              <a:gd name="csX2" fmla="*/ 1435394 w 9845747"/>
              <a:gd name="csY2" fmla="*/ 733649 h 744285"/>
              <a:gd name="csX3" fmla="*/ 2169041 w 9845747"/>
              <a:gd name="csY3" fmla="*/ 3 h 744285"/>
              <a:gd name="csX4" fmla="*/ 2870789 w 9845747"/>
              <a:gd name="csY4" fmla="*/ 733649 h 744285"/>
              <a:gd name="csX5" fmla="*/ 3615068 w 9845747"/>
              <a:gd name="csY5" fmla="*/ 21268 h 744285"/>
              <a:gd name="csX6" fmla="*/ 4316817 w 9845747"/>
              <a:gd name="csY6" fmla="*/ 744282 h 744285"/>
              <a:gd name="csX7" fmla="*/ 5050464 w 9845747"/>
              <a:gd name="csY7" fmla="*/ 31900 h 744285"/>
              <a:gd name="csX8" fmla="*/ 5794743 w 9845747"/>
              <a:gd name="csY8" fmla="*/ 733649 h 744285"/>
              <a:gd name="csX9" fmla="*/ 6496492 w 9845747"/>
              <a:gd name="csY9" fmla="*/ 21268 h 744285"/>
              <a:gd name="csX10" fmla="*/ 7208873 w 9845747"/>
              <a:gd name="csY10" fmla="*/ 712384 h 744285"/>
              <a:gd name="csX11" fmla="*/ 7942520 w 9845747"/>
              <a:gd name="csY11" fmla="*/ 10635 h 744285"/>
              <a:gd name="csX12" fmla="*/ 8644268 w 9845747"/>
              <a:gd name="csY12" fmla="*/ 723017 h 744285"/>
              <a:gd name="csX13" fmla="*/ 9356650 w 9845747"/>
              <a:gd name="csY13" fmla="*/ 21268 h 744285"/>
              <a:gd name="csX14" fmla="*/ 9845747 w 9845747"/>
              <a:gd name="csY14" fmla="*/ 446570 h 744285"/>
              <a:gd name="csX0" fmla="*/ 2 w 9112104"/>
              <a:gd name="csY0" fmla="*/ 3 h 744285"/>
              <a:gd name="csX1" fmla="*/ 701751 w 9112104"/>
              <a:gd name="csY1" fmla="*/ 733649 h 744285"/>
              <a:gd name="csX2" fmla="*/ 1435398 w 9112104"/>
              <a:gd name="csY2" fmla="*/ 3 h 744285"/>
              <a:gd name="csX3" fmla="*/ 2137146 w 9112104"/>
              <a:gd name="csY3" fmla="*/ 733649 h 744285"/>
              <a:gd name="csX4" fmla="*/ 2881425 w 9112104"/>
              <a:gd name="csY4" fmla="*/ 21268 h 744285"/>
              <a:gd name="csX5" fmla="*/ 3583174 w 9112104"/>
              <a:gd name="csY5" fmla="*/ 744282 h 744285"/>
              <a:gd name="csX6" fmla="*/ 4316821 w 9112104"/>
              <a:gd name="csY6" fmla="*/ 31900 h 744285"/>
              <a:gd name="csX7" fmla="*/ 5061100 w 9112104"/>
              <a:gd name="csY7" fmla="*/ 733649 h 744285"/>
              <a:gd name="csX8" fmla="*/ 5762849 w 9112104"/>
              <a:gd name="csY8" fmla="*/ 21268 h 744285"/>
              <a:gd name="csX9" fmla="*/ 6475230 w 9112104"/>
              <a:gd name="csY9" fmla="*/ 712384 h 744285"/>
              <a:gd name="csX10" fmla="*/ 7208877 w 9112104"/>
              <a:gd name="csY10" fmla="*/ 10635 h 744285"/>
              <a:gd name="csX11" fmla="*/ 7910625 w 9112104"/>
              <a:gd name="csY11" fmla="*/ 723017 h 744285"/>
              <a:gd name="csX12" fmla="*/ 8623007 w 9112104"/>
              <a:gd name="csY12" fmla="*/ 21268 h 744285"/>
              <a:gd name="csX13" fmla="*/ 9112104 w 9112104"/>
              <a:gd name="csY13" fmla="*/ 446570 h 744285"/>
              <a:gd name="csX0" fmla="*/ -4 w 8410349"/>
              <a:gd name="csY0" fmla="*/ 733649 h 744285"/>
              <a:gd name="csX1" fmla="*/ 733643 w 8410349"/>
              <a:gd name="csY1" fmla="*/ 3 h 744285"/>
              <a:gd name="csX2" fmla="*/ 1435391 w 8410349"/>
              <a:gd name="csY2" fmla="*/ 733649 h 744285"/>
              <a:gd name="csX3" fmla="*/ 2179670 w 8410349"/>
              <a:gd name="csY3" fmla="*/ 21268 h 744285"/>
              <a:gd name="csX4" fmla="*/ 2881419 w 8410349"/>
              <a:gd name="csY4" fmla="*/ 744282 h 744285"/>
              <a:gd name="csX5" fmla="*/ 3615066 w 8410349"/>
              <a:gd name="csY5" fmla="*/ 31900 h 744285"/>
              <a:gd name="csX6" fmla="*/ 4359345 w 8410349"/>
              <a:gd name="csY6" fmla="*/ 733649 h 744285"/>
              <a:gd name="csX7" fmla="*/ 5061094 w 8410349"/>
              <a:gd name="csY7" fmla="*/ 21268 h 744285"/>
              <a:gd name="csX8" fmla="*/ 5773475 w 8410349"/>
              <a:gd name="csY8" fmla="*/ 712384 h 744285"/>
              <a:gd name="csX9" fmla="*/ 6507122 w 8410349"/>
              <a:gd name="csY9" fmla="*/ 10635 h 744285"/>
              <a:gd name="csX10" fmla="*/ 7208870 w 8410349"/>
              <a:gd name="csY10" fmla="*/ 723017 h 744285"/>
              <a:gd name="csX11" fmla="*/ 7921252 w 8410349"/>
              <a:gd name="csY11" fmla="*/ 21268 h 744285"/>
              <a:gd name="csX12" fmla="*/ 8410349 w 8410349"/>
              <a:gd name="csY12" fmla="*/ 446570 h 744285"/>
              <a:gd name="csX0" fmla="*/ 0 w 7676706"/>
              <a:gd name="csY0" fmla="*/ 3 h 744285"/>
              <a:gd name="csX1" fmla="*/ 701748 w 7676706"/>
              <a:gd name="csY1" fmla="*/ 733649 h 744285"/>
              <a:gd name="csX2" fmla="*/ 1446027 w 7676706"/>
              <a:gd name="csY2" fmla="*/ 21268 h 744285"/>
              <a:gd name="csX3" fmla="*/ 2147776 w 7676706"/>
              <a:gd name="csY3" fmla="*/ 744282 h 744285"/>
              <a:gd name="csX4" fmla="*/ 2881423 w 7676706"/>
              <a:gd name="csY4" fmla="*/ 31900 h 744285"/>
              <a:gd name="csX5" fmla="*/ 3625702 w 7676706"/>
              <a:gd name="csY5" fmla="*/ 733649 h 744285"/>
              <a:gd name="csX6" fmla="*/ 4327451 w 7676706"/>
              <a:gd name="csY6" fmla="*/ 21268 h 744285"/>
              <a:gd name="csX7" fmla="*/ 5039832 w 7676706"/>
              <a:gd name="csY7" fmla="*/ 712384 h 744285"/>
              <a:gd name="csX8" fmla="*/ 5773479 w 7676706"/>
              <a:gd name="csY8" fmla="*/ 10635 h 744285"/>
              <a:gd name="csX9" fmla="*/ 6475227 w 7676706"/>
              <a:gd name="csY9" fmla="*/ 723017 h 744285"/>
              <a:gd name="csX10" fmla="*/ 7187609 w 7676706"/>
              <a:gd name="csY10" fmla="*/ 21268 h 744285"/>
              <a:gd name="csX11" fmla="*/ 7676706 w 7676706"/>
              <a:gd name="csY11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7676706" h="744285">
                <a:moveTo>
                  <a:pt x="0" y="3"/>
                </a:moveTo>
                <a:cubicBezTo>
                  <a:pt x="239232" y="3"/>
                  <a:pt x="460744" y="730105"/>
                  <a:pt x="701748" y="733649"/>
                </a:cubicBezTo>
                <a:cubicBezTo>
                  <a:pt x="942752" y="737193"/>
                  <a:pt x="1205022" y="19496"/>
                  <a:pt x="1446027" y="21268"/>
                </a:cubicBezTo>
                <a:cubicBezTo>
                  <a:pt x="1687032" y="23040"/>
                  <a:pt x="1908543" y="742510"/>
                  <a:pt x="2147776" y="744282"/>
                </a:cubicBezTo>
                <a:cubicBezTo>
                  <a:pt x="2387009" y="746054"/>
                  <a:pt x="2635102" y="33672"/>
                  <a:pt x="2881423" y="31900"/>
                </a:cubicBezTo>
                <a:cubicBezTo>
                  <a:pt x="3127744" y="30128"/>
                  <a:pt x="3384697" y="735421"/>
                  <a:pt x="3625702" y="733649"/>
                </a:cubicBezTo>
                <a:cubicBezTo>
                  <a:pt x="3866707" y="731877"/>
                  <a:pt x="4091763" y="24812"/>
                  <a:pt x="4327451" y="21268"/>
                </a:cubicBezTo>
                <a:cubicBezTo>
                  <a:pt x="4563139" y="17724"/>
                  <a:pt x="4798827" y="714156"/>
                  <a:pt x="5039832" y="712384"/>
                </a:cubicBezTo>
                <a:cubicBezTo>
                  <a:pt x="5280837" y="710612"/>
                  <a:pt x="5534247" y="8863"/>
                  <a:pt x="5773479" y="10635"/>
                </a:cubicBezTo>
                <a:cubicBezTo>
                  <a:pt x="6012711" y="12407"/>
                  <a:pt x="6239539" y="721245"/>
                  <a:pt x="6475227" y="723017"/>
                </a:cubicBezTo>
                <a:cubicBezTo>
                  <a:pt x="6710915" y="724789"/>
                  <a:pt x="6987363" y="67342"/>
                  <a:pt x="7187609" y="21268"/>
                </a:cubicBezTo>
                <a:cubicBezTo>
                  <a:pt x="7387855" y="-24806"/>
                  <a:pt x="7532280" y="210882"/>
                  <a:pt x="7676706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4" name="Freeform: Shape 9 2 2 2">
            <a:extLst>
              <a:ext uri="{FF2B5EF4-FFF2-40B4-BE49-F238E27FC236}">
                <a16:creationId xmlns:a16="http://schemas.microsoft.com/office/drawing/2014/main" id="{6FAE0083-32D2-BB0A-56FF-3859F57D70DC}"/>
              </a:ext>
            </a:extLst>
          </p:cNvPr>
          <p:cNvSpPr>
            <a:spLocks noChangeAspect="1"/>
          </p:cNvSpPr>
          <p:nvPr/>
        </p:nvSpPr>
        <p:spPr>
          <a:xfrm rot="16486451" flipV="1">
            <a:off x="9187150" y="2736387"/>
            <a:ext cx="1153260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2 w 10568760"/>
              <a:gd name="csY0" fmla="*/ 21268 h 744285"/>
              <a:gd name="csX1" fmla="*/ 723012 w 10568760"/>
              <a:gd name="csY1" fmla="*/ 723017 h 744285"/>
              <a:gd name="csX2" fmla="*/ 1456658 w 10568760"/>
              <a:gd name="csY2" fmla="*/ 3 h 744285"/>
              <a:gd name="csX3" fmla="*/ 2158407 w 10568760"/>
              <a:gd name="csY3" fmla="*/ 733649 h 744285"/>
              <a:gd name="csX4" fmla="*/ 2892054 w 10568760"/>
              <a:gd name="csY4" fmla="*/ 3 h 744285"/>
              <a:gd name="csX5" fmla="*/ 3593802 w 10568760"/>
              <a:gd name="csY5" fmla="*/ 733649 h 744285"/>
              <a:gd name="csX6" fmla="*/ 4338081 w 10568760"/>
              <a:gd name="csY6" fmla="*/ 21268 h 744285"/>
              <a:gd name="csX7" fmla="*/ 5039830 w 10568760"/>
              <a:gd name="csY7" fmla="*/ 744282 h 744285"/>
              <a:gd name="csX8" fmla="*/ 5773477 w 10568760"/>
              <a:gd name="csY8" fmla="*/ 31900 h 744285"/>
              <a:gd name="csX9" fmla="*/ 6517756 w 10568760"/>
              <a:gd name="csY9" fmla="*/ 733649 h 744285"/>
              <a:gd name="csX10" fmla="*/ 7219505 w 10568760"/>
              <a:gd name="csY10" fmla="*/ 21268 h 744285"/>
              <a:gd name="csX11" fmla="*/ 7931886 w 10568760"/>
              <a:gd name="csY11" fmla="*/ 712384 h 744285"/>
              <a:gd name="csX12" fmla="*/ 8665533 w 10568760"/>
              <a:gd name="csY12" fmla="*/ 10635 h 744285"/>
              <a:gd name="csX13" fmla="*/ 9367281 w 10568760"/>
              <a:gd name="csY13" fmla="*/ 723017 h 744285"/>
              <a:gd name="csX14" fmla="*/ 10079663 w 10568760"/>
              <a:gd name="csY14" fmla="*/ 21268 h 744285"/>
              <a:gd name="csX15" fmla="*/ 10568760 w 10568760"/>
              <a:gd name="csY15" fmla="*/ 446570 h 744285"/>
              <a:gd name="csX0" fmla="*/ -1 w 9845747"/>
              <a:gd name="csY0" fmla="*/ 723017 h 744285"/>
              <a:gd name="csX1" fmla="*/ 733645 w 9845747"/>
              <a:gd name="csY1" fmla="*/ 3 h 744285"/>
              <a:gd name="csX2" fmla="*/ 1435394 w 9845747"/>
              <a:gd name="csY2" fmla="*/ 733649 h 744285"/>
              <a:gd name="csX3" fmla="*/ 2169041 w 9845747"/>
              <a:gd name="csY3" fmla="*/ 3 h 744285"/>
              <a:gd name="csX4" fmla="*/ 2870789 w 9845747"/>
              <a:gd name="csY4" fmla="*/ 733649 h 744285"/>
              <a:gd name="csX5" fmla="*/ 3615068 w 9845747"/>
              <a:gd name="csY5" fmla="*/ 21268 h 744285"/>
              <a:gd name="csX6" fmla="*/ 4316817 w 9845747"/>
              <a:gd name="csY6" fmla="*/ 744282 h 744285"/>
              <a:gd name="csX7" fmla="*/ 5050464 w 9845747"/>
              <a:gd name="csY7" fmla="*/ 31900 h 744285"/>
              <a:gd name="csX8" fmla="*/ 5794743 w 9845747"/>
              <a:gd name="csY8" fmla="*/ 733649 h 744285"/>
              <a:gd name="csX9" fmla="*/ 6496492 w 9845747"/>
              <a:gd name="csY9" fmla="*/ 21268 h 744285"/>
              <a:gd name="csX10" fmla="*/ 7208873 w 9845747"/>
              <a:gd name="csY10" fmla="*/ 712384 h 744285"/>
              <a:gd name="csX11" fmla="*/ 7942520 w 9845747"/>
              <a:gd name="csY11" fmla="*/ 10635 h 744285"/>
              <a:gd name="csX12" fmla="*/ 8644268 w 9845747"/>
              <a:gd name="csY12" fmla="*/ 723017 h 744285"/>
              <a:gd name="csX13" fmla="*/ 9356650 w 9845747"/>
              <a:gd name="csY13" fmla="*/ 21268 h 744285"/>
              <a:gd name="csX14" fmla="*/ 9845747 w 9845747"/>
              <a:gd name="csY14" fmla="*/ 446570 h 744285"/>
              <a:gd name="csX0" fmla="*/ 2 w 9112104"/>
              <a:gd name="csY0" fmla="*/ 3 h 744285"/>
              <a:gd name="csX1" fmla="*/ 701751 w 9112104"/>
              <a:gd name="csY1" fmla="*/ 733649 h 744285"/>
              <a:gd name="csX2" fmla="*/ 1435398 w 9112104"/>
              <a:gd name="csY2" fmla="*/ 3 h 744285"/>
              <a:gd name="csX3" fmla="*/ 2137146 w 9112104"/>
              <a:gd name="csY3" fmla="*/ 733649 h 744285"/>
              <a:gd name="csX4" fmla="*/ 2881425 w 9112104"/>
              <a:gd name="csY4" fmla="*/ 21268 h 744285"/>
              <a:gd name="csX5" fmla="*/ 3583174 w 9112104"/>
              <a:gd name="csY5" fmla="*/ 744282 h 744285"/>
              <a:gd name="csX6" fmla="*/ 4316821 w 9112104"/>
              <a:gd name="csY6" fmla="*/ 31900 h 744285"/>
              <a:gd name="csX7" fmla="*/ 5061100 w 9112104"/>
              <a:gd name="csY7" fmla="*/ 733649 h 744285"/>
              <a:gd name="csX8" fmla="*/ 5762849 w 9112104"/>
              <a:gd name="csY8" fmla="*/ 21268 h 744285"/>
              <a:gd name="csX9" fmla="*/ 6475230 w 9112104"/>
              <a:gd name="csY9" fmla="*/ 712384 h 744285"/>
              <a:gd name="csX10" fmla="*/ 7208877 w 9112104"/>
              <a:gd name="csY10" fmla="*/ 10635 h 744285"/>
              <a:gd name="csX11" fmla="*/ 7910625 w 9112104"/>
              <a:gd name="csY11" fmla="*/ 723017 h 744285"/>
              <a:gd name="csX12" fmla="*/ 8623007 w 9112104"/>
              <a:gd name="csY12" fmla="*/ 21268 h 744285"/>
              <a:gd name="csX13" fmla="*/ 9112104 w 9112104"/>
              <a:gd name="csY13" fmla="*/ 446570 h 744285"/>
              <a:gd name="csX0" fmla="*/ -4 w 8410349"/>
              <a:gd name="csY0" fmla="*/ 733649 h 744285"/>
              <a:gd name="csX1" fmla="*/ 733643 w 8410349"/>
              <a:gd name="csY1" fmla="*/ 3 h 744285"/>
              <a:gd name="csX2" fmla="*/ 1435391 w 8410349"/>
              <a:gd name="csY2" fmla="*/ 733649 h 744285"/>
              <a:gd name="csX3" fmla="*/ 2179670 w 8410349"/>
              <a:gd name="csY3" fmla="*/ 21268 h 744285"/>
              <a:gd name="csX4" fmla="*/ 2881419 w 8410349"/>
              <a:gd name="csY4" fmla="*/ 744282 h 744285"/>
              <a:gd name="csX5" fmla="*/ 3615066 w 8410349"/>
              <a:gd name="csY5" fmla="*/ 31900 h 744285"/>
              <a:gd name="csX6" fmla="*/ 4359345 w 8410349"/>
              <a:gd name="csY6" fmla="*/ 733649 h 744285"/>
              <a:gd name="csX7" fmla="*/ 5061094 w 8410349"/>
              <a:gd name="csY7" fmla="*/ 21268 h 744285"/>
              <a:gd name="csX8" fmla="*/ 5773475 w 8410349"/>
              <a:gd name="csY8" fmla="*/ 712384 h 744285"/>
              <a:gd name="csX9" fmla="*/ 6507122 w 8410349"/>
              <a:gd name="csY9" fmla="*/ 10635 h 744285"/>
              <a:gd name="csX10" fmla="*/ 7208870 w 8410349"/>
              <a:gd name="csY10" fmla="*/ 723017 h 744285"/>
              <a:gd name="csX11" fmla="*/ 7921252 w 8410349"/>
              <a:gd name="csY11" fmla="*/ 21268 h 744285"/>
              <a:gd name="csX12" fmla="*/ 8410349 w 8410349"/>
              <a:gd name="csY12" fmla="*/ 446570 h 744285"/>
              <a:gd name="csX0" fmla="*/ 0 w 7676706"/>
              <a:gd name="csY0" fmla="*/ 3 h 744285"/>
              <a:gd name="csX1" fmla="*/ 701748 w 7676706"/>
              <a:gd name="csY1" fmla="*/ 733649 h 744285"/>
              <a:gd name="csX2" fmla="*/ 1446027 w 7676706"/>
              <a:gd name="csY2" fmla="*/ 21268 h 744285"/>
              <a:gd name="csX3" fmla="*/ 2147776 w 7676706"/>
              <a:gd name="csY3" fmla="*/ 744282 h 744285"/>
              <a:gd name="csX4" fmla="*/ 2881423 w 7676706"/>
              <a:gd name="csY4" fmla="*/ 31900 h 744285"/>
              <a:gd name="csX5" fmla="*/ 3625702 w 7676706"/>
              <a:gd name="csY5" fmla="*/ 733649 h 744285"/>
              <a:gd name="csX6" fmla="*/ 4327451 w 7676706"/>
              <a:gd name="csY6" fmla="*/ 21268 h 744285"/>
              <a:gd name="csX7" fmla="*/ 5039832 w 7676706"/>
              <a:gd name="csY7" fmla="*/ 712384 h 744285"/>
              <a:gd name="csX8" fmla="*/ 5773479 w 7676706"/>
              <a:gd name="csY8" fmla="*/ 10635 h 744285"/>
              <a:gd name="csX9" fmla="*/ 6475227 w 7676706"/>
              <a:gd name="csY9" fmla="*/ 723017 h 744285"/>
              <a:gd name="csX10" fmla="*/ 7187609 w 7676706"/>
              <a:gd name="csY10" fmla="*/ 21268 h 744285"/>
              <a:gd name="csX11" fmla="*/ 7676706 w 7676706"/>
              <a:gd name="csY11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7676706" h="744285">
                <a:moveTo>
                  <a:pt x="0" y="3"/>
                </a:moveTo>
                <a:cubicBezTo>
                  <a:pt x="239232" y="3"/>
                  <a:pt x="460744" y="730105"/>
                  <a:pt x="701748" y="733649"/>
                </a:cubicBezTo>
                <a:cubicBezTo>
                  <a:pt x="942752" y="737193"/>
                  <a:pt x="1205022" y="19496"/>
                  <a:pt x="1446027" y="21268"/>
                </a:cubicBezTo>
                <a:cubicBezTo>
                  <a:pt x="1687032" y="23040"/>
                  <a:pt x="1908543" y="742510"/>
                  <a:pt x="2147776" y="744282"/>
                </a:cubicBezTo>
                <a:cubicBezTo>
                  <a:pt x="2387009" y="746054"/>
                  <a:pt x="2635102" y="33672"/>
                  <a:pt x="2881423" y="31900"/>
                </a:cubicBezTo>
                <a:cubicBezTo>
                  <a:pt x="3127744" y="30128"/>
                  <a:pt x="3384697" y="735421"/>
                  <a:pt x="3625702" y="733649"/>
                </a:cubicBezTo>
                <a:cubicBezTo>
                  <a:pt x="3866707" y="731877"/>
                  <a:pt x="4091763" y="24812"/>
                  <a:pt x="4327451" y="21268"/>
                </a:cubicBezTo>
                <a:cubicBezTo>
                  <a:pt x="4563139" y="17724"/>
                  <a:pt x="4798827" y="714156"/>
                  <a:pt x="5039832" y="712384"/>
                </a:cubicBezTo>
                <a:cubicBezTo>
                  <a:pt x="5280837" y="710612"/>
                  <a:pt x="5534247" y="8863"/>
                  <a:pt x="5773479" y="10635"/>
                </a:cubicBezTo>
                <a:cubicBezTo>
                  <a:pt x="6012711" y="12407"/>
                  <a:pt x="6239539" y="721245"/>
                  <a:pt x="6475227" y="723017"/>
                </a:cubicBezTo>
                <a:cubicBezTo>
                  <a:pt x="6710915" y="724789"/>
                  <a:pt x="6987363" y="67342"/>
                  <a:pt x="7187609" y="21268"/>
                </a:cubicBezTo>
                <a:cubicBezTo>
                  <a:pt x="7387855" y="-24806"/>
                  <a:pt x="7532280" y="210882"/>
                  <a:pt x="7676706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5" name="Freeform: Shape 9 2 2 3">
            <a:extLst>
              <a:ext uri="{FF2B5EF4-FFF2-40B4-BE49-F238E27FC236}">
                <a16:creationId xmlns:a16="http://schemas.microsoft.com/office/drawing/2014/main" id="{26411E7C-39F6-A1C2-5BAF-2B336F619809}"/>
              </a:ext>
            </a:extLst>
          </p:cNvPr>
          <p:cNvSpPr>
            <a:spLocks noChangeAspect="1"/>
          </p:cNvSpPr>
          <p:nvPr/>
        </p:nvSpPr>
        <p:spPr>
          <a:xfrm rot="14611485" flipV="1">
            <a:off x="9622666" y="2647604"/>
            <a:ext cx="1153260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2 w 10568760"/>
              <a:gd name="csY0" fmla="*/ 21268 h 744285"/>
              <a:gd name="csX1" fmla="*/ 723012 w 10568760"/>
              <a:gd name="csY1" fmla="*/ 723017 h 744285"/>
              <a:gd name="csX2" fmla="*/ 1456658 w 10568760"/>
              <a:gd name="csY2" fmla="*/ 3 h 744285"/>
              <a:gd name="csX3" fmla="*/ 2158407 w 10568760"/>
              <a:gd name="csY3" fmla="*/ 733649 h 744285"/>
              <a:gd name="csX4" fmla="*/ 2892054 w 10568760"/>
              <a:gd name="csY4" fmla="*/ 3 h 744285"/>
              <a:gd name="csX5" fmla="*/ 3593802 w 10568760"/>
              <a:gd name="csY5" fmla="*/ 733649 h 744285"/>
              <a:gd name="csX6" fmla="*/ 4338081 w 10568760"/>
              <a:gd name="csY6" fmla="*/ 21268 h 744285"/>
              <a:gd name="csX7" fmla="*/ 5039830 w 10568760"/>
              <a:gd name="csY7" fmla="*/ 744282 h 744285"/>
              <a:gd name="csX8" fmla="*/ 5773477 w 10568760"/>
              <a:gd name="csY8" fmla="*/ 31900 h 744285"/>
              <a:gd name="csX9" fmla="*/ 6517756 w 10568760"/>
              <a:gd name="csY9" fmla="*/ 733649 h 744285"/>
              <a:gd name="csX10" fmla="*/ 7219505 w 10568760"/>
              <a:gd name="csY10" fmla="*/ 21268 h 744285"/>
              <a:gd name="csX11" fmla="*/ 7931886 w 10568760"/>
              <a:gd name="csY11" fmla="*/ 712384 h 744285"/>
              <a:gd name="csX12" fmla="*/ 8665533 w 10568760"/>
              <a:gd name="csY12" fmla="*/ 10635 h 744285"/>
              <a:gd name="csX13" fmla="*/ 9367281 w 10568760"/>
              <a:gd name="csY13" fmla="*/ 723017 h 744285"/>
              <a:gd name="csX14" fmla="*/ 10079663 w 10568760"/>
              <a:gd name="csY14" fmla="*/ 21268 h 744285"/>
              <a:gd name="csX15" fmla="*/ 10568760 w 10568760"/>
              <a:gd name="csY15" fmla="*/ 446570 h 744285"/>
              <a:gd name="csX0" fmla="*/ -1 w 9845747"/>
              <a:gd name="csY0" fmla="*/ 723017 h 744285"/>
              <a:gd name="csX1" fmla="*/ 733645 w 9845747"/>
              <a:gd name="csY1" fmla="*/ 3 h 744285"/>
              <a:gd name="csX2" fmla="*/ 1435394 w 9845747"/>
              <a:gd name="csY2" fmla="*/ 733649 h 744285"/>
              <a:gd name="csX3" fmla="*/ 2169041 w 9845747"/>
              <a:gd name="csY3" fmla="*/ 3 h 744285"/>
              <a:gd name="csX4" fmla="*/ 2870789 w 9845747"/>
              <a:gd name="csY4" fmla="*/ 733649 h 744285"/>
              <a:gd name="csX5" fmla="*/ 3615068 w 9845747"/>
              <a:gd name="csY5" fmla="*/ 21268 h 744285"/>
              <a:gd name="csX6" fmla="*/ 4316817 w 9845747"/>
              <a:gd name="csY6" fmla="*/ 744282 h 744285"/>
              <a:gd name="csX7" fmla="*/ 5050464 w 9845747"/>
              <a:gd name="csY7" fmla="*/ 31900 h 744285"/>
              <a:gd name="csX8" fmla="*/ 5794743 w 9845747"/>
              <a:gd name="csY8" fmla="*/ 733649 h 744285"/>
              <a:gd name="csX9" fmla="*/ 6496492 w 9845747"/>
              <a:gd name="csY9" fmla="*/ 21268 h 744285"/>
              <a:gd name="csX10" fmla="*/ 7208873 w 9845747"/>
              <a:gd name="csY10" fmla="*/ 712384 h 744285"/>
              <a:gd name="csX11" fmla="*/ 7942520 w 9845747"/>
              <a:gd name="csY11" fmla="*/ 10635 h 744285"/>
              <a:gd name="csX12" fmla="*/ 8644268 w 9845747"/>
              <a:gd name="csY12" fmla="*/ 723017 h 744285"/>
              <a:gd name="csX13" fmla="*/ 9356650 w 9845747"/>
              <a:gd name="csY13" fmla="*/ 21268 h 744285"/>
              <a:gd name="csX14" fmla="*/ 9845747 w 9845747"/>
              <a:gd name="csY14" fmla="*/ 446570 h 744285"/>
              <a:gd name="csX0" fmla="*/ 2 w 9112104"/>
              <a:gd name="csY0" fmla="*/ 3 h 744285"/>
              <a:gd name="csX1" fmla="*/ 701751 w 9112104"/>
              <a:gd name="csY1" fmla="*/ 733649 h 744285"/>
              <a:gd name="csX2" fmla="*/ 1435398 w 9112104"/>
              <a:gd name="csY2" fmla="*/ 3 h 744285"/>
              <a:gd name="csX3" fmla="*/ 2137146 w 9112104"/>
              <a:gd name="csY3" fmla="*/ 733649 h 744285"/>
              <a:gd name="csX4" fmla="*/ 2881425 w 9112104"/>
              <a:gd name="csY4" fmla="*/ 21268 h 744285"/>
              <a:gd name="csX5" fmla="*/ 3583174 w 9112104"/>
              <a:gd name="csY5" fmla="*/ 744282 h 744285"/>
              <a:gd name="csX6" fmla="*/ 4316821 w 9112104"/>
              <a:gd name="csY6" fmla="*/ 31900 h 744285"/>
              <a:gd name="csX7" fmla="*/ 5061100 w 9112104"/>
              <a:gd name="csY7" fmla="*/ 733649 h 744285"/>
              <a:gd name="csX8" fmla="*/ 5762849 w 9112104"/>
              <a:gd name="csY8" fmla="*/ 21268 h 744285"/>
              <a:gd name="csX9" fmla="*/ 6475230 w 9112104"/>
              <a:gd name="csY9" fmla="*/ 712384 h 744285"/>
              <a:gd name="csX10" fmla="*/ 7208877 w 9112104"/>
              <a:gd name="csY10" fmla="*/ 10635 h 744285"/>
              <a:gd name="csX11" fmla="*/ 7910625 w 9112104"/>
              <a:gd name="csY11" fmla="*/ 723017 h 744285"/>
              <a:gd name="csX12" fmla="*/ 8623007 w 9112104"/>
              <a:gd name="csY12" fmla="*/ 21268 h 744285"/>
              <a:gd name="csX13" fmla="*/ 9112104 w 9112104"/>
              <a:gd name="csY13" fmla="*/ 446570 h 744285"/>
              <a:gd name="csX0" fmla="*/ -4 w 8410349"/>
              <a:gd name="csY0" fmla="*/ 733649 h 744285"/>
              <a:gd name="csX1" fmla="*/ 733643 w 8410349"/>
              <a:gd name="csY1" fmla="*/ 3 h 744285"/>
              <a:gd name="csX2" fmla="*/ 1435391 w 8410349"/>
              <a:gd name="csY2" fmla="*/ 733649 h 744285"/>
              <a:gd name="csX3" fmla="*/ 2179670 w 8410349"/>
              <a:gd name="csY3" fmla="*/ 21268 h 744285"/>
              <a:gd name="csX4" fmla="*/ 2881419 w 8410349"/>
              <a:gd name="csY4" fmla="*/ 744282 h 744285"/>
              <a:gd name="csX5" fmla="*/ 3615066 w 8410349"/>
              <a:gd name="csY5" fmla="*/ 31900 h 744285"/>
              <a:gd name="csX6" fmla="*/ 4359345 w 8410349"/>
              <a:gd name="csY6" fmla="*/ 733649 h 744285"/>
              <a:gd name="csX7" fmla="*/ 5061094 w 8410349"/>
              <a:gd name="csY7" fmla="*/ 21268 h 744285"/>
              <a:gd name="csX8" fmla="*/ 5773475 w 8410349"/>
              <a:gd name="csY8" fmla="*/ 712384 h 744285"/>
              <a:gd name="csX9" fmla="*/ 6507122 w 8410349"/>
              <a:gd name="csY9" fmla="*/ 10635 h 744285"/>
              <a:gd name="csX10" fmla="*/ 7208870 w 8410349"/>
              <a:gd name="csY10" fmla="*/ 723017 h 744285"/>
              <a:gd name="csX11" fmla="*/ 7921252 w 8410349"/>
              <a:gd name="csY11" fmla="*/ 21268 h 744285"/>
              <a:gd name="csX12" fmla="*/ 8410349 w 8410349"/>
              <a:gd name="csY12" fmla="*/ 446570 h 744285"/>
              <a:gd name="csX0" fmla="*/ 0 w 7676706"/>
              <a:gd name="csY0" fmla="*/ 3 h 744285"/>
              <a:gd name="csX1" fmla="*/ 701748 w 7676706"/>
              <a:gd name="csY1" fmla="*/ 733649 h 744285"/>
              <a:gd name="csX2" fmla="*/ 1446027 w 7676706"/>
              <a:gd name="csY2" fmla="*/ 21268 h 744285"/>
              <a:gd name="csX3" fmla="*/ 2147776 w 7676706"/>
              <a:gd name="csY3" fmla="*/ 744282 h 744285"/>
              <a:gd name="csX4" fmla="*/ 2881423 w 7676706"/>
              <a:gd name="csY4" fmla="*/ 31900 h 744285"/>
              <a:gd name="csX5" fmla="*/ 3625702 w 7676706"/>
              <a:gd name="csY5" fmla="*/ 733649 h 744285"/>
              <a:gd name="csX6" fmla="*/ 4327451 w 7676706"/>
              <a:gd name="csY6" fmla="*/ 21268 h 744285"/>
              <a:gd name="csX7" fmla="*/ 5039832 w 7676706"/>
              <a:gd name="csY7" fmla="*/ 712384 h 744285"/>
              <a:gd name="csX8" fmla="*/ 5773479 w 7676706"/>
              <a:gd name="csY8" fmla="*/ 10635 h 744285"/>
              <a:gd name="csX9" fmla="*/ 6475227 w 7676706"/>
              <a:gd name="csY9" fmla="*/ 723017 h 744285"/>
              <a:gd name="csX10" fmla="*/ 7187609 w 7676706"/>
              <a:gd name="csY10" fmla="*/ 21268 h 744285"/>
              <a:gd name="csX11" fmla="*/ 7676706 w 7676706"/>
              <a:gd name="csY11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7676706" h="744285">
                <a:moveTo>
                  <a:pt x="0" y="3"/>
                </a:moveTo>
                <a:cubicBezTo>
                  <a:pt x="239232" y="3"/>
                  <a:pt x="460744" y="730105"/>
                  <a:pt x="701748" y="733649"/>
                </a:cubicBezTo>
                <a:cubicBezTo>
                  <a:pt x="942752" y="737193"/>
                  <a:pt x="1205022" y="19496"/>
                  <a:pt x="1446027" y="21268"/>
                </a:cubicBezTo>
                <a:cubicBezTo>
                  <a:pt x="1687032" y="23040"/>
                  <a:pt x="1908543" y="742510"/>
                  <a:pt x="2147776" y="744282"/>
                </a:cubicBezTo>
                <a:cubicBezTo>
                  <a:pt x="2387009" y="746054"/>
                  <a:pt x="2635102" y="33672"/>
                  <a:pt x="2881423" y="31900"/>
                </a:cubicBezTo>
                <a:cubicBezTo>
                  <a:pt x="3127744" y="30128"/>
                  <a:pt x="3384697" y="735421"/>
                  <a:pt x="3625702" y="733649"/>
                </a:cubicBezTo>
                <a:cubicBezTo>
                  <a:pt x="3866707" y="731877"/>
                  <a:pt x="4091763" y="24812"/>
                  <a:pt x="4327451" y="21268"/>
                </a:cubicBezTo>
                <a:cubicBezTo>
                  <a:pt x="4563139" y="17724"/>
                  <a:pt x="4798827" y="714156"/>
                  <a:pt x="5039832" y="712384"/>
                </a:cubicBezTo>
                <a:cubicBezTo>
                  <a:pt x="5280837" y="710612"/>
                  <a:pt x="5534247" y="8863"/>
                  <a:pt x="5773479" y="10635"/>
                </a:cubicBezTo>
                <a:cubicBezTo>
                  <a:pt x="6012711" y="12407"/>
                  <a:pt x="6239539" y="721245"/>
                  <a:pt x="6475227" y="723017"/>
                </a:cubicBezTo>
                <a:cubicBezTo>
                  <a:pt x="6710915" y="724789"/>
                  <a:pt x="6987363" y="67342"/>
                  <a:pt x="7187609" y="21268"/>
                </a:cubicBezTo>
                <a:cubicBezTo>
                  <a:pt x="7387855" y="-24806"/>
                  <a:pt x="7532280" y="210882"/>
                  <a:pt x="7676706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063A06-BA25-8BA3-AFF0-A2ED1CBD6FDB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Black hole response theory with “in-in”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F82244-BDB5-065C-412C-7A9D351CB78D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*}\euler^{\frac{\I}{\hbar} {\color{black!50!Cyan!100!}W[\mT^{(1,2)}]}}&#10; =&#10; \int \mathcal{D}[h^{(1,2)},Z^{(1,2)}]&#10;  \,\euler^{\frac{\I}{\hbar} S[Z^{(1)},h^{(1)},\mT^{(1)}]&#10;  -\frac{\I}{\hbar} S[Z^{(2)},h^{(2)},\mT^{(2)}]}\Bigr |_{\text{tree}}&#10;\end{align*}&#10;&#10;&#10;\end{document}" title="IguanaTex Picture Display">
            <a:extLst>
              <a:ext uri="{FF2B5EF4-FFF2-40B4-BE49-F238E27FC236}">
                <a16:creationId xmlns:a16="http://schemas.microsoft.com/office/drawing/2014/main" id="{268F75A9-40B9-56E9-CA19-9DCC8042967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71421" y="2500922"/>
            <a:ext cx="7516369" cy="560832"/>
          </a:xfrm>
          <a:prstGeom prst="rect">
            <a:avLst/>
          </a:prstGeom>
        </p:spPr>
      </p:pic>
      <p:pic>
        <p:nvPicPr>
          <p:cNvPr id="17" name="Picture 16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rs{{\rho\sigma}}&#10;\def\d{\mathrm{d}}&#10;\def\D{\mathrm{D}}&#10;\def\eps{\epsilon}&#10;\def\mT{\mathcal{T}}&#10;\def\mR{\mathcal{R}}&#10;\def\I{\mathrm{i}}&#10;&#10;&#10;\pagestyle{empty}&#10;\begin{document}&#10;\color{black}&#10;&#10;\begin{align}\label{BHresponsethy}\I &#10;  {\color{black!50!Cyan!100!}W[\mT^{(\pm)}]}&#10;  &amp;=&#10;  -\I&#10;  \kappa_D&#10;  \int_{k_1}&#10;  \mT^{(-)\ab}(k_1)&#10;  \mR_\ab(k_1)&#10;  -&#10;  \kappa_D^2&#10;  \int_{k_1,k_2}&#10;  \mT^{(+)\ab}(k_1)&#10;  \mT^{(-)\mn}(k_2)&#10;  \mR_{\ab\mn}(k_1,k_2)&#10;  \nonumber&#10;  \\&#10;  &amp;\hspace{-.6cm}&#10;  +&#10;  \frac{\I}2&#10;  \kappa_D^3&#10;  \int_{k_{1},k_2,k_3}&#10;  \mT^{(+)\ab}(k_1)&#10;  \mT^{(+)\mn}(k_2)&#10;  \mT^{(-)\rs}(k_3)&#10;  \mR_{\ab\mn\rs}(k_1,k_2,k_3)&#10;  +&#10;  \dots\nonumber&#10;\end{align}&#10;&#10;\end{document}" title="IguanaTex Picture Display">
            <a:extLst>
              <a:ext uri="{FF2B5EF4-FFF2-40B4-BE49-F238E27FC236}">
                <a16:creationId xmlns:a16="http://schemas.microsoft.com/office/drawing/2014/main" id="{E169B585-9863-F02B-22F6-072AF45DE28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890041" y="4729105"/>
            <a:ext cx="10796017" cy="1452880"/>
          </a:xfrm>
          <a:prstGeom prst="rect">
            <a:avLst/>
          </a:pr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48086CC5-57A5-1F81-1CA8-A5DBA232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7</a:t>
            </a:fld>
            <a:endParaRPr lang="en-CH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28BC3E82-BC2C-1CA9-FDCF-D56E134A99CB}"/>
              </a:ext>
            </a:extLst>
          </p:cNvPr>
          <p:cNvSpPr/>
          <p:nvPr/>
        </p:nvSpPr>
        <p:spPr>
          <a:xfrm>
            <a:off x="7292152" y="1898457"/>
            <a:ext cx="5101485" cy="1126887"/>
          </a:xfrm>
          <a:prstGeom prst="arc">
            <a:avLst>
              <a:gd name="adj1" fmla="val 11730820"/>
              <a:gd name="adj2" fmla="val 20693639"/>
            </a:avLst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223B4E7-CFCC-7B3D-243C-5DE198979BFD}"/>
              </a:ext>
            </a:extLst>
          </p:cNvPr>
          <p:cNvSpPr>
            <a:spLocks noChangeAspect="1"/>
          </p:cNvSpPr>
          <p:nvPr/>
        </p:nvSpPr>
        <p:spPr>
          <a:xfrm>
            <a:off x="9448800" y="1502242"/>
            <a:ext cx="788190" cy="798627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C41D2B7-B4D9-1AA9-31FD-515FC36EC8DB}"/>
              </a:ext>
            </a:extLst>
          </p:cNvPr>
          <p:cNvGrpSpPr/>
          <p:nvPr/>
        </p:nvGrpSpPr>
        <p:grpSpPr>
          <a:xfrm rot="21167002">
            <a:off x="8197687" y="2849242"/>
            <a:ext cx="3088581" cy="1398965"/>
            <a:chOff x="8540820" y="2343717"/>
            <a:chExt cx="1988573" cy="900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49FC2465-7088-D2DB-7244-EBA0D25BC4CF}"/>
                    </a:ext>
                  </a:extLst>
                </p14:cNvPr>
                <p14:cNvContentPartPr/>
                <p14:nvPr/>
              </p14:nvContentPartPr>
              <p14:xfrm>
                <a:off x="10225433" y="2966060"/>
                <a:ext cx="273439" cy="252881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AC86159-1D5B-A677-AF75-189594F423E9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0179048" y="2873260"/>
                  <a:ext cx="365977" cy="4382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FDFBE18A-FAA6-40CA-6B45-DD4A5669F296}"/>
                    </a:ext>
                  </a:extLst>
                </p14:cNvPr>
                <p14:cNvContentPartPr/>
                <p14:nvPr/>
              </p14:nvContentPartPr>
              <p14:xfrm>
                <a:off x="10459535" y="2757222"/>
                <a:ext cx="69700" cy="129108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865BF35F-C24E-DCF5-1B2C-651CED0799AB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0413068" y="2664339"/>
                  <a:ext cx="162401" cy="3146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58645305-E5D7-DF98-B1B9-D9749C0A6A25}"/>
                    </a:ext>
                  </a:extLst>
                </p14:cNvPr>
                <p14:cNvContentPartPr/>
                <p14:nvPr/>
              </p14:nvContentPartPr>
              <p14:xfrm>
                <a:off x="9993880" y="2629044"/>
                <a:ext cx="475787" cy="246391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26FB1FB8-91B1-0A6B-4D9F-B41F309CE98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9947507" y="2536241"/>
                  <a:ext cx="568301" cy="4317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50DA788E-780B-67D2-61EE-6ADE202574E3}"/>
                    </a:ext>
                  </a:extLst>
                </p14:cNvPr>
                <p14:cNvContentPartPr/>
                <p14:nvPr/>
              </p14:nvContentPartPr>
              <p14:xfrm>
                <a:off x="10354074" y="2763943"/>
                <a:ext cx="100991" cy="84141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E3723361-3D63-B245-2B1E-1440F343522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10307641" y="2670970"/>
                  <a:ext cx="193624" cy="2698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A4035053-A09E-43FD-8DF0-7E9E6FE55EE4}"/>
                    </a:ext>
                  </a:extLst>
                </p14:cNvPr>
                <p14:cNvContentPartPr/>
                <p14:nvPr/>
              </p14:nvContentPartPr>
              <p14:xfrm>
                <a:off x="10257883" y="2784572"/>
                <a:ext cx="141553" cy="93644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5FE9966B-0818-243A-EC43-625567FC7D48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0211472" y="2691857"/>
                  <a:ext cx="234143" cy="2793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D0578102-5942-93FC-B0C7-515B8A30846B}"/>
                    </a:ext>
                  </a:extLst>
                </p14:cNvPr>
                <p14:cNvContentPartPr/>
                <p14:nvPr/>
              </p14:nvContentPartPr>
              <p14:xfrm>
                <a:off x="8540820" y="2343717"/>
                <a:ext cx="1681765" cy="9007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6C2171D3-3039-2277-1497-EFE8AD34CEB4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8494458" y="2250979"/>
                  <a:ext cx="1774256" cy="10859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0EEC655A-F53A-3C5B-941A-DD792CDE7BB3}"/>
                    </a:ext>
                  </a:extLst>
                </p14:cNvPr>
                <p14:cNvContentPartPr/>
                <p14:nvPr/>
              </p14:nvContentPartPr>
              <p14:xfrm>
                <a:off x="10343887" y="2800573"/>
                <a:ext cx="185506" cy="238128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886E8FF5-78E0-BE36-63ED-9FC4C7B5340B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0297452" y="2707826"/>
                  <a:ext cx="278143" cy="4233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16B2DA54-B9A0-B699-79F3-E964A996CE68}"/>
                    </a:ext>
                  </a:extLst>
                </p14:cNvPr>
                <p14:cNvContentPartPr/>
                <p14:nvPr/>
              </p14:nvContentPartPr>
              <p14:xfrm>
                <a:off x="8683380" y="2455677"/>
                <a:ext cx="1804060" cy="747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58759560-3F26-BE9E-E97C-471403BFC596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8637015" y="2362952"/>
                  <a:ext cx="1896558" cy="9325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8D64550A-83F3-6D5D-0215-9930447AC2F0}"/>
                    </a:ext>
                  </a:extLst>
                </p14:cNvPr>
                <p14:cNvContentPartPr/>
                <p14:nvPr/>
              </p14:nvContentPartPr>
              <p14:xfrm>
                <a:off x="8874687" y="2646671"/>
                <a:ext cx="1635186" cy="3711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E7BCE55E-F7F4-3A75-5081-307EEEA82AA9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8828318" y="2553939"/>
                  <a:ext cx="1727691" cy="556392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" name="Picture 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T^{(+)}$&#10;&#10;\end{document}" title="IguanaTex Picture Display">
            <a:extLst>
              <a:ext uri="{FF2B5EF4-FFF2-40B4-BE49-F238E27FC236}">
                <a16:creationId xmlns:a16="http://schemas.microsoft.com/office/drawing/2014/main" id="{1D6899DC-81E5-048F-15C4-9500082B9C2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1"/>
          <a:stretch>
            <a:fillRect/>
          </a:stretch>
        </p:blipFill>
        <p:spPr>
          <a:xfrm>
            <a:off x="9238014" y="3507536"/>
            <a:ext cx="725119" cy="35953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00172687-33B8-7CD2-0197-947DB4294FD7}"/>
                  </a:ext>
                </a:extLst>
              </p14:cNvPr>
              <p14:cNvContentPartPr/>
              <p14:nvPr/>
            </p14:nvContentPartPr>
            <p14:xfrm>
              <a:off x="11394863" y="2845654"/>
              <a:ext cx="698040" cy="84564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46C960DC-14E3-4EBB-AA36-CD7948E5AF42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11323223" y="2701654"/>
                <a:ext cx="841680" cy="113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B375F9C2-C9B6-66A5-032E-F498B222A101}"/>
                  </a:ext>
                </a:extLst>
              </p14:cNvPr>
              <p14:cNvContentPartPr/>
              <p14:nvPr/>
            </p14:nvContentPartPr>
            <p14:xfrm>
              <a:off x="11507903" y="3031054"/>
              <a:ext cx="519120" cy="59148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3DF22FAD-A352-CD73-FCF3-22C123D01C0C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1436263" y="2887414"/>
                <a:ext cx="662760" cy="87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2544C3DD-A8F6-A970-435E-CA67922E09D5}"/>
                  </a:ext>
                </a:extLst>
              </p14:cNvPr>
              <p14:cNvContentPartPr/>
              <p14:nvPr/>
            </p14:nvContentPartPr>
            <p14:xfrm>
              <a:off x="11679983" y="3163174"/>
              <a:ext cx="239760" cy="2361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617835E9-7E8F-C02E-3839-F3FFC583FF4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1608343" y="3019174"/>
                <a:ext cx="383400" cy="523800"/>
              </a:xfrm>
              <a:prstGeom prst="rect">
                <a:avLst/>
              </a:prstGeom>
            </p:spPr>
          </p:pic>
        </mc:Fallback>
      </mc:AlternateContent>
      <p:pic>
        <p:nvPicPr>
          <p:cNvPr id="50" name="Picture 4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T^{(-)}$&#10;&#10;\end{document}" title="IguanaTex Picture Display">
            <a:extLst>
              <a:ext uri="{FF2B5EF4-FFF2-40B4-BE49-F238E27FC236}">
                <a16:creationId xmlns:a16="http://schemas.microsoft.com/office/drawing/2014/main" id="{00CE8CE4-D26F-02A8-E4D2-EE32B44739E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8"/>
          <a:stretch>
            <a:fillRect/>
          </a:stretch>
        </p:blipFill>
        <p:spPr>
          <a:xfrm>
            <a:off x="11398391" y="3023074"/>
            <a:ext cx="731162" cy="359538"/>
          </a:xfrm>
          <a:prstGeom prst="rect">
            <a:avLst/>
          </a:prstGeom>
        </p:spPr>
      </p:pic>
      <p:sp>
        <p:nvSpPr>
          <p:cNvPr id="54" name="Triangle 53">
            <a:extLst>
              <a:ext uri="{FF2B5EF4-FFF2-40B4-BE49-F238E27FC236}">
                <a16:creationId xmlns:a16="http://schemas.microsoft.com/office/drawing/2014/main" id="{F6763BEA-5C5D-6FBC-8E60-562EC8768BDA}"/>
              </a:ext>
            </a:extLst>
          </p:cNvPr>
          <p:cNvSpPr/>
          <p:nvPr/>
        </p:nvSpPr>
        <p:spPr>
          <a:xfrm rot="7492277">
            <a:off x="11426797" y="2764393"/>
            <a:ext cx="180572" cy="197725"/>
          </a:xfrm>
          <a:prstGeom prst="triangle">
            <a:avLst/>
          </a:prstGeom>
          <a:solidFill>
            <a:srgbClr val="E032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68" name="Picture 6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athcal{F}^{(\pm)}\sim \mathcal{F}^{(1)}\pm \mathcal{F}^{(2)}$ &#10;&#10;\end{document}" title="IguanaTex Picture Display">
            <a:extLst>
              <a:ext uri="{FF2B5EF4-FFF2-40B4-BE49-F238E27FC236}">
                <a16:creationId xmlns:a16="http://schemas.microsoft.com/office/drawing/2014/main" id="{9FC4A096-8C7D-5466-047B-634A0179BBF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9"/>
          <a:stretch>
            <a:fillRect/>
          </a:stretch>
        </p:blipFill>
        <p:spPr>
          <a:xfrm>
            <a:off x="4392292" y="1889199"/>
            <a:ext cx="1892808" cy="208483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5F72CE12-FCAF-C0E4-4E2F-55734717E099}"/>
              </a:ext>
            </a:extLst>
          </p:cNvPr>
          <p:cNvSpPr txBox="1"/>
          <p:nvPr/>
        </p:nvSpPr>
        <p:spPr>
          <a:xfrm>
            <a:off x="890039" y="6410369"/>
            <a:ext cx="502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Many i</a:t>
            </a:r>
            <a:r>
              <a:rPr lang="en-CH" dirty="0"/>
              <a:t>ncoming         legs and one outgoing          leg </a:t>
            </a:r>
          </a:p>
        </p:txBody>
      </p:sp>
      <p:pic>
        <p:nvPicPr>
          <p:cNvPr id="73" name="Picture 7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(+)$&#10;&#10;\end{document}" title="IguanaTex Picture Display">
            <a:extLst>
              <a:ext uri="{FF2B5EF4-FFF2-40B4-BE49-F238E27FC236}">
                <a16:creationId xmlns:a16="http://schemas.microsoft.com/office/drawing/2014/main" id="{D7468D29-E2D8-F5FD-C04A-8FC0E79222B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0"/>
          <a:stretch>
            <a:fillRect/>
          </a:stretch>
        </p:blipFill>
        <p:spPr>
          <a:xfrm>
            <a:off x="2527213" y="6491619"/>
            <a:ext cx="309066" cy="228599"/>
          </a:xfrm>
          <a:prstGeom prst="rect">
            <a:avLst/>
          </a:prstGeom>
        </p:spPr>
      </p:pic>
      <p:pic>
        <p:nvPicPr>
          <p:cNvPr id="76" name="Picture 7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(-)$&#10;&#10;\end{document}" title="IguanaTex Picture Display">
            <a:extLst>
              <a:ext uri="{FF2B5EF4-FFF2-40B4-BE49-F238E27FC236}">
                <a16:creationId xmlns:a16="http://schemas.microsoft.com/office/drawing/2014/main" id="{4CF1A619-A23E-6FDB-3BCC-45B997ABD77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1"/>
          <a:stretch>
            <a:fillRect/>
          </a:stretch>
        </p:blipFill>
        <p:spPr>
          <a:xfrm>
            <a:off x="5088013" y="6491619"/>
            <a:ext cx="309066" cy="22859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1DD2F4A-2546-586E-BDBD-852B27F254DD}"/>
              </a:ext>
            </a:extLst>
          </p:cNvPr>
          <p:cNvSpPr txBox="1"/>
          <p:nvPr/>
        </p:nvSpPr>
        <p:spPr>
          <a:xfrm>
            <a:off x="687599" y="3698254"/>
            <a:ext cx="6100548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900" dirty="0"/>
              <a:t>Expansion in source yields </a:t>
            </a:r>
            <a:r>
              <a:rPr lang="en-CH" sz="1900" b="1" dirty="0">
                <a:solidFill>
                  <a:srgbClr val="FFCC01"/>
                </a:solidFill>
              </a:rPr>
              <a:t>response functions</a:t>
            </a:r>
            <a:r>
              <a:rPr lang="en-CH" sz="1900" dirty="0"/>
              <a:t>:</a:t>
            </a:r>
            <a:endParaRPr lang="en-CH" sz="19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131AD3-D3B2-21F9-5DD3-0E836CBEE8BE}"/>
              </a:ext>
            </a:extLst>
          </p:cNvPr>
          <p:cNvSpPr txBox="1"/>
          <p:nvPr/>
        </p:nvSpPr>
        <p:spPr>
          <a:xfrm>
            <a:off x="604282" y="1166890"/>
            <a:ext cx="7466495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900" dirty="0">
                <a:sym typeface="Wingdings" pitchFamily="2" charset="2"/>
              </a:rPr>
              <a:t>Integrate out worldline and graviton fluctuation (</a:t>
            </a:r>
            <a:r>
              <a:rPr lang="en-CH" sz="1900" b="1" dirty="0">
                <a:solidFill>
                  <a:srgbClr val="C00000"/>
                </a:solidFill>
                <a:sym typeface="Wingdings" pitchFamily="2" charset="2"/>
              </a:rPr>
              <a:t>Keldysh-Schwinger</a:t>
            </a:r>
            <a:r>
              <a:rPr lang="en-CH" sz="1900" dirty="0">
                <a:sym typeface="Wingdings" pitchFamily="2" charset="2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System Font Regular"/>
              <a:buChar char="→"/>
            </a:pPr>
            <a:r>
              <a:rPr lang="en-CH" sz="1900" b="1" dirty="0">
                <a:solidFill>
                  <a:srgbClr val="027F7F"/>
                </a:solidFill>
                <a:sym typeface="Wingdings" pitchFamily="2" charset="2"/>
              </a:rPr>
              <a:t>Black hole response (BHR) effective action</a:t>
            </a:r>
            <a:r>
              <a:rPr lang="en-CH" sz="1900" dirty="0">
                <a:solidFill>
                  <a:srgbClr val="027F7F"/>
                </a:solidFill>
                <a:sym typeface="Wingdings" pitchFamily="2" charset="2"/>
              </a:rPr>
              <a:t> </a:t>
            </a:r>
            <a:r>
              <a:rPr lang="en-CH" sz="1900" dirty="0">
                <a:sym typeface="Wingdings" pitchFamily="2" charset="2"/>
              </a:rPr>
              <a:t>encoding response to arbitrary source in Keldysh basis</a:t>
            </a:r>
            <a:endParaRPr lang="en-CH" sz="1900" b="1" dirty="0">
              <a:solidFill>
                <a:srgbClr val="027F7F"/>
              </a:solidFill>
            </a:endParaRPr>
          </a:p>
        </p:txBody>
      </p:sp>
      <p:pic>
        <p:nvPicPr>
          <p:cNvPr id="3" name="Picture 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$W[\mT^{(\pm)}]$&#10;&#10;\end{document}" title="IguanaTex Picture Display">
            <a:extLst>
              <a:ext uri="{FF2B5EF4-FFF2-40B4-BE49-F238E27FC236}">
                <a16:creationId xmlns:a16="http://schemas.microsoft.com/office/drawing/2014/main" id="{AB363E18-F487-229A-0E90-3F98EBF1FE73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2"/>
          <a:stretch>
            <a:fillRect/>
          </a:stretch>
        </p:blipFill>
        <p:spPr>
          <a:xfrm>
            <a:off x="9559249" y="1107057"/>
            <a:ext cx="902208" cy="28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58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73690-C64D-D831-CF65-C151645E1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52F3BD4-AF06-B27A-274C-7B14C70A6885}"/>
              </a:ext>
            </a:extLst>
          </p:cNvPr>
          <p:cNvSpPr/>
          <p:nvPr/>
        </p:nvSpPr>
        <p:spPr>
          <a:xfrm>
            <a:off x="6123457" y="4812793"/>
            <a:ext cx="1199309" cy="660160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3EEA66B-FE44-35CC-C784-B74CCDC5649E}"/>
              </a:ext>
            </a:extLst>
          </p:cNvPr>
          <p:cNvSpPr/>
          <p:nvPr/>
        </p:nvSpPr>
        <p:spPr>
          <a:xfrm>
            <a:off x="9550368" y="4812793"/>
            <a:ext cx="1199309" cy="660160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71E4367-BDB3-32F3-5471-73A41E52786A}"/>
              </a:ext>
            </a:extLst>
          </p:cNvPr>
          <p:cNvSpPr/>
          <p:nvPr/>
        </p:nvSpPr>
        <p:spPr>
          <a:xfrm>
            <a:off x="3115891" y="4812793"/>
            <a:ext cx="1199309" cy="660160"/>
          </a:xfrm>
          <a:prstGeom prst="roundRect">
            <a:avLst/>
          </a:prstGeom>
          <a:solidFill>
            <a:srgbClr val="FFFC00">
              <a:alpha val="20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A3D4ADA-F698-A9D7-6C0A-6BE9CEACCC72}"/>
              </a:ext>
            </a:extLst>
          </p:cNvPr>
          <p:cNvSpPr>
            <a:spLocks/>
          </p:cNvSpPr>
          <p:nvPr/>
        </p:nvSpPr>
        <p:spPr>
          <a:xfrm>
            <a:off x="8088867" y="984398"/>
            <a:ext cx="3578248" cy="1856523"/>
          </a:xfrm>
          <a:prstGeom prst="ellipse">
            <a:avLst/>
          </a:prstGeom>
          <a:solidFill>
            <a:schemeClr val="bg2">
              <a:lumMod val="90000"/>
              <a:alpha val="50000"/>
            </a:schemeClr>
          </a:solidFill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Freeform: Shape 9">
            <a:extLst>
              <a:ext uri="{FF2B5EF4-FFF2-40B4-BE49-F238E27FC236}">
                <a16:creationId xmlns:a16="http://schemas.microsoft.com/office/drawing/2014/main" id="{3A078A1C-7877-7F73-42FA-F5E73FBD8520}"/>
              </a:ext>
            </a:extLst>
          </p:cNvPr>
          <p:cNvSpPr>
            <a:spLocks noChangeAspect="1"/>
          </p:cNvSpPr>
          <p:nvPr/>
        </p:nvSpPr>
        <p:spPr>
          <a:xfrm rot="12398351" flipV="1">
            <a:off x="9952716" y="2425928"/>
            <a:ext cx="1587736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3 w 10568759"/>
              <a:gd name="csY0" fmla="*/ 21268 h 744285"/>
              <a:gd name="csX1" fmla="*/ 723011 w 10568759"/>
              <a:gd name="csY1" fmla="*/ 723017 h 744285"/>
              <a:gd name="csX2" fmla="*/ 1456657 w 10568759"/>
              <a:gd name="csY2" fmla="*/ 3 h 744285"/>
              <a:gd name="csX3" fmla="*/ 2158406 w 10568759"/>
              <a:gd name="csY3" fmla="*/ 733649 h 744285"/>
              <a:gd name="csX4" fmla="*/ 2892053 w 10568759"/>
              <a:gd name="csY4" fmla="*/ 3 h 744285"/>
              <a:gd name="csX5" fmla="*/ 3593801 w 10568759"/>
              <a:gd name="csY5" fmla="*/ 733649 h 744285"/>
              <a:gd name="csX6" fmla="*/ 4338080 w 10568759"/>
              <a:gd name="csY6" fmla="*/ 21268 h 744285"/>
              <a:gd name="csX7" fmla="*/ 5039829 w 10568759"/>
              <a:gd name="csY7" fmla="*/ 744282 h 744285"/>
              <a:gd name="csX8" fmla="*/ 5773476 w 10568759"/>
              <a:gd name="csY8" fmla="*/ 31900 h 744285"/>
              <a:gd name="csX9" fmla="*/ 6517755 w 10568759"/>
              <a:gd name="csY9" fmla="*/ 733649 h 744285"/>
              <a:gd name="csX10" fmla="*/ 7219504 w 10568759"/>
              <a:gd name="csY10" fmla="*/ 21268 h 744285"/>
              <a:gd name="csX11" fmla="*/ 7931885 w 10568759"/>
              <a:gd name="csY11" fmla="*/ 712384 h 744285"/>
              <a:gd name="csX12" fmla="*/ 8665532 w 10568759"/>
              <a:gd name="csY12" fmla="*/ 10635 h 744285"/>
              <a:gd name="csX13" fmla="*/ 9367280 w 10568759"/>
              <a:gd name="csY13" fmla="*/ 723017 h 744285"/>
              <a:gd name="csX14" fmla="*/ 10079662 w 10568759"/>
              <a:gd name="csY14" fmla="*/ 21268 h 744285"/>
              <a:gd name="csX15" fmla="*/ 10568759 w 10568759"/>
              <a:gd name="csY15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10568759" h="744285">
                <a:moveTo>
                  <a:pt x="-3" y="21268"/>
                </a:moveTo>
                <a:cubicBezTo>
                  <a:pt x="239230" y="19496"/>
                  <a:pt x="480234" y="726561"/>
                  <a:pt x="723011" y="723017"/>
                </a:cubicBezTo>
                <a:cubicBezTo>
                  <a:pt x="965788" y="719473"/>
                  <a:pt x="1217425" y="-1769"/>
                  <a:pt x="1456657" y="3"/>
                </a:cubicBezTo>
                <a:cubicBezTo>
                  <a:pt x="1695889" y="1775"/>
                  <a:pt x="1919173" y="733649"/>
                  <a:pt x="2158406" y="733649"/>
                </a:cubicBezTo>
                <a:cubicBezTo>
                  <a:pt x="2397639" y="733649"/>
                  <a:pt x="2652821" y="3"/>
                  <a:pt x="2892053" y="3"/>
                </a:cubicBezTo>
                <a:cubicBezTo>
                  <a:pt x="3131285" y="3"/>
                  <a:pt x="3352797" y="730105"/>
                  <a:pt x="3593801" y="733649"/>
                </a:cubicBezTo>
                <a:cubicBezTo>
                  <a:pt x="3834805" y="737193"/>
                  <a:pt x="4097075" y="19496"/>
                  <a:pt x="4338080" y="21268"/>
                </a:cubicBezTo>
                <a:cubicBezTo>
                  <a:pt x="4579085" y="23040"/>
                  <a:pt x="4800596" y="742510"/>
                  <a:pt x="5039829" y="744282"/>
                </a:cubicBezTo>
                <a:cubicBezTo>
                  <a:pt x="5279062" y="746054"/>
                  <a:pt x="5527155" y="33672"/>
                  <a:pt x="5773476" y="31900"/>
                </a:cubicBezTo>
                <a:cubicBezTo>
                  <a:pt x="6019797" y="30128"/>
                  <a:pt x="6276750" y="735421"/>
                  <a:pt x="6517755" y="733649"/>
                </a:cubicBezTo>
                <a:cubicBezTo>
                  <a:pt x="6758760" y="731877"/>
                  <a:pt x="6983816" y="24812"/>
                  <a:pt x="7219504" y="21268"/>
                </a:cubicBezTo>
                <a:cubicBezTo>
                  <a:pt x="7455192" y="17724"/>
                  <a:pt x="7690880" y="714156"/>
                  <a:pt x="7931885" y="712384"/>
                </a:cubicBezTo>
                <a:cubicBezTo>
                  <a:pt x="8172890" y="710612"/>
                  <a:pt x="8426300" y="8863"/>
                  <a:pt x="8665532" y="10635"/>
                </a:cubicBezTo>
                <a:cubicBezTo>
                  <a:pt x="8904764" y="12407"/>
                  <a:pt x="9131592" y="721245"/>
                  <a:pt x="9367280" y="723017"/>
                </a:cubicBezTo>
                <a:cubicBezTo>
                  <a:pt x="9602968" y="724789"/>
                  <a:pt x="9879416" y="67342"/>
                  <a:pt x="10079662" y="21268"/>
                </a:cubicBezTo>
                <a:cubicBezTo>
                  <a:pt x="10279908" y="-24806"/>
                  <a:pt x="10424333" y="210882"/>
                  <a:pt x="10568759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Freeform: Shape 9 2 2 1">
            <a:extLst>
              <a:ext uri="{FF2B5EF4-FFF2-40B4-BE49-F238E27FC236}">
                <a16:creationId xmlns:a16="http://schemas.microsoft.com/office/drawing/2014/main" id="{9BED8528-CB7B-1738-7004-A2F25DA7A2FB}"/>
              </a:ext>
            </a:extLst>
          </p:cNvPr>
          <p:cNvSpPr>
            <a:spLocks noChangeAspect="1"/>
          </p:cNvSpPr>
          <p:nvPr/>
        </p:nvSpPr>
        <p:spPr>
          <a:xfrm rot="18989172" flipV="1">
            <a:off x="8606655" y="2523570"/>
            <a:ext cx="1153259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2 w 10568760"/>
              <a:gd name="csY0" fmla="*/ 21268 h 744285"/>
              <a:gd name="csX1" fmla="*/ 723012 w 10568760"/>
              <a:gd name="csY1" fmla="*/ 723017 h 744285"/>
              <a:gd name="csX2" fmla="*/ 1456658 w 10568760"/>
              <a:gd name="csY2" fmla="*/ 3 h 744285"/>
              <a:gd name="csX3" fmla="*/ 2158407 w 10568760"/>
              <a:gd name="csY3" fmla="*/ 733649 h 744285"/>
              <a:gd name="csX4" fmla="*/ 2892054 w 10568760"/>
              <a:gd name="csY4" fmla="*/ 3 h 744285"/>
              <a:gd name="csX5" fmla="*/ 3593802 w 10568760"/>
              <a:gd name="csY5" fmla="*/ 733649 h 744285"/>
              <a:gd name="csX6" fmla="*/ 4338081 w 10568760"/>
              <a:gd name="csY6" fmla="*/ 21268 h 744285"/>
              <a:gd name="csX7" fmla="*/ 5039830 w 10568760"/>
              <a:gd name="csY7" fmla="*/ 744282 h 744285"/>
              <a:gd name="csX8" fmla="*/ 5773477 w 10568760"/>
              <a:gd name="csY8" fmla="*/ 31900 h 744285"/>
              <a:gd name="csX9" fmla="*/ 6517756 w 10568760"/>
              <a:gd name="csY9" fmla="*/ 733649 h 744285"/>
              <a:gd name="csX10" fmla="*/ 7219505 w 10568760"/>
              <a:gd name="csY10" fmla="*/ 21268 h 744285"/>
              <a:gd name="csX11" fmla="*/ 7931886 w 10568760"/>
              <a:gd name="csY11" fmla="*/ 712384 h 744285"/>
              <a:gd name="csX12" fmla="*/ 8665533 w 10568760"/>
              <a:gd name="csY12" fmla="*/ 10635 h 744285"/>
              <a:gd name="csX13" fmla="*/ 9367281 w 10568760"/>
              <a:gd name="csY13" fmla="*/ 723017 h 744285"/>
              <a:gd name="csX14" fmla="*/ 10079663 w 10568760"/>
              <a:gd name="csY14" fmla="*/ 21268 h 744285"/>
              <a:gd name="csX15" fmla="*/ 10568760 w 10568760"/>
              <a:gd name="csY15" fmla="*/ 446570 h 744285"/>
              <a:gd name="csX0" fmla="*/ -1 w 9845747"/>
              <a:gd name="csY0" fmla="*/ 723017 h 744285"/>
              <a:gd name="csX1" fmla="*/ 733645 w 9845747"/>
              <a:gd name="csY1" fmla="*/ 3 h 744285"/>
              <a:gd name="csX2" fmla="*/ 1435394 w 9845747"/>
              <a:gd name="csY2" fmla="*/ 733649 h 744285"/>
              <a:gd name="csX3" fmla="*/ 2169041 w 9845747"/>
              <a:gd name="csY3" fmla="*/ 3 h 744285"/>
              <a:gd name="csX4" fmla="*/ 2870789 w 9845747"/>
              <a:gd name="csY4" fmla="*/ 733649 h 744285"/>
              <a:gd name="csX5" fmla="*/ 3615068 w 9845747"/>
              <a:gd name="csY5" fmla="*/ 21268 h 744285"/>
              <a:gd name="csX6" fmla="*/ 4316817 w 9845747"/>
              <a:gd name="csY6" fmla="*/ 744282 h 744285"/>
              <a:gd name="csX7" fmla="*/ 5050464 w 9845747"/>
              <a:gd name="csY7" fmla="*/ 31900 h 744285"/>
              <a:gd name="csX8" fmla="*/ 5794743 w 9845747"/>
              <a:gd name="csY8" fmla="*/ 733649 h 744285"/>
              <a:gd name="csX9" fmla="*/ 6496492 w 9845747"/>
              <a:gd name="csY9" fmla="*/ 21268 h 744285"/>
              <a:gd name="csX10" fmla="*/ 7208873 w 9845747"/>
              <a:gd name="csY10" fmla="*/ 712384 h 744285"/>
              <a:gd name="csX11" fmla="*/ 7942520 w 9845747"/>
              <a:gd name="csY11" fmla="*/ 10635 h 744285"/>
              <a:gd name="csX12" fmla="*/ 8644268 w 9845747"/>
              <a:gd name="csY12" fmla="*/ 723017 h 744285"/>
              <a:gd name="csX13" fmla="*/ 9356650 w 9845747"/>
              <a:gd name="csY13" fmla="*/ 21268 h 744285"/>
              <a:gd name="csX14" fmla="*/ 9845747 w 9845747"/>
              <a:gd name="csY14" fmla="*/ 446570 h 744285"/>
              <a:gd name="csX0" fmla="*/ 2 w 9112104"/>
              <a:gd name="csY0" fmla="*/ 3 h 744285"/>
              <a:gd name="csX1" fmla="*/ 701751 w 9112104"/>
              <a:gd name="csY1" fmla="*/ 733649 h 744285"/>
              <a:gd name="csX2" fmla="*/ 1435398 w 9112104"/>
              <a:gd name="csY2" fmla="*/ 3 h 744285"/>
              <a:gd name="csX3" fmla="*/ 2137146 w 9112104"/>
              <a:gd name="csY3" fmla="*/ 733649 h 744285"/>
              <a:gd name="csX4" fmla="*/ 2881425 w 9112104"/>
              <a:gd name="csY4" fmla="*/ 21268 h 744285"/>
              <a:gd name="csX5" fmla="*/ 3583174 w 9112104"/>
              <a:gd name="csY5" fmla="*/ 744282 h 744285"/>
              <a:gd name="csX6" fmla="*/ 4316821 w 9112104"/>
              <a:gd name="csY6" fmla="*/ 31900 h 744285"/>
              <a:gd name="csX7" fmla="*/ 5061100 w 9112104"/>
              <a:gd name="csY7" fmla="*/ 733649 h 744285"/>
              <a:gd name="csX8" fmla="*/ 5762849 w 9112104"/>
              <a:gd name="csY8" fmla="*/ 21268 h 744285"/>
              <a:gd name="csX9" fmla="*/ 6475230 w 9112104"/>
              <a:gd name="csY9" fmla="*/ 712384 h 744285"/>
              <a:gd name="csX10" fmla="*/ 7208877 w 9112104"/>
              <a:gd name="csY10" fmla="*/ 10635 h 744285"/>
              <a:gd name="csX11" fmla="*/ 7910625 w 9112104"/>
              <a:gd name="csY11" fmla="*/ 723017 h 744285"/>
              <a:gd name="csX12" fmla="*/ 8623007 w 9112104"/>
              <a:gd name="csY12" fmla="*/ 21268 h 744285"/>
              <a:gd name="csX13" fmla="*/ 9112104 w 9112104"/>
              <a:gd name="csY13" fmla="*/ 446570 h 744285"/>
              <a:gd name="csX0" fmla="*/ -4 w 8410349"/>
              <a:gd name="csY0" fmla="*/ 733649 h 744285"/>
              <a:gd name="csX1" fmla="*/ 733643 w 8410349"/>
              <a:gd name="csY1" fmla="*/ 3 h 744285"/>
              <a:gd name="csX2" fmla="*/ 1435391 w 8410349"/>
              <a:gd name="csY2" fmla="*/ 733649 h 744285"/>
              <a:gd name="csX3" fmla="*/ 2179670 w 8410349"/>
              <a:gd name="csY3" fmla="*/ 21268 h 744285"/>
              <a:gd name="csX4" fmla="*/ 2881419 w 8410349"/>
              <a:gd name="csY4" fmla="*/ 744282 h 744285"/>
              <a:gd name="csX5" fmla="*/ 3615066 w 8410349"/>
              <a:gd name="csY5" fmla="*/ 31900 h 744285"/>
              <a:gd name="csX6" fmla="*/ 4359345 w 8410349"/>
              <a:gd name="csY6" fmla="*/ 733649 h 744285"/>
              <a:gd name="csX7" fmla="*/ 5061094 w 8410349"/>
              <a:gd name="csY7" fmla="*/ 21268 h 744285"/>
              <a:gd name="csX8" fmla="*/ 5773475 w 8410349"/>
              <a:gd name="csY8" fmla="*/ 712384 h 744285"/>
              <a:gd name="csX9" fmla="*/ 6507122 w 8410349"/>
              <a:gd name="csY9" fmla="*/ 10635 h 744285"/>
              <a:gd name="csX10" fmla="*/ 7208870 w 8410349"/>
              <a:gd name="csY10" fmla="*/ 723017 h 744285"/>
              <a:gd name="csX11" fmla="*/ 7921252 w 8410349"/>
              <a:gd name="csY11" fmla="*/ 21268 h 744285"/>
              <a:gd name="csX12" fmla="*/ 8410349 w 8410349"/>
              <a:gd name="csY12" fmla="*/ 446570 h 744285"/>
              <a:gd name="csX0" fmla="*/ 0 w 7676706"/>
              <a:gd name="csY0" fmla="*/ 3 h 744285"/>
              <a:gd name="csX1" fmla="*/ 701748 w 7676706"/>
              <a:gd name="csY1" fmla="*/ 733649 h 744285"/>
              <a:gd name="csX2" fmla="*/ 1446027 w 7676706"/>
              <a:gd name="csY2" fmla="*/ 21268 h 744285"/>
              <a:gd name="csX3" fmla="*/ 2147776 w 7676706"/>
              <a:gd name="csY3" fmla="*/ 744282 h 744285"/>
              <a:gd name="csX4" fmla="*/ 2881423 w 7676706"/>
              <a:gd name="csY4" fmla="*/ 31900 h 744285"/>
              <a:gd name="csX5" fmla="*/ 3625702 w 7676706"/>
              <a:gd name="csY5" fmla="*/ 733649 h 744285"/>
              <a:gd name="csX6" fmla="*/ 4327451 w 7676706"/>
              <a:gd name="csY6" fmla="*/ 21268 h 744285"/>
              <a:gd name="csX7" fmla="*/ 5039832 w 7676706"/>
              <a:gd name="csY7" fmla="*/ 712384 h 744285"/>
              <a:gd name="csX8" fmla="*/ 5773479 w 7676706"/>
              <a:gd name="csY8" fmla="*/ 10635 h 744285"/>
              <a:gd name="csX9" fmla="*/ 6475227 w 7676706"/>
              <a:gd name="csY9" fmla="*/ 723017 h 744285"/>
              <a:gd name="csX10" fmla="*/ 7187609 w 7676706"/>
              <a:gd name="csY10" fmla="*/ 21268 h 744285"/>
              <a:gd name="csX11" fmla="*/ 7676706 w 7676706"/>
              <a:gd name="csY11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7676706" h="744285">
                <a:moveTo>
                  <a:pt x="0" y="3"/>
                </a:moveTo>
                <a:cubicBezTo>
                  <a:pt x="239232" y="3"/>
                  <a:pt x="460744" y="730105"/>
                  <a:pt x="701748" y="733649"/>
                </a:cubicBezTo>
                <a:cubicBezTo>
                  <a:pt x="942752" y="737193"/>
                  <a:pt x="1205022" y="19496"/>
                  <a:pt x="1446027" y="21268"/>
                </a:cubicBezTo>
                <a:cubicBezTo>
                  <a:pt x="1687032" y="23040"/>
                  <a:pt x="1908543" y="742510"/>
                  <a:pt x="2147776" y="744282"/>
                </a:cubicBezTo>
                <a:cubicBezTo>
                  <a:pt x="2387009" y="746054"/>
                  <a:pt x="2635102" y="33672"/>
                  <a:pt x="2881423" y="31900"/>
                </a:cubicBezTo>
                <a:cubicBezTo>
                  <a:pt x="3127744" y="30128"/>
                  <a:pt x="3384697" y="735421"/>
                  <a:pt x="3625702" y="733649"/>
                </a:cubicBezTo>
                <a:cubicBezTo>
                  <a:pt x="3866707" y="731877"/>
                  <a:pt x="4091763" y="24812"/>
                  <a:pt x="4327451" y="21268"/>
                </a:cubicBezTo>
                <a:cubicBezTo>
                  <a:pt x="4563139" y="17724"/>
                  <a:pt x="4798827" y="714156"/>
                  <a:pt x="5039832" y="712384"/>
                </a:cubicBezTo>
                <a:cubicBezTo>
                  <a:pt x="5280837" y="710612"/>
                  <a:pt x="5534247" y="8863"/>
                  <a:pt x="5773479" y="10635"/>
                </a:cubicBezTo>
                <a:cubicBezTo>
                  <a:pt x="6012711" y="12407"/>
                  <a:pt x="6239539" y="721245"/>
                  <a:pt x="6475227" y="723017"/>
                </a:cubicBezTo>
                <a:cubicBezTo>
                  <a:pt x="6710915" y="724789"/>
                  <a:pt x="6987363" y="67342"/>
                  <a:pt x="7187609" y="21268"/>
                </a:cubicBezTo>
                <a:cubicBezTo>
                  <a:pt x="7387855" y="-24806"/>
                  <a:pt x="7532280" y="210882"/>
                  <a:pt x="7676706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4" name="Freeform: Shape 9 2 2 2">
            <a:extLst>
              <a:ext uri="{FF2B5EF4-FFF2-40B4-BE49-F238E27FC236}">
                <a16:creationId xmlns:a16="http://schemas.microsoft.com/office/drawing/2014/main" id="{F4F3C51B-74A6-685F-1A25-AAE17DAD557C}"/>
              </a:ext>
            </a:extLst>
          </p:cNvPr>
          <p:cNvSpPr>
            <a:spLocks noChangeAspect="1"/>
          </p:cNvSpPr>
          <p:nvPr/>
        </p:nvSpPr>
        <p:spPr>
          <a:xfrm rot="16486451" flipV="1">
            <a:off x="9187150" y="2736387"/>
            <a:ext cx="1153260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2 w 10568760"/>
              <a:gd name="csY0" fmla="*/ 21268 h 744285"/>
              <a:gd name="csX1" fmla="*/ 723012 w 10568760"/>
              <a:gd name="csY1" fmla="*/ 723017 h 744285"/>
              <a:gd name="csX2" fmla="*/ 1456658 w 10568760"/>
              <a:gd name="csY2" fmla="*/ 3 h 744285"/>
              <a:gd name="csX3" fmla="*/ 2158407 w 10568760"/>
              <a:gd name="csY3" fmla="*/ 733649 h 744285"/>
              <a:gd name="csX4" fmla="*/ 2892054 w 10568760"/>
              <a:gd name="csY4" fmla="*/ 3 h 744285"/>
              <a:gd name="csX5" fmla="*/ 3593802 w 10568760"/>
              <a:gd name="csY5" fmla="*/ 733649 h 744285"/>
              <a:gd name="csX6" fmla="*/ 4338081 w 10568760"/>
              <a:gd name="csY6" fmla="*/ 21268 h 744285"/>
              <a:gd name="csX7" fmla="*/ 5039830 w 10568760"/>
              <a:gd name="csY7" fmla="*/ 744282 h 744285"/>
              <a:gd name="csX8" fmla="*/ 5773477 w 10568760"/>
              <a:gd name="csY8" fmla="*/ 31900 h 744285"/>
              <a:gd name="csX9" fmla="*/ 6517756 w 10568760"/>
              <a:gd name="csY9" fmla="*/ 733649 h 744285"/>
              <a:gd name="csX10" fmla="*/ 7219505 w 10568760"/>
              <a:gd name="csY10" fmla="*/ 21268 h 744285"/>
              <a:gd name="csX11" fmla="*/ 7931886 w 10568760"/>
              <a:gd name="csY11" fmla="*/ 712384 h 744285"/>
              <a:gd name="csX12" fmla="*/ 8665533 w 10568760"/>
              <a:gd name="csY12" fmla="*/ 10635 h 744285"/>
              <a:gd name="csX13" fmla="*/ 9367281 w 10568760"/>
              <a:gd name="csY13" fmla="*/ 723017 h 744285"/>
              <a:gd name="csX14" fmla="*/ 10079663 w 10568760"/>
              <a:gd name="csY14" fmla="*/ 21268 h 744285"/>
              <a:gd name="csX15" fmla="*/ 10568760 w 10568760"/>
              <a:gd name="csY15" fmla="*/ 446570 h 744285"/>
              <a:gd name="csX0" fmla="*/ -1 w 9845747"/>
              <a:gd name="csY0" fmla="*/ 723017 h 744285"/>
              <a:gd name="csX1" fmla="*/ 733645 w 9845747"/>
              <a:gd name="csY1" fmla="*/ 3 h 744285"/>
              <a:gd name="csX2" fmla="*/ 1435394 w 9845747"/>
              <a:gd name="csY2" fmla="*/ 733649 h 744285"/>
              <a:gd name="csX3" fmla="*/ 2169041 w 9845747"/>
              <a:gd name="csY3" fmla="*/ 3 h 744285"/>
              <a:gd name="csX4" fmla="*/ 2870789 w 9845747"/>
              <a:gd name="csY4" fmla="*/ 733649 h 744285"/>
              <a:gd name="csX5" fmla="*/ 3615068 w 9845747"/>
              <a:gd name="csY5" fmla="*/ 21268 h 744285"/>
              <a:gd name="csX6" fmla="*/ 4316817 w 9845747"/>
              <a:gd name="csY6" fmla="*/ 744282 h 744285"/>
              <a:gd name="csX7" fmla="*/ 5050464 w 9845747"/>
              <a:gd name="csY7" fmla="*/ 31900 h 744285"/>
              <a:gd name="csX8" fmla="*/ 5794743 w 9845747"/>
              <a:gd name="csY8" fmla="*/ 733649 h 744285"/>
              <a:gd name="csX9" fmla="*/ 6496492 w 9845747"/>
              <a:gd name="csY9" fmla="*/ 21268 h 744285"/>
              <a:gd name="csX10" fmla="*/ 7208873 w 9845747"/>
              <a:gd name="csY10" fmla="*/ 712384 h 744285"/>
              <a:gd name="csX11" fmla="*/ 7942520 w 9845747"/>
              <a:gd name="csY11" fmla="*/ 10635 h 744285"/>
              <a:gd name="csX12" fmla="*/ 8644268 w 9845747"/>
              <a:gd name="csY12" fmla="*/ 723017 h 744285"/>
              <a:gd name="csX13" fmla="*/ 9356650 w 9845747"/>
              <a:gd name="csY13" fmla="*/ 21268 h 744285"/>
              <a:gd name="csX14" fmla="*/ 9845747 w 9845747"/>
              <a:gd name="csY14" fmla="*/ 446570 h 744285"/>
              <a:gd name="csX0" fmla="*/ 2 w 9112104"/>
              <a:gd name="csY0" fmla="*/ 3 h 744285"/>
              <a:gd name="csX1" fmla="*/ 701751 w 9112104"/>
              <a:gd name="csY1" fmla="*/ 733649 h 744285"/>
              <a:gd name="csX2" fmla="*/ 1435398 w 9112104"/>
              <a:gd name="csY2" fmla="*/ 3 h 744285"/>
              <a:gd name="csX3" fmla="*/ 2137146 w 9112104"/>
              <a:gd name="csY3" fmla="*/ 733649 h 744285"/>
              <a:gd name="csX4" fmla="*/ 2881425 w 9112104"/>
              <a:gd name="csY4" fmla="*/ 21268 h 744285"/>
              <a:gd name="csX5" fmla="*/ 3583174 w 9112104"/>
              <a:gd name="csY5" fmla="*/ 744282 h 744285"/>
              <a:gd name="csX6" fmla="*/ 4316821 w 9112104"/>
              <a:gd name="csY6" fmla="*/ 31900 h 744285"/>
              <a:gd name="csX7" fmla="*/ 5061100 w 9112104"/>
              <a:gd name="csY7" fmla="*/ 733649 h 744285"/>
              <a:gd name="csX8" fmla="*/ 5762849 w 9112104"/>
              <a:gd name="csY8" fmla="*/ 21268 h 744285"/>
              <a:gd name="csX9" fmla="*/ 6475230 w 9112104"/>
              <a:gd name="csY9" fmla="*/ 712384 h 744285"/>
              <a:gd name="csX10" fmla="*/ 7208877 w 9112104"/>
              <a:gd name="csY10" fmla="*/ 10635 h 744285"/>
              <a:gd name="csX11" fmla="*/ 7910625 w 9112104"/>
              <a:gd name="csY11" fmla="*/ 723017 h 744285"/>
              <a:gd name="csX12" fmla="*/ 8623007 w 9112104"/>
              <a:gd name="csY12" fmla="*/ 21268 h 744285"/>
              <a:gd name="csX13" fmla="*/ 9112104 w 9112104"/>
              <a:gd name="csY13" fmla="*/ 446570 h 744285"/>
              <a:gd name="csX0" fmla="*/ -4 w 8410349"/>
              <a:gd name="csY0" fmla="*/ 733649 h 744285"/>
              <a:gd name="csX1" fmla="*/ 733643 w 8410349"/>
              <a:gd name="csY1" fmla="*/ 3 h 744285"/>
              <a:gd name="csX2" fmla="*/ 1435391 w 8410349"/>
              <a:gd name="csY2" fmla="*/ 733649 h 744285"/>
              <a:gd name="csX3" fmla="*/ 2179670 w 8410349"/>
              <a:gd name="csY3" fmla="*/ 21268 h 744285"/>
              <a:gd name="csX4" fmla="*/ 2881419 w 8410349"/>
              <a:gd name="csY4" fmla="*/ 744282 h 744285"/>
              <a:gd name="csX5" fmla="*/ 3615066 w 8410349"/>
              <a:gd name="csY5" fmla="*/ 31900 h 744285"/>
              <a:gd name="csX6" fmla="*/ 4359345 w 8410349"/>
              <a:gd name="csY6" fmla="*/ 733649 h 744285"/>
              <a:gd name="csX7" fmla="*/ 5061094 w 8410349"/>
              <a:gd name="csY7" fmla="*/ 21268 h 744285"/>
              <a:gd name="csX8" fmla="*/ 5773475 w 8410349"/>
              <a:gd name="csY8" fmla="*/ 712384 h 744285"/>
              <a:gd name="csX9" fmla="*/ 6507122 w 8410349"/>
              <a:gd name="csY9" fmla="*/ 10635 h 744285"/>
              <a:gd name="csX10" fmla="*/ 7208870 w 8410349"/>
              <a:gd name="csY10" fmla="*/ 723017 h 744285"/>
              <a:gd name="csX11" fmla="*/ 7921252 w 8410349"/>
              <a:gd name="csY11" fmla="*/ 21268 h 744285"/>
              <a:gd name="csX12" fmla="*/ 8410349 w 8410349"/>
              <a:gd name="csY12" fmla="*/ 446570 h 744285"/>
              <a:gd name="csX0" fmla="*/ 0 w 7676706"/>
              <a:gd name="csY0" fmla="*/ 3 h 744285"/>
              <a:gd name="csX1" fmla="*/ 701748 w 7676706"/>
              <a:gd name="csY1" fmla="*/ 733649 h 744285"/>
              <a:gd name="csX2" fmla="*/ 1446027 w 7676706"/>
              <a:gd name="csY2" fmla="*/ 21268 h 744285"/>
              <a:gd name="csX3" fmla="*/ 2147776 w 7676706"/>
              <a:gd name="csY3" fmla="*/ 744282 h 744285"/>
              <a:gd name="csX4" fmla="*/ 2881423 w 7676706"/>
              <a:gd name="csY4" fmla="*/ 31900 h 744285"/>
              <a:gd name="csX5" fmla="*/ 3625702 w 7676706"/>
              <a:gd name="csY5" fmla="*/ 733649 h 744285"/>
              <a:gd name="csX6" fmla="*/ 4327451 w 7676706"/>
              <a:gd name="csY6" fmla="*/ 21268 h 744285"/>
              <a:gd name="csX7" fmla="*/ 5039832 w 7676706"/>
              <a:gd name="csY7" fmla="*/ 712384 h 744285"/>
              <a:gd name="csX8" fmla="*/ 5773479 w 7676706"/>
              <a:gd name="csY8" fmla="*/ 10635 h 744285"/>
              <a:gd name="csX9" fmla="*/ 6475227 w 7676706"/>
              <a:gd name="csY9" fmla="*/ 723017 h 744285"/>
              <a:gd name="csX10" fmla="*/ 7187609 w 7676706"/>
              <a:gd name="csY10" fmla="*/ 21268 h 744285"/>
              <a:gd name="csX11" fmla="*/ 7676706 w 7676706"/>
              <a:gd name="csY11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7676706" h="744285">
                <a:moveTo>
                  <a:pt x="0" y="3"/>
                </a:moveTo>
                <a:cubicBezTo>
                  <a:pt x="239232" y="3"/>
                  <a:pt x="460744" y="730105"/>
                  <a:pt x="701748" y="733649"/>
                </a:cubicBezTo>
                <a:cubicBezTo>
                  <a:pt x="942752" y="737193"/>
                  <a:pt x="1205022" y="19496"/>
                  <a:pt x="1446027" y="21268"/>
                </a:cubicBezTo>
                <a:cubicBezTo>
                  <a:pt x="1687032" y="23040"/>
                  <a:pt x="1908543" y="742510"/>
                  <a:pt x="2147776" y="744282"/>
                </a:cubicBezTo>
                <a:cubicBezTo>
                  <a:pt x="2387009" y="746054"/>
                  <a:pt x="2635102" y="33672"/>
                  <a:pt x="2881423" y="31900"/>
                </a:cubicBezTo>
                <a:cubicBezTo>
                  <a:pt x="3127744" y="30128"/>
                  <a:pt x="3384697" y="735421"/>
                  <a:pt x="3625702" y="733649"/>
                </a:cubicBezTo>
                <a:cubicBezTo>
                  <a:pt x="3866707" y="731877"/>
                  <a:pt x="4091763" y="24812"/>
                  <a:pt x="4327451" y="21268"/>
                </a:cubicBezTo>
                <a:cubicBezTo>
                  <a:pt x="4563139" y="17724"/>
                  <a:pt x="4798827" y="714156"/>
                  <a:pt x="5039832" y="712384"/>
                </a:cubicBezTo>
                <a:cubicBezTo>
                  <a:pt x="5280837" y="710612"/>
                  <a:pt x="5534247" y="8863"/>
                  <a:pt x="5773479" y="10635"/>
                </a:cubicBezTo>
                <a:cubicBezTo>
                  <a:pt x="6012711" y="12407"/>
                  <a:pt x="6239539" y="721245"/>
                  <a:pt x="6475227" y="723017"/>
                </a:cubicBezTo>
                <a:cubicBezTo>
                  <a:pt x="6710915" y="724789"/>
                  <a:pt x="6987363" y="67342"/>
                  <a:pt x="7187609" y="21268"/>
                </a:cubicBezTo>
                <a:cubicBezTo>
                  <a:pt x="7387855" y="-24806"/>
                  <a:pt x="7532280" y="210882"/>
                  <a:pt x="7676706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5" name="Freeform: Shape 9 2 2 3">
            <a:extLst>
              <a:ext uri="{FF2B5EF4-FFF2-40B4-BE49-F238E27FC236}">
                <a16:creationId xmlns:a16="http://schemas.microsoft.com/office/drawing/2014/main" id="{898FFE6E-114A-EA75-DA63-8823977E27A2}"/>
              </a:ext>
            </a:extLst>
          </p:cNvPr>
          <p:cNvSpPr>
            <a:spLocks noChangeAspect="1"/>
          </p:cNvSpPr>
          <p:nvPr/>
        </p:nvSpPr>
        <p:spPr>
          <a:xfrm rot="14611485" flipV="1">
            <a:off x="9622666" y="2647604"/>
            <a:ext cx="1153260" cy="118800"/>
          </a:xfrm>
          <a:custGeom>
            <a:avLst/>
            <a:gdLst>
              <a:gd name="connsiteX0" fmla="*/ 0 w 11281144"/>
              <a:gd name="connsiteY0" fmla="*/ 733649 h 744285"/>
              <a:gd name="connsiteX1" fmla="*/ 712382 w 11281144"/>
              <a:gd name="connsiteY1" fmla="*/ 21268 h 744285"/>
              <a:gd name="connsiteX2" fmla="*/ 1435396 w 11281144"/>
              <a:gd name="connsiteY2" fmla="*/ 723017 h 744285"/>
              <a:gd name="connsiteX3" fmla="*/ 2169042 w 11281144"/>
              <a:gd name="connsiteY3" fmla="*/ 3 h 744285"/>
              <a:gd name="connsiteX4" fmla="*/ 2870791 w 11281144"/>
              <a:gd name="connsiteY4" fmla="*/ 733649 h 744285"/>
              <a:gd name="connsiteX5" fmla="*/ 3604438 w 11281144"/>
              <a:gd name="connsiteY5" fmla="*/ 3 h 744285"/>
              <a:gd name="connsiteX6" fmla="*/ 4306186 w 11281144"/>
              <a:gd name="connsiteY6" fmla="*/ 733649 h 744285"/>
              <a:gd name="connsiteX7" fmla="*/ 5050465 w 11281144"/>
              <a:gd name="connsiteY7" fmla="*/ 21268 h 744285"/>
              <a:gd name="connsiteX8" fmla="*/ 5752214 w 11281144"/>
              <a:gd name="connsiteY8" fmla="*/ 744282 h 744285"/>
              <a:gd name="connsiteX9" fmla="*/ 6485861 w 11281144"/>
              <a:gd name="connsiteY9" fmla="*/ 31900 h 744285"/>
              <a:gd name="connsiteX10" fmla="*/ 7230140 w 11281144"/>
              <a:gd name="connsiteY10" fmla="*/ 733649 h 744285"/>
              <a:gd name="connsiteX11" fmla="*/ 7931889 w 11281144"/>
              <a:gd name="connsiteY11" fmla="*/ 21268 h 744285"/>
              <a:gd name="connsiteX12" fmla="*/ 8644270 w 11281144"/>
              <a:gd name="connsiteY12" fmla="*/ 712384 h 744285"/>
              <a:gd name="connsiteX13" fmla="*/ 9377917 w 11281144"/>
              <a:gd name="connsiteY13" fmla="*/ 10635 h 744285"/>
              <a:gd name="connsiteX14" fmla="*/ 10079665 w 11281144"/>
              <a:gd name="connsiteY14" fmla="*/ 723017 h 744285"/>
              <a:gd name="connsiteX15" fmla="*/ 10792047 w 11281144"/>
              <a:gd name="connsiteY15" fmla="*/ 21268 h 744285"/>
              <a:gd name="connsiteX16" fmla="*/ 11281144 w 11281144"/>
              <a:gd name="connsiteY16" fmla="*/ 446570 h 744285"/>
              <a:gd name="csX0" fmla="*/ -2 w 10568760"/>
              <a:gd name="csY0" fmla="*/ 21268 h 744285"/>
              <a:gd name="csX1" fmla="*/ 723012 w 10568760"/>
              <a:gd name="csY1" fmla="*/ 723017 h 744285"/>
              <a:gd name="csX2" fmla="*/ 1456658 w 10568760"/>
              <a:gd name="csY2" fmla="*/ 3 h 744285"/>
              <a:gd name="csX3" fmla="*/ 2158407 w 10568760"/>
              <a:gd name="csY3" fmla="*/ 733649 h 744285"/>
              <a:gd name="csX4" fmla="*/ 2892054 w 10568760"/>
              <a:gd name="csY4" fmla="*/ 3 h 744285"/>
              <a:gd name="csX5" fmla="*/ 3593802 w 10568760"/>
              <a:gd name="csY5" fmla="*/ 733649 h 744285"/>
              <a:gd name="csX6" fmla="*/ 4338081 w 10568760"/>
              <a:gd name="csY6" fmla="*/ 21268 h 744285"/>
              <a:gd name="csX7" fmla="*/ 5039830 w 10568760"/>
              <a:gd name="csY7" fmla="*/ 744282 h 744285"/>
              <a:gd name="csX8" fmla="*/ 5773477 w 10568760"/>
              <a:gd name="csY8" fmla="*/ 31900 h 744285"/>
              <a:gd name="csX9" fmla="*/ 6517756 w 10568760"/>
              <a:gd name="csY9" fmla="*/ 733649 h 744285"/>
              <a:gd name="csX10" fmla="*/ 7219505 w 10568760"/>
              <a:gd name="csY10" fmla="*/ 21268 h 744285"/>
              <a:gd name="csX11" fmla="*/ 7931886 w 10568760"/>
              <a:gd name="csY11" fmla="*/ 712384 h 744285"/>
              <a:gd name="csX12" fmla="*/ 8665533 w 10568760"/>
              <a:gd name="csY12" fmla="*/ 10635 h 744285"/>
              <a:gd name="csX13" fmla="*/ 9367281 w 10568760"/>
              <a:gd name="csY13" fmla="*/ 723017 h 744285"/>
              <a:gd name="csX14" fmla="*/ 10079663 w 10568760"/>
              <a:gd name="csY14" fmla="*/ 21268 h 744285"/>
              <a:gd name="csX15" fmla="*/ 10568760 w 10568760"/>
              <a:gd name="csY15" fmla="*/ 446570 h 744285"/>
              <a:gd name="csX0" fmla="*/ -1 w 9845747"/>
              <a:gd name="csY0" fmla="*/ 723017 h 744285"/>
              <a:gd name="csX1" fmla="*/ 733645 w 9845747"/>
              <a:gd name="csY1" fmla="*/ 3 h 744285"/>
              <a:gd name="csX2" fmla="*/ 1435394 w 9845747"/>
              <a:gd name="csY2" fmla="*/ 733649 h 744285"/>
              <a:gd name="csX3" fmla="*/ 2169041 w 9845747"/>
              <a:gd name="csY3" fmla="*/ 3 h 744285"/>
              <a:gd name="csX4" fmla="*/ 2870789 w 9845747"/>
              <a:gd name="csY4" fmla="*/ 733649 h 744285"/>
              <a:gd name="csX5" fmla="*/ 3615068 w 9845747"/>
              <a:gd name="csY5" fmla="*/ 21268 h 744285"/>
              <a:gd name="csX6" fmla="*/ 4316817 w 9845747"/>
              <a:gd name="csY6" fmla="*/ 744282 h 744285"/>
              <a:gd name="csX7" fmla="*/ 5050464 w 9845747"/>
              <a:gd name="csY7" fmla="*/ 31900 h 744285"/>
              <a:gd name="csX8" fmla="*/ 5794743 w 9845747"/>
              <a:gd name="csY8" fmla="*/ 733649 h 744285"/>
              <a:gd name="csX9" fmla="*/ 6496492 w 9845747"/>
              <a:gd name="csY9" fmla="*/ 21268 h 744285"/>
              <a:gd name="csX10" fmla="*/ 7208873 w 9845747"/>
              <a:gd name="csY10" fmla="*/ 712384 h 744285"/>
              <a:gd name="csX11" fmla="*/ 7942520 w 9845747"/>
              <a:gd name="csY11" fmla="*/ 10635 h 744285"/>
              <a:gd name="csX12" fmla="*/ 8644268 w 9845747"/>
              <a:gd name="csY12" fmla="*/ 723017 h 744285"/>
              <a:gd name="csX13" fmla="*/ 9356650 w 9845747"/>
              <a:gd name="csY13" fmla="*/ 21268 h 744285"/>
              <a:gd name="csX14" fmla="*/ 9845747 w 9845747"/>
              <a:gd name="csY14" fmla="*/ 446570 h 744285"/>
              <a:gd name="csX0" fmla="*/ 2 w 9112104"/>
              <a:gd name="csY0" fmla="*/ 3 h 744285"/>
              <a:gd name="csX1" fmla="*/ 701751 w 9112104"/>
              <a:gd name="csY1" fmla="*/ 733649 h 744285"/>
              <a:gd name="csX2" fmla="*/ 1435398 w 9112104"/>
              <a:gd name="csY2" fmla="*/ 3 h 744285"/>
              <a:gd name="csX3" fmla="*/ 2137146 w 9112104"/>
              <a:gd name="csY3" fmla="*/ 733649 h 744285"/>
              <a:gd name="csX4" fmla="*/ 2881425 w 9112104"/>
              <a:gd name="csY4" fmla="*/ 21268 h 744285"/>
              <a:gd name="csX5" fmla="*/ 3583174 w 9112104"/>
              <a:gd name="csY5" fmla="*/ 744282 h 744285"/>
              <a:gd name="csX6" fmla="*/ 4316821 w 9112104"/>
              <a:gd name="csY6" fmla="*/ 31900 h 744285"/>
              <a:gd name="csX7" fmla="*/ 5061100 w 9112104"/>
              <a:gd name="csY7" fmla="*/ 733649 h 744285"/>
              <a:gd name="csX8" fmla="*/ 5762849 w 9112104"/>
              <a:gd name="csY8" fmla="*/ 21268 h 744285"/>
              <a:gd name="csX9" fmla="*/ 6475230 w 9112104"/>
              <a:gd name="csY9" fmla="*/ 712384 h 744285"/>
              <a:gd name="csX10" fmla="*/ 7208877 w 9112104"/>
              <a:gd name="csY10" fmla="*/ 10635 h 744285"/>
              <a:gd name="csX11" fmla="*/ 7910625 w 9112104"/>
              <a:gd name="csY11" fmla="*/ 723017 h 744285"/>
              <a:gd name="csX12" fmla="*/ 8623007 w 9112104"/>
              <a:gd name="csY12" fmla="*/ 21268 h 744285"/>
              <a:gd name="csX13" fmla="*/ 9112104 w 9112104"/>
              <a:gd name="csY13" fmla="*/ 446570 h 744285"/>
              <a:gd name="csX0" fmla="*/ -4 w 8410349"/>
              <a:gd name="csY0" fmla="*/ 733649 h 744285"/>
              <a:gd name="csX1" fmla="*/ 733643 w 8410349"/>
              <a:gd name="csY1" fmla="*/ 3 h 744285"/>
              <a:gd name="csX2" fmla="*/ 1435391 w 8410349"/>
              <a:gd name="csY2" fmla="*/ 733649 h 744285"/>
              <a:gd name="csX3" fmla="*/ 2179670 w 8410349"/>
              <a:gd name="csY3" fmla="*/ 21268 h 744285"/>
              <a:gd name="csX4" fmla="*/ 2881419 w 8410349"/>
              <a:gd name="csY4" fmla="*/ 744282 h 744285"/>
              <a:gd name="csX5" fmla="*/ 3615066 w 8410349"/>
              <a:gd name="csY5" fmla="*/ 31900 h 744285"/>
              <a:gd name="csX6" fmla="*/ 4359345 w 8410349"/>
              <a:gd name="csY6" fmla="*/ 733649 h 744285"/>
              <a:gd name="csX7" fmla="*/ 5061094 w 8410349"/>
              <a:gd name="csY7" fmla="*/ 21268 h 744285"/>
              <a:gd name="csX8" fmla="*/ 5773475 w 8410349"/>
              <a:gd name="csY8" fmla="*/ 712384 h 744285"/>
              <a:gd name="csX9" fmla="*/ 6507122 w 8410349"/>
              <a:gd name="csY9" fmla="*/ 10635 h 744285"/>
              <a:gd name="csX10" fmla="*/ 7208870 w 8410349"/>
              <a:gd name="csY10" fmla="*/ 723017 h 744285"/>
              <a:gd name="csX11" fmla="*/ 7921252 w 8410349"/>
              <a:gd name="csY11" fmla="*/ 21268 h 744285"/>
              <a:gd name="csX12" fmla="*/ 8410349 w 8410349"/>
              <a:gd name="csY12" fmla="*/ 446570 h 744285"/>
              <a:gd name="csX0" fmla="*/ 0 w 7676706"/>
              <a:gd name="csY0" fmla="*/ 3 h 744285"/>
              <a:gd name="csX1" fmla="*/ 701748 w 7676706"/>
              <a:gd name="csY1" fmla="*/ 733649 h 744285"/>
              <a:gd name="csX2" fmla="*/ 1446027 w 7676706"/>
              <a:gd name="csY2" fmla="*/ 21268 h 744285"/>
              <a:gd name="csX3" fmla="*/ 2147776 w 7676706"/>
              <a:gd name="csY3" fmla="*/ 744282 h 744285"/>
              <a:gd name="csX4" fmla="*/ 2881423 w 7676706"/>
              <a:gd name="csY4" fmla="*/ 31900 h 744285"/>
              <a:gd name="csX5" fmla="*/ 3625702 w 7676706"/>
              <a:gd name="csY5" fmla="*/ 733649 h 744285"/>
              <a:gd name="csX6" fmla="*/ 4327451 w 7676706"/>
              <a:gd name="csY6" fmla="*/ 21268 h 744285"/>
              <a:gd name="csX7" fmla="*/ 5039832 w 7676706"/>
              <a:gd name="csY7" fmla="*/ 712384 h 744285"/>
              <a:gd name="csX8" fmla="*/ 5773479 w 7676706"/>
              <a:gd name="csY8" fmla="*/ 10635 h 744285"/>
              <a:gd name="csX9" fmla="*/ 6475227 w 7676706"/>
              <a:gd name="csY9" fmla="*/ 723017 h 744285"/>
              <a:gd name="csX10" fmla="*/ 7187609 w 7676706"/>
              <a:gd name="csY10" fmla="*/ 21268 h 744285"/>
              <a:gd name="csX11" fmla="*/ 7676706 w 7676706"/>
              <a:gd name="csY11" fmla="*/ 446570 h 7442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7676706" h="744285">
                <a:moveTo>
                  <a:pt x="0" y="3"/>
                </a:moveTo>
                <a:cubicBezTo>
                  <a:pt x="239232" y="3"/>
                  <a:pt x="460744" y="730105"/>
                  <a:pt x="701748" y="733649"/>
                </a:cubicBezTo>
                <a:cubicBezTo>
                  <a:pt x="942752" y="737193"/>
                  <a:pt x="1205022" y="19496"/>
                  <a:pt x="1446027" y="21268"/>
                </a:cubicBezTo>
                <a:cubicBezTo>
                  <a:pt x="1687032" y="23040"/>
                  <a:pt x="1908543" y="742510"/>
                  <a:pt x="2147776" y="744282"/>
                </a:cubicBezTo>
                <a:cubicBezTo>
                  <a:pt x="2387009" y="746054"/>
                  <a:pt x="2635102" y="33672"/>
                  <a:pt x="2881423" y="31900"/>
                </a:cubicBezTo>
                <a:cubicBezTo>
                  <a:pt x="3127744" y="30128"/>
                  <a:pt x="3384697" y="735421"/>
                  <a:pt x="3625702" y="733649"/>
                </a:cubicBezTo>
                <a:cubicBezTo>
                  <a:pt x="3866707" y="731877"/>
                  <a:pt x="4091763" y="24812"/>
                  <a:pt x="4327451" y="21268"/>
                </a:cubicBezTo>
                <a:cubicBezTo>
                  <a:pt x="4563139" y="17724"/>
                  <a:pt x="4798827" y="714156"/>
                  <a:pt x="5039832" y="712384"/>
                </a:cubicBezTo>
                <a:cubicBezTo>
                  <a:pt x="5280837" y="710612"/>
                  <a:pt x="5534247" y="8863"/>
                  <a:pt x="5773479" y="10635"/>
                </a:cubicBezTo>
                <a:cubicBezTo>
                  <a:pt x="6012711" y="12407"/>
                  <a:pt x="6239539" y="721245"/>
                  <a:pt x="6475227" y="723017"/>
                </a:cubicBezTo>
                <a:cubicBezTo>
                  <a:pt x="6710915" y="724789"/>
                  <a:pt x="6987363" y="67342"/>
                  <a:pt x="7187609" y="21268"/>
                </a:cubicBezTo>
                <a:cubicBezTo>
                  <a:pt x="7387855" y="-24806"/>
                  <a:pt x="7532280" y="210882"/>
                  <a:pt x="7676706" y="446570"/>
                </a:cubicBezTo>
              </a:path>
            </a:pathLst>
          </a:custGeom>
          <a:noFill/>
          <a:ln w="19050" cap="flat" cmpd="sng" algn="ctr">
            <a:solidFill>
              <a:srgbClr val="E03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D8E9CD3-EE7E-0005-1F90-6473E63D1B84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2E212E56-1258-04CE-08F0-A2D0C9A57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8</a:t>
            </a:fld>
            <a:endParaRPr lang="en-CH" dirty="0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9F2BB172-B0B2-F2D1-BE3F-E9B2B64155E0}"/>
              </a:ext>
            </a:extLst>
          </p:cNvPr>
          <p:cNvSpPr/>
          <p:nvPr/>
        </p:nvSpPr>
        <p:spPr>
          <a:xfrm>
            <a:off x="7292152" y="1898457"/>
            <a:ext cx="5101485" cy="1126887"/>
          </a:xfrm>
          <a:prstGeom prst="arc">
            <a:avLst>
              <a:gd name="adj1" fmla="val 11730820"/>
              <a:gd name="adj2" fmla="val 20693639"/>
            </a:avLst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4DE673A-431F-00B3-9CC0-9BF8EC5A48C6}"/>
              </a:ext>
            </a:extLst>
          </p:cNvPr>
          <p:cNvSpPr>
            <a:spLocks noChangeAspect="1"/>
          </p:cNvSpPr>
          <p:nvPr/>
        </p:nvSpPr>
        <p:spPr>
          <a:xfrm>
            <a:off x="9448800" y="1502242"/>
            <a:ext cx="788190" cy="798627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F565ED-BCCE-D7C6-609F-C78E035C9D3A}"/>
              </a:ext>
            </a:extLst>
          </p:cNvPr>
          <p:cNvGrpSpPr/>
          <p:nvPr/>
        </p:nvGrpSpPr>
        <p:grpSpPr>
          <a:xfrm rot="21167002">
            <a:off x="8197687" y="2849242"/>
            <a:ext cx="3088581" cy="1398965"/>
            <a:chOff x="8540820" y="2343717"/>
            <a:chExt cx="1988573" cy="900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5622F598-B783-E27F-06ED-7A205BCC7D44}"/>
                    </a:ext>
                  </a:extLst>
                </p14:cNvPr>
                <p14:cNvContentPartPr/>
                <p14:nvPr/>
              </p14:nvContentPartPr>
              <p14:xfrm>
                <a:off x="10225433" y="2966060"/>
                <a:ext cx="273439" cy="252881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0CB6DAE-C4EC-79D8-CFD9-9155AE5B7B7A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0179048" y="2873260"/>
                  <a:ext cx="365977" cy="4382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E20E8A72-C1C6-3FF7-21A0-81C0612F37E5}"/>
                    </a:ext>
                  </a:extLst>
                </p14:cNvPr>
                <p14:cNvContentPartPr/>
                <p14:nvPr/>
              </p14:nvContentPartPr>
              <p14:xfrm>
                <a:off x="10459535" y="2757222"/>
                <a:ext cx="69700" cy="129108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E04B3C9C-9652-C0EF-5104-DE51FE0E893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413068" y="2664339"/>
                  <a:ext cx="162401" cy="3146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531FC536-1836-F2BA-81B3-4A7032FAA2CB}"/>
                    </a:ext>
                  </a:extLst>
                </p14:cNvPr>
                <p14:cNvContentPartPr/>
                <p14:nvPr/>
              </p14:nvContentPartPr>
              <p14:xfrm>
                <a:off x="9993880" y="2629044"/>
                <a:ext cx="475787" cy="246391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54942EDE-0045-E9D8-016F-0CDE3E0A2A7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947507" y="2536241"/>
                  <a:ext cx="568301" cy="4317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C6BC0614-2EDD-687A-C719-7CC506DA8008}"/>
                    </a:ext>
                  </a:extLst>
                </p14:cNvPr>
                <p14:cNvContentPartPr/>
                <p14:nvPr/>
              </p14:nvContentPartPr>
              <p14:xfrm>
                <a:off x="10354074" y="2763943"/>
                <a:ext cx="100991" cy="84141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77EA6FB0-DAAC-F329-572B-D8A60FCE4B1A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307641" y="2670970"/>
                  <a:ext cx="193624" cy="2698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BFD5E64D-8BB3-4FCD-9609-DC08FCC23F00}"/>
                    </a:ext>
                  </a:extLst>
                </p14:cNvPr>
                <p14:cNvContentPartPr/>
                <p14:nvPr/>
              </p14:nvContentPartPr>
              <p14:xfrm>
                <a:off x="10257883" y="2784572"/>
                <a:ext cx="141553" cy="93644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8FC50C0F-E4E1-66DD-2DBC-BBE82CD89C2C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211472" y="2691857"/>
                  <a:ext cx="234143" cy="2793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1C7877FA-93D9-FA92-CE4B-3A6B76868AB2}"/>
                    </a:ext>
                  </a:extLst>
                </p14:cNvPr>
                <p14:cNvContentPartPr/>
                <p14:nvPr/>
              </p14:nvContentPartPr>
              <p14:xfrm>
                <a:off x="8540820" y="2343717"/>
                <a:ext cx="1681765" cy="9007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1C27201-F403-962D-C039-88A3A1B314D4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8494458" y="2250979"/>
                  <a:ext cx="1774256" cy="10859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A0A48DBC-0E49-57BE-F205-7AD25B987E94}"/>
                    </a:ext>
                  </a:extLst>
                </p14:cNvPr>
                <p14:cNvContentPartPr/>
                <p14:nvPr/>
              </p14:nvContentPartPr>
              <p14:xfrm>
                <a:off x="10343887" y="2800573"/>
                <a:ext cx="185506" cy="238128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7D5BFDA7-298E-550C-2EED-0A7ECD9A7ABA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0297452" y="2707826"/>
                  <a:ext cx="278143" cy="4233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790F7376-2E01-B850-EF3D-072F162F7EC8}"/>
                    </a:ext>
                  </a:extLst>
                </p14:cNvPr>
                <p14:cNvContentPartPr/>
                <p14:nvPr/>
              </p14:nvContentPartPr>
              <p14:xfrm>
                <a:off x="8683380" y="2455677"/>
                <a:ext cx="1804060" cy="747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A65023F2-EB73-F630-6403-C2C3BB7FF1C0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8637015" y="2362952"/>
                  <a:ext cx="1896558" cy="9325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8BDA8083-4611-FF8D-F574-322260073C09}"/>
                    </a:ext>
                  </a:extLst>
                </p14:cNvPr>
                <p14:cNvContentPartPr/>
                <p14:nvPr/>
              </p14:nvContentPartPr>
              <p14:xfrm>
                <a:off x="8874687" y="2646671"/>
                <a:ext cx="1635186" cy="3711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746ACA8-1DF2-C0B0-858B-06EFE52DB10C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8828318" y="2553939"/>
                  <a:ext cx="1727691" cy="556392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" name="Picture 3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T^{(+)}$&#10;&#10;\end{document}" title="IguanaTex Picture Display">
            <a:extLst>
              <a:ext uri="{FF2B5EF4-FFF2-40B4-BE49-F238E27FC236}">
                <a16:creationId xmlns:a16="http://schemas.microsoft.com/office/drawing/2014/main" id="{73817714-7BBF-9C5C-EE88-48F73BEBA21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0"/>
          <a:stretch>
            <a:fillRect/>
          </a:stretch>
        </p:blipFill>
        <p:spPr>
          <a:xfrm>
            <a:off x="9238014" y="3507536"/>
            <a:ext cx="725119" cy="35953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2DD8757F-0B7C-C83C-B282-3C6297451F89}"/>
                  </a:ext>
                </a:extLst>
              </p14:cNvPr>
              <p14:cNvContentPartPr/>
              <p14:nvPr/>
            </p14:nvContentPartPr>
            <p14:xfrm>
              <a:off x="11394863" y="2845654"/>
              <a:ext cx="698040" cy="84564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182B9891-4AD6-F8EB-08B5-60FB7398AE9D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1323223" y="2701654"/>
                <a:ext cx="841680" cy="113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DDA4FAF1-FF35-DBD7-B1B2-4954A9ADC7F8}"/>
                  </a:ext>
                </a:extLst>
              </p14:cNvPr>
              <p14:cNvContentPartPr/>
              <p14:nvPr/>
            </p14:nvContentPartPr>
            <p14:xfrm>
              <a:off x="11507903" y="3031054"/>
              <a:ext cx="519120" cy="59148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72846807-E6F5-8201-CC71-08FEFCD4CA63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1436263" y="2887414"/>
                <a:ext cx="662760" cy="87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9A9BA678-CEE2-94C2-E625-4D86951B292A}"/>
                  </a:ext>
                </a:extLst>
              </p14:cNvPr>
              <p14:cNvContentPartPr/>
              <p14:nvPr/>
            </p14:nvContentPartPr>
            <p14:xfrm>
              <a:off x="11679983" y="3163174"/>
              <a:ext cx="239760" cy="2361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D11ADE3B-92FF-0585-AECE-107AFD912025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11608343" y="3019174"/>
                <a:ext cx="383400" cy="523800"/>
              </a:xfrm>
              <a:prstGeom prst="rect">
                <a:avLst/>
              </a:prstGeom>
            </p:spPr>
          </p:pic>
        </mc:Fallback>
      </mc:AlternateContent>
      <p:pic>
        <p:nvPicPr>
          <p:cNvPr id="50" name="Picture 4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T^{(-)}$&#10;&#10;\end{document}" title="IguanaTex Picture Display">
            <a:extLst>
              <a:ext uri="{FF2B5EF4-FFF2-40B4-BE49-F238E27FC236}">
                <a16:creationId xmlns:a16="http://schemas.microsoft.com/office/drawing/2014/main" id="{2B358A62-7FC2-AB55-B05B-54620F8157C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7"/>
          <a:stretch>
            <a:fillRect/>
          </a:stretch>
        </p:blipFill>
        <p:spPr>
          <a:xfrm>
            <a:off x="11398391" y="3023074"/>
            <a:ext cx="731162" cy="359538"/>
          </a:xfrm>
          <a:prstGeom prst="rect">
            <a:avLst/>
          </a:prstGeom>
        </p:spPr>
      </p:pic>
      <p:sp>
        <p:nvSpPr>
          <p:cNvPr id="54" name="Triangle 53">
            <a:extLst>
              <a:ext uri="{FF2B5EF4-FFF2-40B4-BE49-F238E27FC236}">
                <a16:creationId xmlns:a16="http://schemas.microsoft.com/office/drawing/2014/main" id="{2035B591-F2E9-A831-0F33-2F756DD7B5CC}"/>
              </a:ext>
            </a:extLst>
          </p:cNvPr>
          <p:cNvSpPr/>
          <p:nvPr/>
        </p:nvSpPr>
        <p:spPr>
          <a:xfrm rot="7492277">
            <a:off x="11426797" y="2764393"/>
            <a:ext cx="180572" cy="197725"/>
          </a:xfrm>
          <a:prstGeom prst="triangle">
            <a:avLst/>
          </a:prstGeom>
          <a:solidFill>
            <a:srgbClr val="E032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F434613-A4D9-BD69-2FAD-D4CF94A7878F}"/>
              </a:ext>
            </a:extLst>
          </p:cNvPr>
          <p:cNvSpPr txBox="1"/>
          <p:nvPr/>
        </p:nvSpPr>
        <p:spPr>
          <a:xfrm>
            <a:off x="890039" y="6410369"/>
            <a:ext cx="502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Many i</a:t>
            </a:r>
            <a:r>
              <a:rPr lang="en-CH" dirty="0"/>
              <a:t>ncoming         legs and one outgoing          leg </a:t>
            </a:r>
          </a:p>
        </p:txBody>
      </p:sp>
      <p:pic>
        <p:nvPicPr>
          <p:cNvPr id="73" name="Picture 7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(+)$&#10;&#10;\end{document}" title="IguanaTex Picture Display">
            <a:extLst>
              <a:ext uri="{FF2B5EF4-FFF2-40B4-BE49-F238E27FC236}">
                <a16:creationId xmlns:a16="http://schemas.microsoft.com/office/drawing/2014/main" id="{4412D595-9202-03F9-9F44-D4DC483135B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8"/>
          <a:stretch>
            <a:fillRect/>
          </a:stretch>
        </p:blipFill>
        <p:spPr>
          <a:xfrm>
            <a:off x="2527213" y="6491619"/>
            <a:ext cx="309066" cy="228599"/>
          </a:xfrm>
          <a:prstGeom prst="rect">
            <a:avLst/>
          </a:prstGeom>
        </p:spPr>
      </p:pic>
      <p:pic>
        <p:nvPicPr>
          <p:cNvPr id="76" name="Picture 75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(-)$&#10;&#10;\end{document}" title="IguanaTex Picture Display">
            <a:extLst>
              <a:ext uri="{FF2B5EF4-FFF2-40B4-BE49-F238E27FC236}">
                <a16:creationId xmlns:a16="http://schemas.microsoft.com/office/drawing/2014/main" id="{9F9B08B6-7762-53EF-2EC6-C83154F13F1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9"/>
          <a:stretch>
            <a:fillRect/>
          </a:stretch>
        </p:blipFill>
        <p:spPr>
          <a:xfrm>
            <a:off x="5088013" y="6491619"/>
            <a:ext cx="309066" cy="228599"/>
          </a:xfrm>
          <a:prstGeom prst="rect">
            <a:avLst/>
          </a:prstGeom>
        </p:spPr>
      </p:pic>
      <p:pic>
        <p:nvPicPr>
          <p:cNvPr id="42" name="Picture 41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rs{{\rho\sigma}}&#10;\def\d{\mathrm{d}}&#10;\def\D{\mathrm{D}}&#10;\def\eps{\epsilon}&#10;\def\mT{\mathcal{T}}&#10;\def\mR{\mathcal{R}}&#10;\def\I{\mathrm{i}}&#10;&#10;&#10;\pagestyle{empty}&#10;\begin{document}&#10;\color{black}&#10;&#10;\begin{align}\label{BHresponsethy}&#10;  {\color{black!50!Cyan!100!}W[\mT^{(\pm)}]}&#10;  &amp;=&#10;    -\I \kappa_D \int_{k_1}&#10;  \qquad  \qquad \quad&#10;-\, \kappa_D^2&#10;  \int_{k_1,k_2}&#10;  \qquad  \qquad \qquad  &#10;  +\,&#10;  \frac{\I \kappa_D^3}2\int_{k_1,k_2,k_3}&#10;  \qquad  \qquad \qquad &#10;  +\,&#10;  \cdots\nonumber&#10;\end{align}&#10;&#10;\end{document}" title="IguanaTex Picture Display">
            <a:extLst>
              <a:ext uri="{FF2B5EF4-FFF2-40B4-BE49-F238E27FC236}">
                <a16:creationId xmlns:a16="http://schemas.microsoft.com/office/drawing/2014/main" id="{A08C654B-5FC5-5EF5-6DD5-6BF9B564589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0"/>
          <a:stretch>
            <a:fillRect/>
          </a:stretch>
        </p:blipFill>
        <p:spPr>
          <a:xfrm>
            <a:off x="579728" y="5023113"/>
            <a:ext cx="11131297" cy="6652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4F3DFE4E-79FF-856C-B1E2-E63F65AE4D5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/>
          <a:stretch/>
        </p:blipFill>
        <p:spPr>
          <a:xfrm>
            <a:off x="3289430" y="4925217"/>
            <a:ext cx="1025770" cy="100439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DD4C2D04-47A0-ECD5-B216-007370FB143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>
          <a:xfrm>
            <a:off x="6069767" y="4925217"/>
            <a:ext cx="1346323" cy="107249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234FEC6-CBD6-30F6-A507-89622B2342A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rcRect/>
          <a:stretch/>
        </p:blipFill>
        <p:spPr>
          <a:xfrm>
            <a:off x="9490838" y="4925217"/>
            <a:ext cx="1346323" cy="10043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8393F8-0C72-0336-285F-E64A3EC79CCE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Black hole response theory with “in-in”</a:t>
            </a:r>
          </a:p>
        </p:txBody>
      </p:sp>
      <p:pic>
        <p:nvPicPr>
          <p:cNvPr id="3" name="Picture 2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athcal{F}^{(\pm)}\sim \mathcal{F}^{(1)}\pm \mathcal{F}^{(2)}$ &#10;&#10;\end{document}" title="IguanaTex Picture Display">
            <a:extLst>
              <a:ext uri="{FF2B5EF4-FFF2-40B4-BE49-F238E27FC236}">
                <a16:creationId xmlns:a16="http://schemas.microsoft.com/office/drawing/2014/main" id="{9A9CECEB-8AB3-9B87-72CC-C7619DE08EA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392292" y="1889199"/>
            <a:ext cx="1892808" cy="2084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CFCC16-C5D8-1A0B-E3AC-744BCD9DE933}"/>
              </a:ext>
            </a:extLst>
          </p:cNvPr>
          <p:cNvSpPr txBox="1"/>
          <p:nvPr/>
        </p:nvSpPr>
        <p:spPr>
          <a:xfrm>
            <a:off x="604282" y="1166890"/>
            <a:ext cx="7466495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900" dirty="0">
                <a:sym typeface="Wingdings" pitchFamily="2" charset="2"/>
              </a:rPr>
              <a:t>Integrate out worldline and graviton fluctuation (</a:t>
            </a:r>
            <a:r>
              <a:rPr lang="en-CH" sz="1900" b="1" dirty="0">
                <a:solidFill>
                  <a:srgbClr val="C00000"/>
                </a:solidFill>
                <a:sym typeface="Wingdings" pitchFamily="2" charset="2"/>
              </a:rPr>
              <a:t>Keldysh-Schwinger</a:t>
            </a:r>
            <a:r>
              <a:rPr lang="en-CH" sz="1900" dirty="0">
                <a:sym typeface="Wingdings" pitchFamily="2" charset="2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System Font Regular"/>
              <a:buChar char="→"/>
            </a:pPr>
            <a:r>
              <a:rPr lang="en-CH" sz="1900" b="1" dirty="0">
                <a:solidFill>
                  <a:srgbClr val="027F7F"/>
                </a:solidFill>
                <a:sym typeface="Wingdings" pitchFamily="2" charset="2"/>
              </a:rPr>
              <a:t>Black hole response (BHR) effective action</a:t>
            </a:r>
            <a:r>
              <a:rPr lang="en-CH" sz="1900" dirty="0">
                <a:solidFill>
                  <a:srgbClr val="027F7F"/>
                </a:solidFill>
                <a:sym typeface="Wingdings" pitchFamily="2" charset="2"/>
              </a:rPr>
              <a:t> </a:t>
            </a:r>
            <a:r>
              <a:rPr lang="en-CH" sz="1900" dirty="0">
                <a:sym typeface="Wingdings" pitchFamily="2" charset="2"/>
              </a:rPr>
              <a:t>encoding response to arbitrary source in Keldysh basis</a:t>
            </a:r>
            <a:endParaRPr lang="en-CH" sz="1900" b="1" dirty="0">
              <a:solidFill>
                <a:srgbClr val="027F7F"/>
              </a:solidFill>
            </a:endParaRPr>
          </a:p>
        </p:txBody>
      </p:sp>
      <p:pic>
        <p:nvPicPr>
          <p:cNvPr id="12" name="Picture 11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*}\euler^{\frac{\I}{\hbar} {\color{black!50!Cyan!100!}W[\mT^{(1,2)}]}}&#10; =&#10; \int \mathcal{D}[h^{(1,2)},Z^{(1,2)}]&#10;  \,\euler^{\frac{\I}{\hbar} S[Z^{(1)},h^{(1)},\mT^{(1)}]&#10;  -\frac{\I}{\hbar} S[Z^{(2)},h^{(2)},\mT^{(2)}]}\Bigr |_{\text{tree}}&#10;\end{align*}&#10;&#10;&#10;\end{document}" title="IguanaTex Picture Display">
            <a:extLst>
              <a:ext uri="{FF2B5EF4-FFF2-40B4-BE49-F238E27FC236}">
                <a16:creationId xmlns:a16="http://schemas.microsoft.com/office/drawing/2014/main" id="{55E63E62-9F49-8405-CFC1-004E4345D3F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5"/>
          <a:stretch>
            <a:fillRect/>
          </a:stretch>
        </p:blipFill>
        <p:spPr>
          <a:xfrm>
            <a:off x="271421" y="2500922"/>
            <a:ext cx="7516369" cy="56083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BC4E693-2DA5-0B04-ECC4-53DA8DAAF59A}"/>
              </a:ext>
            </a:extLst>
          </p:cNvPr>
          <p:cNvSpPr txBox="1"/>
          <p:nvPr/>
        </p:nvSpPr>
        <p:spPr>
          <a:xfrm>
            <a:off x="687599" y="3698254"/>
            <a:ext cx="6100548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900" dirty="0"/>
              <a:t>Expansion in source yields </a:t>
            </a:r>
            <a:r>
              <a:rPr lang="en-CH" sz="1900" b="1" dirty="0">
                <a:solidFill>
                  <a:srgbClr val="FFCC01"/>
                </a:solidFill>
              </a:rPr>
              <a:t>response functions</a:t>
            </a:r>
            <a:r>
              <a:rPr lang="en-CH" sz="1900" dirty="0"/>
              <a:t>:</a:t>
            </a:r>
            <a:endParaRPr lang="en-CH" sz="1900" b="1" dirty="0"/>
          </a:p>
        </p:txBody>
      </p:sp>
      <p:pic>
        <p:nvPicPr>
          <p:cNvPr id="37" name="Picture 36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$W[\mT^{(\pm)}]$&#10;&#10;\end{document}" title="IguanaTex Picture Display">
            <a:extLst>
              <a:ext uri="{FF2B5EF4-FFF2-40B4-BE49-F238E27FC236}">
                <a16:creationId xmlns:a16="http://schemas.microsoft.com/office/drawing/2014/main" id="{15F386F2-4F9C-8030-10F3-BD1783FE522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9559249" y="1107057"/>
            <a:ext cx="902208" cy="28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049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130126-6F78-6FC7-D17D-836FA0088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7DDD0-F444-D741-3BE8-9E5885A7B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AFB7-8B30-494C-9463-70596555EE5C}" type="slidenum">
              <a:rPr lang="en-CH" smtClean="0"/>
              <a:t>9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B658B7-FB60-39FC-0CA3-36826BA394BE}"/>
              </a:ext>
            </a:extLst>
          </p:cNvPr>
          <p:cNvSpPr txBox="1"/>
          <p:nvPr/>
        </p:nvSpPr>
        <p:spPr>
          <a:xfrm>
            <a:off x="604283" y="137782"/>
            <a:ext cx="10983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409F9F"/>
                </a:solidFill>
                <a:latin typeface="+mj-lt"/>
              </a:rPr>
              <a:t>Response functions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05E04C-B455-AF17-5241-3EE07D51A4F5}"/>
              </a:ext>
            </a:extLst>
          </p:cNvPr>
          <p:cNvCxnSpPr>
            <a:cxnSpLocks/>
          </p:cNvCxnSpPr>
          <p:nvPr/>
        </p:nvCxnSpPr>
        <p:spPr>
          <a:xfrm>
            <a:off x="432000" y="778941"/>
            <a:ext cx="11304000" cy="0"/>
          </a:xfrm>
          <a:prstGeom prst="line">
            <a:avLst/>
          </a:prstGeom>
          <a:ln w="44450" cmpd="sng">
            <a:solidFill>
              <a:schemeClr val="bg2">
                <a:lumMod val="50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\mathcal{R}{\mu\nu}=&#10;  -\kappa_D^{-1}&#10;  \frac{\delta W[J]}{\delta\mT^{\mu\nu}(x)}\bigg|_{J=0}\!\!\!\!=\nonumber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F9A5184E-A8C9-E54F-2838-9073F41F313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65209" y="1814812"/>
            <a:ext cx="2396134" cy="502311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E2AC8DDF-503A-04C0-ED06-C394877B8F5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47950" y="1626511"/>
            <a:ext cx="5299773" cy="852645"/>
          </a:xfrm>
          <a:prstGeom prst="rect">
            <a:avLst/>
          </a:prstGeom>
        </p:spPr>
      </p:pic>
      <p:pic>
        <p:nvPicPr>
          <p:cNvPr id="98" name="Picture 97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,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0F1E77D1-EB58-2834-4E7F-D0E4FA02006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2714057" y="999632"/>
            <a:ext cx="24384" cy="60147"/>
          </a:xfrm>
          <a:prstGeom prst="rect">
            <a:avLst/>
          </a:prstGeom>
        </p:spPr>
      </p:pic>
      <p:pic>
        <p:nvPicPr>
          <p:cNvPr id="2" name="Picture 1" descr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}\label{Znaive}&#10;  \euler^{\frac\I\hbar {\color{black!50!Cyan!100!}W[\mT]}}&#10;  =&#10;  \int \mathcal{D}[h,Z]\,\euler^{\frac\I\hbar(S_{\rm BH}[X,g]-\int\d^Dx\,\mT^{\mu\nu}h_{\mu\nu})}&#10;  \Big|_\text{tree}&#10; 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CD28C6D4-BCA1-38EF-8BE0-5FEB3FAA391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7031856" y="158136"/>
            <a:ext cx="4833888" cy="502695"/>
          </a:xfrm>
          <a:prstGeom prst="rect">
            <a:avLst/>
          </a:prstGeom>
        </p:spPr>
      </p:pic>
      <p:pic>
        <p:nvPicPr>
          <p:cNvPr id="10" name="Picture 9" descr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=\vev{h_{\mu\nu}(x)}_{J=0}\nonumber&#10;  \nonumber&#10;\end{align}&#10;&#10;\end{document}" title="IguanaTex Picture Display">
            <a:extLst>
              <a:ext uri="{FF2B5EF4-FFF2-40B4-BE49-F238E27FC236}">
                <a16:creationId xmlns:a16="http://schemas.microsoft.com/office/drawing/2014/main" id="{53C1C505-EAB9-187E-AE09-CB8626230B0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9282007" y="2014143"/>
            <a:ext cx="1248461" cy="21295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D528ABB-6C69-8CD7-CC84-5A4689E9D23F}"/>
              </a:ext>
            </a:extLst>
          </p:cNvPr>
          <p:cNvSpPr txBox="1"/>
          <p:nvPr/>
        </p:nvSpPr>
        <p:spPr>
          <a:xfrm>
            <a:off x="3026420" y="984990"/>
            <a:ext cx="6024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AD7951"/>
                </a:solidFill>
              </a:rPr>
              <a:t>O</a:t>
            </a:r>
            <a:r>
              <a:rPr lang="en-CH" b="1" dirty="0">
                <a:solidFill>
                  <a:srgbClr val="AD7951"/>
                </a:solidFill>
              </a:rPr>
              <a:t>ne-point response</a:t>
            </a:r>
            <a:r>
              <a:rPr lang="en-CH" sz="2000" b="1" dirty="0">
                <a:solidFill>
                  <a:srgbClr val="FFCC01"/>
                </a:solidFill>
              </a:rPr>
              <a:t> </a:t>
            </a:r>
            <a:r>
              <a:rPr lang="en-CH" sz="2000" dirty="0"/>
              <a:t>is equivalent to </a:t>
            </a:r>
            <a:r>
              <a:rPr lang="en-CH" b="1" dirty="0">
                <a:solidFill>
                  <a:srgbClr val="AD7951"/>
                </a:solidFill>
              </a:rPr>
              <a:t>background metric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6F96FD3-80B8-8C8F-7600-2A381BAF99E8}"/>
              </a:ext>
            </a:extLst>
          </p:cNvPr>
          <p:cNvSpPr/>
          <p:nvPr/>
        </p:nvSpPr>
        <p:spPr>
          <a:xfrm>
            <a:off x="10223575" y="176233"/>
            <a:ext cx="1298914" cy="332602"/>
          </a:xfrm>
          <a:prstGeom prst="roundRect">
            <a:avLst/>
          </a:prstGeom>
          <a:solidFill>
            <a:srgbClr val="AD7951">
              <a:alpha val="20000"/>
            </a:srgbClr>
          </a:solidFill>
          <a:ln>
            <a:solidFill>
              <a:srgbClr val="AD79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E29D43C-244F-DE85-9C32-36A5A35AC165}"/>
              </a:ext>
            </a:extLst>
          </p:cNvPr>
          <p:cNvSpPr/>
          <p:nvPr/>
        </p:nvSpPr>
        <p:spPr>
          <a:xfrm>
            <a:off x="9744364" y="722443"/>
            <a:ext cx="1348509" cy="1173018"/>
          </a:xfrm>
          <a:custGeom>
            <a:avLst/>
            <a:gdLst>
              <a:gd name="csX0" fmla="*/ 1348509 w 1348509"/>
              <a:gd name="csY0" fmla="*/ 0 h 1173018"/>
              <a:gd name="csX1" fmla="*/ 1006763 w 1348509"/>
              <a:gd name="csY1" fmla="*/ 471055 h 1173018"/>
              <a:gd name="csX2" fmla="*/ 184727 w 1348509"/>
              <a:gd name="csY2" fmla="*/ 683491 h 1173018"/>
              <a:gd name="csX3" fmla="*/ 0 w 1348509"/>
              <a:gd name="csY3" fmla="*/ 1173018 h 11730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1348509" h="1173018">
                <a:moveTo>
                  <a:pt x="1348509" y="0"/>
                </a:moveTo>
                <a:cubicBezTo>
                  <a:pt x="1274618" y="178570"/>
                  <a:pt x="1200727" y="357140"/>
                  <a:pt x="1006763" y="471055"/>
                </a:cubicBezTo>
                <a:cubicBezTo>
                  <a:pt x="812799" y="584970"/>
                  <a:pt x="352521" y="566497"/>
                  <a:pt x="184727" y="683491"/>
                </a:cubicBezTo>
                <a:cubicBezTo>
                  <a:pt x="16933" y="800485"/>
                  <a:pt x="8466" y="986751"/>
                  <a:pt x="0" y="1173018"/>
                </a:cubicBezTo>
              </a:path>
            </a:pathLst>
          </a:custGeom>
          <a:noFill/>
          <a:ln>
            <a:solidFill>
              <a:srgbClr val="AD7951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43E28269-C343-17D9-EEE6-5B5B7AC4DDA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470367" y="8435063"/>
            <a:ext cx="60833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6970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4"/>
  <p:tag name="ORIGINALWIDTH" val=" 1291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&#10;\pagestyle{empty}&#10;\begin{document}&#10;\color{black}&#10;$R_{\mu\nu}-\frac{1}{2}g_{\mu\nu}R = \frac{8 \pi G}{c^4}T_{\mu\nu}$&#10;&#10;\end{document}"/>
  <p:tag name="IGUANATEXSIZE" val="18"/>
  <p:tag name="IGUANATEXCURSOR" val="298"/>
  <p:tag name="TRANSPARENCY" val="True"/>
  <p:tag name="CHOOSECOLOR" val="False"/>
  <p:tag name="COLORHEX" val="000000"/>
  <p:tag name="LATEXENGINEID" val="0"/>
  <p:tag name="TEMPFOLDER" val="/Users/bohne/Documents/tmp/"/>
  <p:tag name="LATEXFORMHEIGHT" val=" 312"/>
  <p:tag name="LATEXFORMWIDTH" val=" 50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730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&#10;&#10;\pagestyle{empty}&#10;\begin{document}&#10;\color{black}&#10;\begin{equation}\label{eq:crucial-dim-reg-id}&#10;  g_{\mu\nu}(X) = \eta_{\mu\nu}\nonumber&#10;\end{equation}&#10;\end{document}"/>
  <p:tag name="IGUANATEXSIZE" val="20"/>
  <p:tag name="IGUANATEXCURSOR" val="475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69"/>
  <p:tag name="ORIGINALWIDTH" val=" 187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Longrightarrow$&#10;\end{document}"/>
  <p:tag name="IGUANATEXSIZE" val="30"/>
  <p:tag name="IGUANATEXCURSOR" val="190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4"/>
  <p:tag name="ORIGINALWIDTH" val=" 2124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&#10;\pagestyle{empty}&#10;\begin{document}&#10;\color{black}&#10;\begin{align*}&#10;    X^{\mu}(\tau) &amp;= B^{\mu} + \frac{P^{\mu}}{E} \tau + {\color{violet}Z^{\mu}(\tau)},\quad P^2 =0&#10;\end{align*}&#10;&#10;\end{document}"/>
  <p:tag name="IGUANATEXSIZE" val="18"/>
  <p:tag name="IGUANATEXCURSOR" val="344"/>
  <p:tag name="TRANSPARENCY" val="True"/>
  <p:tag name="CHOOSECOLOR" val="False"/>
  <p:tag name="COLORHEX" val="000000"/>
  <p:tag name="LATEXENGINEID" val="0"/>
  <p:tag name="TEMPFOLDER" val="/Users/bohne/Documents/tmp/"/>
  <p:tag name="LATEXFORMHEIGHT" val=" 473"/>
  <p:tag name="LATEXFORMWIDTH" val=" 702"/>
  <p:tag name="LATEXFORMWRAP" val="True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62"/>
  <p:tag name="ORIGINALWIDTH" val=" 83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*}&#10;&amp;\rho_{\Lambda}(P\cdot x)\\&#10;\xrightarrow{\Lambda\rightarrow \infty} \,&amp;\delta(P\cdot x)&#10;\end{align*}&#10;&#10;\end{document}"/>
  <p:tag name="IGUANATEXSIZE" val="20"/>
  <p:tag name="IGUANATEXCURSOR" val="197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8"/>
  <p:tag name="ORIGINALWIDTH" val=" 121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*}&#10;  \rho_\Lambda(\sigma)&#10;  =&#10;  \frac{\Lambda}{2}&#10;  \exp(-\Lambda |\sigma|)\, &#10;\end{align*}&#10;&#10;\end{document}"/>
  <p:tag name="IGUANATEXSIZE" val="20"/>
  <p:tag name="IGUANATEXCURSOR" val="197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9"/>
  <p:tag name="ORIGINALWIDTH" val=" 66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*}&#10;\sim \,\color{OliveGreen}\frac{\Lambda^2}{{k^+}^2+\Lambda^2}\color{black}&#10;\end{equation*}&#10;&#10;\end{document}"/>
  <p:tag name="IGUANATEXSIZE" val="20"/>
  <p:tag name="IGUANATEXCURSOR" val="1980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6"/>
  <p:tag name="ORIGINALWIDTH" val=" 9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ell_1$&#10;&#10;\end{document}"/>
  <p:tag name="IGUANATEXSIZE" val="20"/>
  <p:tag name="IGUANATEXCURSOR" val="189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6"/>
  <p:tag name="ORIGINALWIDTH" val=" 9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ell_2$&#10;&#10;\end{document}"/>
  <p:tag name="IGUANATEXSIZE" val="20"/>
  <p:tag name="IGUANATEXCURSOR" val="189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40"/>
  <p:tag name="ORIGINALWIDTH" val=" 440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&#10;\begin{align}\label{ASG2}&#10;    = \int_{\ell_1}\frac{\color{OliveGreen}\Lambda^4 \color{black} \dd(P\cdot\ell_1)\dd(P\cdot\ell_2)P^{\mu_{1}}P^{\nu_{1}}P^{\mu_{2}}P^{\nu_{2}}\Omega_{\mu_1\nu_1\mu_2\nu_2;\mu\nu}(\ell_1,\ell_2)}{\color{OliveGreen}({\ell_1^+}^2+\Lambda^2)({\ell_2^+}^2+\Lambda^2)\color{black} \ell_1^2\ell_2^2}\sim P^2,P\!\cdot\!\ell_1 , P\!\cdot \!\ell_2=0\, \notag&#10;\end{align}&#10;&#10;\end{document}"/>
  <p:tag name="IGUANATEXSIZE" val="20"/>
  <p:tag name="IGUANATEXCURSOR" val="216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3"/>
  <p:tag name="ORIGINALWIDTH" val=" 354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}&#10;\sim \int \d^D{\ell_1}\frac{\delta(\ell_1^{-}) }{\ell_{1}^2}\color{OliveGreen}{\frac{\Lambda^2}{{\ell_1^+}^2 +\Lambda^2}}\color{black} = \Bigg(\!\int\frac{\d\ell_1^+}{2}\color{OliveGreen}{\frac{\Lambda^2}{{\ell_1^+}^2 +\Lambda^2}}\color{black}\Bigg)\int \d^{D-2} {\belln{1}}\frac1{\belln{1}^2}\, \notag&#10;\end{equation}&#10;&#10;\end{document}"/>
  <p:tag name="IGUANATEXSIZE" val="20"/>
  <p:tag name="IGUANATEXCURSOR" val="216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9"/>
  <p:tag name="ORIGINALWIDTH" val=" 126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CadetBlue}&#10;\begin{align*}&#10; \ell^{\mu} = \frac{\ell^+e^{\mu} + \ell^-{\bar e}^{\mu}}{2} + \bperp{\ell}^{\mu}&#10;\end{align*}&#10;\end{document}"/>
  <p:tag name="IGUANATEXSIZE" val="20"/>
  <p:tag name="IGUANATEXCURSOR" val="198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3"/>
  <p:tag name="ORIGINALWIDTH" val=" 1064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&#10;&#10;\pagestyle{empty}&#10;\begin{document}&#10;\color{black}&#10;&#10;\begin{align}\label{eq:graviton}&#10;  g_{\mu\nu}=\eta_{\mu\nu}+\kappa_{D} \color{Bittersweet!50!Orange!100!}h_{\mu\nu}\color{black},\nonumber&#10;\end{align}&#10;&#10;\end{document}"/>
  <p:tag name="IGUANATEXSIZE" val="20"/>
  <p:tag name="IGUANATEXCURSOR" val="530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4"/>
  <p:tag name="ORIGINALWIDTH" val=" 162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\kappa_D  \vev{h_{\mu\nu}(x)}_{1\mathrm{PM}} =\kappa_D \int_{k} e^{-\I k\cdot x}\;&#10;  \nonumber&#10;\end{align}&#10;&#10;\end{document}"/>
  <p:tag name="IGUANATEXSIZE" val="18"/>
  <p:tag name="IGUANATEXCURSOR" val="495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6"/>
  <p:tag name="ORIGINALWIDTH" val=" 322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black}&#10;\begin{align}&#10;= \frac{\kappa_{D}^2}{2} P_{\mu} P_{\nu} \int_{k} e^{-\I k\cdot x} \frac{\dd(k\cdot P)}{k^{2}}=4 G \delta(P\cdot x) \Gamma(-\epsilon)\bigg(\frac{\bperp{x}^2}{4\euler^\mascheroni L^2}\bigg)^\eps\nonumber&#10;\end{align}&#10;&#10;&#10;\end{document}"/>
  <p:tag name="IGUANATEXSIZE" val="18"/>
  <p:tag name="IGUANATEXCURSOR" val="856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1"/>
  <p:tag name="ORIGINALWIDTH" val=" 31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RedViolet!80!black!100!}&#10;\begin{align}f(\bperp{x}^2)\nonumber&#10;\end{align}&#10;&#10;&#10;\end{document}"/>
  <p:tag name="IGUANATEXSIZE" val="18"/>
  <p:tag name="IGUANATEXCURSOR" val="650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4"/>
  <p:tag name="ORIGINALWIDTH" val=" 106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\vev{h_{\mu\nu}(x)} = \int_{k} e^{-\I k\cdot x}\;&#10;  \nonumber&#10;\end{align}&#10;&#10;\end{document}"/>
  <p:tag name="IGUANATEXSIZE" val="20"/>
  <p:tag name="IGUANATEXCURSOR" val="535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4"/>
  <p:tag name="ORIGINALWIDTH" val=" 57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= \int_{k} e^{-\I k\cdot x}\;&#10;  \nonumber&#10;\end{align}&#10;&#10;\end{document}"/>
  <p:tag name="IGUANATEXSIZE" val="20"/>
  <p:tag name="IGUANATEXCURSOR" val="485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3"/>
  <p:tag name="ORIGINALWIDTH" val=" 428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\begin{align}&#10;&amp;= \int_{\ell_1,\ldots,\ell_{n-1}}\Bigg(\prod_{i=1}^n\frac{\dd(P\cdot\ell_i)P^{\mu_i}P^{\nu_i}}{\ell_i^2}\Bigg)\Omega_{\mu_1\nu_1\cdots\mu_n\nu_n;\mu\nu}(\ell_1,\ldots,\ell_n)\,\,\sim\,\, P^2,\,P\cdot\ell_i = 0\nonumber&#10;\end{align}&#10;&#10;\end{document}"/>
  <p:tag name="IGUANATEXSIZE" val="20"/>
  <p:tag name="IGUANATEXCURSOR" val="670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6"/>
  <p:tag name="ORIGINALWIDTH" val=" 299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\begin{equation}&#10;\d s^{2} = \d x^-\, \d x^+ - \d \bperp{x}^{2}&#10;+ 4G\delta(P\cdot x)\log\!\bigg(\frac{\bperp{x}^{2}}{4L^{2}}\bigg)(P\cdot \d x)^{2}\, \nonumber&#10;\end{equation}&#10;&#10;\end{document}"/>
  <p:tag name="IGUANATEXSIZE" val="20"/>
  <p:tag name="IGUANATEXCURSOR" val="2005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6"/>
  <p:tag name="ORIGINALWIDTH" val=" 165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black}&#10;\begin{align}&#10;= 4 G \delta(P\cdot x) \Gamma(-\epsilon)\bigg(\frac{\bperp{x}^2}{4\euler^\mascheroni L^2}\bigg)^\eps\nonumber&#10;\end{align}&#10;&#10;&#10;\end{document}"/>
  <p:tag name="IGUANATEXSIZE" val="18"/>
  <p:tag name="IGUANATEXCURSOR" val="627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1"/>
  <p:tag name="ORIGINALWIDTH" val=" 31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RedViolet!80!black!100!}&#10;\begin{align}f(\bperp{x}^2)\nonumber&#10;\end{align}&#10;&#10;&#10;\end{document}"/>
  <p:tag name="IGUANATEXSIZE" val="18"/>
  <p:tag name="IGUANATEXCURSOR" val="650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43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/>
  <p:tag name="IGUANATEXSIZE" val="16"/>
  <p:tag name="IGUANATEXCURSOR" val="19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1"/>
  <p:tag name="ORIGINALWIDTH" val=" 128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60!}&#10;\begin{equation}\label{eq:kD_def}&#10;\kappa_{D}^{2}&#10;  =&#10;  32\pi G (4\pi\euler^{\gamma_\mathrm{E}}L^2)^{-\epsilon}\notag&#10;\end{equation}&#10;&#10;\end{document}"/>
  <p:tag name="IGUANATEXSIZE" val="18"/>
  <p:tag name="IGUANATEXCURSOR" val="188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43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/>
  <p:tag name="IGUANATEXSIZE" val="16"/>
  <p:tag name="IGUANATEXCURSOR" val="19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4"/>
  <p:tag name="ORIGINALWIDTH" val=" 43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\int_{\omega}e^{-\I \omega \tau}&#10;\end{align*}&#10;&#10;\end{document}"/>
  <p:tag name="IGUANATEXSIZE" val="18"/>
  <p:tag name="IGUANATEXCURSOR" val="203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51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black}&#10;$\vev{\bar{x}^\mu(\tau)}=$&#10;&#10;\end{document}"/>
  <p:tag name="IGUANATEXSIZE" val="18"/>
  <p:tag name="IGUANATEXCURSOR" val="200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4"/>
  <p:tag name="ORIGINALWIDTH" val=" 43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\int_{\omega}e^{-\I \omega \tau}&#10;\end{align*}&#10;&#10;\end{document}"/>
  <p:tag name="IGUANATEXSIZE" val="18"/>
  <p:tag name="IGUANATEXCURSOR" val="203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51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black}&#10;$\vev{\bar{x}^\mu(\tau)}=$&#10;&#10;\end{document}"/>
  <p:tag name="IGUANATEXSIZE" val="18"/>
  <p:tag name="IGUANATEXCURSOR" val="200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4"/>
  <p:tag name="ORIGINALWIDTH" val=" 43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\int_{\omega}e^{-\I \omega \tau}&#10;\end{align*}&#10;&#10;\end{document}"/>
  <p:tag name="IGUANATEXSIZE" val="18"/>
  <p:tag name="IGUANATEXCURSOR" val="203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4"/>
  <p:tag name="ORIGINALWIDTH" val=" 43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\int_{\omega}e^{-\I \omega \tau}&#10;\end{align*}&#10;&#10;\end{document}"/>
  <p:tag name="IGUANATEXSIZE" val="18"/>
  <p:tag name="IGUANATEXCURSOR" val="203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0"/>
  <p:tag name="ORIGINALWIDTH" val=" 39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Lambda\rightarrow\infty$&#10;&#10;\end{document}"/>
  <p:tag name="IGUANATEXSIZE" val="18"/>
  <p:tag name="IGUANATEXCURSOR" val="201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9"/>
  <p:tag name="ORIGINALWIDTH" val=" 3173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  \bar x^\mu(\tau)&#10;  &amp;=&#10;  (v^\mu\tau + b^\mu)\theta(\tau_0-\tau)&#10;  +&#10;  \big(&#10;    v_\infty^\mu(\tau-\tau_0)&#10;    +&#10;    b_\infty^\mu&#10;  \big)\theta(\tau-\tau_0)&#10;  \, &#10;\end{align*}&#10;&#10;\end{document}"/>
  <p:tag name="IGUANATEXSIZE" val="18"/>
  <p:tag name="IGUANATEXCURSOR" val="216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8"/>
  <p:tag name="ORIGINALWIDTH" val=" 89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def\abs#1{\vert #1 \vert}&#10;&#10;\pagestyle{empty}&#10;\begin{document}&#10;\color{black}&#10;\begin{align*}&#10;  v_\infty^\mu&#10;  &amp;=&#10;  v^\mu&#10;  +\Delta\bar{v}^{\mu}&#10;  \, ,&#10;  \\&#10;  b_\infty^\mu&#10;  &amp;=&#10;  b^\mu&#10;  +\Delta\bar{b}^{\mu}&#10;  \, &#10;\end{align*}&#10;&#10;\end{document}"/>
  <p:tag name="IGUANATEXSIZE" val="18"/>
  <p:tag name="IGUANATEXCURSOR" val="214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7"/>
  <p:tag name="ORIGINALWIDTH" val=" 27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sim \kappa_D^2$&#10;&#10;\end{document}"/>
  <p:tag name="IGUANATEXSIZE" val="20"/>
  <p:tag name="IGUANATEXCURSOR" val="190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6"/>
  <p:tag name="ORIGINALWIDTH" val=" 45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v^{\mu}\tau+ b^{\mu}$&#10;&#10;\end{document}"/>
  <p:tag name="IGUANATEXSIZE" val="18"/>
  <p:tag name="IGUANATEXCURSOR" val="200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7"/>
  <p:tag name="ORIGINALWIDTH" val=" 53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v^{\mu}_\infty \tau+ b_\infty^{\mu}$&#10;&#10;\end{document}"/>
  <p:tag name="IGUANATEXSIZE" val="18"/>
  <p:tag name="IGUANATEXCURSOR" val="201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22"/>
  <p:tag name="ORIGINALWIDTH" val=" 496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 \begin{align*}&#10;     =&amp;-\frac{m\kappa_D}{2}\euler^{\I k\cdot(v\tau_0+b)}\bigg(\frac{v^\mu v^\nu}{v\cdot k-\iO}-\frac{\euler^{\I k\cdot\Delta\bar b}v_\infty^\mu v_\infty^\nu}{v_\infty\cdot k+\iO}\bigg)- \I m\kappa_D\euler^{\I k\cdot\bar x(\tau_0)}\big(v^{(\mu}\Delta\bar b^{\nu)} + \theta(0)\Delta\bar v^{(\mu}\Delta\bar b^{\nu)}\big)\, &#10;\end{align*}&#10;&#10;\end{document}"/>
  <p:tag name="IGUANATEXSIZE" val="16"/>
  <p:tag name="IGUANATEXCURSOR" val="2315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34"/>
  <p:tag name="ORIGINALWIDTH" val=" 72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\mT_{\rm sec}^\mn(k) \Big\vert_{\cz=0}=&#10;\end{align*}&#10;&#10;\end{document}"/>
  <p:tag name="IGUANATEXSIZE" val="18"/>
  <p:tag name="IGUANATEXCURSOR" val="201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92"/>
  <p:tag name="ORIGINALWIDTH" val=" 245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def\abs#1{\vert #1 \vert}&#10;&#10;\pagestyle{empty}&#10;\begin{document}&#10;\color{black}&#10;\begin{align*}&#10;  v_\infty^\mu&#10;  &amp;=&#10;  v^\mu&#10;  -&#10;  \frac{4GE\eps f(\bperp{b}^{2})}{\abs{b_\perp}^2}&#10;  \Big(&#10;    b_\perp^\mu&#10;    -&#10;    2G\eps f(\bperp{b}^{2})P^\mu&#10;  \Big)&#10;  \, ,&#10;  \\&#10;  b_\infty^\mu&#10;  &amp;=&#10;  b^\mu&#10;  +&#10;  v^\mu\tau_0&#10;  -&#10;  2GP^\mu f(\bperp{b}^{2})&#10;  \, &#10;\end{align*}&#10;&#10;\end{document}"/>
  <p:tag name="IGUANATEXSIZE" val="18"/>
  <p:tag name="IGUANATEXCURSOR" val="205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0"/>
  <p:tag name="ORIGINALWIDTH" val=" 22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!50!}&#10;$\Delta \bar{v}^{\mu}$&#10;&#10;\end{document}"/>
  <p:tag name="IGUANATEXSIZE" val="15"/>
  <p:tag name="IGUANATEXCURSOR" val="198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8"/>
  <p:tag name="ORIGINALWIDTH" val=" 20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!50!}&#10;$\Delta \bar{b}^{\mu}$&#10;&#10;\end{document}"/>
  <p:tag name="IGUANATEXSIZE" val="15"/>
  <p:tag name="IGUANATEXCURSOR" val="199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43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/>
  <p:tag name="IGUANATEXSIZE" val="16"/>
  <p:tag name="IGUANATEXCURSOR" val="19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43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/>
  <p:tag name="IGUANATEXSIZE" val="16"/>
  <p:tag name="IGUANATEXCURSOR" val="19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85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$\mR_{\mu\nu\rho\sigma}(k_{1},k_{2}) =$&#10;&#10;&#10;\end{document}"/>
  <p:tag name="IGUANATEXSIZE" val="20"/>
  <p:tag name="IGUANATEXCURSOR" val="1885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"/>
  <p:tag name="ORIGINALWIDTH" val=" 27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sim \kappa_D$&#10;&#10;\end{document}"/>
  <p:tag name="IGUANATEXSIZE" val="20"/>
  <p:tag name="IGUANATEXCURSOR" val="190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85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$\mR_{\mu\nu\rho\sigma}(k_{1},k_{2}) =$&#10;&#10;&#10;\end{document}"/>
  <p:tag name="IGUANATEXSIZE" val="20"/>
  <p:tag name="IGUANATEXCURSOR" val="1885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5"/>
  <p:tag name="ORIGINALWIDTH" val=" 18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=0$&#10;&#10;\end{document}"/>
  <p:tag name="IGUANATEXSIZE" val="20"/>
  <p:tag name="IGUANATEXCURSOR" val="198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5"/>
  <p:tag name="ORIGINALWIDTH" val=" 71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\begin{align*}&#10;\Sigma_{\mathrm{sum}}^{\mn\ab}(k_1,k_2)&#10;\end{align*}&#10;\end{document}"/>
  <p:tag name="IGUANATEXSIZE" val="20"/>
  <p:tag name="IGUANATEXCURSOR" val="188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5"/>
  <p:tag name="ORIGINALWIDTH" val=" 71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Maroon}&#10;\begin{align*}&#10;\Sigma_{\mathrm{rem}}^{\mn\ab}(k_1,k_2)&#10;\end{align*}&#10;&#10;&#10;\end{document}"/>
  <p:tag name="IGUANATEXSIZE" val="20"/>
  <p:tag name="IGUANATEXCURSOR" val="18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85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$\mR_{\mu\nu\rho\sigma}(k_{1},k_{2}) =$&#10;&#10;&#10;\end{document}"/>
  <p:tag name="IGUANATEXSIZE" val="20"/>
  <p:tag name="IGUANATEXCURSOR" val="1885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5"/>
  <p:tag name="ORIGINALWIDTH" val=" 18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=0$&#10;&#10;\end{document}"/>
  <p:tag name="IGUANATEXSIZE" val="14"/>
  <p:tag name="IGUANATEXCURSOR" val="198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18"/>
  <p:tag name="ORIGINALWIDTH" val=" 332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*}\label{eq:ladderStructure}&#10;  =\frac{\kappa_{D}^{2n}}{2^n}(P\cdot k_1)^{2n} \int_{\ell_1,\ldots,\ell_{n-1}} \color{NavyBlue}\Omega_n^{\mu\nu\ab}(k_1,k_2,P, \ell_1,\cdots, \ell_{n-1}) \color{RedViolet}\,  \integrand_{n-1},&#10;\end{equation*}&#10;&#10;\end{document}"/>
  <p:tag name="IGUANATEXSIZE" val="19"/>
  <p:tag name="IGUANATEXCURSOR" val="202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75"/>
  <p:tag name="ORIGINALWIDTH" val=" 230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\color{NavyBlue}\Omega_{n\ge4}^{\mu\nu\ab}(k_1,k_2,P)\color{black} &amp;=-\I\, \Pi^{\mu\nu}{}_{\kappa\lambda}(k_1)\Pi^{\kappa\lambda\ab}(k_2)\notag\;&#10;\end{align}&#10;\end{document}"/>
  <p:tag name="IGUANATEXSIZE" val="22"/>
  <p:tag name="IGUANATEXCURSOR" val="197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30"/>
  <p:tag name="ORIGINALWIDTH" val=" 214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label{eq:gauge-fixed-projector}&#10;  \pi_i^{\mn}=\eta^{\mu\nu} + \frac{k_i^2 P^\mu P^\nu - 2(P\cdot k_i)k_i^{(\mu}P^{\nu)}}{(P\cdot k_i)^2}\, \notag&#10;\end{align}&#10;&#10;\end{document}"/>
  <p:tag name="IGUANATEXSIZE" val="20"/>
  <p:tag name="IGUANATEXCURSOR" val="194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2"/>
  <p:tag name="ORIGINALWIDTH" val=" 208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*}&#10;  \Pi^{\mn\ab}(k_i) = \pi_i^{\mu(\rho}\pi_i^{\alpha)\beta} - \frac{1}{D-2}\pi_i^{\mu\nu}\pi_i^{\alpha\beta}&#10;\end{align*}&#10;&#10;\end{document}"/>
  <p:tag name="IGUANATEXSIZE" val="20"/>
  <p:tag name="IGUANATEXCURSOR" val="190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3"/>
  <p:tag name="ORIGINALWIDTH" val=" 40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sim M \kappa_D$&#10;&#10;\end{document}"/>
  <p:tag name="IGUANATEXSIZE" val="18"/>
  <p:tag name="IGUANATEXCURSOR" val="189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8"/>
  <p:tag name="ORIGINALWIDTH" val=" 45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athcal{L}_n^{\mn\ab}=$&#10;&#10;\end{document}"/>
  <p:tag name="IGUANATEXSIZE" val="22"/>
  <p:tag name="IGUANATEXCURSOR" val="191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40"/>
  <p:tag name="ORIGINALWIDTH" val=" 142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\begin{align*}&#10;\Sigma_{\mathrm{sum}}^{\mn\ab}(k_1,k_2)=\sum^{\infty}_{\color{red}n=4\color{black}}\mathcal{L}_n^{\mn\ab}&#10;\end{align*}&#10;\end{document}"/>
  <p:tag name="IGUANATEXSIZE" val="18"/>
  <p:tag name="IGUANATEXCURSOR" val="202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5"/>
  <p:tag name="ORIGINALWIDTH" val=" 71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Maroon}&#10;\begin{align*}&#10;\Sigma_{\mathrm{rem}}^{\mn\ab}(k_1,k_2)&#10;\end{align*}&#10;&#10;&#10;\end{document}"/>
  <p:tag name="IGUANATEXSIZE" val="20"/>
  <p:tag name="IGUANATEXCURSOR" val="18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85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$\mR_{\mu\nu\rho\sigma}(k_{1},k_{2}) =$&#10;&#10;&#10;\end{document}"/>
  <p:tag name="IGUANATEXSIZE" val="20"/>
  <p:tag name="IGUANATEXCURSOR" val="1885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40"/>
  <p:tag name="ORIGINALWIDTH" val=" 142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\begin{align*}&#10;\Sigma_{\mathrm{sum}}^{\mn\ab}(k_1,k_2)=\sum^{\infty}_{\color{red}n=4\color{black}}\mathcal{L}_n^{\mn\ab}&#10;\end{align*}&#10;\end{document}"/>
  <p:tag name="IGUANATEXSIZE" val="18"/>
  <p:tag name="IGUANATEXCURSOR" val="202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5"/>
  <p:tag name="ORIGINALWIDTH" val=" 71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Maroon}&#10;\begin{align*}&#10;\Sigma_{\mathrm{rem}}^{\mn\ab}(k_1,k_2)&#10;\end{align*}&#10;&#10;&#10;\end{document}"/>
  <p:tag name="IGUANATEXSIZE" val="20"/>
  <p:tag name="IGUANATEXCURSOR" val="18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85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&#10;\pagestyle{empty}&#10;\begin{document}&#10;\color{black}&#10;$\mR_{\mu\nu\rho\sigma}(k_{1},k_{2}) =$&#10;&#10;&#10;\end{document}"/>
  <p:tag name="IGUANATEXSIZE" val="20"/>
  <p:tag name="IGUANATEXCURSOR" val="1885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84"/>
  <p:tag name="ORIGINALWIDTH" val=" 232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\varepsilon_{1\mu}^{(h_1)}\varepsilon_{1\nu}^{(h_1)}&#10;\color{red}\Sigma^{\mn\ab}_{\rm rem}(k_1,k_2)\color{black}\bar{\varepsilon}_{2\alpha}^{(h_2)}\bar{\varepsilon}_{2\beta}^{(h_2)}\big\vert_\text{on-shell} &amp;= 0\,\notag&#10;\end{align}&#10;&#10;\end{document}"/>
  <p:tag name="IGUANATEXSIZE" val="18"/>
  <p:tag name="IGUANATEXCURSOR" val="190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59"/>
  <p:tag name="ORIGINALWIDTH" val=" 356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*}&#10;\Sigma^{\mn\ab}\big|_{\mathrm{\leq 3PM}} = \sum_{n=1}^3 \Big[-\I \frac{\kappa_{D}^{2n}(P\cdot k_1)^{2n}}{2^n} (\Pi_1\cdot \Pi_2)^{\mu\nu\ab} \, \integral_{n-1}\Big]+{\color{red} \Sigma_{\mathrm{rem}}^{\mn\ab}}&#10;\end{align*}&#10;&#10;\end{document}"/>
  <p:tag name="IGUANATEXSIZE" val="18"/>
  <p:tag name="IGUANATEXCURSOR" val="208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222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label{eq:fullLadder}&#10;  \neq -\I \frac{\kappa_{D}^{2n}(P\cdot k_1)^{2n}}{2^n} (\Pi_1\cdot \Pi_2)^{\mu\nu\ab} \, \integral_{n-1}\Big|_{n=3} \,\notag&#10;\end{align}&#10;&#10;\end{document}"/>
  <p:tag name="IGUANATEXSIZE" val="18"/>
  <p:tag name="IGUANATEXCURSOR" val="2040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3"/>
  <p:tag name="ORIGINALWIDTH" val=" 40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sim M \kappa_D$&#10;&#10;\end{document}"/>
  <p:tag name="IGUANATEXSIZE" val="18"/>
  <p:tag name="IGUANATEXCURSOR" val="189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222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label{eq:fullLadder}&#10;  = -\I \frac{\kappa_{D}^{2n}(P\cdot k_1)^{2n}}{2^n} (\Pi_1\cdot \Pi_2)^{\mu\nu\ab} \, \integral_{n-1}\Big|_{n=3}\,\notag&#10;\end{align}&#10;&#10;\end{document}"/>
  <p:tag name="IGUANATEXSIZE" val="16"/>
  <p:tag name="IGUANATEXCURSOR" val="203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5"/>
  <p:tag name="ORIGINALWIDTH" val=" 71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def\dd{\delta\!\!\!{}^-\!}&#10;\def\d{\mathrm{d}}&#10;\def\D{\mathrm{D}}&#10;\def\euler{\mathrm{e}}&#10;&#10;&#10;\pagestyle{empty}&#10;\begin{document}&#10;\color{black}&#10;\begin{align*}&#10;  &amp; \color{violet}\Sigma_{\mathrm{sum}}^{\mn\ab}(k_1,k_2) \notag\,&#10;\end{align*}&#10;&#10;\end{document}"/>
  <p:tag name="IGUANATEXSIZE" val="18"/>
  <p:tag name="IGUANATEXCURSOR" val="201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40"/>
  <p:tag name="ORIGINALWIDTH" val=" 583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def\dd{\delta\!\!\!{}^-\!}&#10;\def\d{\mathrm{d}}&#10;\def\D{\mathrm{D}}&#10;\def\euler{\mathrm{e}}&#10;&#10;&#10;\pagestyle{empty}&#10;\begin{document}&#10;\color{black}&#10;\begin{align*}&#10;  &amp;\I \color{violet}\Sigma_{\mathrm{sum}}^{\mn\ab}(k_1,k_2) \color{black}\equiv\sum^{\infty}_{\color{OliveGreen}n=1\color{black}} \Big[-\I \frac{\kappa_{D}^{2n}(P\cdot k_1)^{2n}}{2^n} (\Pi_1\cdot \Pi_2)^{\mu\nu\ab} \, \integral_{n-1}\Big]&#10;  = 2  \dd[P\!\cdot\! (k_1-k_2)]\,(P\cdot k_1)\big[\Pi_1 \cdot \Pi_2&#10;  \big]^{\mn\ab} \mathcal{F}(q_\perp;\eps)\notag\,,&#10;\end{align*}&#10;&#10;\end{document}"/>
  <p:tag name="IGUANATEXSIZE" val="18"/>
  <p:tag name="IGUANATEXCURSOR" val="210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69"/>
  <p:tag name="ORIGINALWIDTH" val=" 585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\mathcal{F}(q_\perp;\eps) = \bigg(\frac{4\pi}{\bperp{q}^2}\bigg)^{1-\eps}\sum_{n=1}^\infty\frac{(\I \color{NavyBlue}W\color{black})^n}{n!}\frac{\Gamma(-\eps)^n}{(\bperp{q}^2\euler^\mascheroni L^2)^{n\eps}}\frac{\Gamma(1+(n-1)\eps)}{\Gamma(-n\eps)}= \int\d^{D-2}\bperp{x}\,\euler^{-\I\bperp{q}\!\cdot\bperp{x}}\big[\euler^{ \I \color{NavyBlue}W\color{black} \Gamma(-\epsilon)\left(\frac{\bperp{x}^2}{4\euler^\mascheroni L^2}\right)^\epsilon}-1 \big],\notag&#10;\end{align}&#10;&#10;\end{document}"/>
  <p:tag name="IGUANATEXSIZE" val="16"/>
  <p:tag name="IGUANATEXCURSOR" val="235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84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NavyBlue}&#10;\begin{align}&#10;  W = 2G(P\cdot k_1)\,\nonumber&#10;\end{align}&#10;&#10;\end{document}"/>
  <p:tag name="IGUANATEXSIZE" val="16"/>
  <p:tag name="IGUANATEXCURSOR" val="1890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17"/>
  <p:tag name="ORIGINALWIDTH" val=" 231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\Sigma_{\mathrm{sum}}^{\mu\nu\alpha\beta}=  \frac{\Gamma(1-\I {\color{NavyBlue}W})}{\Gamma(1+\I {\color{NavyBlue}W})}\frac{\euler^{-\I {\color{NavyBlue}W}/\eps}}{(\bperp{q}^2L^2)^{-\I {\color{NavyBlue}W}}}\, \Sigma_{\mathrm{sum}}^{\mu\nu\alpha\beta}|_{\mathrm{1PM}}\, &#10;\end{equation*}&#10;&#10;\end{document}"/>
  <p:tag name="IGUANATEXSIZE" val="18"/>
  <p:tag name="IGUANATEXCURSOR" val="225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43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/>
  <p:tag name="IGUANATEXSIZE" val="16"/>
  <p:tag name="IGUANATEXCURSOR" val="19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43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/>
  <p:tag name="IGUANATEXSIZE" val="16"/>
  <p:tag name="IGUANATEXCURSOR" val="19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69"/>
  <p:tag name="ORIGINALWIDTH" val=" 187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Longrightarrow$&#10;&#10;\end{document}"/>
  <p:tag name="IGUANATEXSIZE" val="35"/>
  <p:tag name="IGUANATEXCURSOR" val="198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88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\vev{h_{\mu\nu}(u,\vct{n})}_{\text{1SF}}= &#10;\end{equation*}&#10;&#10;\end{document}"/>
  <p:tag name="IGUANATEXSIZE" val="20"/>
  <p:tag name="IGUANATEXCURSOR" val="201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12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\end{document}"/>
  <p:tag name="IGUANATEXSIZE" val="20"/>
  <p:tag name="IGUANATEXCURSOR" val="189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4"/>
  <p:tag name="ORIGINALWIDTH" val=" 58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\int_\omega \euler^{-\I \omega u}\int_\ell&#10;\end{equation*}&#10;&#10;\end{document}"/>
  <p:tag name="IGUANATEXSIZE" val="20"/>
  <p:tag name="IGUANATEXCURSOR" val="203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"/>
  <p:tag name="ORIGINALWIDTH" val=" 4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ell$&#10;&#10;\end{document}"/>
  <p:tag name="IGUANATEXSIZE" val="20"/>
  <p:tag name="IGUANATEXCURSOR" val="1985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7"/>
  <p:tag name="ORIGINALWIDTH" val=" 38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k=\omega n$&#10;&#10;\end{document}"/>
  <p:tag name="IGUANATEXSIZE" val="20"/>
  <p:tag name="IGUANATEXCURSOR" val="1990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3"/>
  <p:tag name="ORIGINALWIDTH" val=" 65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=\int_\omega \euler^{-\I \omega u}\Bigg{[}&#10;\end{equation*}&#10;&#10;\end{document}"/>
  <p:tag name="IGUANATEXSIZE" val="20"/>
  <p:tag name="IGUANATEXCURSOR" val="203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3"/>
  <p:tag name="ORIGINALWIDTH" val=" 37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\Bigg{]}&#10;\end{equation*}&#10;&#10;\end{document}"/>
  <p:tag name="IGUANATEXSIZE" val="20"/>
  <p:tag name="IGUANATEXCURSOR" val="199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4"/>
  <p:tag name="ORIGINALWIDTH" val=" 22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+\int_\ell&#10;\end{equation*}&#10;&#10;\end{document}"/>
  <p:tag name="IGUANATEXSIZE" val="20"/>
  <p:tag name="IGUANATEXCURSOR" val="199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"/>
  <p:tag name="ORIGINALWIDTH" val=" 4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ell$&#10;&#10;\end{document}"/>
  <p:tag name="IGUANATEXSIZE" val="20"/>
  <p:tag name="IGUANATEXCURSOR" val="1985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7"/>
  <p:tag name="ORIGINALWIDTH" val=" 38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k=\omega n$&#10;&#10;\end{document}"/>
  <p:tag name="IGUANATEXSIZE" val="20"/>
  <p:tag name="IGUANATEXCURSOR" val="1990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7"/>
  <p:tag name="ORIGINALWIDTH" val=" 38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k=\omega n$&#10;&#10;\end{document}"/>
  <p:tag name="IGUANATEXSIZE" val="20"/>
  <p:tag name="IGUANATEXCURSOR" val="1990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9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P$&#10;&#10;\end{document}"/>
  <p:tag name="IGUANATEXSIZE" val="15"/>
  <p:tag name="IGUANATEXCURSOR" val="198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54"/>
  <p:tag name="ORIGINALWIDTH" val=" 4233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rs{{\rho\sigma}}&#10;\def\d{\mathrm{d}}&#10;\def\D{\mathrm{D}}&#10;\def\eps{\epsilon}&#10;\def\mT{\mathcal{T}}&#10;\def\mR{\mathcal{R}}&#10;\def\I{\mathrm{i}}&#10;&#10;&#10;\pagestyle{empty}&#10;\begin{document}&#10;\color{black}&#10;&#10;\begin{align}\label{BHresponsethy}&#10;  \I{\color{black!50!Cyan!100!} W[\mT]}&#10;  &amp;=&#10;    -\I\kappa_D\int_{k_1}&#10;  \mT^{\ab}(k_1)&#10;  \mR_\ab(k_1)&#10;-\frac{\kappa_D^2}{2}&#10;  \int_{k_1,k_2}&#10;  \mT^{\ab}(k_1)&#10;  \mT^{\mn}(k_2)&#10;  \mR_{\ab\mn}(k_1,k_2)&#10;  \nonumber&#10;  \\[0.2cm]&#10;  &amp;\hspace{-.5cm}&#10;  +&#10;  \frac{\I\kappa_D^3}6&#10;  \int_{k_{1},k_2,k_3}&#10;  \mT^{\ab}(k_1)&#10;  \mT^{\mn}(k_2)&#10;  \mT^{\rs}(k_3)&#10;  \mR_{\ab\mn\rs}(k_1,k_2,k_3)&#10;  +&#10;  \cdots\nonumber&#10;\end{align}&#10;&#10;\end{document}"/>
  <p:tag name="IGUANATEXSIZE" val="22"/>
  <p:tag name="IGUANATEXCURSOR" val="547"/>
  <p:tag name="TRANSPARENCY" val="True"/>
  <p:tag name="CHOOSECOLOR" val="False"/>
  <p:tag name="COLORHEX" val="000000"/>
  <p:tag name="LATEXENGINEID" val="0"/>
  <p:tag name="TEMPFOLDER" val="/Users/bohne/Documents/tmp/"/>
  <p:tag name="LATEXFORMHEIGHT" val=" 559"/>
  <p:tag name="LATEXFORMWIDTH" val=" 690"/>
  <p:tag name="LATEXFORMWRAP" val="True"/>
  <p:tag name="BITMAPVECTOR" val="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"/>
  <p:tag name="ORIGINALWIDTH" val=" 63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x$&#10;&#10;\end{document}"/>
  <p:tag name="IGUANATEXSIZE" val="15"/>
  <p:tag name="IGUANATEXCURSOR" val="198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0"/>
  <p:tag name="ORIGINALWIDTH" val=" 5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y$&#10;&#10;\end{document}"/>
  <p:tag name="IGUANATEXSIZE" val="15"/>
  <p:tag name="IGUANATEXCURSOR" val="198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"/>
  <p:tag name="ORIGINALWIDTH" val=" 53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z$&#10;&#10;\end{document}"/>
  <p:tag name="IGUANATEXSIZE" val="15"/>
  <p:tag name="IGUANATEXCURSOR" val="198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"/>
  <p:tag name="ORIGINALWIDTH" val=" 5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theta$&#10;&#10;\end{document}"/>
  <p:tag name="IGUANATEXSIZE" val="15"/>
  <p:tag name="IGUANATEXCURSOR" val="198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7"/>
  <p:tag name="ORIGINALWIDTH" val=" 38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k=\omega n$&#10;&#10;\end{document}"/>
  <p:tag name="IGUANATEXSIZE" val="15"/>
  <p:tag name="IGUANATEXCURSOR" val="198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7"/>
  <p:tag name="ORIGINALWIDTH" val=" 4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b$&#10;&#10;\end{document}"/>
  <p:tag name="IGUANATEXSIZE" val="15"/>
  <p:tag name="IGUANATEXCURSOR" val="198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6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phi$&#10;&#10;\end{document}"/>
  <p:tag name="IGUANATEXSIZE" val="15"/>
  <p:tag name="IGUANATEXCURSOR" val="198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9"/>
  <p:tag name="ORIGINALWIDTH" val=" 1867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\vev{h_{\mu\nu}(x)}_{J=0}=&#10;  -\kappa_D^{-1}&#10;  \frac{\delta W[J]}{\delta\mT^{\mu\nu}(x)}\bigg|_{J=0}\!\!\!\!=\nonumber&#10;  \nonumber&#10;\end{align}&#10;&#10;\end{document}"/>
  <p:tag name="IGUANATEXSIZE" val="16"/>
  <p:tag name="IGUANATEXCURSOR" val="606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9"/>
  <p:tag name="ORIGINALWIDTH" val=" 162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!60!}&#10;&#10;\begin{align}&#10;    \vev{Z^\mu(\tau)}_{J=0}=&#10;  -&#10;  \frac{\delta W[J]}{\delta f_\mu(\tau)}\bigg|_{J=0}\!\!\!\!=&#10;  0\nonumber&#10;  \nonumber&#10;\end{align}&#10;&#10;\end{document}"/>
  <p:tag name="IGUANATEXSIZE" val="16"/>
  <p:tag name="IGUANATEXCURSOR" val="471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511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align*}&#10;  \euler^{\frac{\I}{\hbar} W[\mT,f]}&#10;  =\!&#10;  \int \mathcal{D}[h,Z]\,\euler^{\frac{\I}{\hbar}(S_{\rm BH}[X,g]-\int\d^Dx\,\mT^{\mu\nu}(x)h_{\mu\nu}(x)-\int\d\tau\,f_\mu(\tau)Z^\mu(\tau))} &#10;  \Big|_\text{tree} =   \euler^{\frac{\I}{\hbar} \big({\color{WildStrawberry}S_{\text{BH}}[\vev{\phi}_J]}-  {\color{MidnightBlue}\vev{\phi_A }_{J}J_A} \big)} \nonumber&#10;\end{align*}&#10;&#10;&#10;\end{document}"/>
  <p:tag name="IGUANATEXSIZE" val="20"/>
  <p:tag name="IGUANATEXCURSOR" val="2282"/>
  <p:tag name="TRANSPARENCY" val="True"/>
  <p:tag name="CHOOSECOLOR" val="False"/>
  <p:tag name="COLORHEX" val="000000"/>
  <p:tag name="LATEXENGINEID" val="0"/>
  <p:tag name="TEMPFOLDER" val="/Users/bohne/Documents/tmp/"/>
  <p:tag name="LATEXFORMHEIGHT" val=" 594"/>
  <p:tag name="LATEXFORMWIDTH" val=" 831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8"/>
  <p:tag name="ORIGINALWIDTH" val=" 10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T$&#10;&#10;\end{document}"/>
  <p:tag name="IGUANATEXSIZE" val="20"/>
  <p:tag name="IGUANATEXCURSOR" val="189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3"/>
  <p:tag name="ORIGINALWIDTH" val=" 13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\label{eq:legendre}&#10;  {\color{MidnightBlue}J_A}&#10;\end{equation*}&#10;&#10;&#10;\end{document}"/>
  <p:tag name="IGUANATEXSIZE" val="18"/>
  <p:tag name="IGUANATEXCURSOR" val="205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294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equation}&#10;  {\color{MidnightBlue}&#10;  \int\d^Dx\,\mT^{\mu\nu}(x)\vev{h_{\mu\nu}(x)}_{\{\mT,f\}}&#10;  +&#10;  \int\d\tau\,f_\mu(\tau)\vev{Z^\mu(\tau)}_{\{\mT,f\}}}\nonumber&#10;\end{equation}&#10;\end{document}"/>
  <p:tag name="IGUANATEXSIZE" val="10"/>
  <p:tag name="IGUANATEXCURSOR" val="630"/>
  <p:tag name="TRANSPARENCY" val="True"/>
  <p:tag name="CHOOSECOLOR" val="False"/>
  <p:tag name="COLORHEX" val="000000"/>
  <p:tag name="LATEXENGINEID" val="0"/>
  <p:tag name="TEMPFOLDER" val="/Users/bohne/Documents/tmp/"/>
  <p:tag name="LATEXFORMHEIGHT" val=" 525"/>
  <p:tag name="LATEXFORMWIDTH" val=" 664"/>
  <p:tag name="LATEXFORMWRAP" val="True"/>
  <p:tag name="BITMAPVECTOR" val="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"/>
  <p:tag name="ORIGINALWIDTH" val=" 13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\label{eq:legendre}&#10;  {\color{MidnightBlue}\phi_A}&#10;\end{equation*}&#10;&#10;&#10;\end{document}"/>
  <p:tag name="IGUANATEXSIZE" val="18"/>
  <p:tag name="IGUANATEXCURSOR" val="2055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26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W[J]$&#10;&#10;\end{document}"/>
  <p:tag name="IGUANATEXSIZE" val="18"/>
  <p:tag name="IGUANATEXCURSOR" val="1985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9"/>
  <p:tag name="ORIGINALWIDTH" val=" 2143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\frac{\delta^n&#10;  \I S_\text{BH}[\vev{\phi}_J]&#10;  }{\delta\vev{h_{{\mu_1} {\nu_1}}}_J\delta\vev{h_{\mu_2} {\nu_2}}_J\cdots\delta\vev{h_{{\mu_n} {\nu_n}}}_J}\bigg|_{J=0}=&#10;\end{equation*}&#10;&#10;\end{document}"/>
  <p:tag name="IGUANATEXSIZE" val="20"/>
  <p:tag name="IGUANATEXCURSOR" val="216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58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S_{\mathrm{BH}}[[\vev{\phi}_J]]$&#10;&#10;\end{document}"/>
  <p:tag name="IGUANATEXSIZE" val="18"/>
  <p:tag name="IGUANATEXCURSOR" val="2010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"/>
  <p:tag name="ORIGINALWIDTH" val=" 1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,&#10;  \nonumber&#10;\end{align}&#10;&#10;\end{document}"/>
  <p:tag name="IGUANATEXSIZE" val="16"/>
  <p:tag name="IGUANATEXCURSOR" val="487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13"/>
  <p:tag name="ORIGINALWIDTH" val=" 194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\label{eq:propagatorsEquation}&#10;  \frac{&#10;    \delta^2 &#10;    S_\text{BH}[\vev{\phi}_J]&#10;  }{\delta \vev{\phi_A}_J \delta \vev{\phi_B}_J}&#10;  \frac{&#10;    \delta^2 &#10;    W[J]&#10;    }{\delta J_B \delta J_C}&#10;  \bigg|_{J=0}&#10;  =&#10;  -\delta_{AC}&#10;  \nonumber&#10;\end{align}&#10;&#10;\end{document}"/>
  <p:tag name="IGUANATEXSIZE" val="20"/>
  <p:tag name="IGUANATEXCURSOR" val="542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65"/>
  <p:tag name="ORIGINALWIDTH" val=" 108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} F_i^{(h_i)\mu\nu} = 2k_i^{[\mu}\varepsilon_i^{(h_i)\nu]}\notag&#10;\end{equation}&#10;&#10;\end{document}"/>
  <p:tag name="IGUANATEXSIZE" val="20"/>
  <p:tag name="IGUANATEXCURSOR" val="1905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30"/>
  <p:tag name="ORIGINALWIDTH" val=" 544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def\dd{\delta\!\!\!{}^-\!}&#10;\def\d{\mathrm{d}}&#10;\def\D{\mathrm{D}}&#10;\def\euler{\mathrm{e}}&#10;&#10;&#10;\pagestyle{empty}&#10;\begin{document}&#10;\color{black}&#10;\begin{align*}&#10;&amp;\bra{k_2,h_2}\I \hat T\ket{k_1,h_1}  = \I{\varepsilon}_{1\mu}^{(h_1)}{\varepsilon}_{1\nu}^{(h_1)}\Sigma^{\mn\ab}\bar{\varepsilon}_{2\alpha}^{(h_2)}\bar{\varepsilon}_{2\beta}^{(h_2)}\big\vert_\text{on-shell} \notag&#10;  = 2  \dd[P\!\cdot\! (k_1-k_2)]\,\frac{(P\cdot F_1^{(h_1)}\!\!\cdot F_2^{(h_2)}\!\!\cdot P)^2}{(P\cdot k_1)^3} \mathcal{F}(q_\perp;\eps)\notag\,,&#10;\end{align*}&#10;&#10;\end{document}"/>
  <p:tag name="IGUANATEXSIZE" val="20"/>
  <p:tag name="IGUANATEXCURSOR" val="221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0"/>
  <p:tag name="ORIGINALWIDTH" val=" 217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g_{\mu\nu}=g_{\mu\nu}^{\mathrm{Kerr}}+\frac{m_2}{m_1}h_{\mu\nu}^{(1)}+\left(\frac{m_2}{m_1}\right)^2h_{\mu\nu}^{(2)} +\cdots$&#10;&#10;\end{document}"/>
  <p:tag name="IGUANATEXSIZE" val="16"/>
  <p:tag name="IGUANATEXCURSOR" val="210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28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$W[\mT]$&#10;&#10;\end{document}"/>
  <p:tag name="IGUANATEXSIZE" val="20"/>
  <p:tag name="IGUANATEXCURSOR" val="190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30"/>
  <p:tag name="ORIGINALWIDTH" val=" 266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def\dd{\delta\!\!\!{}^-\!}&#10;\def\d{\mathrm{d}}&#10;\def\D{\mathrm{D}}&#10;\def\euler{\mathrm{e}}&#10;&#10;&#10;\pagestyle{empty}&#10;\begin{document}&#10;\color{black}&#10;\begin{align*}&#10;&amp;&#10;  = \frac{16 \pi \I G}{(4\pi \euler^\mascheroni L^2)^\epsilon}    \dd[P\!\cdot\! (k_1-k_2)]\,\frac{(P\cdot F_1^{(h_1)}\!\!\cdot F_2^{(h_2)}\!\!\cdot P)^2}{(P\cdot k_1)} \notag\,&#10;\end{align*}&#10;&#10;\end{document}"/>
  <p:tag name="IGUANATEXSIZE" val="20"/>
  <p:tag name="IGUANATEXCURSOR" val="2165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5"/>
  <p:tag name="ORIGINALWIDTH" val=" 4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epsilon$&#10;&#10;\end{document}"/>
  <p:tag name="IGUANATEXSIZE" val="20"/>
  <p:tag name="IGUANATEXCURSOR" val="189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4"/>
  <p:tag name="ORIGINALWIDTH" val=" 925"/>
  <p:tag name="OUTPUTTYPE" val="PNG"/>
  <p:tag name="IGUANATEXVERSION" val="162"/>
  <p:tag name="LATEXADDIN" val="\documentclass{article}&#10;\usepackage{amsmath}&#10;\usepackage{nicefrac} &#10;\usepackage{bm}&#10;\usepackage{dsfont}&#10;\usepackage{bbm}&#10;\usepackage{amsfonts}&#10;\usepackage{amssymb}&#10;\usepackage{feynmp-auto}&#10;\usepackage{mathbbol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}&#10;  \hat S=\mathbb{1}+\I \hat T=e^{\I\hat N}\, \notag&#10;\end{equation}&#10;\end{document}"/>
  <p:tag name="IGUANATEXSIZE" val="22"/>
  <p:tag name="IGUANATEXCURSOR" val="201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67"/>
  <p:tag name="ORIGINALWIDTH" val=" 2350"/>
  <p:tag name="OUTPUTTYPE" val="PNG"/>
  <p:tag name="IGUANATEXVERSION" val="162"/>
  <p:tag name="LATEXADDIN" val="\documentclass{article}&#10;\usepackage{amsmath}&#10;\usepackage{nicefrac} &#10;\usepackage{bm}&#10;\usepackage{dsfont}&#10;\usepackage{bbm}&#10;\usepackage{amsfonts}&#10;\usepackage{amssymb}&#10;\usepackage{feynmp-auto}&#10;\usepackage{mathbbol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&#10;\begin{equation}\label{eq:response_magnusian_relation}&#10;\bra{k_2,h_2}\I \hat N\ket{k_1,h_1}=\bra{k_2,h_2}\I \hat T\ket{k_1,h_1}\big|_{\mathrm{1PM}} =\notag&#10;\end{equation}&#10;&#10;&#10;\end{document}"/>
  <p:tag name="IGUANATEXSIZE" val="20"/>
  <p:tag name="IGUANATEXCURSOR" val="210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2654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}\label{Znaive}&#10;  \euler^{\frac\I\hbar {\color{black!50!Cyan!100!}W[\mT]}}&#10;  =&#10;  \int \mathcal{D}[h,Z]\,\euler^{\frac\I\hbar(S_{\rm BH}[X,g]-\int\d^Dx\,\mT^{\mu\nu}h_{\mu\nu})}&#10;  \Big|_\text{tree}&#10; \nonumber&#10;\end{align}&#10;&#10;&#10;\end{document}"/>
  <p:tag name="IGUANATEXSIZE" val="20"/>
  <p:tag name="IGUANATEXCURSOR" val="547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3699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*}\euler^{\frac{\I}{\hbar} {\color{black!50!Cyan!100!}W[\mT^{(1,2)}]}}&#10; =&#10; \int \mathcal{D}[h^{(1,2)},Z^{(1,2)}]&#10;  \,\euler^{\frac{\I}{\hbar} S[Z^{(1)},h^{(1)},\mT^{(1)}]&#10;  -\frac{\I}{\hbar} S[Z^{(2)},h^{(2)},\mT^{(2)}]}\Bigr |_{\text{tree}}&#10;\end{align*}&#10;&#10;&#10;\end{document}"/>
  <p:tag name="IGUANATEXSIZE" val="20"/>
  <p:tag name="IGUANATEXCURSOR" val="601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650"/>
  <p:tag name="ORIGINALWIDTH" val=" 4830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rs{{\rho\sigma}}&#10;\def\d{\mathrm{d}}&#10;\def\D{\mathrm{D}}&#10;\def\eps{\epsilon}&#10;\def\mT{\mathcal{T}}&#10;\def\mR{\mathcal{R}}&#10;\def\I{\mathrm{i}}&#10;&#10;&#10;\pagestyle{empty}&#10;\begin{document}&#10;\color{black}&#10;&#10;\begin{align}\label{BHresponsethy}\I &#10;  {\color{black!50!Cyan!100!}W[\mT^{(\pm)}]}&#10;  &amp;=&#10;  -\I&#10;  \kappa_D&#10;  \int_{k_1}&#10;  \mT^{(-)\ab}(k_1)&#10;  \mR_\ab(k_1)&#10;  -&#10;  \kappa_D^2&#10;  \int_{k_1,k_2}&#10;  \mT^{(+)\ab}(k_1)&#10;  \mT^{(-)\mn}(k_2)&#10;  \mR_{\ab\mn}(k_1,k_2)&#10;  \nonumber&#10;  \\&#10;  &amp;\hspace{-.6cm}&#10;  +&#10;  \frac{\I}2&#10;  \kappa_D^3&#10;  \int_{k_{1},k_2,k_3}&#10;  \mT^{(+)\ab}(k_1)&#10;  \mT^{(+)\mn}(k_2)&#10;  \mT^{(-)\rs}(k_3)&#10;  \mR_{\ab\mn\rs}(k_1,k_2,k_3)&#10;  +&#10;  \dots\nonumber&#10;\end{align}&#10;&#10;\end{document}"/>
  <p:tag name="IGUANATEXSIZE" val="22"/>
  <p:tag name="IGUANATEXCURSOR" val="510"/>
  <p:tag name="TRANSPARENCY" val="True"/>
  <p:tag name="CHOOSECOLOR" val="False"/>
  <p:tag name="COLORHEX" val="000000"/>
  <p:tag name="LATEXENGINEID" val="0"/>
  <p:tag name="TEMPFOLDER" val="/Users/bohne/Documents/tmp/"/>
  <p:tag name="LATEXFORMHEIGHT" val=" 559"/>
  <p:tag name="LATEXFORMWIDTH" val=" 690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9"/>
  <p:tag name="ORIGINALWIDTH" val=" 24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T^{(+)}$&#10;&#10;\end{document}"/>
  <p:tag name="IGUANATEXSIZE" val="20"/>
  <p:tag name="IGUANATEXCURSOR" val="189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9"/>
  <p:tag name="ORIGINALWIDTH" val=" 24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T^{(-)}$&#10;&#10;\end{document}"/>
  <p:tag name="IGUANATEXSIZE" val="20"/>
  <p:tag name="IGUANATEXCURSOR" val="189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4"/>
  <p:tag name="ORIGINALWIDTH" val=" 103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athcal{F}^{(\pm)}\sim \mathcal{F}^{(1)}\pm \mathcal{F}^{(2)}$ &#10;&#10;\end{document}"/>
  <p:tag name="IGUANATEXSIZE" val="18"/>
  <p:tag name="IGUANATEXCURSOR" val="195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6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(+)$&#10;&#10;\end{document}"/>
  <p:tag name="IGUANATEXSIZE" val="18"/>
  <p:tag name="IGUANATEXCURSOR" val="189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6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(-)$&#10;&#10;\end{document}"/>
  <p:tag name="IGUANATEXSIZE" val="18"/>
  <p:tag name="IGUANATEXCURSOR" val="189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1"/>
  <p:tag name="ORIGINALWIDTH" val=" 44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$W[\mT^{(\pm)}]$&#10;&#10;\end{document}"/>
  <p:tag name="IGUANATEXSIZE" val="20"/>
  <p:tag name="IGUANATEXCURSOR" val="190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4"/>
  <p:tag name="ORIGINALWIDTH" val=" 74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red}&#10;$v^2\sim \frac{GM}{r}\ll1$&#10;&#10;\end{document}"/>
  <p:tag name="IGUANATEXSIZE" val="18"/>
  <p:tag name="IGUANATEXCURSOR" val="200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9"/>
  <p:tag name="ORIGINALWIDTH" val=" 24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T^{(+)}$&#10;&#10;\end{document}"/>
  <p:tag name="IGUANATEXSIZE" val="20"/>
  <p:tag name="IGUANATEXCURSOR" val="189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9"/>
  <p:tag name="ORIGINALWIDTH" val=" 24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T^{(-)}$&#10;&#10;\end{document}"/>
  <p:tag name="IGUANATEXSIZE" val="20"/>
  <p:tag name="IGUANATEXCURSOR" val="189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6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(+)$&#10;&#10;\end{document}"/>
  <p:tag name="IGUANATEXSIZE" val="18"/>
  <p:tag name="IGUANATEXCURSOR" val="189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6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(-)$&#10;&#10;\end{document}"/>
  <p:tag name="IGUANATEXSIZE" val="18"/>
  <p:tag name="IGUANATEXCURSOR" val="189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18"/>
  <p:tag name="ORIGINALWIDTH" val=" 4980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rs{{\rho\sigma}}&#10;\def\d{\mathrm{d}}&#10;\def\D{\mathrm{D}}&#10;\def\eps{\epsilon}&#10;\def\mT{\mathcal{T}}&#10;\def\mR{\mathcal{R}}&#10;\def\I{\mathrm{i}}&#10;&#10;&#10;\pagestyle{empty}&#10;\begin{document}&#10;\color{black}&#10;&#10;\begin{align}\label{BHresponsethy}&#10;  {\color{black!50!Cyan!100!}W[\mT^{(\pm)}]}&#10;  &amp;=&#10;    -\I \kappa_D \int_{k_1}&#10;  \qquad  \qquad \quad&#10;-\, \kappa_D^2&#10;  \int_{k_1,k_2}&#10;  \qquad  \qquad \qquad  &#10;  +\,&#10;  \frac{\I \kappa_D^3}2\int_{k_1,k_2,k_3}&#10;  \qquad  \qquad \qquad &#10;  +\,&#10;  \cdots\nonumber&#10;\end{align}&#10;&#10;\end{document}"/>
  <p:tag name="IGUANATEXSIZE" val="22"/>
  <p:tag name="IGUANATEXCURSOR" val="557"/>
  <p:tag name="TRANSPARENCY" val="True"/>
  <p:tag name="CHOOSECOLOR" val="False"/>
  <p:tag name="COLORHEX" val="000000"/>
  <p:tag name="LATEXENGINEID" val="0"/>
  <p:tag name="TEMPFOLDER" val="/Users/bohne/Documents/tmp/"/>
  <p:tag name="LATEXFORMHEIGHT" val=" 559"/>
  <p:tag name="LATEXFORMWIDTH" val=" 690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4"/>
  <p:tag name="ORIGINALWIDTH" val=" 103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mathcal{F}^{(\pm)}\sim \mathcal{F}^{(1)}\pm \mathcal{F}^{(2)}$ &#10;&#10;\end{document}"/>
  <p:tag name="IGUANATEXSIZE" val="18"/>
  <p:tag name="IGUANATEXCURSOR" val="195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3699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*}\euler^{\frac{\I}{\hbar} {\color{black!50!Cyan!100!}W[\mT^{(1,2)}]}}&#10; =&#10; \int \mathcal{D}[h^{(1,2)},Z^{(1,2)}]&#10;  \,\euler^{\frac{\I}{\hbar} S[Z^{(1)},h^{(1)},\mT^{(1)}]&#10;  -\frac{\I}{\hbar} S[Z^{(2)},h^{(2)},\mT^{(2)}]}\Bigr |_{\text{tree}}&#10;\end{align*}&#10;&#10;&#10;\end{document}"/>
  <p:tag name="IGUANATEXSIZE" val="20"/>
  <p:tag name="IGUANATEXCURSOR" val="601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1"/>
  <p:tag name="ORIGINALWIDTH" val=" 44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!50!Cyan!100!}&#10;$W[\mT^{(\pm)}]$&#10;&#10;\end{document}"/>
  <p:tag name="IGUANATEXSIZE" val="20"/>
  <p:tag name="IGUANATEXCURSOR" val="190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9"/>
  <p:tag name="ORIGINALWIDTH" val=" 147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\mathcal{R}{\mu\nu}=&#10;  -\kappa_D^{-1}&#10;  \frac{\delta W[J]}{\delta\mT^{\mu\nu}(x)}\bigg|_{J=0}\!\!\!\!=\nonumber&#10;  \nonumber&#10;\end{align}&#10;&#10;\end{document}"/>
  <p:tag name="IGUANATEXSIZE" val="16"/>
  <p:tag name="IGUANATEXCURSOR" val="500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"/>
  <p:tag name="ORIGINALWIDTH" val=" 1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,&#10;  \nonumber&#10;\end{align}&#10;&#10;\end{document}"/>
  <p:tag name="IGUANATEXSIZE" val="16"/>
  <p:tag name="IGUANATEXCURSOR" val="487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4"/>
  <p:tag name="ORIGINALWIDTH" val=" 74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red}&#10;$v^2\sim \frac{GM}{r}\ll1$&#10;&#10;\end{document}"/>
  <p:tag name="IGUANATEXSIZE" val="18"/>
  <p:tag name="IGUANATEXCURSOR" val="200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2654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}\label{Znaive}&#10;  \euler^{\frac\I\hbar {\color{black!50!Cyan!100!}W[\mT]}}&#10;  =&#10;  \int \mathcal{D}[h,Z]\,\euler^{\frac\I\hbar(S_{\rm BH}[X,g]-\int\d^Dx\,\mT^{\mu\nu}h_{\mu\nu})}&#10;  \Big|_\text{tree}&#10; \nonumber&#10;\end{align}&#10;&#10;&#10;\end{document}"/>
  <p:tag name="IGUANATEXSIZE" val="20"/>
  <p:tag name="IGUANATEXCURSOR" val="547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76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=\vev{h_{\mu\nu}(x)}_{J=0}\nonumber&#10;  \nonumber&#10;\end{align}&#10;&#10;\end{document}"/>
  <p:tag name="IGUANATEXSIZE" val="16"/>
  <p:tag name="IGUANATEXCURSOR" val="515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9"/>
  <p:tag name="ORIGINALWIDTH" val=" 147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\mathcal{R}{\mu\nu}=&#10;  -\kappa_D^{-1}&#10;  \frac{\delta W[J]}{\delta\mT^{\mu\nu}(x)}\bigg|_{J=0}\!\!\!\!=\nonumber&#10;  \nonumber&#10;\end{align}&#10;&#10;\end{document}"/>
  <p:tag name="IGUANATEXSIZE" val="16"/>
  <p:tag name="IGUANATEXCURSOR" val="500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"/>
  <p:tag name="ORIGINALWIDTH" val=" 1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,&#10;  \nonumber&#10;\end{align}&#10;&#10;\end{document}"/>
  <p:tag name="IGUANATEXSIZE" val="16"/>
  <p:tag name="IGUANATEXCURSOR" val="487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2654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}\label{Znaive}&#10;  \euler^{\frac\I\hbar {\color{black!50!Cyan!100!}W[\mT]}}&#10;  =&#10;  \int \mathcal{D}[h,Z]\,\euler^{\frac\I\hbar(S_{\rm BH}[X,g]-\int\d^Dx\,\mT^{\mu\nu}h_{\mu\nu})}&#10;  \Big|_\text{tree}&#10; \nonumber&#10;\end{align}&#10;&#10;&#10;\end{document}"/>
  <p:tag name="IGUANATEXSIZE" val="20"/>
  <p:tag name="IGUANATEXCURSOR" val="547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76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=\vev{h_{\mu\nu}(x)}_{J=0}\nonumber&#10;  \nonumber&#10;\end{align}&#10;&#10;\end{document}"/>
  <p:tag name="IGUANATEXSIZE" val="16"/>
  <p:tag name="IGUANATEXCURSOR" val="515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9"/>
  <p:tag name="ORIGINALWIDTH" val=" 1474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\mathcal{R}{\mu\nu}=&#10;  -\kappa_D^{-1}&#10;  \frac{\delta W[J]}{\delta\mT^{\mu\nu}(x)}\bigg|_{J=0}\!\!\!\!=\nonumber&#10;  \nonumber&#10;\end{align}&#10;&#10;\end{document}"/>
  <p:tag name="IGUANATEXSIZE" val="16"/>
  <p:tag name="IGUANATEXCURSOR" val="500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"/>
  <p:tag name="ORIGINALWIDTH" val=" 1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,&#10;  \nonumber&#10;\end{align}&#10;&#10;\end{document}"/>
  <p:tag name="IGUANATEXSIZE" val="16"/>
  <p:tag name="IGUANATEXCURSOR" val="487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2654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newcommand{\bg}{\bar g}&#10;\newcommand{\bx}{\bar x}&#10;\newcommand{\I}{\mathrm{i}}&#10;\newcommand{\euler}{\mathrm{e}}&#10;&#10;&#10;\pagestyle{empty}&#10;\begin{document}&#10;\color{black}&#10;\begin{align}\label{Znaive}&#10;  \euler^{\frac\I\hbar {\color{black!50!Cyan!100!}W[\mT]}}&#10;  =&#10;  \int \mathcal{D}[h,Z]\,\euler^{\frac\I\hbar(S_{\rm BH}[X,g]-\int\d^Dx\,\mT^{\mu\nu}h_{\mu\nu})}&#10;  \Big|_\text{tree}&#10; \nonumber&#10;\end{align}&#10;&#10;&#10;\end{document}"/>
  <p:tag name="IGUANATEXSIZE" val="20"/>
  <p:tag name="IGUANATEXCURSOR" val="547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76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   =\vev{h_{\mu\nu}(x)}_{J=0}\nonumber&#10;  \nonumber&#10;\end{align}&#10;&#10;\end{document}"/>
  <p:tag name="IGUANATEXSIZE" val="16"/>
  <p:tag name="IGUANATEXCURSOR" val="515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4"/>
  <p:tag name="ORIGINALWIDTH" val=" 443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red}&#10;$\frac{GM}{r}\ll1$&#10;&#10;\end{document}"/>
  <p:tag name="IGUANATEXSIZE" val="18"/>
  <p:tag name="IGUANATEXCURSOR" val="197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602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= {\color{Cerulean!60!CadetBlue!100!} S_{\mathrm{kin}}[x]}&#10;  -&#10;  \frac 12 {\color{NavyBlue}\vct{m}}\kappa_D&#10;  \int \d\tau_1\,&#10;   \qquad\qquad\qquad+&#10;  \frac{\I}8 {\color{NavyBlue}\vct{m}^2}\kappa_D^2&#10;  \int \d\tau_1\d\tau_2\,\qquad\qquad\qquad\qquad\quad&#10;  +\frac{1}{48}{\color{NavyBlue}\vct{m}^3}\kappa_D^3\int\d\tau_1\d\tau_2\d\tau_3\quad&#10;  \cdots&#10;  \nn&#10;\end{align}&#10;&#10;\end{document}"/>
  <p:tag name="IGUANATEXSIZE" val="18"/>
  <p:tag name="IGUANATEXCURSOR" val="1960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2"/>
  <p:tag name="ORIGINALWIDTH" val=" 17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Cerulean!70!NavyBlue!100!}&#10;$g_{\mu\nu}$&#10;&#10;\end{document}"/>
  <p:tag name="IGUANATEXSIZE" val="20"/>
  <p:tag name="IGUANATEXCURSOR" val="197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2389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&#10;&#10;\pagestyle{empty}&#10;\begin{document}&#10;\color{Cerulean!60!CadetBlue!100!}&#10;\begin{align}&#10;  \mT^{\mu\nu}_{\mathrm{sec}}(x)&#10;  =&#10;  \frac{m}{2}\int\mathrm{d}\tau  \,\delta^{(D)}(x-x(\tau))\dot{x}^\mu(\tau) \dot{x}^\nu(\tau)\nonumber&#10;\end{align}&#10;&#10;&#10;\end{document}"/>
  <p:tag name="IGUANATEXSIZE" val="20"/>
  <p:tag name="IGUANATEXCURSOR" val="450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18"/>
  <p:tag name="ORIGINALWIDTH" val=" 4980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rs{{\rho\sigma}}&#10;\def\d{\mathrm{d}}&#10;\def\D{\mathrm{D}}&#10;\def\eps{\epsilon}&#10;\def\mT{\mathcal{T}}&#10;\def\mR{\mathcal{R}}&#10;\def\I{\mathrm{i}}&#10;&#10;&#10;\pagestyle{empty}&#10;\begin{document}&#10;\color{black}&#10;&#10;\begin{align}\label{BHresponsethy}&#10;  {\color{black!50!Cyan!100!}W[\mT^{(\pm)}]}&#10;  &amp;=&#10;    -\I \kappa_D \int_{k_1}&#10;  \qquad  \qquad \quad&#10;-\, \kappa_D^2&#10;  \int_{k_1,k_2}&#10;  \qquad  \qquad \qquad  &#10;  +\,&#10;  \frac{\I \kappa_D^3}2\int_{k_1,k_2,k_3}&#10;  \qquad  \qquad \qquad &#10;  +\,&#10;  \cdots\nonumber&#10;\end{align}&#10;&#10;\end{document}"/>
  <p:tag name="IGUANATEXSIZE" val="22"/>
  <p:tag name="IGUANATEXCURSOR" val="557"/>
  <p:tag name="TRANSPARENCY" val="True"/>
  <p:tag name="CHOOSECOLOR" val="False"/>
  <p:tag name="COLORHEX" val="000000"/>
  <p:tag name="LATEXENGINEID" val="0"/>
  <p:tag name="TEMPFOLDER" val="/Users/bohne/Documents/tmp/"/>
  <p:tag name="LATEXFORMHEIGHT" val=" 559"/>
  <p:tag name="LATEXFORMWIDTH" val=" 690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66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S_{\mathrm{BHR}}[x]={\color{Cerulean!60!CadetBlue!100!} S_{\mathrm{kin}}[x]}+{\color{black!50!Cyan!100!}W}[{\color{Cerulean!60!CadetBlue!100!}\mathcal{T}_{\mathrm{sec}}(x)}]&#10;\end{equation*}&#10;&#10;\end{document}"/>
  <p:tag name="IGUANATEXSIZE" val="18"/>
  <p:tag name="IGUANATEXCURSOR" val="213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54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&amp;&#10;  \dot x(\tau_1)&#10;  \dot x(\tau_1)&#10;  \nn&#10;\end{align}&#10;&#10;\end{document}"/>
  <p:tag name="IGUANATEXSIZE" val="14"/>
  <p:tag name="IGUANATEXCURSOR" val="195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54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&amp;&#10;  \dot x(\tau_1)&#10;  \dot x(\tau_1)&#10;  \nn&#10;\end{align}&#10;&#10;\end{document}"/>
  <p:tag name="IGUANATEXSIZE" val="14"/>
  <p:tag name="IGUANATEXCURSOR" val="195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54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&amp;&#10;  \dot x(\tau_2)&#10;  \dot x(\tau_2)&#10;  \nn&#10;\end{align}&#10;&#10;\end{document}"/>
  <p:tag name="IGUANATEXSIZE" val="14"/>
  <p:tag name="IGUANATEXCURSOR" val="194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28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black}&#10;\begin{align}\label{eq:backgroundSFexpansion}&#10;{\color{Cerulean!60!CadetBlue!100!}&#10;  \bar x^\mu(\tau)}&#10; \nonumber&#10;\end{align}&#10;&#10;\end{document}"/>
  <p:tag name="IGUANATEXSIZE" val="18"/>
  <p:tag name="IGUANATEXCURSOR" val="204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2"/>
  <p:tag name="ORIGINALWIDTH" val=" 17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Cerulean!70!NavyBlue!100!}&#10;$g_{\mu\nu}$&#10;&#10;\end{document}"/>
  <p:tag name="IGUANATEXSIZE" val="20"/>
  <p:tag name="IGUANATEXCURSOR" val="197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4"/>
  <p:tag name="ORIGINALWIDTH" val=" 39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red}&#10;$\frac{m_2}{m_1}\ll1$&#10;&#10;\end{document}"/>
  <p:tag name="IGUANATEXSIZE" val="18"/>
  <p:tag name="IGUANATEXCURSOR" val="199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2389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&#10;&#10;\pagestyle{empty}&#10;\begin{document}&#10;\color{Cerulean!60!CadetBlue!100!}&#10;\begin{align}&#10;  \mT^{\mu\nu}_{\mathrm{sec}}(x)&#10;  =&#10;  \frac{m}{2}\int\mathrm{d}\tau  \,\delta^{(D)}(x-x(\tau))\dot{x}^\mu(\tau) \dot{x}^\nu(\tau)\nonumber&#10;\end{align}&#10;&#10;&#10;\end{document}"/>
  <p:tag name="IGUANATEXSIZE" val="20"/>
  <p:tag name="IGUANATEXCURSOR" val="450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674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= S_{\mathrm{kin}}[x]&#10;  -&#10;  \frac 12 {\color{NavyBlue}\vct{m}}\kappa_D&#10;  \int \d\tau\,&#10;  \dot x^\alpha(\tau)&#10;  \dot x^\beta(\tau)&#10;  h_\ab(x(\tau))+&#10;  \frac{\I}8 {\color{NavyBlue}\vct{m}^2}\kappa_D^2&#10;  \int \d\tau_1\d\tau_2\,&#10;  \dot x^\an{1}(\tau_1)&#10;  \dot x^\bn{1}(\tau_1)&#10;  \dot x^\an{2}(\tau_2)&#10;  \dot x^\bn{2}(\tau_2)&#10;  \mR_{\abn{1}\abn{2}}(x(\tau_1),x(\tau_2))&#10;  +&#10;  \cdots&#10;  \nn&#10;\end{align}&#10;&#10;\end{document}"/>
  <p:tag name="IGUANATEXSIZE" val="18"/>
  <p:tag name="IGUANATEXCURSOR" val="1945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18"/>
  <p:tag name="ORIGINALWIDTH" val=" 4980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rs{{\rho\sigma}}&#10;\def\d{\mathrm{d}}&#10;\def\D{\mathrm{D}}&#10;\def\eps{\epsilon}&#10;\def\mT{\mathcal{T}}&#10;\def\mR{\mathcal{R}}&#10;\def\I{\mathrm{i}}&#10;&#10;&#10;\pagestyle{empty}&#10;\begin{document}&#10;\color{black}&#10;&#10;\begin{align}\label{BHresponsethy}&#10;  {\color{black!50!Cyan!100!}W[\mT^{(\pm)}]}&#10;  &amp;=&#10;    -\I \kappa_D \int_{k_1}&#10;  \qquad  \qquad \quad&#10;-\, \kappa_D^2&#10;  \int_{k_1,k_2}&#10;  \qquad  \qquad \qquad  &#10;  +\,&#10;  \frac{\I \kappa_D^3}2\int_{k_1,k_2,k_3}&#10;  \qquad  \qquad \qquad &#10;  +\,&#10;  \cdots\nonumber&#10;\end{align}&#10;&#10;\end{document}"/>
  <p:tag name="IGUANATEXSIZE" val="22"/>
  <p:tag name="IGUANATEXCURSOR" val="557"/>
  <p:tag name="TRANSPARENCY" val="True"/>
  <p:tag name="CHOOSECOLOR" val="False"/>
  <p:tag name="COLORHEX" val="000000"/>
  <p:tag name="LATEXENGINEID" val="0"/>
  <p:tag name="TEMPFOLDER" val="/Users/bohne/Documents/tmp/"/>
  <p:tag name="LATEXFORMHEIGHT" val=" 559"/>
  <p:tag name="LATEXFORMWIDTH" val=" 690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66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\begin{equation*}&#10;S_{\mathrm{BHR}}[x]={\color{Cerulean!60!CadetBlue!100!} S_{\mathrm{kin}}[x]}+{\color{black!50!Cyan!100!}W}[{\color{Cerulean!60!CadetBlue!100!}\mathcal{T}_{\mathrm{sec}}(x)}]&#10;\end{equation*}&#10;&#10;\end{document}"/>
  <p:tag name="IGUANATEXSIZE" val="18"/>
  <p:tag name="IGUANATEXCURSOR" val="213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"/>
  <p:tag name="ORIGINALWIDTH" val=" 21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/>
  <p:tag name="IGUANATEXSIZE" val="16"/>
  <p:tag name="IGUANATEXCURSOR" val="192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"/>
  <p:tag name="ORIGINALWIDTH" val=" 21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/>
  <p:tag name="IGUANATEXSIZE" val="16"/>
  <p:tag name="IGUANATEXCURSOR" val="192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"/>
  <p:tag name="ORIGINALWIDTH" val=" 21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/>
  <p:tag name="IGUANATEXSIZE" val="16"/>
  <p:tag name="IGUANATEXCURSOR" val="192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"/>
  <p:tag name="ORIGINALWIDTH" val=" 21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/>
  <p:tag name="IGUANATEXSIZE" val="16"/>
  <p:tag name="IGUANATEXCURSOR" val="192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"/>
  <p:tag name="ORIGINALWIDTH" val=" 21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/>
  <p:tag name="IGUANATEXSIZE" val="16"/>
  <p:tag name="IGUANATEXCURSOR" val="192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"/>
  <p:tag name="ORIGINALWIDTH" val=" 21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sim\!{\color{NavyBlue}m}\nn&#10;\end{align}&#10;&#10;\end{document}"/>
  <p:tag name="IGUANATEXSIZE" val="16"/>
  <p:tag name="IGUANATEXCURSOR" val="192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7"/>
  <p:tag name="ORIGINALWIDTH" val=" 1353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black}&#10;$\chi=G \chi_{(1)} + G^2 \chi_{(2)} +\cdots$&#10;&#10;\end{document}"/>
  <p:tag name="IGUANATEXSIZE" val="18"/>
  <p:tag name="IGUANATEXCURSOR" val="1980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20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black}&#10;\begin{align}\label{eq:backgroundSFexpansion}&#10;  x^\mu(\tau)&#10;  =&#10;{\color{Cerulean!60!CadetBlue!100!}&#10;  \bar x^\mu(\tau)}&#10;  +&#10;{\color{Bittersweet}&#10;  \cz^\mu(\tau)}&#10;  \, \nonumber&#10;\end{align}&#10;&#10;\end{document}"/>
  <p:tag name="IGUANATEXSIZE" val="18"/>
  <p:tag name="IGUANATEXCURSOR" val="20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9"/>
  <p:tag name="ORIGINALWIDTH" val=" 246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\DeclareMathAlphabet{\mathsfit}{OT1}{cmss}{m}{sl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newcommand{\cz}{\mathsfit{z}}&#10;&#10;\pagestyle{empty}&#10;\begin{document}&#10;\color{black}&#10;\begin{align*}&#10;  =&#10;  -\I\kappa_D\frac{&#10;    \delta^n\mT^\mn_{\rm sec}(k)&#10;    }{&#10;    \delta x^\an{1}(\omega_1)&#10;    \delta x^\an{2}(\omega_2)&#10;    \dots&#10;    \delta x^\an{n}(\omega_n)&#10;  }&#10;  \bigg|_{x^\mu\to\bar x^\mu}&#10;  \,&#10;\end{align*}&#10;&#10;\end{document}"/>
  <p:tag name="IGUANATEXSIZE" val="18"/>
  <p:tag name="IGUANATEXCURSOR" val="220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5"/>
  <p:tag name="ORIGINALWIDTH" val=" 338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&#10;  = {\color{Cerulean!60!CadetBlue!100!} S_{\mathrm{kin}}[x]}&#10;  +&#10;   \qquad\qquad+&#10;  \frac{1}2 \qquad\qquad\qquad&#10;  +\frac{1}{3!} \qquad\qquad\qquad+&#10;  \cdots&#10;  \nn&#10;\end{align}&#10;&#10;\end{document}"/>
  <p:tag name="IGUANATEXSIZE" val="18"/>
  <p:tag name="IGUANATEXCURSOR" val="193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"/>
  <p:tag name="ORIGINALWIDTH" val=" 10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\end{document}"/>
  <p:tag name="IGUANATEXSIZE" val="18"/>
  <p:tag name="IGUANATEXCURSOR" val="190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12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&#10;\end{document}"/>
  <p:tag name="IGUANATEXSIZE" val="20"/>
  <p:tag name="IGUANATEXCURSOR" val="191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37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Cerulean!60!CadetBlue!100!}&#10;$\vev{\cz^\rho(\omega)}$&#10;&#10;&#10;\end{document}"/>
  <p:tag name="IGUANATEXSIZE" val="16"/>
  <p:tag name="IGUANATEXCURSOR" val="2010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"/>
  <p:tag name="ORIGINALWIDTH" val=" 430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Plum}&#10;$\vev{h_{\mn}(k)}$&#10;&#10;\end{document}"/>
  <p:tag name="IGUANATEXSIZE" val="16"/>
  <p:tag name="IGUANATEXCURSOR" val="1988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6"/>
  <p:tag name="ORIGINALWIDTH" val=" 10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\end{document}"/>
  <p:tag name="IGUANATEXSIZE" val="18"/>
  <p:tag name="IGUANATEXCURSOR" val="190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12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&#10;\end{document}"/>
  <p:tag name="IGUANATEXSIZE" val="20"/>
  <p:tag name="IGUANATEXCURSOR" val="191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442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\begin{equation}&#10;  S = -\frac{1}{2}\int\d\tau\,\Big(e^{-1}\,g_{\mu\nu}(X)\dot{X}^\mu \dot{X}^\nu + eM^2\Big)\quad \xrightarrow{M\rightarrow 0,\, e^{-1}\rightarrow E}-\frac{E}{2}\int\d\tau\,\,g_{\mu\nu}(X) \dot{X}^\mu \dot{X}^\nu\nonumber &#10;\end{equation}&#10;&#10;&#10;\end{document}"/>
  <p:tag name="IGUANATEXSIZE" val="20"/>
  <p:tag name="IGUANATEXCURSOR" val="693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1"/>
  <p:tag name="ORIGINALWIDTH" val=" 3124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&#10;&#10;\pagestyle{empty}&#10;\begin{document}&#10;\color{black}&#10;\begin{align} \label{monoBHS}&#10;  S_{\rm BH}[X,g]&#10;  =&#10;  &amp;-&#10;  \frac{M}{2}\int\d\tau\,g_\mn(X) \dot X^\mu \dot X^\nu &#10;  -&#10;  \int \d^D x\,&#10;    \frac{2}{\kappa_{D}^{2}}\sqrt{|g|} R\nonumber&#10;\end{align}&#10;\end{document}"/>
  <p:tag name="IGUANATEXSIZE" val="20"/>
  <p:tag name="IGUANATEXCURSOR" val="572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12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white}&#10;$M$&#10;&#10;\end{document}"/>
  <p:tag name="IGUANATEXSIZE" val="20"/>
  <p:tag name="IGUANATEXCURSOR" val="189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9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E$&#10;&#10;\end{document}"/>
  <p:tag name="IGUANATEXSIZE" val="18"/>
  <p:tag name="IGUANATEXCURSOR" val="189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9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E$&#10;&#10;\end{document}"/>
  <p:tag name="IGUANATEXSIZE" val="18"/>
  <p:tag name="IGUANATEXCURSOR" val="189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4"/>
  <p:tag name="ORIGINALWIDTH" val=" 2124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&#10;\pagestyle{empty}&#10;\begin{document}&#10;\color{black}&#10;\begin{align*}&#10;    X^{\mu}(\tau) &amp;= B^{\mu} + \frac{P^{\mu}}{E} \tau + {\color{violet}Z^{\mu}(\tau)},\quad P^2 =0&#10;\end{align*}&#10;&#10;\end{document}"/>
  <p:tag name="IGUANATEXSIZE" val="18"/>
  <p:tag name="IGUANATEXCURSOR" val="344"/>
  <p:tag name="TRANSPARENCY" val="True"/>
  <p:tag name="CHOOSECOLOR" val="False"/>
  <p:tag name="COLORHEX" val="000000"/>
  <p:tag name="LATEXENGINEID" val="0"/>
  <p:tag name="TEMPFOLDER" val="/Users/bohne/Documents/tmp/"/>
  <p:tag name="LATEXFORMHEIGHT" val=" 473"/>
  <p:tag name="LATEXFORMWIDTH" val=" 702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39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delta(P\cdot x)$&#10;&#10;\end{document}"/>
  <p:tag name="IGUANATEXSIZE" val="20"/>
  <p:tag name="IGUANATEXCURSOR" val="189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"/>
  <p:tag name="ORIGINALWIDTH" val=" 442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\begin{equation}&#10;  S = -\frac{1}{2}\int\d\tau\,\Big(e^{-1}\,g_{\mu\nu}(X)\dot{X}^\mu \dot{X}^\nu + eM^2\Big)\quad \xrightarrow{M\rightarrow 0,\, e^{-1}\rightarrow E}-\frac{E}{2}\int\d\tau\,\,g_{\mu\nu}(X) \dot{X}^\mu \dot{X}^\nu\nonumber &#10;\end{equation}&#10;&#10;&#10;\end{document}"/>
  <p:tag name="IGUANATEXSIZE" val="20"/>
  <p:tag name="IGUANATEXCURSOR" val="693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9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white}&#10;$E$&#10;&#10;\end{document}"/>
  <p:tag name="IGUANATEXSIZE" val="20"/>
  <p:tag name="IGUANATEXCURSOR" val="199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6"/>
  <p:tag name="ORIGINALWIDTH" val=" 92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ell_1$&#10;&#10;\end{document}"/>
  <p:tag name="IGUANATEXSIZE" val="20"/>
  <p:tag name="IGUANATEXCURSOR" val="189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3"/>
  <p:tag name="ORIGINALWIDTH" val=" 4259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&#10;\begin{align}\label{ASG2}&#10;    = \int_{\ell_1}\frac{\dd(P\cdot\ell_1)\dd(P\cdot\ell_2)P^{\mu_{1}}P^{\nu_{1}}P^{\mu_{2}}P^{\nu_{2}}\Omega_{\mu_1\nu_1\mu_2\nu_2;\mu\nu}(\ell_1,\ell_2)}{\ell_1^2\ell_2^2}\sim P^2,P\!\cdot\!\ell_1 , P\!\cdot \!\ell_2=0\, \notag&#10;\end{align}&#10;&#10;\end{document}"/>
  <p:tag name="IGUANATEXSIZE" val="18"/>
  <p:tag name="IGUANATEXCURSOR" val="210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3"/>
  <p:tag name="ORIGINALWIDTH" val=" 251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equation}&#10;\sim \int \d^D {\ell_1}\frac{\delta(\ell_1^{-}) }{\ell_{1}^2} = \Bigg(\!\int\frac{\d\ell_1^+}{2}\Bigg)\int \d^{D-2}{\belln{1}}\frac1{\belln{1}^2}\, \notag&#10;\end{equation}&#10;&#10;\end{document}"/>
  <p:tag name="IGUANATEXSIZE" val="18"/>
  <p:tag name="IGUANATEXCURSOR" val="2021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529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&#10;\pagestyle{empty}&#10;\begin{document}&#10;\color{black}&#10;\begin{align*}&#10;    X^{\mu}(\tau) &amp;= B^{\mu} + V^{\mu} \tau + {\color{violet}Z^{\mu}(\tau)}&#10;\end{align*}&#10;&#10;\end{document}"/>
  <p:tag name="IGUANATEXSIZE" val="18"/>
  <p:tag name="IGUANATEXCURSOR" val="306"/>
  <p:tag name="TRANSPARENCY" val="True"/>
  <p:tag name="CHOOSECOLOR" val="False"/>
  <p:tag name="COLORHEX" val="000000"/>
  <p:tag name="LATEXENGINEID" val="0"/>
  <p:tag name="TEMPFOLDER" val="/Users/bohne/Documents/tmp/"/>
  <p:tag name="LATEXFORMHEIGHT" val=" 473"/>
  <p:tag name="LATEXFORMWIDTH" val=" 702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9"/>
  <p:tag name="ORIGINALWIDTH" val=" 126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CadetBlue}&#10;\begin{align*}&#10; \ell^{\mu} = \frac{\ell^+e^{\mu} + \ell^-{\bar e}^{\mu}}{2} + \bperp{\ell}^{\mu}&#10;\end{align*}&#10;\end{document}"/>
  <p:tag name="IGUANATEXSIZE" val="16"/>
  <p:tag name="IGUANATEXCURSOR" val="1982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43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NavyBlue}&#10;$&#10;\sim P^\mu P^\nu&#10;$&#10;\end{document}"/>
  <p:tag name="IGUANATEXSIZE" val="16"/>
  <p:tag name="IGUANATEXCURSOR" val="1907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6"/>
  <p:tag name="ORIGINALWIDTH" val=" 9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ell_2$&#10;&#10;\end{document}"/>
  <p:tag name="IGUANATEXSIZE" val="20"/>
  <p:tag name="IGUANATEXCURSOR" val="1896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4"/>
  <p:tag name="ORIGINALWIDTH" val=" 1626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&#10;&#10;\pagestyle{empty}&#10;\begin{document}&#10;\color{black}&#10;&#10;\begin{align}&#10;  \kappa_D  \vev{h_{\mu\nu}(x)}_{1\mathrm{PM}} =\kappa_D \int_{k} e^{-\I k\cdot x}\;&#10;  \nonumber&#10;\end{align}&#10;&#10;\end{document}"/>
  <p:tag name="IGUANATEXSIZE" val="18"/>
  <p:tag name="IGUANATEXCURSOR" val="495"/>
  <p:tag name="TRANSPARENCY" val="True"/>
  <p:tag name="CHOOSECOLOR" val="False"/>
  <p:tag name="COLORHEX" val="000000"/>
  <p:tag name="LATEXENGINEID" val="0"/>
  <p:tag name="TEMPFOLDER" val="/Users/bohne/Documents/tmp/"/>
  <p:tag name="LATEXFORMHEIGHT" val=" 560"/>
  <p:tag name="LATEXFORMWIDTH" val=" 699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6"/>
  <p:tag name="ORIGINALWIDTH" val=" 3225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black}&#10;\begin{align}&#10;= \frac{\kappa_{D}^2}{2} P_{\mu} P_{\nu} \int_{k} e^{-\I k\cdot x} \frac{\dd(k\cdot P)}{k^{2}}=4 G \delta(P\cdot x) \Gamma(-\epsilon)\bigg(\frac{\bperp{x}^2}{4\euler^\mascheroni L^2}\bigg)^\eps\nonumber&#10;\end{align}&#10;&#10;&#10;\end{document}"/>
  <p:tag name="IGUANATEXSIZE" val="18"/>
  <p:tag name="IGUANATEXCURSOR" val="856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1"/>
  <p:tag name="ORIGINALWIDTH" val=" 31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pat{\partial}&#10;\def\mn{{\mu\nu}}&#10;\def\ab{{\alpha\beta}}&#10;\def\d{\mathrm{d}}&#10;\def\D{\mathrm{D}}&#10;\def\eps{\epsilon}&#10;\def\mT{\mathcal{T}}&#10;\def\mR{\mathcal{R}}&#10;\newcommand{\vev}[1]{\langle #1\rangle}&#10;\def\I{\mathrm{i}}&#10;&#10;\newcommand{\vct}[1]{{\boldsymbol{#1}}}&#10;\newcommand{\bperp}[1]{\vct{#1}_\perp}&#10;\newcommand{\euler}{\mathrm{e}}&#10;\newcommand{\mascheroni}{{\gamma_{\rm E}}}&#10;&#10;\pagestyle{empty}&#10;\begin{document}&#10;\color{RedViolet!80!black!100!}&#10;\begin{align}f(\bperp{x}^2)\nonumber&#10;\end{align}&#10;&#10;&#10;\end{document}"/>
  <p:tag name="IGUANATEXSIZE" val="18"/>
  <p:tag name="IGUANATEXCURSOR" val="650"/>
  <p:tag name="TRANSPARENCY" val="True"/>
  <p:tag name="CHOOSECOLOR" val="False"/>
  <p:tag name="COLORHEX" val="000000"/>
  <p:tag name="LATEXENGINEID" val="0"/>
  <p:tag name="TEMPFOLDER" val="/Users/bohne/Documents/tmp/"/>
  <p:tag name="LATEXFORMHEIGHT" val=" 426.65"/>
  <p:tag name="LATEXFORMWIDTH" val=" 513.35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4"/>
  <p:tag name="ORIGINALWIDTH" val=" 91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def\nn{\nonumber}&#10;\newcommand{\vev}[1]{\langle #1\rangle}&#10;\def\I{\mathrm{i}}&#10;&#10;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\DeclareMathAlphabet{\mathsfit}{OT1}{cmss}{m}{sl}&#10;\newcommand{\cz}{\mathsfit{z}}&#10;&#10;\pagestyle{empty}&#10;\begin{document}&#10;\color{white}&#10;$E$&#10;&#10;\end{document}"/>
  <p:tag name="IGUANATEXSIZE" val="20"/>
  <p:tag name="IGUANATEXCURSOR" val="1994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4"/>
  <p:tag name="ORIGINALWIDTH" val=" 2124"/>
  <p:tag name="OUTPUTTYPE" val="PNG"/>
  <p:tag name="IGUANATEXVERSION" val="162"/>
  <p:tag name="LATEXADDIN" val="\documentclass{article}&#10;\usepackage{amsmath}&#10;\usepackage{physics}&#10;\usepackage{bm}&#10;\usepackage{dsfont}&#10;\usepackage{amsfonts}&#10;\usepackage{feynmp-auto}&#10;\usepackage[dvipsnames]{xcolor}&#10;&#10;\pagestyle{empty}&#10;\begin{document}&#10;\color{black}&#10;\begin{align*}&#10;    X^{\mu}(\tau) &amp;= B^{\mu} + \frac{P^{\mu}}{E} \tau + {\color{violet}Z^{\mu}(\tau)},\quad P^2 =0&#10;\end{align*}&#10;&#10;\end{document}"/>
  <p:tag name="IGUANATEXSIZE" val="18"/>
  <p:tag name="IGUANATEXCURSOR" val="344"/>
  <p:tag name="TRANSPARENCY" val="True"/>
  <p:tag name="CHOOSECOLOR" val="False"/>
  <p:tag name="COLORHEX" val="000000"/>
  <p:tag name="LATEXENGINEID" val="0"/>
  <p:tag name="TEMPFOLDER" val="/Users/bohne/Documents/tmp/"/>
  <p:tag name="LATEXFORMHEIGHT" val=" 473"/>
  <p:tag name="LATEXFORMWIDTH" val=" 702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39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$\delta(P\cdot x)$&#10;&#10;\end{document}"/>
  <p:tag name="IGUANATEXSIZE" val="20"/>
  <p:tag name="IGUANATEXCURSOR" val="1899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3"/>
  <p:tag name="ORIGINALWIDTH" val=" 928"/>
  <p:tag name="OUTPUTTYPE" val="PNG"/>
  <p:tag name="IGUANATEXVERSION" val="162"/>
  <p:tag name="LATEXADDIN" val="\documentclass{article}&#10;\usepackage{amsmath}&#10;\usepackage{bm}&#10;\usepackage{dsfont}&#10;\usepackage{amsfonts}&#10;\usepackage{feynmp-auto}&#10;\usepackage[dvipsnames]{xcolor}&#10;\def\dd{\delta\!\!\!{}^-\!}&#10;\def\i\math&#10;\def\pat{\partial}&#10;\def\mn{{\mu\nu}}&#10;\def\ab{{\alpha\beta}}&#10;\def\d{\mathrm{d}}&#10;\def\D{\mathrm{D}}&#10;\def\eps{\epsilon}&#10;\def\mT{\mathcal{T}}&#10;\def\mR{\mathcal{R}}&#10;\newcommand{\vev}[1]{\langle #1\rangle}&#10;\def\I{\mathrm{i}}&#10;\newcommand{\iO}{\i 0^{+}}&#10;\newcommand{\wilson}{C}&#10;\newcommand{\wilsonZ}{C^{\rm SSC}}&#10;\newcommand{\Z}{\mathcal{Z}}&#10;\newcommand{\bhat}{{\hat{\mathbf{b}}}}&#10;\newcommand{\lhat}{{\hat{\mathbf{l}}}}&#10;\newcommand{\vhat}{{\hat{\mathbf{v}}}}&#10;\newcommand{\that}{{\hat V}}&#10;\newcommand{\svec}{{{\mathbf{\chi}}}}&#10;\newcommand{\ahat}{{{\mathbf{a}}}}&#10;\newcommand{\probeScale}{\lambda}&#10;\newcommand{\vct}[1]{{\boldsymbol{#1}}}&#10;\newcommand{\lad}{\mathcal{L}}&#10;\newcommand{\integral}{I}&#10;\newcommand{\integralspatial}{\mathbf{I}}&#10;\newcommand{\integrand}{\mathcal{I}}&#10;\newcommand{\cint}{\mathcal{C}}&#10;\newcommand{\mP}{\mathcal{P}}&#10;\newcommand{\mB}{\mathcal{B}}&#10;\newcommand{\abn}[1]{{\alpha_{#1}\beta_{#1}}}&#10;\newcommand{\an}[1]{{\alpha_{#1}}}&#10;\newcommand{\bn}[1]{{\beta_{#1}}}&#10;\newcommand{\mascheroni}{{\gamma_{\rm E}}}&#10;\newcommand{\bperp}[1]{\vct{#1}_\perp}&#10;\newcommand{\bperpn}[2]{{\vct{#1}_{#2}}_{\perp}} %Perpendicular vector with index&#10;\newcommand{\bell}{\vct\ell_\perp} % perpendicular loop momentum&#10;%% GUS: I put the \perp into the subscript.&#10;% \newcommand{\belln}[1]{{\vct{\ell}_{#1}}_\perp} % perpendicular loop momentum with index&#10;\newcommand{\belln}[1]{{\vct{\ell}_{#1\perp}}} % perpendicular loop momentum with index&#10;\newcommand{\sV}[4]{#1^{(#3}#2^{#4)}} % quick notation for typing up the Appendix&#10;\newcommand{\bra}[1]{\langle #1 \rvert} % bra and ket&#10;\newcommand{\ket}[1]{\lvert #1 \rangle}&#10;\def\euler{\mathrm{e}}&#10;\def\eps{\epsilon}&#10;&#10;\pagestyle{empty}&#10;\begin{document}&#10;\color{black}&#10;\begin{align}\label{eq:regulator_fourier}&#10;  \tilde\rho_{\Lambda}(\omega)&#10;  =&#10;  \frac{\Lambda^2}{\omega^2+\Lambda^2}\, \notag&#10;\end{align}&#10;\end{document}"/>
  <p:tag name="IGUANATEXSIZE" val="20"/>
  <p:tag name="IGUANATEXCURSOR" val="2013"/>
  <p:tag name="TRANSPARENCY" val="True"/>
  <p:tag name="CHOOSECOLOR" val="False"/>
  <p:tag name="COLORHEX" val="000000"/>
  <p:tag name="LATEXENGINEID" val="0"/>
  <p:tag name="TEMPFOLDER" val="/Users/bohne/Documents/tmp/"/>
  <p:tag name="LATEXFORMHEIGHT" val=" 530.65"/>
  <p:tag name="LATEXFORMWIDTH" val=" 606.6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C5D927DCEE342B088A1A2E3DB69E3" ma:contentTypeVersion="11" ma:contentTypeDescription="Create a new document." ma:contentTypeScope="" ma:versionID="fca09614e9215ee5a7b79adceffe1930">
  <xsd:schema xmlns:xsd="http://www.w3.org/2001/XMLSchema" xmlns:xs="http://www.w3.org/2001/XMLSchema" xmlns:p="http://schemas.microsoft.com/office/2006/metadata/properties" xmlns:ns2="e29fc1d0-a440-4a8a-aa15-2ee1ffb23d66" xmlns:ns3="1b98040a-942f-4434-a14c-a161f5a5f7fc" targetNamespace="http://schemas.microsoft.com/office/2006/metadata/properties" ma:root="true" ma:fieldsID="66df8d2cbf307964001b5ae73a6f8357" ns2:_="" ns3:_="">
    <xsd:import namespace="e29fc1d0-a440-4a8a-aa15-2ee1ffb23d66"/>
    <xsd:import namespace="1b98040a-942f-4434-a14c-a161f5a5f7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9fc1d0-a440-4a8a-aa15-2ee1ffb23d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c18f9b8-5ae4-4f0b-a238-a922c51e2dd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98040a-942f-4434-a14c-a161f5a5f7f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bb69e34-f666-4424-87eb-71dc5fa1965d}" ma:internalName="TaxCatchAll" ma:showField="CatchAllData" ma:web="1b98040a-942f-4434-a14c-a161f5a5f7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9fc1d0-a440-4a8a-aa15-2ee1ffb23d66">
      <Terms xmlns="http://schemas.microsoft.com/office/infopath/2007/PartnerControls"/>
    </lcf76f155ced4ddcb4097134ff3c332f>
    <TaxCatchAll xmlns="1b98040a-942f-4434-a14c-a161f5a5f7fc" xsi:nil="true"/>
  </documentManagement>
</p:properties>
</file>

<file path=customXml/itemProps1.xml><?xml version="1.0" encoding="utf-8"?>
<ds:datastoreItem xmlns:ds="http://schemas.openxmlformats.org/officeDocument/2006/customXml" ds:itemID="{DC60ED7B-5C12-4C53-96E3-90E7380CC3DB}"/>
</file>

<file path=customXml/itemProps2.xml><?xml version="1.0" encoding="utf-8"?>
<ds:datastoreItem xmlns:ds="http://schemas.openxmlformats.org/officeDocument/2006/customXml" ds:itemID="{F4399297-8F24-4350-BA6F-1D648F247861}"/>
</file>

<file path=customXml/itemProps3.xml><?xml version="1.0" encoding="utf-8"?>
<ds:datastoreItem xmlns:ds="http://schemas.openxmlformats.org/officeDocument/2006/customXml" ds:itemID="{0565ED2C-6C1A-4CCD-9633-4B1D496A36E8}"/>
</file>

<file path=docProps/app.xml><?xml version="1.0" encoding="utf-8"?>
<Properties xmlns="http://schemas.openxmlformats.org/officeDocument/2006/extended-properties" xmlns:vt="http://schemas.openxmlformats.org/officeDocument/2006/docPropsVTypes">
  <TotalTime>55988</TotalTime>
  <Words>1309</Words>
  <Application>Microsoft Macintosh PowerPoint</Application>
  <PresentationFormat>Widescreen</PresentationFormat>
  <Paragraphs>334</Paragraphs>
  <Slides>44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6" baseType="lpstr">
      <vt:lpstr>Abadi</vt:lpstr>
      <vt:lpstr>Abadi ExtraLight</vt:lpstr>
      <vt:lpstr>AbadiMT-Light</vt:lpstr>
      <vt:lpstr>Aharoni</vt:lpstr>
      <vt:lpstr>American Typewriter</vt:lpstr>
      <vt:lpstr>Aptos</vt:lpstr>
      <vt:lpstr>Aptos Display</vt:lpstr>
      <vt:lpstr>Arial</vt:lpstr>
      <vt:lpstr>CMU Serif</vt:lpstr>
      <vt:lpstr>System Font Regular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Goal: Exact in G  waveform at 1SF</vt:lpstr>
      <vt:lpstr>Goal: Exact in G  waveform at 1SF</vt:lpstr>
      <vt:lpstr>PowerPoint Presentation</vt:lpstr>
      <vt:lpstr>PowerPoint Presentation</vt:lpstr>
      <vt:lpstr>Goal: Exact in G  waveform at 1SF</vt:lpstr>
      <vt:lpstr>Goal: Exact in G  waveform at 1SF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Goal: Exact in G  waveform at 1SF</vt:lpstr>
      <vt:lpstr>Goal: Exact in G  waveform at 1SF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Lara Bohnenblust</dc:creator>
  <cp:lastModifiedBy>Lara Bohnenblust</cp:lastModifiedBy>
  <cp:revision>707</cp:revision>
  <cp:lastPrinted>2026-04-15T07:51:06Z</cp:lastPrinted>
  <dcterms:created xsi:type="dcterms:W3CDTF">2026-03-27T15:17:24Z</dcterms:created>
  <dcterms:modified xsi:type="dcterms:W3CDTF">2026-06-28T05:51:35Z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0x010100A6CC5D927DCEE342B088A1A2E3DB69E3</vt:lpwstr>
  </property>
</Properties>
</file>