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sldIdLst>
    <p:sldId id="364" r:id="rId3"/>
    <p:sldId id="588" r:id="rId4"/>
    <p:sldId id="264" r:id="rId5"/>
    <p:sldId id="266" r:id="rId6"/>
    <p:sldId id="267" r:id="rId7"/>
    <p:sldId id="274" r:id="rId8"/>
    <p:sldId id="276" r:id="rId9"/>
    <p:sldId id="590" r:id="rId10"/>
    <p:sldId id="365" r:id="rId11"/>
    <p:sldId id="579" r:id="rId12"/>
    <p:sldId id="295" r:id="rId13"/>
    <p:sldId id="313" r:id="rId14"/>
    <p:sldId id="570" r:id="rId15"/>
    <p:sldId id="574" r:id="rId16"/>
    <p:sldId id="575" r:id="rId17"/>
    <p:sldId id="586" r:id="rId18"/>
    <p:sldId id="577" r:id="rId19"/>
    <p:sldId id="578" r:id="rId20"/>
    <p:sldId id="584" r:id="rId21"/>
    <p:sldId id="587" r:id="rId22"/>
    <p:sldId id="589" r:id="rId23"/>
    <p:sldId id="321" r:id="rId24"/>
    <p:sldId id="316" r:id="rId25"/>
    <p:sldId id="353" r:id="rId26"/>
    <p:sldId id="585" r:id="rId27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30866B-894A-47A1-990F-255D92FF121B}" v="37" dt="2026-02-02T12:22:37.7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2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ben de Groote" userId="1eae8446-9df6-4c56-824f-f5657341fce0" providerId="ADAL" clId="{4C8342FB-0985-4910-9CE8-2860D02B2E49}"/>
    <pc:docChg chg="undo custSel addSld delSld modSld delMainMaster">
      <pc:chgData name="Ruben de Groote" userId="1eae8446-9df6-4c56-824f-f5657341fce0" providerId="ADAL" clId="{4C8342FB-0985-4910-9CE8-2860D02B2E49}" dt="2026-02-02T16:37:01.109" v="2268" actId="20577"/>
      <pc:docMkLst>
        <pc:docMk/>
      </pc:docMkLst>
      <pc:sldChg chg="add del">
        <pc:chgData name="Ruben de Groote" userId="1eae8446-9df6-4c56-824f-f5657341fce0" providerId="ADAL" clId="{4C8342FB-0985-4910-9CE8-2860D02B2E49}" dt="2026-02-02T12:21:06.464" v="847" actId="2696"/>
        <pc:sldMkLst>
          <pc:docMk/>
          <pc:sldMk cId="35090258" sldId="264"/>
        </pc:sldMkLst>
      </pc:sldChg>
      <pc:sldChg chg="add">
        <pc:chgData name="Ruben de Groote" userId="1eae8446-9df6-4c56-824f-f5657341fce0" providerId="ADAL" clId="{4C8342FB-0985-4910-9CE8-2860D02B2E49}" dt="2026-02-02T12:21:10.031" v="848"/>
        <pc:sldMkLst>
          <pc:docMk/>
          <pc:sldMk cId="1217684513" sldId="264"/>
        </pc:sldMkLst>
      </pc:sldChg>
      <pc:sldChg chg="add del">
        <pc:chgData name="Ruben de Groote" userId="1eae8446-9df6-4c56-824f-f5657341fce0" providerId="ADAL" clId="{4C8342FB-0985-4910-9CE8-2860D02B2E49}" dt="2026-02-02T12:21:06.464" v="847" actId="2696"/>
        <pc:sldMkLst>
          <pc:docMk/>
          <pc:sldMk cId="1896164918" sldId="266"/>
        </pc:sldMkLst>
      </pc:sldChg>
      <pc:sldChg chg="add">
        <pc:chgData name="Ruben de Groote" userId="1eae8446-9df6-4c56-824f-f5657341fce0" providerId="ADAL" clId="{4C8342FB-0985-4910-9CE8-2860D02B2E49}" dt="2026-02-02T12:21:10.031" v="848"/>
        <pc:sldMkLst>
          <pc:docMk/>
          <pc:sldMk cId="2767686286" sldId="266"/>
        </pc:sldMkLst>
      </pc:sldChg>
      <pc:sldChg chg="add del">
        <pc:chgData name="Ruben de Groote" userId="1eae8446-9df6-4c56-824f-f5657341fce0" providerId="ADAL" clId="{4C8342FB-0985-4910-9CE8-2860D02B2E49}" dt="2026-02-02T12:21:06.464" v="847" actId="2696"/>
        <pc:sldMkLst>
          <pc:docMk/>
          <pc:sldMk cId="524547909" sldId="267"/>
        </pc:sldMkLst>
      </pc:sldChg>
      <pc:sldChg chg="add">
        <pc:chgData name="Ruben de Groote" userId="1eae8446-9df6-4c56-824f-f5657341fce0" providerId="ADAL" clId="{4C8342FB-0985-4910-9CE8-2860D02B2E49}" dt="2026-02-02T12:21:10.031" v="848"/>
        <pc:sldMkLst>
          <pc:docMk/>
          <pc:sldMk cId="2686921568" sldId="267"/>
        </pc:sldMkLst>
      </pc:sldChg>
      <pc:sldChg chg="add">
        <pc:chgData name="Ruben de Groote" userId="1eae8446-9df6-4c56-824f-f5657341fce0" providerId="ADAL" clId="{4C8342FB-0985-4910-9CE8-2860D02B2E49}" dt="2026-02-02T12:21:10.031" v="848"/>
        <pc:sldMkLst>
          <pc:docMk/>
          <pc:sldMk cId="1797890776" sldId="274"/>
        </pc:sldMkLst>
      </pc:sldChg>
      <pc:sldChg chg="modSp add del mod">
        <pc:chgData name="Ruben de Groote" userId="1eae8446-9df6-4c56-824f-f5657341fce0" providerId="ADAL" clId="{4C8342FB-0985-4910-9CE8-2860D02B2E49}" dt="2026-02-02T12:21:06.464" v="847" actId="2696"/>
        <pc:sldMkLst>
          <pc:docMk/>
          <pc:sldMk cId="3785640845" sldId="274"/>
        </pc:sldMkLst>
        <pc:spChg chg="mod">
          <ac:chgData name="Ruben de Groote" userId="1eae8446-9df6-4c56-824f-f5657341fce0" providerId="ADAL" clId="{4C8342FB-0985-4910-9CE8-2860D02B2E49}" dt="2026-02-02T11:48:32.406" v="178" actId="20577"/>
          <ac:spMkLst>
            <pc:docMk/>
            <pc:sldMk cId="3785640845" sldId="274"/>
            <ac:spMk id="6" creationId="{5A8E3C2F-75AE-3A2B-E630-CA90E5457F97}"/>
          </ac:spMkLst>
        </pc:spChg>
      </pc:sldChg>
      <pc:sldChg chg="addSp delSp modSp add del mod">
        <pc:chgData name="Ruben de Groote" userId="1eae8446-9df6-4c56-824f-f5657341fce0" providerId="ADAL" clId="{4C8342FB-0985-4910-9CE8-2860D02B2E49}" dt="2026-02-02T12:21:06.464" v="847" actId="2696"/>
        <pc:sldMkLst>
          <pc:docMk/>
          <pc:sldMk cId="1933424095" sldId="276"/>
        </pc:sldMkLst>
        <pc:spChg chg="mod">
          <ac:chgData name="Ruben de Groote" userId="1eae8446-9df6-4c56-824f-f5657341fce0" providerId="ADAL" clId="{4C8342FB-0985-4910-9CE8-2860D02B2E49}" dt="2026-02-02T11:45:21.733" v="143" actId="20577"/>
          <ac:spMkLst>
            <pc:docMk/>
            <pc:sldMk cId="1933424095" sldId="276"/>
            <ac:spMk id="5" creationId="{6F8D3DA1-CF53-8088-545B-AE1CC5E5319B}"/>
          </ac:spMkLst>
        </pc:spChg>
        <pc:spChg chg="add mod">
          <ac:chgData name="Ruben de Groote" userId="1eae8446-9df6-4c56-824f-f5657341fce0" providerId="ADAL" clId="{4C8342FB-0985-4910-9CE8-2860D02B2E49}" dt="2026-02-02T11:47:12.548" v="164" actId="1076"/>
          <ac:spMkLst>
            <pc:docMk/>
            <pc:sldMk cId="1933424095" sldId="276"/>
            <ac:spMk id="8" creationId="{EB2E036E-271C-E341-359C-B4C0EFE75F17}"/>
          </ac:spMkLst>
        </pc:spChg>
        <pc:spChg chg="add mod">
          <ac:chgData name="Ruben de Groote" userId="1eae8446-9df6-4c56-824f-f5657341fce0" providerId="ADAL" clId="{4C8342FB-0985-4910-9CE8-2860D02B2E49}" dt="2026-02-02T11:47:01.451" v="160" actId="1076"/>
          <ac:spMkLst>
            <pc:docMk/>
            <pc:sldMk cId="1933424095" sldId="276"/>
            <ac:spMk id="10" creationId="{1A807FEB-20F6-37AB-416B-47056BC8CC3C}"/>
          </ac:spMkLst>
        </pc:spChg>
        <pc:spChg chg="add mod">
          <ac:chgData name="Ruben de Groote" userId="1eae8446-9df6-4c56-824f-f5657341fce0" providerId="ADAL" clId="{4C8342FB-0985-4910-9CE8-2860D02B2E49}" dt="2026-02-02T11:47:06.439" v="163" actId="20577"/>
          <ac:spMkLst>
            <pc:docMk/>
            <pc:sldMk cId="1933424095" sldId="276"/>
            <ac:spMk id="11" creationId="{309BAA32-DC80-233C-C9A7-C15AC4D10DDC}"/>
          </ac:spMkLst>
        </pc:spChg>
        <pc:picChg chg="mod">
          <ac:chgData name="Ruben de Groote" userId="1eae8446-9df6-4c56-824f-f5657341fce0" providerId="ADAL" clId="{4C8342FB-0985-4910-9CE8-2860D02B2E49}" dt="2026-02-02T11:42:12.545" v="128" actId="1076"/>
          <ac:picMkLst>
            <pc:docMk/>
            <pc:sldMk cId="1933424095" sldId="276"/>
            <ac:picMk id="7" creationId="{44402119-A5F8-AD71-77C8-93C58A3A728E}"/>
          </ac:picMkLst>
        </pc:picChg>
        <pc:picChg chg="del">
          <ac:chgData name="Ruben de Groote" userId="1eae8446-9df6-4c56-824f-f5657341fce0" providerId="ADAL" clId="{4C8342FB-0985-4910-9CE8-2860D02B2E49}" dt="2026-02-02T11:42:01.139" v="124" actId="478"/>
          <ac:picMkLst>
            <pc:docMk/>
            <pc:sldMk cId="1933424095" sldId="276"/>
            <ac:picMk id="9" creationId="{552F4B04-93B7-988E-A59A-EEE84BBF3B60}"/>
          </ac:picMkLst>
        </pc:picChg>
        <pc:cxnChg chg="add del mod">
          <ac:chgData name="Ruben de Groote" userId="1eae8446-9df6-4c56-824f-f5657341fce0" providerId="ADAL" clId="{4C8342FB-0985-4910-9CE8-2860D02B2E49}" dt="2026-02-02T11:45:58.263" v="146" actId="478"/>
          <ac:cxnSpMkLst>
            <pc:docMk/>
            <pc:sldMk cId="1933424095" sldId="276"/>
            <ac:cxnSpMk id="6" creationId="{2F1FAE16-47B5-4E53-BF55-8ADA98883945}"/>
          </ac:cxnSpMkLst>
        </pc:cxnChg>
      </pc:sldChg>
      <pc:sldChg chg="add">
        <pc:chgData name="Ruben de Groote" userId="1eae8446-9df6-4c56-824f-f5657341fce0" providerId="ADAL" clId="{4C8342FB-0985-4910-9CE8-2860D02B2E49}" dt="2026-02-02T12:21:10.031" v="848"/>
        <pc:sldMkLst>
          <pc:docMk/>
          <pc:sldMk cId="2671644639" sldId="276"/>
        </pc:sldMkLst>
      </pc:sldChg>
      <pc:sldChg chg="addSp delSp modSp add mod">
        <pc:chgData name="Ruben de Groote" userId="1eae8446-9df6-4c56-824f-f5657341fce0" providerId="ADAL" clId="{4C8342FB-0985-4910-9CE8-2860D02B2E49}" dt="2026-02-02T12:23:55.478" v="1208" actId="20577"/>
        <pc:sldMkLst>
          <pc:docMk/>
          <pc:sldMk cId="2713077582" sldId="295"/>
        </pc:sldMkLst>
        <pc:spChg chg="add mod">
          <ac:chgData name="Ruben de Groote" userId="1eae8446-9df6-4c56-824f-f5657341fce0" providerId="ADAL" clId="{4C8342FB-0985-4910-9CE8-2860D02B2E49}" dt="2026-02-02T12:23:55.478" v="1208" actId="20577"/>
          <ac:spMkLst>
            <pc:docMk/>
            <pc:sldMk cId="2713077582" sldId="295"/>
            <ac:spMk id="5" creationId="{FF064BE4-8602-F1D7-15D6-9151BD91524A}"/>
          </ac:spMkLst>
        </pc:spChg>
        <pc:spChg chg="add del mod">
          <ac:chgData name="Ruben de Groote" userId="1eae8446-9df6-4c56-824f-f5657341fce0" providerId="ADAL" clId="{4C8342FB-0985-4910-9CE8-2860D02B2E49}" dt="2026-02-02T11:58:28.325" v="739" actId="478"/>
          <ac:spMkLst>
            <pc:docMk/>
            <pc:sldMk cId="2713077582" sldId="295"/>
            <ac:spMk id="6" creationId="{5FC695C2-8A93-AC61-9B1B-9F2C23C81BEE}"/>
          </ac:spMkLst>
        </pc:spChg>
        <pc:spChg chg="mod">
          <ac:chgData name="Ruben de Groote" userId="1eae8446-9df6-4c56-824f-f5657341fce0" providerId="ADAL" clId="{4C8342FB-0985-4910-9CE8-2860D02B2E49}" dt="2026-02-02T12:04:12.073" v="820" actId="14100"/>
          <ac:spMkLst>
            <pc:docMk/>
            <pc:sldMk cId="2713077582" sldId="295"/>
            <ac:spMk id="9" creationId="{E95B4831-1393-D1EC-2939-A590DF07B491}"/>
          </ac:spMkLst>
        </pc:spChg>
        <pc:spChg chg="del mod">
          <ac:chgData name="Ruben de Groote" userId="1eae8446-9df6-4c56-824f-f5657341fce0" providerId="ADAL" clId="{4C8342FB-0985-4910-9CE8-2860D02B2E49}" dt="2026-02-02T11:58:25.736" v="738" actId="478"/>
          <ac:spMkLst>
            <pc:docMk/>
            <pc:sldMk cId="2713077582" sldId="295"/>
            <ac:spMk id="11" creationId="{69A309A7-0395-7489-A2EA-6DEE06071CB7}"/>
          </ac:spMkLst>
        </pc:spChg>
        <pc:grpChg chg="add mod">
          <ac:chgData name="Ruben de Groote" userId="1eae8446-9df6-4c56-824f-f5657341fce0" providerId="ADAL" clId="{4C8342FB-0985-4910-9CE8-2860D02B2E49}" dt="2026-02-02T11:58:36.113" v="743" actId="14100"/>
          <ac:grpSpMkLst>
            <pc:docMk/>
            <pc:sldMk cId="2713077582" sldId="295"/>
            <ac:grpSpMk id="7" creationId="{C3A545A5-D8CC-8793-B7A1-FF6CC139AFF3}"/>
          </ac:grpSpMkLst>
        </pc:grpChg>
        <pc:picChg chg="mod">
          <ac:chgData name="Ruben de Groote" userId="1eae8446-9df6-4c56-824f-f5657341fce0" providerId="ADAL" clId="{4C8342FB-0985-4910-9CE8-2860D02B2E49}" dt="2026-02-02T12:22:55.658" v="1061" actId="1076"/>
          <ac:picMkLst>
            <pc:docMk/>
            <pc:sldMk cId="2713077582" sldId="295"/>
            <ac:picMk id="2" creationId="{F3BB3187-A9D1-4E07-87D7-536F4937F316}"/>
          </ac:picMkLst>
        </pc:picChg>
        <pc:picChg chg="mod">
          <ac:chgData name="Ruben de Groote" userId="1eae8446-9df6-4c56-824f-f5657341fce0" providerId="ADAL" clId="{4C8342FB-0985-4910-9CE8-2860D02B2E49}" dt="2026-02-02T11:58:31.272" v="741"/>
          <ac:picMkLst>
            <pc:docMk/>
            <pc:sldMk cId="2713077582" sldId="295"/>
            <ac:picMk id="8" creationId="{E2337B41-274E-4461-411B-52DAA2C0C5A5}"/>
          </ac:picMkLst>
        </pc:picChg>
      </pc:sldChg>
      <pc:sldChg chg="add">
        <pc:chgData name="Ruben de Groote" userId="1eae8446-9df6-4c56-824f-f5657341fce0" providerId="ADAL" clId="{4C8342FB-0985-4910-9CE8-2860D02B2E49}" dt="2026-02-02T11:38:34.292" v="114"/>
        <pc:sldMkLst>
          <pc:docMk/>
          <pc:sldMk cId="3559897348" sldId="313"/>
        </pc:sldMkLst>
      </pc:sldChg>
      <pc:sldChg chg="modSp add mod modClrScheme chgLayout">
        <pc:chgData name="Ruben de Groote" userId="1eae8446-9df6-4c56-824f-f5657341fce0" providerId="ADAL" clId="{4C8342FB-0985-4910-9CE8-2860D02B2E49}" dt="2026-02-02T12:06:38.860" v="842" actId="1076"/>
        <pc:sldMkLst>
          <pc:docMk/>
          <pc:sldMk cId="1545413847" sldId="316"/>
        </pc:sldMkLst>
        <pc:spChg chg="mod ord">
          <ac:chgData name="Ruben de Groote" userId="1eae8446-9df6-4c56-824f-f5657341fce0" providerId="ADAL" clId="{4C8342FB-0985-4910-9CE8-2860D02B2E49}" dt="2026-02-02T12:06:38.860" v="842" actId="1076"/>
          <ac:spMkLst>
            <pc:docMk/>
            <pc:sldMk cId="1545413847" sldId="316"/>
            <ac:spMk id="2" creationId="{76B35A29-C1C1-7BE0-749B-ED1364F7E083}"/>
          </ac:spMkLst>
        </pc:spChg>
        <pc:spChg chg="mod ord">
          <ac:chgData name="Ruben de Groote" userId="1eae8446-9df6-4c56-824f-f5657341fce0" providerId="ADAL" clId="{4C8342FB-0985-4910-9CE8-2860D02B2E49}" dt="2026-02-02T12:06:26.153" v="840" actId="700"/>
          <ac:spMkLst>
            <pc:docMk/>
            <pc:sldMk cId="1545413847" sldId="316"/>
            <ac:spMk id="3" creationId="{16125E3D-1608-69F9-6484-DE69B2C5087A}"/>
          </ac:spMkLst>
        </pc:spChg>
        <pc:spChg chg="mod ord">
          <ac:chgData name="Ruben de Groote" userId="1eae8446-9df6-4c56-824f-f5657341fce0" providerId="ADAL" clId="{4C8342FB-0985-4910-9CE8-2860D02B2E49}" dt="2026-02-02T12:06:26.153" v="840" actId="700"/>
          <ac:spMkLst>
            <pc:docMk/>
            <pc:sldMk cId="1545413847" sldId="316"/>
            <ac:spMk id="5" creationId="{D0CCF6A7-5714-64E7-620A-8044718E906D}"/>
          </ac:spMkLst>
        </pc:spChg>
        <pc:spChg chg="mod ord">
          <ac:chgData name="Ruben de Groote" userId="1eae8446-9df6-4c56-824f-f5657341fce0" providerId="ADAL" clId="{4C8342FB-0985-4910-9CE8-2860D02B2E49}" dt="2026-02-02T12:06:26.153" v="840" actId="700"/>
          <ac:spMkLst>
            <pc:docMk/>
            <pc:sldMk cId="1545413847" sldId="316"/>
            <ac:spMk id="6" creationId="{CE239CD5-3395-26B6-46B3-CD67D41459FA}"/>
          </ac:spMkLst>
        </pc:spChg>
      </pc:sldChg>
      <pc:sldChg chg="modSp mod modClrScheme chgLayout">
        <pc:chgData name="Ruben de Groote" userId="1eae8446-9df6-4c56-824f-f5657341fce0" providerId="ADAL" clId="{4C8342FB-0985-4910-9CE8-2860D02B2E49}" dt="2026-02-02T12:06:13.998" v="839" actId="14100"/>
        <pc:sldMkLst>
          <pc:docMk/>
          <pc:sldMk cId="934417836" sldId="321"/>
        </pc:sldMkLst>
        <pc:spChg chg="mod ord">
          <ac:chgData name="Ruben de Groote" userId="1eae8446-9df6-4c56-824f-f5657341fce0" providerId="ADAL" clId="{4C8342FB-0985-4910-9CE8-2860D02B2E49}" dt="2026-02-02T12:06:13.998" v="839" actId="14100"/>
          <ac:spMkLst>
            <pc:docMk/>
            <pc:sldMk cId="934417836" sldId="321"/>
            <ac:spMk id="2" creationId="{710B553A-0467-B7AC-8434-1DF25A6AAA62}"/>
          </ac:spMkLst>
        </pc:spChg>
        <pc:spChg chg="mod ord">
          <ac:chgData name="Ruben de Groote" userId="1eae8446-9df6-4c56-824f-f5657341fce0" providerId="ADAL" clId="{4C8342FB-0985-4910-9CE8-2860D02B2E49}" dt="2026-02-02T12:06:08.009" v="838" actId="700"/>
          <ac:spMkLst>
            <pc:docMk/>
            <pc:sldMk cId="934417836" sldId="321"/>
            <ac:spMk id="3" creationId="{1E75AEB4-6D27-8E3D-3302-BA20CF6E0974}"/>
          </ac:spMkLst>
        </pc:spChg>
        <pc:spChg chg="mod ord">
          <ac:chgData name="Ruben de Groote" userId="1eae8446-9df6-4c56-824f-f5657341fce0" providerId="ADAL" clId="{4C8342FB-0985-4910-9CE8-2860D02B2E49}" dt="2026-02-02T12:06:08.009" v="838" actId="700"/>
          <ac:spMkLst>
            <pc:docMk/>
            <pc:sldMk cId="934417836" sldId="321"/>
            <ac:spMk id="5" creationId="{CAA51EAE-0D1F-8BF3-EFA1-DA28EC47BD21}"/>
          </ac:spMkLst>
        </pc:spChg>
        <pc:spChg chg="mod ord">
          <ac:chgData name="Ruben de Groote" userId="1eae8446-9df6-4c56-824f-f5657341fce0" providerId="ADAL" clId="{4C8342FB-0985-4910-9CE8-2860D02B2E49}" dt="2026-02-02T12:06:08.009" v="838" actId="700"/>
          <ac:spMkLst>
            <pc:docMk/>
            <pc:sldMk cId="934417836" sldId="321"/>
            <ac:spMk id="6" creationId="{41E1EA80-BE7D-93B7-6B82-425F5A7BD008}"/>
          </ac:spMkLst>
        </pc:spChg>
      </pc:sldChg>
      <pc:sldChg chg="modSp add mod modClrScheme chgLayout">
        <pc:chgData name="Ruben de Groote" userId="1eae8446-9df6-4c56-824f-f5657341fce0" providerId="ADAL" clId="{4C8342FB-0985-4910-9CE8-2860D02B2E49}" dt="2026-02-02T12:06:43.496" v="843" actId="14100"/>
        <pc:sldMkLst>
          <pc:docMk/>
          <pc:sldMk cId="3802052552" sldId="353"/>
        </pc:sldMkLst>
        <pc:spChg chg="mod ord">
          <ac:chgData name="Ruben de Groote" userId="1eae8446-9df6-4c56-824f-f5657341fce0" providerId="ADAL" clId="{4C8342FB-0985-4910-9CE8-2860D02B2E49}" dt="2026-02-02T12:06:26.153" v="840" actId="700"/>
          <ac:spMkLst>
            <pc:docMk/>
            <pc:sldMk cId="3802052552" sldId="353"/>
            <ac:spMk id="3" creationId="{10B8CA27-103C-4491-0D4B-93D9FDA5AB3C}"/>
          </ac:spMkLst>
        </pc:spChg>
        <pc:spChg chg="mod ord">
          <ac:chgData name="Ruben de Groote" userId="1eae8446-9df6-4c56-824f-f5657341fce0" providerId="ADAL" clId="{4C8342FB-0985-4910-9CE8-2860D02B2E49}" dt="2026-02-02T12:06:26.153" v="840" actId="700"/>
          <ac:spMkLst>
            <pc:docMk/>
            <pc:sldMk cId="3802052552" sldId="353"/>
            <ac:spMk id="4" creationId="{0F8848F5-2295-02E3-12BD-52E9804D3A07}"/>
          </ac:spMkLst>
        </pc:spChg>
        <pc:spChg chg="mod ord">
          <ac:chgData name="Ruben de Groote" userId="1eae8446-9df6-4c56-824f-f5657341fce0" providerId="ADAL" clId="{4C8342FB-0985-4910-9CE8-2860D02B2E49}" dt="2026-02-02T12:06:26.153" v="840" actId="700"/>
          <ac:spMkLst>
            <pc:docMk/>
            <pc:sldMk cId="3802052552" sldId="353"/>
            <ac:spMk id="5" creationId="{8693CCF9-9DFD-216E-ACDA-526E2C54D821}"/>
          </ac:spMkLst>
        </pc:spChg>
        <pc:spChg chg="mod ord">
          <ac:chgData name="Ruben de Groote" userId="1eae8446-9df6-4c56-824f-f5657341fce0" providerId="ADAL" clId="{4C8342FB-0985-4910-9CE8-2860D02B2E49}" dt="2026-02-02T12:06:43.496" v="843" actId="14100"/>
          <ac:spMkLst>
            <pc:docMk/>
            <pc:sldMk cId="3802052552" sldId="353"/>
            <ac:spMk id="12" creationId="{0B08A8BA-03F7-1D82-6360-F7A2D23A09ED}"/>
          </ac:spMkLst>
        </pc:spChg>
        <pc:picChg chg="mod ord">
          <ac:chgData name="Ruben de Groote" userId="1eae8446-9df6-4c56-824f-f5657341fce0" providerId="ADAL" clId="{4C8342FB-0985-4910-9CE8-2860D02B2E49}" dt="2026-02-02T12:06:26.153" v="840" actId="700"/>
          <ac:picMkLst>
            <pc:docMk/>
            <pc:sldMk cId="3802052552" sldId="353"/>
            <ac:picMk id="7" creationId="{E6E1D16A-9A68-482D-93A7-CAFCD236816B}"/>
          </ac:picMkLst>
        </pc:picChg>
      </pc:sldChg>
      <pc:sldChg chg="delSp del mod">
        <pc:chgData name="Ruben de Groote" userId="1eae8446-9df6-4c56-824f-f5657341fce0" providerId="ADAL" clId="{4C8342FB-0985-4910-9CE8-2860D02B2E49}" dt="2026-02-02T12:05:39.767" v="834" actId="47"/>
        <pc:sldMkLst>
          <pc:docMk/>
          <pc:sldMk cId="2142563345" sldId="363"/>
        </pc:sldMkLst>
        <pc:grpChg chg="del">
          <ac:chgData name="Ruben de Groote" userId="1eae8446-9df6-4c56-824f-f5657341fce0" providerId="ADAL" clId="{4C8342FB-0985-4910-9CE8-2860D02B2E49}" dt="2026-02-02T12:05:30.670" v="830" actId="21"/>
          <ac:grpSpMkLst>
            <pc:docMk/>
            <pc:sldMk cId="2142563345" sldId="363"/>
            <ac:grpSpMk id="22" creationId="{836ECE6C-7BF3-0EE5-58A4-C5ADC5DBCAD6}"/>
          </ac:grpSpMkLst>
        </pc:grpChg>
      </pc:sldChg>
      <pc:sldChg chg="addSp delSp modSp new mod modClrScheme chgLayout">
        <pc:chgData name="Ruben de Groote" userId="1eae8446-9df6-4c56-824f-f5657341fce0" providerId="ADAL" clId="{4C8342FB-0985-4910-9CE8-2860D02B2E49}" dt="2026-02-02T12:06:57.692" v="846" actId="700"/>
        <pc:sldMkLst>
          <pc:docMk/>
          <pc:sldMk cId="2783317997" sldId="364"/>
        </pc:sldMkLst>
        <pc:spChg chg="mod ord">
          <ac:chgData name="Ruben de Groote" userId="1eae8446-9df6-4c56-824f-f5657341fce0" providerId="ADAL" clId="{4C8342FB-0985-4910-9CE8-2860D02B2E49}" dt="2026-02-02T12:06:57.692" v="846" actId="700"/>
          <ac:spMkLst>
            <pc:docMk/>
            <pc:sldMk cId="2783317997" sldId="364"/>
            <ac:spMk id="2" creationId="{F73F6FD1-6E47-2F90-1C05-7D810998CD4E}"/>
          </ac:spMkLst>
        </pc:spChg>
        <pc:spChg chg="del mod ord">
          <ac:chgData name="Ruben de Groote" userId="1eae8446-9df6-4c56-824f-f5657341fce0" providerId="ADAL" clId="{4C8342FB-0985-4910-9CE8-2860D02B2E49}" dt="2026-02-02T12:06:57.692" v="846" actId="700"/>
          <ac:spMkLst>
            <pc:docMk/>
            <pc:sldMk cId="2783317997" sldId="364"/>
            <ac:spMk id="3" creationId="{08CBB9F2-C5F7-0C4A-446E-3BD5CC4120BC}"/>
          </ac:spMkLst>
        </pc:spChg>
        <pc:spChg chg="add mod ord">
          <ac:chgData name="Ruben de Groote" userId="1eae8446-9df6-4c56-824f-f5657341fce0" providerId="ADAL" clId="{4C8342FB-0985-4910-9CE8-2860D02B2E49}" dt="2026-02-02T12:06:57.692" v="846" actId="700"/>
          <ac:spMkLst>
            <pc:docMk/>
            <pc:sldMk cId="2783317997" sldId="364"/>
            <ac:spMk id="4" creationId="{C34E8A61-DF2F-4EDE-4BC2-A0B29D3B4DB2}"/>
          </ac:spMkLst>
        </pc:spChg>
        <pc:spChg chg="add mod ord">
          <ac:chgData name="Ruben de Groote" userId="1eae8446-9df6-4c56-824f-f5657341fce0" providerId="ADAL" clId="{4C8342FB-0985-4910-9CE8-2860D02B2E49}" dt="2026-02-02T12:06:57.692" v="846" actId="700"/>
          <ac:spMkLst>
            <pc:docMk/>
            <pc:sldMk cId="2783317997" sldId="364"/>
            <ac:spMk id="5" creationId="{E4CFA64A-9C85-0165-28A2-C984CDCC7343}"/>
          </ac:spMkLst>
        </pc:spChg>
      </pc:sldChg>
      <pc:sldChg chg="addSp delSp modSp new mod modClrScheme chgLayout">
        <pc:chgData name="Ruben de Groote" userId="1eae8446-9df6-4c56-824f-f5657341fce0" providerId="ADAL" clId="{4C8342FB-0985-4910-9CE8-2860D02B2E49}" dt="2026-02-02T12:05:06.801" v="821" actId="700"/>
        <pc:sldMkLst>
          <pc:docMk/>
          <pc:sldMk cId="861707033" sldId="365"/>
        </pc:sldMkLst>
        <pc:spChg chg="del mod ord">
          <ac:chgData name="Ruben de Groote" userId="1eae8446-9df6-4c56-824f-f5657341fce0" providerId="ADAL" clId="{4C8342FB-0985-4910-9CE8-2860D02B2E49}" dt="2026-02-02T11:35:21.479" v="6" actId="700"/>
          <ac:spMkLst>
            <pc:docMk/>
            <pc:sldMk cId="861707033" sldId="365"/>
            <ac:spMk id="2" creationId="{B1360AA4-93C3-6C06-CE7E-9112069F29C7}"/>
          </ac:spMkLst>
        </pc:spChg>
        <pc:spChg chg="del mod ord">
          <ac:chgData name="Ruben de Groote" userId="1eae8446-9df6-4c56-824f-f5657341fce0" providerId="ADAL" clId="{4C8342FB-0985-4910-9CE8-2860D02B2E49}" dt="2026-02-02T11:35:21.479" v="6" actId="700"/>
          <ac:spMkLst>
            <pc:docMk/>
            <pc:sldMk cId="861707033" sldId="365"/>
            <ac:spMk id="3" creationId="{C52C16EF-9A41-46FE-E665-7C50FE00C6A2}"/>
          </ac:spMkLst>
        </pc:spChg>
        <pc:spChg chg="add mod ord">
          <ac:chgData name="Ruben de Groote" userId="1eae8446-9df6-4c56-824f-f5657341fce0" providerId="ADAL" clId="{4C8342FB-0985-4910-9CE8-2860D02B2E49}" dt="2026-02-02T12:05:06.801" v="821" actId="700"/>
          <ac:spMkLst>
            <pc:docMk/>
            <pc:sldMk cId="861707033" sldId="365"/>
            <ac:spMk id="4" creationId="{FCC6B7ED-CA19-57D7-FEE1-A052EA79A3E6}"/>
          </ac:spMkLst>
        </pc:spChg>
        <pc:spChg chg="add del mod ord">
          <ac:chgData name="Ruben de Groote" userId="1eae8446-9df6-4c56-824f-f5657341fce0" providerId="ADAL" clId="{4C8342FB-0985-4910-9CE8-2860D02B2E49}" dt="2026-02-02T12:05:06.801" v="821" actId="700"/>
          <ac:spMkLst>
            <pc:docMk/>
            <pc:sldMk cId="861707033" sldId="365"/>
            <ac:spMk id="5" creationId="{4C1D0ADA-F7BD-4E54-3EEC-7ED9E6C1CE83}"/>
          </ac:spMkLst>
        </pc:spChg>
        <pc:spChg chg="add del">
          <ac:chgData name="Ruben de Groote" userId="1eae8446-9df6-4c56-824f-f5657341fce0" providerId="ADAL" clId="{4C8342FB-0985-4910-9CE8-2860D02B2E49}" dt="2026-02-02T11:36:16.714" v="41" actId="22"/>
          <ac:spMkLst>
            <pc:docMk/>
            <pc:sldMk cId="861707033" sldId="365"/>
            <ac:spMk id="7" creationId="{0209CA13-CFB4-7E82-F400-57DF2CC6D57A}"/>
          </ac:spMkLst>
        </pc:spChg>
        <pc:spChg chg="add mod ord">
          <ac:chgData name="Ruben de Groote" userId="1eae8446-9df6-4c56-824f-f5657341fce0" providerId="ADAL" clId="{4C8342FB-0985-4910-9CE8-2860D02B2E49}" dt="2026-02-02T12:05:06.801" v="821" actId="700"/>
          <ac:spMkLst>
            <pc:docMk/>
            <pc:sldMk cId="861707033" sldId="365"/>
            <ac:spMk id="8" creationId="{DC9C22C1-1548-0CFB-8434-7393EFC1EE5A}"/>
          </ac:spMkLst>
        </pc:spChg>
        <pc:spChg chg="add mod ord">
          <ac:chgData name="Ruben de Groote" userId="1eae8446-9df6-4c56-824f-f5657341fce0" providerId="ADAL" clId="{4C8342FB-0985-4910-9CE8-2860D02B2E49}" dt="2026-02-02T12:05:06.801" v="821" actId="700"/>
          <ac:spMkLst>
            <pc:docMk/>
            <pc:sldMk cId="861707033" sldId="365"/>
            <ac:spMk id="9" creationId="{D29A1C3B-8C28-AE5E-EA26-1837343337E5}"/>
          </ac:spMkLst>
        </pc:spChg>
      </pc:sldChg>
      <pc:sldChg chg="modSp add del mod">
        <pc:chgData name="Ruben de Groote" userId="1eae8446-9df6-4c56-824f-f5657341fce0" providerId="ADAL" clId="{4C8342FB-0985-4910-9CE8-2860D02B2E49}" dt="2026-02-02T12:05:28.055" v="829" actId="47"/>
        <pc:sldMkLst>
          <pc:docMk/>
          <pc:sldMk cId="3666014213" sldId="366"/>
        </pc:sldMkLst>
        <pc:spChg chg="mod">
          <ac:chgData name="Ruben de Groote" userId="1eae8446-9df6-4c56-824f-f5657341fce0" providerId="ADAL" clId="{4C8342FB-0985-4910-9CE8-2860D02B2E49}" dt="2026-02-02T12:05:24.555" v="827" actId="21"/>
          <ac:spMkLst>
            <pc:docMk/>
            <pc:sldMk cId="3666014213" sldId="366"/>
            <ac:spMk id="4" creationId="{02CACFA7-B110-C899-E20A-318170A63120}"/>
          </ac:spMkLst>
        </pc:spChg>
      </pc:sldChg>
      <pc:sldChg chg="new del">
        <pc:chgData name="Ruben de Groote" userId="1eae8446-9df6-4c56-824f-f5657341fce0" providerId="ADAL" clId="{4C8342FB-0985-4910-9CE8-2860D02B2E49}" dt="2026-02-02T11:35:17.660" v="5" actId="47"/>
        <pc:sldMkLst>
          <pc:docMk/>
          <pc:sldMk cId="3741168007" sldId="366"/>
        </pc:sldMkLst>
      </pc:sldChg>
      <pc:sldChg chg="modSp add del mod">
        <pc:chgData name="Ruben de Groote" userId="1eae8446-9df6-4c56-824f-f5657341fce0" providerId="ADAL" clId="{4C8342FB-0985-4910-9CE8-2860D02B2E49}" dt="2026-02-02T12:05:18.835" v="825" actId="47"/>
        <pc:sldMkLst>
          <pc:docMk/>
          <pc:sldMk cId="1549776273" sldId="367"/>
        </pc:sldMkLst>
        <pc:spChg chg="mod">
          <ac:chgData name="Ruben de Groote" userId="1eae8446-9df6-4c56-824f-f5657341fce0" providerId="ADAL" clId="{4C8342FB-0985-4910-9CE8-2860D02B2E49}" dt="2026-02-02T12:05:14.858" v="823" actId="21"/>
          <ac:spMkLst>
            <pc:docMk/>
            <pc:sldMk cId="1549776273" sldId="367"/>
            <ac:spMk id="4" creationId="{022BAB31-35E3-DEC6-C503-7FA3942A8A1A}"/>
          </ac:spMkLst>
        </pc:spChg>
      </pc:sldChg>
      <pc:sldChg chg="add">
        <pc:chgData name="Ruben de Groote" userId="1eae8446-9df6-4c56-824f-f5657341fce0" providerId="ADAL" clId="{4C8342FB-0985-4910-9CE8-2860D02B2E49}" dt="2026-02-02T11:38:34.292" v="114"/>
        <pc:sldMkLst>
          <pc:docMk/>
          <pc:sldMk cId="1856591124" sldId="570"/>
        </pc:sldMkLst>
      </pc:sldChg>
      <pc:sldChg chg="add">
        <pc:chgData name="Ruben de Groote" userId="1eae8446-9df6-4c56-824f-f5657341fce0" providerId="ADAL" clId="{4C8342FB-0985-4910-9CE8-2860D02B2E49}" dt="2026-02-02T11:38:34.292" v="114"/>
        <pc:sldMkLst>
          <pc:docMk/>
          <pc:sldMk cId="2141242046" sldId="574"/>
        </pc:sldMkLst>
      </pc:sldChg>
      <pc:sldChg chg="add">
        <pc:chgData name="Ruben de Groote" userId="1eae8446-9df6-4c56-824f-f5657341fce0" providerId="ADAL" clId="{4C8342FB-0985-4910-9CE8-2860D02B2E49}" dt="2026-02-02T11:38:34.292" v="114"/>
        <pc:sldMkLst>
          <pc:docMk/>
          <pc:sldMk cId="654125060" sldId="575"/>
        </pc:sldMkLst>
      </pc:sldChg>
      <pc:sldChg chg="modSp add mod">
        <pc:chgData name="Ruben de Groote" userId="1eae8446-9df6-4c56-824f-f5657341fce0" providerId="ADAL" clId="{4C8342FB-0985-4910-9CE8-2860D02B2E49}" dt="2026-02-02T12:25:16.217" v="1396" actId="27636"/>
        <pc:sldMkLst>
          <pc:docMk/>
          <pc:sldMk cId="3293749733" sldId="577"/>
        </pc:sldMkLst>
        <pc:spChg chg="mod">
          <ac:chgData name="Ruben de Groote" userId="1eae8446-9df6-4c56-824f-f5657341fce0" providerId="ADAL" clId="{4C8342FB-0985-4910-9CE8-2860D02B2E49}" dt="2026-02-02T12:25:16.217" v="1396" actId="27636"/>
          <ac:spMkLst>
            <pc:docMk/>
            <pc:sldMk cId="3293749733" sldId="577"/>
            <ac:spMk id="2" creationId="{39B88A70-422F-8A16-5D9B-3B6BCB555DB5}"/>
          </ac:spMkLst>
        </pc:spChg>
        <pc:grpChg chg="mod">
          <ac:chgData name="Ruben de Groote" userId="1eae8446-9df6-4c56-824f-f5657341fce0" providerId="ADAL" clId="{4C8342FB-0985-4910-9CE8-2860D02B2E49}" dt="2026-02-02T12:25:13.135" v="1394" actId="1076"/>
          <ac:grpSpMkLst>
            <pc:docMk/>
            <pc:sldMk cId="3293749733" sldId="577"/>
            <ac:grpSpMk id="22" creationId="{880F10CF-93FE-23D3-D410-969EC6C30B99}"/>
          </ac:grpSpMkLst>
        </pc:grpChg>
      </pc:sldChg>
      <pc:sldChg chg="modSp add mod">
        <pc:chgData name="Ruben de Groote" userId="1eae8446-9df6-4c56-824f-f5657341fce0" providerId="ADAL" clId="{4C8342FB-0985-4910-9CE8-2860D02B2E49}" dt="2026-02-02T12:25:27.377" v="1399" actId="20577"/>
        <pc:sldMkLst>
          <pc:docMk/>
          <pc:sldMk cId="3223501245" sldId="578"/>
        </pc:sldMkLst>
        <pc:spChg chg="mod">
          <ac:chgData name="Ruben de Groote" userId="1eae8446-9df6-4c56-824f-f5657341fce0" providerId="ADAL" clId="{4C8342FB-0985-4910-9CE8-2860D02B2E49}" dt="2026-02-02T12:01:42.277" v="782" actId="1076"/>
          <ac:spMkLst>
            <pc:docMk/>
            <pc:sldMk cId="3223501245" sldId="578"/>
            <ac:spMk id="2" creationId="{24F3D5F7-E5F4-D3E6-8D05-A4B83F56768A}"/>
          </ac:spMkLst>
        </pc:spChg>
        <pc:spChg chg="mod">
          <ac:chgData name="Ruben de Groote" userId="1eae8446-9df6-4c56-824f-f5657341fce0" providerId="ADAL" clId="{4C8342FB-0985-4910-9CE8-2860D02B2E49}" dt="2026-02-02T12:01:28.646" v="777" actId="1076"/>
          <ac:spMkLst>
            <pc:docMk/>
            <pc:sldMk cId="3223501245" sldId="578"/>
            <ac:spMk id="4" creationId="{D0AB5E93-A7C4-9BE6-8275-5686341E2C3E}"/>
          </ac:spMkLst>
        </pc:spChg>
        <pc:spChg chg="mod">
          <ac:chgData name="Ruben de Groote" userId="1eae8446-9df6-4c56-824f-f5657341fce0" providerId="ADAL" clId="{4C8342FB-0985-4910-9CE8-2860D02B2E49}" dt="2026-02-02T12:25:27.377" v="1399" actId="20577"/>
          <ac:spMkLst>
            <pc:docMk/>
            <pc:sldMk cId="3223501245" sldId="578"/>
            <ac:spMk id="11" creationId="{B42CA036-094F-1C75-253D-E8EB47123B5D}"/>
          </ac:spMkLst>
        </pc:spChg>
        <pc:picChg chg="mod">
          <ac:chgData name="Ruben de Groote" userId="1eae8446-9df6-4c56-824f-f5657341fce0" providerId="ADAL" clId="{4C8342FB-0985-4910-9CE8-2860D02B2E49}" dt="2026-02-02T12:01:38.420" v="781" actId="14100"/>
          <ac:picMkLst>
            <pc:docMk/>
            <pc:sldMk cId="3223501245" sldId="578"/>
            <ac:picMk id="9" creationId="{D9DB0EC5-DFE3-E361-AC23-32E224F5C7B4}"/>
          </ac:picMkLst>
        </pc:picChg>
        <pc:picChg chg="mod">
          <ac:chgData name="Ruben de Groote" userId="1eae8446-9df6-4c56-824f-f5657341fce0" providerId="ADAL" clId="{4C8342FB-0985-4910-9CE8-2860D02B2E49}" dt="2026-02-02T12:01:34.881" v="779" actId="14100"/>
          <ac:picMkLst>
            <pc:docMk/>
            <pc:sldMk cId="3223501245" sldId="578"/>
            <ac:picMk id="10" creationId="{C9098A18-1B76-F4A2-DD7D-829DE6307297}"/>
          </ac:picMkLst>
        </pc:picChg>
      </pc:sldChg>
      <pc:sldChg chg="modSp add del mod">
        <pc:chgData name="Ruben de Groote" userId="1eae8446-9df6-4c56-824f-f5657341fce0" providerId="ADAL" clId="{4C8342FB-0985-4910-9CE8-2860D02B2E49}" dt="2026-02-02T12:22:28.954" v="988" actId="207"/>
        <pc:sldMkLst>
          <pc:docMk/>
          <pc:sldMk cId="3088878671" sldId="579"/>
        </pc:sldMkLst>
        <pc:spChg chg="mod">
          <ac:chgData name="Ruben de Groote" userId="1eae8446-9df6-4c56-824f-f5657341fce0" providerId="ADAL" clId="{4C8342FB-0985-4910-9CE8-2860D02B2E49}" dt="2026-02-02T12:22:12.138" v="980" actId="6549"/>
          <ac:spMkLst>
            <pc:docMk/>
            <pc:sldMk cId="3088878671" sldId="579"/>
            <ac:spMk id="3" creationId="{9272858A-4031-25E8-9583-BD2A4C2DA0FA}"/>
          </ac:spMkLst>
        </pc:spChg>
        <pc:spChg chg="mod">
          <ac:chgData name="Ruben de Groote" userId="1eae8446-9df6-4c56-824f-f5657341fce0" providerId="ADAL" clId="{4C8342FB-0985-4910-9CE8-2860D02B2E49}" dt="2026-02-02T12:22:18.063" v="983" actId="1076"/>
          <ac:spMkLst>
            <pc:docMk/>
            <pc:sldMk cId="3088878671" sldId="579"/>
            <ac:spMk id="4" creationId="{8BE5A0FC-A664-AFFA-6128-64551517553D}"/>
          </ac:spMkLst>
        </pc:spChg>
        <pc:spChg chg="mod">
          <ac:chgData name="Ruben de Groote" userId="1eae8446-9df6-4c56-824f-f5657341fce0" providerId="ADAL" clId="{4C8342FB-0985-4910-9CE8-2860D02B2E49}" dt="2026-02-02T12:22:19.977" v="984" actId="1076"/>
          <ac:spMkLst>
            <pc:docMk/>
            <pc:sldMk cId="3088878671" sldId="579"/>
            <ac:spMk id="6" creationId="{206FEFF3-25C4-79CC-639D-AA9BBB411006}"/>
          </ac:spMkLst>
        </pc:spChg>
        <pc:spChg chg="mod">
          <ac:chgData name="Ruben de Groote" userId="1eae8446-9df6-4c56-824f-f5657341fce0" providerId="ADAL" clId="{4C8342FB-0985-4910-9CE8-2860D02B2E49}" dt="2026-02-02T12:22:18.063" v="983" actId="1076"/>
          <ac:spMkLst>
            <pc:docMk/>
            <pc:sldMk cId="3088878671" sldId="579"/>
            <ac:spMk id="7" creationId="{8BF271B4-7D72-BC7E-51C6-EEBD45E8182E}"/>
          </ac:spMkLst>
        </pc:spChg>
        <pc:spChg chg="mod">
          <ac:chgData name="Ruben de Groote" userId="1eae8446-9df6-4c56-824f-f5657341fce0" providerId="ADAL" clId="{4C8342FB-0985-4910-9CE8-2860D02B2E49}" dt="2026-02-02T12:22:18.063" v="983" actId="1076"/>
          <ac:spMkLst>
            <pc:docMk/>
            <pc:sldMk cId="3088878671" sldId="579"/>
            <ac:spMk id="8" creationId="{9A4A9AC5-85C4-DC78-E105-B5FE5CC12325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30" creationId="{DF606399-312C-649F-6786-9142188BE4ED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33" creationId="{D35C86D4-F92F-A3D0-614D-19BF662D4A26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36" creationId="{E8F4DC2E-06FF-165D-B6BC-0EDE8261E870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43" creationId="{22D2E589-F631-45C8-6352-E07C54F97017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44" creationId="{5668CE45-C519-8A89-2CD2-2A4925CA4F1E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45" creationId="{BB31FE92-0D1D-B9A8-B24F-5A02C145F07E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46" creationId="{0CDBAA59-28DD-BB01-7857-7B380FDE7642}"/>
          </ac:spMkLst>
        </pc:spChg>
        <pc:spChg chg="mod">
          <ac:chgData name="Ruben de Groote" userId="1eae8446-9df6-4c56-824f-f5657341fce0" providerId="ADAL" clId="{4C8342FB-0985-4910-9CE8-2860D02B2E49}" dt="2026-02-02T12:22:25.160" v="987" actId="1076"/>
          <ac:spMkLst>
            <pc:docMk/>
            <pc:sldMk cId="3088878671" sldId="579"/>
            <ac:spMk id="47" creationId="{29F471E7-FD19-9DB5-FB4B-E51E2C86795F}"/>
          </ac:spMkLst>
        </pc:spChg>
        <pc:grpChg chg="mod">
          <ac:chgData name="Ruben de Groote" userId="1eae8446-9df6-4c56-824f-f5657341fce0" providerId="ADAL" clId="{4C8342FB-0985-4910-9CE8-2860D02B2E49}" dt="2026-02-02T12:22:28.954" v="988" actId="207"/>
          <ac:grpSpMkLst>
            <pc:docMk/>
            <pc:sldMk cId="3088878671" sldId="579"/>
            <ac:grpSpMk id="9" creationId="{AD836CD2-ABFF-DD64-B7D1-3CB2FE714B97}"/>
          </ac:grpSpMkLst>
        </pc:grpChg>
        <pc:picChg chg="mod">
          <ac:chgData name="Ruben de Groote" userId="1eae8446-9df6-4c56-824f-f5657341fce0" providerId="ADAL" clId="{4C8342FB-0985-4910-9CE8-2860D02B2E49}" dt="2026-02-02T12:22:25.160" v="987" actId="1076"/>
          <ac:picMkLst>
            <pc:docMk/>
            <pc:sldMk cId="3088878671" sldId="579"/>
            <ac:picMk id="29" creationId="{2E8F4D3A-77DF-8CDB-BEF8-1AF6B32B407F}"/>
          </ac:picMkLst>
        </pc:picChg>
        <pc:picChg chg="mod">
          <ac:chgData name="Ruben de Groote" userId="1eae8446-9df6-4c56-824f-f5657341fce0" providerId="ADAL" clId="{4C8342FB-0985-4910-9CE8-2860D02B2E49}" dt="2026-02-02T12:22:25.160" v="987" actId="1076"/>
          <ac:picMkLst>
            <pc:docMk/>
            <pc:sldMk cId="3088878671" sldId="579"/>
            <ac:picMk id="41" creationId="{39100661-1CD5-DEC4-F025-D700AFFC4EEC}"/>
          </ac:picMkLst>
        </pc:picChg>
      </pc:sldChg>
      <pc:sldChg chg="add del">
        <pc:chgData name="Ruben de Groote" userId="1eae8446-9df6-4c56-824f-f5657341fce0" providerId="ADAL" clId="{4C8342FB-0985-4910-9CE8-2860D02B2E49}" dt="2026-02-02T11:38:15.835" v="112"/>
        <pc:sldMkLst>
          <pc:docMk/>
          <pc:sldMk cId="3519712041" sldId="580"/>
        </pc:sldMkLst>
      </pc:sldChg>
      <pc:sldChg chg="modSp add mod">
        <pc:chgData name="Ruben de Groote" userId="1eae8446-9df6-4c56-824f-f5657341fce0" providerId="ADAL" clId="{4C8342FB-0985-4910-9CE8-2860D02B2E49}" dt="2026-02-02T11:39:00.850" v="117" actId="1076"/>
        <pc:sldMkLst>
          <pc:docMk/>
          <pc:sldMk cId="3580059566" sldId="584"/>
        </pc:sldMkLst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6" creationId="{68304E3D-93F6-0E09-BDB9-F8740DF90491}"/>
          </ac:spMkLst>
        </pc:spChg>
        <pc:spChg chg="mod">
          <ac:chgData name="Ruben de Groote" userId="1eae8446-9df6-4c56-824f-f5657341fce0" providerId="ADAL" clId="{4C8342FB-0985-4910-9CE8-2860D02B2E49}" dt="2026-02-02T11:38:53.245" v="116" actId="1076"/>
          <ac:spMkLst>
            <pc:docMk/>
            <pc:sldMk cId="3580059566" sldId="584"/>
            <ac:spMk id="14" creationId="{AFD560CB-3939-A1EC-6645-922E63A81495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17" creationId="{33C3A9ED-E15D-F0A1-7248-0F15F84FB618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18" creationId="{42BCA456-E078-EB39-A477-F79CE999AD9C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19" creationId="{E450BF24-9283-8B97-0CA5-E6B972241E31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21" creationId="{61591854-977D-B065-73C7-4A04DB84A2D8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23" creationId="{679B2853-8C64-69C6-C7EE-F56BD501F2FB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24" creationId="{7B811A2F-A721-BDDC-68A6-A5ED0B40ABCD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25" creationId="{F480F96F-8ECB-161D-6039-E10FECA85AC7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26" creationId="{4556F701-CAC1-3FC7-4F18-CFC080D295CE}"/>
          </ac:spMkLst>
        </pc:spChg>
        <pc:spChg chg="mod">
          <ac:chgData name="Ruben de Groote" userId="1eae8446-9df6-4c56-824f-f5657341fce0" providerId="ADAL" clId="{4C8342FB-0985-4910-9CE8-2860D02B2E49}" dt="2026-02-02T11:39:00.850" v="117" actId="1076"/>
          <ac:spMkLst>
            <pc:docMk/>
            <pc:sldMk cId="3580059566" sldId="584"/>
            <ac:spMk id="29" creationId="{B0A41B79-D7D3-4287-D3CC-F3BC83CAD843}"/>
          </ac:spMkLst>
        </pc:spChg>
      </pc:sldChg>
      <pc:sldChg chg="addSp delSp modSp new mod modClrScheme chgLayout">
        <pc:chgData name="Ruben de Groote" userId="1eae8446-9df6-4c56-824f-f5657341fce0" providerId="ADAL" clId="{4C8342FB-0985-4910-9CE8-2860D02B2E49}" dt="2026-02-02T16:07:38.170" v="2230" actId="6549"/>
        <pc:sldMkLst>
          <pc:docMk/>
          <pc:sldMk cId="2570118496" sldId="585"/>
        </pc:sldMkLst>
        <pc:spChg chg="del mod ord">
          <ac:chgData name="Ruben de Groote" userId="1eae8446-9df6-4c56-824f-f5657341fce0" providerId="ADAL" clId="{4C8342FB-0985-4910-9CE8-2860D02B2E49}" dt="2026-02-02T11:53:01.201" v="180" actId="700"/>
          <ac:spMkLst>
            <pc:docMk/>
            <pc:sldMk cId="2570118496" sldId="585"/>
            <ac:spMk id="2" creationId="{DEEFCB0A-657D-568A-D95A-766C702FE626}"/>
          </ac:spMkLst>
        </pc:spChg>
        <pc:spChg chg="del">
          <ac:chgData name="Ruben de Groote" userId="1eae8446-9df6-4c56-824f-f5657341fce0" providerId="ADAL" clId="{4C8342FB-0985-4910-9CE8-2860D02B2E49}" dt="2026-02-02T11:53:01.201" v="180" actId="700"/>
          <ac:spMkLst>
            <pc:docMk/>
            <pc:sldMk cId="2570118496" sldId="585"/>
            <ac:spMk id="3" creationId="{BFCAA6F9-FAE5-13E7-7871-8097C0FDA95B}"/>
          </ac:spMkLst>
        </pc:spChg>
        <pc:spChg chg="del mod ord">
          <ac:chgData name="Ruben de Groote" userId="1eae8446-9df6-4c56-824f-f5657341fce0" providerId="ADAL" clId="{4C8342FB-0985-4910-9CE8-2860D02B2E49}" dt="2026-02-02T11:53:01.201" v="180" actId="700"/>
          <ac:spMkLst>
            <pc:docMk/>
            <pc:sldMk cId="2570118496" sldId="585"/>
            <ac:spMk id="4" creationId="{4F28719B-C22B-0018-8957-3F725D7FCD2A}"/>
          </ac:spMkLst>
        </pc:spChg>
        <pc:spChg chg="add mod ord">
          <ac:chgData name="Ruben de Groote" userId="1eae8446-9df6-4c56-824f-f5657341fce0" providerId="ADAL" clId="{4C8342FB-0985-4910-9CE8-2860D02B2E49}" dt="2026-02-02T12:06:26.153" v="840" actId="700"/>
          <ac:spMkLst>
            <pc:docMk/>
            <pc:sldMk cId="2570118496" sldId="585"/>
            <ac:spMk id="5" creationId="{C2679C9F-7571-C625-8D1D-9DE4522B063B}"/>
          </ac:spMkLst>
        </pc:spChg>
        <pc:spChg chg="add mod ord">
          <ac:chgData name="Ruben de Groote" userId="1eae8446-9df6-4c56-824f-f5657341fce0" providerId="ADAL" clId="{4C8342FB-0985-4910-9CE8-2860D02B2E49}" dt="2026-02-02T16:07:38.170" v="2230" actId="6549"/>
          <ac:spMkLst>
            <pc:docMk/>
            <pc:sldMk cId="2570118496" sldId="585"/>
            <ac:spMk id="6" creationId="{16E9D1C6-D053-053A-836B-1F77F1B5485A}"/>
          </ac:spMkLst>
        </pc:spChg>
      </pc:sldChg>
      <pc:sldChg chg="addSp modSp new mod">
        <pc:chgData name="Ruben de Groote" userId="1eae8446-9df6-4c56-824f-f5657341fce0" providerId="ADAL" clId="{4C8342FB-0985-4910-9CE8-2860D02B2E49}" dt="2026-02-02T12:24:35.772" v="1343" actId="20577"/>
        <pc:sldMkLst>
          <pc:docMk/>
          <pc:sldMk cId="2631147921" sldId="586"/>
        </pc:sldMkLst>
        <pc:spChg chg="mod">
          <ac:chgData name="Ruben de Groote" userId="1eae8446-9df6-4c56-824f-f5657341fce0" providerId="ADAL" clId="{4C8342FB-0985-4910-9CE8-2860D02B2E49}" dt="2026-02-02T12:24:35.772" v="1343" actId="20577"/>
          <ac:spMkLst>
            <pc:docMk/>
            <pc:sldMk cId="2631147921" sldId="586"/>
            <ac:spMk id="2" creationId="{96401BDA-9900-BC05-60CD-6337FC308629}"/>
          </ac:spMkLst>
        </pc:spChg>
        <pc:picChg chg="add mod">
          <ac:chgData name="Ruben de Groote" userId="1eae8446-9df6-4c56-824f-f5657341fce0" providerId="ADAL" clId="{4C8342FB-0985-4910-9CE8-2860D02B2E49}" dt="2026-02-02T12:24:05.108" v="1209" actId="1076"/>
          <ac:picMkLst>
            <pc:docMk/>
            <pc:sldMk cId="2631147921" sldId="586"/>
            <ac:picMk id="6" creationId="{C7430A54-BD3C-3100-3441-FFA57B7C6B1E}"/>
          </ac:picMkLst>
        </pc:picChg>
      </pc:sldChg>
      <pc:sldChg chg="addSp modSp new mod">
        <pc:chgData name="Ruben de Groote" userId="1eae8446-9df6-4c56-824f-f5657341fce0" providerId="ADAL" clId="{4C8342FB-0985-4910-9CE8-2860D02B2E49}" dt="2026-02-02T12:03:40.303" v="819" actId="14100"/>
        <pc:sldMkLst>
          <pc:docMk/>
          <pc:sldMk cId="3202732124" sldId="587"/>
        </pc:sldMkLst>
        <pc:spChg chg="add mod">
          <ac:chgData name="Ruben de Groote" userId="1eae8446-9df6-4c56-824f-f5657341fce0" providerId="ADAL" clId="{4C8342FB-0985-4910-9CE8-2860D02B2E49}" dt="2026-02-02T12:02:58.467" v="799" actId="14100"/>
          <ac:spMkLst>
            <pc:docMk/>
            <pc:sldMk cId="3202732124" sldId="587"/>
            <ac:spMk id="7" creationId="{69C52635-6780-80E7-16D9-81EAC4420BF2}"/>
          </ac:spMkLst>
        </pc:spChg>
        <pc:spChg chg="add mod">
          <ac:chgData name="Ruben de Groote" userId="1eae8446-9df6-4c56-824f-f5657341fce0" providerId="ADAL" clId="{4C8342FB-0985-4910-9CE8-2860D02B2E49}" dt="2026-02-02T12:03:13.611" v="815" actId="20577"/>
          <ac:spMkLst>
            <pc:docMk/>
            <pc:sldMk cId="3202732124" sldId="587"/>
            <ac:spMk id="8" creationId="{CE92D56B-CF69-22E7-378A-F09BB1689BA4}"/>
          </ac:spMkLst>
        </pc:spChg>
        <pc:spChg chg="add mod">
          <ac:chgData name="Ruben de Groote" userId="1eae8446-9df6-4c56-824f-f5657341fce0" providerId="ADAL" clId="{4C8342FB-0985-4910-9CE8-2860D02B2E49}" dt="2026-02-02T12:03:40.303" v="819" actId="14100"/>
          <ac:spMkLst>
            <pc:docMk/>
            <pc:sldMk cId="3202732124" sldId="587"/>
            <ac:spMk id="9" creationId="{B7395510-3D76-1B1A-BDBC-255F0767C15D}"/>
          </ac:spMkLst>
        </pc:spChg>
        <pc:picChg chg="add">
          <ac:chgData name="Ruben de Groote" userId="1eae8446-9df6-4c56-824f-f5657341fce0" providerId="ADAL" clId="{4C8342FB-0985-4910-9CE8-2860D02B2E49}" dt="2026-02-02T12:02:24.446" v="784" actId="22"/>
          <ac:picMkLst>
            <pc:docMk/>
            <pc:sldMk cId="3202732124" sldId="587"/>
            <ac:picMk id="6" creationId="{4EFB3EA7-EC10-C688-10FF-7B44DC299CBE}"/>
          </ac:picMkLst>
        </pc:picChg>
      </pc:sldChg>
      <pc:sldChg chg="modSp add del">
        <pc:chgData name="Ruben de Groote" userId="1eae8446-9df6-4c56-824f-f5657341fce0" providerId="ADAL" clId="{4C8342FB-0985-4910-9CE8-2860D02B2E49}" dt="2026-02-02T12:21:06.464" v="847" actId="2696"/>
        <pc:sldMkLst>
          <pc:docMk/>
          <pc:sldMk cId="685269060" sldId="588"/>
        </pc:sldMkLst>
        <pc:spChg chg="mod">
          <ac:chgData name="Ruben de Groote" userId="1eae8446-9df6-4c56-824f-f5657341fce0" providerId="ADAL" clId="{4C8342FB-0985-4910-9CE8-2860D02B2E49}" dt="2026-02-02T12:05:17.496" v="824"/>
          <ac:spMkLst>
            <pc:docMk/>
            <pc:sldMk cId="685269060" sldId="588"/>
            <ac:spMk id="4" creationId="{5851CD8D-2639-0CC9-D3EF-27A23FEBB3EA}"/>
          </ac:spMkLst>
        </pc:spChg>
      </pc:sldChg>
      <pc:sldChg chg="modSp add mod">
        <pc:chgData name="Ruben de Groote" userId="1eae8446-9df6-4c56-824f-f5657341fce0" providerId="ADAL" clId="{4C8342FB-0985-4910-9CE8-2860D02B2E49}" dt="2026-02-02T16:37:01.109" v="2268" actId="20577"/>
        <pc:sldMkLst>
          <pc:docMk/>
          <pc:sldMk cId="3480373939" sldId="588"/>
        </pc:sldMkLst>
        <pc:spChg chg="mod">
          <ac:chgData name="Ruben de Groote" userId="1eae8446-9df6-4c56-824f-f5657341fce0" providerId="ADAL" clId="{4C8342FB-0985-4910-9CE8-2860D02B2E49}" dt="2026-02-02T16:37:01.109" v="2268" actId="20577"/>
          <ac:spMkLst>
            <pc:docMk/>
            <pc:sldMk cId="3480373939" sldId="588"/>
            <ac:spMk id="4" creationId="{5851CD8D-2639-0CC9-D3EF-27A23FEBB3EA}"/>
          </ac:spMkLst>
        </pc:spChg>
      </pc:sldChg>
      <pc:sldChg chg="addSp modSp add mod">
        <pc:chgData name="Ruben de Groote" userId="1eae8446-9df6-4c56-824f-f5657341fce0" providerId="ADAL" clId="{4C8342FB-0985-4910-9CE8-2860D02B2E49}" dt="2026-02-02T12:05:53.880" v="837" actId="171"/>
        <pc:sldMkLst>
          <pc:docMk/>
          <pc:sldMk cId="2055942977" sldId="589"/>
        </pc:sldMkLst>
        <pc:spChg chg="mod">
          <ac:chgData name="Ruben de Groote" userId="1eae8446-9df6-4c56-824f-f5657341fce0" providerId="ADAL" clId="{4C8342FB-0985-4910-9CE8-2860D02B2E49}" dt="2026-02-02T12:05:26.487" v="828"/>
          <ac:spMkLst>
            <pc:docMk/>
            <pc:sldMk cId="2055942977" sldId="589"/>
            <ac:spMk id="4" creationId="{68492450-D479-EF4D-85AA-D00E75712027}"/>
          </ac:spMkLst>
        </pc:spChg>
        <pc:spChg chg="mod">
          <ac:chgData name="Ruben de Groote" userId="1eae8446-9df6-4c56-824f-f5657341fce0" providerId="ADAL" clId="{4C8342FB-0985-4910-9CE8-2860D02B2E49}" dt="2026-02-02T12:05:34.009" v="832"/>
          <ac:spMkLst>
            <pc:docMk/>
            <pc:sldMk cId="2055942977" sldId="589"/>
            <ac:spMk id="5" creationId="{2A35BDB1-D2E1-4546-AA1F-4426AFF537E6}"/>
          </ac:spMkLst>
        </pc:spChg>
        <pc:spChg chg="mod">
          <ac:chgData name="Ruben de Groote" userId="1eae8446-9df6-4c56-824f-f5657341fce0" providerId="ADAL" clId="{4C8342FB-0985-4910-9CE8-2860D02B2E49}" dt="2026-02-02T12:05:34.009" v="832"/>
          <ac:spMkLst>
            <pc:docMk/>
            <pc:sldMk cId="2055942977" sldId="589"/>
            <ac:spMk id="7" creationId="{C5250207-8D8D-DABB-C9DD-3569EAAD642B}"/>
          </ac:spMkLst>
        </pc:spChg>
        <pc:spChg chg="mod">
          <ac:chgData name="Ruben de Groote" userId="1eae8446-9df6-4c56-824f-f5657341fce0" providerId="ADAL" clId="{4C8342FB-0985-4910-9CE8-2860D02B2E49}" dt="2026-02-02T12:05:34.009" v="832"/>
          <ac:spMkLst>
            <pc:docMk/>
            <pc:sldMk cId="2055942977" sldId="589"/>
            <ac:spMk id="11" creationId="{9A2C7EA7-7376-7366-309E-ED5E0728B887}"/>
          </ac:spMkLst>
        </pc:spChg>
        <pc:spChg chg="mod">
          <ac:chgData name="Ruben de Groote" userId="1eae8446-9df6-4c56-824f-f5657341fce0" providerId="ADAL" clId="{4C8342FB-0985-4910-9CE8-2860D02B2E49}" dt="2026-02-02T12:05:34.009" v="832"/>
          <ac:spMkLst>
            <pc:docMk/>
            <pc:sldMk cId="2055942977" sldId="589"/>
            <ac:spMk id="13" creationId="{29E01127-B69F-370F-7080-F0063CB858FC}"/>
          </ac:spMkLst>
        </pc:spChg>
        <pc:spChg chg="mod">
          <ac:chgData name="Ruben de Groote" userId="1eae8446-9df6-4c56-824f-f5657341fce0" providerId="ADAL" clId="{4C8342FB-0985-4910-9CE8-2860D02B2E49}" dt="2026-02-02T12:05:34.009" v="832"/>
          <ac:spMkLst>
            <pc:docMk/>
            <pc:sldMk cId="2055942977" sldId="589"/>
            <ac:spMk id="14" creationId="{C3526DD3-ABB9-9A68-767C-661B42EEE336}"/>
          </ac:spMkLst>
        </pc:spChg>
        <pc:spChg chg="mod">
          <ac:chgData name="Ruben de Groote" userId="1eae8446-9df6-4c56-824f-f5657341fce0" providerId="ADAL" clId="{4C8342FB-0985-4910-9CE8-2860D02B2E49}" dt="2026-02-02T12:05:34.009" v="832"/>
          <ac:spMkLst>
            <pc:docMk/>
            <pc:sldMk cId="2055942977" sldId="589"/>
            <ac:spMk id="20" creationId="{3D375C71-5E7E-25A5-D128-7AC04C7323AA}"/>
          </ac:spMkLst>
        </pc:spChg>
        <pc:spChg chg="add mod ord">
          <ac:chgData name="Ruben de Groote" userId="1eae8446-9df6-4c56-824f-f5657341fce0" providerId="ADAL" clId="{4C8342FB-0985-4910-9CE8-2860D02B2E49}" dt="2026-02-02T12:05:53.880" v="837" actId="171"/>
          <ac:spMkLst>
            <pc:docMk/>
            <pc:sldMk cId="2055942977" sldId="589"/>
            <ac:spMk id="21" creationId="{AEB485D0-6618-3DBB-BBAB-98D621421B5F}"/>
          </ac:spMkLst>
        </pc:spChg>
        <pc:spChg chg="mod">
          <ac:chgData name="Ruben de Groote" userId="1eae8446-9df6-4c56-824f-f5657341fce0" providerId="ADAL" clId="{4C8342FB-0985-4910-9CE8-2860D02B2E49}" dt="2026-02-02T12:05:32.057" v="831"/>
          <ac:spMkLst>
            <pc:docMk/>
            <pc:sldMk cId="2055942977" sldId="589"/>
            <ac:spMk id="24" creationId="{AEAD3172-55C4-66F0-1BF9-3D5323AA3B46}"/>
          </ac:spMkLst>
        </pc:spChg>
        <pc:spChg chg="mod">
          <ac:chgData name="Ruben de Groote" userId="1eae8446-9df6-4c56-824f-f5657341fce0" providerId="ADAL" clId="{4C8342FB-0985-4910-9CE8-2860D02B2E49}" dt="2026-02-02T12:05:32.057" v="831"/>
          <ac:spMkLst>
            <pc:docMk/>
            <pc:sldMk cId="2055942977" sldId="589"/>
            <ac:spMk id="26" creationId="{C7D3CC59-D5DB-A37F-04A8-B9E89D9CB5DE}"/>
          </ac:spMkLst>
        </pc:spChg>
        <pc:spChg chg="mod">
          <ac:chgData name="Ruben de Groote" userId="1eae8446-9df6-4c56-824f-f5657341fce0" providerId="ADAL" clId="{4C8342FB-0985-4910-9CE8-2860D02B2E49}" dt="2026-02-02T12:05:32.057" v="831"/>
          <ac:spMkLst>
            <pc:docMk/>
            <pc:sldMk cId="2055942977" sldId="589"/>
            <ac:spMk id="28" creationId="{15A0D89B-1BB4-6396-0B50-932236445125}"/>
          </ac:spMkLst>
        </pc:spChg>
        <pc:spChg chg="mod">
          <ac:chgData name="Ruben de Groote" userId="1eae8446-9df6-4c56-824f-f5657341fce0" providerId="ADAL" clId="{4C8342FB-0985-4910-9CE8-2860D02B2E49}" dt="2026-02-02T12:05:32.057" v="831"/>
          <ac:spMkLst>
            <pc:docMk/>
            <pc:sldMk cId="2055942977" sldId="589"/>
            <ac:spMk id="30" creationId="{6FCC6F91-F97E-A3D6-2A48-CFFF4669BB0A}"/>
          </ac:spMkLst>
        </pc:spChg>
        <pc:spChg chg="mod">
          <ac:chgData name="Ruben de Groote" userId="1eae8446-9df6-4c56-824f-f5657341fce0" providerId="ADAL" clId="{4C8342FB-0985-4910-9CE8-2860D02B2E49}" dt="2026-02-02T12:05:32.057" v="831"/>
          <ac:spMkLst>
            <pc:docMk/>
            <pc:sldMk cId="2055942977" sldId="589"/>
            <ac:spMk id="31" creationId="{38D8EBA7-E4B4-32F9-59CD-804618FBC053}"/>
          </ac:spMkLst>
        </pc:spChg>
        <pc:spChg chg="mod">
          <ac:chgData name="Ruben de Groote" userId="1eae8446-9df6-4c56-824f-f5657341fce0" providerId="ADAL" clId="{4C8342FB-0985-4910-9CE8-2860D02B2E49}" dt="2026-02-02T12:05:32.057" v="831"/>
          <ac:spMkLst>
            <pc:docMk/>
            <pc:sldMk cId="2055942977" sldId="589"/>
            <ac:spMk id="37" creationId="{612FD6EB-FB15-BF05-DA7B-5D7DCC07E025}"/>
          </ac:spMkLst>
        </pc:spChg>
        <pc:grpChg chg="add mod">
          <ac:chgData name="Ruben de Groote" userId="1eae8446-9df6-4c56-824f-f5657341fce0" providerId="ADAL" clId="{4C8342FB-0985-4910-9CE8-2860D02B2E49}" dt="2026-02-02T12:05:35.489" v="833" actId="1076"/>
          <ac:grpSpMkLst>
            <pc:docMk/>
            <pc:sldMk cId="2055942977" sldId="589"/>
            <ac:grpSpMk id="2" creationId="{E95A2BBE-4F80-46DB-CE3A-E13131273D87}"/>
          </ac:grpSpMkLst>
        </pc:grpChg>
        <pc:grpChg chg="mod">
          <ac:chgData name="Ruben de Groote" userId="1eae8446-9df6-4c56-824f-f5657341fce0" providerId="ADAL" clId="{4C8342FB-0985-4910-9CE8-2860D02B2E49}" dt="2026-02-02T12:05:34.009" v="832"/>
          <ac:grpSpMkLst>
            <pc:docMk/>
            <pc:sldMk cId="2055942977" sldId="589"/>
            <ac:grpSpMk id="3" creationId="{7E5CFF90-59A7-B12E-F238-3D07C3DBB1ED}"/>
          </ac:grpSpMkLst>
        </pc:grpChg>
        <pc:grpChg chg="add mod">
          <ac:chgData name="Ruben de Groote" userId="1eae8446-9df6-4c56-824f-f5657341fce0" providerId="ADAL" clId="{4C8342FB-0985-4910-9CE8-2860D02B2E49}" dt="2026-02-02T12:05:32.057" v="831"/>
          <ac:grpSpMkLst>
            <pc:docMk/>
            <pc:sldMk cId="2055942977" sldId="589"/>
            <ac:grpSpMk id="22" creationId="{836ECE6C-7BF3-0EE5-58A4-C5ADC5DBCAD6}"/>
          </ac:grpSpMkLst>
        </pc:grpChg>
        <pc:grpChg chg="mod">
          <ac:chgData name="Ruben de Groote" userId="1eae8446-9df6-4c56-824f-f5657341fce0" providerId="ADAL" clId="{4C8342FB-0985-4910-9CE8-2860D02B2E49}" dt="2026-02-02T12:05:32.057" v="831"/>
          <ac:grpSpMkLst>
            <pc:docMk/>
            <pc:sldMk cId="2055942977" sldId="589"/>
            <ac:grpSpMk id="23" creationId="{6621640B-BB3C-F2AC-1094-0F077D950797}"/>
          </ac:grpSpMkLst>
        </pc:grpChg>
        <pc:picChg chg="mod">
          <ac:chgData name="Ruben de Groote" userId="1eae8446-9df6-4c56-824f-f5657341fce0" providerId="ADAL" clId="{4C8342FB-0985-4910-9CE8-2860D02B2E49}" dt="2026-02-02T12:05:34.009" v="832"/>
          <ac:picMkLst>
            <pc:docMk/>
            <pc:sldMk cId="2055942977" sldId="589"/>
            <ac:picMk id="17" creationId="{A31F0C8D-EE5D-8C78-A7C7-54D08ECB5771}"/>
          </ac:picMkLst>
        </pc:picChg>
        <pc:picChg chg="mod">
          <ac:chgData name="Ruben de Groote" userId="1eae8446-9df6-4c56-824f-f5657341fce0" providerId="ADAL" clId="{4C8342FB-0985-4910-9CE8-2860D02B2E49}" dt="2026-02-02T12:05:32.057" v="831"/>
          <ac:picMkLst>
            <pc:docMk/>
            <pc:sldMk cId="2055942977" sldId="589"/>
            <ac:picMk id="34" creationId="{3F4FD8FB-2650-63C8-6DB3-39ACB22E2790}"/>
          </ac:picMkLst>
        </pc:picChg>
        <pc:cxnChg chg="mod">
          <ac:chgData name="Ruben de Groote" userId="1eae8446-9df6-4c56-824f-f5657341fce0" providerId="ADAL" clId="{4C8342FB-0985-4910-9CE8-2860D02B2E49}" dt="2026-02-02T12:05:34.009" v="832"/>
          <ac:cxnSpMkLst>
            <pc:docMk/>
            <pc:sldMk cId="2055942977" sldId="589"/>
            <ac:cxnSpMk id="18" creationId="{65B959BB-287E-6D2F-1517-7CDA06AFC380}"/>
          </ac:cxnSpMkLst>
        </pc:cxnChg>
        <pc:cxnChg chg="mod">
          <ac:chgData name="Ruben de Groote" userId="1eae8446-9df6-4c56-824f-f5657341fce0" providerId="ADAL" clId="{4C8342FB-0985-4910-9CE8-2860D02B2E49}" dt="2026-02-02T12:05:32.057" v="831"/>
          <ac:cxnSpMkLst>
            <pc:docMk/>
            <pc:sldMk cId="2055942977" sldId="589"/>
            <ac:cxnSpMk id="35" creationId="{06C9F5E2-2E45-ECA3-7CD4-0272559DDBFA}"/>
          </ac:cxnSpMkLst>
        </pc:cxnChg>
      </pc:sldChg>
      <pc:sldChg chg="addSp modSp new mod">
        <pc:chgData name="Ruben de Groote" userId="1eae8446-9df6-4c56-824f-f5657341fce0" providerId="ADAL" clId="{4C8342FB-0985-4910-9CE8-2860D02B2E49}" dt="2026-02-02T12:37:20.258" v="1972" actId="113"/>
        <pc:sldMkLst>
          <pc:docMk/>
          <pc:sldMk cId="1884629468" sldId="590"/>
        </pc:sldMkLst>
        <pc:spChg chg="mod">
          <ac:chgData name="Ruben de Groote" userId="1eae8446-9df6-4c56-824f-f5657341fce0" providerId="ADAL" clId="{4C8342FB-0985-4910-9CE8-2860D02B2E49}" dt="2026-02-02T12:36:09.203" v="1871" actId="20577"/>
          <ac:spMkLst>
            <pc:docMk/>
            <pc:sldMk cId="1884629468" sldId="590"/>
            <ac:spMk id="2" creationId="{0338C6C1-068A-5D8F-9541-C1DE051031E8}"/>
          </ac:spMkLst>
        </pc:spChg>
        <pc:spChg chg="mod">
          <ac:chgData name="Ruben de Groote" userId="1eae8446-9df6-4c56-824f-f5657341fce0" providerId="ADAL" clId="{4C8342FB-0985-4910-9CE8-2860D02B2E49}" dt="2026-02-02T12:25:55.687" v="1416" actId="20577"/>
          <ac:spMkLst>
            <pc:docMk/>
            <pc:sldMk cId="1884629468" sldId="590"/>
            <ac:spMk id="4" creationId="{3C0FB41B-0096-2C3D-ABE9-BD6E37233F0C}"/>
          </ac:spMkLst>
        </pc:spChg>
        <pc:spChg chg="add mod">
          <ac:chgData name="Ruben de Groote" userId="1eae8446-9df6-4c56-824f-f5657341fce0" providerId="ADAL" clId="{4C8342FB-0985-4910-9CE8-2860D02B2E49}" dt="2026-02-02T12:37:20.258" v="1972" actId="113"/>
          <ac:spMkLst>
            <pc:docMk/>
            <pc:sldMk cId="1884629468" sldId="590"/>
            <ac:spMk id="10" creationId="{8C14157C-743D-1DC9-F576-3D6438711C67}"/>
          </ac:spMkLst>
        </pc:spChg>
        <pc:picChg chg="add mod">
          <ac:chgData name="Ruben de Groote" userId="1eae8446-9df6-4c56-824f-f5657341fce0" providerId="ADAL" clId="{4C8342FB-0985-4910-9CE8-2860D02B2E49}" dt="2026-02-02T12:35:44.847" v="1855" actId="1076"/>
          <ac:picMkLst>
            <pc:docMk/>
            <pc:sldMk cId="1884629468" sldId="590"/>
            <ac:picMk id="6" creationId="{DE1024B5-60FF-6817-E80A-AAA1407D5954}"/>
          </ac:picMkLst>
        </pc:picChg>
        <pc:picChg chg="add mod modCrop">
          <ac:chgData name="Ruben de Groote" userId="1eae8446-9df6-4c56-824f-f5657341fce0" providerId="ADAL" clId="{4C8342FB-0985-4910-9CE8-2860D02B2E49}" dt="2026-02-02T12:36:40.525" v="1880" actId="1076"/>
          <ac:picMkLst>
            <pc:docMk/>
            <pc:sldMk cId="1884629468" sldId="590"/>
            <ac:picMk id="8" creationId="{B2D17A0D-848E-1A26-0A3E-ABF04E5A3177}"/>
          </ac:picMkLst>
        </pc:picChg>
      </pc:sldChg>
      <pc:sldChg chg="new del">
        <pc:chgData name="Ruben de Groote" userId="1eae8446-9df6-4c56-824f-f5657341fce0" providerId="ADAL" clId="{4C8342FB-0985-4910-9CE8-2860D02B2E49}" dt="2026-02-02T16:34:40.485" v="2267" actId="47"/>
        <pc:sldMkLst>
          <pc:docMk/>
          <pc:sldMk cId="44337637" sldId="591"/>
        </pc:sldMkLst>
      </pc:sldChg>
      <pc:sldMasterChg chg="del delSldLayout">
        <pc:chgData name="Ruben de Groote" userId="1eae8446-9df6-4c56-824f-f5657341fce0" providerId="ADAL" clId="{4C8342FB-0985-4910-9CE8-2860D02B2E49}" dt="2026-02-02T12:21:06.464" v="847" actId="2696"/>
        <pc:sldMasterMkLst>
          <pc:docMk/>
          <pc:sldMasterMk cId="3629116865" sldId="2147483674"/>
        </pc:sldMasterMkLst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524588429" sldId="2147483675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986268755" sldId="2147483676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1955731121" sldId="2147483677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2719566314" sldId="2147483678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1807823259" sldId="2147483679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594871697" sldId="2147483680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258129401" sldId="2147483681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4249437696" sldId="2147483682"/>
          </pc:sldLayoutMkLst>
        </pc:sldLayoutChg>
        <pc:sldLayoutChg chg="del">
          <pc:chgData name="Ruben de Groote" userId="1eae8446-9df6-4c56-824f-f5657341fce0" providerId="ADAL" clId="{4C8342FB-0985-4910-9CE8-2860D02B2E49}" dt="2026-02-02T12:21:06.464" v="847" actId="2696"/>
          <pc:sldLayoutMkLst>
            <pc:docMk/>
            <pc:sldMasterMk cId="3629116865" sldId="2147483674"/>
            <pc:sldLayoutMk cId="3957399010" sldId="214748368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276C2-1D88-4166-B779-98E4BD331534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24BDD-7661-42C7-AFFF-E6631BBC265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90731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812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D103AD-DFB8-6585-A810-B3B88CA95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61769-17B8-C107-8B8A-9B45354947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63AA5D-80E2-069A-F1B3-527AC022AA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37B0D8-54B8-DB69-1788-DD8CF39654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687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BB141-7CE8-7850-8798-F90DCFB02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5832CE-C9B6-49F9-3A4F-8DAC1D66B8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D08B78-52CF-EA11-0464-6EED117596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9070C-B16D-2743-5684-E3DD3DB011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45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36102-9F17-352C-D91D-3253CD0A8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BDA5B7-9B01-F37F-4725-634BB47DD8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0E774B-0CE6-63CC-D7CD-61CC507DEA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B1FDF-F4EA-53E8-9ACF-F9B3BEEE81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63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/>
              <a:t>MRTOF kicker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/>
              <a:t>The addition of a Bradbury-Nielsen gate to the beamline allowed the production of 100 ns ion bunches, compared to the previous 1 µs bunches (see Fig.3). As a result, the mass resolving power was increased by more than a factor of three, reaching 43,097 ± 546 after 400 revolutions. </a:t>
            </a:r>
            <a:r>
              <a:rPr lang="en-US" sz="1200" dirty="0"/>
              <a:t>At present, the mass resolution is limited by the FWHM of the ion bunch, which is around 170 ns.</a:t>
            </a:r>
            <a:endParaRPr lang="en-US" sz="1200" noProof="0" dirty="0">
              <a:highlight>
                <a:srgbClr val="FFFF00"/>
              </a:highlight>
            </a:endParaRPr>
          </a:p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2647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noProof="0" dirty="0"/>
              <a:t>P</a:t>
            </a:r>
            <a:r>
              <a:rPr lang="en-US" sz="1200" noProof="0" dirty="0"/>
              <a:t>erforming laser spectroscopy after a MR-</a:t>
            </a:r>
            <a:r>
              <a:rPr lang="en-US" sz="1200" noProof="0" dirty="0" err="1"/>
              <a:t>ToF</a:t>
            </a:r>
            <a:r>
              <a:rPr lang="en-US" sz="1200" noProof="0" dirty="0"/>
              <a:t> enables the application of isobaric separation techniques to fluorescence laser spectroscopy. This approach is being tested using the offline ion beamline at KU Leuven.</a:t>
            </a:r>
          </a:p>
          <a:p>
            <a:r>
              <a:rPr lang="en-US" sz="1200" noProof="0" dirty="0"/>
              <a:t>Preliminary results, presented in Figure 4, show collinear laser spectroscopy measurements on </a:t>
            </a:r>
            <a:r>
              <a:rPr lang="en-US" sz="1200" baseline="30000" noProof="0" dirty="0"/>
              <a:t>88</a:t>
            </a:r>
            <a:r>
              <a:rPr lang="en-US" sz="1200" noProof="0" dirty="0"/>
              <a:t>Sr</a:t>
            </a:r>
            <a:r>
              <a:rPr lang="en-US" sz="1200" baseline="30000" noProof="0" dirty="0"/>
              <a:t>+</a:t>
            </a:r>
            <a:r>
              <a:rPr lang="en-US" sz="1200" noProof="0" dirty="0"/>
              <a:t>. A resonance frequency shift of up to 700 MHz is observed after varying numbers of MR-</a:t>
            </a:r>
            <a:r>
              <a:rPr lang="en-US" sz="1200" noProof="0" dirty="0" err="1"/>
              <a:t>ToF</a:t>
            </a:r>
            <a:r>
              <a:rPr lang="en-US" sz="1200" noProof="0" dirty="0"/>
              <a:t> revolutions. Which corresponds to 22V shift of the ions </a:t>
            </a:r>
            <a:r>
              <a:rPr lang="en-US" sz="1200" noProof="0" dirty="0" err="1"/>
              <a:t>fter</a:t>
            </a:r>
            <a:r>
              <a:rPr lang="en-US" sz="1200" noProof="0" dirty="0"/>
              <a:t> the </a:t>
            </a:r>
            <a:r>
              <a:rPr lang="en-US" sz="1200" noProof="0" dirty="0" err="1"/>
              <a:t>mrtof</a:t>
            </a:r>
            <a:r>
              <a:rPr lang="en-US" sz="1200" noProof="0" dirty="0"/>
              <a:t>. This shift is attributed to changes in the ion kinetic energy introduced during multiple reflections. Ongoing studies aim to identify and understand the mechanisms responsible for these energy variations.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</a:t>
            </a:r>
            <a:r>
              <a:rPr lang="en-US" sz="1200" baseline="-25000" dirty="0"/>
              <a:t>1/2</a:t>
            </a:r>
            <a:r>
              <a:rPr lang="en-US" sz="1200" dirty="0"/>
              <a:t> to P</a:t>
            </a:r>
            <a:r>
              <a:rPr lang="en-US" sz="1200" baseline="-25000" dirty="0"/>
              <a:t>1/2</a:t>
            </a:r>
            <a:r>
              <a:rPr lang="en-US" sz="1200" dirty="0"/>
              <a:t> transition in </a:t>
            </a:r>
            <a:r>
              <a:rPr lang="en-US" sz="1200" baseline="30000" dirty="0"/>
              <a:t>88</a:t>
            </a:r>
            <a:r>
              <a:rPr lang="en-US" sz="1200" dirty="0"/>
              <a:t>Sr</a:t>
            </a:r>
            <a:r>
              <a:rPr lang="en-US" sz="1200" baseline="30000" dirty="0"/>
              <a:t>+</a:t>
            </a:r>
          </a:p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454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E6EFE-90C8-BBAA-F07C-A99A77A4C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4C9D44-9167-4304-7E13-7F3A7AF0B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F2F5C-1D5B-D6A7-F3CD-0C77E287F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C8BE5-E3F9-57F0-EE57-2C6F371B6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84C87-2130-3834-B895-53457A4B4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6380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B3B01-2363-6DD8-E8B5-0E3D270B1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79FA6C-3928-26BD-E1A6-466214E18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94C03-03AE-C5F3-1C0E-32562A436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FD4E9-ED8A-026D-52B2-2A55C71D9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D02A4-5058-B00B-87B5-DD4036E9C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09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F4A411-8E61-1143-F9EC-527CFAE068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3558E0-5091-8811-1A0F-36241FB9A6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FE591-91E6-5D23-F779-A64AE81E9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1CCC-C106-78D9-D7D4-48A2A32C0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97036-C656-FD1F-BFF1-3259F17A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07293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A7ED-650B-45AC-9705-3F20492E3155}" type="datetime8">
              <a:rPr lang="en-BE" smtClean="0"/>
              <a:t>02/02/2026 17:06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35983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8FC3-5BC7-4370-880B-D1F96837C5E6}" type="datetime8">
              <a:rPr lang="en-BE" smtClean="0"/>
              <a:t>02/02/2026 17:06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9129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860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839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656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5518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6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0324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53F16-E7DE-5FC4-91BD-6F31C8C4A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C042E-EB74-1E8C-50BF-EAC98889D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9874E-4ACD-88D7-CC0E-48DFCF83F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DBE94-AA71-26FD-7D69-1C6B9AAA8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12225-D6B7-4749-F5BB-43DFFD6C3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95366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66738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74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4703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5349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114F-6D1D-4017-BE74-B3E066A8205C}" type="datetime1">
              <a:rPr lang="nl-BE" smtClean="0"/>
              <a:t>2/02/2026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23025785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5827-E192-4B55-8398-302ED6F5DF76}" type="datetime1">
              <a:rPr lang="nl-BE" smtClean="0"/>
              <a:t>2/02/2026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Intituut voor Kern en Stralingsfysica, KU Leuven, Belgium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59594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4458A-BDF6-C581-E31A-49835CE60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E8E30-B7BD-FA25-DC56-37322EF3A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1D648-D368-65D7-584A-B16EC5F3A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25541-B49D-4753-B647-DC29CAE44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68450-AE0F-15BA-2976-42762EFF9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6192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D6B18-A666-CD9D-AEE2-108AEC5D8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E9364-FEB4-E409-1F07-E1BB5BEB8F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E3788-63EC-6A8C-048C-DE1C2C3AC8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1BECDF-BB9A-3AEB-E0B7-334558257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99369F-C379-DA67-A4C1-CC8B26DAA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11BDC1-DE38-1D94-3B77-71A86844E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6076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2CB82-36D7-4852-EDCA-076CF2CEE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F244E-C8E8-BB97-5A08-31D70DEA8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71CB02-1E79-8C19-89A8-B9E339CD6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ACFE16-FF4A-3E0A-E56E-88B8171404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933F41-F5B3-9DEE-CA42-AB484C7633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42F06D-9A32-37B8-0EB3-AA2A1F6B9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9F0E76-9E64-E748-E35F-681933919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7796B5-9E96-6B83-4C46-CD212AECC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1625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72254-6ABE-9BC7-8905-27373EADA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D86306-94B0-7DC8-31EB-5CAD01E73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9A560A-F57C-DD82-FB05-6993343B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7ED17E-6095-D619-D670-D2ED5A241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05940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EFA616-8756-4E04-20F9-157DE7321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F79A2F-B1DD-2FF5-C1AF-C617650A1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9476F-D95E-D4D9-2382-49732E0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9009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1DEA0-ABD0-E915-0547-3892CC8C3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586EC-999C-4241-97F3-15F64E114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5632FC-FE58-C5D0-2AED-B3545C9A6E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236846-9209-FE7E-0A5F-182C0E91C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F0E9B-E59C-2DA8-F096-E12A36EA7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72527-4C40-9CDD-075B-D29B753C8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7547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461B7-7F5E-547F-2D98-767301453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3C6138-DF27-7F36-19FE-B15F9704FD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71C40-772F-3F1C-897C-C6C811980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A8008A-79C6-C104-13AD-074B885BF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F17A4D-E08A-7082-0AE9-EC2EF5041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76C65-D67F-87C2-F226-D23EB29C6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4280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C0410D-C7B4-02CB-3AED-953BAA822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47042-7885-B31A-7F13-B44EF8699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DDD0D-11B1-58B5-0722-912038382B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F3D081-246A-482D-A281-DF24D52EB5F6}" type="datetimeFigureOut">
              <a:rPr lang="LID4096" smtClean="0"/>
              <a:t>02/02/2026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3BADF-9A19-D24E-719D-FD2D9CDD3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5D28A-778C-5121-BC80-639A3C931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B3083B-1FE8-4CDC-BE94-076387B3C3C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8806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8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392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>
          <p15:clr>
            <a:srgbClr val="F26B43"/>
          </p15:clr>
        </p15:guide>
        <p15:guide id="2" pos="7319">
          <p15:clr>
            <a:srgbClr val="F26B43"/>
          </p15:clr>
        </p15:guide>
        <p15:guide id="3" orient="horz" pos="3857">
          <p15:clr>
            <a:srgbClr val="F26B43"/>
          </p15:clr>
        </p15:guide>
        <p15:guide id="4" pos="3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F6FD1-6E47-2F90-1C05-7D810998CD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Update from Leuven labs</a:t>
            </a:r>
            <a:endParaRPr lang="LID4096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34E8A61-DF2F-4EDE-4BC2-A0B29D3B4D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4CFA64A-9C85-0165-28A2-C984CDCC7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83317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3A50C-73C7-0C45-7976-922C774DB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362010-6C0A-A890-3AD7-49CCE04F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2858A-4031-25E8-9583-BD2A4C2DA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154" y="1269220"/>
            <a:ext cx="10601846" cy="4464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Fast and efficient trapping and cooling to </a:t>
            </a:r>
            <a:r>
              <a:rPr lang="el-GR" dirty="0">
                <a:solidFill>
                  <a:srgbClr val="FF0000"/>
                </a:solidFill>
              </a:rPr>
              <a:t>μ</a:t>
            </a:r>
            <a:r>
              <a:rPr lang="en-US" dirty="0">
                <a:solidFill>
                  <a:srgbClr val="FF0000"/>
                </a:solidFill>
              </a:rPr>
              <a:t>K</a:t>
            </a:r>
            <a:r>
              <a:rPr lang="en-US" dirty="0"/>
              <a:t>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Single-ion spectroscopy is possible for selected elements</a:t>
            </a:r>
          </a:p>
          <a:p>
            <a:pPr lvl="1"/>
            <a:r>
              <a:rPr lang="en-US" dirty="0"/>
              <a:t>Including non-E1 transitions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3FE109-11EE-57FC-B3A7-0F9C65DC2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5A0FC-A664-AFFA-6128-64551517553D}"/>
              </a:ext>
            </a:extLst>
          </p:cNvPr>
          <p:cNvSpPr txBox="1"/>
          <p:nvPr/>
        </p:nvSpPr>
        <p:spPr>
          <a:xfrm>
            <a:off x="2132507" y="1821831"/>
            <a:ext cx="25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 keV Sr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beam</a:t>
            </a:r>
            <a:endParaRPr kumimoji="0" lang="LID4096" sz="24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206FEFF3-25C4-79CC-639D-AA9BBB411006}"/>
              </a:ext>
            </a:extLst>
          </p:cNvPr>
          <p:cNvSpPr/>
          <p:nvPr/>
        </p:nvSpPr>
        <p:spPr>
          <a:xfrm rot="16200000">
            <a:off x="5779099" y="914027"/>
            <a:ext cx="461666" cy="233168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ID4096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F271B4-7D72-BC7E-51C6-EEBD45E8182E}"/>
              </a:ext>
            </a:extLst>
          </p:cNvPr>
          <p:cNvSpPr txBox="1"/>
          <p:nvPr/>
        </p:nvSpPr>
        <p:spPr>
          <a:xfrm>
            <a:off x="3725106" y="2340158"/>
            <a:ext cx="4025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 1 second,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ε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= ~10%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ID4096" sz="24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4A9AC5-85C4-DC78-E105-B5FE5CC12325}"/>
              </a:ext>
            </a:extLst>
          </p:cNvPr>
          <p:cNvSpPr txBox="1"/>
          <p:nvPr/>
        </p:nvSpPr>
        <p:spPr>
          <a:xfrm>
            <a:off x="7394851" y="1870373"/>
            <a:ext cx="2303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μ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eV Sr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+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sample</a:t>
            </a:r>
            <a:endParaRPr kumimoji="0" lang="LID4096" sz="24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D836CD2-ABFF-DD64-B7D1-3CB2FE714B97}"/>
              </a:ext>
            </a:extLst>
          </p:cNvPr>
          <p:cNvGrpSpPr/>
          <p:nvPr/>
        </p:nvGrpSpPr>
        <p:grpSpPr>
          <a:xfrm>
            <a:off x="1654223" y="4490900"/>
            <a:ext cx="8883554" cy="1611651"/>
            <a:chOff x="208377" y="4468305"/>
            <a:chExt cx="7993060" cy="145009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9B5775D-5936-C964-0B45-05FE18B950F2}"/>
                </a:ext>
              </a:extLst>
            </p:cNvPr>
            <p:cNvGrpSpPr/>
            <p:nvPr/>
          </p:nvGrpSpPr>
          <p:grpSpPr>
            <a:xfrm>
              <a:off x="208377" y="4468305"/>
              <a:ext cx="7993060" cy="1450098"/>
              <a:chOff x="189825" y="80078"/>
              <a:chExt cx="7063277" cy="1281417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0D83C0CF-AA0E-6974-8124-A4CB8B45AA54}"/>
                  </a:ext>
                </a:extLst>
              </p:cNvPr>
              <p:cNvGrpSpPr/>
              <p:nvPr/>
            </p:nvGrpSpPr>
            <p:grpSpPr>
              <a:xfrm>
                <a:off x="189825" y="80078"/>
                <a:ext cx="7063277" cy="1281417"/>
                <a:chOff x="189825" y="80077"/>
                <a:chExt cx="8707448" cy="1579703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57452E8E-6EF3-D85F-F8C5-932E15FA70E1}"/>
                    </a:ext>
                  </a:extLst>
                </p:cNvPr>
                <p:cNvGrpSpPr/>
                <p:nvPr/>
              </p:nvGrpSpPr>
              <p:grpSpPr>
                <a:xfrm>
                  <a:off x="189825" y="80077"/>
                  <a:ext cx="7572664" cy="1579703"/>
                  <a:chOff x="189825" y="80077"/>
                  <a:chExt cx="9818437" cy="2048185"/>
                </a:xfrm>
              </p:grpSpPr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0C3951BE-6557-2594-37A4-C9A4F9602B4B}"/>
                      </a:ext>
                    </a:extLst>
                  </p:cNvPr>
                  <p:cNvGrpSpPr/>
                  <p:nvPr/>
                </p:nvGrpSpPr>
                <p:grpSpPr>
                  <a:xfrm>
                    <a:off x="189825" y="80077"/>
                    <a:ext cx="9818437" cy="2048185"/>
                    <a:chOff x="765923" y="3800205"/>
                    <a:chExt cx="9627583" cy="2008370"/>
                  </a:xfrm>
                </p:grpSpPr>
                <p:pic>
                  <p:nvPicPr>
                    <p:cNvPr id="39" name="Picture 38">
                      <a:extLst>
                        <a:ext uri="{FF2B5EF4-FFF2-40B4-BE49-F238E27FC236}">
                          <a16:creationId xmlns:a16="http://schemas.microsoft.com/office/drawing/2014/main" id="{C37A1456-93E8-A034-613F-97B73D2D210B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41023" t="2617" r="42686" b="65415"/>
                    <a:stretch>
                      <a:fillRect/>
                    </a:stretch>
                  </p:blipFill>
                  <p:spPr bwMode="auto">
                    <a:xfrm>
                      <a:off x="2129866" y="3823069"/>
                      <a:ext cx="1349988" cy="148897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40" name="Picture 2" descr="Pierre Lassegues - Doctorant chercheur - CNRS - Centre national de la  recherche scientifique | LinkedIn">
                      <a:extLst>
                        <a:ext uri="{FF2B5EF4-FFF2-40B4-BE49-F238E27FC236}">
                          <a16:creationId xmlns:a16="http://schemas.microsoft.com/office/drawing/2014/main" id="{1C0D2B60-1874-6D5E-1620-DC7235B8487F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100" r="9254"/>
                    <a:stretch>
                      <a:fillRect/>
                    </a:stretch>
                  </p:blipFill>
                  <p:spPr bwMode="auto">
                    <a:xfrm>
                      <a:off x="765923" y="3823069"/>
                      <a:ext cx="1270706" cy="150119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41" name="Picture 2" descr="Robbe Van Duyse - Bijlesdocent - Kunde | LinkedIn">
                      <a:extLst>
                        <a:ext uri="{FF2B5EF4-FFF2-40B4-BE49-F238E27FC236}">
                          <a16:creationId xmlns:a16="http://schemas.microsoft.com/office/drawing/2014/main" id="{39100661-1CD5-DEC4-F025-D700AFFC4EEC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0072"/>
                    <a:stretch>
                      <a:fillRect/>
                    </a:stretch>
                  </p:blipFill>
                  <p:spPr bwMode="auto">
                    <a:xfrm>
                      <a:off x="9043517" y="3800205"/>
                      <a:ext cx="1349989" cy="150119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42" name="Picture 2">
                      <a:extLst>
                        <a:ext uri="{FF2B5EF4-FFF2-40B4-BE49-F238E27FC236}">
                          <a16:creationId xmlns:a16="http://schemas.microsoft.com/office/drawing/2014/main" id="{8EAB2C84-FE69-250E-F517-6B043FE9136A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9587"/>
                    <a:stretch>
                      <a:fillRect/>
                    </a:stretch>
                  </p:blipFill>
                  <p:spPr bwMode="auto">
                    <a:xfrm>
                      <a:off x="6377178" y="3832886"/>
                      <a:ext cx="1327726" cy="1468518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22D2E589-F631-45C8-6352-E07C54F970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70677" y="5324266"/>
                      <a:ext cx="789449" cy="46024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PhD</a:t>
                      </a:r>
                      <a:endParaRPr kumimoji="0" lang="LID4096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4" name="TextBox 43">
                      <a:extLst>
                        <a:ext uri="{FF2B5EF4-FFF2-40B4-BE49-F238E27FC236}">
                          <a16:creationId xmlns:a16="http://schemas.microsoft.com/office/drawing/2014/main" id="{5668CE45-C519-8A89-2CD2-2A4925CA4F1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68825" y="5348329"/>
                      <a:ext cx="629642" cy="46024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PD</a:t>
                      </a:r>
                      <a:endParaRPr kumimoji="0" lang="LID4096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BB31FE92-0D1D-B9A8-B24F-5A02C145F07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51467" y="5348329"/>
                      <a:ext cx="629642" cy="46024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PD</a:t>
                      </a:r>
                      <a:endParaRPr kumimoji="0" lang="LID4096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6" name="TextBox 45">
                      <a:extLst>
                        <a:ext uri="{FF2B5EF4-FFF2-40B4-BE49-F238E27FC236}">
                          <a16:creationId xmlns:a16="http://schemas.microsoft.com/office/drawing/2014/main" id="{0CDBAA59-28DD-BB01-7857-7B380FDE764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24289" y="5312048"/>
                      <a:ext cx="789449" cy="46024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PhD</a:t>
                      </a:r>
                      <a:endParaRPr kumimoji="0" lang="LID4096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29F471E7-FD19-9DB5-FB4B-E51E2C86795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401754" y="5329156"/>
                      <a:ext cx="789449" cy="46024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PhD</a:t>
                      </a:r>
                      <a:endParaRPr kumimoji="0" lang="LID4096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38" name="Picture 37" descr="A person holding a microphone&#10;&#10;AI-generated content may be incorrect.">
                    <a:extLst>
                      <a:ext uri="{FF2B5EF4-FFF2-40B4-BE49-F238E27FC236}">
                        <a16:creationId xmlns:a16="http://schemas.microsoft.com/office/drawing/2014/main" id="{ADA597F1-47FB-7852-2256-BB9273AC32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21190"/>
                  <a:stretch>
                    <a:fillRect/>
                  </a:stretch>
                </p:blipFill>
                <p:spPr>
                  <a:xfrm>
                    <a:off x="4374460" y="95064"/>
                    <a:ext cx="1425783" cy="1515974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5" name="Picture 34" descr="A person smiling for a picture&#10;&#10;AI-generated content may be incorrect.">
                  <a:extLst>
                    <a:ext uri="{FF2B5EF4-FFF2-40B4-BE49-F238E27FC236}">
                      <a16:creationId xmlns:a16="http://schemas.microsoft.com/office/drawing/2014/main" id="{F0D8EA9F-E195-26FA-A355-CCC832AA2D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444" b="18018"/>
                <a:stretch>
                  <a:fillRect/>
                </a:stretch>
              </p:blipFill>
              <p:spPr>
                <a:xfrm>
                  <a:off x="7835428" y="91638"/>
                  <a:ext cx="1061845" cy="1159177"/>
                </a:xfrm>
                <a:prstGeom prst="rect">
                  <a:avLst/>
                </a:prstGeom>
              </p:spPr>
            </p:pic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E8F4DC2E-06FF-165D-B6BC-0EDE8261E870}"/>
                    </a:ext>
                  </a:extLst>
                </p:cNvPr>
                <p:cNvSpPr txBox="1"/>
                <p:nvPr/>
              </p:nvSpPr>
              <p:spPr>
                <a:xfrm>
                  <a:off x="8005859" y="1278844"/>
                  <a:ext cx="620948" cy="362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PhD</a:t>
                  </a:r>
                  <a:endParaRPr kumimoji="0" lang="LID4096" sz="18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32" name="Picture 31" descr="A person wearing glasses and smiling&#10;&#10;AI-generated content may be incorrect.">
                <a:extLst>
                  <a:ext uri="{FF2B5EF4-FFF2-40B4-BE49-F238E27FC236}">
                    <a16:creationId xmlns:a16="http://schemas.microsoft.com/office/drawing/2014/main" id="{B6433D0F-8856-B1CA-B4D3-517E31C2DB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99914" y="99050"/>
                <a:ext cx="729471" cy="930704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35C86D4-F92F-A3D0-614D-19BF662D4A26}"/>
                  </a:ext>
                </a:extLst>
              </p:cNvPr>
              <p:cNvSpPr txBox="1"/>
              <p:nvPr/>
            </p:nvSpPr>
            <p:spPr>
              <a:xfrm>
                <a:off x="2116809" y="1044693"/>
                <a:ext cx="401736" cy="293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PD</a:t>
                </a:r>
                <a:endParaRPr kumimoji="0" lang="LID4096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E8F4D3A-77DF-8CDB-BEF8-1AF6B32B4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340" y="4478917"/>
              <a:ext cx="850866" cy="106031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606399-312C-649F-6786-9142188BE4ED}"/>
                </a:ext>
              </a:extLst>
            </p:cNvPr>
            <p:cNvSpPr txBox="1"/>
            <p:nvPr/>
          </p:nvSpPr>
          <p:spPr>
            <a:xfrm>
              <a:off x="5405528" y="5557402"/>
              <a:ext cx="570004" cy="332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PhD</a:t>
              </a:r>
              <a:endParaRPr kumimoji="0" lang="LID4096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8878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D8F345C1-B718-4C7D-E417-BAFD2738D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Intituut voor Kern en Stralingsfysica, KU Leuven, Belgium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D20999A-B803-5468-9B5C-A174C77CB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24" name="Τίτλος 4">
            <a:extLst>
              <a:ext uri="{FF2B5EF4-FFF2-40B4-BE49-F238E27FC236}">
                <a16:creationId xmlns:a16="http://schemas.microsoft.com/office/drawing/2014/main" id="{0B107812-1FBC-01C7-3DE9-812C7FA7B2BB}"/>
              </a:ext>
            </a:extLst>
          </p:cNvPr>
          <p:cNvSpPr txBox="1">
            <a:spLocks/>
          </p:cNvSpPr>
          <p:nvPr/>
        </p:nvSpPr>
        <p:spPr>
          <a:xfrm>
            <a:off x="576000" y="14012"/>
            <a:ext cx="11041200" cy="79125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en-US" dirty="0"/>
              <a:t>Offline development lab @KUL</a:t>
            </a:r>
            <a:endParaRPr lang="el-GR" dirty="0"/>
          </a:p>
        </p:txBody>
      </p:sp>
      <p:pic>
        <p:nvPicPr>
          <p:cNvPr id="2" name="Picture 1" descr="A diagram of a system&#10;&#10;AI-generated content may be incorrect.">
            <a:extLst>
              <a:ext uri="{FF2B5EF4-FFF2-40B4-BE49-F238E27FC236}">
                <a16:creationId xmlns:a16="http://schemas.microsoft.com/office/drawing/2014/main" id="{F3BB3187-A9D1-4E07-87D7-536F4937F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13" y="879542"/>
            <a:ext cx="7815353" cy="509891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3A545A5-D8CC-8793-B7A1-FF6CC139AFF3}"/>
              </a:ext>
            </a:extLst>
          </p:cNvPr>
          <p:cNvGrpSpPr>
            <a:grpSpLocks noChangeAspect="1"/>
          </p:cNvGrpSpPr>
          <p:nvPr/>
        </p:nvGrpSpPr>
        <p:grpSpPr>
          <a:xfrm>
            <a:off x="8332728" y="149003"/>
            <a:ext cx="3747940" cy="6663004"/>
            <a:chOff x="4733347" y="1132925"/>
            <a:chExt cx="2016252" cy="3584448"/>
          </a:xfrm>
        </p:grpSpPr>
        <p:pic>
          <p:nvPicPr>
            <p:cNvPr id="8" name="Picture 7" descr="A machine in a room&#10;&#10;Description automatically generated">
              <a:extLst>
                <a:ext uri="{FF2B5EF4-FFF2-40B4-BE49-F238E27FC236}">
                  <a16:creationId xmlns:a16="http://schemas.microsoft.com/office/drawing/2014/main" id="{E2337B41-274E-4461-411B-52DAA2C0C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347" y="1132925"/>
              <a:ext cx="2016252" cy="35844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5B4831-1393-D1EC-2939-A590DF07B491}"/>
                </a:ext>
              </a:extLst>
            </p:cNvPr>
            <p:cNvSpPr txBox="1"/>
            <p:nvPr/>
          </p:nvSpPr>
          <p:spPr>
            <a:xfrm>
              <a:off x="5201571" y="4299942"/>
              <a:ext cx="1202162" cy="198687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October ‘24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F064BE4-8602-F1D7-15D6-9151BD91524A}"/>
              </a:ext>
            </a:extLst>
          </p:cNvPr>
          <p:cNvSpPr txBox="1"/>
          <p:nvPr/>
        </p:nvSpPr>
        <p:spPr>
          <a:xfrm>
            <a:off x="349845" y="3843230"/>
            <a:ext cx="3665991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Electronics: </a:t>
            </a:r>
            <a:r>
              <a:rPr lang="en-GB" dirty="0"/>
              <a:t>either in-house developments (RF amplifier, fast DC switching of trap segments, </a:t>
            </a:r>
            <a:r>
              <a:rPr lang="en-GB" dirty="0" err="1"/>
              <a:t>BNGates</a:t>
            </a:r>
            <a:r>
              <a:rPr lang="en-GB" dirty="0"/>
              <a:t>) or commercial (TDC, HV switches)</a:t>
            </a:r>
          </a:p>
          <a:p>
            <a:r>
              <a:rPr lang="en-GB" b="1" dirty="0"/>
              <a:t>In-house </a:t>
            </a:r>
            <a:r>
              <a:rPr lang="en-GB" dirty="0"/>
              <a:t>CAD designs for all parts made and available</a:t>
            </a:r>
            <a:endParaRPr lang="LID4096" b="1" dirty="0"/>
          </a:p>
        </p:txBody>
      </p:sp>
    </p:spTree>
    <p:extLst>
      <p:ext uri="{BB962C8B-B14F-4D97-AF65-F5344CB8AC3E}">
        <p14:creationId xmlns:p14="http://schemas.microsoft.com/office/powerpoint/2010/main" val="2713077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B06A7-4CEE-C109-6C0B-FF0E6D4FB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84D3B10-8326-F3A1-CFE8-B092051ED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5361162"/>
            <a:ext cx="11041200" cy="75883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Around </a:t>
            </a:r>
            <a:r>
              <a:rPr lang="en-US" b="1" dirty="0"/>
              <a:t>30% </a:t>
            </a:r>
            <a:r>
              <a:rPr lang="en-US" dirty="0"/>
              <a:t>of ions are trapped</a:t>
            </a:r>
          </a:p>
          <a:p>
            <a:r>
              <a:rPr lang="en-US" dirty="0"/>
              <a:t>Storage time: few seconds</a:t>
            </a:r>
            <a:endParaRPr lang="LID4096" dirty="0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F0F6ED7C-3517-E5D9-215D-DB7CDE3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Intituut voor Kern en Stralingsfysica, KU Leuven, Belgium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DAF1DE43-EE6F-F8B2-30DC-E31CC94F8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Τίτλος 4">
            <a:extLst>
              <a:ext uri="{FF2B5EF4-FFF2-40B4-BE49-F238E27FC236}">
                <a16:creationId xmlns:a16="http://schemas.microsoft.com/office/drawing/2014/main" id="{99640A85-D317-5FBB-4EE2-9E7946964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cooling: reduced velocity spread</a:t>
            </a:r>
            <a:endParaRPr lang="el-GR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CD2D4F-0CD4-890B-60DD-811178CBD48A}"/>
              </a:ext>
            </a:extLst>
          </p:cNvPr>
          <p:cNvSpPr txBox="1"/>
          <p:nvPr/>
        </p:nvSpPr>
        <p:spPr>
          <a:xfrm>
            <a:off x="5095294" y="3355256"/>
            <a:ext cx="149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of flight</a:t>
            </a:r>
            <a:endParaRPr lang="LID4096" dirty="0"/>
          </a:p>
        </p:txBody>
      </p:sp>
      <p:pic>
        <p:nvPicPr>
          <p:cNvPr id="22" name="Picture 21" descr="A group of graphs showing different types of data&#10;&#10;AI-generated content may be incorrect.">
            <a:extLst>
              <a:ext uri="{FF2B5EF4-FFF2-40B4-BE49-F238E27FC236}">
                <a16:creationId xmlns:a16="http://schemas.microsoft.com/office/drawing/2014/main" id="{D3435140-EA38-3A1C-CAB9-645DD719E9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859" b="66482"/>
          <a:stretch>
            <a:fillRect/>
          </a:stretch>
        </p:blipFill>
        <p:spPr>
          <a:xfrm>
            <a:off x="1801906" y="1340784"/>
            <a:ext cx="8913718" cy="19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97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8246B-F256-2965-BD3F-8C1C2D2B6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0C66B57-D54F-8D64-6590-B797A4CD9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5361162"/>
            <a:ext cx="11041200" cy="75883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Around </a:t>
            </a:r>
            <a:r>
              <a:rPr lang="en-US" b="1" dirty="0">
                <a:solidFill>
                  <a:srgbClr val="FF0000"/>
                </a:solidFill>
              </a:rPr>
              <a:t>15%</a:t>
            </a:r>
            <a:r>
              <a:rPr lang="en-US" b="1" dirty="0"/>
              <a:t> </a:t>
            </a:r>
            <a:r>
              <a:rPr lang="en-US" dirty="0"/>
              <a:t>of ions are trapped, cooled and extracted</a:t>
            </a:r>
            <a:endParaRPr lang="en-BE" dirty="0"/>
          </a:p>
          <a:p>
            <a:r>
              <a:rPr lang="en-US" dirty="0"/>
              <a:t>Timescale: order of a </a:t>
            </a:r>
            <a:r>
              <a:rPr lang="en-US" dirty="0">
                <a:solidFill>
                  <a:srgbClr val="FF0000"/>
                </a:solidFill>
              </a:rPr>
              <a:t>few seconds</a:t>
            </a:r>
            <a:r>
              <a:rPr lang="en-US" dirty="0"/>
              <a:t>; storage time is </a:t>
            </a:r>
            <a:r>
              <a:rPr lang="en-US" dirty="0">
                <a:solidFill>
                  <a:srgbClr val="FF0000"/>
                </a:solidFill>
              </a:rPr>
              <a:t>minutes</a:t>
            </a:r>
            <a:r>
              <a:rPr lang="en-US" dirty="0"/>
              <a:t>!</a:t>
            </a:r>
            <a:endParaRPr lang="LID4096" dirty="0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1EC23DD3-9813-23A1-DB09-B825F02B7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Intituut voor Kern en Stralingsfysica, KU Leuven, Belgium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7F748748-20BA-5861-F301-1B3CBC3E0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Τίτλος 4">
            <a:extLst>
              <a:ext uri="{FF2B5EF4-FFF2-40B4-BE49-F238E27FC236}">
                <a16:creationId xmlns:a16="http://schemas.microsoft.com/office/drawing/2014/main" id="{22E0C75A-BE79-FFE2-BD04-4D21BDF4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cooling: reduced velocity spread</a:t>
            </a:r>
            <a:endParaRPr lang="el-GR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67DCE4-EBC7-7277-5CF4-31211BC54CA7}"/>
              </a:ext>
            </a:extLst>
          </p:cNvPr>
          <p:cNvGrpSpPr/>
          <p:nvPr/>
        </p:nvGrpSpPr>
        <p:grpSpPr>
          <a:xfrm>
            <a:off x="1810870" y="1340785"/>
            <a:ext cx="8904753" cy="3930378"/>
            <a:chOff x="4305941" y="2277469"/>
            <a:chExt cx="7657460" cy="3379847"/>
          </a:xfrm>
        </p:grpSpPr>
        <p:pic>
          <p:nvPicPr>
            <p:cNvPr id="7" name="Picture 6" descr="A group of graphs showing different types of data&#10;&#10;AI-generated content may be incorrect.">
              <a:extLst>
                <a:ext uri="{FF2B5EF4-FFF2-40B4-BE49-F238E27FC236}">
                  <a16:creationId xmlns:a16="http://schemas.microsoft.com/office/drawing/2014/main" id="{BFA65A3A-0461-C5E9-3F6A-FADF46C77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953" b="66482"/>
            <a:stretch>
              <a:fillRect/>
            </a:stretch>
          </p:blipFill>
          <p:spPr>
            <a:xfrm>
              <a:off x="4305941" y="2277469"/>
              <a:ext cx="7657460" cy="1654909"/>
            </a:xfrm>
            <a:prstGeom prst="rect">
              <a:avLst/>
            </a:prstGeom>
          </p:spPr>
        </p:pic>
        <p:pic>
          <p:nvPicPr>
            <p:cNvPr id="11" name="Picture 10" descr="A group of graphs showing different types of data&#10;&#10;AI-generated content may be incorrect.">
              <a:extLst>
                <a:ext uri="{FF2B5EF4-FFF2-40B4-BE49-F238E27FC236}">
                  <a16:creationId xmlns:a16="http://schemas.microsoft.com/office/drawing/2014/main" id="{DF0D2C2F-72ED-8E92-417B-5594EB650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6953" t="67730" b="-1"/>
            <a:stretch>
              <a:fillRect/>
            </a:stretch>
          </p:blipFill>
          <p:spPr>
            <a:xfrm>
              <a:off x="4305941" y="4064000"/>
              <a:ext cx="7657460" cy="1593316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D8DF10E-2AD9-59D4-B6B0-1E1EAC7EB98C}"/>
              </a:ext>
            </a:extLst>
          </p:cNvPr>
          <p:cNvSpPr txBox="1"/>
          <p:nvPr/>
        </p:nvSpPr>
        <p:spPr>
          <a:xfrm>
            <a:off x="8831581" y="5451164"/>
            <a:ext cx="2632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Temperature?</a:t>
            </a:r>
            <a:endParaRPr lang="LID4096" sz="2000" b="1" dirty="0"/>
          </a:p>
        </p:txBody>
      </p:sp>
    </p:spTree>
    <p:extLst>
      <p:ext uri="{BB962C8B-B14F-4D97-AF65-F5344CB8AC3E}">
        <p14:creationId xmlns:p14="http://schemas.microsoft.com/office/powerpoint/2010/main" val="1856591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A8417-AC29-09EF-F638-787FFF09B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799E11-2100-A363-794D-5B8143130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4262F1-431B-1D38-9B6F-24DD9DAE3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81814"/>
            <a:ext cx="11041200" cy="1152000"/>
          </a:xfrm>
        </p:spPr>
        <p:txBody>
          <a:bodyPr/>
          <a:lstStyle/>
          <a:p>
            <a:r>
              <a:rPr lang="en-US" dirty="0"/>
              <a:t>Laser cooling: ions become </a:t>
            </a:r>
            <a:r>
              <a:rPr lang="en-US" i="1" dirty="0"/>
              <a:t>extremely</a:t>
            </a:r>
            <a:r>
              <a:rPr lang="en-US" dirty="0"/>
              <a:t> localized</a:t>
            </a:r>
            <a:endParaRPr lang="LID4096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B2E18B-E820-B15B-1F21-AFAD37F7C5CF}"/>
              </a:ext>
            </a:extLst>
          </p:cNvPr>
          <p:cNvSpPr txBox="1"/>
          <p:nvPr/>
        </p:nvSpPr>
        <p:spPr>
          <a:xfrm>
            <a:off x="9429750" y="2264995"/>
            <a:ext cx="27622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Realtime video, 400 </a:t>
            </a:r>
            <a:r>
              <a:rPr lang="en-US" dirty="0" err="1"/>
              <a:t>ms</a:t>
            </a:r>
            <a:r>
              <a:rPr lang="en-US" dirty="0"/>
              <a:t> exposure time per frame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Proves the temperature is a few </a:t>
            </a:r>
            <a:r>
              <a:rPr lang="en-US" dirty="0" err="1"/>
              <a:t>mK.</a:t>
            </a:r>
            <a:endParaRPr lang="LID4096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BA869CB-0FE0-2520-BB2A-8FC1B5EDA626}"/>
              </a:ext>
            </a:extLst>
          </p:cNvPr>
          <p:cNvGrpSpPr/>
          <p:nvPr/>
        </p:nvGrpSpPr>
        <p:grpSpPr>
          <a:xfrm rot="5400000">
            <a:off x="1779444" y="2459630"/>
            <a:ext cx="5789328" cy="2843784"/>
            <a:chOff x="6170397" y="1827441"/>
            <a:chExt cx="5789328" cy="284378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3471243-3C6E-46E3-89CA-A06F17A977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/>
            <a:stretch/>
          </p:blipFill>
          <p:spPr>
            <a:xfrm>
              <a:off x="6170397" y="1827441"/>
              <a:ext cx="5789328" cy="2843784"/>
            </a:xfrm>
            <a:prstGeom prst="rect">
              <a:avLst/>
            </a:prstGeom>
          </p:spPr>
        </p:pic>
        <p:sp>
          <p:nvSpPr>
            <p:cNvPr id="29" name="Arrow: Left-Right 28">
              <a:extLst>
                <a:ext uri="{FF2B5EF4-FFF2-40B4-BE49-F238E27FC236}">
                  <a16:creationId xmlns:a16="http://schemas.microsoft.com/office/drawing/2014/main" id="{2069F418-7FDA-CE29-0282-37E9BD0C4A10}"/>
                </a:ext>
              </a:extLst>
            </p:cNvPr>
            <p:cNvSpPr/>
            <p:nvPr/>
          </p:nvSpPr>
          <p:spPr>
            <a:xfrm>
              <a:off x="8216140" y="2116164"/>
              <a:ext cx="2426423" cy="248705"/>
            </a:xfrm>
            <a:prstGeom prst="leftRightArrow">
              <a:avLst>
                <a:gd name="adj1" fmla="val 35296"/>
                <a:gd name="adj2" fmla="val 7205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923800A-715E-D8B2-C9FF-6D26DAC497BA}"/>
                </a:ext>
              </a:extLst>
            </p:cNvPr>
            <p:cNvSpPr txBox="1"/>
            <p:nvPr/>
          </p:nvSpPr>
          <p:spPr>
            <a:xfrm>
              <a:off x="9055136" y="1885406"/>
              <a:ext cx="978721" cy="365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10 cm</a:t>
              </a:r>
              <a:endParaRPr kumimoji="0" lang="LID4096" sz="1400" b="0" i="0" u="none" strike="noStrike" kern="1200" cap="none" spc="0" normalizeH="0" baseline="0" noProof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3FBBD46E-272B-5F14-EB28-AEFA7737CF66}"/>
              </a:ext>
            </a:extLst>
          </p:cNvPr>
          <p:cNvSpPr/>
          <p:nvPr/>
        </p:nvSpPr>
        <p:spPr>
          <a:xfrm rot="16200000">
            <a:off x="5247460" y="2363665"/>
            <a:ext cx="1581150" cy="2438397"/>
          </a:xfrm>
          <a:prstGeom prst="triangle">
            <a:avLst/>
          </a:prstGeom>
          <a:solidFill>
            <a:srgbClr val="CEDEE6">
              <a:alpha val="521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35" name="Untitled video - Made with Clipchamp">
            <a:hlinkClick r:id="" action="ppaction://media"/>
            <a:extLst>
              <a:ext uri="{FF2B5EF4-FFF2-40B4-BE49-F238E27FC236}">
                <a16:creationId xmlns:a16="http://schemas.microsoft.com/office/drawing/2014/main" id="{D979DB86-E7B9-7B78-24D1-40BED1832F2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8045" r="30556"/>
          <a:stretch>
            <a:fillRect/>
          </a:stretch>
        </p:blipFill>
        <p:spPr>
          <a:xfrm>
            <a:off x="6585966" y="1595049"/>
            <a:ext cx="2843784" cy="386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4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35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37903-DD43-38A4-A5D2-59A91AC23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7B6295-C994-8D92-703B-2C941A2C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A61C1B-1469-C485-25B2-5A6AB4FEE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81814"/>
            <a:ext cx="11041200" cy="1152000"/>
          </a:xfrm>
        </p:spPr>
        <p:txBody>
          <a:bodyPr/>
          <a:lstStyle/>
          <a:p>
            <a:r>
              <a:rPr lang="en-US" dirty="0"/>
              <a:t>Laser cooling: ions become </a:t>
            </a:r>
            <a:r>
              <a:rPr lang="en-US" i="1" dirty="0"/>
              <a:t>extremely</a:t>
            </a:r>
            <a:r>
              <a:rPr lang="en-US" dirty="0"/>
              <a:t> localized</a:t>
            </a:r>
            <a:endParaRPr lang="LID4096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631D48-07EC-B62E-AFA3-B84ECA27CCC1}"/>
              </a:ext>
            </a:extLst>
          </p:cNvPr>
          <p:cNvSpPr txBox="1"/>
          <p:nvPr/>
        </p:nvSpPr>
        <p:spPr>
          <a:xfrm>
            <a:off x="9429750" y="2264995"/>
            <a:ext cx="27622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Realtime video, 400 </a:t>
            </a:r>
            <a:r>
              <a:rPr lang="en-US" dirty="0" err="1"/>
              <a:t>ms</a:t>
            </a:r>
            <a:r>
              <a:rPr lang="en-US" dirty="0"/>
              <a:t> exposure time per frame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Proves the temperature is a few </a:t>
            </a:r>
            <a:r>
              <a:rPr lang="en-US" dirty="0" err="1"/>
              <a:t>mK.</a:t>
            </a:r>
            <a:endParaRPr lang="LID4096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45A5920-9C16-5E7D-23CB-1D5DCDD3968F}"/>
              </a:ext>
            </a:extLst>
          </p:cNvPr>
          <p:cNvGrpSpPr/>
          <p:nvPr/>
        </p:nvGrpSpPr>
        <p:grpSpPr>
          <a:xfrm rot="5400000">
            <a:off x="1779444" y="2459630"/>
            <a:ext cx="5789328" cy="2843784"/>
            <a:chOff x="6170397" y="1827441"/>
            <a:chExt cx="5789328" cy="284378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895B2D4-A370-88DE-C91E-AB53E5FFBA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/>
            <a:stretch/>
          </p:blipFill>
          <p:spPr>
            <a:xfrm>
              <a:off x="6170397" y="1827441"/>
              <a:ext cx="5789328" cy="2843784"/>
            </a:xfrm>
            <a:prstGeom prst="rect">
              <a:avLst/>
            </a:prstGeom>
          </p:spPr>
        </p:pic>
        <p:sp>
          <p:nvSpPr>
            <p:cNvPr id="29" name="Arrow: Left-Right 28">
              <a:extLst>
                <a:ext uri="{FF2B5EF4-FFF2-40B4-BE49-F238E27FC236}">
                  <a16:creationId xmlns:a16="http://schemas.microsoft.com/office/drawing/2014/main" id="{14F810A5-6CC9-CBB0-8FC5-53436AD33221}"/>
                </a:ext>
              </a:extLst>
            </p:cNvPr>
            <p:cNvSpPr/>
            <p:nvPr/>
          </p:nvSpPr>
          <p:spPr>
            <a:xfrm>
              <a:off x="8216140" y="2116164"/>
              <a:ext cx="2426423" cy="248705"/>
            </a:xfrm>
            <a:prstGeom prst="leftRightArrow">
              <a:avLst>
                <a:gd name="adj1" fmla="val 35296"/>
                <a:gd name="adj2" fmla="val 7205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33FEC3A-9DC4-B57C-E554-1B103ED86764}"/>
                </a:ext>
              </a:extLst>
            </p:cNvPr>
            <p:cNvSpPr txBox="1"/>
            <p:nvPr/>
          </p:nvSpPr>
          <p:spPr>
            <a:xfrm>
              <a:off x="9055136" y="1885406"/>
              <a:ext cx="978721" cy="365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2F4D5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10 cm</a:t>
              </a:r>
              <a:endParaRPr kumimoji="0" lang="LID4096" sz="1400" b="0" i="0" u="none" strike="noStrike" kern="1200" cap="none" spc="0" normalizeH="0" baseline="0" noProof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07A47FDA-6C02-319D-3302-2B8570EF4104}"/>
              </a:ext>
            </a:extLst>
          </p:cNvPr>
          <p:cNvSpPr/>
          <p:nvPr/>
        </p:nvSpPr>
        <p:spPr>
          <a:xfrm rot="16200000">
            <a:off x="5247460" y="2363665"/>
            <a:ext cx="1581150" cy="2438397"/>
          </a:xfrm>
          <a:prstGeom prst="triangle">
            <a:avLst/>
          </a:prstGeom>
          <a:solidFill>
            <a:srgbClr val="CEDEE6">
              <a:alpha val="5215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35" name="Untitled video - Made with Clipchamp">
            <a:hlinkClick r:id="" action="ppaction://media"/>
            <a:extLst>
              <a:ext uri="{FF2B5EF4-FFF2-40B4-BE49-F238E27FC236}">
                <a16:creationId xmlns:a16="http://schemas.microsoft.com/office/drawing/2014/main" id="{53CC08A2-F023-3F87-C320-F7FE2D705BF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28045" r="30556"/>
          <a:stretch>
            <a:fillRect/>
          </a:stretch>
        </p:blipFill>
        <p:spPr>
          <a:xfrm>
            <a:off x="6527498" y="1650875"/>
            <a:ext cx="2843784" cy="3863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44D31D-C5AD-C9DC-901A-645C70391E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1587" y="1565738"/>
            <a:ext cx="2805684" cy="395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12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35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401BDA-9900-BC05-60CD-6337FC308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5094514"/>
            <a:ext cx="11041200" cy="1025486"/>
          </a:xfrm>
        </p:spPr>
        <p:txBody>
          <a:bodyPr/>
          <a:lstStyle/>
          <a:p>
            <a:r>
              <a:rPr lang="en-GB" dirty="0"/>
              <a:t>3D ion crystal of probably 200 ions</a:t>
            </a:r>
          </a:p>
          <a:p>
            <a:r>
              <a:rPr lang="en-GB" dirty="0"/>
              <a:t>We’ve made non-crystallized samples of thousands, probably at a few kelvin</a:t>
            </a:r>
            <a:endParaRPr lang="LID4096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9276B5-97C0-96C4-215E-5FA45DE27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7DB34D-6F42-1287-09CE-6E3B8A277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430A54-BD3C-3100-3441-FFA57B7C6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825254" y="-3237996"/>
            <a:ext cx="4541493" cy="1164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47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CD16C59F-94FA-9078-5F07-A933C83A2544}"/>
              </a:ext>
            </a:extLst>
          </p:cNvPr>
          <p:cNvGrpSpPr/>
          <p:nvPr/>
        </p:nvGrpSpPr>
        <p:grpSpPr>
          <a:xfrm>
            <a:off x="6248399" y="518160"/>
            <a:ext cx="5840095" cy="3363980"/>
            <a:chOff x="6193536" y="487377"/>
            <a:chExt cx="5431536" cy="3128644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E87A32B-CF35-DDDB-0F16-4C925FE2D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2"/>
            <a:stretch>
              <a:fillRect/>
            </a:stretch>
          </p:blipFill>
          <p:spPr>
            <a:xfrm>
              <a:off x="6193536" y="487377"/>
              <a:ext cx="5422464" cy="2859534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0C9CECE-80A2-2DD8-FB19-6BCB28E33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" t="4980" b="-1"/>
            <a:stretch>
              <a:fillRect/>
            </a:stretch>
          </p:blipFill>
          <p:spPr>
            <a:xfrm>
              <a:off x="6570345" y="3244214"/>
              <a:ext cx="5054727" cy="371807"/>
            </a:xfrm>
            <a:prstGeom prst="rect">
              <a:avLst/>
            </a:prstGeom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B88A70-422F-8A16-5D9B-3B6BCB555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070" y="1219456"/>
            <a:ext cx="5695941" cy="2980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E2 transition S</a:t>
            </a:r>
            <a:r>
              <a:rPr lang="en-US" sz="2000" baseline="-25000" dirty="0"/>
              <a:t>1/2</a:t>
            </a:r>
            <a:r>
              <a:rPr lang="en-US" sz="2000" dirty="0"/>
              <a:t> to D</a:t>
            </a:r>
            <a:r>
              <a:rPr lang="en-US" sz="2000" baseline="-25000" dirty="0"/>
              <a:t>5/2</a:t>
            </a:r>
          </a:p>
          <a:p>
            <a:r>
              <a:rPr lang="en-US" sz="2000" dirty="0"/>
              <a:t>Removes ion from the cooling cycle, so fluorescence stops</a:t>
            </a:r>
          </a:p>
          <a:p>
            <a:r>
              <a:rPr lang="en-US" sz="2000" dirty="0"/>
              <a:t>Zeeman substructure apparent</a:t>
            </a:r>
          </a:p>
          <a:p>
            <a:pPr marL="0" indent="0">
              <a:buNone/>
            </a:pPr>
            <a:r>
              <a:rPr lang="en-US" sz="2000" dirty="0"/>
              <a:t>First results (Dec 2025):</a:t>
            </a:r>
          </a:p>
          <a:p>
            <a:r>
              <a:rPr lang="en-US" sz="2000" dirty="0"/>
              <a:t>Likely micromotion-limited</a:t>
            </a:r>
          </a:p>
          <a:p>
            <a:r>
              <a:rPr lang="en-US" sz="2000" dirty="0"/>
              <a:t>Also, an upgraded laser system is required</a:t>
            </a:r>
          </a:p>
          <a:p>
            <a:pPr marL="0" indent="0">
              <a:buNone/>
            </a:pPr>
            <a:endParaRPr lang="LID4096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FB7CA6-FF75-8508-D94C-719DC8644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F7E9B2-777E-DA53-55E2-0DC896B03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Shelving spectroscopy</a:t>
            </a:r>
            <a:endParaRPr lang="LID4096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80F10CF-93FE-23D3-D410-969EC6C30B99}"/>
              </a:ext>
            </a:extLst>
          </p:cNvPr>
          <p:cNvGrpSpPr/>
          <p:nvPr/>
        </p:nvGrpSpPr>
        <p:grpSpPr>
          <a:xfrm>
            <a:off x="1058041" y="4325596"/>
            <a:ext cx="3940117" cy="1884404"/>
            <a:chOff x="574619" y="3260234"/>
            <a:chExt cx="3940117" cy="188440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34D3D2B-419A-0242-A34D-5B97BC57EF0C}"/>
                </a:ext>
              </a:extLst>
            </p:cNvPr>
            <p:cNvCxnSpPr>
              <a:cxnSpLocks/>
            </p:cNvCxnSpPr>
            <p:nvPr/>
          </p:nvCxnSpPr>
          <p:spPr>
            <a:xfrm>
              <a:off x="907937" y="3437306"/>
              <a:ext cx="855133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9C25E19-737C-DCCB-2F6A-1AEFEFE1333C}"/>
                </a:ext>
              </a:extLst>
            </p:cNvPr>
            <p:cNvCxnSpPr>
              <a:cxnSpLocks/>
            </p:cNvCxnSpPr>
            <p:nvPr/>
          </p:nvCxnSpPr>
          <p:spPr>
            <a:xfrm>
              <a:off x="907937" y="4960433"/>
              <a:ext cx="855133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98C6C2D-24B0-7B73-9494-C7C62785683E}"/>
                </a:ext>
              </a:extLst>
            </p:cNvPr>
            <p:cNvCxnSpPr>
              <a:cxnSpLocks/>
            </p:cNvCxnSpPr>
            <p:nvPr/>
          </p:nvCxnSpPr>
          <p:spPr>
            <a:xfrm>
              <a:off x="2550470" y="4401634"/>
              <a:ext cx="855133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BD87B0-FC73-3D99-BBAB-A759593FD262}"/>
                </a:ext>
              </a:extLst>
            </p:cNvPr>
            <p:cNvSpPr txBox="1"/>
            <p:nvPr/>
          </p:nvSpPr>
          <p:spPr>
            <a:xfrm>
              <a:off x="1763070" y="4775306"/>
              <a:ext cx="1109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S</a:t>
              </a:r>
              <a:r>
                <a:rPr lang="en-US" baseline="-25000" dirty="0">
                  <a:solidFill>
                    <a:schemeClr val="bg2">
                      <a:lumMod val="10000"/>
                    </a:schemeClr>
                  </a:solidFill>
                </a:rPr>
                <a:t>1/2</a:t>
              </a:r>
              <a:endParaRPr lang="en-BE" baseline="-25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9DACD6-432A-62C2-6A9E-9E85B60F9646}"/>
                </a:ext>
              </a:extLst>
            </p:cNvPr>
            <p:cNvSpPr txBox="1"/>
            <p:nvPr/>
          </p:nvSpPr>
          <p:spPr>
            <a:xfrm>
              <a:off x="3405603" y="4216968"/>
              <a:ext cx="1109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D</a:t>
              </a:r>
              <a:r>
                <a:rPr lang="en-US" baseline="-25000" dirty="0">
                  <a:solidFill>
                    <a:schemeClr val="bg2">
                      <a:lumMod val="10000"/>
                    </a:schemeClr>
                  </a:solidFill>
                </a:rPr>
                <a:t>3/2</a:t>
              </a:r>
              <a:endParaRPr lang="en-BE" baseline="-25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70B8A1-AFF7-822A-7882-5E5CFE0BDCC2}"/>
                </a:ext>
              </a:extLst>
            </p:cNvPr>
            <p:cNvSpPr txBox="1"/>
            <p:nvPr/>
          </p:nvSpPr>
          <p:spPr>
            <a:xfrm>
              <a:off x="1760934" y="3260234"/>
              <a:ext cx="1109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P</a:t>
              </a:r>
              <a:r>
                <a:rPr lang="en-US" baseline="-25000" dirty="0">
                  <a:solidFill>
                    <a:schemeClr val="bg2">
                      <a:lumMod val="10000"/>
                    </a:schemeClr>
                  </a:solidFill>
                </a:rPr>
                <a:t>1/2</a:t>
              </a:r>
              <a:endParaRPr lang="en-BE" baseline="-25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FC8FB5-23B4-9666-62D7-477E08F19E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35503" y="3437306"/>
              <a:ext cx="0" cy="1522666"/>
            </a:xfrm>
            <a:prstGeom prst="straightConnector1">
              <a:avLst/>
            </a:prstGeom>
            <a:ln w="28575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4984EC3-D3D9-7425-1037-6A1874E173D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53536" y="3452675"/>
              <a:ext cx="1582165" cy="932025"/>
            </a:xfrm>
            <a:prstGeom prst="straightConnector1">
              <a:avLst/>
            </a:prstGeom>
            <a:ln w="28575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5A75954-4522-C5F5-E5FA-BAB4CBB7A989}"/>
                </a:ext>
              </a:extLst>
            </p:cNvPr>
            <p:cNvSpPr txBox="1"/>
            <p:nvPr/>
          </p:nvSpPr>
          <p:spPr>
            <a:xfrm>
              <a:off x="574619" y="403960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422nm</a:t>
              </a:r>
              <a:endParaRPr lang="en-BE" sz="16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6E1AE0-5190-E290-DEB2-4E8DDEDB3056}"/>
                </a:ext>
              </a:extLst>
            </p:cNvPr>
            <p:cNvSpPr txBox="1"/>
            <p:nvPr/>
          </p:nvSpPr>
          <p:spPr>
            <a:xfrm>
              <a:off x="1470480" y="3920118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1092nm</a:t>
              </a:r>
              <a:endParaRPr lang="en-BE" sz="1600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4447B72-E61C-2BB8-EEF5-BFAB0F2FC213}"/>
                </a:ext>
              </a:extLst>
            </p:cNvPr>
            <p:cNvCxnSpPr>
              <a:cxnSpLocks/>
            </p:cNvCxnSpPr>
            <p:nvPr/>
          </p:nvCxnSpPr>
          <p:spPr>
            <a:xfrm>
              <a:off x="2550470" y="3939168"/>
              <a:ext cx="855133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30F7D4-BAB1-44C2-1274-9B089136061A}"/>
                </a:ext>
              </a:extLst>
            </p:cNvPr>
            <p:cNvSpPr txBox="1"/>
            <p:nvPr/>
          </p:nvSpPr>
          <p:spPr>
            <a:xfrm>
              <a:off x="3405603" y="3754502"/>
              <a:ext cx="1109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D</a:t>
              </a:r>
              <a:r>
                <a:rPr lang="en-US" baseline="-25000" dirty="0">
                  <a:solidFill>
                    <a:schemeClr val="bg2">
                      <a:lumMod val="10000"/>
                    </a:schemeClr>
                  </a:solidFill>
                </a:rPr>
                <a:t>5/2</a:t>
              </a:r>
              <a:endParaRPr lang="en-BE" baseline="-250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FB63501-257B-637D-7E15-00CDF9CB55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43503" y="3952611"/>
              <a:ext cx="1717083" cy="991060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6FF148-F7BF-09CC-5E01-0975F8DFB04D}"/>
                </a:ext>
              </a:extLst>
            </p:cNvPr>
            <p:cNvSpPr txBox="1"/>
            <p:nvPr/>
          </p:nvSpPr>
          <p:spPr>
            <a:xfrm>
              <a:off x="1974036" y="450861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5">
                      <a:lumMod val="75000"/>
                    </a:schemeClr>
                  </a:solidFill>
                </a:rPr>
                <a:t>674nm</a:t>
              </a:r>
              <a:endParaRPr lang="en-BE" sz="16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E6DA32-4A25-F717-6668-02E887A26F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21" y="4031673"/>
            <a:ext cx="5317341" cy="273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0F24109-A597-2CB5-1E8C-F08B1B84712D}"/>
              </a:ext>
            </a:extLst>
          </p:cNvPr>
          <p:cNvSpPr txBox="1"/>
          <p:nvPr/>
        </p:nvSpPr>
        <p:spPr>
          <a:xfrm>
            <a:off x="9511145" y="5401198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Lifetime of D</a:t>
            </a:r>
            <a:r>
              <a:rPr lang="en-US" baseline="-25000" dirty="0"/>
              <a:t>5/2</a:t>
            </a:r>
            <a:endParaRPr lang="LID4096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4E90BB-3FF2-A29A-BCEC-D91D6A6FAE85}"/>
              </a:ext>
            </a:extLst>
          </p:cNvPr>
          <p:cNvSpPr txBox="1"/>
          <p:nvPr/>
        </p:nvSpPr>
        <p:spPr>
          <a:xfrm>
            <a:off x="9959557" y="268091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Scan of E2 line</a:t>
            </a:r>
            <a:endParaRPr lang="LID4096" baseline="-25000" dirty="0"/>
          </a:p>
        </p:txBody>
      </p:sp>
      <p:sp>
        <p:nvSpPr>
          <p:cNvPr id="25" name="AutoShape 4">
            <a:extLst>
              <a:ext uri="{FF2B5EF4-FFF2-40B4-BE49-F238E27FC236}">
                <a16:creationId xmlns:a16="http://schemas.microsoft.com/office/drawing/2014/main" id="{F3C31659-2D8B-A400-E65B-A13E2B009C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93749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F3D5F7-E5F4-D3E6-8D05-A4B83F567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120825"/>
            <a:ext cx="5085986" cy="176006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Smaller geometry, easier to bring optics close</a:t>
            </a:r>
          </a:p>
          <a:p>
            <a:pPr>
              <a:lnSpc>
                <a:spcPct val="120000"/>
              </a:lnSpc>
            </a:pPr>
            <a:r>
              <a:rPr lang="en-US" dirty="0"/>
              <a:t>Optimized for precision spectroscopy</a:t>
            </a:r>
          </a:p>
          <a:p>
            <a:pPr>
              <a:lnSpc>
                <a:spcPct val="120000"/>
              </a:lnSpc>
            </a:pPr>
            <a:r>
              <a:rPr lang="en-US" dirty="0"/>
              <a:t>Pressure: 1e-11 mbar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3682-97D3-011E-0F5E-C98A7FBE5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AB5E93-A7C4-9BE6-8275-5686341E2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32" y="92337"/>
            <a:ext cx="11041200" cy="1152000"/>
          </a:xfrm>
        </p:spPr>
        <p:txBody>
          <a:bodyPr>
            <a:normAutofit fontScale="90000"/>
          </a:bodyPr>
          <a:lstStyle/>
          <a:p>
            <a:r>
              <a:rPr lang="en-US" dirty="0"/>
              <a:t>Spectroscopy with single ions – optimized geometry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DB0EC5-DFE3-E361-AC23-32E224F5C7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30" t="2204" r="1207" b="4073"/>
          <a:stretch>
            <a:fillRect/>
          </a:stretch>
        </p:blipFill>
        <p:spPr>
          <a:xfrm>
            <a:off x="6648773" y="3013984"/>
            <a:ext cx="5346063" cy="3196016"/>
          </a:xfrm>
          <a:prstGeom prst="rect">
            <a:avLst/>
          </a:prstGeom>
        </p:spPr>
      </p:pic>
      <p:pic>
        <p:nvPicPr>
          <p:cNvPr id="10" name="Picture 9" descr="A close up of a machine&#10;&#10;AI-generated content may be incorrect.">
            <a:extLst>
              <a:ext uri="{FF2B5EF4-FFF2-40B4-BE49-F238E27FC236}">
                <a16:creationId xmlns:a16="http://schemas.microsoft.com/office/drawing/2014/main" id="{C9098A18-1B76-F4A2-DD7D-829DE63072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824" b="13599"/>
          <a:stretch>
            <a:fillRect/>
          </a:stretch>
        </p:blipFill>
        <p:spPr>
          <a:xfrm>
            <a:off x="948571" y="1011862"/>
            <a:ext cx="4741500" cy="3299080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42CA036-094F-1C75-253D-E8EB47123B5D}"/>
              </a:ext>
            </a:extLst>
          </p:cNvPr>
          <p:cNvSpPr txBox="1">
            <a:spLocks/>
          </p:cNvSpPr>
          <p:nvPr/>
        </p:nvSpPr>
        <p:spPr>
          <a:xfrm>
            <a:off x="367645" y="4576026"/>
            <a:ext cx="6429081" cy="13688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/>
              <a:t>Improved efficiency, signal 10k/s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Scan with a </a:t>
            </a:r>
            <a:r>
              <a:rPr lang="en-US" sz="2000" b="1" i="1" dirty="0">
                <a:solidFill>
                  <a:srgbClr val="FF0000"/>
                </a:solidFill>
              </a:rPr>
              <a:t>single</a:t>
            </a:r>
            <a:r>
              <a:rPr lang="en-US" sz="2000" dirty="0"/>
              <a:t> ion, 3 minutes data taking</a:t>
            </a:r>
          </a:p>
          <a:p>
            <a:pPr>
              <a:lnSpc>
                <a:spcPct val="120000"/>
              </a:lnSpc>
            </a:pPr>
            <a:r>
              <a:rPr lang="en-US" sz="2000" b="1" dirty="0"/>
              <a:t>Clearly compatible with study of exotic isotopes.</a:t>
            </a:r>
            <a:endParaRPr lang="LID4096" sz="2000" b="1" dirty="0"/>
          </a:p>
        </p:txBody>
      </p:sp>
    </p:spTree>
    <p:extLst>
      <p:ext uri="{BB962C8B-B14F-4D97-AF65-F5344CB8AC3E}">
        <p14:creationId xmlns:p14="http://schemas.microsoft.com/office/powerpoint/2010/main" val="322350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E00EF-D451-D9FC-DABE-C50C88FFF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C322B0CD-F936-1434-699E-53A37A1C9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Intituut voor Kern en Stralingsfysica, KU Leuven, Belgium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63EBA3F-26BB-4455-7CA2-FF3E21C5B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8DA00700-C685-BE76-011F-D2FD727845CD}"/>
              </a:ext>
            </a:extLst>
          </p:cNvPr>
          <p:cNvSpPr/>
          <p:nvPr/>
        </p:nvSpPr>
        <p:spPr>
          <a:xfrm>
            <a:off x="6680448" y="359351"/>
            <a:ext cx="3719289" cy="490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D560CB-3939-A1EC-6645-922E63A81495}"/>
              </a:ext>
            </a:extLst>
          </p:cNvPr>
          <p:cNvSpPr txBox="1"/>
          <p:nvPr/>
        </p:nvSpPr>
        <p:spPr>
          <a:xfrm>
            <a:off x="557713" y="1078745"/>
            <a:ext cx="481077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900" dirty="0"/>
              <a:t>We are currently shipping an </a:t>
            </a:r>
            <a:r>
              <a:rPr lang="en-US" sz="1900" b="1" dirty="0"/>
              <a:t>improved</a:t>
            </a:r>
            <a:r>
              <a:rPr lang="en-US" sz="1900" dirty="0"/>
              <a:t> copy of the setup will be moved to the </a:t>
            </a:r>
            <a:r>
              <a:rPr lang="en-US" sz="1900" b="1" dirty="0"/>
              <a:t>IGISOL radioactive facility in Finland.</a:t>
            </a:r>
          </a:p>
          <a:p>
            <a:pPr algn="just"/>
            <a:endParaRPr lang="en-US" sz="1900" b="1" dirty="0"/>
          </a:p>
          <a:p>
            <a:pPr algn="just"/>
            <a:r>
              <a:rPr lang="en-US" sz="1900" dirty="0"/>
              <a:t>Large ‘cooling trap’ will be coupled to the small ‘spectroscopy trap’</a:t>
            </a:r>
          </a:p>
        </p:txBody>
      </p:sp>
      <p:sp>
        <p:nvSpPr>
          <p:cNvPr id="20" name="Τίτλος 4">
            <a:extLst>
              <a:ext uri="{FF2B5EF4-FFF2-40B4-BE49-F238E27FC236}">
                <a16:creationId xmlns:a16="http://schemas.microsoft.com/office/drawing/2014/main" id="{5221E697-FBEB-ADB2-40F4-93CB77882163}"/>
              </a:ext>
            </a:extLst>
          </p:cNvPr>
          <p:cNvSpPr txBox="1">
            <a:spLocks/>
          </p:cNvSpPr>
          <p:nvPr/>
        </p:nvSpPr>
        <p:spPr>
          <a:xfrm>
            <a:off x="557713" y="216181"/>
            <a:ext cx="3553238" cy="79125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  <a:endParaRPr lang="el-GR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D4DBF57-4490-C47E-7C0E-55E471096810}"/>
              </a:ext>
            </a:extLst>
          </p:cNvPr>
          <p:cNvCxnSpPr>
            <a:cxnSpLocks/>
          </p:cNvCxnSpPr>
          <p:nvPr/>
        </p:nvCxnSpPr>
        <p:spPr>
          <a:xfrm>
            <a:off x="8957270" y="1353873"/>
            <a:ext cx="0" cy="42938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3C3A9ED-E15D-F0A1-7248-0F15F84FB618}"/>
              </a:ext>
            </a:extLst>
          </p:cNvPr>
          <p:cNvSpPr txBox="1"/>
          <p:nvPr/>
        </p:nvSpPr>
        <p:spPr>
          <a:xfrm>
            <a:off x="7069034" y="2560616"/>
            <a:ext cx="183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February 2026</a:t>
            </a:r>
            <a:endParaRPr lang="en-B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BCA456-E078-EB39-A477-F79CE999AD9C}"/>
              </a:ext>
            </a:extLst>
          </p:cNvPr>
          <p:cNvSpPr txBox="1"/>
          <p:nvPr/>
        </p:nvSpPr>
        <p:spPr>
          <a:xfrm>
            <a:off x="7069034" y="3734834"/>
            <a:ext cx="183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June 2026</a:t>
            </a:r>
            <a:endParaRPr lang="en-B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50BF24-9283-8B97-0CA5-E6B972241E31}"/>
              </a:ext>
            </a:extLst>
          </p:cNvPr>
          <p:cNvSpPr txBox="1"/>
          <p:nvPr/>
        </p:nvSpPr>
        <p:spPr>
          <a:xfrm>
            <a:off x="7069034" y="5278384"/>
            <a:ext cx="183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Early 2027</a:t>
            </a:r>
            <a:endParaRPr lang="en-B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591854-977D-B065-73C7-4A04DB84A2D8}"/>
              </a:ext>
            </a:extLst>
          </p:cNvPr>
          <p:cNvSpPr txBox="1"/>
          <p:nvPr/>
        </p:nvSpPr>
        <p:spPr>
          <a:xfrm>
            <a:off x="7069034" y="1509270"/>
            <a:ext cx="183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December 2025</a:t>
            </a:r>
            <a:endParaRPr lang="en-BE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DB28BE0-7D78-1B1F-71E5-859961B65743}"/>
              </a:ext>
            </a:extLst>
          </p:cNvPr>
          <p:cNvCxnSpPr/>
          <p:nvPr/>
        </p:nvCxnSpPr>
        <p:spPr>
          <a:xfrm flipH="1">
            <a:off x="9085286" y="1704866"/>
            <a:ext cx="466344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79B2853-8C64-69C6-C7EE-F56BD501F2FB}"/>
              </a:ext>
            </a:extLst>
          </p:cNvPr>
          <p:cNvSpPr txBox="1"/>
          <p:nvPr/>
        </p:nvSpPr>
        <p:spPr>
          <a:xfrm>
            <a:off x="9597349" y="1520200"/>
            <a:ext cx="183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Now</a:t>
            </a:r>
            <a:endParaRPr lang="en-BE" b="1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811A2F-A721-BDDC-68A6-A5ED0B40ABCD}"/>
              </a:ext>
            </a:extLst>
          </p:cNvPr>
          <p:cNvSpPr txBox="1"/>
          <p:nvPr/>
        </p:nvSpPr>
        <p:spPr>
          <a:xfrm>
            <a:off x="9597349" y="1914285"/>
            <a:ext cx="183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Equipment move to IGISOL</a:t>
            </a:r>
            <a:endParaRPr lang="en-BE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80F96F-8ECB-161D-6039-E10FECA85AC7}"/>
              </a:ext>
            </a:extLst>
          </p:cNvPr>
          <p:cNvSpPr txBox="1"/>
          <p:nvPr/>
        </p:nvSpPr>
        <p:spPr>
          <a:xfrm>
            <a:off x="9597349" y="2965281"/>
            <a:ext cx="183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Offline commissioning</a:t>
            </a:r>
            <a:endParaRPr lang="en-BE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56F701-CAC1-3FC7-4F18-CFC080D295CE}"/>
              </a:ext>
            </a:extLst>
          </p:cNvPr>
          <p:cNvSpPr txBox="1"/>
          <p:nvPr/>
        </p:nvSpPr>
        <p:spPr>
          <a:xfrm>
            <a:off x="9597349" y="4772338"/>
            <a:ext cx="183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Application on radioactive ions</a:t>
            </a:r>
            <a:endParaRPr lang="en-BE" dirty="0">
              <a:solidFill>
                <a:srgbClr val="C0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BBE031B-8991-F9E3-C03F-993530EA0241}"/>
              </a:ext>
            </a:extLst>
          </p:cNvPr>
          <p:cNvCxnSpPr/>
          <p:nvPr/>
        </p:nvCxnSpPr>
        <p:spPr>
          <a:xfrm flipH="1">
            <a:off x="9073094" y="2268746"/>
            <a:ext cx="466344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02BF54-1DC6-376E-EB46-42C73CD20F53}"/>
              </a:ext>
            </a:extLst>
          </p:cNvPr>
          <p:cNvCxnSpPr>
            <a:cxnSpLocks/>
          </p:cNvCxnSpPr>
          <p:nvPr/>
        </p:nvCxnSpPr>
        <p:spPr>
          <a:xfrm>
            <a:off x="9201110" y="4763272"/>
            <a:ext cx="0" cy="1098593"/>
          </a:xfrm>
          <a:prstGeom prst="straightConnector1">
            <a:avLst/>
          </a:prstGeom>
          <a:ln w="5715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ight Brace 28">
            <a:extLst>
              <a:ext uri="{FF2B5EF4-FFF2-40B4-BE49-F238E27FC236}">
                <a16:creationId xmlns:a16="http://schemas.microsoft.com/office/drawing/2014/main" id="{B0A41B79-D7D3-4287-D3CC-F3BC83CAD843}"/>
              </a:ext>
            </a:extLst>
          </p:cNvPr>
          <p:cNvSpPr/>
          <p:nvPr/>
        </p:nvSpPr>
        <p:spPr>
          <a:xfrm>
            <a:off x="9128722" y="2700446"/>
            <a:ext cx="283459" cy="1179576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6E32AF-8ED9-0303-0A51-B5A8F0C476BA}"/>
              </a:ext>
            </a:extLst>
          </p:cNvPr>
          <p:cNvCxnSpPr>
            <a:cxnSpLocks/>
          </p:cNvCxnSpPr>
          <p:nvPr/>
        </p:nvCxnSpPr>
        <p:spPr>
          <a:xfrm flipV="1">
            <a:off x="6947495" y="2030148"/>
            <a:ext cx="2009775" cy="5304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87BE031-C654-EC21-C4C9-356D2B69B92B}"/>
              </a:ext>
            </a:extLst>
          </p:cNvPr>
          <p:cNvSpPr txBox="1"/>
          <p:nvPr/>
        </p:nvSpPr>
        <p:spPr>
          <a:xfrm>
            <a:off x="2122130" y="3903023"/>
            <a:ext cx="26963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rgbClr val="C00000"/>
                </a:solidFill>
              </a:rPr>
              <a:t>Can we study long-lived samples in KU Leuven?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07D36E-0867-5248-B4FB-176058A950C8}"/>
              </a:ext>
            </a:extLst>
          </p:cNvPr>
          <p:cNvSpPr txBox="1"/>
          <p:nvPr/>
        </p:nvSpPr>
        <p:spPr>
          <a:xfrm>
            <a:off x="5710187" y="2965281"/>
            <a:ext cx="1237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C00000"/>
                </a:solidFill>
              </a:rPr>
              <a:t>Design completed</a:t>
            </a:r>
            <a:endParaRPr lang="LID4096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304E3D-93F6-0E09-BDB9-F8740DF90491}"/>
              </a:ext>
            </a:extLst>
          </p:cNvPr>
          <p:cNvSpPr txBox="1"/>
          <p:nvPr/>
        </p:nvSpPr>
        <p:spPr>
          <a:xfrm>
            <a:off x="5710187" y="4410666"/>
            <a:ext cx="1237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C00000"/>
                </a:solidFill>
              </a:rPr>
              <a:t>Coupling tested</a:t>
            </a:r>
            <a:endParaRPr lang="LID4096" dirty="0">
              <a:solidFill>
                <a:srgbClr val="C0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8F9523D-2A13-D36A-0BF2-02712FEBA153}"/>
              </a:ext>
            </a:extLst>
          </p:cNvPr>
          <p:cNvCxnSpPr>
            <a:cxnSpLocks/>
          </p:cNvCxnSpPr>
          <p:nvPr/>
        </p:nvCxnSpPr>
        <p:spPr>
          <a:xfrm flipV="1">
            <a:off x="4908764" y="2560616"/>
            <a:ext cx="2009775" cy="5304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EC16CBD-74F3-080E-67B2-F1024F086975}"/>
              </a:ext>
            </a:extLst>
          </p:cNvPr>
          <p:cNvCxnSpPr>
            <a:cxnSpLocks/>
          </p:cNvCxnSpPr>
          <p:nvPr/>
        </p:nvCxnSpPr>
        <p:spPr>
          <a:xfrm>
            <a:off x="4939244" y="3091084"/>
            <a:ext cx="0" cy="27707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E4D6CB3-9074-4687-BD1A-342C00881852}"/>
              </a:ext>
            </a:extLst>
          </p:cNvPr>
          <p:cNvCxnSpPr>
            <a:cxnSpLocks/>
          </p:cNvCxnSpPr>
          <p:nvPr/>
        </p:nvCxnSpPr>
        <p:spPr>
          <a:xfrm flipH="1">
            <a:off x="6947495" y="2583065"/>
            <a:ext cx="762" cy="3278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2920CA1-CC80-504D-DA7D-6447B4CE3620}"/>
              </a:ext>
            </a:extLst>
          </p:cNvPr>
          <p:cNvCxnSpPr>
            <a:cxnSpLocks/>
          </p:cNvCxnSpPr>
          <p:nvPr/>
        </p:nvCxnSpPr>
        <p:spPr>
          <a:xfrm>
            <a:off x="6947495" y="5126951"/>
            <a:ext cx="1137230" cy="7349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05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DF39F-4FFF-D3F2-AFB3-9A202DF21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51CD8D-2639-0CC9-D3EF-27A23FEBB3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Gas-jet laser-rf </a:t>
            </a:r>
            <a:r>
              <a:rPr lang="en-GB" dirty="0"/>
              <a:t>double resonance</a:t>
            </a:r>
            <a:endParaRPr lang="LID4096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E94BE249-C533-89A0-D903-00E3A7B9C3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EB779C-1A5F-EEF0-0865-A19758C2F9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80373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2AA326-6CF6-D9E4-9AC0-0FCD66E5E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A45BC-A621-B6D9-955B-8BD05BC8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87E4A4-7276-FCB8-062C-F679160F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FB3EA7-EC10-C688-10FF-7B44DC299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350" y="90487"/>
            <a:ext cx="8115300" cy="66770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C52635-6780-80E7-16D9-81EAC4420BF2}"/>
              </a:ext>
            </a:extLst>
          </p:cNvPr>
          <p:cNvSpPr/>
          <p:nvPr/>
        </p:nvSpPr>
        <p:spPr>
          <a:xfrm rot="3720777">
            <a:off x="5678700" y="172114"/>
            <a:ext cx="1816483" cy="9376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RFQ</a:t>
            </a:r>
            <a:endParaRPr lang="LID4096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92D56B-CF69-22E7-378A-F09BB1689BA4}"/>
              </a:ext>
            </a:extLst>
          </p:cNvPr>
          <p:cNvSpPr/>
          <p:nvPr/>
        </p:nvSpPr>
        <p:spPr>
          <a:xfrm rot="3720777">
            <a:off x="3614842" y="5367145"/>
            <a:ext cx="1816483" cy="9376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P Trap</a:t>
            </a:r>
            <a:endParaRPr lang="LID4096" sz="4000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7395510-3D76-1B1A-BDBC-255F0767C15D}"/>
              </a:ext>
            </a:extLst>
          </p:cNvPr>
          <p:cNvSpPr/>
          <p:nvPr/>
        </p:nvSpPr>
        <p:spPr>
          <a:xfrm rot="19948562">
            <a:off x="3038653" y="3037153"/>
            <a:ext cx="798162" cy="208834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02732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904CFB-5418-F82E-2B2B-22FA37EE1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492450-D479-EF4D-85AA-D00E757120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MR-TOF</a:t>
            </a:r>
            <a:endParaRPr lang="LID4096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4B7CA46-6744-71E3-6B32-5232135350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8655876-0B0A-1BF9-D66C-F7D74776F1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EB485D0-6618-3DBB-BBAB-98D621421B5F}"/>
              </a:ext>
            </a:extLst>
          </p:cNvPr>
          <p:cNvSpPr/>
          <p:nvPr/>
        </p:nvSpPr>
        <p:spPr>
          <a:xfrm>
            <a:off x="4920712" y="898902"/>
            <a:ext cx="6950990" cy="40700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95A2BBE-4F80-46DB-CE3A-E13131273D87}"/>
              </a:ext>
            </a:extLst>
          </p:cNvPr>
          <p:cNvGrpSpPr/>
          <p:nvPr/>
        </p:nvGrpSpPr>
        <p:grpSpPr>
          <a:xfrm>
            <a:off x="5078217" y="965445"/>
            <a:ext cx="6691465" cy="4003524"/>
            <a:chOff x="4999869" y="1632479"/>
            <a:chExt cx="6691465" cy="400352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E5CFF90-59A7-B12E-F238-3D07C3DBB1ED}"/>
                </a:ext>
              </a:extLst>
            </p:cNvPr>
            <p:cNvGrpSpPr/>
            <p:nvPr/>
          </p:nvGrpSpPr>
          <p:grpSpPr>
            <a:xfrm>
              <a:off x="4999869" y="1934022"/>
              <a:ext cx="6691465" cy="3090920"/>
              <a:chOff x="1665934" y="2762896"/>
              <a:chExt cx="5586920" cy="2734304"/>
            </a:xfrm>
          </p:grpSpPr>
          <p:pic>
            <p:nvPicPr>
              <p:cNvPr id="17" name="Picture 16" descr="A machine with many tubes&#10;&#10;AI-generated content may be incorrect.">
                <a:extLst>
                  <a:ext uri="{FF2B5EF4-FFF2-40B4-BE49-F238E27FC236}">
                    <a16:creationId xmlns:a16="http://schemas.microsoft.com/office/drawing/2014/main" id="{A31F0C8D-EE5D-8C78-A7C7-54D08ECB57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59" t="12812" r="8784" b="18213"/>
              <a:stretch>
                <a:fillRect/>
              </a:stretch>
            </p:blipFill>
            <p:spPr>
              <a:xfrm>
                <a:off x="1665934" y="2762896"/>
                <a:ext cx="5586920" cy="2734304"/>
              </a:xfrm>
              <a:prstGeom prst="rect">
                <a:avLst/>
              </a:prstGeom>
            </p:spPr>
          </p:pic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65B959BB-287E-6D2F-1517-7CDA06AFC3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795854" y="4656391"/>
                <a:ext cx="2077573" cy="314930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86DE4B48-5D24-8F3F-27D6-924EBA639229}"/>
                  </a:ext>
                </a:extLst>
              </p:cNvPr>
              <p:cNvCxnSpPr/>
              <p:nvPr/>
            </p:nvCxnSpPr>
            <p:spPr>
              <a:xfrm>
                <a:off x="4752414" y="5088750"/>
                <a:ext cx="1873760" cy="309344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375C71-5E7E-25A5-D128-7AC04C7323AA}"/>
                  </a:ext>
                </a:extLst>
              </p:cNvPr>
              <p:cNvSpPr txBox="1"/>
              <p:nvPr/>
            </p:nvSpPr>
            <p:spPr>
              <a:xfrm>
                <a:off x="2365314" y="4951859"/>
                <a:ext cx="1133592" cy="353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000" dirty="0"/>
                  <a:t>120 mm</a:t>
                </a:r>
                <a:endParaRPr lang="en-BE" sz="2000" dirty="0"/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A35BDB1-D2E1-4546-AA1F-4426AFF537E6}"/>
                </a:ext>
              </a:extLst>
            </p:cNvPr>
            <p:cNvSpPr txBox="1"/>
            <p:nvPr/>
          </p:nvSpPr>
          <p:spPr>
            <a:xfrm>
              <a:off x="5340061" y="1632479"/>
              <a:ext cx="19452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BE" sz="2000" noProof="0" dirty="0"/>
                <a:t>Electrostatic mirror</a:t>
              </a:r>
              <a:r>
                <a:rPr lang="en-US" sz="2000" noProof="0" dirty="0"/>
                <a:t>s</a:t>
              </a:r>
              <a:endParaRPr lang="en-BE" sz="2000" noProof="0" dirty="0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D8BD2DC-7DDA-1A73-F954-4202288BA1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1558" y="2196510"/>
              <a:ext cx="302442" cy="1037568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5250207-8D8D-DABB-C9DD-3569EAAD642B}"/>
                </a:ext>
              </a:extLst>
            </p:cNvPr>
            <p:cNvSpPr txBox="1"/>
            <p:nvPr/>
          </p:nvSpPr>
          <p:spPr>
            <a:xfrm>
              <a:off x="10133469" y="2635937"/>
              <a:ext cx="14909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Einzel lens</a:t>
              </a:r>
              <a:endParaRPr lang="en-BE" sz="2000" noProof="0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50EF0CB-FA81-8295-9884-A54233205BE6}"/>
                </a:ext>
              </a:extLst>
            </p:cNvPr>
            <p:cNvCxnSpPr>
              <a:cxnSpLocks/>
            </p:cNvCxnSpPr>
            <p:nvPr/>
          </p:nvCxnSpPr>
          <p:spPr>
            <a:xfrm>
              <a:off x="10678750" y="3084891"/>
              <a:ext cx="74600" cy="847069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2C7EA7-7376-7366-309E-ED5E0728B887}"/>
                </a:ext>
              </a:extLst>
            </p:cNvPr>
            <p:cNvSpPr txBox="1"/>
            <p:nvPr/>
          </p:nvSpPr>
          <p:spPr>
            <a:xfrm>
              <a:off x="7070802" y="5235893"/>
              <a:ext cx="21239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Pulsed drift tube</a:t>
              </a:r>
              <a:endParaRPr lang="en-BE" sz="2000" noProof="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3AE06E1-4840-F179-0DFE-8FD1E882DB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75245" y="3860960"/>
              <a:ext cx="60731" cy="1345267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E01127-B69F-370F-7080-F0063CB858FC}"/>
                </a:ext>
              </a:extLst>
            </p:cNvPr>
            <p:cNvSpPr txBox="1"/>
            <p:nvPr/>
          </p:nvSpPr>
          <p:spPr>
            <a:xfrm>
              <a:off x="9083515" y="1845450"/>
              <a:ext cx="14909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Deflectors</a:t>
              </a:r>
              <a:endParaRPr lang="en-BE" sz="2000" noProof="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3526DD3-ABB9-9A68-767C-661B42EEE336}"/>
                </a:ext>
              </a:extLst>
            </p:cNvPr>
            <p:cNvSpPr txBox="1"/>
            <p:nvPr/>
          </p:nvSpPr>
          <p:spPr>
            <a:xfrm>
              <a:off x="10200413" y="5181611"/>
              <a:ext cx="14909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Steerers</a:t>
              </a:r>
              <a:endParaRPr lang="en-BE" sz="2000" noProof="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0594C36-DCD3-860C-207A-1426CA9C51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78750" y="4082547"/>
              <a:ext cx="262008" cy="1153346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22A7FE4-0258-C138-0DA3-F72769E45C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78286" y="2245560"/>
              <a:ext cx="326454" cy="1615400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5942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0B553A-0467-B7AC-8434-1DF25A6AA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5457600" cy="4464000"/>
          </a:xfrm>
        </p:spPr>
        <p:txBody>
          <a:bodyPr>
            <a:normAutofit/>
          </a:bodyPr>
          <a:lstStyle/>
          <a:p>
            <a:r>
              <a:rPr lang="en-US" sz="2000" dirty="0"/>
              <a:t>MR-</a:t>
            </a:r>
            <a:r>
              <a:rPr lang="en-US" sz="2000" dirty="0" err="1"/>
              <a:t>ToF</a:t>
            </a:r>
            <a:r>
              <a:rPr lang="en-US" sz="2000" dirty="0"/>
              <a:t> commissioned with natural Sr</a:t>
            </a:r>
          </a:p>
          <a:p>
            <a:r>
              <a:rPr lang="en-US" sz="2000" dirty="0"/>
              <a:t>Deflection efficiency &gt; 90%</a:t>
            </a:r>
          </a:p>
          <a:p>
            <a:r>
              <a:rPr lang="en-US" sz="2000" dirty="0"/>
              <a:t>Installation of the BNG allowed production of ≈ 170 ns bunches</a:t>
            </a:r>
          </a:p>
          <a:p>
            <a:r>
              <a:rPr lang="en-US" sz="2000" dirty="0"/>
              <a:t>Mass resolving power after 400 revolutions:</a:t>
            </a:r>
          </a:p>
          <a:p>
            <a:pPr marL="266700" lvl="1" indent="0">
              <a:buNone/>
            </a:pPr>
            <a:r>
              <a:rPr lang="en-US" sz="2000" b="1" dirty="0"/>
              <a:t>43,097 ± 546</a:t>
            </a:r>
          </a:p>
          <a:p>
            <a:pPr marL="152400" indent="-342900"/>
            <a:r>
              <a:rPr lang="en-US" sz="2000" dirty="0"/>
              <a:t>PhD student claims he can get 80k with more tuning (limited by FWHM of the ion bunch) </a:t>
            </a:r>
          </a:p>
          <a:p>
            <a:endParaRPr lang="en-US" sz="20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75AEB4-6D27-8E3D-3302-BA20CF6E0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1EA80-BE7D-93B7-6B82-425F5A7BD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AA51EAE-0D1F-8BF3-EFA1-DA28EC47B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MR-</a:t>
            </a:r>
            <a:r>
              <a:rPr lang="en-US"/>
              <a:t>ToF</a:t>
            </a:r>
            <a:r>
              <a:rPr lang="en-US" dirty="0"/>
              <a:t> commissioning</a:t>
            </a:r>
            <a:endParaRPr lang="en-BE" dirty="0"/>
          </a:p>
        </p:txBody>
      </p:sp>
      <p:pic>
        <p:nvPicPr>
          <p:cNvPr id="7" name="Content Placeholder 5" descr="A screenshot of a graph&#10;&#10;AI-generated content may be incorrect.">
            <a:extLst>
              <a:ext uri="{FF2B5EF4-FFF2-40B4-BE49-F238E27FC236}">
                <a16:creationId xmlns:a16="http://schemas.microsoft.com/office/drawing/2014/main" id="{BE490683-0D32-D8A8-7164-828C48F42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5"/>
          <a:stretch>
            <a:fillRect/>
          </a:stretch>
        </p:blipFill>
        <p:spPr>
          <a:xfrm>
            <a:off x="6033600" y="1116190"/>
            <a:ext cx="6017133" cy="500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17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graphs showing different colors&#10;&#10;AI-generated content may be incorrect.">
            <a:extLst>
              <a:ext uri="{FF2B5EF4-FFF2-40B4-BE49-F238E27FC236}">
                <a16:creationId xmlns:a16="http://schemas.microsoft.com/office/drawing/2014/main" id="{F708B5DB-F87C-C2A8-81CC-745CCC068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8457" y="1480930"/>
            <a:ext cx="8181031" cy="455389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B35A29-C1C1-7BE0-749B-ED1364F7E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852" y="1570824"/>
            <a:ext cx="4192645" cy="4464000"/>
          </a:xfrm>
        </p:spPr>
        <p:txBody>
          <a:bodyPr>
            <a:normAutofit/>
          </a:bodyPr>
          <a:lstStyle/>
          <a:p>
            <a:r>
              <a:rPr lang="en-US" sz="2000" dirty="0"/>
              <a:t>Isobaric separation techniques to fluorescence laser spectroscopy</a:t>
            </a:r>
          </a:p>
          <a:p>
            <a:r>
              <a:rPr lang="en-US" sz="2000" b="1" dirty="0"/>
              <a:t>Efficiency: &lt;1:1000</a:t>
            </a:r>
          </a:p>
          <a:p>
            <a:r>
              <a:rPr lang="en-US" sz="2000" b="1" dirty="0"/>
              <a:t>Background: about 1 kHz</a:t>
            </a:r>
          </a:p>
          <a:p>
            <a:pPr marL="0" indent="0">
              <a:buNone/>
            </a:pPr>
            <a:endParaRPr lang="en-BE" sz="2000" dirty="0"/>
          </a:p>
          <a:p>
            <a:r>
              <a:rPr lang="en-US" sz="2000" dirty="0"/>
              <a:t>MR-</a:t>
            </a:r>
            <a:r>
              <a:rPr lang="en-US" sz="2000" dirty="0" err="1"/>
              <a:t>ToF</a:t>
            </a:r>
            <a:r>
              <a:rPr lang="en-US" sz="2000" dirty="0"/>
              <a:t> introduces shift of resonance frequency </a:t>
            </a:r>
          </a:p>
          <a:p>
            <a:r>
              <a:rPr lang="en-US" sz="2000" dirty="0"/>
              <a:t>32 MHz correspond to 1 V shift in energy </a:t>
            </a:r>
          </a:p>
          <a:p>
            <a:r>
              <a:rPr lang="en-US" sz="2000" dirty="0"/>
              <a:t>Tail arising from the chopping of the beam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125E3D-1608-69F9-6484-DE69B2C5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39CD5-3395-26B6-46B3-CD67D4145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CCF6A7-5714-64E7-620A-8044718E9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CLS after MR-</a:t>
            </a:r>
            <a:r>
              <a:rPr lang="en-US" dirty="0" err="1"/>
              <a:t>ToF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545413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0B08A8BA-03F7-1D82-6360-F7A2D23A0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5932955" cy="4464000"/>
          </a:xfrm>
        </p:spPr>
        <p:txBody>
          <a:bodyPr>
            <a:normAutofit/>
          </a:bodyPr>
          <a:lstStyle/>
          <a:p>
            <a:r>
              <a:rPr lang="en-US" sz="2000" dirty="0"/>
              <a:t>Largest shift of the centroid at 10 revolutions</a:t>
            </a:r>
          </a:p>
          <a:p>
            <a:r>
              <a:rPr lang="en-US" sz="2000" dirty="0"/>
              <a:t>Possible explanation is the switching of the pulsed drift tube</a:t>
            </a:r>
          </a:p>
          <a:p>
            <a:r>
              <a:rPr lang="en-US" sz="2000" dirty="0"/>
              <a:t>Ions are ejected before pulsed drift tube reaches 0 V </a:t>
            </a:r>
          </a:p>
          <a:p>
            <a:r>
              <a:rPr lang="en-US" sz="2000" dirty="0"/>
              <a:t>Further study to understand the shifts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B8CA27-103C-4491-0D4B-93D9FDA5A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848F5-2295-02E3-12BD-52E9804D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A297500-7527-634B-90F4-69D0994C32B4}" type="slidenum">
              <a:rPr lang="nl-NL" smtClean="0"/>
              <a:pPr>
                <a:spcAft>
                  <a:spcPts val="600"/>
                </a:spcAft>
              </a:pPr>
              <a:t>24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693CCF9-9DFD-216E-ACDA-526E2C5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Centroid shift for different revolutions </a:t>
            </a:r>
            <a:endParaRPr lang="en-B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6E1D16A-9A68-482D-93A7-CAFCD236816B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6791325" y="1728788"/>
            <a:ext cx="5400675" cy="43195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2052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E9D1C6-D053-053A-836B-1F77F1B54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359036"/>
            <a:ext cx="11041200" cy="4464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MR-TOF works well – we understand how to build and tune it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Improve the HV switch of the MRTOF and explore the limits of S/B with pure beams (interest for JYU experiments)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Looking to have some fun with optical pumping or driving forbidden transitions in the MR-TOF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PhD students came with the idea to move the beamline into our ‘precision trap lab’ to give the beamline more space to grow, and to connect the traps together…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We are waiting for a clear plan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Building our own RFQ-CB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Copy of existing design, likely Beijing design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New PhD student (Lotte) starts Augst 2026</a:t>
            </a:r>
            <a:endParaRPr lang="LID4096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2679C9F-7571-C625-8D1D-9DE4522B0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570118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28498C-16E2-E9D6-7E8E-88F097DD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Stralingsfysica, KU Leuven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2C03B-E438-87EC-B6C3-12665F5A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7D30D6-C05B-F29A-433D-53950E423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Tests in December 2025</a:t>
            </a:r>
            <a:endParaRPr lang="en-BE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2F094B3-0019-FEC4-B8ED-48CC3507E3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800" y="1393381"/>
            <a:ext cx="11041062" cy="438508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095420-4398-A417-A29D-DABB436D6AAE}"/>
              </a:ext>
            </a:extLst>
          </p:cNvPr>
          <p:cNvSpPr txBox="1"/>
          <p:nvPr/>
        </p:nvSpPr>
        <p:spPr>
          <a:xfrm>
            <a:off x="8426740" y="3585921"/>
            <a:ext cx="13212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Na dispenser</a:t>
            </a:r>
            <a:endParaRPr lang="en-BE" sz="1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D41716-4974-485B-E183-4D32E98B2234}"/>
              </a:ext>
            </a:extLst>
          </p:cNvPr>
          <p:cNvSpPr txBox="1"/>
          <p:nvPr/>
        </p:nvSpPr>
        <p:spPr>
          <a:xfrm>
            <a:off x="8666525" y="1581614"/>
            <a:ext cx="68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OPO </a:t>
            </a:r>
            <a:endParaRPr lang="en-BE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D823EB-1645-E761-1DA2-309692606085}"/>
              </a:ext>
            </a:extLst>
          </p:cNvPr>
          <p:cNvSpPr txBox="1"/>
          <p:nvPr/>
        </p:nvSpPr>
        <p:spPr>
          <a:xfrm>
            <a:off x="7856474" y="1407737"/>
            <a:ext cx="86317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PDA+ 355nm</a:t>
            </a:r>
            <a:endParaRPr lang="en-BE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A039EA-BA5B-E098-5318-66243E6722B1}"/>
              </a:ext>
            </a:extLst>
          </p:cNvPr>
          <p:cNvSpPr txBox="1"/>
          <p:nvPr/>
        </p:nvSpPr>
        <p:spPr>
          <a:xfrm>
            <a:off x="5394121" y="4511545"/>
            <a:ext cx="3489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60 mm Jet length </a:t>
            </a:r>
          </a:p>
          <a:p>
            <a:r>
              <a:rPr lang="en-US" sz="2400" dirty="0"/>
              <a:t>~120us Time of Flight</a:t>
            </a:r>
            <a:endParaRPr lang="en-BE" sz="2400" dirty="0"/>
          </a:p>
        </p:txBody>
      </p:sp>
    </p:spTree>
    <p:extLst>
      <p:ext uri="{BB962C8B-B14F-4D97-AF65-F5344CB8AC3E}">
        <p14:creationId xmlns:p14="http://schemas.microsoft.com/office/powerpoint/2010/main" val="1217684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0EE6C1-7744-6288-9C37-123AE44E3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Instituut voor Kern- en Stralingsfysica, KU Leuven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9B1A99-A139-F944-DB96-77060E30B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77589F4-B0FA-4149-C936-FDA317EBF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Scan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33EF3D-C8CD-A234-3194-2349286A1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21" y="1286857"/>
            <a:ext cx="8445575" cy="47566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A19A17-1A03-021C-7539-0F3AEB628FD0}"/>
              </a:ext>
            </a:extLst>
          </p:cNvPr>
          <p:cNvSpPr txBox="1"/>
          <p:nvPr/>
        </p:nvSpPr>
        <p:spPr>
          <a:xfrm>
            <a:off x="1851168" y="2115691"/>
            <a:ext cx="3040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 pump laser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C15BC5CA-C32C-5E48-182C-FCE08C278E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30041" t="28872" r="15605" b="39256"/>
          <a:stretch>
            <a:fillRect/>
          </a:stretch>
        </p:blipFill>
        <p:spPr>
          <a:xfrm>
            <a:off x="8867161" y="1963442"/>
            <a:ext cx="3130449" cy="3263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&quot;Not Allowed&quot; Symbol 13">
            <a:extLst>
              <a:ext uri="{FF2B5EF4-FFF2-40B4-BE49-F238E27FC236}">
                <a16:creationId xmlns:a16="http://schemas.microsoft.com/office/drawing/2014/main" id="{322AF86E-F59A-C688-0D2C-4E68EF62286A}"/>
              </a:ext>
            </a:extLst>
          </p:cNvPr>
          <p:cNvSpPr/>
          <p:nvPr/>
        </p:nvSpPr>
        <p:spPr>
          <a:xfrm>
            <a:off x="10409681" y="3133252"/>
            <a:ext cx="563120" cy="62795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E" sz="1800" b="0" i="0" u="none" strike="noStrike" kern="1200" cap="none" spc="0" normalizeH="0" baseline="0" noProof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686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8690A-B6F1-A719-AD55-8531FD577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161DDD-B5EA-5C35-9828-C0DF77F98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Instituut voor Kern- en Stralingsfysica, KU Leuven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E1F0D-EE0D-E1DE-9771-1102D0269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297500-7527-634B-90F4-69D0994C32B4}" type="slidenum">
              <a:rPr kumimoji="0" lang="nl-NL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3829D9-D5DC-79AD-D87A-D6CD8173A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Pumping effect</a:t>
            </a:r>
            <a:endParaRPr lang="en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21F110-E3CC-A38A-0F45-089CF6212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21" y="1350647"/>
            <a:ext cx="8445575" cy="4756632"/>
          </a:xfrm>
          <a:prstGeom prst="rect">
            <a:avLst/>
          </a:prstGeom>
        </p:spPr>
      </p:pic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6EAABB9A-9CD2-EEBB-B9B5-CAB8B5ED0D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30041" t="28872" r="15605" b="39256"/>
          <a:stretch>
            <a:fillRect/>
          </a:stretch>
        </p:blipFill>
        <p:spPr>
          <a:xfrm>
            <a:off x="8867161" y="1963442"/>
            <a:ext cx="3130449" cy="3263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4FDCF30-95C0-A5A8-5EA1-34882549550C}"/>
              </a:ext>
            </a:extLst>
          </p:cNvPr>
          <p:cNvCxnSpPr/>
          <p:nvPr/>
        </p:nvCxnSpPr>
        <p:spPr>
          <a:xfrm>
            <a:off x="6551802" y="3338818"/>
            <a:ext cx="0" cy="188794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CC4F263-402C-BF46-4271-EED6AC3C530B}"/>
              </a:ext>
            </a:extLst>
          </p:cNvPr>
          <p:cNvCxnSpPr>
            <a:cxnSpLocks/>
          </p:cNvCxnSpPr>
          <p:nvPr/>
        </p:nvCxnSpPr>
        <p:spPr>
          <a:xfrm>
            <a:off x="4640510" y="1761688"/>
            <a:ext cx="0" cy="3120705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5FB0714-8389-CB8E-C76C-2EE2AA29BC28}"/>
              </a:ext>
            </a:extLst>
          </p:cNvPr>
          <p:cNvSpPr txBox="1"/>
          <p:nvPr/>
        </p:nvSpPr>
        <p:spPr>
          <a:xfrm>
            <a:off x="5494788" y="2856106"/>
            <a:ext cx="2743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~90% pumping reduction</a:t>
            </a:r>
            <a:endParaRPr kumimoji="0" lang="en-BE" sz="18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3D4007-06CC-3B13-3C2E-0A600E5D1612}"/>
              </a:ext>
            </a:extLst>
          </p:cNvPr>
          <p:cNvSpPr txBox="1"/>
          <p:nvPr/>
        </p:nvSpPr>
        <p:spPr>
          <a:xfrm>
            <a:off x="4695733" y="1658967"/>
            <a:ext cx="2743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4D5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~85% pumping reduction</a:t>
            </a:r>
            <a:endParaRPr kumimoji="0" lang="en-BE" sz="1800" b="0" i="0" u="none" strike="noStrike" kern="1200" cap="none" spc="0" normalizeH="0" baseline="0" noProof="0" dirty="0">
              <a:ln>
                <a:noFill/>
              </a:ln>
              <a:solidFill>
                <a:srgbClr val="2F4D5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6921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55788-3229-2F0F-057C-845DD0BD5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58C22F-3623-9420-F6B5-846C1F93C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Stralingsfysica, KU Leuven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5CC30-9C4C-7EC7-BB0A-49CF1E149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C553BE-B173-6094-B90D-59A8331F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RF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597541-1A94-2F6F-1A97-FCDC8E7F1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1" y="1106225"/>
            <a:ext cx="8855052" cy="49872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A873E8-BB67-CEE8-20C8-6950A8651E6F}"/>
              </a:ext>
            </a:extLst>
          </p:cNvPr>
          <p:cNvSpPr txBox="1"/>
          <p:nvPr/>
        </p:nvSpPr>
        <p:spPr>
          <a:xfrm>
            <a:off x="1508940" y="1537312"/>
            <a:ext cx="1208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Pump off</a:t>
            </a:r>
            <a:endParaRPr lang="en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D4ADCE-3E4A-E0CA-8A3C-2A2FA9D046E8}"/>
              </a:ext>
            </a:extLst>
          </p:cNvPr>
          <p:cNvSpPr txBox="1"/>
          <p:nvPr/>
        </p:nvSpPr>
        <p:spPr>
          <a:xfrm>
            <a:off x="1508940" y="5320688"/>
            <a:ext cx="1208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Pump on</a:t>
            </a:r>
            <a:endParaRPr lang="en-B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EF8EF2-4B61-ABFC-D176-E2CF2D2C8649}"/>
              </a:ext>
            </a:extLst>
          </p:cNvPr>
          <p:cNvSpPr txBox="1"/>
          <p:nvPr/>
        </p:nvSpPr>
        <p:spPr>
          <a:xfrm>
            <a:off x="7577531" y="333465"/>
            <a:ext cx="424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RF Generator (SG6000L) </a:t>
            </a:r>
            <a:endParaRPr lang="en-US" dirty="0"/>
          </a:p>
          <a:p>
            <a:r>
              <a:rPr lang="en-US" dirty="0"/>
              <a:t>2.5PPM systematic (4.4kHz @ 1.7GHz)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8E3C2F-75AE-3A2B-E630-CA90E5457F97}"/>
              </a:ext>
            </a:extLst>
          </p:cNvPr>
          <p:cNvSpPr txBox="1"/>
          <p:nvPr/>
        </p:nvSpPr>
        <p:spPr>
          <a:xfrm>
            <a:off x="9108457" y="2999687"/>
            <a:ext cx="3252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5dBm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~20KHz FWHM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797890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4402119-A5F8-AD71-77C8-93C58A3A72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6339" y="72624"/>
            <a:ext cx="8849978" cy="6712752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221493-F8AC-8B7F-7601-581A115BB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Instituut voor Kern- en Stralingsfysica, KU Leuven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58214-3DDB-2D57-CC97-74B1C604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F8D3DA1-CF53-8088-545B-AE1CC5E53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88" y="141376"/>
            <a:ext cx="11041200" cy="1152000"/>
          </a:xfrm>
        </p:spPr>
        <p:txBody>
          <a:bodyPr>
            <a:normAutofit/>
          </a:bodyPr>
          <a:lstStyle/>
          <a:p>
            <a:r>
              <a:rPr lang="en-US" sz="3600" dirty="0"/>
              <a:t>Rabi called</a:t>
            </a:r>
            <a:endParaRPr lang="en-BE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2E036E-271C-E341-359C-B4C0EFE75F17}"/>
              </a:ext>
            </a:extLst>
          </p:cNvPr>
          <p:cNvSpPr txBox="1"/>
          <p:nvPr/>
        </p:nvSpPr>
        <p:spPr>
          <a:xfrm>
            <a:off x="10223763" y="1760546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/>
              <a:t>π</a:t>
            </a:r>
            <a:endParaRPr lang="LID4096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807FEB-20F6-37AB-416B-47056BC8CC3C}"/>
              </a:ext>
            </a:extLst>
          </p:cNvPr>
          <p:cNvSpPr txBox="1"/>
          <p:nvPr/>
        </p:nvSpPr>
        <p:spPr>
          <a:xfrm>
            <a:off x="10223763" y="3429000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2</a:t>
            </a:r>
            <a:r>
              <a:rPr lang="el-GR" sz="2400" b="1" dirty="0"/>
              <a:t>π</a:t>
            </a:r>
            <a:endParaRPr lang="LID4096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9BAA32-DC80-233C-C9A7-C15AC4D10DDC}"/>
              </a:ext>
            </a:extLst>
          </p:cNvPr>
          <p:cNvSpPr txBox="1"/>
          <p:nvPr/>
        </p:nvSpPr>
        <p:spPr>
          <a:xfrm>
            <a:off x="10309523" y="5128317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3</a:t>
            </a:r>
            <a:r>
              <a:rPr lang="el-GR" sz="2400" b="1" dirty="0"/>
              <a:t>π</a:t>
            </a:r>
            <a:endParaRPr lang="LID4096" sz="2400" b="1" dirty="0"/>
          </a:p>
        </p:txBody>
      </p:sp>
    </p:spTree>
    <p:extLst>
      <p:ext uri="{BB962C8B-B14F-4D97-AF65-F5344CB8AC3E}">
        <p14:creationId xmlns:p14="http://schemas.microsoft.com/office/powerpoint/2010/main" val="2671644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38C6C1-068A-5D8F-9541-C1DE05103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00" y="1359036"/>
            <a:ext cx="7268589" cy="4464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1800" dirty="0"/>
              <a:t>Include Helmholtz coils for active field control</a:t>
            </a:r>
          </a:p>
          <a:p>
            <a:pPr>
              <a:lnSpc>
                <a:spcPct val="110000"/>
              </a:lnSpc>
            </a:pPr>
            <a:r>
              <a:rPr lang="en-GB" sz="1800" dirty="0"/>
              <a:t>Ramsey spectroscopy for sqrt(2) better linewidth + systematics</a:t>
            </a:r>
          </a:p>
          <a:p>
            <a:pPr>
              <a:lnSpc>
                <a:spcPct val="110000"/>
              </a:lnSpc>
            </a:pPr>
            <a:r>
              <a:rPr lang="en-GB" sz="1800" dirty="0"/>
              <a:t>Longer jets: </a:t>
            </a:r>
          </a:p>
          <a:p>
            <a:pPr lvl="1">
              <a:lnSpc>
                <a:spcPct val="110000"/>
              </a:lnSpc>
            </a:pPr>
            <a:r>
              <a:rPr lang="en-GB" sz="1800" dirty="0"/>
              <a:t>10 cm jet planned in two weeks</a:t>
            </a:r>
          </a:p>
          <a:p>
            <a:pPr lvl="1">
              <a:lnSpc>
                <a:spcPct val="110000"/>
              </a:lnSpc>
            </a:pPr>
            <a:r>
              <a:rPr lang="en-GB" sz="1800" dirty="0"/>
              <a:t>up to 40 cm possible in principle…</a:t>
            </a:r>
          </a:p>
          <a:p>
            <a:pPr>
              <a:lnSpc>
                <a:spcPct val="110000"/>
              </a:lnSpc>
            </a:pPr>
            <a:endParaRPr lang="en-GB" sz="1800" dirty="0"/>
          </a:p>
          <a:p>
            <a:pPr>
              <a:lnSpc>
                <a:spcPct val="110000"/>
              </a:lnSpc>
            </a:pPr>
            <a:endParaRPr lang="LID4096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2A0CF9-A3FF-7278-9E57-B6598990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0FB41B-0096-2C3D-ABE9-BD6E37233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1024B5-60FF-6817-E80A-AAA1407D5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549" y="207036"/>
            <a:ext cx="3485876" cy="29575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D17A0D-848E-1A26-0A3E-ABF04E5A31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834" r="8855" b="3700"/>
          <a:stretch>
            <a:fillRect/>
          </a:stretch>
        </p:blipFill>
        <p:spPr>
          <a:xfrm>
            <a:off x="5431600" y="3314620"/>
            <a:ext cx="6675607" cy="35433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14157C-743D-1DC9-F576-3D6438711C67}"/>
              </a:ext>
            </a:extLst>
          </p:cNvPr>
          <p:cNvSpPr txBox="1"/>
          <p:nvPr/>
        </p:nvSpPr>
        <p:spPr>
          <a:xfrm>
            <a:off x="574800" y="3523694"/>
            <a:ext cx="4444087" cy="2201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/>
              <a:t>We believe we can reach a few 10 Hz statistical precision very easily</a:t>
            </a:r>
            <a:br>
              <a:rPr lang="en-GB" dirty="0"/>
            </a:br>
            <a:endParaRPr lang="en-GB" dirty="0"/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/>
              <a:t>Systematics: likely also 10s-100 Hz – to be investigated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/>
              <a:t>ABU work with 25 kHz linewidth: few 10 Hz. But full control is </a:t>
            </a:r>
            <a:r>
              <a:rPr lang="en-GB" b="1" dirty="0"/>
              <a:t>key</a:t>
            </a:r>
            <a:r>
              <a:rPr lang="en-GB" dirty="0"/>
              <a:t>.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884629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C6B7ED-CA19-57D7-FEE1-A052EA79A3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Ion traps</a:t>
            </a:r>
            <a:endParaRPr lang="LID4096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C9C22C1-1548-0CFB-8434-7393EFC1EE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29A1C3B-8C28-AE5E-EA26-1837343337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6170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1124</Words>
  <Application>Microsoft Office PowerPoint</Application>
  <PresentationFormat>Widescreen</PresentationFormat>
  <Paragraphs>209</Paragraphs>
  <Slides>25</Slides>
  <Notes>6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Wingdings</vt:lpstr>
      <vt:lpstr>Office Theme</vt:lpstr>
      <vt:lpstr>KU Leuven</vt:lpstr>
      <vt:lpstr>Update from Leuven labs</vt:lpstr>
      <vt:lpstr>Gas-jet laser-rf double resonance</vt:lpstr>
      <vt:lpstr>Tests in December 2025</vt:lpstr>
      <vt:lpstr>Laser Scan</vt:lpstr>
      <vt:lpstr>Pumping effect</vt:lpstr>
      <vt:lpstr>Testing the RF</vt:lpstr>
      <vt:lpstr>Rabi called</vt:lpstr>
      <vt:lpstr>Future plans</vt:lpstr>
      <vt:lpstr>Ion traps</vt:lpstr>
      <vt:lpstr>Summary</vt:lpstr>
      <vt:lpstr>PowerPoint Presentation</vt:lpstr>
      <vt:lpstr>Laser cooling: reduced velocity spread</vt:lpstr>
      <vt:lpstr>Laser cooling: reduced velocity spread</vt:lpstr>
      <vt:lpstr>Laser cooling: ions become extremely localized</vt:lpstr>
      <vt:lpstr>Laser cooling: ions become extremely localized</vt:lpstr>
      <vt:lpstr>PowerPoint Presentation</vt:lpstr>
      <vt:lpstr>Shelving spectroscopy</vt:lpstr>
      <vt:lpstr>Spectroscopy with single ions – optimized geometry</vt:lpstr>
      <vt:lpstr>PowerPoint Presentation</vt:lpstr>
      <vt:lpstr>PowerPoint Presentation</vt:lpstr>
      <vt:lpstr>MR-TOF</vt:lpstr>
      <vt:lpstr>MR-ToF commissioning</vt:lpstr>
      <vt:lpstr>CLS after MR-ToF</vt:lpstr>
      <vt:lpstr>Centroid shift for different revolutions </vt:lpstr>
      <vt:lpstr>Future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Ruben de Groote</dc:creator>
  <cp:lastModifiedBy>Ruben de Groote</cp:lastModifiedBy>
  <cp:revision>1</cp:revision>
  <dcterms:created xsi:type="dcterms:W3CDTF">2026-02-02T11:33:10Z</dcterms:created>
  <dcterms:modified xsi:type="dcterms:W3CDTF">2026-02-02T16:37:01Z</dcterms:modified>
</cp:coreProperties>
</file>