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8" r:id="rId2"/>
    <p:sldId id="272" r:id="rId3"/>
    <p:sldId id="288" r:id="rId4"/>
    <p:sldId id="289" r:id="rId5"/>
    <p:sldId id="286" r:id="rId6"/>
    <p:sldId id="265" r:id="rId7"/>
    <p:sldId id="257" r:id="rId8"/>
    <p:sldId id="268" r:id="rId9"/>
    <p:sldId id="280" r:id="rId10"/>
    <p:sldId id="290" r:id="rId11"/>
    <p:sldId id="271" r:id="rId12"/>
    <p:sldId id="291" r:id="rId13"/>
    <p:sldId id="275" r:id="rId14"/>
    <p:sldId id="292" r:id="rId15"/>
    <p:sldId id="293" r:id="rId16"/>
    <p:sldId id="294" r:id="rId17"/>
    <p:sldId id="295" r:id="rId18"/>
    <p:sldId id="279" r:id="rId19"/>
    <p:sldId id="274" r:id="rId20"/>
    <p:sldId id="278" r:id="rId21"/>
    <p:sldId id="281" r:id="rId22"/>
    <p:sldId id="282" r:id="rId23"/>
    <p:sldId id="27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0000"/>
    <a:srgbClr val="2F4D5D"/>
    <a:srgbClr val="622390"/>
    <a:srgbClr val="EAE1F3"/>
    <a:srgbClr val="D5C2E8"/>
    <a:srgbClr val="B28FD5"/>
    <a:srgbClr val="B8C2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536341-551C-4FD9-8927-22DFD6FF5FDB}" v="122" dt="2026-02-01T22:30:24.5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68" autoAdjust="0"/>
  </p:normalViewPr>
  <p:slideViewPr>
    <p:cSldViewPr snapToGrid="0">
      <p:cViewPr varScale="1">
        <p:scale>
          <a:sx n="67" d="100"/>
          <a:sy n="67" d="100"/>
        </p:scale>
        <p:origin x="62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Agg" userId="4a63d6ff-9ddd-43c1-8067-cf117a20a3d5" providerId="ADAL" clId="{3710EBE9-2FF6-4D6F-87F9-1DC61F90DCB3}"/>
    <pc:docChg chg="undo redo custSel addSld delSld modSld sldOrd">
      <pc:chgData name="Emily Agg" userId="4a63d6ff-9ddd-43c1-8067-cf117a20a3d5" providerId="ADAL" clId="{3710EBE9-2FF6-4D6F-87F9-1DC61F90DCB3}" dt="2026-02-01T22:35:26.584" v="10825" actId="20577"/>
      <pc:docMkLst>
        <pc:docMk/>
      </pc:docMkLst>
      <pc:sldChg chg="addSp delSp modSp new mod">
        <pc:chgData name="Emily Agg" userId="4a63d6ff-9ddd-43c1-8067-cf117a20a3d5" providerId="ADAL" clId="{3710EBE9-2FF6-4D6F-87F9-1DC61F90DCB3}" dt="2026-02-01T22:03:48.843" v="10288" actId="478"/>
        <pc:sldMkLst>
          <pc:docMk/>
          <pc:sldMk cId="2618445641" sldId="257"/>
        </pc:sldMkLst>
        <pc:spChg chg="add mod">
          <ac:chgData name="Emily Agg" userId="4a63d6ff-9ddd-43c1-8067-cf117a20a3d5" providerId="ADAL" clId="{3710EBE9-2FF6-4D6F-87F9-1DC61F90DCB3}" dt="2026-01-29T17:57:52.033" v="7313"/>
          <ac:spMkLst>
            <pc:docMk/>
            <pc:sldMk cId="2618445641" sldId="257"/>
            <ac:spMk id="6" creationId="{7A690B09-8A2F-5DB2-5827-CE1F6A13EC3D}"/>
          </ac:spMkLst>
        </pc:spChg>
        <pc:spChg chg="add mod">
          <ac:chgData name="Emily Agg" userId="4a63d6ff-9ddd-43c1-8067-cf117a20a3d5" providerId="ADAL" clId="{3710EBE9-2FF6-4D6F-87F9-1DC61F90DCB3}" dt="2026-02-01T20:30:26.967" v="9844" actId="20577"/>
          <ac:spMkLst>
            <pc:docMk/>
            <pc:sldMk cId="2618445641" sldId="257"/>
            <ac:spMk id="7" creationId="{115F7EA6-D2DC-3068-58B3-539B4D5F81A4}"/>
          </ac:spMkLst>
        </pc:spChg>
        <pc:spChg chg="add mod">
          <ac:chgData name="Emily Agg" userId="4a63d6ff-9ddd-43c1-8067-cf117a20a3d5" providerId="ADAL" clId="{3710EBE9-2FF6-4D6F-87F9-1DC61F90DCB3}" dt="2026-01-30T13:17:05.151" v="8843" actId="20577"/>
          <ac:spMkLst>
            <pc:docMk/>
            <pc:sldMk cId="2618445641" sldId="257"/>
            <ac:spMk id="8" creationId="{78F7F1FF-3F32-C2BB-A5CD-3A6A10957417}"/>
          </ac:spMkLst>
        </pc:spChg>
        <pc:picChg chg="add mod">
          <ac:chgData name="Emily Agg" userId="4a63d6ff-9ddd-43c1-8067-cf117a20a3d5" providerId="ADAL" clId="{3710EBE9-2FF6-4D6F-87F9-1DC61F90DCB3}" dt="2026-02-01T21:27:27.069" v="10226" actId="1076"/>
          <ac:picMkLst>
            <pc:docMk/>
            <pc:sldMk cId="2618445641" sldId="257"/>
            <ac:picMk id="5" creationId="{29E13309-A7AB-7C42-3F3B-454ADA939E2E}"/>
          </ac:picMkLst>
        </pc:picChg>
        <pc:picChg chg="add del mod">
          <ac:chgData name="Emily Agg" userId="4a63d6ff-9ddd-43c1-8067-cf117a20a3d5" providerId="ADAL" clId="{3710EBE9-2FF6-4D6F-87F9-1DC61F90DCB3}" dt="2026-02-01T22:03:48.843" v="10288" actId="478"/>
          <ac:picMkLst>
            <pc:docMk/>
            <pc:sldMk cId="2618445641" sldId="257"/>
            <ac:picMk id="9" creationId="{0403D127-C67A-C688-BB94-C5D3EF0A3056}"/>
          </ac:picMkLst>
        </pc:picChg>
        <pc:picChg chg="add del mod">
          <ac:chgData name="Emily Agg" userId="4a63d6ff-9ddd-43c1-8067-cf117a20a3d5" providerId="ADAL" clId="{3710EBE9-2FF6-4D6F-87F9-1DC61F90DCB3}" dt="2026-02-01T22:03:48.843" v="10288" actId="478"/>
          <ac:picMkLst>
            <pc:docMk/>
            <pc:sldMk cId="2618445641" sldId="257"/>
            <ac:picMk id="10" creationId="{43BAE9C9-BED2-0DFF-F45B-832B63104386}"/>
          </ac:picMkLst>
        </pc:picChg>
        <pc:picChg chg="add mod">
          <ac:chgData name="Emily Agg" userId="4a63d6ff-9ddd-43c1-8067-cf117a20a3d5" providerId="ADAL" clId="{3710EBE9-2FF6-4D6F-87F9-1DC61F90DCB3}" dt="2026-02-01T22:03:27.148" v="10282"/>
          <ac:picMkLst>
            <pc:docMk/>
            <pc:sldMk cId="2618445641" sldId="257"/>
            <ac:picMk id="16" creationId="{A28341F6-FB28-BD41-EAD6-A80AD13D7024}"/>
          </ac:picMkLst>
        </pc:picChg>
        <pc:picChg chg="add mod">
          <ac:chgData name="Emily Agg" userId="4a63d6ff-9ddd-43c1-8067-cf117a20a3d5" providerId="ADAL" clId="{3710EBE9-2FF6-4D6F-87F9-1DC61F90DCB3}" dt="2026-02-01T22:03:27.148" v="10282"/>
          <ac:picMkLst>
            <pc:docMk/>
            <pc:sldMk cId="2618445641" sldId="257"/>
            <ac:picMk id="17" creationId="{26A82936-84CF-0B57-4795-1E39A2A3A458}"/>
          </ac:picMkLst>
        </pc:picChg>
      </pc:sldChg>
      <pc:sldChg chg="addSp modSp add mod ord">
        <pc:chgData name="Emily Agg" userId="4a63d6ff-9ddd-43c1-8067-cf117a20a3d5" providerId="ADAL" clId="{3710EBE9-2FF6-4D6F-87F9-1DC61F90DCB3}" dt="2026-02-01T21:26:52.224" v="10225" actId="1076"/>
        <pc:sldMkLst>
          <pc:docMk/>
          <pc:sldMk cId="2116689074" sldId="258"/>
        </pc:sldMkLst>
        <pc:spChg chg="add mod">
          <ac:chgData name="Emily Agg" userId="4a63d6ff-9ddd-43c1-8067-cf117a20a3d5" providerId="ADAL" clId="{3710EBE9-2FF6-4D6F-87F9-1DC61F90DCB3}" dt="2026-02-01T21:26:48.293" v="10224" actId="14100"/>
          <ac:spMkLst>
            <pc:docMk/>
            <pc:sldMk cId="2116689074" sldId="258"/>
            <ac:spMk id="3" creationId="{4E75C116-2243-7383-10D6-E0C089BF928E}"/>
          </ac:spMkLst>
        </pc:spChg>
        <pc:spChg chg="mod">
          <ac:chgData name="Emily Agg" userId="4a63d6ff-9ddd-43c1-8067-cf117a20a3d5" providerId="ADAL" clId="{3710EBE9-2FF6-4D6F-87F9-1DC61F90DCB3}" dt="2026-02-01T21:26:52.224" v="10225" actId="1076"/>
          <ac:spMkLst>
            <pc:docMk/>
            <pc:sldMk cId="2116689074" sldId="258"/>
            <ac:spMk id="4" creationId="{1F00940F-6A84-9F27-E5E4-301D3A83D6A6}"/>
          </ac:spMkLst>
        </pc:spChg>
        <pc:spChg chg="mod">
          <ac:chgData name="Emily Agg" userId="4a63d6ff-9ddd-43c1-8067-cf117a20a3d5" providerId="ADAL" clId="{3710EBE9-2FF6-4D6F-87F9-1DC61F90DCB3}" dt="2026-02-01T21:23:35.073" v="10149" actId="20577"/>
          <ac:spMkLst>
            <pc:docMk/>
            <pc:sldMk cId="2116689074" sldId="258"/>
            <ac:spMk id="3076" creationId="{00000000-0000-0000-0000-000000000000}"/>
          </ac:spMkLst>
        </pc:spChg>
        <pc:spChg chg="mod">
          <ac:chgData name="Emily Agg" userId="4a63d6ff-9ddd-43c1-8067-cf117a20a3d5" providerId="ADAL" clId="{3710EBE9-2FF6-4D6F-87F9-1DC61F90DCB3}" dt="2026-02-01T21:23:58.071" v="10196" actId="20577"/>
          <ac:spMkLst>
            <pc:docMk/>
            <pc:sldMk cId="2116689074" sldId="258"/>
            <ac:spMk id="15362" creationId="{00000000-0000-0000-0000-000000000000}"/>
          </ac:spMkLst>
        </pc:spChg>
        <pc:picChg chg="add mod">
          <ac:chgData name="Emily Agg" userId="4a63d6ff-9ddd-43c1-8067-cf117a20a3d5" providerId="ADAL" clId="{3710EBE9-2FF6-4D6F-87F9-1DC61F90DCB3}" dt="2026-02-01T21:24:34.929" v="10207" actId="1076"/>
          <ac:picMkLst>
            <pc:docMk/>
            <pc:sldMk cId="2116689074" sldId="258"/>
            <ac:picMk id="2" creationId="{A5BA88FF-4AD3-5C27-BE1E-20A72498A4F7}"/>
          </ac:picMkLst>
        </pc:picChg>
      </pc:sldChg>
      <pc:sldChg chg="addSp delSp modSp new del mod ord">
        <pc:chgData name="Emily Agg" userId="4a63d6ff-9ddd-43c1-8067-cf117a20a3d5" providerId="ADAL" clId="{3710EBE9-2FF6-4D6F-87F9-1DC61F90DCB3}" dt="2026-02-01T20:06:28.268" v="9502" actId="47"/>
        <pc:sldMkLst>
          <pc:docMk/>
          <pc:sldMk cId="1137579763" sldId="261"/>
        </pc:sldMkLst>
      </pc:sldChg>
      <pc:sldChg chg="addSp delSp modSp new mod modNotesTx">
        <pc:chgData name="Emily Agg" userId="4a63d6ff-9ddd-43c1-8067-cf117a20a3d5" providerId="ADAL" clId="{3710EBE9-2FF6-4D6F-87F9-1DC61F90DCB3}" dt="2026-01-29T17:59:27.365" v="7337" actId="1076"/>
        <pc:sldMkLst>
          <pc:docMk/>
          <pc:sldMk cId="2526966449" sldId="265"/>
        </pc:sldMkLst>
        <pc:spChg chg="add mod">
          <ac:chgData name="Emily Agg" userId="4a63d6ff-9ddd-43c1-8067-cf117a20a3d5" providerId="ADAL" clId="{3710EBE9-2FF6-4D6F-87F9-1DC61F90DCB3}" dt="2026-01-29T16:31:34.333" v="7223"/>
          <ac:spMkLst>
            <pc:docMk/>
            <pc:sldMk cId="2526966449" sldId="265"/>
            <ac:spMk id="2" creationId="{1082EF0C-E0A6-FC19-B06C-DE34D220B9EE}"/>
          </ac:spMkLst>
        </pc:spChg>
        <pc:spChg chg="add del mod ord">
          <ac:chgData name="Emily Agg" userId="4a63d6ff-9ddd-43c1-8067-cf117a20a3d5" providerId="ADAL" clId="{3710EBE9-2FF6-4D6F-87F9-1DC61F90DCB3}" dt="2026-01-29T17:59:27.365" v="7337" actId="1076"/>
          <ac:spMkLst>
            <pc:docMk/>
            <pc:sldMk cId="2526966449" sldId="265"/>
            <ac:spMk id="5" creationId="{1F067A18-8EB4-44A8-DA67-CBD8148D9441}"/>
          </ac:spMkLst>
        </pc:spChg>
        <pc:spChg chg="add mod">
          <ac:chgData name="Emily Agg" userId="4a63d6ff-9ddd-43c1-8067-cf117a20a3d5" providerId="ADAL" clId="{3710EBE9-2FF6-4D6F-87F9-1DC61F90DCB3}" dt="2026-01-29T16:31:54.216" v="7245" actId="20577"/>
          <ac:spMkLst>
            <pc:docMk/>
            <pc:sldMk cId="2526966449" sldId="265"/>
            <ac:spMk id="6" creationId="{9BE15656-1FF4-70FA-79D3-70EDD0C65D79}"/>
          </ac:spMkLst>
        </pc:spChg>
        <pc:graphicFrameChg chg="add mod ord modGraphic">
          <ac:chgData name="Emily Agg" userId="4a63d6ff-9ddd-43c1-8067-cf117a20a3d5" providerId="ADAL" clId="{3710EBE9-2FF6-4D6F-87F9-1DC61F90DCB3}" dt="2026-01-29T16:32:11.390" v="7304" actId="1076"/>
          <ac:graphicFrameMkLst>
            <pc:docMk/>
            <pc:sldMk cId="2526966449" sldId="265"/>
            <ac:graphicFrameMk id="4" creationId="{46A5D62A-4706-10AA-0BB6-D6D3CE59F33E}"/>
          </ac:graphicFrameMkLst>
        </pc:graphicFrameChg>
        <pc:picChg chg="add mod ord">
          <ac:chgData name="Emily Agg" userId="4a63d6ff-9ddd-43c1-8067-cf117a20a3d5" providerId="ADAL" clId="{3710EBE9-2FF6-4D6F-87F9-1DC61F90DCB3}" dt="2026-01-29T17:59:27.365" v="7337" actId="1076"/>
          <ac:picMkLst>
            <pc:docMk/>
            <pc:sldMk cId="2526966449" sldId="265"/>
            <ac:picMk id="3" creationId="{6B5B3AF5-F791-11EB-BECD-205CB66A50F6}"/>
          </ac:picMkLst>
        </pc:picChg>
        <pc:picChg chg="add mod">
          <ac:chgData name="Emily Agg" userId="4a63d6ff-9ddd-43c1-8067-cf117a20a3d5" providerId="ADAL" clId="{3710EBE9-2FF6-4D6F-87F9-1DC61F90DCB3}" dt="2026-01-29T16:31:34.333" v="7223"/>
          <ac:picMkLst>
            <pc:docMk/>
            <pc:sldMk cId="2526966449" sldId="265"/>
            <ac:picMk id="7" creationId="{0233CD1D-7890-2794-7020-1C8D85BD7E05}"/>
          </ac:picMkLst>
        </pc:picChg>
        <pc:picChg chg="add mod">
          <ac:chgData name="Emily Agg" userId="4a63d6ff-9ddd-43c1-8067-cf117a20a3d5" providerId="ADAL" clId="{3710EBE9-2FF6-4D6F-87F9-1DC61F90DCB3}" dt="2026-01-29T16:31:34.333" v="7223"/>
          <ac:picMkLst>
            <pc:docMk/>
            <pc:sldMk cId="2526966449" sldId="265"/>
            <ac:picMk id="8" creationId="{FD321E01-0379-4AAA-C589-91F00C8B404A}"/>
          </ac:picMkLst>
        </pc:picChg>
      </pc:sldChg>
      <pc:sldChg chg="addSp delSp modSp new mod setBg">
        <pc:chgData name="Emily Agg" userId="4a63d6ff-9ddd-43c1-8067-cf117a20a3d5" providerId="ADAL" clId="{3710EBE9-2FF6-4D6F-87F9-1DC61F90DCB3}" dt="2026-01-31T20:48:13.573" v="9102" actId="1076"/>
        <pc:sldMkLst>
          <pc:docMk/>
          <pc:sldMk cId="1371357379" sldId="268"/>
        </pc:sldMkLst>
        <pc:spChg chg="add mod">
          <ac:chgData name="Emily Agg" userId="4a63d6ff-9ddd-43c1-8067-cf117a20a3d5" providerId="ADAL" clId="{3710EBE9-2FF6-4D6F-87F9-1DC61F90DCB3}" dt="2026-01-29T18:01:54.525" v="7338"/>
          <ac:spMkLst>
            <pc:docMk/>
            <pc:sldMk cId="1371357379" sldId="268"/>
            <ac:spMk id="3" creationId="{829CB9BD-D2D0-C79C-58DC-ED236605F508}"/>
          </ac:spMkLst>
        </pc:spChg>
        <pc:spChg chg="add mod">
          <ac:chgData name="Emily Agg" userId="4a63d6ff-9ddd-43c1-8067-cf117a20a3d5" providerId="ADAL" clId="{3710EBE9-2FF6-4D6F-87F9-1DC61F90DCB3}" dt="2026-01-29T18:02:10.015" v="7367" actId="20577"/>
          <ac:spMkLst>
            <pc:docMk/>
            <pc:sldMk cId="1371357379" sldId="268"/>
            <ac:spMk id="4" creationId="{A222C15C-6618-13F8-F6D8-1FFF1BB72DFB}"/>
          </ac:spMkLst>
        </pc:spChg>
        <pc:spChg chg="add mod ord">
          <ac:chgData name="Emily Agg" userId="4a63d6ff-9ddd-43c1-8067-cf117a20a3d5" providerId="ADAL" clId="{3710EBE9-2FF6-4D6F-87F9-1DC61F90DCB3}" dt="2026-01-29T18:05:29.440" v="7425" actId="207"/>
          <ac:spMkLst>
            <pc:docMk/>
            <pc:sldMk cId="1371357379" sldId="268"/>
            <ac:spMk id="14" creationId="{60B0314E-CCB1-189A-D8F4-62DF81E29900}"/>
          </ac:spMkLst>
        </pc:spChg>
        <pc:spChg chg="add mod">
          <ac:chgData name="Emily Agg" userId="4a63d6ff-9ddd-43c1-8067-cf117a20a3d5" providerId="ADAL" clId="{3710EBE9-2FF6-4D6F-87F9-1DC61F90DCB3}" dt="2026-01-29T18:03:39.536" v="7416" actId="207"/>
          <ac:spMkLst>
            <pc:docMk/>
            <pc:sldMk cId="1371357379" sldId="268"/>
            <ac:spMk id="17" creationId="{4D034CF2-E6EF-06E7-6707-D2DB6FAA971B}"/>
          </ac:spMkLst>
        </pc:spChg>
        <pc:spChg chg="add mod">
          <ac:chgData name="Emily Agg" userId="4a63d6ff-9ddd-43c1-8067-cf117a20a3d5" providerId="ADAL" clId="{3710EBE9-2FF6-4D6F-87F9-1DC61F90DCB3}" dt="2026-01-29T18:03:39.536" v="7416" actId="207"/>
          <ac:spMkLst>
            <pc:docMk/>
            <pc:sldMk cId="1371357379" sldId="268"/>
            <ac:spMk id="18" creationId="{ECA2115A-785E-E933-91D7-80D44BDBCB13}"/>
          </ac:spMkLst>
        </pc:spChg>
        <pc:spChg chg="add mod ord">
          <ac:chgData name="Emily Agg" userId="4a63d6ff-9ddd-43c1-8067-cf117a20a3d5" providerId="ADAL" clId="{3710EBE9-2FF6-4D6F-87F9-1DC61F90DCB3}" dt="2026-01-29T18:05:29.440" v="7425" actId="207"/>
          <ac:spMkLst>
            <pc:docMk/>
            <pc:sldMk cId="1371357379" sldId="268"/>
            <ac:spMk id="21" creationId="{3CD263A6-F6D3-ED05-5507-B6B665A60F93}"/>
          </ac:spMkLst>
        </pc:spChg>
        <pc:spChg chg="add mod ord">
          <ac:chgData name="Emily Agg" userId="4a63d6ff-9ddd-43c1-8067-cf117a20a3d5" providerId="ADAL" clId="{3710EBE9-2FF6-4D6F-87F9-1DC61F90DCB3}" dt="2026-01-29T18:05:29.440" v="7425" actId="207"/>
          <ac:spMkLst>
            <pc:docMk/>
            <pc:sldMk cId="1371357379" sldId="268"/>
            <ac:spMk id="23" creationId="{05C216ED-9266-D2A9-922A-6D029079A14B}"/>
          </ac:spMkLst>
        </pc:spChg>
        <pc:spChg chg="add mod ord">
          <ac:chgData name="Emily Agg" userId="4a63d6ff-9ddd-43c1-8067-cf117a20a3d5" providerId="ADAL" clId="{3710EBE9-2FF6-4D6F-87F9-1DC61F90DCB3}" dt="2026-01-29T18:05:29.440" v="7425" actId="207"/>
          <ac:spMkLst>
            <pc:docMk/>
            <pc:sldMk cId="1371357379" sldId="268"/>
            <ac:spMk id="24" creationId="{0F069EE5-F5E4-F088-FC77-FF17C488909E}"/>
          </ac:spMkLst>
        </pc:spChg>
        <pc:spChg chg="add mod">
          <ac:chgData name="Emily Agg" userId="4a63d6ff-9ddd-43c1-8067-cf117a20a3d5" providerId="ADAL" clId="{3710EBE9-2FF6-4D6F-87F9-1DC61F90DCB3}" dt="2026-01-29T18:03:43.645" v="7424" actId="1036"/>
          <ac:spMkLst>
            <pc:docMk/>
            <pc:sldMk cId="1371357379" sldId="268"/>
            <ac:spMk id="25" creationId="{40631015-C64D-E056-EA42-546759D4A4C7}"/>
          </ac:spMkLst>
        </pc:spChg>
        <pc:spChg chg="add mod">
          <ac:chgData name="Emily Agg" userId="4a63d6ff-9ddd-43c1-8067-cf117a20a3d5" providerId="ADAL" clId="{3710EBE9-2FF6-4D6F-87F9-1DC61F90DCB3}" dt="2026-01-29T18:03:39.536" v="7416" actId="207"/>
          <ac:spMkLst>
            <pc:docMk/>
            <pc:sldMk cId="1371357379" sldId="268"/>
            <ac:spMk id="26" creationId="{C062BDEA-343E-EE07-7E1F-293207C97708}"/>
          </ac:spMkLst>
        </pc:spChg>
        <pc:spChg chg="add mod">
          <ac:chgData name="Emily Agg" userId="4a63d6ff-9ddd-43c1-8067-cf117a20a3d5" providerId="ADAL" clId="{3710EBE9-2FF6-4D6F-87F9-1DC61F90DCB3}" dt="2026-01-30T12:59:28.089" v="8730" actId="1036"/>
          <ac:spMkLst>
            <pc:docMk/>
            <pc:sldMk cId="1371357379" sldId="268"/>
            <ac:spMk id="27" creationId="{88CA1065-AC22-D013-5478-C7BDC14A1A17}"/>
          </ac:spMkLst>
        </pc:spChg>
        <pc:spChg chg="add mod">
          <ac:chgData name="Emily Agg" userId="4a63d6ff-9ddd-43c1-8067-cf117a20a3d5" providerId="ADAL" clId="{3710EBE9-2FF6-4D6F-87F9-1DC61F90DCB3}" dt="2026-01-13T15:52:39.294" v="3447" actId="1076"/>
          <ac:spMkLst>
            <pc:docMk/>
            <pc:sldMk cId="1371357379" sldId="268"/>
            <ac:spMk id="28" creationId="{8696A910-5C0F-A339-ECE5-EBD2B0BF05B1}"/>
          </ac:spMkLst>
        </pc:spChg>
        <pc:picChg chg="add mod">
          <ac:chgData name="Emily Agg" userId="4a63d6ff-9ddd-43c1-8067-cf117a20a3d5" providerId="ADAL" clId="{3710EBE9-2FF6-4D6F-87F9-1DC61F90DCB3}" dt="2026-01-29T18:02:24.478" v="7410" actId="1035"/>
          <ac:picMkLst>
            <pc:docMk/>
            <pc:sldMk cId="1371357379" sldId="268"/>
            <ac:picMk id="5" creationId="{0C26484C-0F62-E619-CCC0-0CD6E29033CF}"/>
          </ac:picMkLst>
        </pc:picChg>
        <pc:picChg chg="add mod">
          <ac:chgData name="Emily Agg" userId="4a63d6ff-9ddd-43c1-8067-cf117a20a3d5" providerId="ADAL" clId="{3710EBE9-2FF6-4D6F-87F9-1DC61F90DCB3}" dt="2026-01-29T18:01:54.525" v="7338"/>
          <ac:picMkLst>
            <pc:docMk/>
            <pc:sldMk cId="1371357379" sldId="268"/>
            <ac:picMk id="6" creationId="{BB9B5AEE-7B0C-3897-8FFC-DB210A38030D}"/>
          </ac:picMkLst>
        </pc:picChg>
        <pc:picChg chg="add mod ord">
          <ac:chgData name="Emily Agg" userId="4a63d6ff-9ddd-43c1-8067-cf117a20a3d5" providerId="ADAL" clId="{3710EBE9-2FF6-4D6F-87F9-1DC61F90DCB3}" dt="2026-01-12T10:17:59.811" v="2246" actId="1036"/>
          <ac:picMkLst>
            <pc:docMk/>
            <pc:sldMk cId="1371357379" sldId="268"/>
            <ac:picMk id="7" creationId="{92D67B61-60A2-DD6E-C366-15DCF98A2600}"/>
          </ac:picMkLst>
        </pc:picChg>
        <pc:picChg chg="add mod">
          <ac:chgData name="Emily Agg" userId="4a63d6ff-9ddd-43c1-8067-cf117a20a3d5" providerId="ADAL" clId="{3710EBE9-2FF6-4D6F-87F9-1DC61F90DCB3}" dt="2026-01-29T18:01:54.525" v="7338"/>
          <ac:picMkLst>
            <pc:docMk/>
            <pc:sldMk cId="1371357379" sldId="268"/>
            <ac:picMk id="8" creationId="{E50DDCDC-DD43-FEA0-8237-C3599D4B2BA8}"/>
          </ac:picMkLst>
        </pc:picChg>
        <pc:picChg chg="add mod ord">
          <ac:chgData name="Emily Agg" userId="4a63d6ff-9ddd-43c1-8067-cf117a20a3d5" providerId="ADAL" clId="{3710EBE9-2FF6-4D6F-87F9-1DC61F90DCB3}" dt="2026-01-29T18:02:24.478" v="7410" actId="1035"/>
          <ac:picMkLst>
            <pc:docMk/>
            <pc:sldMk cId="1371357379" sldId="268"/>
            <ac:picMk id="9" creationId="{A9BCFE6D-C884-9DE5-A100-8646B52FF1E8}"/>
          </ac:picMkLst>
        </pc:picChg>
        <pc:picChg chg="add mod">
          <ac:chgData name="Emily Agg" userId="4a63d6ff-9ddd-43c1-8067-cf117a20a3d5" providerId="ADAL" clId="{3710EBE9-2FF6-4D6F-87F9-1DC61F90DCB3}" dt="2026-01-12T10:18:04.428" v="2247" actId="1076"/>
          <ac:picMkLst>
            <pc:docMk/>
            <pc:sldMk cId="1371357379" sldId="268"/>
            <ac:picMk id="11" creationId="{549B212C-60D3-83FE-B50D-4AB55A68E0C4}"/>
          </ac:picMkLst>
        </pc:picChg>
        <pc:picChg chg="add del mod modCrop">
          <ac:chgData name="Emily Agg" userId="4a63d6ff-9ddd-43c1-8067-cf117a20a3d5" providerId="ADAL" clId="{3710EBE9-2FF6-4D6F-87F9-1DC61F90DCB3}" dt="2026-01-31T20:48:01.839" v="9094" actId="478"/>
          <ac:picMkLst>
            <pc:docMk/>
            <pc:sldMk cId="1371357379" sldId="268"/>
            <ac:picMk id="15" creationId="{E773A390-3CE6-287B-7E3F-A4CD2032D648}"/>
          </ac:picMkLst>
        </pc:picChg>
        <pc:picChg chg="add mod modCrop">
          <ac:chgData name="Emily Agg" userId="4a63d6ff-9ddd-43c1-8067-cf117a20a3d5" providerId="ADAL" clId="{3710EBE9-2FF6-4D6F-87F9-1DC61F90DCB3}" dt="2026-01-31T20:48:13.573" v="9102" actId="1076"/>
          <ac:picMkLst>
            <pc:docMk/>
            <pc:sldMk cId="1371357379" sldId="268"/>
            <ac:picMk id="19" creationId="{62CD32E8-5048-23EF-7141-344D7E95DF23}"/>
          </ac:picMkLst>
        </pc:picChg>
      </pc:sldChg>
      <pc:sldChg chg="addSp delSp modSp new add del mod">
        <pc:chgData name="Emily Agg" userId="4a63d6ff-9ddd-43c1-8067-cf117a20a3d5" providerId="ADAL" clId="{3710EBE9-2FF6-4D6F-87F9-1DC61F90DCB3}" dt="2026-02-01T19:51:27.859" v="9201" actId="47"/>
        <pc:sldMkLst>
          <pc:docMk/>
          <pc:sldMk cId="3493628358" sldId="269"/>
        </pc:sldMkLst>
      </pc:sldChg>
      <pc:sldChg chg="addSp delSp modSp new mod ord">
        <pc:chgData name="Emily Agg" userId="4a63d6ff-9ddd-43c1-8067-cf117a20a3d5" providerId="ADAL" clId="{3710EBE9-2FF6-4D6F-87F9-1DC61F90DCB3}" dt="2026-01-30T13:25:14.503" v="8846"/>
        <pc:sldMkLst>
          <pc:docMk/>
          <pc:sldMk cId="278901004" sldId="270"/>
        </pc:sldMkLst>
        <pc:spChg chg="mod">
          <ac:chgData name="Emily Agg" userId="4a63d6ff-9ddd-43c1-8067-cf117a20a3d5" providerId="ADAL" clId="{3710EBE9-2FF6-4D6F-87F9-1DC61F90DCB3}" dt="2026-01-12T14:27:25.076" v="2800" actId="1035"/>
          <ac:spMkLst>
            <pc:docMk/>
            <pc:sldMk cId="278901004" sldId="270"/>
            <ac:spMk id="2" creationId="{2E24ACBB-D0C0-9E92-C529-7EE6E3E54A1C}"/>
          </ac:spMkLst>
        </pc:spChg>
        <pc:spChg chg="add mod">
          <ac:chgData name="Emily Agg" userId="4a63d6ff-9ddd-43c1-8067-cf117a20a3d5" providerId="ADAL" clId="{3710EBE9-2FF6-4D6F-87F9-1DC61F90DCB3}" dt="2026-01-19T13:42:54.685" v="5066" actId="20577"/>
          <ac:spMkLst>
            <pc:docMk/>
            <pc:sldMk cId="278901004" sldId="270"/>
            <ac:spMk id="8" creationId="{EAF30B38-E3BC-B6B8-A6BA-0BF548858910}"/>
          </ac:spMkLst>
        </pc:spChg>
        <pc:spChg chg="add mod ord">
          <ac:chgData name="Emily Agg" userId="4a63d6ff-9ddd-43c1-8067-cf117a20a3d5" providerId="ADAL" clId="{3710EBE9-2FF6-4D6F-87F9-1DC61F90DCB3}" dt="2026-01-12T14:27:25.076" v="2800" actId="1035"/>
          <ac:spMkLst>
            <pc:docMk/>
            <pc:sldMk cId="278901004" sldId="270"/>
            <ac:spMk id="15" creationId="{AF341CA5-FE45-6558-8146-BD9A87DA04FD}"/>
          </ac:spMkLst>
        </pc:spChg>
        <pc:spChg chg="add mod ord">
          <ac:chgData name="Emily Agg" userId="4a63d6ff-9ddd-43c1-8067-cf117a20a3d5" providerId="ADAL" clId="{3710EBE9-2FF6-4D6F-87F9-1DC61F90DCB3}" dt="2026-01-12T14:27:25.076" v="2800" actId="1035"/>
          <ac:spMkLst>
            <pc:docMk/>
            <pc:sldMk cId="278901004" sldId="270"/>
            <ac:spMk id="16" creationId="{24C9D180-C1E0-917D-60F2-CFE4615C68EE}"/>
          </ac:spMkLst>
        </pc:spChg>
        <pc:picChg chg="add mod">
          <ac:chgData name="Emily Agg" userId="4a63d6ff-9ddd-43c1-8067-cf117a20a3d5" providerId="ADAL" clId="{3710EBE9-2FF6-4D6F-87F9-1DC61F90DCB3}" dt="2026-01-12T14:27:25.076" v="2800" actId="1035"/>
          <ac:picMkLst>
            <pc:docMk/>
            <pc:sldMk cId="278901004" sldId="270"/>
            <ac:picMk id="5" creationId="{AAB28EC3-E084-666B-A2EA-2FEC31227DC7}"/>
          </ac:picMkLst>
        </pc:picChg>
        <pc:picChg chg="add mod">
          <ac:chgData name="Emily Agg" userId="4a63d6ff-9ddd-43c1-8067-cf117a20a3d5" providerId="ADAL" clId="{3710EBE9-2FF6-4D6F-87F9-1DC61F90DCB3}" dt="2026-01-12T14:27:25.076" v="2800" actId="1035"/>
          <ac:picMkLst>
            <pc:docMk/>
            <pc:sldMk cId="278901004" sldId="270"/>
            <ac:picMk id="10" creationId="{BF12A0E7-6763-51A7-3C1F-1E6548667A75}"/>
          </ac:picMkLst>
        </pc:picChg>
        <pc:picChg chg="add mod">
          <ac:chgData name="Emily Agg" userId="4a63d6ff-9ddd-43c1-8067-cf117a20a3d5" providerId="ADAL" clId="{3710EBE9-2FF6-4D6F-87F9-1DC61F90DCB3}" dt="2026-01-12T14:27:25.076" v="2800" actId="1035"/>
          <ac:picMkLst>
            <pc:docMk/>
            <pc:sldMk cId="278901004" sldId="270"/>
            <ac:picMk id="12" creationId="{FAD716FA-97F0-5AF5-A1A6-03D3C2098FDF}"/>
          </ac:picMkLst>
        </pc:picChg>
        <pc:picChg chg="add mod">
          <ac:chgData name="Emily Agg" userId="4a63d6ff-9ddd-43c1-8067-cf117a20a3d5" providerId="ADAL" clId="{3710EBE9-2FF6-4D6F-87F9-1DC61F90DCB3}" dt="2026-01-12T14:27:25.076" v="2800" actId="1035"/>
          <ac:picMkLst>
            <pc:docMk/>
            <pc:sldMk cId="278901004" sldId="270"/>
            <ac:picMk id="14" creationId="{C3CDDEAE-8B46-747B-8739-FB38C0A6D627}"/>
          </ac:picMkLst>
        </pc:picChg>
      </pc:sldChg>
      <pc:sldChg chg="addSp delSp modSp new mod ord modNotesTx">
        <pc:chgData name="Emily Agg" userId="4a63d6ff-9ddd-43c1-8067-cf117a20a3d5" providerId="ADAL" clId="{3710EBE9-2FF6-4D6F-87F9-1DC61F90DCB3}" dt="2026-02-01T22:14:14.595" v="10430" actId="478"/>
        <pc:sldMkLst>
          <pc:docMk/>
          <pc:sldMk cId="3055936102" sldId="271"/>
        </pc:sldMkLst>
        <pc:spChg chg="add mod">
          <ac:chgData name="Emily Agg" userId="4a63d6ff-9ddd-43c1-8067-cf117a20a3d5" providerId="ADAL" clId="{3710EBE9-2FF6-4D6F-87F9-1DC61F90DCB3}" dt="2026-02-01T20:44:51.866" v="9907" actId="1038"/>
          <ac:spMkLst>
            <pc:docMk/>
            <pc:sldMk cId="3055936102" sldId="271"/>
            <ac:spMk id="3" creationId="{2EC42AB4-F870-830E-E4F1-A6947DB7E216}"/>
          </ac:spMkLst>
        </pc:spChg>
        <pc:spChg chg="add mod">
          <ac:chgData name="Emily Agg" userId="4a63d6ff-9ddd-43c1-8067-cf117a20a3d5" providerId="ADAL" clId="{3710EBE9-2FF6-4D6F-87F9-1DC61F90DCB3}" dt="2026-01-30T13:00:21.157" v="8739"/>
          <ac:spMkLst>
            <pc:docMk/>
            <pc:sldMk cId="3055936102" sldId="271"/>
            <ac:spMk id="8" creationId="{1649109E-92FF-E3FA-EA8A-F22D5B9786E5}"/>
          </ac:spMkLst>
        </pc:spChg>
        <pc:spChg chg="add mod">
          <ac:chgData name="Emily Agg" userId="4a63d6ff-9ddd-43c1-8067-cf117a20a3d5" providerId="ADAL" clId="{3710EBE9-2FF6-4D6F-87F9-1DC61F90DCB3}" dt="2026-01-30T13:00:56.928" v="8759" actId="20577"/>
          <ac:spMkLst>
            <pc:docMk/>
            <pc:sldMk cId="3055936102" sldId="271"/>
            <ac:spMk id="9" creationId="{5DCAA0BB-71C3-8287-8ACC-28ED7E260CA1}"/>
          </ac:spMkLst>
        </pc:spChg>
        <pc:spChg chg="add del mod">
          <ac:chgData name="Emily Agg" userId="4a63d6ff-9ddd-43c1-8067-cf117a20a3d5" providerId="ADAL" clId="{3710EBE9-2FF6-4D6F-87F9-1DC61F90DCB3}" dt="2026-02-01T22:09:40.445" v="10399" actId="478"/>
          <ac:spMkLst>
            <pc:docMk/>
            <pc:sldMk cId="3055936102" sldId="271"/>
            <ac:spMk id="19" creationId="{77637B09-E1D1-4B04-F985-9327A459E9AC}"/>
          </ac:spMkLst>
        </pc:spChg>
        <pc:spChg chg="add del mod">
          <ac:chgData name="Emily Agg" userId="4a63d6ff-9ddd-43c1-8067-cf117a20a3d5" providerId="ADAL" clId="{3710EBE9-2FF6-4D6F-87F9-1DC61F90DCB3}" dt="2026-02-01T22:14:14.595" v="10430" actId="478"/>
          <ac:spMkLst>
            <pc:docMk/>
            <pc:sldMk cId="3055936102" sldId="271"/>
            <ac:spMk id="20" creationId="{5F63F830-B01E-5757-9381-678298F81016}"/>
          </ac:spMkLst>
        </pc:spChg>
        <pc:graphicFrameChg chg="add mod modGraphic">
          <ac:chgData name="Emily Agg" userId="4a63d6ff-9ddd-43c1-8067-cf117a20a3d5" providerId="ADAL" clId="{3710EBE9-2FF6-4D6F-87F9-1DC61F90DCB3}" dt="2026-02-01T22:14:12.630" v="10429" actId="20577"/>
          <ac:graphicFrameMkLst>
            <pc:docMk/>
            <pc:sldMk cId="3055936102" sldId="271"/>
            <ac:graphicFrameMk id="7" creationId="{B608B0D2-8CDB-4B0B-FFD1-19F1675227B7}"/>
          </ac:graphicFrameMkLst>
        </pc:graphicFrameChg>
        <pc:picChg chg="add del mod">
          <ac:chgData name="Emily Agg" userId="4a63d6ff-9ddd-43c1-8067-cf117a20a3d5" providerId="ADAL" clId="{3710EBE9-2FF6-4D6F-87F9-1DC61F90DCB3}" dt="2026-02-01T20:33:10.252" v="9853" actId="478"/>
          <ac:picMkLst>
            <pc:docMk/>
            <pc:sldMk cId="3055936102" sldId="271"/>
            <ac:picMk id="6" creationId="{CBE6F0A0-7315-49A6-8A08-5837F1295563}"/>
          </ac:picMkLst>
        </pc:picChg>
        <pc:picChg chg="add mod">
          <ac:chgData name="Emily Agg" userId="4a63d6ff-9ddd-43c1-8067-cf117a20a3d5" providerId="ADAL" clId="{3710EBE9-2FF6-4D6F-87F9-1DC61F90DCB3}" dt="2026-01-30T13:00:21.157" v="8739"/>
          <ac:picMkLst>
            <pc:docMk/>
            <pc:sldMk cId="3055936102" sldId="271"/>
            <ac:picMk id="10" creationId="{077139CD-A13E-5BCB-F874-2F93E15757C4}"/>
          </ac:picMkLst>
        </pc:picChg>
        <pc:picChg chg="add mod">
          <ac:chgData name="Emily Agg" userId="4a63d6ff-9ddd-43c1-8067-cf117a20a3d5" providerId="ADAL" clId="{3710EBE9-2FF6-4D6F-87F9-1DC61F90DCB3}" dt="2026-01-30T13:00:21.157" v="8739"/>
          <ac:picMkLst>
            <pc:docMk/>
            <pc:sldMk cId="3055936102" sldId="271"/>
            <ac:picMk id="11" creationId="{4262B855-17B0-AF71-6DAC-3EC3425E7463}"/>
          </ac:picMkLst>
        </pc:picChg>
        <pc:picChg chg="add mod">
          <ac:chgData name="Emily Agg" userId="4a63d6ff-9ddd-43c1-8067-cf117a20a3d5" providerId="ADAL" clId="{3710EBE9-2FF6-4D6F-87F9-1DC61F90DCB3}" dt="2026-02-01T20:44:46.865" v="9873" actId="1076"/>
          <ac:picMkLst>
            <pc:docMk/>
            <pc:sldMk cId="3055936102" sldId="271"/>
            <ac:picMk id="13" creationId="{8701A124-14B3-B682-BCEB-58414115E485}"/>
          </ac:picMkLst>
        </pc:picChg>
        <pc:picChg chg="add del mod">
          <ac:chgData name="Emily Agg" userId="4a63d6ff-9ddd-43c1-8067-cf117a20a3d5" providerId="ADAL" clId="{3710EBE9-2FF6-4D6F-87F9-1DC61F90DCB3}" dt="2026-02-01T20:44:44.524" v="9872" actId="21"/>
          <ac:picMkLst>
            <pc:docMk/>
            <pc:sldMk cId="3055936102" sldId="271"/>
            <ac:picMk id="15" creationId="{AB1C9206-06ED-CBC5-0A84-E7443F4B7BD7}"/>
          </ac:picMkLst>
        </pc:picChg>
      </pc:sldChg>
      <pc:sldChg chg="addSp delSp modSp new mod ord modNotesTx">
        <pc:chgData name="Emily Agg" userId="4a63d6ff-9ddd-43c1-8067-cf117a20a3d5" providerId="ADAL" clId="{3710EBE9-2FF6-4D6F-87F9-1DC61F90DCB3}" dt="2026-01-30T13:07:48.252" v="8806" actId="20577"/>
        <pc:sldMkLst>
          <pc:docMk/>
          <pc:sldMk cId="653481264" sldId="272"/>
        </pc:sldMkLst>
        <pc:spChg chg="add del mod">
          <ac:chgData name="Emily Agg" userId="4a63d6ff-9ddd-43c1-8067-cf117a20a3d5" providerId="ADAL" clId="{3710EBE9-2FF6-4D6F-87F9-1DC61F90DCB3}" dt="2026-01-29T14:47:44.042" v="6291" actId="1076"/>
          <ac:spMkLst>
            <pc:docMk/>
            <pc:sldMk cId="653481264" sldId="272"/>
            <ac:spMk id="6" creationId="{D7F3C4B3-FC64-C34D-9F40-712A84427AE8}"/>
          </ac:spMkLst>
        </pc:spChg>
        <pc:spChg chg="add del mod">
          <ac:chgData name="Emily Agg" userId="4a63d6ff-9ddd-43c1-8067-cf117a20a3d5" providerId="ADAL" clId="{3710EBE9-2FF6-4D6F-87F9-1DC61F90DCB3}" dt="2026-01-29T14:47:44.042" v="6291" actId="1076"/>
          <ac:spMkLst>
            <pc:docMk/>
            <pc:sldMk cId="653481264" sldId="272"/>
            <ac:spMk id="7" creationId="{3546A6A8-018E-4C1A-2374-546E59EC7431}"/>
          </ac:spMkLst>
        </pc:spChg>
        <pc:spChg chg="add mod">
          <ac:chgData name="Emily Agg" userId="4a63d6ff-9ddd-43c1-8067-cf117a20a3d5" providerId="ADAL" clId="{3710EBE9-2FF6-4D6F-87F9-1DC61F90DCB3}" dt="2026-01-29T15:26:18.601" v="6533" actId="1036"/>
          <ac:spMkLst>
            <pc:docMk/>
            <pc:sldMk cId="653481264" sldId="272"/>
            <ac:spMk id="12" creationId="{4BA2158E-79F9-2FC6-E3B3-A126139C884A}"/>
          </ac:spMkLst>
        </pc:spChg>
        <pc:spChg chg="add mod">
          <ac:chgData name="Emily Agg" userId="4a63d6ff-9ddd-43c1-8067-cf117a20a3d5" providerId="ADAL" clId="{3710EBE9-2FF6-4D6F-87F9-1DC61F90DCB3}" dt="2026-01-29T15:26:29.559" v="6538" actId="1036"/>
          <ac:spMkLst>
            <pc:docMk/>
            <pc:sldMk cId="653481264" sldId="272"/>
            <ac:spMk id="13" creationId="{0B9FE1EA-85D6-4F44-CDC1-CA4C87771FD9}"/>
          </ac:spMkLst>
        </pc:spChg>
        <pc:spChg chg="add mod">
          <ac:chgData name="Emily Agg" userId="4a63d6ff-9ddd-43c1-8067-cf117a20a3d5" providerId="ADAL" clId="{3710EBE9-2FF6-4D6F-87F9-1DC61F90DCB3}" dt="2026-01-29T15:26:18.601" v="6533" actId="1036"/>
          <ac:spMkLst>
            <pc:docMk/>
            <pc:sldMk cId="653481264" sldId="272"/>
            <ac:spMk id="17" creationId="{32A35103-AB2F-9ED1-1E09-9FF1034BF8C2}"/>
          </ac:spMkLst>
        </pc:spChg>
        <pc:spChg chg="add mod">
          <ac:chgData name="Emily Agg" userId="4a63d6ff-9ddd-43c1-8067-cf117a20a3d5" providerId="ADAL" clId="{3710EBE9-2FF6-4D6F-87F9-1DC61F90DCB3}" dt="2026-01-29T15:26:34.143" v="6549" actId="1035"/>
          <ac:spMkLst>
            <pc:docMk/>
            <pc:sldMk cId="653481264" sldId="272"/>
            <ac:spMk id="18" creationId="{2F9B177D-1D29-3043-7911-F38A487F65DE}"/>
          </ac:spMkLst>
        </pc:spChg>
        <pc:spChg chg="add mod">
          <ac:chgData name="Emily Agg" userId="4a63d6ff-9ddd-43c1-8067-cf117a20a3d5" providerId="ADAL" clId="{3710EBE9-2FF6-4D6F-87F9-1DC61F90DCB3}" dt="2026-01-29T15:26:38.933" v="6550" actId="1076"/>
          <ac:spMkLst>
            <pc:docMk/>
            <pc:sldMk cId="653481264" sldId="272"/>
            <ac:spMk id="23" creationId="{AC2FA3A1-0A6E-0718-47DB-3F3C3051032D}"/>
          </ac:spMkLst>
        </pc:spChg>
        <pc:spChg chg="add mod">
          <ac:chgData name="Emily Agg" userId="4a63d6ff-9ddd-43c1-8067-cf117a20a3d5" providerId="ADAL" clId="{3710EBE9-2FF6-4D6F-87F9-1DC61F90DCB3}" dt="2026-01-29T15:31:42.774" v="6580" actId="1036"/>
          <ac:spMkLst>
            <pc:docMk/>
            <pc:sldMk cId="653481264" sldId="272"/>
            <ac:spMk id="24" creationId="{9F94C562-4973-B6F6-9A52-6DEE8BD62EA3}"/>
          </ac:spMkLst>
        </pc:spChg>
        <pc:spChg chg="add mod">
          <ac:chgData name="Emily Agg" userId="4a63d6ff-9ddd-43c1-8067-cf117a20a3d5" providerId="ADAL" clId="{3710EBE9-2FF6-4D6F-87F9-1DC61F90DCB3}" dt="2026-01-30T12:02:11.879" v="7974" actId="14100"/>
          <ac:spMkLst>
            <pc:docMk/>
            <pc:sldMk cId="653481264" sldId="272"/>
            <ac:spMk id="30" creationId="{1402DACD-1F72-41DE-4AEE-4E88A626BD99}"/>
          </ac:spMkLst>
        </pc:spChg>
        <pc:spChg chg="add mod ord">
          <ac:chgData name="Emily Agg" userId="4a63d6ff-9ddd-43c1-8067-cf117a20a3d5" providerId="ADAL" clId="{3710EBE9-2FF6-4D6F-87F9-1DC61F90DCB3}" dt="2026-01-29T15:31:49.272" v="6582" actId="14100"/>
          <ac:spMkLst>
            <pc:docMk/>
            <pc:sldMk cId="653481264" sldId="272"/>
            <ac:spMk id="40" creationId="{F545CFF5-35BB-4663-11AB-419C609BB928}"/>
          </ac:spMkLst>
        </pc:spChg>
        <pc:spChg chg="add mod">
          <ac:chgData name="Emily Agg" userId="4a63d6ff-9ddd-43c1-8067-cf117a20a3d5" providerId="ADAL" clId="{3710EBE9-2FF6-4D6F-87F9-1DC61F90DCB3}" dt="2026-01-30T12:02:08.063" v="7973" actId="1076"/>
          <ac:spMkLst>
            <pc:docMk/>
            <pc:sldMk cId="653481264" sldId="272"/>
            <ac:spMk id="42" creationId="{1123A433-C5D1-DAF6-4C43-08FED29E0303}"/>
          </ac:spMkLst>
        </pc:spChg>
        <pc:grpChg chg="add mod">
          <ac:chgData name="Emily Agg" userId="4a63d6ff-9ddd-43c1-8067-cf117a20a3d5" providerId="ADAL" clId="{3710EBE9-2FF6-4D6F-87F9-1DC61F90DCB3}" dt="2026-01-29T15:26:18.601" v="6533" actId="1036"/>
          <ac:grpSpMkLst>
            <pc:docMk/>
            <pc:sldMk cId="653481264" sldId="272"/>
            <ac:grpSpMk id="11" creationId="{19944FE9-5F8F-8D27-37EC-5F489B4CC3A0}"/>
          </ac:grpSpMkLst>
        </pc:grpChg>
        <pc:picChg chg="add mod ord">
          <ac:chgData name="Emily Agg" userId="4a63d6ff-9ddd-43c1-8067-cf117a20a3d5" providerId="ADAL" clId="{3710EBE9-2FF6-4D6F-87F9-1DC61F90DCB3}" dt="2026-01-19T11:50:12.615" v="3823" actId="164"/>
          <ac:picMkLst>
            <pc:docMk/>
            <pc:sldMk cId="653481264" sldId="272"/>
            <ac:picMk id="10" creationId="{E93CA303-146B-1E10-295E-31CF086204C6}"/>
          </ac:picMkLst>
        </pc:picChg>
        <pc:picChg chg="add mod">
          <ac:chgData name="Emily Agg" userId="4a63d6ff-9ddd-43c1-8067-cf117a20a3d5" providerId="ADAL" clId="{3710EBE9-2FF6-4D6F-87F9-1DC61F90DCB3}" dt="2026-01-29T14:44:04.161" v="6218" actId="1076"/>
          <ac:picMkLst>
            <pc:docMk/>
            <pc:sldMk cId="653481264" sldId="272"/>
            <ac:picMk id="25" creationId="{943AFECF-451B-F3A0-4144-1D3D5F862066}"/>
          </ac:picMkLst>
        </pc:picChg>
        <pc:picChg chg="add mod">
          <ac:chgData name="Emily Agg" userId="4a63d6ff-9ddd-43c1-8067-cf117a20a3d5" providerId="ADAL" clId="{3710EBE9-2FF6-4D6F-87F9-1DC61F90DCB3}" dt="2026-01-29T14:47:44.042" v="6291" actId="1076"/>
          <ac:picMkLst>
            <pc:docMk/>
            <pc:sldMk cId="653481264" sldId="272"/>
            <ac:picMk id="2050" creationId="{70B5290A-5373-CF82-C073-B0C7628C8F71}"/>
          </ac:picMkLst>
        </pc:picChg>
        <pc:cxnChg chg="add mod">
          <ac:chgData name="Emily Agg" userId="4a63d6ff-9ddd-43c1-8067-cf117a20a3d5" providerId="ADAL" clId="{3710EBE9-2FF6-4D6F-87F9-1DC61F90DCB3}" dt="2026-01-29T15:26:29.559" v="6538" actId="1036"/>
          <ac:cxnSpMkLst>
            <pc:docMk/>
            <pc:sldMk cId="653481264" sldId="272"/>
            <ac:cxnSpMk id="15" creationId="{305F2680-C264-59A5-C658-DA49CF164108}"/>
          </ac:cxnSpMkLst>
        </pc:cxnChg>
        <pc:cxnChg chg="add mod">
          <ac:chgData name="Emily Agg" userId="4a63d6ff-9ddd-43c1-8067-cf117a20a3d5" providerId="ADAL" clId="{3710EBE9-2FF6-4D6F-87F9-1DC61F90DCB3}" dt="2026-01-29T15:26:34.143" v="6549" actId="1035"/>
          <ac:cxnSpMkLst>
            <pc:docMk/>
            <pc:sldMk cId="653481264" sldId="272"/>
            <ac:cxnSpMk id="19" creationId="{F4AB20D6-827D-E918-AAD3-B5C940E0B161}"/>
          </ac:cxnSpMkLst>
        </pc:cxnChg>
        <pc:cxnChg chg="add mod">
          <ac:chgData name="Emily Agg" userId="4a63d6ff-9ddd-43c1-8067-cf117a20a3d5" providerId="ADAL" clId="{3710EBE9-2FF6-4D6F-87F9-1DC61F90DCB3}" dt="2026-01-29T15:44:31.841" v="7033" actId="1036"/>
          <ac:cxnSpMkLst>
            <pc:docMk/>
            <pc:sldMk cId="653481264" sldId="272"/>
            <ac:cxnSpMk id="22" creationId="{75D16FC5-AB54-1F90-6B63-9B905AE9E122}"/>
          </ac:cxnSpMkLst>
        </pc:cxnChg>
      </pc:sldChg>
      <pc:sldChg chg="addSp delSp modSp new mod ord">
        <pc:chgData name="Emily Agg" userId="4a63d6ff-9ddd-43c1-8067-cf117a20a3d5" providerId="ADAL" clId="{3710EBE9-2FF6-4D6F-87F9-1DC61F90DCB3}" dt="2026-02-01T20:30:42.962" v="9847" actId="1076"/>
        <pc:sldMkLst>
          <pc:docMk/>
          <pc:sldMk cId="3147281829" sldId="274"/>
        </pc:sldMkLst>
        <pc:spChg chg="add mod">
          <ac:chgData name="Emily Agg" userId="4a63d6ff-9ddd-43c1-8067-cf117a20a3d5" providerId="ADAL" clId="{3710EBE9-2FF6-4D6F-87F9-1DC61F90DCB3}" dt="2026-02-01T20:30:42.962" v="9847" actId="1076"/>
          <ac:spMkLst>
            <pc:docMk/>
            <pc:sldMk cId="3147281829" sldId="274"/>
            <ac:spMk id="16" creationId="{C931C990-4F6E-6688-A21A-4F0345580B36}"/>
          </ac:spMkLst>
        </pc:spChg>
        <pc:picChg chg="add del mod ord">
          <ac:chgData name="Emily Agg" userId="4a63d6ff-9ddd-43c1-8067-cf117a20a3d5" providerId="ADAL" clId="{3710EBE9-2FF6-4D6F-87F9-1DC61F90DCB3}" dt="2026-02-01T18:16:00.469" v="9111" actId="478"/>
          <ac:picMkLst>
            <pc:docMk/>
            <pc:sldMk cId="3147281829" sldId="274"/>
            <ac:picMk id="9" creationId="{8D4ACA3D-4EF6-6E39-F06D-5914ED417A5E}"/>
          </ac:picMkLst>
        </pc:picChg>
        <pc:picChg chg="add mod">
          <ac:chgData name="Emily Agg" userId="4a63d6ff-9ddd-43c1-8067-cf117a20a3d5" providerId="ADAL" clId="{3710EBE9-2FF6-4D6F-87F9-1DC61F90DCB3}" dt="2026-01-28T11:07:31.731" v="5454" actId="14100"/>
          <ac:picMkLst>
            <pc:docMk/>
            <pc:sldMk cId="3147281829" sldId="274"/>
            <ac:picMk id="15" creationId="{581B7568-347C-507F-B875-F304F4A70327}"/>
          </ac:picMkLst>
        </pc:picChg>
        <pc:picChg chg="add mod">
          <ac:chgData name="Emily Agg" userId="4a63d6ff-9ddd-43c1-8067-cf117a20a3d5" providerId="ADAL" clId="{3710EBE9-2FF6-4D6F-87F9-1DC61F90DCB3}" dt="2026-02-01T18:16:06.575" v="9116" actId="14100"/>
          <ac:picMkLst>
            <pc:docMk/>
            <pc:sldMk cId="3147281829" sldId="274"/>
            <ac:picMk id="18" creationId="{3D0BD430-F316-3D60-300E-0568729745B1}"/>
          </ac:picMkLst>
        </pc:picChg>
      </pc:sldChg>
      <pc:sldChg chg="addSp delSp modSp new mod">
        <pc:chgData name="Emily Agg" userId="4a63d6ff-9ddd-43c1-8067-cf117a20a3d5" providerId="ADAL" clId="{3710EBE9-2FF6-4D6F-87F9-1DC61F90DCB3}" dt="2026-02-01T20:17:52.895" v="9555" actId="20577"/>
        <pc:sldMkLst>
          <pc:docMk/>
          <pc:sldMk cId="1021444430" sldId="275"/>
        </pc:sldMkLst>
        <pc:spChg chg="del">
          <ac:chgData name="Emily Agg" userId="4a63d6ff-9ddd-43c1-8067-cf117a20a3d5" providerId="ADAL" clId="{3710EBE9-2FF6-4D6F-87F9-1DC61F90DCB3}" dt="2026-02-01T19:46:08.577" v="9120" actId="3680"/>
          <ac:spMkLst>
            <pc:docMk/>
            <pc:sldMk cId="1021444430" sldId="275"/>
            <ac:spMk id="3" creationId="{A3306B6F-E882-A1AA-6190-4B4F2481E3A6}"/>
          </ac:spMkLst>
        </pc:spChg>
        <pc:spChg chg="add mod">
          <ac:chgData name="Emily Agg" userId="4a63d6ff-9ddd-43c1-8067-cf117a20a3d5" providerId="ADAL" clId="{3710EBE9-2FF6-4D6F-87F9-1DC61F90DCB3}" dt="2026-02-01T20:17:40.572" v="9513" actId="1076"/>
          <ac:spMkLst>
            <pc:docMk/>
            <pc:sldMk cId="1021444430" sldId="275"/>
            <ac:spMk id="9" creationId="{EEF10F95-96F3-B491-9EC3-E8CFB088C063}"/>
          </ac:spMkLst>
        </pc:spChg>
        <pc:spChg chg="add del mod">
          <ac:chgData name="Emily Agg" userId="4a63d6ff-9ddd-43c1-8067-cf117a20a3d5" providerId="ADAL" clId="{3710EBE9-2FF6-4D6F-87F9-1DC61F90DCB3}" dt="2026-02-01T20:05:01.147" v="9484" actId="478"/>
          <ac:spMkLst>
            <pc:docMk/>
            <pc:sldMk cId="1021444430" sldId="275"/>
            <ac:spMk id="10" creationId="{15538A44-33C8-867A-96F1-BDA4C36383C8}"/>
          </ac:spMkLst>
        </pc:spChg>
        <pc:spChg chg="add mod">
          <ac:chgData name="Emily Agg" userId="4a63d6ff-9ddd-43c1-8067-cf117a20a3d5" providerId="ADAL" clId="{3710EBE9-2FF6-4D6F-87F9-1DC61F90DCB3}" dt="2026-02-01T20:17:35.818" v="9512"/>
          <ac:spMkLst>
            <pc:docMk/>
            <pc:sldMk cId="1021444430" sldId="275"/>
            <ac:spMk id="13" creationId="{097B912F-CCD5-C2C0-9306-01ADEC0F52AE}"/>
          </ac:spMkLst>
        </pc:spChg>
        <pc:spChg chg="add mod">
          <ac:chgData name="Emily Agg" userId="4a63d6ff-9ddd-43c1-8067-cf117a20a3d5" providerId="ADAL" clId="{3710EBE9-2FF6-4D6F-87F9-1DC61F90DCB3}" dt="2026-02-01T20:17:52.895" v="9555" actId="20577"/>
          <ac:spMkLst>
            <pc:docMk/>
            <pc:sldMk cId="1021444430" sldId="275"/>
            <ac:spMk id="14" creationId="{45BF444E-2C3C-44DA-1ADC-AE30E047982F}"/>
          </ac:spMkLst>
        </pc:spChg>
        <pc:graphicFrameChg chg="add mod ord modGraphic">
          <ac:chgData name="Emily Agg" userId="4a63d6ff-9ddd-43c1-8067-cf117a20a3d5" providerId="ADAL" clId="{3710EBE9-2FF6-4D6F-87F9-1DC61F90DCB3}" dt="2026-02-01T20:17:43.944" v="9515" actId="1076"/>
          <ac:graphicFrameMkLst>
            <pc:docMk/>
            <pc:sldMk cId="1021444430" sldId="275"/>
            <ac:graphicFrameMk id="8" creationId="{CF963A75-0A2B-B858-8F03-4403749E7043}"/>
          </ac:graphicFrameMkLst>
        </pc:graphicFrameChg>
        <pc:picChg chg="add del mod">
          <ac:chgData name="Emily Agg" userId="4a63d6ff-9ddd-43c1-8067-cf117a20a3d5" providerId="ADAL" clId="{3710EBE9-2FF6-4D6F-87F9-1DC61F90DCB3}" dt="2026-02-01T18:14:58.584" v="9105" actId="478"/>
          <ac:picMkLst>
            <pc:docMk/>
            <pc:sldMk cId="1021444430" sldId="275"/>
            <ac:picMk id="5" creationId="{6BC28A7D-3C24-FEFC-183E-4C6106D8A0AB}"/>
          </ac:picMkLst>
        </pc:picChg>
        <pc:picChg chg="add del mod">
          <ac:chgData name="Emily Agg" userId="4a63d6ff-9ddd-43c1-8067-cf117a20a3d5" providerId="ADAL" clId="{3710EBE9-2FF6-4D6F-87F9-1DC61F90DCB3}" dt="2026-02-01T20:17:20.054" v="9505" actId="478"/>
          <ac:picMkLst>
            <pc:docMk/>
            <pc:sldMk cId="1021444430" sldId="275"/>
            <ac:picMk id="7" creationId="{38B9CD0F-0322-AC6B-559D-F5DBB00CB32D}"/>
          </ac:picMkLst>
        </pc:picChg>
        <pc:picChg chg="add mod">
          <ac:chgData name="Emily Agg" userId="4a63d6ff-9ddd-43c1-8067-cf117a20a3d5" providerId="ADAL" clId="{3710EBE9-2FF6-4D6F-87F9-1DC61F90DCB3}" dt="2026-02-01T20:17:42.455" v="9514" actId="1076"/>
          <ac:picMkLst>
            <pc:docMk/>
            <pc:sldMk cId="1021444430" sldId="275"/>
            <ac:picMk id="12" creationId="{D29333FB-A595-527E-EEC4-3D964ADFDD42}"/>
          </ac:picMkLst>
        </pc:picChg>
        <pc:picChg chg="add mod">
          <ac:chgData name="Emily Agg" userId="4a63d6ff-9ddd-43c1-8067-cf117a20a3d5" providerId="ADAL" clId="{3710EBE9-2FF6-4D6F-87F9-1DC61F90DCB3}" dt="2026-02-01T20:17:35.818" v="9512"/>
          <ac:picMkLst>
            <pc:docMk/>
            <pc:sldMk cId="1021444430" sldId="275"/>
            <ac:picMk id="15" creationId="{A9E3E952-B111-A91C-4463-DE8FE7BF4A42}"/>
          </ac:picMkLst>
        </pc:picChg>
        <pc:picChg chg="add mod">
          <ac:chgData name="Emily Agg" userId="4a63d6ff-9ddd-43c1-8067-cf117a20a3d5" providerId="ADAL" clId="{3710EBE9-2FF6-4D6F-87F9-1DC61F90DCB3}" dt="2026-02-01T20:17:35.818" v="9512"/>
          <ac:picMkLst>
            <pc:docMk/>
            <pc:sldMk cId="1021444430" sldId="275"/>
            <ac:picMk id="16" creationId="{40C30AEF-9911-164A-E58D-72747D746D85}"/>
          </ac:picMkLst>
        </pc:picChg>
      </pc:sldChg>
      <pc:sldChg chg="addSp delSp modSp new del mod">
        <pc:chgData name="Emily Agg" userId="4a63d6ff-9ddd-43c1-8067-cf117a20a3d5" providerId="ADAL" clId="{3710EBE9-2FF6-4D6F-87F9-1DC61F90DCB3}" dt="2026-02-01T20:06:29.751" v="9503" actId="47"/>
        <pc:sldMkLst>
          <pc:docMk/>
          <pc:sldMk cId="3525757627" sldId="276"/>
        </pc:sldMkLst>
      </pc:sldChg>
      <pc:sldChg chg="addSp modSp new del mod ord">
        <pc:chgData name="Emily Agg" userId="4a63d6ff-9ddd-43c1-8067-cf117a20a3d5" providerId="ADAL" clId="{3710EBE9-2FF6-4D6F-87F9-1DC61F90DCB3}" dt="2026-02-01T20:06:31.705" v="9504" actId="47"/>
        <pc:sldMkLst>
          <pc:docMk/>
          <pc:sldMk cId="1424117136" sldId="277"/>
        </pc:sldMkLst>
      </pc:sldChg>
      <pc:sldChg chg="addSp delSp modSp new mod ord">
        <pc:chgData name="Emily Agg" userId="4a63d6ff-9ddd-43c1-8067-cf117a20a3d5" providerId="ADAL" clId="{3710EBE9-2FF6-4D6F-87F9-1DC61F90DCB3}" dt="2026-01-30T13:03:10.102" v="8783"/>
        <pc:sldMkLst>
          <pc:docMk/>
          <pc:sldMk cId="2920132061" sldId="278"/>
        </pc:sldMkLst>
        <pc:spChg chg="add mod">
          <ac:chgData name="Emily Agg" userId="4a63d6ff-9ddd-43c1-8067-cf117a20a3d5" providerId="ADAL" clId="{3710EBE9-2FF6-4D6F-87F9-1DC61F90DCB3}" dt="2026-01-28T13:33:40.994" v="5585" actId="1076"/>
          <ac:spMkLst>
            <pc:docMk/>
            <pc:sldMk cId="2920132061" sldId="278"/>
            <ac:spMk id="8" creationId="{BA75B8E2-D70F-837E-0EF9-942322763895}"/>
          </ac:spMkLst>
        </pc:spChg>
        <pc:picChg chg="add mod">
          <ac:chgData name="Emily Agg" userId="4a63d6ff-9ddd-43c1-8067-cf117a20a3d5" providerId="ADAL" clId="{3710EBE9-2FF6-4D6F-87F9-1DC61F90DCB3}" dt="2026-01-28T13:33:42.959" v="5586" actId="1076"/>
          <ac:picMkLst>
            <pc:docMk/>
            <pc:sldMk cId="2920132061" sldId="278"/>
            <ac:picMk id="5" creationId="{5A492932-EEC6-C8F0-7A0F-F79C594CAF68}"/>
          </ac:picMkLst>
        </pc:picChg>
        <pc:picChg chg="add mod">
          <ac:chgData name="Emily Agg" userId="4a63d6ff-9ddd-43c1-8067-cf117a20a3d5" providerId="ADAL" clId="{3710EBE9-2FF6-4D6F-87F9-1DC61F90DCB3}" dt="2026-01-28T13:32:26.109" v="5553" actId="208"/>
          <ac:picMkLst>
            <pc:docMk/>
            <pc:sldMk cId="2920132061" sldId="278"/>
            <ac:picMk id="7" creationId="{B609DF32-E4D4-0E63-7229-02DED4A949C9}"/>
          </ac:picMkLst>
        </pc:picChg>
      </pc:sldChg>
      <pc:sldChg chg="addSp delSp modSp new mod">
        <pc:chgData name="Emily Agg" userId="4a63d6ff-9ddd-43c1-8067-cf117a20a3d5" providerId="ADAL" clId="{3710EBE9-2FF6-4D6F-87F9-1DC61F90DCB3}" dt="2026-01-28T13:54:52.766" v="5953" actId="1076"/>
        <pc:sldMkLst>
          <pc:docMk/>
          <pc:sldMk cId="3607222294" sldId="279"/>
        </pc:sldMkLst>
        <pc:spChg chg="mod">
          <ac:chgData name="Emily Agg" userId="4a63d6ff-9ddd-43c1-8067-cf117a20a3d5" providerId="ADAL" clId="{3710EBE9-2FF6-4D6F-87F9-1DC61F90DCB3}" dt="2026-01-28T13:44:24.389" v="5888" actId="1076"/>
          <ac:spMkLst>
            <pc:docMk/>
            <pc:sldMk cId="3607222294" sldId="279"/>
            <ac:spMk id="2" creationId="{06C95F84-6AF4-31FB-ADE9-904CD4508188}"/>
          </ac:spMkLst>
        </pc:spChg>
        <pc:spChg chg="add mod">
          <ac:chgData name="Emily Agg" userId="4a63d6ff-9ddd-43c1-8067-cf117a20a3d5" providerId="ADAL" clId="{3710EBE9-2FF6-4D6F-87F9-1DC61F90DCB3}" dt="2026-01-28T13:54:52.766" v="5953" actId="1076"/>
          <ac:spMkLst>
            <pc:docMk/>
            <pc:sldMk cId="3607222294" sldId="279"/>
            <ac:spMk id="8" creationId="{3E8CF607-5B46-B52B-0F9E-C4F8050053CF}"/>
          </ac:spMkLst>
        </pc:spChg>
        <pc:picChg chg="add mod">
          <ac:chgData name="Emily Agg" userId="4a63d6ff-9ddd-43c1-8067-cf117a20a3d5" providerId="ADAL" clId="{3710EBE9-2FF6-4D6F-87F9-1DC61F90DCB3}" dt="2026-01-28T13:43:53.157" v="5842" actId="1035"/>
          <ac:picMkLst>
            <pc:docMk/>
            <pc:sldMk cId="3607222294" sldId="279"/>
            <ac:picMk id="4" creationId="{3A4A61B2-285E-B011-B792-DF9889592291}"/>
          </ac:picMkLst>
        </pc:picChg>
        <pc:picChg chg="add mod">
          <ac:chgData name="Emily Agg" userId="4a63d6ff-9ddd-43c1-8067-cf117a20a3d5" providerId="ADAL" clId="{3710EBE9-2FF6-4D6F-87F9-1DC61F90DCB3}" dt="2026-01-28T13:43:53.157" v="5842" actId="1035"/>
          <ac:picMkLst>
            <pc:docMk/>
            <pc:sldMk cId="3607222294" sldId="279"/>
            <ac:picMk id="5" creationId="{79864AC1-6BCF-5123-E35F-03F0019F0A2F}"/>
          </ac:picMkLst>
        </pc:picChg>
        <pc:picChg chg="add mod">
          <ac:chgData name="Emily Agg" userId="4a63d6ff-9ddd-43c1-8067-cf117a20a3d5" providerId="ADAL" clId="{3710EBE9-2FF6-4D6F-87F9-1DC61F90DCB3}" dt="2026-01-28T13:43:53.157" v="5842" actId="1035"/>
          <ac:picMkLst>
            <pc:docMk/>
            <pc:sldMk cId="3607222294" sldId="279"/>
            <ac:picMk id="7" creationId="{DDC1956E-6D4A-5B05-5C31-305EDD667628}"/>
          </ac:picMkLst>
        </pc:picChg>
      </pc:sldChg>
      <pc:sldChg chg="addSp delSp modSp new mod ord modAnim">
        <pc:chgData name="Emily Agg" userId="4a63d6ff-9ddd-43c1-8067-cf117a20a3d5" providerId="ADAL" clId="{3710EBE9-2FF6-4D6F-87F9-1DC61F90DCB3}" dt="2026-02-01T20:59:36.531" v="9955" actId="208"/>
        <pc:sldMkLst>
          <pc:docMk/>
          <pc:sldMk cId="1979829404" sldId="280"/>
        </pc:sldMkLst>
        <pc:spChg chg="add mod ord">
          <ac:chgData name="Emily Agg" userId="4a63d6ff-9ddd-43c1-8067-cf117a20a3d5" providerId="ADAL" clId="{3710EBE9-2FF6-4D6F-87F9-1DC61F90DCB3}" dt="2026-01-30T12:56:39.272" v="8565" actId="167"/>
          <ac:spMkLst>
            <pc:docMk/>
            <pc:sldMk cId="1979829404" sldId="280"/>
            <ac:spMk id="7" creationId="{246EE96E-5461-8879-DA60-4A2F93821856}"/>
          </ac:spMkLst>
        </pc:spChg>
        <pc:spChg chg="add mod">
          <ac:chgData name="Emily Agg" userId="4a63d6ff-9ddd-43c1-8067-cf117a20a3d5" providerId="ADAL" clId="{3710EBE9-2FF6-4D6F-87F9-1DC61F90DCB3}" dt="2026-01-30T12:56:49.354" v="8593" actId="20577"/>
          <ac:spMkLst>
            <pc:docMk/>
            <pc:sldMk cId="1979829404" sldId="280"/>
            <ac:spMk id="8" creationId="{FBF16AF7-CD65-9641-9B73-9A977D225A1E}"/>
          </ac:spMkLst>
        </pc:spChg>
        <pc:spChg chg="add mod">
          <ac:chgData name="Emily Agg" userId="4a63d6ff-9ddd-43c1-8067-cf117a20a3d5" providerId="ADAL" clId="{3710EBE9-2FF6-4D6F-87F9-1DC61F90DCB3}" dt="2026-02-01T20:57:17.391" v="9923" actId="1076"/>
          <ac:spMkLst>
            <pc:docMk/>
            <pc:sldMk cId="1979829404" sldId="280"/>
            <ac:spMk id="14" creationId="{4D5258BD-DF21-EC2C-07A0-7CB561062A6C}"/>
          </ac:spMkLst>
        </pc:spChg>
        <pc:spChg chg="add mod">
          <ac:chgData name="Emily Agg" userId="4a63d6ff-9ddd-43c1-8067-cf117a20a3d5" providerId="ADAL" clId="{3710EBE9-2FF6-4D6F-87F9-1DC61F90DCB3}" dt="2026-02-01T20:59:05.413" v="9953" actId="14100"/>
          <ac:spMkLst>
            <pc:docMk/>
            <pc:sldMk cId="1979829404" sldId="280"/>
            <ac:spMk id="21" creationId="{46B06775-2920-4F9B-EE22-7D0FF31E5381}"/>
          </ac:spMkLst>
        </pc:spChg>
        <pc:graphicFrameChg chg="add mod modGraphic">
          <ac:chgData name="Emily Agg" userId="4a63d6ff-9ddd-43c1-8067-cf117a20a3d5" providerId="ADAL" clId="{3710EBE9-2FF6-4D6F-87F9-1DC61F90DCB3}" dt="2026-02-01T20:58:35.704" v="9944" actId="20577"/>
          <ac:graphicFrameMkLst>
            <pc:docMk/>
            <pc:sldMk cId="1979829404" sldId="280"/>
            <ac:graphicFrameMk id="6" creationId="{221F9AB5-81E6-26DE-98C3-E2BD2142BDC8}"/>
          </ac:graphicFrameMkLst>
        </pc:graphicFrameChg>
        <pc:picChg chg="add mod">
          <ac:chgData name="Emily Agg" userId="4a63d6ff-9ddd-43c1-8067-cf117a20a3d5" providerId="ADAL" clId="{3710EBE9-2FF6-4D6F-87F9-1DC61F90DCB3}" dt="2026-01-30T12:56:34.637" v="8564"/>
          <ac:picMkLst>
            <pc:docMk/>
            <pc:sldMk cId="1979829404" sldId="280"/>
            <ac:picMk id="9" creationId="{76976119-3DBB-AB17-A007-061B31084451}"/>
          </ac:picMkLst>
        </pc:picChg>
        <pc:picChg chg="add mod">
          <ac:chgData name="Emily Agg" userId="4a63d6ff-9ddd-43c1-8067-cf117a20a3d5" providerId="ADAL" clId="{3710EBE9-2FF6-4D6F-87F9-1DC61F90DCB3}" dt="2026-01-30T12:56:34.637" v="8564"/>
          <ac:picMkLst>
            <pc:docMk/>
            <pc:sldMk cId="1979829404" sldId="280"/>
            <ac:picMk id="10" creationId="{13F4F453-7DE4-5936-6529-B83D62A3C2FE}"/>
          </ac:picMkLst>
        </pc:picChg>
        <pc:picChg chg="add del mod">
          <ac:chgData name="Emily Agg" userId="4a63d6ff-9ddd-43c1-8067-cf117a20a3d5" providerId="ADAL" clId="{3710EBE9-2FF6-4D6F-87F9-1DC61F90DCB3}" dt="2026-01-31T19:24:10.715" v="8851" actId="478"/>
          <ac:picMkLst>
            <pc:docMk/>
            <pc:sldMk cId="1979829404" sldId="280"/>
            <ac:picMk id="12" creationId="{D0A2224A-47F8-2A72-DF05-5682C6F30423}"/>
          </ac:picMkLst>
        </pc:picChg>
        <pc:picChg chg="add del mod">
          <ac:chgData name="Emily Agg" userId="4a63d6ff-9ddd-43c1-8067-cf117a20a3d5" providerId="ADAL" clId="{3710EBE9-2FF6-4D6F-87F9-1DC61F90DCB3}" dt="2026-02-01T19:51:43.148" v="9232" actId="478"/>
          <ac:picMkLst>
            <pc:docMk/>
            <pc:sldMk cId="1979829404" sldId="280"/>
            <ac:picMk id="13" creationId="{848BCC6E-7DA9-17E2-E851-8BFF4176C3CD}"/>
          </ac:picMkLst>
        </pc:picChg>
        <pc:picChg chg="add mod">
          <ac:chgData name="Emily Agg" userId="4a63d6ff-9ddd-43c1-8067-cf117a20a3d5" providerId="ADAL" clId="{3710EBE9-2FF6-4D6F-87F9-1DC61F90DCB3}" dt="2026-02-01T19:52:20.247" v="9243" actId="14100"/>
          <ac:picMkLst>
            <pc:docMk/>
            <pc:sldMk cId="1979829404" sldId="280"/>
            <ac:picMk id="16" creationId="{D9036F49-E498-210B-2B1D-461A3C28A105}"/>
          </ac:picMkLst>
        </pc:picChg>
        <pc:picChg chg="add mod">
          <ac:chgData name="Emily Agg" userId="4a63d6ff-9ddd-43c1-8067-cf117a20a3d5" providerId="ADAL" clId="{3710EBE9-2FF6-4D6F-87F9-1DC61F90DCB3}" dt="2026-02-01T20:57:50.886" v="9926" actId="1076"/>
          <ac:picMkLst>
            <pc:docMk/>
            <pc:sldMk cId="1979829404" sldId="280"/>
            <ac:picMk id="18" creationId="{FAA79B2C-D703-A591-D8CB-C5A3A79FE243}"/>
          </ac:picMkLst>
        </pc:picChg>
        <pc:picChg chg="add mod">
          <ac:chgData name="Emily Agg" userId="4a63d6ff-9ddd-43c1-8067-cf117a20a3d5" providerId="ADAL" clId="{3710EBE9-2FF6-4D6F-87F9-1DC61F90DCB3}" dt="2026-02-01T20:59:36.531" v="9955" actId="208"/>
          <ac:picMkLst>
            <pc:docMk/>
            <pc:sldMk cId="1979829404" sldId="280"/>
            <ac:picMk id="20" creationId="{FAAACE9D-3FB2-FA44-2F1C-19F65760BF50}"/>
          </ac:picMkLst>
        </pc:picChg>
      </pc:sldChg>
      <pc:sldChg chg="addSp delSp modSp new mod">
        <pc:chgData name="Emily Agg" userId="4a63d6ff-9ddd-43c1-8067-cf117a20a3d5" providerId="ADAL" clId="{3710EBE9-2FF6-4D6F-87F9-1DC61F90DCB3}" dt="2026-01-28T13:54:41.240" v="5951" actId="1076"/>
        <pc:sldMkLst>
          <pc:docMk/>
          <pc:sldMk cId="3310320146" sldId="281"/>
        </pc:sldMkLst>
        <pc:spChg chg="add mod">
          <ac:chgData name="Emily Agg" userId="4a63d6ff-9ddd-43c1-8067-cf117a20a3d5" providerId="ADAL" clId="{3710EBE9-2FF6-4D6F-87F9-1DC61F90DCB3}" dt="2026-01-28T13:45:46.558" v="5921" actId="1076"/>
          <ac:spMkLst>
            <pc:docMk/>
            <pc:sldMk cId="3310320146" sldId="281"/>
            <ac:spMk id="8" creationId="{0D403411-7BB2-BECC-F835-A127F88182FD}"/>
          </ac:spMkLst>
        </pc:spChg>
        <pc:spChg chg="add mod">
          <ac:chgData name="Emily Agg" userId="4a63d6ff-9ddd-43c1-8067-cf117a20a3d5" providerId="ADAL" clId="{3710EBE9-2FF6-4D6F-87F9-1DC61F90DCB3}" dt="2026-01-28T13:54:41.240" v="5951" actId="1076"/>
          <ac:spMkLst>
            <pc:docMk/>
            <pc:sldMk cId="3310320146" sldId="281"/>
            <ac:spMk id="9" creationId="{2CF28A07-DC5B-7CF8-D8B7-0DC5B3483765}"/>
          </ac:spMkLst>
        </pc:spChg>
        <pc:picChg chg="add mod">
          <ac:chgData name="Emily Agg" userId="4a63d6ff-9ddd-43c1-8067-cf117a20a3d5" providerId="ADAL" clId="{3710EBE9-2FF6-4D6F-87F9-1DC61F90DCB3}" dt="2026-01-28T13:45:49.937" v="5938" actId="1036"/>
          <ac:picMkLst>
            <pc:docMk/>
            <pc:sldMk cId="3310320146" sldId="281"/>
            <ac:picMk id="4" creationId="{6140C840-34D7-FB95-622A-59343576FA59}"/>
          </ac:picMkLst>
        </pc:picChg>
        <pc:picChg chg="add mod">
          <ac:chgData name="Emily Agg" userId="4a63d6ff-9ddd-43c1-8067-cf117a20a3d5" providerId="ADAL" clId="{3710EBE9-2FF6-4D6F-87F9-1DC61F90DCB3}" dt="2026-01-28T13:45:49.937" v="5938" actId="1036"/>
          <ac:picMkLst>
            <pc:docMk/>
            <pc:sldMk cId="3310320146" sldId="281"/>
            <ac:picMk id="5" creationId="{D18EF850-FA3A-C0B5-4CA1-B262E3B532CA}"/>
          </ac:picMkLst>
        </pc:picChg>
        <pc:picChg chg="add mod">
          <ac:chgData name="Emily Agg" userId="4a63d6ff-9ddd-43c1-8067-cf117a20a3d5" providerId="ADAL" clId="{3710EBE9-2FF6-4D6F-87F9-1DC61F90DCB3}" dt="2026-01-28T13:45:49.937" v="5938" actId="1036"/>
          <ac:picMkLst>
            <pc:docMk/>
            <pc:sldMk cId="3310320146" sldId="281"/>
            <ac:picMk id="7" creationId="{9A993F3A-F91F-4EA5-B691-8F89F320F348}"/>
          </ac:picMkLst>
        </pc:picChg>
      </pc:sldChg>
      <pc:sldChg chg="addSp delSp modSp new mod">
        <pc:chgData name="Emily Agg" userId="4a63d6ff-9ddd-43c1-8067-cf117a20a3d5" providerId="ADAL" clId="{3710EBE9-2FF6-4D6F-87F9-1DC61F90DCB3}" dt="2026-01-28T14:03:10.871" v="6025" actId="1076"/>
        <pc:sldMkLst>
          <pc:docMk/>
          <pc:sldMk cId="4120290086" sldId="282"/>
        </pc:sldMkLst>
        <pc:spChg chg="mod">
          <ac:chgData name="Emily Agg" userId="4a63d6ff-9ddd-43c1-8067-cf117a20a3d5" providerId="ADAL" clId="{3710EBE9-2FF6-4D6F-87F9-1DC61F90DCB3}" dt="2026-01-28T14:03:10.871" v="6025" actId="1076"/>
          <ac:spMkLst>
            <pc:docMk/>
            <pc:sldMk cId="4120290086" sldId="282"/>
            <ac:spMk id="2" creationId="{A798EF70-05A4-0963-C0C2-D36499F80B4D}"/>
          </ac:spMkLst>
        </pc:spChg>
        <pc:picChg chg="add mod">
          <ac:chgData name="Emily Agg" userId="4a63d6ff-9ddd-43c1-8067-cf117a20a3d5" providerId="ADAL" clId="{3710EBE9-2FF6-4D6F-87F9-1DC61F90DCB3}" dt="2026-01-28T14:02:36.631" v="6000" actId="1076"/>
          <ac:picMkLst>
            <pc:docMk/>
            <pc:sldMk cId="4120290086" sldId="282"/>
            <ac:picMk id="5" creationId="{C54F428A-296E-0BD5-AF16-F6C83FB079C1}"/>
          </ac:picMkLst>
        </pc:picChg>
        <pc:picChg chg="add mod">
          <ac:chgData name="Emily Agg" userId="4a63d6ff-9ddd-43c1-8067-cf117a20a3d5" providerId="ADAL" clId="{3710EBE9-2FF6-4D6F-87F9-1DC61F90DCB3}" dt="2026-01-28T14:02:34.936" v="5999" actId="14100"/>
          <ac:picMkLst>
            <pc:docMk/>
            <pc:sldMk cId="4120290086" sldId="282"/>
            <ac:picMk id="6" creationId="{E255391E-C23A-67D1-969A-A5F060D8DC1B}"/>
          </ac:picMkLst>
        </pc:picChg>
      </pc:sldChg>
      <pc:sldChg chg="addSp delSp modSp add mod ord">
        <pc:chgData name="Emily Agg" userId="4a63d6ff-9ddd-43c1-8067-cf117a20a3d5" providerId="ADAL" clId="{3710EBE9-2FF6-4D6F-87F9-1DC61F90DCB3}" dt="2026-02-01T22:04:04.474" v="10300" actId="1076"/>
        <pc:sldMkLst>
          <pc:docMk/>
          <pc:sldMk cId="73998519" sldId="286"/>
        </pc:sldMkLst>
        <pc:spChg chg="add mod">
          <ac:chgData name="Emily Agg" userId="4a63d6ff-9ddd-43c1-8067-cf117a20a3d5" providerId="ADAL" clId="{3710EBE9-2FF6-4D6F-87F9-1DC61F90DCB3}" dt="2026-01-29T15:54:15.446" v="7089"/>
          <ac:spMkLst>
            <pc:docMk/>
            <pc:sldMk cId="73998519" sldId="286"/>
            <ac:spMk id="7" creationId="{331A9D1D-C68B-9FBD-5998-6BE3544A609F}"/>
          </ac:spMkLst>
        </pc:spChg>
        <pc:spChg chg="add mod">
          <ac:chgData name="Emily Agg" userId="4a63d6ff-9ddd-43c1-8067-cf117a20a3d5" providerId="ADAL" clId="{3710EBE9-2FF6-4D6F-87F9-1DC61F90DCB3}" dt="2026-01-29T15:54:25.688" v="7139" actId="20577"/>
          <ac:spMkLst>
            <pc:docMk/>
            <pc:sldMk cId="73998519" sldId="286"/>
            <ac:spMk id="8" creationId="{70FEA1ED-073B-615A-7863-45D36FBA3EF3}"/>
          </ac:spMkLst>
        </pc:spChg>
        <pc:spChg chg="add mod">
          <ac:chgData name="Emily Agg" userId="4a63d6ff-9ddd-43c1-8067-cf117a20a3d5" providerId="ADAL" clId="{3710EBE9-2FF6-4D6F-87F9-1DC61F90DCB3}" dt="2026-02-01T22:04:04.474" v="10300" actId="1076"/>
          <ac:spMkLst>
            <pc:docMk/>
            <pc:sldMk cId="73998519" sldId="286"/>
            <ac:spMk id="11" creationId="{4EC6706A-64E9-7123-2F02-789929D80B28}"/>
          </ac:spMkLst>
        </pc:spChg>
        <pc:spChg chg="mod">
          <ac:chgData name="Emily Agg" userId="4a63d6ff-9ddd-43c1-8067-cf117a20a3d5" providerId="ADAL" clId="{3710EBE9-2FF6-4D6F-87F9-1DC61F90DCB3}" dt="2026-01-30T09:34:43.533" v="7463" actId="1076"/>
          <ac:spMkLst>
            <pc:docMk/>
            <pc:sldMk cId="73998519" sldId="286"/>
            <ac:spMk id="16" creationId="{6D07B831-D0CC-414C-8ED4-5C7BE5ACFCBE}"/>
          </ac:spMkLst>
        </pc:spChg>
        <pc:spChg chg="mod">
          <ac:chgData name="Emily Agg" userId="4a63d6ff-9ddd-43c1-8067-cf117a20a3d5" providerId="ADAL" clId="{3710EBE9-2FF6-4D6F-87F9-1DC61F90DCB3}" dt="2026-01-30T09:34:41.608" v="7462" actId="1076"/>
          <ac:spMkLst>
            <pc:docMk/>
            <pc:sldMk cId="73998519" sldId="286"/>
            <ac:spMk id="17" creationId="{64BD881D-9637-C155-16AE-8FF4095C3DAA}"/>
          </ac:spMkLst>
        </pc:spChg>
        <pc:spChg chg="mod">
          <ac:chgData name="Emily Agg" userId="4a63d6ff-9ddd-43c1-8067-cf117a20a3d5" providerId="ADAL" clId="{3710EBE9-2FF6-4D6F-87F9-1DC61F90DCB3}" dt="2026-01-30T09:34:32.900" v="7459" actId="1582"/>
          <ac:spMkLst>
            <pc:docMk/>
            <pc:sldMk cId="73998519" sldId="286"/>
            <ac:spMk id="18" creationId="{BA59CDC3-3039-7BDC-18D7-758CFA1344E1}"/>
          </ac:spMkLst>
        </pc:spChg>
        <pc:spChg chg="add mod">
          <ac:chgData name="Emily Agg" userId="4a63d6ff-9ddd-43c1-8067-cf117a20a3d5" providerId="ADAL" clId="{3710EBE9-2FF6-4D6F-87F9-1DC61F90DCB3}" dt="2026-01-30T09:35:57.763" v="7471" actId="1076"/>
          <ac:spMkLst>
            <pc:docMk/>
            <pc:sldMk cId="73998519" sldId="286"/>
            <ac:spMk id="21" creationId="{CD1DC369-E9EC-FDDD-C357-1D09379C3C80}"/>
          </ac:spMkLst>
        </pc:spChg>
        <pc:spChg chg="add mod">
          <ac:chgData name="Emily Agg" userId="4a63d6ff-9ddd-43c1-8067-cf117a20a3d5" providerId="ADAL" clId="{3710EBE9-2FF6-4D6F-87F9-1DC61F90DCB3}" dt="2026-01-30T12:52:54.439" v="8422" actId="1076"/>
          <ac:spMkLst>
            <pc:docMk/>
            <pc:sldMk cId="73998519" sldId="286"/>
            <ac:spMk id="22" creationId="{FFA3FBCB-0CC4-1632-578D-40615C31FA52}"/>
          </ac:spMkLst>
        </pc:spChg>
        <pc:spChg chg="mod">
          <ac:chgData name="Emily Agg" userId="4a63d6ff-9ddd-43c1-8067-cf117a20a3d5" providerId="ADAL" clId="{3710EBE9-2FF6-4D6F-87F9-1DC61F90DCB3}" dt="2026-02-01T22:02:55.118" v="10273" actId="1076"/>
          <ac:spMkLst>
            <pc:docMk/>
            <pc:sldMk cId="73998519" sldId="286"/>
            <ac:spMk id="25" creationId="{85A87DE3-9522-F5AB-D420-012CFE812E1A}"/>
          </ac:spMkLst>
        </pc:spChg>
        <pc:grpChg chg="add mod">
          <ac:chgData name="Emily Agg" userId="4a63d6ff-9ddd-43c1-8067-cf117a20a3d5" providerId="ADAL" clId="{3710EBE9-2FF6-4D6F-87F9-1DC61F90DCB3}" dt="2026-01-30T09:34:36.226" v="7461" actId="14100"/>
          <ac:grpSpMkLst>
            <pc:docMk/>
            <pc:sldMk cId="73998519" sldId="286"/>
            <ac:grpSpMk id="14" creationId="{A151B053-D1DE-F66C-D613-58D61903AE64}"/>
          </ac:grpSpMkLst>
        </pc:grpChg>
        <pc:picChg chg="add mod">
          <ac:chgData name="Emily Agg" userId="4a63d6ff-9ddd-43c1-8067-cf117a20a3d5" providerId="ADAL" clId="{3710EBE9-2FF6-4D6F-87F9-1DC61F90DCB3}" dt="2026-02-01T22:04:00.695" v="10299" actId="1076"/>
          <ac:picMkLst>
            <pc:docMk/>
            <pc:sldMk cId="73998519" sldId="286"/>
            <ac:picMk id="9" creationId="{704530FA-94FE-DC87-49B9-4B8A0415E5A7}"/>
          </ac:picMkLst>
        </pc:picChg>
        <pc:picChg chg="add mod">
          <ac:chgData name="Emily Agg" userId="4a63d6ff-9ddd-43c1-8067-cf117a20a3d5" providerId="ADAL" clId="{3710EBE9-2FF6-4D6F-87F9-1DC61F90DCB3}" dt="2026-02-01T22:03:49.594" v="10290" actId="1076"/>
          <ac:picMkLst>
            <pc:docMk/>
            <pc:sldMk cId="73998519" sldId="286"/>
            <ac:picMk id="10" creationId="{CF579E06-12E4-C401-B3EB-6EC582AE3BC1}"/>
          </ac:picMkLst>
        </pc:picChg>
        <pc:picChg chg="mod modCrop">
          <ac:chgData name="Emily Agg" userId="4a63d6ff-9ddd-43c1-8067-cf117a20a3d5" providerId="ADAL" clId="{3710EBE9-2FF6-4D6F-87F9-1DC61F90DCB3}" dt="2026-01-30T09:34:32.900" v="7459" actId="1582"/>
          <ac:picMkLst>
            <pc:docMk/>
            <pc:sldMk cId="73998519" sldId="286"/>
            <ac:picMk id="15" creationId="{DB7E19D2-B75F-EE5D-AA7C-FAF18251B968}"/>
          </ac:picMkLst>
        </pc:picChg>
        <pc:picChg chg="add mod ord">
          <ac:chgData name="Emily Agg" userId="4a63d6ff-9ddd-43c1-8067-cf117a20a3d5" providerId="ADAL" clId="{3710EBE9-2FF6-4D6F-87F9-1DC61F90DCB3}" dt="2026-01-30T09:35:56.296" v="7470" actId="1076"/>
          <ac:picMkLst>
            <pc:docMk/>
            <pc:sldMk cId="73998519" sldId="286"/>
            <ac:picMk id="20" creationId="{ADA1D62C-5816-2FFD-FB27-31F19FF6FACB}"/>
          </ac:picMkLst>
        </pc:picChg>
      </pc:sldChg>
      <pc:sldChg chg="addSp delSp modSp new mod">
        <pc:chgData name="Emily Agg" userId="4a63d6ff-9ddd-43c1-8067-cf117a20a3d5" providerId="ADAL" clId="{3710EBE9-2FF6-4D6F-87F9-1DC61F90DCB3}" dt="2026-02-01T20:29:49.687" v="9820" actId="1076"/>
        <pc:sldMkLst>
          <pc:docMk/>
          <pc:sldMk cId="306750687" sldId="288"/>
        </pc:sldMkLst>
        <pc:spChg chg="add mod">
          <ac:chgData name="Emily Agg" userId="4a63d6ff-9ddd-43c1-8067-cf117a20a3d5" providerId="ADAL" clId="{3710EBE9-2FF6-4D6F-87F9-1DC61F90DCB3}" dt="2026-01-30T09:49:55.747" v="7508" actId="27636"/>
          <ac:spMkLst>
            <pc:docMk/>
            <pc:sldMk cId="306750687" sldId="288"/>
            <ac:spMk id="6" creationId="{E856B121-5B89-F18F-F991-23835E6EF185}"/>
          </ac:spMkLst>
        </pc:spChg>
        <pc:spChg chg="add mod">
          <ac:chgData name="Emily Agg" userId="4a63d6ff-9ddd-43c1-8067-cf117a20a3d5" providerId="ADAL" clId="{3710EBE9-2FF6-4D6F-87F9-1DC61F90DCB3}" dt="2026-01-30T09:50:37.625" v="7545" actId="20577"/>
          <ac:spMkLst>
            <pc:docMk/>
            <pc:sldMk cId="306750687" sldId="288"/>
            <ac:spMk id="7" creationId="{BACD52AB-A0C1-ED8B-90EC-D538522041B5}"/>
          </ac:spMkLst>
        </pc:spChg>
        <pc:spChg chg="add mod">
          <ac:chgData name="Emily Agg" userId="4a63d6ff-9ddd-43c1-8067-cf117a20a3d5" providerId="ADAL" clId="{3710EBE9-2FF6-4D6F-87F9-1DC61F90DCB3}" dt="2026-02-01T20:29:49.687" v="9820" actId="1076"/>
          <ac:spMkLst>
            <pc:docMk/>
            <pc:sldMk cId="306750687" sldId="288"/>
            <ac:spMk id="10" creationId="{81610DBF-D94B-2AB9-F76B-CEC0B59162B2}"/>
          </ac:spMkLst>
        </pc:spChg>
        <pc:spChg chg="mod">
          <ac:chgData name="Emily Agg" userId="4a63d6ff-9ddd-43c1-8067-cf117a20a3d5" providerId="ADAL" clId="{3710EBE9-2FF6-4D6F-87F9-1DC61F90DCB3}" dt="2026-01-30T09:50:53.163" v="7548"/>
          <ac:spMkLst>
            <pc:docMk/>
            <pc:sldMk cId="306750687" sldId="288"/>
            <ac:spMk id="13" creationId="{C7EA6CFB-63C6-8497-9BBB-0A4A4B093921}"/>
          </ac:spMkLst>
        </pc:spChg>
        <pc:spChg chg="mod">
          <ac:chgData name="Emily Agg" userId="4a63d6ff-9ddd-43c1-8067-cf117a20a3d5" providerId="ADAL" clId="{3710EBE9-2FF6-4D6F-87F9-1DC61F90DCB3}" dt="2026-01-30T09:50:53.163" v="7548"/>
          <ac:spMkLst>
            <pc:docMk/>
            <pc:sldMk cId="306750687" sldId="288"/>
            <ac:spMk id="14" creationId="{A443EB51-09A6-07AA-A7B9-F81392BB7EE9}"/>
          </ac:spMkLst>
        </pc:spChg>
        <pc:spChg chg="add mod ord">
          <ac:chgData name="Emily Agg" userId="4a63d6ff-9ddd-43c1-8067-cf117a20a3d5" providerId="ADAL" clId="{3710EBE9-2FF6-4D6F-87F9-1DC61F90DCB3}" dt="2026-01-30T09:51:25.355" v="7559" actId="171"/>
          <ac:spMkLst>
            <pc:docMk/>
            <pc:sldMk cId="306750687" sldId="288"/>
            <ac:spMk id="15" creationId="{D63125A4-68FC-175A-B544-7A4C16A54037}"/>
          </ac:spMkLst>
        </pc:spChg>
        <pc:spChg chg="add del mod">
          <ac:chgData name="Emily Agg" userId="4a63d6ff-9ddd-43c1-8067-cf117a20a3d5" providerId="ADAL" clId="{3710EBE9-2FF6-4D6F-87F9-1DC61F90DCB3}" dt="2026-02-01T20:27:23.792" v="9736" actId="478"/>
          <ac:spMkLst>
            <pc:docMk/>
            <pc:sldMk cId="306750687" sldId="288"/>
            <ac:spMk id="16" creationId="{3EC149E7-8C9B-7C45-C7DE-92A8DEA86C90}"/>
          </ac:spMkLst>
        </pc:spChg>
        <pc:spChg chg="add mod">
          <ac:chgData name="Emily Agg" userId="4a63d6ff-9ddd-43c1-8067-cf117a20a3d5" providerId="ADAL" clId="{3710EBE9-2FF6-4D6F-87F9-1DC61F90DCB3}" dt="2026-01-30T10:22:22.988" v="7722"/>
          <ac:spMkLst>
            <pc:docMk/>
            <pc:sldMk cId="306750687" sldId="288"/>
            <ac:spMk id="17" creationId="{04867C2F-7491-0F00-ED65-CA5E8F576207}"/>
          </ac:spMkLst>
        </pc:spChg>
        <pc:spChg chg="add del mod">
          <ac:chgData name="Emily Agg" userId="4a63d6ff-9ddd-43c1-8067-cf117a20a3d5" providerId="ADAL" clId="{3710EBE9-2FF6-4D6F-87F9-1DC61F90DCB3}" dt="2026-02-01T20:28:06.086" v="9741" actId="478"/>
          <ac:spMkLst>
            <pc:docMk/>
            <pc:sldMk cId="306750687" sldId="288"/>
            <ac:spMk id="18" creationId="{39507FFA-A281-AF2B-033A-2029BBB11424}"/>
          </ac:spMkLst>
        </pc:spChg>
        <pc:spChg chg="add del mod">
          <ac:chgData name="Emily Agg" userId="4a63d6ff-9ddd-43c1-8067-cf117a20a3d5" providerId="ADAL" clId="{3710EBE9-2FF6-4D6F-87F9-1DC61F90DCB3}" dt="2026-02-01T20:28:51.107" v="9751" actId="478"/>
          <ac:spMkLst>
            <pc:docMk/>
            <pc:sldMk cId="306750687" sldId="288"/>
            <ac:spMk id="19" creationId="{C4AE2DDF-B572-A58B-65F4-C86920829AF6}"/>
          </ac:spMkLst>
        </pc:spChg>
        <pc:spChg chg="add mod">
          <ac:chgData name="Emily Agg" userId="4a63d6ff-9ddd-43c1-8067-cf117a20a3d5" providerId="ADAL" clId="{3710EBE9-2FF6-4D6F-87F9-1DC61F90DCB3}" dt="2026-02-01T20:29:18.248" v="9755" actId="1076"/>
          <ac:spMkLst>
            <pc:docMk/>
            <pc:sldMk cId="306750687" sldId="288"/>
            <ac:spMk id="20" creationId="{A9144CF0-1847-6A8E-BC48-E8FCD117618E}"/>
          </ac:spMkLst>
        </pc:spChg>
        <pc:spChg chg="add mod">
          <ac:chgData name="Emily Agg" userId="4a63d6ff-9ddd-43c1-8067-cf117a20a3d5" providerId="ADAL" clId="{3710EBE9-2FF6-4D6F-87F9-1DC61F90DCB3}" dt="2026-02-01T20:29:27.062" v="9817" actId="1036"/>
          <ac:spMkLst>
            <pc:docMk/>
            <pc:sldMk cId="306750687" sldId="288"/>
            <ac:spMk id="21" creationId="{83758A62-6422-35FF-B743-201F1AF66E16}"/>
          </ac:spMkLst>
        </pc:spChg>
        <pc:spChg chg="add mod">
          <ac:chgData name="Emily Agg" userId="4a63d6ff-9ddd-43c1-8067-cf117a20a3d5" providerId="ADAL" clId="{3710EBE9-2FF6-4D6F-87F9-1DC61F90DCB3}" dt="2026-02-01T20:29:32.331" v="9819" actId="1076"/>
          <ac:spMkLst>
            <pc:docMk/>
            <pc:sldMk cId="306750687" sldId="288"/>
            <ac:spMk id="22" creationId="{E4B486A1-08D9-63F4-4A8A-B000CC44EE5E}"/>
          </ac:spMkLst>
        </pc:spChg>
        <pc:grpChg chg="add mod ord">
          <ac:chgData name="Emily Agg" userId="4a63d6ff-9ddd-43c1-8067-cf117a20a3d5" providerId="ADAL" clId="{3710EBE9-2FF6-4D6F-87F9-1DC61F90DCB3}" dt="2026-01-30T09:55:09.988" v="7595" actId="1076"/>
          <ac:grpSpMkLst>
            <pc:docMk/>
            <pc:sldMk cId="306750687" sldId="288"/>
            <ac:grpSpMk id="11" creationId="{EE827B6F-DE7A-8837-D5E1-84949DC5DE65}"/>
          </ac:grpSpMkLst>
        </pc:grpChg>
        <pc:picChg chg="add mod ord">
          <ac:chgData name="Emily Agg" userId="4a63d6ff-9ddd-43c1-8067-cf117a20a3d5" providerId="ADAL" clId="{3710EBE9-2FF6-4D6F-87F9-1DC61F90DCB3}" dt="2026-01-30T09:51:03.072" v="7553" actId="166"/>
          <ac:picMkLst>
            <pc:docMk/>
            <pc:sldMk cId="306750687" sldId="288"/>
            <ac:picMk id="4" creationId="{7A99C6CF-2C32-078E-9435-0064722E0E7E}"/>
          </ac:picMkLst>
        </pc:picChg>
        <pc:picChg chg="add mod">
          <ac:chgData name="Emily Agg" userId="4a63d6ff-9ddd-43c1-8067-cf117a20a3d5" providerId="ADAL" clId="{3710EBE9-2FF6-4D6F-87F9-1DC61F90DCB3}" dt="2026-01-30T09:49:50.929" v="7506" actId="1076"/>
          <ac:picMkLst>
            <pc:docMk/>
            <pc:sldMk cId="306750687" sldId="288"/>
            <ac:picMk id="5" creationId="{93CE5567-1B80-4B38-26DF-AA641492F045}"/>
          </ac:picMkLst>
        </pc:picChg>
        <pc:picChg chg="add mod">
          <ac:chgData name="Emily Agg" userId="4a63d6ff-9ddd-43c1-8067-cf117a20a3d5" providerId="ADAL" clId="{3710EBE9-2FF6-4D6F-87F9-1DC61F90DCB3}" dt="2026-01-30T09:49:55.747" v="7508" actId="27636"/>
          <ac:picMkLst>
            <pc:docMk/>
            <pc:sldMk cId="306750687" sldId="288"/>
            <ac:picMk id="8" creationId="{8AE9FFBE-E0D5-1F1B-0EA3-982B78DFE559}"/>
          </ac:picMkLst>
        </pc:picChg>
        <pc:picChg chg="add mod">
          <ac:chgData name="Emily Agg" userId="4a63d6ff-9ddd-43c1-8067-cf117a20a3d5" providerId="ADAL" clId="{3710EBE9-2FF6-4D6F-87F9-1DC61F90DCB3}" dt="2026-01-30T09:49:55.747" v="7508" actId="27636"/>
          <ac:picMkLst>
            <pc:docMk/>
            <pc:sldMk cId="306750687" sldId="288"/>
            <ac:picMk id="9" creationId="{9575DFFE-1F94-136D-FC14-A78F48831E74}"/>
          </ac:picMkLst>
        </pc:picChg>
        <pc:picChg chg="mod">
          <ac:chgData name="Emily Agg" userId="4a63d6ff-9ddd-43c1-8067-cf117a20a3d5" providerId="ADAL" clId="{3710EBE9-2FF6-4D6F-87F9-1DC61F90DCB3}" dt="2026-01-30T09:50:53.163" v="7548"/>
          <ac:picMkLst>
            <pc:docMk/>
            <pc:sldMk cId="306750687" sldId="288"/>
            <ac:picMk id="12" creationId="{005F9D8F-D0FF-1062-60C6-0A55A7189089}"/>
          </ac:picMkLst>
        </pc:picChg>
      </pc:sldChg>
      <pc:sldChg chg="addSp delSp modSp new mod">
        <pc:chgData name="Emily Agg" userId="4a63d6ff-9ddd-43c1-8067-cf117a20a3d5" providerId="ADAL" clId="{3710EBE9-2FF6-4D6F-87F9-1DC61F90DCB3}" dt="2026-02-01T22:03:48.409" v="10287" actId="478"/>
        <pc:sldMkLst>
          <pc:docMk/>
          <pc:sldMk cId="2673203304" sldId="289"/>
        </pc:sldMkLst>
        <pc:spChg chg="add mod">
          <ac:chgData name="Emily Agg" userId="4a63d6ff-9ddd-43c1-8067-cf117a20a3d5" providerId="ADAL" clId="{3710EBE9-2FF6-4D6F-87F9-1DC61F90DCB3}" dt="2026-01-30T10:28:24.930" v="7729"/>
          <ac:spMkLst>
            <pc:docMk/>
            <pc:sldMk cId="2673203304" sldId="289"/>
            <ac:spMk id="2" creationId="{BA69CF5C-8282-D602-983B-B6899418DE1D}"/>
          </ac:spMkLst>
        </pc:spChg>
        <pc:spChg chg="add mod">
          <ac:chgData name="Emily Agg" userId="4a63d6ff-9ddd-43c1-8067-cf117a20a3d5" providerId="ADAL" clId="{3710EBE9-2FF6-4D6F-87F9-1DC61F90DCB3}" dt="2026-01-30T10:28:46.783" v="7775" actId="20577"/>
          <ac:spMkLst>
            <pc:docMk/>
            <pc:sldMk cId="2673203304" sldId="289"/>
            <ac:spMk id="3" creationId="{6F17E076-9077-495F-9B8D-2C1EDD96B1EF}"/>
          </ac:spMkLst>
        </pc:spChg>
        <pc:spChg chg="add mod ord">
          <ac:chgData name="Emily Agg" userId="4a63d6ff-9ddd-43c1-8067-cf117a20a3d5" providerId="ADAL" clId="{3710EBE9-2FF6-4D6F-87F9-1DC61F90DCB3}" dt="2026-01-31T20:47:11.596" v="9093" actId="1076"/>
          <ac:spMkLst>
            <pc:docMk/>
            <pc:sldMk cId="2673203304" sldId="289"/>
            <ac:spMk id="7" creationId="{20DCEC0B-C957-6D46-7872-16D34930BA69}"/>
          </ac:spMkLst>
        </pc:spChg>
        <pc:spChg chg="add mod ord">
          <ac:chgData name="Emily Agg" userId="4a63d6ff-9ddd-43c1-8067-cf117a20a3d5" providerId="ADAL" clId="{3710EBE9-2FF6-4D6F-87F9-1DC61F90DCB3}" dt="2026-02-01T22:03:46.974" v="10286" actId="1076"/>
          <ac:spMkLst>
            <pc:docMk/>
            <pc:sldMk cId="2673203304" sldId="289"/>
            <ac:spMk id="8" creationId="{96928519-7B76-FD91-89C4-42601BC5F2C7}"/>
          </ac:spMkLst>
        </pc:spChg>
        <pc:picChg chg="add del mod">
          <ac:chgData name="Emily Agg" userId="4a63d6ff-9ddd-43c1-8067-cf117a20a3d5" providerId="ADAL" clId="{3710EBE9-2FF6-4D6F-87F9-1DC61F90DCB3}" dt="2026-02-01T22:03:48.409" v="10287" actId="478"/>
          <ac:picMkLst>
            <pc:docMk/>
            <pc:sldMk cId="2673203304" sldId="289"/>
            <ac:picMk id="4" creationId="{F631E9C7-582A-36B1-EEE3-7D0072445B03}"/>
          </ac:picMkLst>
        </pc:picChg>
        <pc:picChg chg="add del mod">
          <ac:chgData name="Emily Agg" userId="4a63d6ff-9ddd-43c1-8067-cf117a20a3d5" providerId="ADAL" clId="{3710EBE9-2FF6-4D6F-87F9-1DC61F90DCB3}" dt="2026-02-01T22:03:48.409" v="10287" actId="478"/>
          <ac:picMkLst>
            <pc:docMk/>
            <pc:sldMk cId="2673203304" sldId="289"/>
            <ac:picMk id="5" creationId="{AE83DFAE-5EC5-08BC-033B-B18508AC8DD7}"/>
          </ac:picMkLst>
        </pc:picChg>
        <pc:picChg chg="add mod">
          <ac:chgData name="Emily Agg" userId="4a63d6ff-9ddd-43c1-8067-cf117a20a3d5" providerId="ADAL" clId="{3710EBE9-2FF6-4D6F-87F9-1DC61F90DCB3}" dt="2026-01-31T20:41:52.570" v="8993" actId="1076"/>
          <ac:picMkLst>
            <pc:docMk/>
            <pc:sldMk cId="2673203304" sldId="289"/>
            <ac:picMk id="9" creationId="{F7481D4D-519F-7263-266B-70857B051F0B}"/>
          </ac:picMkLst>
        </pc:picChg>
        <pc:picChg chg="add mod">
          <ac:chgData name="Emily Agg" userId="4a63d6ff-9ddd-43c1-8067-cf117a20a3d5" providerId="ADAL" clId="{3710EBE9-2FF6-4D6F-87F9-1DC61F90DCB3}" dt="2026-01-31T20:41:55.679" v="8995" actId="1076"/>
          <ac:picMkLst>
            <pc:docMk/>
            <pc:sldMk cId="2673203304" sldId="289"/>
            <ac:picMk id="10" creationId="{1951A2E7-8594-424E-B42C-39ECE86A5194}"/>
          </ac:picMkLst>
        </pc:picChg>
        <pc:picChg chg="add mod">
          <ac:chgData name="Emily Agg" userId="4a63d6ff-9ddd-43c1-8067-cf117a20a3d5" providerId="ADAL" clId="{3710EBE9-2FF6-4D6F-87F9-1DC61F90DCB3}" dt="2026-01-31T20:41:55.679" v="8995" actId="1076"/>
          <ac:picMkLst>
            <pc:docMk/>
            <pc:sldMk cId="2673203304" sldId="289"/>
            <ac:picMk id="11" creationId="{48D30DFB-4325-37EA-ECE3-A8FA2E2B4C80}"/>
          </ac:picMkLst>
        </pc:picChg>
        <pc:picChg chg="add mod">
          <ac:chgData name="Emily Agg" userId="4a63d6ff-9ddd-43c1-8067-cf117a20a3d5" providerId="ADAL" clId="{3710EBE9-2FF6-4D6F-87F9-1DC61F90DCB3}" dt="2026-01-31T20:42:03.457" v="9000" actId="14100"/>
          <ac:picMkLst>
            <pc:docMk/>
            <pc:sldMk cId="2673203304" sldId="289"/>
            <ac:picMk id="13" creationId="{D44D835B-A2E5-2CC8-76C4-E5BFB055B2C8}"/>
          </ac:picMkLst>
        </pc:picChg>
        <pc:picChg chg="add mod">
          <ac:chgData name="Emily Agg" userId="4a63d6ff-9ddd-43c1-8067-cf117a20a3d5" providerId="ADAL" clId="{3710EBE9-2FF6-4D6F-87F9-1DC61F90DCB3}" dt="2026-02-01T22:03:38.315" v="10284"/>
          <ac:picMkLst>
            <pc:docMk/>
            <pc:sldMk cId="2673203304" sldId="289"/>
            <ac:picMk id="17" creationId="{2DAE1E0C-C0AB-741B-A7AE-6A17F43FC15C}"/>
          </ac:picMkLst>
        </pc:picChg>
        <pc:picChg chg="add mod">
          <ac:chgData name="Emily Agg" userId="4a63d6ff-9ddd-43c1-8067-cf117a20a3d5" providerId="ADAL" clId="{3710EBE9-2FF6-4D6F-87F9-1DC61F90DCB3}" dt="2026-02-01T22:03:38.315" v="10284"/>
          <ac:picMkLst>
            <pc:docMk/>
            <pc:sldMk cId="2673203304" sldId="289"/>
            <ac:picMk id="18" creationId="{B9AB1690-5C25-4F07-1B4B-139FD8F50B8A}"/>
          </ac:picMkLst>
        </pc:picChg>
      </pc:sldChg>
      <pc:sldChg chg="addSp delSp modSp new mod">
        <pc:chgData name="Emily Agg" userId="4a63d6ff-9ddd-43c1-8067-cf117a20a3d5" providerId="ADAL" clId="{3710EBE9-2FF6-4D6F-87F9-1DC61F90DCB3}" dt="2026-02-01T20:26:52.611" v="9735" actId="1038"/>
        <pc:sldMkLst>
          <pc:docMk/>
          <pc:sldMk cId="703471050" sldId="290"/>
        </pc:sldMkLst>
        <pc:spChg chg="add mod">
          <ac:chgData name="Emily Agg" userId="4a63d6ff-9ddd-43c1-8067-cf117a20a3d5" providerId="ADAL" clId="{3710EBE9-2FF6-4D6F-87F9-1DC61F90DCB3}" dt="2026-02-01T19:55:28.200" v="9288"/>
          <ac:spMkLst>
            <pc:docMk/>
            <pc:sldMk cId="703471050" sldId="290"/>
            <ac:spMk id="4" creationId="{8A8EB570-0597-FBF8-1BE1-98B13BEB7C9D}"/>
          </ac:spMkLst>
        </pc:spChg>
        <pc:spChg chg="add mod">
          <ac:chgData name="Emily Agg" userId="4a63d6ff-9ddd-43c1-8067-cf117a20a3d5" providerId="ADAL" clId="{3710EBE9-2FF6-4D6F-87F9-1DC61F90DCB3}" dt="2026-02-01T19:55:34.122" v="9305" actId="20577"/>
          <ac:spMkLst>
            <pc:docMk/>
            <pc:sldMk cId="703471050" sldId="290"/>
            <ac:spMk id="5" creationId="{71591E74-F6D6-DF62-DA52-5EC07E9506C4}"/>
          </ac:spMkLst>
        </pc:spChg>
        <pc:spChg chg="add mod">
          <ac:chgData name="Emily Agg" userId="4a63d6ff-9ddd-43c1-8067-cf117a20a3d5" providerId="ADAL" clId="{3710EBE9-2FF6-4D6F-87F9-1DC61F90DCB3}" dt="2026-02-01T19:56:52.508" v="9315" actId="1076"/>
          <ac:spMkLst>
            <pc:docMk/>
            <pc:sldMk cId="703471050" sldId="290"/>
            <ac:spMk id="11" creationId="{19C2C648-60AC-171B-F702-3CE530FE4EEF}"/>
          </ac:spMkLst>
        </pc:spChg>
        <pc:spChg chg="add del mod">
          <ac:chgData name="Emily Agg" userId="4a63d6ff-9ddd-43c1-8067-cf117a20a3d5" providerId="ADAL" clId="{3710EBE9-2FF6-4D6F-87F9-1DC61F90DCB3}" dt="2026-02-01T20:25:57.197" v="9709" actId="478"/>
          <ac:spMkLst>
            <pc:docMk/>
            <pc:sldMk cId="703471050" sldId="290"/>
            <ac:spMk id="12" creationId="{BBA032A3-4975-B5EB-7DDA-EFF5943DAC38}"/>
          </ac:spMkLst>
        </pc:spChg>
        <pc:graphicFrameChg chg="add mod modGraphic">
          <ac:chgData name="Emily Agg" userId="4a63d6ff-9ddd-43c1-8067-cf117a20a3d5" providerId="ADAL" clId="{3710EBE9-2FF6-4D6F-87F9-1DC61F90DCB3}" dt="2026-02-01T20:25:53.233" v="9707" actId="20577"/>
          <ac:graphicFrameMkLst>
            <pc:docMk/>
            <pc:sldMk cId="703471050" sldId="290"/>
            <ac:graphicFrameMk id="10" creationId="{38B0B438-5F6A-6AD7-41B4-7284B10F7BE4}"/>
          </ac:graphicFrameMkLst>
        </pc:graphicFrameChg>
        <pc:picChg chg="add mod">
          <ac:chgData name="Emily Agg" userId="4a63d6ff-9ddd-43c1-8067-cf117a20a3d5" providerId="ADAL" clId="{3710EBE9-2FF6-4D6F-87F9-1DC61F90DCB3}" dt="2026-02-01T19:55:28.200" v="9288"/>
          <ac:picMkLst>
            <pc:docMk/>
            <pc:sldMk cId="703471050" sldId="290"/>
            <ac:picMk id="6" creationId="{C6A09FC7-7282-B7B6-36D4-084F7EEE314E}"/>
          </ac:picMkLst>
        </pc:picChg>
        <pc:picChg chg="add mod">
          <ac:chgData name="Emily Agg" userId="4a63d6ff-9ddd-43c1-8067-cf117a20a3d5" providerId="ADAL" clId="{3710EBE9-2FF6-4D6F-87F9-1DC61F90DCB3}" dt="2026-02-01T19:55:28.200" v="9288"/>
          <ac:picMkLst>
            <pc:docMk/>
            <pc:sldMk cId="703471050" sldId="290"/>
            <ac:picMk id="7" creationId="{F2BB5EC9-13DF-99E3-06DF-CAAE43933F62}"/>
          </ac:picMkLst>
        </pc:picChg>
        <pc:picChg chg="add del mod">
          <ac:chgData name="Emily Agg" userId="4a63d6ff-9ddd-43c1-8067-cf117a20a3d5" providerId="ADAL" clId="{3710EBE9-2FF6-4D6F-87F9-1DC61F90DCB3}" dt="2026-02-01T20:26:44.353" v="9710" actId="478"/>
          <ac:picMkLst>
            <pc:docMk/>
            <pc:sldMk cId="703471050" sldId="290"/>
            <ac:picMk id="9" creationId="{4B8C4057-A124-3787-DB81-2EB3E47C2CEE}"/>
          </ac:picMkLst>
        </pc:picChg>
        <pc:picChg chg="add mod">
          <ac:chgData name="Emily Agg" userId="4a63d6ff-9ddd-43c1-8067-cf117a20a3d5" providerId="ADAL" clId="{3710EBE9-2FF6-4D6F-87F9-1DC61F90DCB3}" dt="2026-02-01T20:26:52.611" v="9735" actId="1038"/>
          <ac:picMkLst>
            <pc:docMk/>
            <pc:sldMk cId="703471050" sldId="290"/>
            <ac:picMk id="14" creationId="{0A550B3B-2143-B24B-E5E1-396C1D26C5FC}"/>
          </ac:picMkLst>
        </pc:picChg>
      </pc:sldChg>
      <pc:sldChg chg="addSp delSp modSp new mod">
        <pc:chgData name="Emily Agg" userId="4a63d6ff-9ddd-43c1-8067-cf117a20a3d5" providerId="ADAL" clId="{3710EBE9-2FF6-4D6F-87F9-1DC61F90DCB3}" dt="2026-02-01T22:35:26.584" v="10825" actId="20577"/>
        <pc:sldMkLst>
          <pc:docMk/>
          <pc:sldMk cId="4187422857" sldId="291"/>
        </pc:sldMkLst>
        <pc:spChg chg="del mod">
          <ac:chgData name="Emily Agg" userId="4a63d6ff-9ddd-43c1-8067-cf117a20a3d5" providerId="ADAL" clId="{3710EBE9-2FF6-4D6F-87F9-1DC61F90DCB3}" dt="2026-02-01T21:11:22.067" v="9962" actId="478"/>
          <ac:spMkLst>
            <pc:docMk/>
            <pc:sldMk cId="4187422857" sldId="291"/>
            <ac:spMk id="2" creationId="{BF3C3B2C-2D0F-4D87-1F6A-54C7D3A1650C}"/>
          </ac:spMkLst>
        </pc:spChg>
        <pc:spChg chg="del">
          <ac:chgData name="Emily Agg" userId="4a63d6ff-9ddd-43c1-8067-cf117a20a3d5" providerId="ADAL" clId="{3710EBE9-2FF6-4D6F-87F9-1DC61F90DCB3}" dt="2026-02-01T20:44:56.223" v="9909"/>
          <ac:spMkLst>
            <pc:docMk/>
            <pc:sldMk cId="4187422857" sldId="291"/>
            <ac:spMk id="3" creationId="{5A928787-3082-C6C9-74FA-0E1043BDBA92}"/>
          </ac:spMkLst>
        </pc:spChg>
        <pc:spChg chg="add del mod">
          <ac:chgData name="Emily Agg" userId="4a63d6ff-9ddd-43c1-8067-cf117a20a3d5" providerId="ADAL" clId="{3710EBE9-2FF6-4D6F-87F9-1DC61F90DCB3}" dt="2026-02-01T21:11:36.952" v="9967" actId="478"/>
          <ac:spMkLst>
            <pc:docMk/>
            <pc:sldMk cId="4187422857" sldId="291"/>
            <ac:spMk id="7" creationId="{232806B7-0085-3D82-9980-96DCA4E2C1D8}"/>
          </ac:spMkLst>
        </pc:spChg>
        <pc:spChg chg="add mod">
          <ac:chgData name="Emily Agg" userId="4a63d6ff-9ddd-43c1-8067-cf117a20a3d5" providerId="ADAL" clId="{3710EBE9-2FF6-4D6F-87F9-1DC61F90DCB3}" dt="2026-02-01T21:11:33.643" v="9966"/>
          <ac:spMkLst>
            <pc:docMk/>
            <pc:sldMk cId="4187422857" sldId="291"/>
            <ac:spMk id="8" creationId="{BB3D6976-F0DE-1AB1-EA0C-F8AB5DE58A7A}"/>
          </ac:spMkLst>
        </pc:spChg>
        <pc:spChg chg="add mod">
          <ac:chgData name="Emily Agg" userId="4a63d6ff-9ddd-43c1-8067-cf117a20a3d5" providerId="ADAL" clId="{3710EBE9-2FF6-4D6F-87F9-1DC61F90DCB3}" dt="2026-02-01T21:11:58.717" v="10027" actId="20577"/>
          <ac:spMkLst>
            <pc:docMk/>
            <pc:sldMk cId="4187422857" sldId="291"/>
            <ac:spMk id="9" creationId="{292D8010-7EE4-49B8-4BBC-368EE311D50D}"/>
          </ac:spMkLst>
        </pc:spChg>
        <pc:spChg chg="add del mod">
          <ac:chgData name="Emily Agg" userId="4a63d6ff-9ddd-43c1-8067-cf117a20a3d5" providerId="ADAL" clId="{3710EBE9-2FF6-4D6F-87F9-1DC61F90DCB3}" dt="2026-02-01T21:15:30.479" v="10042" actId="478"/>
          <ac:spMkLst>
            <pc:docMk/>
            <pc:sldMk cId="4187422857" sldId="291"/>
            <ac:spMk id="13" creationId="{9ABFF78D-D5D1-A4EA-A03D-06C92EFAA032}"/>
          </ac:spMkLst>
        </pc:spChg>
        <pc:spChg chg="add mod">
          <ac:chgData name="Emily Agg" userId="4a63d6ff-9ddd-43c1-8067-cf117a20a3d5" providerId="ADAL" clId="{3710EBE9-2FF6-4D6F-87F9-1DC61F90DCB3}" dt="2026-02-01T22:35:26.584" v="10825" actId="20577"/>
          <ac:spMkLst>
            <pc:docMk/>
            <pc:sldMk cId="4187422857" sldId="291"/>
            <ac:spMk id="19" creationId="{6D288E20-797E-C309-0656-FEBE409EC7AF}"/>
          </ac:spMkLst>
        </pc:spChg>
        <pc:graphicFrameChg chg="add mod modGraphic">
          <ac:chgData name="Emily Agg" userId="4a63d6ff-9ddd-43c1-8067-cf117a20a3d5" providerId="ADAL" clId="{3710EBE9-2FF6-4D6F-87F9-1DC61F90DCB3}" dt="2026-02-01T22:21:24.928" v="10435" actId="1076"/>
          <ac:graphicFrameMkLst>
            <pc:docMk/>
            <pc:sldMk cId="4187422857" sldId="291"/>
            <ac:graphicFrameMk id="2" creationId="{9F2616BF-E432-7A66-9B2B-E63AC9B5BC42}"/>
          </ac:graphicFrameMkLst>
        </pc:graphicFrameChg>
        <pc:picChg chg="add mod">
          <ac:chgData name="Emily Agg" userId="4a63d6ff-9ddd-43c1-8067-cf117a20a3d5" providerId="ADAL" clId="{3710EBE9-2FF6-4D6F-87F9-1DC61F90DCB3}" dt="2026-02-01T22:35:17.882" v="10800" actId="1076"/>
          <ac:picMkLst>
            <pc:docMk/>
            <pc:sldMk cId="4187422857" sldId="291"/>
            <ac:picMk id="4" creationId="{5F0AAF14-838F-6B09-FFF7-3BE3AEBA43E6}"/>
          </ac:picMkLst>
        </pc:picChg>
        <pc:picChg chg="add del mod">
          <ac:chgData name="Emily Agg" userId="4a63d6ff-9ddd-43c1-8067-cf117a20a3d5" providerId="ADAL" clId="{3710EBE9-2FF6-4D6F-87F9-1DC61F90DCB3}" dt="2026-02-01T21:20:31.911" v="10044" actId="478"/>
          <ac:picMkLst>
            <pc:docMk/>
            <pc:sldMk cId="4187422857" sldId="291"/>
            <ac:picMk id="5" creationId="{AD582B80-E66F-26C0-1FBD-7DCBEFE85998}"/>
          </ac:picMkLst>
        </pc:picChg>
        <pc:picChg chg="add del mod">
          <ac:chgData name="Emily Agg" userId="4a63d6ff-9ddd-43c1-8067-cf117a20a3d5" providerId="ADAL" clId="{3710EBE9-2FF6-4D6F-87F9-1DC61F90DCB3}" dt="2026-02-01T22:32:58.572" v="10674" actId="478"/>
          <ac:picMkLst>
            <pc:docMk/>
            <pc:sldMk cId="4187422857" sldId="291"/>
            <ac:picMk id="6" creationId="{343A4241-6FBB-A416-5E81-5C15340361C3}"/>
          </ac:picMkLst>
        </pc:picChg>
        <pc:picChg chg="add mod">
          <ac:chgData name="Emily Agg" userId="4a63d6ff-9ddd-43c1-8067-cf117a20a3d5" providerId="ADAL" clId="{3710EBE9-2FF6-4D6F-87F9-1DC61F90DCB3}" dt="2026-02-01T21:11:33.643" v="9966"/>
          <ac:picMkLst>
            <pc:docMk/>
            <pc:sldMk cId="4187422857" sldId="291"/>
            <ac:picMk id="10" creationId="{8AB439CA-39F4-CD42-D220-CC8B0225FC86}"/>
          </ac:picMkLst>
        </pc:picChg>
        <pc:picChg chg="add mod">
          <ac:chgData name="Emily Agg" userId="4a63d6ff-9ddd-43c1-8067-cf117a20a3d5" providerId="ADAL" clId="{3710EBE9-2FF6-4D6F-87F9-1DC61F90DCB3}" dt="2026-02-01T21:11:33.643" v="9966"/>
          <ac:picMkLst>
            <pc:docMk/>
            <pc:sldMk cId="4187422857" sldId="291"/>
            <ac:picMk id="11" creationId="{9FAC5E22-190E-A6F0-298D-F0606072ABC3}"/>
          </ac:picMkLst>
        </pc:picChg>
        <pc:picChg chg="add mod">
          <ac:chgData name="Emily Agg" userId="4a63d6ff-9ddd-43c1-8067-cf117a20a3d5" providerId="ADAL" clId="{3710EBE9-2FF6-4D6F-87F9-1DC61F90DCB3}" dt="2026-02-01T22:33:06.322" v="10680" actId="208"/>
          <ac:picMkLst>
            <pc:docMk/>
            <pc:sldMk cId="4187422857" sldId="291"/>
            <ac:picMk id="12" creationId="{CB94D999-79AB-5951-4877-23E1F1CEC130}"/>
          </ac:picMkLst>
        </pc:picChg>
        <pc:picChg chg="add del mod">
          <ac:chgData name="Emily Agg" userId="4a63d6ff-9ddd-43c1-8067-cf117a20a3d5" providerId="ADAL" clId="{3710EBE9-2FF6-4D6F-87F9-1DC61F90DCB3}" dt="2026-02-01T21:15:17.860" v="10034" actId="478"/>
          <ac:picMkLst>
            <pc:docMk/>
            <pc:sldMk cId="4187422857" sldId="291"/>
            <ac:picMk id="15" creationId="{AB1C9206-06ED-CBC5-0A84-E7443F4B7BD7}"/>
          </ac:picMkLst>
        </pc:picChg>
        <pc:picChg chg="add del mod">
          <ac:chgData name="Emily Agg" userId="4a63d6ff-9ddd-43c1-8067-cf117a20a3d5" providerId="ADAL" clId="{3710EBE9-2FF6-4D6F-87F9-1DC61F90DCB3}" dt="2026-02-01T22:27:37.462" v="10588" actId="478"/>
          <ac:picMkLst>
            <pc:docMk/>
            <pc:sldMk cId="4187422857" sldId="291"/>
            <ac:picMk id="16" creationId="{8D069F1C-C9B4-CAF2-2827-0A46238423A1}"/>
          </ac:picMkLst>
        </pc:picChg>
        <pc:picChg chg="add del mod">
          <ac:chgData name="Emily Agg" userId="4a63d6ff-9ddd-43c1-8067-cf117a20a3d5" providerId="ADAL" clId="{3710EBE9-2FF6-4D6F-87F9-1DC61F90DCB3}" dt="2026-02-01T22:27:48.667" v="10595" actId="478"/>
          <ac:picMkLst>
            <pc:docMk/>
            <pc:sldMk cId="4187422857" sldId="291"/>
            <ac:picMk id="18" creationId="{292C47D7-589A-09C3-756E-9C714049E79E}"/>
          </ac:picMkLst>
        </pc:picChg>
      </pc:sldChg>
      <pc:sldChg chg="modSp add mod">
        <pc:chgData name="Emily Agg" userId="4a63d6ff-9ddd-43c1-8067-cf117a20a3d5" providerId="ADAL" clId="{3710EBE9-2FF6-4D6F-87F9-1DC61F90DCB3}" dt="2026-02-01T21:24:54.856" v="10223" actId="1076"/>
        <pc:sldMkLst>
          <pc:docMk/>
          <pc:sldMk cId="3183630422" sldId="292"/>
        </pc:sldMkLst>
        <pc:spChg chg="mod">
          <ac:chgData name="Emily Agg" userId="4a63d6ff-9ddd-43c1-8067-cf117a20a3d5" providerId="ADAL" clId="{3710EBE9-2FF6-4D6F-87F9-1DC61F90DCB3}" dt="2026-02-01T21:24:54.856" v="10223" actId="1076"/>
          <ac:spMkLst>
            <pc:docMk/>
            <pc:sldMk cId="3183630422" sldId="292"/>
            <ac:spMk id="3076" creationId="{68918412-388B-CFA7-A921-B26A66D838DC}"/>
          </ac:spMkLst>
        </pc:spChg>
      </pc:sldChg>
      <pc:sldChg chg="addSp modSp new mod">
        <pc:chgData name="Emily Agg" userId="4a63d6ff-9ddd-43c1-8067-cf117a20a3d5" providerId="ADAL" clId="{3710EBE9-2FF6-4D6F-87F9-1DC61F90DCB3}" dt="2026-02-01T22:06:06.094" v="10346" actId="1076"/>
        <pc:sldMkLst>
          <pc:docMk/>
          <pc:sldMk cId="3623387431" sldId="293"/>
        </pc:sldMkLst>
        <pc:spChg chg="add mod">
          <ac:chgData name="Emily Agg" userId="4a63d6ff-9ddd-43c1-8067-cf117a20a3d5" providerId="ADAL" clId="{3710EBE9-2FF6-4D6F-87F9-1DC61F90DCB3}" dt="2026-02-01T22:05:37.841" v="10303"/>
          <ac:spMkLst>
            <pc:docMk/>
            <pc:sldMk cId="3623387431" sldId="293"/>
            <ac:spMk id="5" creationId="{4BAD6C20-C839-3AE1-F250-3050F3863DD2}"/>
          </ac:spMkLst>
        </pc:spChg>
        <pc:spChg chg="add mod">
          <ac:chgData name="Emily Agg" userId="4a63d6ff-9ddd-43c1-8067-cf117a20a3d5" providerId="ADAL" clId="{3710EBE9-2FF6-4D6F-87F9-1DC61F90DCB3}" dt="2026-02-01T22:05:49.451" v="10337" actId="20577"/>
          <ac:spMkLst>
            <pc:docMk/>
            <pc:sldMk cId="3623387431" sldId="293"/>
            <ac:spMk id="6" creationId="{4D5D4287-66D0-CFAA-C4DF-C39BE9C47479}"/>
          </ac:spMkLst>
        </pc:spChg>
        <pc:picChg chg="add mod">
          <ac:chgData name="Emily Agg" userId="4a63d6ff-9ddd-43c1-8067-cf117a20a3d5" providerId="ADAL" clId="{3710EBE9-2FF6-4D6F-87F9-1DC61F90DCB3}" dt="2026-02-01T22:05:37.841" v="10303"/>
          <ac:picMkLst>
            <pc:docMk/>
            <pc:sldMk cId="3623387431" sldId="293"/>
            <ac:picMk id="7" creationId="{E49324E6-D897-B09E-1276-8AB829D1485E}"/>
          </ac:picMkLst>
        </pc:picChg>
        <pc:picChg chg="add mod">
          <ac:chgData name="Emily Agg" userId="4a63d6ff-9ddd-43c1-8067-cf117a20a3d5" providerId="ADAL" clId="{3710EBE9-2FF6-4D6F-87F9-1DC61F90DCB3}" dt="2026-02-01T22:05:37.841" v="10303"/>
          <ac:picMkLst>
            <pc:docMk/>
            <pc:sldMk cId="3623387431" sldId="293"/>
            <ac:picMk id="8" creationId="{54BA9AF8-6CE9-3490-2298-54AF309F7C05}"/>
          </ac:picMkLst>
        </pc:picChg>
        <pc:picChg chg="add mod">
          <ac:chgData name="Emily Agg" userId="4a63d6ff-9ddd-43c1-8067-cf117a20a3d5" providerId="ADAL" clId="{3710EBE9-2FF6-4D6F-87F9-1DC61F90DCB3}" dt="2026-02-01T22:06:06.094" v="10346" actId="1076"/>
          <ac:picMkLst>
            <pc:docMk/>
            <pc:sldMk cId="3623387431" sldId="293"/>
            <ac:picMk id="10" creationId="{3F21B70E-4B03-B876-CD8F-2AE687E6B873}"/>
          </ac:picMkLst>
        </pc:picChg>
      </pc:sldChg>
      <pc:sldChg chg="new">
        <pc:chgData name="Emily Agg" userId="4a63d6ff-9ddd-43c1-8067-cf117a20a3d5" providerId="ADAL" clId="{3710EBE9-2FF6-4D6F-87F9-1DC61F90DCB3}" dt="2026-02-01T22:05:26.618" v="10302" actId="680"/>
        <pc:sldMkLst>
          <pc:docMk/>
          <pc:sldMk cId="147684812" sldId="294"/>
        </pc:sldMkLst>
      </pc:sldChg>
      <pc:sldChg chg="new">
        <pc:chgData name="Emily Agg" userId="4a63d6ff-9ddd-43c1-8067-cf117a20a3d5" providerId="ADAL" clId="{3710EBE9-2FF6-4D6F-87F9-1DC61F90DCB3}" dt="2026-02-01T22:06:10.101" v="10347" actId="680"/>
        <pc:sldMkLst>
          <pc:docMk/>
          <pc:sldMk cId="3693976577" sldId="29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DEE8C-4831-4379-89BC-80D4B31E62F0}" type="datetimeFigureOut">
              <a:rPr lang="en-GB" smtClean="0"/>
              <a:t>01/02/2026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73D7C-098C-41C2-A947-9F56AC979F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18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motivation behind this experiment is to confirm the nature of the N=28 shell gap, responsible for the doubly-magic nature of Ca-48, in the evolution</a:t>
            </a:r>
          </a:p>
          <a:p>
            <a:r>
              <a:rPr lang="en-GB" dirty="0"/>
              <a:t>Shell closure is beginning to erode with S-44, as demonstrated by evidence of shape coexistence in a deformed prolate ground state and spherical excited 0+ state.</a:t>
            </a:r>
          </a:p>
          <a:p>
            <a:r>
              <a:rPr lang="en-GB" dirty="0"/>
              <a:t>This is thought to result from the gradual transition from the spherical, doubly-magic Ca-48, to the deformed Si-42.</a:t>
            </a:r>
          </a:p>
          <a:p>
            <a:endParaRPr lang="en-GB" dirty="0"/>
          </a:p>
          <a:p>
            <a:r>
              <a:rPr lang="en-GB" dirty="0"/>
              <a:t>Measurements of the nuclear characteristics of the mean-square charge radii and nuclear moments along the Argon isotope chain, and the strength of the shell closure in Ar-46 will shed light on the onset of collectivity at N = 28.</a:t>
            </a:r>
          </a:p>
          <a:p>
            <a:r>
              <a:rPr lang="en-GB" dirty="0"/>
              <a:t>-&gt;model dependence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973D7C-098C-41C2-A947-9F56AC979FB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489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953EB4-EF11-4651-9341-1934EAB03320}" type="slidenum">
              <a:rPr lang="en-BE" smtClean="0"/>
              <a:t>5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74413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Last Ar-39 scan (3384) taken with no protons. Signal rate was decreasing.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973D7C-098C-41C2-A947-9F56AC979FB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347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973D7C-098C-41C2-A947-9F56AC979FB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636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973D7C-098C-41C2-A947-9F56AC979FB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43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Blaum in 2008 had determined this Q calibration factor by Breit-Wills analysis on p3/2 hole in Ar-37.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973D7C-098C-41C2-A947-9F56AC979FB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33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904C5-C52E-E25D-6798-045EC792F0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ED5B38-C310-0A94-A781-DECA300017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F876F-B41F-BD7B-5828-85E85A280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E960C-53CB-6A13-E8C5-DC95565BE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A1A21-D713-6E86-2C12-4BA4166A9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611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37773-054B-768E-F302-C40A3F103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69F961-EFEE-322A-CE82-672ADF4E7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EA4A1-C7BB-66FE-6234-D6E68B4D8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22236-8670-5F92-DCC2-CBC1BD4E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C259F-8068-180E-05C2-B1C54EC5C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763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943793-59CA-C0FA-1467-C9A2D41DF2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68279E-AE3B-1019-7A8F-2926893DFF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796CE-4870-231A-FC78-71479FA65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41056-1A07-05C5-5381-4A93C0B3E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5AD9E-5807-2C82-E625-D3202892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70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EC368-58C7-B575-F8D6-8CFA35228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F1D09-42C3-0C14-D248-198C1F01E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F49CE-6381-46FF-3ECB-18D65AE70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FB128-4876-FAA5-35C4-1EC46C578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09D22-F89F-5466-8569-D29CE6BF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99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ED474-8E92-7EF3-2FC4-1887D9292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9212E-C2E1-BD1E-DE43-5182E4169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B1098-931D-1405-2B58-36014F887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A4E12-06EE-A7C3-6199-C59E2C997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0A6AD-8A51-EF02-716E-2B754DE35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096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7AF40-A8EE-0B31-B2B6-8E9F8E45B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52AC6-E198-F6F2-584E-DE06D2D62C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024F5C-34DC-529E-D528-170A1377E6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D8EFE0-1DB5-CDCB-5C56-D6E4199B3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DE627-A38E-A33A-B95D-D3E1702B1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D0168F-B073-B931-0902-553DD7881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5138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EF3FA-A7EA-D266-B24B-6AC0EE010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0AD9A-83EE-D76A-4AF7-A55A6941E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3CB27-92C4-D8CF-7D4A-E7DB741EC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FD7490-85BD-0520-77FE-CF2026CA23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36D527-A3E2-B740-6AAC-176E487620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9F3BC-9715-E31D-771A-40C3FD9DA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907958-81D1-F86C-B392-A04F1FB36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63008F-8525-7C1E-CC1E-006F4BFA7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301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8007A-0B72-7DB1-589C-B9A09DB4C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88DFC-8B5C-7E59-8BC4-8321D1916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CA13FB-2C8A-F985-83E4-183B62BB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FB1B9-D46D-2B87-0449-F8159CC8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588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6BEC2F-F0C1-B85B-BBC2-0D7235F90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44D1A-E4B6-2A0D-450A-D1EBBAB93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6D354-6057-1840-848A-EDF190924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44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0D219-7143-4125-8BAC-15D516EE7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F93F6-3379-6698-56BA-095450B92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91AD6D-1774-7910-0562-CA15CB8DE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063A59-9181-C60C-ED6F-5D35414B3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C643F-E66B-8969-EE7A-D2D7321B2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2C764-DD67-D15C-CC27-66CD735E8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33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24EB5-2764-C09D-A6B1-4A3784BD3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472D3E-E7BC-9A20-1331-D29E6CC652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CF08F-C013-23F2-C5B8-0DAB462253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D71CD5-4037-2C89-37DB-BDE11EA5F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21074A-D68B-37AB-5ECB-1D0CE006F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71BCBF-FB4D-2A86-6057-798FFDADC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810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257A56-9C15-0515-85C2-5661ECC93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F095D5-283A-1B91-8B46-2695FA59D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5C0C1-D1C0-9B03-A217-F653921B99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E62C8-E0D9-05B1-C0F3-56E5293AA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82BAB-82F0-82F3-C856-AA9E368C71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EC38CF-29CD-41E2-8375-35784B8984B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089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3.png"/><Relationship Id="rId7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1930401" y="1625600"/>
            <a:ext cx="72548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200" dirty="0"/>
              <a:t>Study of the n-rich Argon isotopes around N = 28 shell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1930401" y="3081337"/>
            <a:ext cx="682148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CRIS Collaboration, 2</a:t>
            </a:r>
            <a:r>
              <a:rPr lang="en-GB" sz="2400" baseline="30000" dirty="0">
                <a:solidFill>
                  <a:srgbClr val="595959"/>
                </a:solidFill>
                <a:cs typeface="Arial" charset="0"/>
              </a:rPr>
              <a:t>nd</a:t>
            </a:r>
            <a:r>
              <a:rPr lang="en-GB" sz="2400" dirty="0">
                <a:solidFill>
                  <a:srgbClr val="595959"/>
                </a:solidFill>
                <a:cs typeface="Arial" charset="0"/>
              </a:rPr>
              <a:t> Feb 2026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Charlie Agg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2043114" y="2809875"/>
            <a:ext cx="7013575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4" name="Picture 2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A5BA88FF-4AD3-5C27-BE1E-20A72498A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414" y="595405"/>
            <a:ext cx="1785910" cy="45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E75C116-2243-7383-10D6-E0C089BF928E}"/>
              </a:ext>
            </a:extLst>
          </p:cNvPr>
          <p:cNvSpPr/>
          <p:nvPr/>
        </p:nvSpPr>
        <p:spPr>
          <a:xfrm>
            <a:off x="0" y="-20000"/>
            <a:ext cx="1605249" cy="6877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0940F-6A84-9F27-E5E4-301D3A83D6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62225" y="6348412"/>
            <a:ext cx="2743200" cy="365125"/>
          </a:xfrm>
        </p:spPr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AF920-A999-6A73-A50E-4CB56D60E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423D5-D34C-AE05-C419-EBBAF763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68489-82CB-47D6-A1EF-F0A55500B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D235C-AB80-C404-CD32-6CD28E4179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8EB570-0597-FBF8-1BE1-98B13BEB7C9D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1591E74-F6D6-DF62-DA52-5EC07E9506C4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Isotope Shift</a:t>
            </a:r>
          </a:p>
        </p:txBody>
      </p:sp>
      <p:pic>
        <p:nvPicPr>
          <p:cNvPr id="6" name="Picture 2" descr="TAB_col_white_background.eps">
            <a:extLst>
              <a:ext uri="{FF2B5EF4-FFF2-40B4-BE49-F238E27FC236}">
                <a16:creationId xmlns:a16="http://schemas.microsoft.com/office/drawing/2014/main" id="{C6A09FC7-7282-B7B6-36D4-084F7EEE3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F2BB5EC9-13DF-99E3-06DF-CAAE43933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38B0B438-5F6A-6AD7-41B4-7284B10F7B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9196959"/>
              </p:ext>
            </p:extLst>
          </p:nvPr>
        </p:nvGraphicFramePr>
        <p:xfrm>
          <a:off x="6680270" y="927396"/>
          <a:ext cx="4806549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6605">
                  <a:extLst>
                    <a:ext uri="{9D8B030D-6E8A-4147-A177-3AD203B41FA5}">
                      <a16:colId xmlns:a16="http://schemas.microsoft.com/office/drawing/2014/main" val="1919160860"/>
                    </a:ext>
                  </a:extLst>
                </a:gridCol>
                <a:gridCol w="1837266">
                  <a:extLst>
                    <a:ext uri="{9D8B030D-6E8A-4147-A177-3AD203B41FA5}">
                      <a16:colId xmlns:a16="http://schemas.microsoft.com/office/drawing/2014/main" val="2405668782"/>
                    </a:ext>
                  </a:extLst>
                </a:gridCol>
                <a:gridCol w="2192678">
                  <a:extLst>
                    <a:ext uri="{9D8B030D-6E8A-4147-A177-3AD203B41FA5}">
                      <a16:colId xmlns:a16="http://schemas.microsoft.com/office/drawing/2014/main" val="173849604"/>
                    </a:ext>
                  </a:extLst>
                </a:gridCol>
              </a:tblGrid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δν</a:t>
                      </a:r>
                      <a:r>
                        <a:rPr lang="en-GB" baseline="30000" dirty="0"/>
                        <a:t>38,A</a:t>
                      </a:r>
                      <a:r>
                        <a:rPr lang="en-GB" dirty="0"/>
                        <a:t>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83960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-258.0(1.5)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−267.5(1.8)[0.6]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586864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472263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129.9(2.1)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122.4(7.0)[1.8]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30710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236.5(1.1)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231.7(0.9)[0.5]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5764926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357.2(2.7)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349.1(1.2)[0.7]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016361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451.4(1.9)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447.4(1.3)[1.3]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201289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548.6(2.7)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556.7(1.4)[1.4]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374753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647.7(1.7)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649.6(0.9)[1.6]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094987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748.3(1.3)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459950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845.1(2.6)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835.2(2.3)[12.1]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098118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906(27)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4286515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975.4(4.9)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38149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9C2C648-60AC-171B-F702-3CE530FE4EEF}"/>
              </a:ext>
            </a:extLst>
          </p:cNvPr>
          <p:cNvSpPr txBox="1"/>
          <p:nvPr/>
        </p:nvSpPr>
        <p:spPr>
          <a:xfrm>
            <a:off x="6223070" y="6114931"/>
            <a:ext cx="2389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Blaum et al., </a:t>
            </a:r>
            <a:r>
              <a:rPr lang="en-GB" sz="14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A 799, 30–45 (2008).</a:t>
            </a:r>
          </a:p>
        </p:txBody>
      </p:sp>
      <p:pic>
        <p:nvPicPr>
          <p:cNvPr id="14" name="Picture 13" descr="A graph of a work and mass&#10;&#10;AI-generated content may be incorrect.">
            <a:extLst>
              <a:ext uri="{FF2B5EF4-FFF2-40B4-BE49-F238E27FC236}">
                <a16:creationId xmlns:a16="http://schemas.microsoft.com/office/drawing/2014/main" id="{0A550B3B-2143-B24B-E5E1-396C1D26C5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389" y="662833"/>
            <a:ext cx="5181412" cy="6195167"/>
          </a:xfrm>
          <a:prstGeom prst="rect">
            <a:avLst/>
          </a:prstGeo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5D91838-377E-1BD3-F608-A295A89C3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00EAB1CE-60C2-4935-21D4-B8F26C497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3B232DC-4C82-9665-42FD-EF6CE8702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471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608B0D2-8CDB-4B0B-FFD1-19F1675227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566608"/>
              </p:ext>
            </p:extLst>
          </p:nvPr>
        </p:nvGraphicFramePr>
        <p:xfrm>
          <a:off x="7320068" y="2458187"/>
          <a:ext cx="3977640" cy="3433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6605">
                  <a:extLst>
                    <a:ext uri="{9D8B030D-6E8A-4147-A177-3AD203B41FA5}">
                      <a16:colId xmlns:a16="http://schemas.microsoft.com/office/drawing/2014/main" val="689416599"/>
                    </a:ext>
                  </a:extLst>
                </a:gridCol>
                <a:gridCol w="551180">
                  <a:extLst>
                    <a:ext uri="{9D8B030D-6E8A-4147-A177-3AD203B41FA5}">
                      <a16:colId xmlns:a16="http://schemas.microsoft.com/office/drawing/2014/main" val="2599042682"/>
                    </a:ext>
                  </a:extLst>
                </a:gridCol>
                <a:gridCol w="1360551">
                  <a:extLst>
                    <a:ext uri="{9D8B030D-6E8A-4147-A177-3AD203B41FA5}">
                      <a16:colId xmlns:a16="http://schemas.microsoft.com/office/drawing/2014/main" val="657494954"/>
                    </a:ext>
                  </a:extLst>
                </a:gridCol>
                <a:gridCol w="1289304">
                  <a:extLst>
                    <a:ext uri="{9D8B030D-6E8A-4147-A177-3AD203B41FA5}">
                      <a16:colId xmlns:a16="http://schemas.microsoft.com/office/drawing/2014/main" val="1026822801"/>
                    </a:ext>
                  </a:extLst>
                </a:gridCol>
              </a:tblGrid>
              <a:tr h="57219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μ</a:t>
                      </a:r>
                      <a:r>
                        <a:rPr lang="en-GB" dirty="0"/>
                        <a:t> / </a:t>
                      </a:r>
                      <a:r>
                        <a:rPr lang="el-GR" dirty="0"/>
                        <a:t>μ</a:t>
                      </a:r>
                      <a:r>
                        <a:rPr lang="en-GB" baseline="-250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Qs [mb]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405757"/>
                  </a:ext>
                </a:extLst>
              </a:tr>
              <a:tr h="57219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-1.580 (15)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-120.4 (6.4)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367737"/>
                  </a:ext>
                </a:extLst>
              </a:tr>
              <a:tr h="57219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-1.318 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-40 (10)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007410"/>
                  </a:ext>
                </a:extLst>
              </a:tr>
              <a:tr h="57219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-1.017 (5)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137 (9)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110452"/>
                  </a:ext>
                </a:extLst>
              </a:tr>
              <a:tr h="57219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-1.180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159 (5)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175256"/>
                  </a:ext>
                </a:extLst>
              </a:tr>
              <a:tr h="57219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-2.13 (13)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108 (100)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77503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EC42AB4-F870-830E-E4F1-A6947DB7E216}"/>
              </a:ext>
            </a:extLst>
          </p:cNvPr>
          <p:cNvSpPr txBox="1"/>
          <p:nvPr/>
        </p:nvSpPr>
        <p:spPr>
          <a:xfrm>
            <a:off x="6694162" y="673467"/>
            <a:ext cx="480357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</a:rPr>
              <a:t>Nuclear moments were derived from A- and B-factors from the lower level 4s[3/2]</a:t>
            </a:r>
            <a:r>
              <a:rPr lang="en-GB" baseline="-25000" dirty="0">
                <a:solidFill>
                  <a:srgbClr val="2F4D5D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-25000" dirty="0">
              <a:solidFill>
                <a:srgbClr val="2F4D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</a:rPr>
              <a:t>Q obtained using;</a:t>
            </a:r>
          </a:p>
          <a:p>
            <a:r>
              <a:rPr lang="en-GB" dirty="0">
                <a:solidFill>
                  <a:srgbClr val="2F4D5D"/>
                </a:solidFill>
              </a:rPr>
              <a:t>	B(4s[3/2]</a:t>
            </a:r>
            <a:r>
              <a:rPr lang="en-GB" baseline="-25000" dirty="0">
                <a:solidFill>
                  <a:srgbClr val="2F4D5D"/>
                </a:solidFill>
              </a:rPr>
              <a:t>2</a:t>
            </a:r>
            <a:r>
              <a:rPr lang="en-GB" dirty="0">
                <a:solidFill>
                  <a:srgbClr val="2F4D5D"/>
                </a:solidFill>
              </a:rPr>
              <a:t>) /Qs = −1.01 MHz/mb </a:t>
            </a:r>
          </a:p>
          <a:p>
            <a:r>
              <a:rPr lang="en-GB" dirty="0">
                <a:solidFill>
                  <a:srgbClr val="2F4D5D"/>
                </a:solidFill>
              </a:rPr>
              <a:t>      As used by COLLAPS in 2008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49109E-92FF-E3FA-EA8A-F22D5B9786E5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DCAA0BB-71C3-8287-8ACC-28ED7E260CA1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moments</a:t>
            </a:r>
          </a:p>
        </p:txBody>
      </p:sp>
      <p:pic>
        <p:nvPicPr>
          <p:cNvPr id="10" name="Picture 2" descr="TAB_col_white_background.eps">
            <a:extLst>
              <a:ext uri="{FF2B5EF4-FFF2-40B4-BE49-F238E27FC236}">
                <a16:creationId xmlns:a16="http://schemas.microsoft.com/office/drawing/2014/main" id="{077139CD-A13E-5BCB-F874-2F93E1575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4262B855-17B0-AF71-6DAC-3EC3425E7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graph of mass and mass&#10;&#10;AI-generated content may be incorrect.">
            <a:extLst>
              <a:ext uri="{FF2B5EF4-FFF2-40B4-BE49-F238E27FC236}">
                <a16:creationId xmlns:a16="http://schemas.microsoft.com/office/drawing/2014/main" id="{8701A124-14B3-B682-BCEB-58414115E4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071" y="766607"/>
            <a:ext cx="5588287" cy="5588287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079C48D-7FEB-BC63-E36C-F7FE3FA0C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CF46E2D7-1FF2-E51C-127F-994164869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A51729B-4DD1-28E6-62AB-3861B69D7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936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B3D6976-F0DE-1AB1-EA0C-F8AB5DE58A7A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92D8010-7EE4-49B8-4BBC-368EE311D50D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Calcium – g-factors and quadrupole moments</a:t>
            </a:r>
          </a:p>
        </p:txBody>
      </p:sp>
      <p:pic>
        <p:nvPicPr>
          <p:cNvPr id="10" name="Picture 2" descr="TAB_col_white_background.eps">
            <a:extLst>
              <a:ext uri="{FF2B5EF4-FFF2-40B4-BE49-F238E27FC236}">
                <a16:creationId xmlns:a16="http://schemas.microsoft.com/office/drawing/2014/main" id="{8AB439CA-39F4-CD42-D220-CC8B0225FC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9FAC5E22-190E-A6F0-298D-F0606072A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D288E20-797E-C309-0656-FEBE409EC7AF}"/>
              </a:ext>
            </a:extLst>
          </p:cNvPr>
          <p:cNvSpPr txBox="1"/>
          <p:nvPr/>
        </p:nvSpPr>
        <p:spPr>
          <a:xfrm>
            <a:off x="8169600" y="807356"/>
            <a:ext cx="368601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</a:rPr>
              <a:t>Diverse ground-state spins along </a:t>
            </a:r>
            <a:r>
              <a:rPr lang="en-GB" dirty="0" err="1">
                <a:solidFill>
                  <a:srgbClr val="2F4D5D"/>
                </a:solidFill>
              </a:rPr>
              <a:t>Ar</a:t>
            </a:r>
            <a:r>
              <a:rPr lang="en-GB" dirty="0">
                <a:solidFill>
                  <a:srgbClr val="2F4D5D"/>
                </a:solidFill>
              </a:rPr>
              <a:t> chain points to complex wavefunction, as collective behaviour emerges from Ca to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2F4D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</a:rPr>
              <a:t>Ar-45 g-factor consistent with  f</a:t>
            </a:r>
            <a:r>
              <a:rPr lang="en-GB" baseline="-25000" dirty="0">
                <a:solidFill>
                  <a:srgbClr val="2F4D5D"/>
                </a:solidFill>
              </a:rPr>
              <a:t>7/2 </a:t>
            </a:r>
            <a:r>
              <a:rPr lang="en-GB" dirty="0">
                <a:solidFill>
                  <a:srgbClr val="2F4D5D"/>
                </a:solidFill>
              </a:rPr>
              <a:t>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2F4D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</a:rPr>
              <a:t>Ar-47 g-factor demonstrates sudden shift in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2F4D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</a:rPr>
              <a:t>Quadrupole moments larger than the Ca- isotones – onset of deformation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-25000" dirty="0">
              <a:solidFill>
                <a:srgbClr val="2F4D5D"/>
              </a:solidFill>
            </a:endParaRP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0489836A-2ADE-7ACD-2EBB-FBF91F7B7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6978F66B-0E4D-3055-A37D-9EAD1F23F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5E753AFC-B99B-76D1-FF43-F2E2704E7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12</a:t>
            </a:fld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F2616BF-E432-7A66-9B2B-E63AC9B5BC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636622"/>
              </p:ext>
            </p:extLst>
          </p:nvPr>
        </p:nvGraphicFramePr>
        <p:xfrm>
          <a:off x="6315075" y="4161790"/>
          <a:ext cx="183832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213">
                  <a:extLst>
                    <a:ext uri="{9D8B030D-6E8A-4147-A177-3AD203B41FA5}">
                      <a16:colId xmlns:a16="http://schemas.microsoft.com/office/drawing/2014/main" val="3380839801"/>
                    </a:ext>
                  </a:extLst>
                </a:gridCol>
                <a:gridCol w="763112">
                  <a:extLst>
                    <a:ext uri="{9D8B030D-6E8A-4147-A177-3AD203B41FA5}">
                      <a16:colId xmlns:a16="http://schemas.microsoft.com/office/drawing/2014/main" val="377595440"/>
                    </a:ext>
                  </a:extLst>
                </a:gridCol>
              </a:tblGrid>
              <a:tr h="34008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7774"/>
                  </a:ext>
                </a:extLst>
              </a:tr>
              <a:tr h="34008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7/2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737582"/>
                  </a:ext>
                </a:extLst>
              </a:tr>
              <a:tr h="34008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7/2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11106"/>
                  </a:ext>
                </a:extLst>
              </a:tr>
              <a:tr h="34008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5/2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007097"/>
                  </a:ext>
                </a:extLst>
              </a:tr>
              <a:tr h="34008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7/2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932705"/>
                  </a:ext>
                </a:extLst>
              </a:tr>
              <a:tr h="34008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3/2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641009"/>
                  </a:ext>
                </a:extLst>
              </a:tr>
            </a:tbl>
          </a:graphicData>
        </a:graphic>
      </p:graphicFrame>
      <p:pic>
        <p:nvPicPr>
          <p:cNvPr id="4" name="Picture 3" descr="A comparison of a number of numbers&#10;&#10;AI-generated content may be incorrect.">
            <a:extLst>
              <a:ext uri="{FF2B5EF4-FFF2-40B4-BE49-F238E27FC236}">
                <a16:creationId xmlns:a16="http://schemas.microsoft.com/office/drawing/2014/main" id="{5F0AAF14-838F-6B09-FFF7-3BE3AEBA4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033" y="766607"/>
            <a:ext cx="7528092" cy="32935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A graph of numbers and a number of numbers&#10;&#10;AI-generated content may be incorrect.">
            <a:extLst>
              <a:ext uri="{FF2B5EF4-FFF2-40B4-BE49-F238E27FC236}">
                <a16:creationId xmlns:a16="http://schemas.microsoft.com/office/drawing/2014/main" id="{CB94D999-79AB-5951-4877-23E1F1CEC1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033" y="4161754"/>
            <a:ext cx="5346867" cy="23392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87422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001C3-E569-2C54-3A0C-62B249699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CF963A75-0A2B-B858-8F03-4403749E70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604141"/>
              </p:ext>
            </p:extLst>
          </p:nvPr>
        </p:nvGraphicFramePr>
        <p:xfrm>
          <a:off x="7947150" y="737979"/>
          <a:ext cx="401748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305">
                  <a:extLst>
                    <a:ext uri="{9D8B030D-6E8A-4147-A177-3AD203B41FA5}">
                      <a16:colId xmlns:a16="http://schemas.microsoft.com/office/drawing/2014/main" val="1919160860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240566878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173849604"/>
                    </a:ext>
                  </a:extLst>
                </a:gridCol>
              </a:tblGrid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δ</a:t>
                      </a:r>
                      <a:r>
                        <a:rPr lang="en-GB" dirty="0"/>
                        <a:t>&lt;r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&gt; (fm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83960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-0.175(14)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−0.084(18)[29]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586864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472263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0.018(20)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0.044(67)[12]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30710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0.122(10)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0.167(9)[35]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5764926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0.073(25)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0.151(12)[43]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016361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0.223(18)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0.262(12)[62]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201289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0.299(26)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0.221(14)[66]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374753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0.308(16)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0.289(9)[81]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094987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0.263(12)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459950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0.211(25)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0.237(22)[78]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098118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0.46(26)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4286515"/>
                  </a:ext>
                </a:extLst>
              </a:tr>
              <a:tr h="34164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0.612(47)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38149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EF10F95-96F3-B491-9EC3-E8CFB088C063}"/>
              </a:ext>
            </a:extLst>
          </p:cNvPr>
          <p:cNvSpPr txBox="1"/>
          <p:nvPr/>
        </p:nvSpPr>
        <p:spPr>
          <a:xfrm>
            <a:off x="5913508" y="6136597"/>
            <a:ext cx="2389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Blaum et al., </a:t>
            </a:r>
            <a:r>
              <a:rPr lang="en-GB" sz="14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A 799, 30–45 (2008).</a:t>
            </a:r>
          </a:p>
        </p:txBody>
      </p:sp>
      <p:pic>
        <p:nvPicPr>
          <p:cNvPr id="12" name="Picture 11" descr="A graph of different colored lines and numbers&#10;&#10;AI-generated content may be incorrect.">
            <a:extLst>
              <a:ext uri="{FF2B5EF4-FFF2-40B4-BE49-F238E27FC236}">
                <a16:creationId xmlns:a16="http://schemas.microsoft.com/office/drawing/2014/main" id="{D29333FB-A595-527E-EEC4-3D964ADFD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766607"/>
            <a:ext cx="7407588" cy="517428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97B912F-CCD5-C2C0-9306-01ADEC0F52AE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BF444E-2C3C-44DA-1ADC-AE30E047982F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in Mean-square Charge Radii</a:t>
            </a:r>
          </a:p>
        </p:txBody>
      </p:sp>
      <p:pic>
        <p:nvPicPr>
          <p:cNvPr id="15" name="Picture 2" descr="TAB_col_white_background.eps">
            <a:extLst>
              <a:ext uri="{FF2B5EF4-FFF2-40B4-BE49-F238E27FC236}">
                <a16:creationId xmlns:a16="http://schemas.microsoft.com/office/drawing/2014/main" id="{A9E3E952-B111-A91C-4463-DE8FE7BF4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40C30AEF-9911-164A-E58D-72747D746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972D39D0-7326-AA67-084F-8534DE5D9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CDE1CDF7-E364-9591-046A-35CDB0B99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1E3FC1D-EA99-4BAC-737B-F0F99BDE9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1444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7DB5D-7FCD-CBAB-6E3B-3627E7CBC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>
            <a:extLst>
              <a:ext uri="{FF2B5EF4-FFF2-40B4-BE49-F238E27FC236}">
                <a16:creationId xmlns:a16="http://schemas.microsoft.com/office/drawing/2014/main" id="{68918412-388B-CFA7-A921-B26A66D83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0836" y="2068444"/>
            <a:ext cx="7254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200" dirty="0"/>
              <a:t>Thank you!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362" name="Rectangle 7">
            <a:extLst>
              <a:ext uri="{FF2B5EF4-FFF2-40B4-BE49-F238E27FC236}">
                <a16:creationId xmlns:a16="http://schemas.microsoft.com/office/drawing/2014/main" id="{02212AA7-2F99-1FF1-FD2B-ED146D3E1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401" y="3081337"/>
            <a:ext cx="682148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CRIS Collaboration, 2</a:t>
            </a:r>
            <a:r>
              <a:rPr lang="en-GB" sz="2400" baseline="30000" dirty="0">
                <a:solidFill>
                  <a:srgbClr val="595959"/>
                </a:solidFill>
                <a:cs typeface="Arial" charset="0"/>
              </a:rPr>
              <a:t>nd</a:t>
            </a:r>
            <a:r>
              <a:rPr lang="en-GB" sz="2400" dirty="0">
                <a:solidFill>
                  <a:srgbClr val="595959"/>
                </a:solidFill>
                <a:cs typeface="Arial" charset="0"/>
              </a:rPr>
              <a:t> Feb 2026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Charlie Agg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621FE6-D206-F670-95AF-48C326A3A84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43114" y="2809875"/>
            <a:ext cx="7013575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4" name="Picture 2" descr="TAB_col_white_background.eps">
            <a:extLst>
              <a:ext uri="{FF2B5EF4-FFF2-40B4-BE49-F238E27FC236}">
                <a16:creationId xmlns:a16="http://schemas.microsoft.com/office/drawing/2014/main" id="{AE943D97-C762-7739-2F97-B0C48B15A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7CD3BB87-43DD-0B26-B09D-532D04D09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414" y="595405"/>
            <a:ext cx="1785910" cy="45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754AFC0-9381-B2B4-83A2-3B71366873DB}"/>
              </a:ext>
            </a:extLst>
          </p:cNvPr>
          <p:cNvSpPr/>
          <p:nvPr/>
        </p:nvSpPr>
        <p:spPr>
          <a:xfrm>
            <a:off x="0" y="-19999"/>
            <a:ext cx="1605249" cy="6877994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1DA5A-B957-AE92-B164-5EDE8EA6E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A4E9F-9BDC-2D73-7DFB-D57D63216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0456A-9C7A-A092-58FF-CAC62ABD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630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D636B1-D23B-C456-91FE-FC02A82C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3B320D-76EF-74A8-0FDE-347A695F9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132CF-041D-E514-B77C-C9992EF8A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AD6C20-C839-3AE1-F250-3050F3863DD2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5D4287-66D0-CFAA-C4DF-C39BE9C47479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Ar-47 – Isotope shift scatter</a:t>
            </a:r>
          </a:p>
        </p:txBody>
      </p:sp>
      <p:pic>
        <p:nvPicPr>
          <p:cNvPr id="7" name="Picture 2" descr="TAB_col_white_background.eps">
            <a:extLst>
              <a:ext uri="{FF2B5EF4-FFF2-40B4-BE49-F238E27FC236}">
                <a16:creationId xmlns:a16="http://schemas.microsoft.com/office/drawing/2014/main" id="{E49324E6-D897-B09E-1276-8AB829D14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4BA9AF8-6CE9-3490-2298-54AF309F7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graph with a line and numbers&#10;&#10;AI-generated content may be incorrect.">
            <a:extLst>
              <a:ext uri="{FF2B5EF4-FFF2-40B4-BE49-F238E27FC236}">
                <a16:creationId xmlns:a16="http://schemas.microsoft.com/office/drawing/2014/main" id="{3F21B70E-4B03-B876-CD8F-2AE687E6B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874920"/>
            <a:ext cx="7412808" cy="498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387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EE055D-D188-D5A9-34E2-486F46AFF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7A3BC3-B93A-E2D7-0996-31FE290B7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7400B-063B-B397-8F92-CA7A2D743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84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8E0F05-E3A8-DC5E-128F-478AB22F6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EFA28-84DD-AF67-FA7D-D07BAF79B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518442-5CF4-7EDC-647E-5820DF662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976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95F84-6AF4-31FB-ADE9-904CD4508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967" y="7572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Free A,B ratios   |   Fixed ratios (mine)   |   Fixed ratios (Lit)</a:t>
            </a:r>
          </a:p>
        </p:txBody>
      </p:sp>
      <p:pic>
        <p:nvPicPr>
          <p:cNvPr id="4" name="Picture 3" descr="A graph of a nuclear moment&#10;&#10;AI-generated content may be incorrect.">
            <a:extLst>
              <a:ext uri="{FF2B5EF4-FFF2-40B4-BE49-F238E27FC236}">
                <a16:creationId xmlns:a16="http://schemas.microsoft.com/office/drawing/2014/main" id="{3A4A61B2-285E-B011-B792-DF9889592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217" y="2082800"/>
            <a:ext cx="3975100" cy="3975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A graph of mass and mass&#10;&#10;AI-generated content may be incorrect.">
            <a:extLst>
              <a:ext uri="{FF2B5EF4-FFF2-40B4-BE49-F238E27FC236}">
                <a16:creationId xmlns:a16="http://schemas.microsoft.com/office/drawing/2014/main" id="{79864AC1-6BCF-5123-E35F-03F0019F0A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3" y="2082800"/>
            <a:ext cx="3975100" cy="3975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C1956E-6D4A-5B05-5C31-305EDD667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541" y="2082800"/>
            <a:ext cx="3975100" cy="3975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8CF607-5B46-B52B-0F9E-C4F8050053CF}"/>
              </a:ext>
            </a:extLst>
          </p:cNvPr>
          <p:cNvSpPr txBox="1"/>
          <p:nvPr/>
        </p:nvSpPr>
        <p:spPr>
          <a:xfrm>
            <a:off x="851433" y="430768"/>
            <a:ext cx="187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Racah=True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4663375-7BA3-4BFE-3805-800FCC24C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BE31E38-181C-D0BF-9A06-612E21919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07D9883-878B-AD77-B0F7-C20A9E249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7222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of different numbers&#10;&#10;AI-generated content may be incorrect.">
            <a:extLst>
              <a:ext uri="{FF2B5EF4-FFF2-40B4-BE49-F238E27FC236}">
                <a16:creationId xmlns:a16="http://schemas.microsoft.com/office/drawing/2014/main" id="{581B7568-347C-507F-B875-F304F4A70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70" y="3291387"/>
            <a:ext cx="5658579" cy="32713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931C990-4F6E-6688-A21A-4F0345580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09" y="1184822"/>
            <a:ext cx="10515600" cy="1325563"/>
          </a:xfrm>
        </p:spPr>
        <p:txBody>
          <a:bodyPr/>
          <a:lstStyle/>
          <a:p>
            <a:r>
              <a:rPr lang="en-GB" dirty="0"/>
              <a:t>Free A/B ratios</a:t>
            </a:r>
          </a:p>
        </p:txBody>
      </p:sp>
      <p:pic>
        <p:nvPicPr>
          <p:cNvPr id="18" name="Picture 17" descr="A graph of a nuclear moment&#10;&#10;AI-generated content may be incorrect.">
            <a:extLst>
              <a:ext uri="{FF2B5EF4-FFF2-40B4-BE49-F238E27FC236}">
                <a16:creationId xmlns:a16="http://schemas.microsoft.com/office/drawing/2014/main" id="{3D0BD430-F316-3D60-300E-056872974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5291" y="695739"/>
            <a:ext cx="6044239" cy="6044239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46946B80-B80E-FA60-F083-4F75AED4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3041FB6F-D2EB-F8AD-E037-E4599013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F9F1D41B-D987-CF26-0B7F-B55D6D987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281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F545CFF5-35BB-4663-11AB-419C609BB928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9944FE9-5F8F-8D27-37EC-5F489B4CC3A0}"/>
              </a:ext>
            </a:extLst>
          </p:cNvPr>
          <p:cNvGrpSpPr/>
          <p:nvPr/>
        </p:nvGrpSpPr>
        <p:grpSpPr>
          <a:xfrm>
            <a:off x="-377687" y="2181087"/>
            <a:ext cx="9402418" cy="4651513"/>
            <a:chOff x="-1" y="1401417"/>
            <a:chExt cx="10675379" cy="5456583"/>
          </a:xfrm>
        </p:grpSpPr>
        <p:pic>
          <p:nvPicPr>
            <p:cNvPr id="10" name="Picture 9" descr="A screenshot of a graph&#10;&#10;AI-generated content may be incorrect.">
              <a:extLst>
                <a:ext uri="{FF2B5EF4-FFF2-40B4-BE49-F238E27FC236}">
                  <a16:creationId xmlns:a16="http://schemas.microsoft.com/office/drawing/2014/main" id="{E93CA303-146B-1E10-295E-31CF08620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1401417"/>
              <a:ext cx="10675379" cy="545658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7F3C4B3-FC64-C34D-9F40-712A84427AE8}"/>
                </a:ext>
              </a:extLst>
            </p:cNvPr>
            <p:cNvSpPr/>
            <p:nvPr/>
          </p:nvSpPr>
          <p:spPr>
            <a:xfrm>
              <a:off x="2293620" y="2830284"/>
              <a:ext cx="7029284" cy="598715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46A6A8-018E-4C1A-2374-546E59EC7431}"/>
                </a:ext>
              </a:extLst>
            </p:cNvPr>
            <p:cNvSpPr/>
            <p:nvPr/>
          </p:nvSpPr>
          <p:spPr>
            <a:xfrm>
              <a:off x="1063487" y="2790060"/>
              <a:ext cx="655983" cy="598715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BA2158E-79F9-2FC6-E3B3-A126139C884A}"/>
              </a:ext>
            </a:extLst>
          </p:cNvPr>
          <p:cNvSpPr/>
          <p:nvPr/>
        </p:nvSpPr>
        <p:spPr>
          <a:xfrm>
            <a:off x="6174928" y="5540358"/>
            <a:ext cx="577762" cy="510380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9FE1EA-85D6-4F44-CDC1-CA4C87771FD9}"/>
              </a:ext>
            </a:extLst>
          </p:cNvPr>
          <p:cNvSpPr txBox="1"/>
          <p:nvPr/>
        </p:nvSpPr>
        <p:spPr>
          <a:xfrm>
            <a:off x="2344319" y="5237192"/>
            <a:ext cx="326997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Disappearance of shell closure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5F2680-C264-59A5-C658-DA49CF164108}"/>
              </a:ext>
            </a:extLst>
          </p:cNvPr>
          <p:cNvCxnSpPr>
            <a:cxnSpLocks/>
            <a:stCxn id="13" idx="3"/>
            <a:endCxn id="12" idx="1"/>
          </p:cNvCxnSpPr>
          <p:nvPr/>
        </p:nvCxnSpPr>
        <p:spPr>
          <a:xfrm>
            <a:off x="5614292" y="5421858"/>
            <a:ext cx="560636" cy="37369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2A35103-AB2F-9ED1-1E09-9FF1034BF8C2}"/>
              </a:ext>
            </a:extLst>
          </p:cNvPr>
          <p:cNvSpPr/>
          <p:nvPr/>
        </p:nvSpPr>
        <p:spPr>
          <a:xfrm>
            <a:off x="6174928" y="2295841"/>
            <a:ext cx="577762" cy="510380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9B177D-1D29-3043-7911-F38A487F65DE}"/>
              </a:ext>
            </a:extLst>
          </p:cNvPr>
          <p:cNvSpPr txBox="1"/>
          <p:nvPr/>
        </p:nvSpPr>
        <p:spPr>
          <a:xfrm>
            <a:off x="3307126" y="2497442"/>
            <a:ext cx="230716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Strong shell closure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4AB20D6-827D-E918-AAD3-B5C940E0B161}"/>
              </a:ext>
            </a:extLst>
          </p:cNvPr>
          <p:cNvCxnSpPr>
            <a:cxnSpLocks/>
            <a:stCxn id="18" idx="3"/>
            <a:endCxn id="17" idx="1"/>
          </p:cNvCxnSpPr>
          <p:nvPr/>
        </p:nvCxnSpPr>
        <p:spPr>
          <a:xfrm flipV="1">
            <a:off x="5614292" y="2551031"/>
            <a:ext cx="560636" cy="131077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5D16FC5-AB54-1F90-6B63-9B905AE9E122}"/>
              </a:ext>
            </a:extLst>
          </p:cNvPr>
          <p:cNvCxnSpPr/>
          <p:nvPr/>
        </p:nvCxnSpPr>
        <p:spPr>
          <a:xfrm>
            <a:off x="6701890" y="2984500"/>
            <a:ext cx="0" cy="2269067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C2FA3A1-0A6E-0718-47DB-3F3C3051032D}"/>
              </a:ext>
            </a:extLst>
          </p:cNvPr>
          <p:cNvSpPr txBox="1"/>
          <p:nvPr/>
        </p:nvSpPr>
        <p:spPr>
          <a:xfrm>
            <a:off x="6360497" y="4642929"/>
            <a:ext cx="3528571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Increasing deformation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9F94C562-4973-B6F6-9A52-6DEE8BD62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188" y="81608"/>
            <a:ext cx="10515600" cy="460664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Onset of deformation</a:t>
            </a:r>
          </a:p>
        </p:txBody>
      </p:sp>
      <p:pic>
        <p:nvPicPr>
          <p:cNvPr id="25" name="Picture 2" descr="TAB_col_white_background.eps">
            <a:extLst>
              <a:ext uri="{FF2B5EF4-FFF2-40B4-BE49-F238E27FC236}">
                <a16:creationId xmlns:a16="http://schemas.microsoft.com/office/drawing/2014/main" id="{943AFECF-451B-F3A0-4144-1D3D5F8620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0B5290A-5373-CF82-C073-B0C7628C8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402DACD-1F72-41DE-4AEE-4E88A626BD99}"/>
              </a:ext>
            </a:extLst>
          </p:cNvPr>
          <p:cNvSpPr txBox="1"/>
          <p:nvPr/>
        </p:nvSpPr>
        <p:spPr>
          <a:xfrm>
            <a:off x="417568" y="713950"/>
            <a:ext cx="84762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= 28 shell closure responsible for doubly-magic Ca-48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Deformed ground state and excited spherical state in S-44 demonstrate breakdown of this shell closure, to complete disappearance in Si-42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in ground-state nuclear properties along </a:t>
            </a:r>
            <a:r>
              <a:rPr lang="en-GB" sz="16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6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isotope chain will reveal how collective behaviour evolves with decreasing protons in the d</a:t>
            </a:r>
            <a:r>
              <a:rPr lang="en-GB" sz="1600" baseline="-250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3/2</a:t>
            </a:r>
            <a:r>
              <a:rPr lang="en-GB" sz="16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orbital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2F4D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123A433-C5D1-DAF6-4C43-08FED29E0303}"/>
              </a:ext>
            </a:extLst>
          </p:cNvPr>
          <p:cNvSpPr txBox="1"/>
          <p:nvPr/>
        </p:nvSpPr>
        <p:spPr>
          <a:xfrm>
            <a:off x="9444901" y="3979666"/>
            <a:ext cx="26234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Gade et al., Phys. Rev. Lett. 102, 182502 (2009).</a:t>
            </a:r>
            <a:b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Meisel et al. Phys. Rev. Lett., 114, 022501, (2015).</a:t>
            </a:r>
          </a:p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GB" sz="14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Mougeot</a:t>
            </a: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C 102, 014301 (2020).</a:t>
            </a:r>
          </a:p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Mengoni et al., Phys. Rev. C 82, 024308 (2010).</a:t>
            </a:r>
          </a:p>
        </p:txBody>
      </p:sp>
      <p:sp>
        <p:nvSpPr>
          <p:cNvPr id="43" name="Date Placeholder 42">
            <a:extLst>
              <a:ext uri="{FF2B5EF4-FFF2-40B4-BE49-F238E27FC236}">
                <a16:creationId xmlns:a16="http://schemas.microsoft.com/office/drawing/2014/main" id="{63A75C3D-2EE9-21CD-C0F3-F4A5A24D6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859BDA78-C6A0-61D4-E111-A6757EA15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8E9F5472-F5B2-5AD0-6D59-802BDC84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4812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different numbers&#10;&#10;AI-generated content may be incorrect.">
            <a:extLst>
              <a:ext uri="{FF2B5EF4-FFF2-40B4-BE49-F238E27FC236}">
                <a16:creationId xmlns:a16="http://schemas.microsoft.com/office/drawing/2014/main" id="{5A492932-EEC6-C8F0-7A0F-F79C594CA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33" y="560646"/>
            <a:ext cx="5930204" cy="34283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A graph of a nuclear moment&#10;&#10;AI-generated content may be incorrect.">
            <a:extLst>
              <a:ext uri="{FF2B5EF4-FFF2-40B4-BE49-F238E27FC236}">
                <a16:creationId xmlns:a16="http://schemas.microsoft.com/office/drawing/2014/main" id="{B609DF32-E4D4-0E63-7229-02DED4A94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368" y="165701"/>
            <a:ext cx="5714699" cy="57146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A75B8E2-D70F-837E-0EF9-942322763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568" y="4200525"/>
            <a:ext cx="10515600" cy="1325563"/>
          </a:xfrm>
        </p:spPr>
        <p:txBody>
          <a:bodyPr/>
          <a:lstStyle/>
          <a:p>
            <a:r>
              <a:rPr lang="en-GB" dirty="0"/>
              <a:t>Fixed A/B ratios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59BE29B-84A4-7B3A-6416-9ED6EE48E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EC262F3-4F0D-0088-FF39-58B3F016F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0422765-3546-B8C6-2E62-3F9BE2966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0132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graph with green and yellow lines and dots&#10;&#10;AI-generated content may be incorrect.">
            <a:extLst>
              <a:ext uri="{FF2B5EF4-FFF2-40B4-BE49-F238E27FC236}">
                <a16:creationId xmlns:a16="http://schemas.microsoft.com/office/drawing/2014/main" id="{6140C840-34D7-FB95-622A-59343576FA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12901"/>
            <a:ext cx="4036290" cy="4825999"/>
          </a:xfrm>
          <a:prstGeom prst="rect">
            <a:avLst/>
          </a:prstGeom>
        </p:spPr>
      </p:pic>
      <p:pic>
        <p:nvPicPr>
          <p:cNvPr id="5" name="Picture 4" descr="A graph with green and yellow lines and dots&#10;&#10;AI-generated content may be incorrect.">
            <a:extLst>
              <a:ext uri="{FF2B5EF4-FFF2-40B4-BE49-F238E27FC236}">
                <a16:creationId xmlns:a16="http://schemas.microsoft.com/office/drawing/2014/main" id="{D18EF850-FA3A-C0B5-4CA1-B262E3B53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106" y="1612901"/>
            <a:ext cx="4036290" cy="4825998"/>
          </a:xfrm>
          <a:prstGeom prst="rect">
            <a:avLst/>
          </a:prstGeom>
        </p:spPr>
      </p:pic>
      <p:pic>
        <p:nvPicPr>
          <p:cNvPr id="7" name="Picture 6" descr="A graph with green and yellow lines and dots&#10;&#10;AI-generated content may be incorrect.">
            <a:extLst>
              <a:ext uri="{FF2B5EF4-FFF2-40B4-BE49-F238E27FC236}">
                <a16:creationId xmlns:a16="http://schemas.microsoft.com/office/drawing/2014/main" id="{9A993F3A-F91F-4EA5-B691-8F89F320F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5710" y="1612900"/>
            <a:ext cx="4036290" cy="482599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D403411-7BB2-BECC-F835-A127F8818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451" y="4651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Free A,B ratios   |   Fixed ratios (mine)   |   Fixed ratios (Lit)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F28A07-DC5B-7CF8-D8B7-0DC5B3483765}"/>
              </a:ext>
            </a:extLst>
          </p:cNvPr>
          <p:cNvSpPr txBox="1"/>
          <p:nvPr/>
        </p:nvSpPr>
        <p:spPr>
          <a:xfrm>
            <a:off x="871451" y="234434"/>
            <a:ext cx="187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Racah=True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E030B46-7E9E-2A04-FE69-2BF0A042E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1D40BF3-B589-36EA-B795-5464080E5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02680E5-0602-5AD6-C513-D300D3BA9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320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8EF70-05A4-0963-C0C2-D36499F80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7337"/>
            <a:ext cx="10515600" cy="70708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800" dirty="0"/>
              <a:t>AB ratios (mine)</a:t>
            </a:r>
            <a:br>
              <a:rPr lang="en-GB" sz="2800" dirty="0"/>
            </a:br>
            <a:r>
              <a:rPr lang="en-GB" sz="2800" dirty="0"/>
              <a:t>Racah = True // Racah = False</a:t>
            </a:r>
          </a:p>
        </p:txBody>
      </p:sp>
      <p:pic>
        <p:nvPicPr>
          <p:cNvPr id="5" name="Picture 4" descr="A graph of a nuclear moment&#10;&#10;AI-generated content may be incorrect.">
            <a:extLst>
              <a:ext uri="{FF2B5EF4-FFF2-40B4-BE49-F238E27FC236}">
                <a16:creationId xmlns:a16="http://schemas.microsoft.com/office/drawing/2014/main" id="{C54F428A-296E-0BD5-AF16-F6C83FB07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501" y="1130951"/>
            <a:ext cx="5588287" cy="5588287"/>
          </a:xfrm>
          <a:prstGeom prst="rect">
            <a:avLst/>
          </a:prstGeom>
        </p:spPr>
      </p:pic>
      <p:pic>
        <p:nvPicPr>
          <p:cNvPr id="6" name="Content Placeholder 5" descr="A graph of a nuclear moment&#10;&#10;AI-generated content may be incorrect.">
            <a:extLst>
              <a:ext uri="{FF2B5EF4-FFF2-40B4-BE49-F238E27FC236}">
                <a16:creationId xmlns:a16="http://schemas.microsoft.com/office/drawing/2014/main" id="{E255391E-C23A-67D1-969A-A5F060D8DC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8638" y="1320800"/>
            <a:ext cx="5249863" cy="52498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6EDF70-5F6E-349C-2718-F0DE5DE92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8123B6-8507-9793-DC47-CC02695AE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44E2D-8549-C20A-C60A-EF7490313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290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4C9D180-C1E0-917D-60F2-CFE4615C68EE}"/>
              </a:ext>
            </a:extLst>
          </p:cNvPr>
          <p:cNvSpPr/>
          <p:nvPr/>
        </p:nvSpPr>
        <p:spPr>
          <a:xfrm>
            <a:off x="6144127" y="3380874"/>
            <a:ext cx="5983705" cy="3429000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341CA5-FE45-6558-8146-BD9A87DA04FD}"/>
              </a:ext>
            </a:extLst>
          </p:cNvPr>
          <p:cNvSpPr/>
          <p:nvPr/>
        </p:nvSpPr>
        <p:spPr>
          <a:xfrm>
            <a:off x="48127" y="3380874"/>
            <a:ext cx="5983705" cy="3429000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24ACBB-D0C0-9E92-C529-7EE6E3E54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448" y="-48126"/>
            <a:ext cx="10515600" cy="1325563"/>
          </a:xfrm>
        </p:spPr>
        <p:txBody>
          <a:bodyPr/>
          <a:lstStyle/>
          <a:p>
            <a:r>
              <a:rPr lang="en-GB" dirty="0"/>
              <a:t>Problems with this fitting procedure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B28EC3-E084-666B-A2EA-2FEC31227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09" y="3709569"/>
            <a:ext cx="2819231" cy="28192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F30B38-E3BC-B6B8-A6BA-0BF548858910}"/>
              </a:ext>
            </a:extLst>
          </p:cNvPr>
          <p:cNvSpPr txBox="1"/>
          <p:nvPr/>
        </p:nvSpPr>
        <p:spPr>
          <a:xfrm>
            <a:off x="367449" y="1277437"/>
            <a:ext cx="80780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Parameters need perturbation before re-fitting to successfully estimate errors.</a:t>
            </a:r>
          </a:p>
          <a:p>
            <a:pPr marL="285750" indent="-285750">
              <a:buFontTx/>
              <a:buChar char="-"/>
            </a:pPr>
            <a:r>
              <a:rPr lang="en-GB" dirty="0"/>
              <a:t>Poor at locating mean Voigt frequency if closely overlapping with main HFS</a:t>
            </a:r>
          </a:p>
          <a:p>
            <a:pPr marL="285750" indent="-285750">
              <a:buFontTx/>
              <a:buChar char="-"/>
            </a:pPr>
            <a:r>
              <a:rPr lang="en-GB" dirty="0"/>
              <a:t>Artificial reduction in HFS linewidth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A = 5.2e+05 s-1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Linewidth ~ 4 MHz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12A0E7-6763-51A7-3C1F-1E6548667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440" y="3709566"/>
            <a:ext cx="2819231" cy="28192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D716FA-97F0-5AF5-A1A6-03D3C2098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2372" y="3709567"/>
            <a:ext cx="2819231" cy="28192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3CDDEAE-8B46-747B-8739-FB38C0A6D6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1603" y="3709567"/>
            <a:ext cx="2819231" cy="281923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C52A02-58C7-6039-D790-A09E86FD9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B7F45E-87B3-59A0-4DE5-52F7261DC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8B205-D8B2-5293-C931-06B1BC8B0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0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E827B6F-DE7A-8837-D5E1-84949DC5DE65}"/>
              </a:ext>
            </a:extLst>
          </p:cNvPr>
          <p:cNvGrpSpPr/>
          <p:nvPr/>
        </p:nvGrpSpPr>
        <p:grpSpPr>
          <a:xfrm>
            <a:off x="-76207" y="808008"/>
            <a:ext cx="7090422" cy="3725028"/>
            <a:chOff x="-1" y="1401417"/>
            <a:chExt cx="10675379" cy="5456583"/>
          </a:xfrm>
        </p:grpSpPr>
        <p:pic>
          <p:nvPicPr>
            <p:cNvPr id="12" name="Picture 11" descr="A screenshot of a graph&#10;&#10;AI-generated content may be incorrect.">
              <a:extLst>
                <a:ext uri="{FF2B5EF4-FFF2-40B4-BE49-F238E27FC236}">
                  <a16:creationId xmlns:a16="http://schemas.microsoft.com/office/drawing/2014/main" id="{005F9D8F-D0FF-1062-60C6-0A55A7189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1401417"/>
              <a:ext cx="10675379" cy="5456583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7EA6CFB-63C6-8497-9BBB-0A4A4B093921}"/>
                </a:ext>
              </a:extLst>
            </p:cNvPr>
            <p:cNvSpPr/>
            <p:nvPr/>
          </p:nvSpPr>
          <p:spPr>
            <a:xfrm>
              <a:off x="2293620" y="2830284"/>
              <a:ext cx="7029284" cy="598715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443EB51-09A6-07AA-A7B9-F81392BB7EE9}"/>
                </a:ext>
              </a:extLst>
            </p:cNvPr>
            <p:cNvSpPr/>
            <p:nvPr/>
          </p:nvSpPr>
          <p:spPr>
            <a:xfrm>
              <a:off x="1063487" y="2790060"/>
              <a:ext cx="655983" cy="598715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 descr="A graph of numbers and lines&#10;&#10;Description automatically generated">
            <a:extLst>
              <a:ext uri="{FF2B5EF4-FFF2-40B4-BE49-F238E27FC236}">
                <a16:creationId xmlns:a16="http://schemas.microsoft.com/office/drawing/2014/main" id="{93CE5567-1B80-4B38-26DF-AA641492F0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236" y="3816254"/>
            <a:ext cx="3636132" cy="294938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856B121-5B89-F18F-F991-23835E6EF185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CD52AB-A0C1-ED8B-90EC-D538522041B5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 for shell closure in </a:t>
            </a:r>
            <a:r>
              <a:rPr lang="en-GB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endParaRPr lang="en-GB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TAB_col_white_background.eps">
            <a:extLst>
              <a:ext uri="{FF2B5EF4-FFF2-40B4-BE49-F238E27FC236}">
                <a16:creationId xmlns:a16="http://schemas.microsoft.com/office/drawing/2014/main" id="{8AE9FFBE-E0D5-1F1B-0EA3-982B78DFE5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9575DFFE-1F94-136D-FC14-A78F48831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610DBF-D94B-2AB9-F76B-CEC0B59162B2}"/>
              </a:ext>
            </a:extLst>
          </p:cNvPr>
          <p:cNvSpPr txBox="1"/>
          <p:nvPr/>
        </p:nvSpPr>
        <p:spPr>
          <a:xfrm>
            <a:off x="7501846" y="1019470"/>
            <a:ext cx="44943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lying E(2+) excitation energy at N=28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2F4D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measurements and S</a:t>
            </a:r>
            <a:r>
              <a:rPr lang="en-GB" baseline="-250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</a:t>
            </a: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values indicate strong shell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2F4D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Lifetime measurements suggest erosion of shell gap beneath </a:t>
            </a:r>
            <a:r>
              <a:rPr lang="en-GB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endParaRPr lang="en-GB" dirty="0">
              <a:solidFill>
                <a:srgbClr val="2F4D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2F4D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3125A4-68FC-175A-B544-7A4C16A54037}"/>
              </a:ext>
            </a:extLst>
          </p:cNvPr>
          <p:cNvSpPr/>
          <p:nvPr/>
        </p:nvSpPr>
        <p:spPr>
          <a:xfrm>
            <a:off x="103517" y="3816254"/>
            <a:ext cx="3907766" cy="290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99C6CF-2C32-078E-9435-0064722E0E7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43" y="3816254"/>
            <a:ext cx="3873230" cy="28783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4867C2F-7491-0F00-ED65-CA5E8F576207}"/>
              </a:ext>
            </a:extLst>
          </p:cNvPr>
          <p:cNvSpPr txBox="1"/>
          <p:nvPr/>
        </p:nvSpPr>
        <p:spPr>
          <a:xfrm>
            <a:off x="7794368" y="4940287"/>
            <a:ext cx="44943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Gade et al., Phys. Rev. Lett. 102, 182502 (2009).</a:t>
            </a:r>
            <a:b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Meisel et al. Phys. Rev. Lett., 114, 022501, (2015).</a:t>
            </a:r>
          </a:p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GB" sz="14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Mougeot</a:t>
            </a: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C 102, 014301 (2020).</a:t>
            </a:r>
          </a:p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Mengoni et al., Phys. Rev. C 82, 024308 (2010).</a:t>
            </a:r>
          </a:p>
        </p:txBody>
      </p:sp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A9144CF0-1847-6A8E-BC48-E8FCD117618E}"/>
              </a:ext>
            </a:extLst>
          </p:cNvPr>
          <p:cNvSpPr/>
          <p:nvPr/>
        </p:nvSpPr>
        <p:spPr>
          <a:xfrm>
            <a:off x="4471335" y="1931753"/>
            <a:ext cx="364067" cy="338666"/>
          </a:xfrm>
          <a:prstGeom prst="star5">
            <a:avLst/>
          </a:prstGeom>
          <a:solidFill>
            <a:srgbClr val="FF7C8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83758A62-6422-35FF-B743-201F1AF66E16}"/>
              </a:ext>
            </a:extLst>
          </p:cNvPr>
          <p:cNvSpPr/>
          <p:nvPr/>
        </p:nvSpPr>
        <p:spPr>
          <a:xfrm>
            <a:off x="5284134" y="1914818"/>
            <a:ext cx="364067" cy="338666"/>
          </a:xfrm>
          <a:prstGeom prst="star5">
            <a:avLst/>
          </a:prstGeom>
          <a:solidFill>
            <a:srgbClr val="FF7C8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E4B486A1-08D9-63F4-4A8A-B000CC44EE5E}"/>
              </a:ext>
            </a:extLst>
          </p:cNvPr>
          <p:cNvSpPr/>
          <p:nvPr/>
        </p:nvSpPr>
        <p:spPr>
          <a:xfrm>
            <a:off x="5733279" y="1916868"/>
            <a:ext cx="364067" cy="338666"/>
          </a:xfrm>
          <a:prstGeom prst="star5">
            <a:avLst/>
          </a:prstGeom>
          <a:solidFill>
            <a:srgbClr val="FF7C8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8EFFEC55-1396-3B87-93BA-81679416B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3C9139F8-030C-9E9E-49EC-D9535028B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6E92240-4030-D7BA-6223-EC9F2C47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50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69CF5C-8282-D602-983B-B6899418DE1D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F17E076-9077-495F-9B8D-2C1EDD96B1EF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Spins and Nuclear moments in odd-N </a:t>
            </a:r>
            <a:r>
              <a:rPr lang="en-GB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nuclei</a:t>
            </a:r>
          </a:p>
        </p:txBody>
      </p:sp>
      <p:pic>
        <p:nvPicPr>
          <p:cNvPr id="4" name="Picture 2" descr="TAB_col_white_background.eps">
            <a:extLst>
              <a:ext uri="{FF2B5EF4-FFF2-40B4-BE49-F238E27FC236}">
                <a16:creationId xmlns:a16="http://schemas.microsoft.com/office/drawing/2014/main" id="{F631E9C7-582A-36B1-EEE3-7D0072445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E83DFAE-5EC5-08BC-033B-B18508AC8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diagram of a number of objects&#10;&#10;Description automatically generated">
            <a:extLst>
              <a:ext uri="{FF2B5EF4-FFF2-40B4-BE49-F238E27FC236}">
                <a16:creationId xmlns:a16="http://schemas.microsoft.com/office/drawing/2014/main" id="{F7481D4D-519F-7263-266B-70857B051F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725" y="4355897"/>
            <a:ext cx="3417676" cy="2282254"/>
          </a:xfrm>
          <a:prstGeom prst="rect">
            <a:avLst/>
          </a:prstGeom>
        </p:spPr>
      </p:pic>
      <p:pic>
        <p:nvPicPr>
          <p:cNvPr id="10" name="Content Placeholder 4" descr="A diagram of a number of objects&#10;&#10;Description automatically generated">
            <a:extLst>
              <a:ext uri="{FF2B5EF4-FFF2-40B4-BE49-F238E27FC236}">
                <a16:creationId xmlns:a16="http://schemas.microsoft.com/office/drawing/2014/main" id="{1951A2E7-8594-424E-B42C-39ECE86A51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9376" y="4088436"/>
            <a:ext cx="3778293" cy="2628378"/>
          </a:xfrm>
          <a:prstGeom prst="rect">
            <a:avLst/>
          </a:prstGeom>
        </p:spPr>
      </p:pic>
      <p:pic>
        <p:nvPicPr>
          <p:cNvPr id="11" name="Content Placeholder 4" descr="A diagram of a number of objects&#10;&#10;Description automatically generated">
            <a:extLst>
              <a:ext uri="{FF2B5EF4-FFF2-40B4-BE49-F238E27FC236}">
                <a16:creationId xmlns:a16="http://schemas.microsoft.com/office/drawing/2014/main" id="{48D30DFB-4325-37EA-ECE3-A8FA2E2B4C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129" t="13055" r="10770" b="75382"/>
          <a:stretch/>
        </p:blipFill>
        <p:spPr>
          <a:xfrm>
            <a:off x="4466249" y="5532857"/>
            <a:ext cx="641740" cy="426569"/>
          </a:xfrm>
          <a:prstGeom prst="rect">
            <a:avLst/>
          </a:prstGeom>
        </p:spPr>
      </p:pic>
      <p:pic>
        <p:nvPicPr>
          <p:cNvPr id="13" name="Picture 12" descr="A graph of a number of electrons&#10;&#10;AI-generated content may be incorrect.">
            <a:extLst>
              <a:ext uri="{FF2B5EF4-FFF2-40B4-BE49-F238E27FC236}">
                <a16:creationId xmlns:a16="http://schemas.microsoft.com/office/drawing/2014/main" id="{D44D835B-A2E5-2CC8-76C4-E5BFB055B2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570" y="791178"/>
            <a:ext cx="4833419" cy="32783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928519-7B76-FD91-89C4-42601BC5F2C7}"/>
              </a:ext>
            </a:extLst>
          </p:cNvPr>
          <p:cNvSpPr txBox="1"/>
          <p:nvPr/>
        </p:nvSpPr>
        <p:spPr>
          <a:xfrm>
            <a:off x="7533862" y="4710127"/>
            <a:ext cx="47575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Blaum et al., </a:t>
            </a:r>
            <a:r>
              <a:rPr lang="en-GB" sz="14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A 799, 30–45 (2008).</a:t>
            </a:r>
          </a:p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Klein et al., </a:t>
            </a:r>
            <a:r>
              <a:rPr lang="en-GB" sz="14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A 607.1 1-22. (1996).</a:t>
            </a:r>
          </a:p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Sommer et al., Phys. Rev. Lett., 129, 132501. (2022).</a:t>
            </a:r>
          </a:p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 . Koszorús et al., Nature Physics 17.4 439-443. (2021)</a:t>
            </a:r>
          </a:p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R.A. Radhi et al., Phys. Rev. C 97, 064312. (2018).</a:t>
            </a:r>
          </a:p>
          <a:p>
            <a:endParaRPr lang="en-GB" sz="1400" dirty="0">
              <a:solidFill>
                <a:srgbClr val="2F4D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DCEC0B-C957-6D46-7872-16D34930BA69}"/>
              </a:ext>
            </a:extLst>
          </p:cNvPr>
          <p:cNvSpPr txBox="1"/>
          <p:nvPr/>
        </p:nvSpPr>
        <p:spPr>
          <a:xfrm>
            <a:off x="5107989" y="1084056"/>
            <a:ext cx="63329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 severity of kink in changing </a:t>
            </a:r>
            <a:r>
              <a:rPr lang="en-GB" b="1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mean-square charge radii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2F4D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isotopes below N = 28 shell gap experimental </a:t>
            </a:r>
            <a:r>
              <a:rPr lang="en-GB" b="1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g-factors </a:t>
            </a: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b="1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 moments </a:t>
            </a: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closely follow trend of 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beyond the shell closure used to investigate signs of </a:t>
            </a:r>
            <a:r>
              <a:rPr lang="en-GB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collectivity</a:t>
            </a: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2F4D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E27B1A9B-08DD-C95A-B88D-71B518BCC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9929914-74D9-8729-A5A0-3649E6992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5AB5F0B-ED58-576E-8618-C121EBC0A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203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diagram of a laser beam&#10;&#10;AI-generated content may be incorrect.">
            <a:extLst>
              <a:ext uri="{FF2B5EF4-FFF2-40B4-BE49-F238E27FC236}">
                <a16:creationId xmlns:a16="http://schemas.microsoft.com/office/drawing/2014/main" id="{ADA1D62C-5816-2FFD-FB27-31F19FF6F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37" y="2596552"/>
            <a:ext cx="9495646" cy="40015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31A9D1D-C68B-9FBD-5998-6BE3544A609F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FEA1ED-073B-615A-7863-45D36FBA3EF3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Colinear Resonance Ionisation Spectroscopy</a:t>
            </a:r>
          </a:p>
        </p:txBody>
      </p:sp>
      <p:pic>
        <p:nvPicPr>
          <p:cNvPr id="9" name="Picture 2" descr="TAB_col_white_background.eps">
            <a:extLst>
              <a:ext uri="{FF2B5EF4-FFF2-40B4-BE49-F238E27FC236}">
                <a16:creationId xmlns:a16="http://schemas.microsoft.com/office/drawing/2014/main" id="{704530FA-94FE-DC87-49B9-4B8A0415E5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CF579E06-12E4-C401-B3EB-6EC582AE3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4EC6706A-64E9-7123-2F02-789929D80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338" y="1007557"/>
            <a:ext cx="8347040" cy="2373452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Uranium carbide target (UC</a:t>
            </a:r>
            <a:r>
              <a:rPr lang="en-GB" sz="1800" baseline="-250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sz="18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cold plasma ion source reducing contamination</a:t>
            </a:r>
          </a:p>
          <a:p>
            <a:r>
              <a:rPr lang="en-GB" sz="18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3-step scheme enhance selectivity and reduce background</a:t>
            </a:r>
          </a:p>
          <a:p>
            <a:r>
              <a:rPr lang="en-GB" sz="18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4s[3/2]</a:t>
            </a:r>
            <a:r>
              <a:rPr lang="en-GB" sz="1800" baseline="-250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8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-&gt; 4p[3/2]</a:t>
            </a:r>
            <a:r>
              <a:rPr lang="en-GB" sz="1800" baseline="-250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8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transition previously used by COLLAPS in 2008 </a:t>
            </a:r>
          </a:p>
          <a:p>
            <a:r>
              <a:rPr lang="en-GB" sz="18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Fundamental wavelengths used, high power available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151B053-D1DE-F66C-D613-58D61903AE64}"/>
              </a:ext>
            </a:extLst>
          </p:cNvPr>
          <p:cNvGrpSpPr/>
          <p:nvPr/>
        </p:nvGrpSpPr>
        <p:grpSpPr>
          <a:xfrm>
            <a:off x="9316528" y="687946"/>
            <a:ext cx="2602822" cy="3694273"/>
            <a:chOff x="5639657" y="542272"/>
            <a:chExt cx="3453543" cy="4603750"/>
          </a:xfrm>
        </p:grpSpPr>
        <p:pic>
          <p:nvPicPr>
            <p:cNvPr id="15" name="Picture 14" descr="A diagram of a number of lines&#10;&#10;AI-generated content may be incorrect.">
              <a:extLst>
                <a:ext uri="{FF2B5EF4-FFF2-40B4-BE49-F238E27FC236}">
                  <a16:creationId xmlns:a16="http://schemas.microsoft.com/office/drawing/2014/main" id="{DB7E19D2-B75F-EE5D-AA7C-FAF18251B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4539"/>
            <a:stretch>
              <a:fillRect/>
            </a:stretch>
          </p:blipFill>
          <p:spPr>
            <a:xfrm>
              <a:off x="5639657" y="542272"/>
              <a:ext cx="3453543" cy="4603750"/>
            </a:xfrm>
            <a:prstGeom prst="rect">
              <a:avLst/>
            </a:prstGeom>
            <a:ln w="38100">
              <a:solidFill>
                <a:srgbClr val="2F4D5D"/>
              </a:solidFill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D07B831-D0CC-414C-8ED4-5C7BE5ACFCBE}"/>
                </a:ext>
              </a:extLst>
            </p:cNvPr>
            <p:cNvSpPr txBox="1"/>
            <p:nvPr/>
          </p:nvSpPr>
          <p:spPr>
            <a:xfrm>
              <a:off x="6620341" y="2920749"/>
              <a:ext cx="1905000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PDL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4BD881D-9637-C155-16AE-8FF4095C3DAA}"/>
                </a:ext>
              </a:extLst>
            </p:cNvPr>
            <p:cNvSpPr txBox="1"/>
            <p:nvPr/>
          </p:nvSpPr>
          <p:spPr>
            <a:xfrm>
              <a:off x="6620341" y="3805847"/>
              <a:ext cx="1905000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 err="1"/>
                <a:t>JyvIs</a:t>
              </a:r>
              <a:endParaRPr lang="en-GB" b="1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A59CDC3-3039-7BDC-18D7-758CFA1344E1}"/>
                </a:ext>
              </a:extLst>
            </p:cNvPr>
            <p:cNvSpPr txBox="1"/>
            <p:nvPr/>
          </p:nvSpPr>
          <p:spPr>
            <a:xfrm>
              <a:off x="6620340" y="1523115"/>
              <a:ext cx="1905000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 err="1"/>
                <a:t>InnoLas</a:t>
              </a:r>
              <a:endParaRPr lang="en-GB" b="1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D1DC369-E9EC-FDDD-C357-1D09379C3C80}"/>
              </a:ext>
            </a:extLst>
          </p:cNvPr>
          <p:cNvSpPr txBox="1"/>
          <p:nvPr/>
        </p:nvSpPr>
        <p:spPr>
          <a:xfrm>
            <a:off x="594453" y="5891065"/>
            <a:ext cx="1251601" cy="584775"/>
          </a:xfrm>
          <a:prstGeom prst="rect">
            <a:avLst/>
          </a:prstGeom>
          <a:noFill/>
          <a:ln>
            <a:solidFill>
              <a:srgbClr val="2F4D5D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2F4D5D"/>
                </a:solidFill>
              </a:rPr>
              <a:t>Fig: Angelos Karadimas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A3FBCB-0CC4-1632-578D-40615C31FA52}"/>
              </a:ext>
            </a:extLst>
          </p:cNvPr>
          <p:cNvSpPr txBox="1"/>
          <p:nvPr/>
        </p:nvSpPr>
        <p:spPr>
          <a:xfrm>
            <a:off x="9802883" y="4692241"/>
            <a:ext cx="23891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Blaum et al., </a:t>
            </a:r>
            <a:r>
              <a:rPr lang="en-GB" sz="14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A 799, 30–45 (2008).</a:t>
            </a:r>
          </a:p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Klein, A., et al. </a:t>
            </a:r>
            <a:r>
              <a:rPr lang="en-GB" sz="14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A 607.1 1-22. (1996).</a:t>
            </a: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849E7032-1579-392B-59B1-757299E0D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92FE74D-FB50-2E59-B4F4-9022C35F8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5A87DE3-9522-F5AB-D420-012CFE81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98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5B3AF5-F791-11EB-BECD-205CB66A5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1" y="1359702"/>
            <a:ext cx="9459646" cy="41385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067A18-8EB4-44A8-DA67-CBD8148D9441}"/>
              </a:ext>
            </a:extLst>
          </p:cNvPr>
          <p:cNvSpPr txBox="1"/>
          <p:nvPr/>
        </p:nvSpPr>
        <p:spPr>
          <a:xfrm>
            <a:off x="7399284" y="4706809"/>
            <a:ext cx="199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~142 scans total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082EF0C-E0A6-FC19-B06C-DE34D220B9EE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BE15656-1FF4-70FA-79D3-70EDD0C65D79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Run</a:t>
            </a:r>
          </a:p>
        </p:txBody>
      </p:sp>
      <p:pic>
        <p:nvPicPr>
          <p:cNvPr id="7" name="Picture 2" descr="TAB_col_white_background.eps">
            <a:extLst>
              <a:ext uri="{FF2B5EF4-FFF2-40B4-BE49-F238E27FC236}">
                <a16:creationId xmlns:a16="http://schemas.microsoft.com/office/drawing/2014/main" id="{0233CD1D-7890-2794-7020-1C8D85BD7E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D321E01-0379-4AAA-C589-91F00C8B4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6A5D62A-4706-10AA-0BB6-D6D3CE59F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864318"/>
              </p:ext>
            </p:extLst>
          </p:nvPr>
        </p:nvGraphicFramePr>
        <p:xfrm>
          <a:off x="9616567" y="81608"/>
          <a:ext cx="2375408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544">
                  <a:extLst>
                    <a:ext uri="{9D8B030D-6E8A-4147-A177-3AD203B41FA5}">
                      <a16:colId xmlns:a16="http://schemas.microsoft.com/office/drawing/2014/main" val="558723929"/>
                    </a:ext>
                  </a:extLst>
                </a:gridCol>
                <a:gridCol w="1197864">
                  <a:extLst>
                    <a:ext uri="{9D8B030D-6E8A-4147-A177-3AD203B41FA5}">
                      <a16:colId xmlns:a16="http://schemas.microsoft.com/office/drawing/2014/main" val="278055045"/>
                    </a:ext>
                  </a:extLst>
                </a:gridCol>
              </a:tblGrid>
              <a:tr h="333172">
                <a:tc>
                  <a:txBody>
                    <a:bodyPr/>
                    <a:lstStyle/>
                    <a:p>
                      <a:r>
                        <a:rPr lang="en-GB" dirty="0"/>
                        <a:t>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Scans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457341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496918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84068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908210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354206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998748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59648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925104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792314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170468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65625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628179"/>
                  </a:ext>
                </a:extLst>
              </a:tr>
              <a:tr h="416465"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284467"/>
                  </a:ext>
                </a:extLst>
              </a:tr>
            </a:tbl>
          </a:graphicData>
        </a:graphic>
      </p:graphicFrame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2BB1229-A996-BDBF-DEC1-0CC770730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D5E85E8-E295-A744-4FC8-673F4A895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BC4D4BF-3D2C-C10E-7412-77A00D93F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966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15F7EA6-D2DC-3068-58B3-539B4D5F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1615" y="1058326"/>
            <a:ext cx="4139184" cy="5161975"/>
          </a:xfrm>
        </p:spPr>
        <p:txBody>
          <a:bodyPr>
            <a:norm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Extant problems with reference behaviour</a:t>
            </a:r>
          </a:p>
          <a:p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Iscool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+ diode recording</a:t>
            </a:r>
          </a:p>
          <a:p>
            <a:pPr lvl="1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Diode jump correction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Introducing a parasitic Voigt stabilizes the WM of reference centroid, but uncertainties on individual scans can increase.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Asymmetry in spectra of even isotopes, and fitting this stabilizes centroid</a:t>
            </a:r>
          </a:p>
        </p:txBody>
      </p:sp>
      <p:pic>
        <p:nvPicPr>
          <p:cNvPr id="5" name="Picture 4" descr="A graph with blue and black lines&#10;&#10;AI-generated content may be incorrect.">
            <a:extLst>
              <a:ext uri="{FF2B5EF4-FFF2-40B4-BE49-F238E27FC236}">
                <a16:creationId xmlns:a16="http://schemas.microsoft.com/office/drawing/2014/main" id="{29E13309-A7AB-7C42-3F3B-454ADA939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02" y="1058326"/>
            <a:ext cx="6848437" cy="409827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A690B09-8A2F-5DB2-5827-CE1F6A13EC3D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8F7F1FF-3F32-C2BB-A5CD-3A6A10957417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Behaviour – Ar-38</a:t>
            </a:r>
          </a:p>
        </p:txBody>
      </p:sp>
      <p:pic>
        <p:nvPicPr>
          <p:cNvPr id="9" name="Picture 2" descr="TAB_col_white_background.eps">
            <a:extLst>
              <a:ext uri="{FF2B5EF4-FFF2-40B4-BE49-F238E27FC236}">
                <a16:creationId xmlns:a16="http://schemas.microsoft.com/office/drawing/2014/main" id="{0403D127-C67A-C688-BB94-C5D3EF0A30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43BAE9C9-BED2-0DFF-F45B-832B63104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DBB4B18-00A0-BB56-8276-BFBC8C1DB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2D65DF6-AB44-8DF1-F978-C400E86E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4BE147F-A075-2DD8-AF14-E4B2ED343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445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0B0314E-CCB1-189A-D8F4-62DF81E29900}"/>
              </a:ext>
            </a:extLst>
          </p:cNvPr>
          <p:cNvSpPr/>
          <p:nvPr/>
        </p:nvSpPr>
        <p:spPr>
          <a:xfrm>
            <a:off x="133473" y="818998"/>
            <a:ext cx="2880361" cy="3606378"/>
          </a:xfrm>
          <a:prstGeom prst="rect">
            <a:avLst/>
          </a:prstGeom>
          <a:solidFill>
            <a:srgbClr val="EAE1F3"/>
          </a:solidFill>
          <a:ln>
            <a:solidFill>
              <a:srgbClr val="62239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D263A6-F6D3-ED05-5507-B6B665A60F93}"/>
              </a:ext>
            </a:extLst>
          </p:cNvPr>
          <p:cNvSpPr/>
          <p:nvPr/>
        </p:nvSpPr>
        <p:spPr>
          <a:xfrm>
            <a:off x="3139297" y="818998"/>
            <a:ext cx="2880361" cy="3606378"/>
          </a:xfrm>
          <a:prstGeom prst="rect">
            <a:avLst/>
          </a:prstGeom>
          <a:solidFill>
            <a:srgbClr val="EAE1F3"/>
          </a:solidFill>
          <a:ln>
            <a:solidFill>
              <a:srgbClr val="62239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C216ED-9266-D2A9-922A-6D029079A14B}"/>
              </a:ext>
            </a:extLst>
          </p:cNvPr>
          <p:cNvSpPr/>
          <p:nvPr/>
        </p:nvSpPr>
        <p:spPr>
          <a:xfrm>
            <a:off x="6141689" y="804456"/>
            <a:ext cx="2880361" cy="3606378"/>
          </a:xfrm>
          <a:prstGeom prst="rect">
            <a:avLst/>
          </a:prstGeom>
          <a:solidFill>
            <a:srgbClr val="EAE1F3"/>
          </a:solidFill>
          <a:ln>
            <a:solidFill>
              <a:srgbClr val="62239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069EE5-F5E4-F088-FC77-FF17C488909E}"/>
              </a:ext>
            </a:extLst>
          </p:cNvPr>
          <p:cNvSpPr/>
          <p:nvPr/>
        </p:nvSpPr>
        <p:spPr>
          <a:xfrm>
            <a:off x="9178166" y="804456"/>
            <a:ext cx="2880361" cy="3598125"/>
          </a:xfrm>
          <a:prstGeom prst="rect">
            <a:avLst/>
          </a:prstGeom>
          <a:solidFill>
            <a:srgbClr val="EAE1F3"/>
          </a:solidFill>
          <a:ln>
            <a:solidFill>
              <a:srgbClr val="62239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26484C-0F62-E619-CCC0-0CD6E2903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00" y="894902"/>
            <a:ext cx="2673015" cy="26730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D67B61-60A2-DD6E-C366-15DCF98A2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5467" y="902843"/>
            <a:ext cx="2673223" cy="26732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BCFE6D-C884-9DE5-A100-8646B52FF1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7789" y="894845"/>
            <a:ext cx="2690043" cy="26900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9B212C-60D3-83FE-B50D-4AB55A68E0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3324" y="902843"/>
            <a:ext cx="2690043" cy="26900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D034CF2-E6EF-06E7-6707-D2DB6FAA971B}"/>
              </a:ext>
            </a:extLst>
          </p:cNvPr>
          <p:cNvSpPr txBox="1"/>
          <p:nvPr/>
        </p:nvSpPr>
        <p:spPr>
          <a:xfrm>
            <a:off x="-153337" y="3760495"/>
            <a:ext cx="3376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622390"/>
                </a:solidFill>
              </a:rPr>
              <a:t>Fit with HFS only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A2115A-785E-E933-91D7-80D44BDBCB13}"/>
              </a:ext>
            </a:extLst>
          </p:cNvPr>
          <p:cNvSpPr txBox="1"/>
          <p:nvPr/>
        </p:nvSpPr>
        <p:spPr>
          <a:xfrm>
            <a:off x="3514535" y="3659911"/>
            <a:ext cx="2129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622390"/>
                </a:solidFill>
              </a:rPr>
              <a:t>Fit Voigt function to residuals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631015-C64D-E056-EA42-546759D4A4C7}"/>
              </a:ext>
            </a:extLst>
          </p:cNvPr>
          <p:cNvSpPr txBox="1"/>
          <p:nvPr/>
        </p:nvSpPr>
        <p:spPr>
          <a:xfrm>
            <a:off x="6329307" y="3755407"/>
            <a:ext cx="250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622390"/>
                </a:solidFill>
              </a:rPr>
              <a:t>Create SUM model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62BDEA-343E-EE07-7E1F-293207C97708}"/>
              </a:ext>
            </a:extLst>
          </p:cNvPr>
          <p:cNvSpPr txBox="1"/>
          <p:nvPr/>
        </p:nvSpPr>
        <p:spPr>
          <a:xfrm>
            <a:off x="9365783" y="3691273"/>
            <a:ext cx="2505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622390"/>
                </a:solidFill>
              </a:rPr>
              <a:t>Re-fit both functions at once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CA1065-AC22-D013-5478-C7BDC14A1A17}"/>
              </a:ext>
            </a:extLst>
          </p:cNvPr>
          <p:cNvSpPr txBox="1"/>
          <p:nvPr/>
        </p:nvSpPr>
        <p:spPr>
          <a:xfrm>
            <a:off x="4520243" y="4661649"/>
            <a:ext cx="7082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Fitting parasitic Voigt separately prevents mis-identifying main HFS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perturbation  of both models before re-fitting to avoid local minima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96A910-5C0F-A339-ECE5-EBD2B0BF05B1}"/>
              </a:ext>
            </a:extLst>
          </p:cNvPr>
          <p:cNvSpPr txBox="1"/>
          <p:nvPr/>
        </p:nvSpPr>
        <p:spPr>
          <a:xfrm>
            <a:off x="6628806" y="3268748"/>
            <a:ext cx="250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Create SUM model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9CB9BD-D2D0-C79C-58DC-ED236605F508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22C15C-6618-13F8-F6D8-1FFF1BB72DFB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Parasitic Voigt fitting</a:t>
            </a:r>
          </a:p>
        </p:txBody>
      </p:sp>
      <p:pic>
        <p:nvPicPr>
          <p:cNvPr id="6" name="Picture 2" descr="TAB_col_white_background.eps">
            <a:extLst>
              <a:ext uri="{FF2B5EF4-FFF2-40B4-BE49-F238E27FC236}">
                <a16:creationId xmlns:a16="http://schemas.microsoft.com/office/drawing/2014/main" id="{BB9B5AEE-7B0C-3897-8FFC-DB210A3803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E50DDCDC-DD43-FEA0-8237-C3599D4B2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graph of a diagram&#10;&#10;AI-generated content may be incorrect.">
            <a:extLst>
              <a:ext uri="{FF2B5EF4-FFF2-40B4-BE49-F238E27FC236}">
                <a16:creationId xmlns:a16="http://schemas.microsoft.com/office/drawing/2014/main" id="{62CD32E8-5048-23EF-7141-344D7E95DF2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48955"/>
          <a:stretch>
            <a:fillRect/>
          </a:stretch>
        </p:blipFill>
        <p:spPr>
          <a:xfrm>
            <a:off x="332314" y="4723017"/>
            <a:ext cx="3905975" cy="1993797"/>
          </a:xfrm>
          <a:prstGeom prst="rect">
            <a:avLst/>
          </a:prstGeom>
        </p:spPr>
      </p:pic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0D55B60-88DC-4109-774D-94D37B6D2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55CC27B6-AC14-E6F7-77A1-86DCC5D02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40C879DC-EFF3-426A-4659-04F3AA878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357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6EE96E-5461-8879-DA60-4A2F93821856}"/>
              </a:ext>
            </a:extLst>
          </p:cNvPr>
          <p:cNvSpPr/>
          <p:nvPr/>
        </p:nvSpPr>
        <p:spPr>
          <a:xfrm>
            <a:off x="0" y="-19999"/>
            <a:ext cx="12192000" cy="684999"/>
          </a:xfrm>
          <a:prstGeom prst="rect">
            <a:avLst/>
          </a:prstGeom>
          <a:solidFill>
            <a:srgbClr val="6223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21F9AB5-81E6-26DE-98C3-E2BD2142BD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973960"/>
              </p:ext>
            </p:extLst>
          </p:nvPr>
        </p:nvGraphicFramePr>
        <p:xfrm>
          <a:off x="1551763" y="1850049"/>
          <a:ext cx="5099294" cy="1151880"/>
        </p:xfrm>
        <a:graphic>
          <a:graphicData uri="http://schemas.openxmlformats.org/drawingml/2006/table">
            <a:tbl>
              <a:tblPr>
                <a:tableStyleId>{FABFCF23-3B69-468F-B69F-88F6DE6A72F2}</a:tableStyleId>
              </a:tblPr>
              <a:tblGrid>
                <a:gridCol w="1510403">
                  <a:extLst>
                    <a:ext uri="{9D8B030D-6E8A-4147-A177-3AD203B41FA5}">
                      <a16:colId xmlns:a16="http://schemas.microsoft.com/office/drawing/2014/main" val="848363525"/>
                    </a:ext>
                  </a:extLst>
                </a:gridCol>
                <a:gridCol w="1779341">
                  <a:extLst>
                    <a:ext uri="{9D8B030D-6E8A-4147-A177-3AD203B41FA5}">
                      <a16:colId xmlns:a16="http://schemas.microsoft.com/office/drawing/2014/main" val="2387911273"/>
                    </a:ext>
                  </a:extLst>
                </a:gridCol>
                <a:gridCol w="1809550">
                  <a:extLst>
                    <a:ext uri="{9D8B030D-6E8A-4147-A177-3AD203B41FA5}">
                      <a16:colId xmlns:a16="http://schemas.microsoft.com/office/drawing/2014/main" val="2066640029"/>
                    </a:ext>
                  </a:extLst>
                </a:gridCol>
              </a:tblGrid>
              <a:tr h="183599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GB" sz="1600">
                          <a:effectLst/>
                        </a:rPr>
                        <a:t>Au/Al</a:t>
                      </a: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GB" sz="1600" dirty="0">
                          <a:effectLst/>
                        </a:rPr>
                        <a:t>Bu/Bl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4146959940"/>
                  </a:ext>
                </a:extLst>
              </a:tr>
              <a:tr h="306702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GB" sz="1600" dirty="0">
                          <a:effectLst/>
                        </a:rPr>
                        <a:t>Blaum (2008)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1.777 </a:t>
                      </a: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</a:rPr>
                        <a:t>±</a:t>
                      </a:r>
                      <a:r>
                        <a:rPr lang="en-GB" sz="1600" dirty="0">
                          <a:effectLst/>
                        </a:rPr>
                        <a:t> 0.005</a:t>
                      </a: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1.903 </a:t>
                      </a: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</a:rPr>
                        <a:t>± </a:t>
                      </a:r>
                      <a:r>
                        <a:rPr lang="en-GB" sz="1600" dirty="0">
                          <a:effectLst/>
                        </a:rPr>
                        <a:t>0.057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606758395"/>
                  </a:ext>
                </a:extLst>
              </a:tr>
              <a:tr h="461000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GB" sz="1600">
                          <a:effectLst/>
                        </a:rPr>
                        <a:t>Current work</a:t>
                      </a: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GB" sz="1600" dirty="0">
                          <a:effectLst/>
                        </a:rPr>
                        <a:t>1.777 </a:t>
                      </a: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</a:rPr>
                        <a:t>±</a:t>
                      </a:r>
                      <a:r>
                        <a:rPr lang="en-GB" sz="1600" dirty="0">
                          <a:effectLst/>
                        </a:rPr>
                        <a:t> 0.003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GB" sz="1600" dirty="0">
                          <a:effectLst/>
                        </a:rPr>
                        <a:t>1.887 </a:t>
                      </a: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</a:rPr>
                        <a:t>±</a:t>
                      </a:r>
                      <a:r>
                        <a:rPr lang="en-GB" sz="1600" dirty="0">
                          <a:effectLst/>
                        </a:rPr>
                        <a:t> 0.084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3119512921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FBF16AF7-CD65-9641-9B73-9A977D225A1E}"/>
              </a:ext>
            </a:extLst>
          </p:cNvPr>
          <p:cNvSpPr txBox="1">
            <a:spLocks/>
          </p:cNvSpPr>
          <p:nvPr/>
        </p:nvSpPr>
        <p:spPr>
          <a:xfrm>
            <a:off x="508188" y="81608"/>
            <a:ext cx="10515600" cy="46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Fitting of odd-odd spectra</a:t>
            </a:r>
          </a:p>
        </p:txBody>
      </p:sp>
      <p:pic>
        <p:nvPicPr>
          <p:cNvPr id="9" name="Picture 2" descr="TAB_col_white_background.eps">
            <a:extLst>
              <a:ext uri="{FF2B5EF4-FFF2-40B4-BE49-F238E27FC236}">
                <a16:creationId xmlns:a16="http://schemas.microsoft.com/office/drawing/2014/main" id="{76976119-3DBB-AB17-A007-061B310844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6005614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3F4F453-7DE4-5936-6529-B83D62A3C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600" y="6213994"/>
            <a:ext cx="1663700" cy="42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5258BD-DF21-EC2C-07A0-7CB561062A6C}"/>
              </a:ext>
            </a:extLst>
          </p:cNvPr>
          <p:cNvSpPr txBox="1"/>
          <p:nvPr/>
        </p:nvSpPr>
        <p:spPr>
          <a:xfrm>
            <a:off x="404121" y="795859"/>
            <a:ext cx="7082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Polynomial background to account for higher baseline in </a:t>
            </a:r>
            <a:r>
              <a:rPr lang="en-GB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HFS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(CEC effects, position of 2</a:t>
            </a:r>
            <a:r>
              <a:rPr lang="en-GB" baseline="300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step laser)</a:t>
            </a:r>
          </a:p>
        </p:txBody>
      </p:sp>
      <p:pic>
        <p:nvPicPr>
          <p:cNvPr id="16" name="Picture 15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D9036F49-E498-210B-2B1D-461A3C28A1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2263" y="833143"/>
            <a:ext cx="4710407" cy="4710407"/>
          </a:xfrm>
          <a:prstGeom prst="rect">
            <a:avLst/>
          </a:prstGeom>
        </p:spPr>
      </p:pic>
      <p:pic>
        <p:nvPicPr>
          <p:cNvPr id="18" name="Picture 17" descr="A comparison of a graph&#10;&#10;AI-generated content may be incorrect.">
            <a:extLst>
              <a:ext uri="{FF2B5EF4-FFF2-40B4-BE49-F238E27FC236}">
                <a16:creationId xmlns:a16="http://schemas.microsoft.com/office/drawing/2014/main" id="{FAA79B2C-D703-A591-D8CB-C5A3A79FE2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825" y="3098607"/>
            <a:ext cx="6502734" cy="3759393"/>
          </a:xfrm>
          <a:prstGeom prst="rect">
            <a:avLst/>
          </a:prstGeom>
        </p:spPr>
      </p:pic>
      <p:pic>
        <p:nvPicPr>
          <p:cNvPr id="20" name="Picture 19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FAAACE9D-3FB2-FA44-2F1C-19F65760BF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1120" y="3098606"/>
            <a:ext cx="5588287" cy="37593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6B06775-2920-4F9B-EE22-7D0FF31E5381}"/>
              </a:ext>
            </a:extLst>
          </p:cNvPr>
          <p:cNvSpPr txBox="1"/>
          <p:nvPr/>
        </p:nvSpPr>
        <p:spPr>
          <a:xfrm>
            <a:off x="8483600" y="5580834"/>
            <a:ext cx="3432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Blaum et al., </a:t>
            </a:r>
            <a:r>
              <a:rPr lang="en-GB" sz="1400" dirty="0" err="1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1400" dirty="0">
                <a:solidFill>
                  <a:srgbClr val="2F4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A 799, 30–45 (2008).</a:t>
            </a:r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23A79F5B-4A79-05EC-BB04-D36C45CD2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02/02/2026</a:t>
            </a:r>
            <a:endParaRPr lang="en-GB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FEAEDC77-39BC-274C-0181-6D78DF69B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CRIS Collaboration 2026</a:t>
            </a:r>
            <a:endParaRPr lang="en-GB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CF33735B-2684-5164-4436-EF0CC958F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38CF-29CD-41E2-8375-35784B8984B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82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33449</TotalTime>
  <Words>1445</Words>
  <Application>Microsoft Office PowerPoint</Application>
  <PresentationFormat>Widescreen</PresentationFormat>
  <Paragraphs>330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Aptos</vt:lpstr>
      <vt:lpstr>Aptos Display</vt:lpstr>
      <vt:lpstr>Arial</vt:lpstr>
      <vt:lpstr>Calibri</vt:lpstr>
      <vt:lpstr>Office Theme</vt:lpstr>
      <vt:lpstr>PowerPoint Presentation</vt:lpstr>
      <vt:lpstr>Onset of deformation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Free A,B ratios   |   Fixed ratios (mine)   |   Fixed ratios (Lit)</vt:lpstr>
      <vt:lpstr>Free A/B ratios</vt:lpstr>
      <vt:lpstr>Fixed A/B ratios</vt:lpstr>
      <vt:lpstr>Free A,B ratios   |   Fixed ratios (mine)   |   Fixed ratios (Lit)</vt:lpstr>
      <vt:lpstr>AB ratios (mine) Racah = True // Racah = False</vt:lpstr>
      <vt:lpstr>Problems with this fitting procedure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Emily Agg</dc:creator>
  <cp:lastModifiedBy>Emily Agg</cp:lastModifiedBy>
  <cp:revision>1</cp:revision>
  <dcterms:created xsi:type="dcterms:W3CDTF">2025-12-15T10:54:24Z</dcterms:created>
  <dcterms:modified xsi:type="dcterms:W3CDTF">2026-02-01T22:35:29Z</dcterms:modified>
</cp:coreProperties>
</file>