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2.xml" ContentType="application/inkml+xml"/>
  <Override PartName="/ppt/ink/ink3.xml" ContentType="application/inkml+xml"/>
  <Override PartName="/ppt/notesSlides/notesSlide12.xml" ContentType="application/vnd.openxmlformats-officedocument.presentationml.notesSlide+xml"/>
  <Override PartName="/ppt/ink/ink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4"/>
  </p:notesMasterIdLst>
  <p:handoutMasterIdLst>
    <p:handoutMasterId r:id="rId25"/>
  </p:handoutMasterIdLst>
  <p:sldIdLst>
    <p:sldId id="260" r:id="rId5"/>
    <p:sldId id="391" r:id="rId6"/>
    <p:sldId id="401" r:id="rId7"/>
    <p:sldId id="388" r:id="rId8"/>
    <p:sldId id="361" r:id="rId9"/>
    <p:sldId id="392" r:id="rId10"/>
    <p:sldId id="395" r:id="rId11"/>
    <p:sldId id="375" r:id="rId12"/>
    <p:sldId id="378" r:id="rId13"/>
    <p:sldId id="347" r:id="rId14"/>
    <p:sldId id="404" r:id="rId15"/>
    <p:sldId id="396" r:id="rId16"/>
    <p:sldId id="403" r:id="rId17"/>
    <p:sldId id="399" r:id="rId18"/>
    <p:sldId id="368" r:id="rId19"/>
    <p:sldId id="400" r:id="rId20"/>
    <p:sldId id="297" r:id="rId21"/>
    <p:sldId id="322" r:id="rId22"/>
    <p:sldId id="301" r:id="rId23"/>
  </p:sldIdLst>
  <p:sldSz cx="9144000" cy="5143500" type="screen16x9"/>
  <p:notesSz cx="6858000" cy="9144000"/>
  <p:defaultTex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985F11D-97AC-CA31-07F9-2AC146D95B14}" name="Tatiana Pieloni" initials="TP" userId="S::tatiana.pieloni@epfl.ch::8d869db2-789b-41e0-a841-2c76dc4de8be" providerId="AD"/>
  <p188:author id="{D789E8DC-2950-FA46-A54C-BDFA99F5DA86}" name="Lode Vanhecke" initials="" userId="S::lode.vanhecke@epfl.ch::b808a479-c2df-4f19-8452-3c97e5c7513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987B2F-C2D4-844D-A9BE-1A3465111B46}" v="988" dt="2025-12-10T11:19:48.0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28" autoAdjust="0"/>
    <p:restoredTop sz="91120"/>
  </p:normalViewPr>
  <p:slideViewPr>
    <p:cSldViewPr snapToGrid="0" snapToObjects="1" showGuides="1">
      <p:cViewPr varScale="1">
        <p:scale>
          <a:sx n="271" d="100"/>
          <a:sy n="271" d="100"/>
        </p:scale>
        <p:origin x="208" y="168"/>
      </p:cViewPr>
      <p:guideLst>
        <p:guide orient="horz" pos="1620"/>
        <p:guide pos="2880"/>
      </p:guideLst>
    </p:cSldViewPr>
  </p:slideViewPr>
  <p:outlineViewPr>
    <p:cViewPr>
      <p:scale>
        <a:sx n="33" d="100"/>
        <a:sy n="33" d="100"/>
      </p:scale>
      <p:origin x="0" y="-5272"/>
    </p:cViewPr>
  </p:outlineViewPr>
  <p:notesTextViewPr>
    <p:cViewPr>
      <p:scale>
        <a:sx n="140" d="100"/>
        <a:sy n="140" d="100"/>
      </p:scale>
      <p:origin x="0" y="0"/>
    </p:cViewPr>
  </p:notesTextViewPr>
  <p:sorterViewPr>
    <p:cViewPr>
      <p:scale>
        <a:sx n="66" d="100"/>
        <a:sy n="66" d="100"/>
      </p:scale>
      <p:origin x="0" y="0"/>
    </p:cViewPr>
  </p:sorterViewPr>
  <p:notesViewPr>
    <p:cSldViewPr snapToGrid="0" snapToObjects="1" showGuides="1">
      <p:cViewPr varScale="1">
        <p:scale>
          <a:sx n="150" d="100"/>
          <a:sy n="150" d="100"/>
        </p:scale>
        <p:origin x="6080"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de Vanhecke" userId="b808a479-c2df-4f19-8452-3c97e5c75130" providerId="ADAL" clId="{32E730B9-CBD7-5E91-893C-4F731EB0E583}"/>
    <pc:docChg chg="undo redo custSel addSld delSld modSld sldOrd">
      <pc:chgData name="Lode Vanhecke" userId="b808a479-c2df-4f19-8452-3c97e5c75130" providerId="ADAL" clId="{32E730B9-CBD7-5E91-893C-4F731EB0E583}" dt="2025-12-10T11:53:03.696" v="2687" actId="20577"/>
      <pc:docMkLst>
        <pc:docMk/>
      </pc:docMkLst>
      <pc:sldChg chg="modSp mod">
        <pc:chgData name="Lode Vanhecke" userId="b808a479-c2df-4f19-8452-3c97e5c75130" providerId="ADAL" clId="{32E730B9-CBD7-5E91-893C-4F731EB0E583}" dt="2025-12-10T09:14:12.239" v="1440" actId="20577"/>
        <pc:sldMkLst>
          <pc:docMk/>
          <pc:sldMk cId="4294294497" sldId="260"/>
        </pc:sldMkLst>
        <pc:spChg chg="mod">
          <ac:chgData name="Lode Vanhecke" userId="b808a479-c2df-4f19-8452-3c97e5c75130" providerId="ADAL" clId="{32E730B9-CBD7-5E91-893C-4F731EB0E583}" dt="2025-12-10T07:40:48.565" v="21" actId="20577"/>
          <ac:spMkLst>
            <pc:docMk/>
            <pc:sldMk cId="4294294497" sldId="260"/>
            <ac:spMk id="3" creationId="{0ADC9092-B8AD-9448-9690-13D94442A120}"/>
          </ac:spMkLst>
        </pc:spChg>
        <pc:spChg chg="mod">
          <ac:chgData name="Lode Vanhecke" userId="b808a479-c2df-4f19-8452-3c97e5c75130" providerId="ADAL" clId="{32E730B9-CBD7-5E91-893C-4F731EB0E583}" dt="2025-12-10T09:14:12.239" v="1440" actId="20577"/>
          <ac:spMkLst>
            <pc:docMk/>
            <pc:sldMk cId="4294294497" sldId="260"/>
            <ac:spMk id="10" creationId="{A23B761C-3347-54F7-17DC-403C979562E4}"/>
          </ac:spMkLst>
        </pc:spChg>
      </pc:sldChg>
      <pc:sldChg chg="add del">
        <pc:chgData name="Lode Vanhecke" userId="b808a479-c2df-4f19-8452-3c97e5c75130" providerId="ADAL" clId="{32E730B9-CBD7-5E91-893C-4F731EB0E583}" dt="2025-12-10T09:29:18.771" v="1580" actId="2696"/>
        <pc:sldMkLst>
          <pc:docMk/>
          <pc:sldMk cId="1662014854" sldId="291"/>
        </pc:sldMkLst>
      </pc:sldChg>
      <pc:sldChg chg="add del">
        <pc:chgData name="Lode Vanhecke" userId="b808a479-c2df-4f19-8452-3c97e5c75130" providerId="ADAL" clId="{32E730B9-CBD7-5E91-893C-4F731EB0E583}" dt="2025-12-10T09:29:18.782" v="1582" actId="2696"/>
        <pc:sldMkLst>
          <pc:docMk/>
          <pc:sldMk cId="2850759970" sldId="292"/>
        </pc:sldMkLst>
      </pc:sldChg>
      <pc:sldChg chg="add del">
        <pc:chgData name="Lode Vanhecke" userId="b808a479-c2df-4f19-8452-3c97e5c75130" providerId="ADAL" clId="{32E730B9-CBD7-5E91-893C-4F731EB0E583}" dt="2025-12-10T09:29:18.796" v="1585" actId="2696"/>
        <pc:sldMkLst>
          <pc:docMk/>
          <pc:sldMk cId="3422143618" sldId="293"/>
        </pc:sldMkLst>
      </pc:sldChg>
      <pc:sldChg chg="add del">
        <pc:chgData name="Lode Vanhecke" userId="b808a479-c2df-4f19-8452-3c97e5c75130" providerId="ADAL" clId="{32E730B9-CBD7-5E91-893C-4F731EB0E583}" dt="2025-12-10T09:29:18.772" v="1581" actId="2696"/>
        <pc:sldMkLst>
          <pc:docMk/>
          <pc:sldMk cId="302887806" sldId="295"/>
        </pc:sldMkLst>
      </pc:sldChg>
      <pc:sldChg chg="add del">
        <pc:chgData name="Lode Vanhecke" userId="b808a479-c2df-4f19-8452-3c97e5c75130" providerId="ADAL" clId="{32E730B9-CBD7-5E91-893C-4F731EB0E583}" dt="2025-12-10T09:29:18.785" v="1584" actId="2696"/>
        <pc:sldMkLst>
          <pc:docMk/>
          <pc:sldMk cId="2925808279" sldId="296"/>
        </pc:sldMkLst>
      </pc:sldChg>
      <pc:sldChg chg="add">
        <pc:chgData name="Lode Vanhecke" userId="b808a479-c2df-4f19-8452-3c97e5c75130" providerId="ADAL" clId="{32E730B9-CBD7-5E91-893C-4F731EB0E583}" dt="2025-12-10T07:43:58.490" v="38"/>
        <pc:sldMkLst>
          <pc:docMk/>
          <pc:sldMk cId="898478144" sldId="297"/>
        </pc:sldMkLst>
      </pc:sldChg>
      <pc:sldChg chg="add del">
        <pc:chgData name="Lode Vanhecke" userId="b808a479-c2df-4f19-8452-3c97e5c75130" providerId="ADAL" clId="{32E730B9-CBD7-5E91-893C-4F731EB0E583}" dt="2025-12-10T07:44:09.534" v="42" actId="2696"/>
        <pc:sldMkLst>
          <pc:docMk/>
          <pc:sldMk cId="4138307449" sldId="298"/>
        </pc:sldMkLst>
      </pc:sldChg>
      <pc:sldChg chg="modSp add mod">
        <pc:chgData name="Lode Vanhecke" userId="b808a479-c2df-4f19-8452-3c97e5c75130" providerId="ADAL" clId="{32E730B9-CBD7-5E91-893C-4F731EB0E583}" dt="2025-12-10T09:30:46.691" v="1656" actId="20577"/>
        <pc:sldMkLst>
          <pc:docMk/>
          <pc:sldMk cId="3203752161" sldId="301"/>
        </pc:sldMkLst>
        <pc:spChg chg="mod">
          <ac:chgData name="Lode Vanhecke" userId="b808a479-c2df-4f19-8452-3c97e5c75130" providerId="ADAL" clId="{32E730B9-CBD7-5E91-893C-4F731EB0E583}" dt="2025-12-10T09:00:20.816" v="1184" actId="20577"/>
          <ac:spMkLst>
            <pc:docMk/>
            <pc:sldMk cId="3203752161" sldId="301"/>
            <ac:spMk id="2" creationId="{DED856D2-F13A-521C-9160-949262DE058F}"/>
          </ac:spMkLst>
        </pc:spChg>
        <pc:spChg chg="mod">
          <ac:chgData name="Lode Vanhecke" userId="b808a479-c2df-4f19-8452-3c97e5c75130" providerId="ADAL" clId="{32E730B9-CBD7-5E91-893C-4F731EB0E583}" dt="2025-12-10T09:30:46.691" v="1656" actId="20577"/>
          <ac:spMkLst>
            <pc:docMk/>
            <pc:sldMk cId="3203752161" sldId="301"/>
            <ac:spMk id="3" creationId="{23F86D71-3391-25B7-070F-5ADC6BFDCC4B}"/>
          </ac:spMkLst>
        </pc:spChg>
      </pc:sldChg>
      <pc:sldChg chg="add del">
        <pc:chgData name="Lode Vanhecke" userId="b808a479-c2df-4f19-8452-3c97e5c75130" providerId="ADAL" clId="{32E730B9-CBD7-5E91-893C-4F731EB0E583}" dt="2025-12-10T08:59:17.284" v="1152" actId="2696"/>
        <pc:sldMkLst>
          <pc:docMk/>
          <pc:sldMk cId="1738923387" sldId="308"/>
        </pc:sldMkLst>
      </pc:sldChg>
      <pc:sldChg chg="add">
        <pc:chgData name="Lode Vanhecke" userId="b808a479-c2df-4f19-8452-3c97e5c75130" providerId="ADAL" clId="{32E730B9-CBD7-5E91-893C-4F731EB0E583}" dt="2025-12-10T07:43:58.490" v="38"/>
        <pc:sldMkLst>
          <pc:docMk/>
          <pc:sldMk cId="2724420313" sldId="322"/>
        </pc:sldMkLst>
      </pc:sldChg>
      <pc:sldChg chg="modSp add del mod">
        <pc:chgData name="Lode Vanhecke" userId="b808a479-c2df-4f19-8452-3c97e5c75130" providerId="ADAL" clId="{32E730B9-CBD7-5E91-893C-4F731EB0E583}" dt="2025-12-10T09:30:22.834" v="1610" actId="2696"/>
        <pc:sldMkLst>
          <pc:docMk/>
          <pc:sldMk cId="3118334381" sldId="334"/>
        </pc:sldMkLst>
        <pc:spChg chg="mod">
          <ac:chgData name="Lode Vanhecke" userId="b808a479-c2df-4f19-8452-3c97e5c75130" providerId="ADAL" clId="{32E730B9-CBD7-5E91-893C-4F731EB0E583}" dt="2025-12-10T09:30:01.024" v="1591" actId="20577"/>
          <ac:spMkLst>
            <pc:docMk/>
            <pc:sldMk cId="3118334381" sldId="334"/>
            <ac:spMk id="2" creationId="{32CFD86E-41F1-0042-8762-CC6D7ED11AE5}"/>
          </ac:spMkLst>
        </pc:spChg>
        <pc:spChg chg="mod">
          <ac:chgData name="Lode Vanhecke" userId="b808a479-c2df-4f19-8452-3c97e5c75130" providerId="ADAL" clId="{32E730B9-CBD7-5E91-893C-4F731EB0E583}" dt="2025-12-10T09:30:13.374" v="1609" actId="20577"/>
          <ac:spMkLst>
            <pc:docMk/>
            <pc:sldMk cId="3118334381" sldId="334"/>
            <ac:spMk id="43" creationId="{D48A1B1C-F37C-8057-DF13-9820E3CDA271}"/>
          </ac:spMkLst>
        </pc:spChg>
      </pc:sldChg>
      <pc:sldChg chg="add del">
        <pc:chgData name="Lode Vanhecke" userId="b808a479-c2df-4f19-8452-3c97e5c75130" providerId="ADAL" clId="{32E730B9-CBD7-5E91-893C-4F731EB0E583}" dt="2025-12-10T08:47:52.701" v="890" actId="2696"/>
        <pc:sldMkLst>
          <pc:docMk/>
          <pc:sldMk cId="1565181688" sldId="336"/>
        </pc:sldMkLst>
      </pc:sldChg>
      <pc:sldChg chg="add del">
        <pc:chgData name="Lode Vanhecke" userId="b808a479-c2df-4f19-8452-3c97e5c75130" providerId="ADAL" clId="{32E730B9-CBD7-5E91-893C-4F731EB0E583}" dt="2025-12-10T08:49:05.459" v="901" actId="2696"/>
        <pc:sldMkLst>
          <pc:docMk/>
          <pc:sldMk cId="729442106" sldId="342"/>
        </pc:sldMkLst>
      </pc:sldChg>
      <pc:sldChg chg="add del">
        <pc:chgData name="Lode Vanhecke" userId="b808a479-c2df-4f19-8452-3c97e5c75130" providerId="ADAL" clId="{32E730B9-CBD7-5E91-893C-4F731EB0E583}" dt="2025-12-10T08:50:22.980" v="965" actId="2696"/>
        <pc:sldMkLst>
          <pc:docMk/>
          <pc:sldMk cId="2844726411" sldId="343"/>
        </pc:sldMkLst>
      </pc:sldChg>
      <pc:sldChg chg="modSp add del">
        <pc:chgData name="Lode Vanhecke" userId="b808a479-c2df-4f19-8452-3c97e5c75130" providerId="ADAL" clId="{32E730B9-CBD7-5E91-893C-4F731EB0E583}" dt="2025-12-10T08:56:25.986" v="1029" actId="2696"/>
        <pc:sldMkLst>
          <pc:docMk/>
          <pc:sldMk cId="3639233897" sldId="344"/>
        </pc:sldMkLst>
        <pc:spChg chg="mod">
          <ac:chgData name="Lode Vanhecke" userId="b808a479-c2df-4f19-8452-3c97e5c75130" providerId="ADAL" clId="{32E730B9-CBD7-5E91-893C-4F731EB0E583}" dt="2025-12-10T08:07:24.305" v="370"/>
          <ac:spMkLst>
            <pc:docMk/>
            <pc:sldMk cId="3639233897" sldId="344"/>
            <ac:spMk id="3" creationId="{6D1FA727-0C33-7A69-5AF0-58193546C868}"/>
          </ac:spMkLst>
        </pc:spChg>
      </pc:sldChg>
      <pc:sldChg chg="modSp add del mod">
        <pc:chgData name="Lode Vanhecke" userId="b808a479-c2df-4f19-8452-3c97e5c75130" providerId="ADAL" clId="{32E730B9-CBD7-5E91-893C-4F731EB0E583}" dt="2025-12-10T09:18:40.853" v="1552" actId="20577"/>
        <pc:sldMkLst>
          <pc:docMk/>
          <pc:sldMk cId="583651258" sldId="347"/>
        </pc:sldMkLst>
        <pc:spChg chg="mod">
          <ac:chgData name="Lode Vanhecke" userId="b808a479-c2df-4f19-8452-3c97e5c75130" providerId="ADAL" clId="{32E730B9-CBD7-5E91-893C-4F731EB0E583}" dt="2025-12-10T08:54:06.471" v="1005" actId="20577"/>
          <ac:spMkLst>
            <pc:docMk/>
            <pc:sldMk cId="583651258" sldId="347"/>
            <ac:spMk id="2" creationId="{ED5B4EE0-E2D1-02A9-5152-D58A2065FFC1}"/>
          </ac:spMkLst>
        </pc:spChg>
        <pc:spChg chg="mod">
          <ac:chgData name="Lode Vanhecke" userId="b808a479-c2df-4f19-8452-3c97e5c75130" providerId="ADAL" clId="{32E730B9-CBD7-5E91-893C-4F731EB0E583}" dt="2025-12-10T09:18:40.853" v="1552" actId="20577"/>
          <ac:spMkLst>
            <pc:docMk/>
            <pc:sldMk cId="583651258" sldId="347"/>
            <ac:spMk id="7" creationId="{3591DC20-EBA3-6C4D-02A0-821F18733A75}"/>
          </ac:spMkLst>
        </pc:spChg>
      </pc:sldChg>
      <pc:sldChg chg="add del">
        <pc:chgData name="Lode Vanhecke" userId="b808a479-c2df-4f19-8452-3c97e5c75130" providerId="ADAL" clId="{32E730B9-CBD7-5E91-893C-4F731EB0E583}" dt="2025-12-10T09:29:31.150" v="1586" actId="2696"/>
        <pc:sldMkLst>
          <pc:docMk/>
          <pc:sldMk cId="2164271580" sldId="354"/>
        </pc:sldMkLst>
      </pc:sldChg>
      <pc:sldChg chg="addSp delSp modSp add del mod modAnim">
        <pc:chgData name="Lode Vanhecke" userId="b808a479-c2df-4f19-8452-3c97e5c75130" providerId="ADAL" clId="{32E730B9-CBD7-5E91-893C-4F731EB0E583}" dt="2025-12-10T07:44:02.169" v="39" actId="2696"/>
        <pc:sldMkLst>
          <pc:docMk/>
          <pc:sldMk cId="2473223803" sldId="359"/>
        </pc:sldMkLst>
        <pc:spChg chg="mod">
          <ac:chgData name="Lode Vanhecke" userId="b808a479-c2df-4f19-8452-3c97e5c75130" providerId="ADAL" clId="{32E730B9-CBD7-5E91-893C-4F731EB0E583}" dt="2025-12-10T07:41:43.550" v="27" actId="1076"/>
          <ac:spMkLst>
            <pc:docMk/>
            <pc:sldMk cId="2473223803" sldId="359"/>
            <ac:spMk id="11" creationId="{D75498D6-A4B1-C0B7-A7EF-C5E869BD62B8}"/>
          </ac:spMkLst>
        </pc:spChg>
        <pc:spChg chg="mod">
          <ac:chgData name="Lode Vanhecke" userId="b808a479-c2df-4f19-8452-3c97e5c75130" providerId="ADAL" clId="{32E730B9-CBD7-5E91-893C-4F731EB0E583}" dt="2025-12-10T07:41:43.897" v="28" actId="478"/>
          <ac:spMkLst>
            <pc:docMk/>
            <pc:sldMk cId="2473223803" sldId="359"/>
            <ac:spMk id="12" creationId="{EB079275-66EA-3B11-B20C-FB7DCFFCA992}"/>
          </ac:spMkLst>
        </pc:spChg>
        <pc:grpChg chg="mod">
          <ac:chgData name="Lode Vanhecke" userId="b808a479-c2df-4f19-8452-3c97e5c75130" providerId="ADAL" clId="{32E730B9-CBD7-5E91-893C-4F731EB0E583}" dt="2025-12-10T07:41:43.550" v="27" actId="1076"/>
          <ac:grpSpMkLst>
            <pc:docMk/>
            <pc:sldMk cId="2473223803" sldId="359"/>
            <ac:grpSpMk id="9" creationId="{EC325B3F-0916-4837-4779-67CF21A708AA}"/>
          </ac:grpSpMkLst>
        </pc:grpChg>
        <pc:grpChg chg="add del">
          <ac:chgData name="Lode Vanhecke" userId="b808a479-c2df-4f19-8452-3c97e5c75130" providerId="ADAL" clId="{32E730B9-CBD7-5E91-893C-4F731EB0E583}" dt="2025-12-10T07:41:43.897" v="28" actId="478"/>
          <ac:grpSpMkLst>
            <pc:docMk/>
            <pc:sldMk cId="2473223803" sldId="359"/>
            <ac:grpSpMk id="10" creationId="{A27DC5D1-AB50-9F80-99D9-50A49C7FA603}"/>
          </ac:grpSpMkLst>
        </pc:grpChg>
        <pc:grpChg chg="mod">
          <ac:chgData name="Lode Vanhecke" userId="b808a479-c2df-4f19-8452-3c97e5c75130" providerId="ADAL" clId="{32E730B9-CBD7-5E91-893C-4F731EB0E583}" dt="2025-12-10T07:41:43.550" v="27" actId="1076"/>
          <ac:grpSpMkLst>
            <pc:docMk/>
            <pc:sldMk cId="2473223803" sldId="359"/>
            <ac:grpSpMk id="26" creationId="{C9311D11-D135-3B32-9454-F11B4FD50344}"/>
          </ac:grpSpMkLst>
        </pc:grpChg>
        <pc:grpChg chg="add del mod">
          <ac:chgData name="Lode Vanhecke" userId="b808a479-c2df-4f19-8452-3c97e5c75130" providerId="ADAL" clId="{32E730B9-CBD7-5E91-893C-4F731EB0E583}" dt="2025-12-10T07:41:43.550" v="27" actId="1076"/>
          <ac:grpSpMkLst>
            <pc:docMk/>
            <pc:sldMk cId="2473223803" sldId="359"/>
            <ac:grpSpMk id="27" creationId="{E95C2813-257C-213A-4DA1-08F43FEBA7B3}"/>
          </ac:grpSpMkLst>
        </pc:grpChg>
        <pc:picChg chg="add del mod">
          <ac:chgData name="Lode Vanhecke" userId="b808a479-c2df-4f19-8452-3c97e5c75130" providerId="ADAL" clId="{32E730B9-CBD7-5E91-893C-4F731EB0E583}" dt="2025-12-10T07:41:43.897" v="28" actId="478"/>
          <ac:picMkLst>
            <pc:docMk/>
            <pc:sldMk cId="2473223803" sldId="359"/>
            <ac:picMk id="13" creationId="{9657E5FB-089A-C544-5619-FF13376217FD}"/>
          </ac:picMkLst>
        </pc:picChg>
        <pc:picChg chg="mod">
          <ac:chgData name="Lode Vanhecke" userId="b808a479-c2df-4f19-8452-3c97e5c75130" providerId="ADAL" clId="{32E730B9-CBD7-5E91-893C-4F731EB0E583}" dt="2025-12-10T07:41:43.550" v="27" actId="1076"/>
          <ac:picMkLst>
            <pc:docMk/>
            <pc:sldMk cId="2473223803" sldId="359"/>
            <ac:picMk id="14" creationId="{92803A7A-CADE-2B1F-F1F3-709422E7A72E}"/>
          </ac:picMkLst>
        </pc:picChg>
        <pc:picChg chg="mod">
          <ac:chgData name="Lode Vanhecke" userId="b808a479-c2df-4f19-8452-3c97e5c75130" providerId="ADAL" clId="{32E730B9-CBD7-5E91-893C-4F731EB0E583}" dt="2025-12-10T07:41:43.550" v="27" actId="1076"/>
          <ac:picMkLst>
            <pc:docMk/>
            <pc:sldMk cId="2473223803" sldId="359"/>
            <ac:picMk id="15" creationId="{E43D9378-7718-215E-4D1F-9D054EC63D0D}"/>
          </ac:picMkLst>
        </pc:picChg>
        <pc:cxnChg chg="mod">
          <ac:chgData name="Lode Vanhecke" userId="b808a479-c2df-4f19-8452-3c97e5c75130" providerId="ADAL" clId="{32E730B9-CBD7-5E91-893C-4F731EB0E583}" dt="2025-12-10T07:41:43.550" v="27" actId="1076"/>
          <ac:cxnSpMkLst>
            <pc:docMk/>
            <pc:sldMk cId="2473223803" sldId="359"/>
            <ac:cxnSpMk id="16" creationId="{032DCDAA-1191-DA62-9BC7-6444D17C5939}"/>
          </ac:cxnSpMkLst>
        </pc:cxnChg>
      </pc:sldChg>
      <pc:sldChg chg="addSp delSp modSp add mod">
        <pc:chgData name="Lode Vanhecke" userId="b808a479-c2df-4f19-8452-3c97e5c75130" providerId="ADAL" clId="{32E730B9-CBD7-5E91-893C-4F731EB0E583}" dt="2025-12-10T09:18:23.343" v="1548" actId="164"/>
        <pc:sldMkLst>
          <pc:docMk/>
          <pc:sldMk cId="3892776179" sldId="361"/>
        </pc:sldMkLst>
        <pc:spChg chg="mod">
          <ac:chgData name="Lode Vanhecke" userId="b808a479-c2df-4f19-8452-3c97e5c75130" providerId="ADAL" clId="{32E730B9-CBD7-5E91-893C-4F731EB0E583}" dt="2025-12-10T09:17:32.386" v="1538" actId="20577"/>
          <ac:spMkLst>
            <pc:docMk/>
            <pc:sldMk cId="3892776179" sldId="361"/>
            <ac:spMk id="2" creationId="{2A509CBD-C155-24F6-68AD-4FC55BD074FA}"/>
          </ac:spMkLst>
        </pc:spChg>
        <pc:spChg chg="add mod">
          <ac:chgData name="Lode Vanhecke" userId="b808a479-c2df-4f19-8452-3c97e5c75130" providerId="ADAL" clId="{32E730B9-CBD7-5E91-893C-4F731EB0E583}" dt="2025-12-10T09:14:09.048" v="1438" actId="14100"/>
          <ac:spMkLst>
            <pc:docMk/>
            <pc:sldMk cId="3892776179" sldId="361"/>
            <ac:spMk id="4" creationId="{C4BB2380-AA5B-3EF1-3273-24051DB1E2F5}"/>
          </ac:spMkLst>
        </pc:spChg>
        <pc:spChg chg="add mod">
          <ac:chgData name="Lode Vanhecke" userId="b808a479-c2df-4f19-8452-3c97e5c75130" providerId="ADAL" clId="{32E730B9-CBD7-5E91-893C-4F731EB0E583}" dt="2025-12-10T09:18:23.343" v="1548" actId="164"/>
          <ac:spMkLst>
            <pc:docMk/>
            <pc:sldMk cId="3892776179" sldId="361"/>
            <ac:spMk id="9" creationId="{F0F1A218-8CD3-79C6-7DBD-AC95AAAC95C4}"/>
          </ac:spMkLst>
        </pc:spChg>
        <pc:grpChg chg="add mod">
          <ac:chgData name="Lode Vanhecke" userId="b808a479-c2df-4f19-8452-3c97e5c75130" providerId="ADAL" clId="{32E730B9-CBD7-5E91-893C-4F731EB0E583}" dt="2025-12-10T09:18:23.343" v="1548" actId="164"/>
          <ac:grpSpMkLst>
            <pc:docMk/>
            <pc:sldMk cId="3892776179" sldId="361"/>
            <ac:grpSpMk id="10" creationId="{86790EAF-4F34-0078-7A55-38F5E0ACFC17}"/>
          </ac:grpSpMkLst>
        </pc:grpChg>
        <pc:picChg chg="mod">
          <ac:chgData name="Lode Vanhecke" userId="b808a479-c2df-4f19-8452-3c97e5c75130" providerId="ADAL" clId="{32E730B9-CBD7-5E91-893C-4F731EB0E583}" dt="2025-12-10T09:16:37.352" v="1473" actId="1076"/>
          <ac:picMkLst>
            <pc:docMk/>
            <pc:sldMk cId="3892776179" sldId="361"/>
            <ac:picMk id="5" creationId="{248DEBA6-1196-6A43-94C2-67E7160DE09D}"/>
          </ac:picMkLst>
        </pc:picChg>
        <pc:picChg chg="mod">
          <ac:chgData name="Lode Vanhecke" userId="b808a479-c2df-4f19-8452-3c97e5c75130" providerId="ADAL" clId="{32E730B9-CBD7-5E91-893C-4F731EB0E583}" dt="2025-12-10T09:18:23.343" v="1548" actId="164"/>
          <ac:picMkLst>
            <pc:docMk/>
            <pc:sldMk cId="3892776179" sldId="361"/>
            <ac:picMk id="7" creationId="{E681ADE5-B6E3-AA77-D9A8-75CB547AA141}"/>
          </ac:picMkLst>
        </pc:picChg>
        <pc:picChg chg="add del mod">
          <ac:chgData name="Lode Vanhecke" userId="b808a479-c2df-4f19-8452-3c97e5c75130" providerId="ADAL" clId="{32E730B9-CBD7-5E91-893C-4F731EB0E583}" dt="2025-12-10T09:15:56.052" v="1456"/>
          <ac:picMkLst>
            <pc:docMk/>
            <pc:sldMk cId="3892776179" sldId="361"/>
            <ac:picMk id="8" creationId="{BDF35835-99CC-AAEB-7CD6-FEAB9B8998BF}"/>
          </ac:picMkLst>
        </pc:picChg>
      </pc:sldChg>
      <pc:sldChg chg="modSp add del mod modAnim">
        <pc:chgData name="Lode Vanhecke" userId="b808a479-c2df-4f19-8452-3c97e5c75130" providerId="ADAL" clId="{32E730B9-CBD7-5E91-893C-4F731EB0E583}" dt="2025-12-10T08:16:04.363" v="469" actId="2696"/>
        <pc:sldMkLst>
          <pc:docMk/>
          <pc:sldMk cId="2559905150" sldId="362"/>
        </pc:sldMkLst>
        <pc:spChg chg="mod">
          <ac:chgData name="Lode Vanhecke" userId="b808a479-c2df-4f19-8452-3c97e5c75130" providerId="ADAL" clId="{32E730B9-CBD7-5E91-893C-4F731EB0E583}" dt="2025-12-10T08:15:08.108" v="449" actId="14100"/>
          <ac:spMkLst>
            <pc:docMk/>
            <pc:sldMk cId="2559905150" sldId="362"/>
            <ac:spMk id="2" creationId="{3F729A68-AFAD-786D-AA98-F83F87A82ED4}"/>
          </ac:spMkLst>
        </pc:spChg>
        <pc:spChg chg="mod">
          <ac:chgData name="Lode Vanhecke" userId="b808a479-c2df-4f19-8452-3c97e5c75130" providerId="ADAL" clId="{32E730B9-CBD7-5E91-893C-4F731EB0E583}" dt="2025-12-10T08:15:07.762" v="447" actId="1076"/>
          <ac:spMkLst>
            <pc:docMk/>
            <pc:sldMk cId="2559905150" sldId="362"/>
            <ac:spMk id="4" creationId="{ADDD2FEB-2332-A2EB-B73D-A5B53E9E7E12}"/>
          </ac:spMkLst>
        </pc:spChg>
      </pc:sldChg>
      <pc:sldChg chg="modSp add mod">
        <pc:chgData name="Lode Vanhecke" userId="b808a479-c2df-4f19-8452-3c97e5c75130" providerId="ADAL" clId="{32E730B9-CBD7-5E91-893C-4F731EB0E583}" dt="2025-12-10T11:53:03.696" v="2687" actId="20577"/>
        <pc:sldMkLst>
          <pc:docMk/>
          <pc:sldMk cId="1007166849" sldId="368"/>
        </pc:sldMkLst>
        <pc:spChg chg="mod">
          <ac:chgData name="Lode Vanhecke" userId="b808a479-c2df-4f19-8452-3c97e5c75130" providerId="ADAL" clId="{32E730B9-CBD7-5E91-893C-4F731EB0E583}" dt="2025-12-10T11:53:03.696" v="2687" actId="20577"/>
          <ac:spMkLst>
            <pc:docMk/>
            <pc:sldMk cId="1007166849" sldId="368"/>
            <ac:spMk id="2" creationId="{87BC888D-0CD4-767D-D9B7-361F1DCEE8E3}"/>
          </ac:spMkLst>
        </pc:spChg>
        <pc:spChg chg="mod">
          <ac:chgData name="Lode Vanhecke" userId="b808a479-c2df-4f19-8452-3c97e5c75130" providerId="ADAL" clId="{32E730B9-CBD7-5E91-893C-4F731EB0E583}" dt="2025-12-10T08:17:39.062" v="508" actId="20577"/>
          <ac:spMkLst>
            <pc:docMk/>
            <pc:sldMk cId="1007166849" sldId="368"/>
            <ac:spMk id="3" creationId="{7A105D38-D168-CF2A-393E-00C11D1F596E}"/>
          </ac:spMkLst>
        </pc:spChg>
        <pc:spChg chg="mod">
          <ac:chgData name="Lode Vanhecke" userId="b808a479-c2df-4f19-8452-3c97e5c75130" providerId="ADAL" clId="{32E730B9-CBD7-5E91-893C-4F731EB0E583}" dt="2025-12-10T09:47:45.810" v="1925" actId="1076"/>
          <ac:spMkLst>
            <pc:docMk/>
            <pc:sldMk cId="1007166849" sldId="368"/>
            <ac:spMk id="5" creationId="{83E3C602-A718-DDB4-DEE1-A8933EDA0175}"/>
          </ac:spMkLst>
        </pc:spChg>
        <pc:spChg chg="mod">
          <ac:chgData name="Lode Vanhecke" userId="b808a479-c2df-4f19-8452-3c97e5c75130" providerId="ADAL" clId="{32E730B9-CBD7-5E91-893C-4F731EB0E583}" dt="2025-12-10T09:19:00.829" v="1562" actId="20577"/>
          <ac:spMkLst>
            <pc:docMk/>
            <pc:sldMk cId="1007166849" sldId="368"/>
            <ac:spMk id="8" creationId="{98591081-D786-5FD2-6BD5-95805260EFC0}"/>
          </ac:spMkLst>
        </pc:spChg>
      </pc:sldChg>
      <pc:sldChg chg="add del">
        <pc:chgData name="Lode Vanhecke" userId="b808a479-c2df-4f19-8452-3c97e5c75130" providerId="ADAL" clId="{32E730B9-CBD7-5E91-893C-4F731EB0E583}" dt="2025-12-10T09:29:18.784" v="1583" actId="2696"/>
        <pc:sldMkLst>
          <pc:docMk/>
          <pc:sldMk cId="3918567583" sldId="370"/>
        </pc:sldMkLst>
      </pc:sldChg>
      <pc:sldChg chg="add del">
        <pc:chgData name="Lode Vanhecke" userId="b808a479-c2df-4f19-8452-3c97e5c75130" providerId="ADAL" clId="{32E730B9-CBD7-5E91-893C-4F731EB0E583}" dt="2025-12-10T07:51:22.804" v="103" actId="2696"/>
        <pc:sldMkLst>
          <pc:docMk/>
          <pc:sldMk cId="1193853019" sldId="374"/>
        </pc:sldMkLst>
      </pc:sldChg>
      <pc:sldChg chg="del">
        <pc:chgData name="Lode Vanhecke" userId="b808a479-c2df-4f19-8452-3c97e5c75130" providerId="ADAL" clId="{32E730B9-CBD7-5E91-893C-4F731EB0E583}" dt="2025-12-10T07:50:43.902" v="100" actId="2696"/>
        <pc:sldMkLst>
          <pc:docMk/>
          <pc:sldMk cId="2620140117" sldId="374"/>
        </pc:sldMkLst>
      </pc:sldChg>
      <pc:sldChg chg="modSp add mod">
        <pc:chgData name="Lode Vanhecke" userId="b808a479-c2df-4f19-8452-3c97e5c75130" providerId="ADAL" clId="{32E730B9-CBD7-5E91-893C-4F731EB0E583}" dt="2025-12-10T11:13:18.526" v="2559" actId="207"/>
        <pc:sldMkLst>
          <pc:docMk/>
          <pc:sldMk cId="3616789308" sldId="375"/>
        </pc:sldMkLst>
        <pc:spChg chg="mod">
          <ac:chgData name="Lode Vanhecke" userId="b808a479-c2df-4f19-8452-3c97e5c75130" providerId="ADAL" clId="{32E730B9-CBD7-5E91-893C-4F731EB0E583}" dt="2025-12-10T11:13:18.526" v="2559" actId="207"/>
          <ac:spMkLst>
            <pc:docMk/>
            <pc:sldMk cId="3616789308" sldId="375"/>
            <ac:spMk id="2" creationId="{D7C14A84-A613-4648-DBBF-278C81A8B734}"/>
          </ac:spMkLst>
        </pc:spChg>
      </pc:sldChg>
      <pc:sldChg chg="modSp add del mod">
        <pc:chgData name="Lode Vanhecke" userId="b808a479-c2df-4f19-8452-3c97e5c75130" providerId="ADAL" clId="{32E730B9-CBD7-5E91-893C-4F731EB0E583}" dt="2025-12-10T11:15:19.793" v="2627" actId="21"/>
        <pc:sldMkLst>
          <pc:docMk/>
          <pc:sldMk cId="1552152925" sldId="378"/>
        </pc:sldMkLst>
        <pc:spChg chg="mod">
          <ac:chgData name="Lode Vanhecke" userId="b808a479-c2df-4f19-8452-3c97e5c75130" providerId="ADAL" clId="{32E730B9-CBD7-5E91-893C-4F731EB0E583}" dt="2025-12-10T11:15:19.793" v="2627" actId="21"/>
          <ac:spMkLst>
            <pc:docMk/>
            <pc:sldMk cId="1552152925" sldId="378"/>
            <ac:spMk id="11" creationId="{1C682689-4DE3-EF81-48DF-528DF2C5C8BD}"/>
          </ac:spMkLst>
        </pc:spChg>
        <pc:spChg chg="mod">
          <ac:chgData name="Lode Vanhecke" userId="b808a479-c2df-4f19-8452-3c97e5c75130" providerId="ADAL" clId="{32E730B9-CBD7-5E91-893C-4F731EB0E583}" dt="2025-12-10T09:18:32.337" v="1550" actId="20577"/>
          <ac:spMkLst>
            <pc:docMk/>
            <pc:sldMk cId="1552152925" sldId="378"/>
            <ac:spMk id="13" creationId="{673E36D3-70BE-4826-B2CB-7226A67BC6C6}"/>
          </ac:spMkLst>
        </pc:spChg>
      </pc:sldChg>
      <pc:sldChg chg="del">
        <pc:chgData name="Lode Vanhecke" userId="b808a479-c2df-4f19-8452-3c97e5c75130" providerId="ADAL" clId="{32E730B9-CBD7-5E91-893C-4F731EB0E583}" dt="2025-12-10T07:48:38.665" v="91" actId="2696"/>
        <pc:sldMkLst>
          <pc:docMk/>
          <pc:sldMk cId="4051450552" sldId="380"/>
        </pc:sldMkLst>
      </pc:sldChg>
      <pc:sldChg chg="del">
        <pc:chgData name="Lode Vanhecke" userId="b808a479-c2df-4f19-8452-3c97e5c75130" providerId="ADAL" clId="{32E730B9-CBD7-5E91-893C-4F731EB0E583}" dt="2025-12-10T07:50:43.902" v="100" actId="2696"/>
        <pc:sldMkLst>
          <pc:docMk/>
          <pc:sldMk cId="2832287947" sldId="382"/>
        </pc:sldMkLst>
      </pc:sldChg>
      <pc:sldChg chg="add del">
        <pc:chgData name="Lode Vanhecke" userId="b808a479-c2df-4f19-8452-3c97e5c75130" providerId="ADAL" clId="{32E730B9-CBD7-5E91-893C-4F731EB0E583}" dt="2025-12-10T07:51:22.804" v="103" actId="2696"/>
        <pc:sldMkLst>
          <pc:docMk/>
          <pc:sldMk cId="3442120762" sldId="382"/>
        </pc:sldMkLst>
      </pc:sldChg>
      <pc:sldChg chg="del">
        <pc:chgData name="Lode Vanhecke" userId="b808a479-c2df-4f19-8452-3c97e5c75130" providerId="ADAL" clId="{32E730B9-CBD7-5E91-893C-4F731EB0E583}" dt="2025-12-10T07:44:02.887" v="41" actId="2696"/>
        <pc:sldMkLst>
          <pc:docMk/>
          <pc:sldMk cId="3826853652" sldId="384"/>
        </pc:sldMkLst>
      </pc:sldChg>
      <pc:sldChg chg="del">
        <pc:chgData name="Lode Vanhecke" userId="b808a479-c2df-4f19-8452-3c97e5c75130" providerId="ADAL" clId="{32E730B9-CBD7-5E91-893C-4F731EB0E583}" dt="2025-12-10T07:48:39.164" v="92" actId="2696"/>
        <pc:sldMkLst>
          <pc:docMk/>
          <pc:sldMk cId="1183648067" sldId="385"/>
        </pc:sldMkLst>
      </pc:sldChg>
      <pc:sldChg chg="del">
        <pc:chgData name="Lode Vanhecke" userId="b808a479-c2df-4f19-8452-3c97e5c75130" providerId="ADAL" clId="{32E730B9-CBD7-5E91-893C-4F731EB0E583}" dt="2025-12-10T07:47:56.534" v="89" actId="2696"/>
        <pc:sldMkLst>
          <pc:docMk/>
          <pc:sldMk cId="1839724194" sldId="386"/>
        </pc:sldMkLst>
      </pc:sldChg>
      <pc:sldChg chg="addSp delSp modSp add del mod">
        <pc:chgData name="Lode Vanhecke" userId="b808a479-c2df-4f19-8452-3c97e5c75130" providerId="ADAL" clId="{32E730B9-CBD7-5E91-893C-4F731EB0E583}" dt="2025-12-10T08:07:40.114" v="372" actId="2696"/>
        <pc:sldMkLst>
          <pc:docMk/>
          <pc:sldMk cId="2359939294" sldId="387"/>
        </pc:sldMkLst>
        <pc:spChg chg="add del mod">
          <ac:chgData name="Lode Vanhecke" userId="b808a479-c2df-4f19-8452-3c97e5c75130" providerId="ADAL" clId="{32E730B9-CBD7-5E91-893C-4F731EB0E583}" dt="2025-12-10T07:53:12.482" v="112" actId="22"/>
          <ac:spMkLst>
            <pc:docMk/>
            <pc:sldMk cId="2359939294" sldId="387"/>
            <ac:spMk id="5" creationId="{880C024E-FF93-B3CA-76E2-77EA38B60DCC}"/>
          </ac:spMkLst>
        </pc:spChg>
        <pc:grpChg chg="del">
          <ac:chgData name="Lode Vanhecke" userId="b808a479-c2df-4f19-8452-3c97e5c75130" providerId="ADAL" clId="{32E730B9-CBD7-5E91-893C-4F731EB0E583}" dt="2025-12-10T07:52:51.105" v="104" actId="478"/>
          <ac:grpSpMkLst>
            <pc:docMk/>
            <pc:sldMk cId="2359939294" sldId="387"/>
            <ac:grpSpMk id="7" creationId="{2958B38D-2D13-7FD3-1AA3-AA610C7F2FA8}"/>
          </ac:grpSpMkLst>
        </pc:grpChg>
        <pc:picChg chg="del topLvl">
          <ac:chgData name="Lode Vanhecke" userId="b808a479-c2df-4f19-8452-3c97e5c75130" providerId="ADAL" clId="{32E730B9-CBD7-5E91-893C-4F731EB0E583}" dt="2025-12-10T07:52:51.105" v="104" actId="478"/>
          <ac:picMkLst>
            <pc:docMk/>
            <pc:sldMk cId="2359939294" sldId="387"/>
            <ac:picMk id="10" creationId="{9B09E87E-C545-C6E3-E725-0D9276E9C84B}"/>
          </ac:picMkLst>
        </pc:picChg>
        <pc:inkChg chg="topLvl">
          <ac:chgData name="Lode Vanhecke" userId="b808a479-c2df-4f19-8452-3c97e5c75130" providerId="ADAL" clId="{32E730B9-CBD7-5E91-893C-4F731EB0E583}" dt="2025-12-10T07:52:51.105" v="104" actId="478"/>
          <ac:inkMkLst>
            <pc:docMk/>
            <pc:sldMk cId="2359939294" sldId="387"/>
            <ac:inkMk id="9" creationId="{F3C8CBA8-FA62-B1B3-328A-C6DF00065DF8}"/>
          </ac:inkMkLst>
        </pc:inkChg>
      </pc:sldChg>
      <pc:sldChg chg="del">
        <pc:chgData name="Lode Vanhecke" userId="b808a479-c2df-4f19-8452-3c97e5c75130" providerId="ADAL" clId="{32E730B9-CBD7-5E91-893C-4F731EB0E583}" dt="2025-12-10T07:48:45.663" v="93" actId="2696"/>
        <pc:sldMkLst>
          <pc:docMk/>
          <pc:sldMk cId="3271947714" sldId="387"/>
        </pc:sldMkLst>
      </pc:sldChg>
      <pc:sldChg chg="addSp delSp modSp add del mod modAnim">
        <pc:chgData name="Lode Vanhecke" userId="b808a479-c2df-4f19-8452-3c97e5c75130" providerId="ADAL" clId="{32E730B9-CBD7-5E91-893C-4F731EB0E583}" dt="2025-12-10T07:44:48.164" v="43" actId="2696"/>
        <pc:sldMkLst>
          <pc:docMk/>
          <pc:sldMk cId="1413034539" sldId="388"/>
        </pc:sldMkLst>
        <pc:spChg chg="del">
          <ac:chgData name="Lode Vanhecke" userId="b808a479-c2df-4f19-8452-3c97e5c75130" providerId="ADAL" clId="{32E730B9-CBD7-5E91-893C-4F731EB0E583}" dt="2025-12-10T07:39:28.930" v="3" actId="478"/>
          <ac:spMkLst>
            <pc:docMk/>
            <pc:sldMk cId="1413034539" sldId="388"/>
            <ac:spMk id="2" creationId="{551D9AB4-2138-9459-6FB0-4742EE58FA9C}"/>
          </ac:spMkLst>
        </pc:spChg>
        <pc:spChg chg="del">
          <ac:chgData name="Lode Vanhecke" userId="b808a479-c2df-4f19-8452-3c97e5c75130" providerId="ADAL" clId="{32E730B9-CBD7-5E91-893C-4F731EB0E583}" dt="2025-12-10T07:39:30.720" v="4" actId="478"/>
          <ac:spMkLst>
            <pc:docMk/>
            <pc:sldMk cId="1413034539" sldId="388"/>
            <ac:spMk id="3" creationId="{8CD60883-3A99-A2AE-20F3-B8736BDC3C6D}"/>
          </ac:spMkLst>
        </pc:spChg>
        <pc:spChg chg="add del mod">
          <ac:chgData name="Lode Vanhecke" userId="b808a479-c2df-4f19-8452-3c97e5c75130" providerId="ADAL" clId="{32E730B9-CBD7-5E91-893C-4F731EB0E583}" dt="2025-12-10T07:39:33.088" v="5" actId="478"/>
          <ac:spMkLst>
            <pc:docMk/>
            <pc:sldMk cId="1413034539" sldId="388"/>
            <ac:spMk id="5" creationId="{E1DB87E6-D64F-6298-1B8F-8787605967E9}"/>
          </ac:spMkLst>
        </pc:spChg>
        <pc:spChg chg="add del mod">
          <ac:chgData name="Lode Vanhecke" userId="b808a479-c2df-4f19-8452-3c97e5c75130" providerId="ADAL" clId="{32E730B9-CBD7-5E91-893C-4F731EB0E583}" dt="2025-12-10T07:39:34.407" v="6" actId="478"/>
          <ac:spMkLst>
            <pc:docMk/>
            <pc:sldMk cId="1413034539" sldId="388"/>
            <ac:spMk id="8" creationId="{45356E15-1EE7-09F9-F9AD-3CD24CB765F8}"/>
          </ac:spMkLst>
        </pc:spChg>
        <pc:spChg chg="mod">
          <ac:chgData name="Lode Vanhecke" userId="b808a479-c2df-4f19-8452-3c97e5c75130" providerId="ADAL" clId="{32E730B9-CBD7-5E91-893C-4F731EB0E583}" dt="2025-12-10T07:39:48.346" v="9"/>
          <ac:spMkLst>
            <pc:docMk/>
            <pc:sldMk cId="1413034539" sldId="388"/>
            <ac:spMk id="12" creationId="{D3DE2789-EE21-10B8-D729-8A9C31E282F6}"/>
          </ac:spMkLst>
        </pc:spChg>
        <pc:spChg chg="mod">
          <ac:chgData name="Lode Vanhecke" userId="b808a479-c2df-4f19-8452-3c97e5c75130" providerId="ADAL" clId="{32E730B9-CBD7-5E91-893C-4F731EB0E583}" dt="2025-12-10T07:39:48.346" v="9"/>
          <ac:spMkLst>
            <pc:docMk/>
            <pc:sldMk cId="1413034539" sldId="388"/>
            <ac:spMk id="13" creationId="{55953B51-3D69-0BD8-EDD6-40DEF58C7E7D}"/>
          </ac:spMkLst>
        </pc:spChg>
        <pc:spChg chg="mod">
          <ac:chgData name="Lode Vanhecke" userId="b808a479-c2df-4f19-8452-3c97e5c75130" providerId="ADAL" clId="{32E730B9-CBD7-5E91-893C-4F731EB0E583}" dt="2025-12-10T07:39:48.346" v="9"/>
          <ac:spMkLst>
            <pc:docMk/>
            <pc:sldMk cId="1413034539" sldId="388"/>
            <ac:spMk id="18" creationId="{D9B622AF-9BC7-598E-8C8A-96A49CC1A5EE}"/>
          </ac:spMkLst>
        </pc:spChg>
        <pc:spChg chg="mod">
          <ac:chgData name="Lode Vanhecke" userId="b808a479-c2df-4f19-8452-3c97e5c75130" providerId="ADAL" clId="{32E730B9-CBD7-5E91-893C-4F731EB0E583}" dt="2025-12-10T07:39:48.346" v="9"/>
          <ac:spMkLst>
            <pc:docMk/>
            <pc:sldMk cId="1413034539" sldId="388"/>
            <ac:spMk id="20" creationId="{C5B4337F-15C6-3031-D313-3606A00B8CB9}"/>
          </ac:spMkLst>
        </pc:spChg>
        <pc:spChg chg="add mod">
          <ac:chgData name="Lode Vanhecke" userId="b808a479-c2df-4f19-8452-3c97e5c75130" providerId="ADAL" clId="{32E730B9-CBD7-5E91-893C-4F731EB0E583}" dt="2025-12-10T07:40:03.120" v="11" actId="1076"/>
          <ac:spMkLst>
            <pc:docMk/>
            <pc:sldMk cId="1413034539" sldId="388"/>
            <ac:spMk id="21" creationId="{71225AB4-A2DA-ECF1-5991-8642566BCC2D}"/>
          </ac:spMkLst>
        </pc:spChg>
        <pc:grpChg chg="add mod">
          <ac:chgData name="Lode Vanhecke" userId="b808a479-c2df-4f19-8452-3c97e5c75130" providerId="ADAL" clId="{32E730B9-CBD7-5E91-893C-4F731EB0E583}" dt="2025-12-10T07:39:48.346" v="9"/>
          <ac:grpSpMkLst>
            <pc:docMk/>
            <pc:sldMk cId="1413034539" sldId="388"/>
            <ac:grpSpMk id="9" creationId="{9FE97050-B659-9560-4C3A-60D33F414627}"/>
          </ac:grpSpMkLst>
        </pc:grpChg>
        <pc:grpChg chg="mod">
          <ac:chgData name="Lode Vanhecke" userId="b808a479-c2df-4f19-8452-3c97e5c75130" providerId="ADAL" clId="{32E730B9-CBD7-5E91-893C-4F731EB0E583}" dt="2025-12-10T07:39:48.346" v="9"/>
          <ac:grpSpMkLst>
            <pc:docMk/>
            <pc:sldMk cId="1413034539" sldId="388"/>
            <ac:grpSpMk id="10" creationId="{E9A653C2-E657-E01C-F814-F5E287571073}"/>
          </ac:grpSpMkLst>
        </pc:grpChg>
        <pc:grpChg chg="mod">
          <ac:chgData name="Lode Vanhecke" userId="b808a479-c2df-4f19-8452-3c97e5c75130" providerId="ADAL" clId="{32E730B9-CBD7-5E91-893C-4F731EB0E583}" dt="2025-12-10T07:39:48.346" v="9"/>
          <ac:grpSpMkLst>
            <pc:docMk/>
            <pc:sldMk cId="1413034539" sldId="388"/>
            <ac:grpSpMk id="14" creationId="{8C7B1212-260F-75C1-6A33-711C2F3BD968}"/>
          </ac:grpSpMkLst>
        </pc:grpChg>
        <pc:grpChg chg="mod">
          <ac:chgData name="Lode Vanhecke" userId="b808a479-c2df-4f19-8452-3c97e5c75130" providerId="ADAL" clId="{32E730B9-CBD7-5E91-893C-4F731EB0E583}" dt="2025-12-10T07:39:48.346" v="9"/>
          <ac:grpSpMkLst>
            <pc:docMk/>
            <pc:sldMk cId="1413034539" sldId="388"/>
            <ac:grpSpMk id="15" creationId="{31206009-F007-E9B1-E3C3-978532C85644}"/>
          </ac:grpSpMkLst>
        </pc:grpChg>
        <pc:picChg chg="mod">
          <ac:chgData name="Lode Vanhecke" userId="b808a479-c2df-4f19-8452-3c97e5c75130" providerId="ADAL" clId="{32E730B9-CBD7-5E91-893C-4F731EB0E583}" dt="2025-12-10T07:39:48.346" v="9"/>
          <ac:picMkLst>
            <pc:docMk/>
            <pc:sldMk cId="1413034539" sldId="388"/>
            <ac:picMk id="19" creationId="{75F0CCFE-351A-B6F5-163D-BD41C945C4EB}"/>
          </ac:picMkLst>
        </pc:picChg>
        <pc:inkChg chg="mod">
          <ac:chgData name="Lode Vanhecke" userId="b808a479-c2df-4f19-8452-3c97e5c75130" providerId="ADAL" clId="{32E730B9-CBD7-5E91-893C-4F731EB0E583}" dt="2025-12-10T07:39:48.346" v="9"/>
          <ac:inkMkLst>
            <pc:docMk/>
            <pc:sldMk cId="1413034539" sldId="388"/>
            <ac:inkMk id="11" creationId="{832F02B1-9534-FE2C-A248-7711037028A0}"/>
          </ac:inkMkLst>
        </pc:inkChg>
      </pc:sldChg>
      <pc:sldChg chg="modSp add mod modAnim">
        <pc:chgData name="Lode Vanhecke" userId="b808a479-c2df-4f19-8452-3c97e5c75130" providerId="ADAL" clId="{32E730B9-CBD7-5E91-893C-4F731EB0E583}" dt="2025-12-10T11:19:48.084" v="2634"/>
        <pc:sldMkLst>
          <pc:docMk/>
          <pc:sldMk cId="1709770471" sldId="388"/>
        </pc:sldMkLst>
        <pc:spChg chg="mod">
          <ac:chgData name="Lode Vanhecke" userId="b808a479-c2df-4f19-8452-3c97e5c75130" providerId="ADAL" clId="{32E730B9-CBD7-5E91-893C-4F731EB0E583}" dt="2025-12-10T09:00:34.285" v="1186" actId="20577"/>
          <ac:spMkLst>
            <pc:docMk/>
            <pc:sldMk cId="1709770471" sldId="388"/>
            <ac:spMk id="20" creationId="{C5B4337F-15C6-3031-D313-3606A00B8CB9}"/>
          </ac:spMkLst>
        </pc:spChg>
        <pc:spChg chg="mod modVis">
          <ac:chgData name="Lode Vanhecke" userId="b808a479-c2df-4f19-8452-3c97e5c75130" providerId="ADAL" clId="{32E730B9-CBD7-5E91-893C-4F731EB0E583}" dt="2025-12-10T11:19:38.352" v="2632" actId="1076"/>
          <ac:spMkLst>
            <pc:docMk/>
            <pc:sldMk cId="1709770471" sldId="388"/>
            <ac:spMk id="21" creationId="{71225AB4-A2DA-ECF1-5991-8642566BCC2D}"/>
          </ac:spMkLst>
        </pc:spChg>
        <pc:grpChg chg="mod modVis">
          <ac:chgData name="Lode Vanhecke" userId="b808a479-c2df-4f19-8452-3c97e5c75130" providerId="ADAL" clId="{32E730B9-CBD7-5E91-893C-4F731EB0E583}" dt="2025-12-10T11:19:31.752" v="2631" actId="14429"/>
          <ac:grpSpMkLst>
            <pc:docMk/>
            <pc:sldMk cId="1709770471" sldId="388"/>
            <ac:grpSpMk id="9" creationId="{9FE97050-B659-9560-4C3A-60D33F414627}"/>
          </ac:grpSpMkLst>
        </pc:grpChg>
      </pc:sldChg>
      <pc:sldChg chg="add del">
        <pc:chgData name="Lode Vanhecke" userId="b808a479-c2df-4f19-8452-3c97e5c75130" providerId="ADAL" clId="{32E730B9-CBD7-5E91-893C-4F731EB0E583}" dt="2025-12-10T07:39:16.975" v="2"/>
        <pc:sldMkLst>
          <pc:docMk/>
          <pc:sldMk cId="1205890941" sldId="389"/>
        </pc:sldMkLst>
      </pc:sldChg>
      <pc:sldChg chg="add del">
        <pc:chgData name="Lode Vanhecke" userId="b808a479-c2df-4f19-8452-3c97e5c75130" providerId="ADAL" clId="{32E730B9-CBD7-5E91-893C-4F731EB0E583}" dt="2025-12-10T07:39:35.979" v="8"/>
        <pc:sldMkLst>
          <pc:docMk/>
          <pc:sldMk cId="1651287556" sldId="389"/>
        </pc:sldMkLst>
      </pc:sldChg>
      <pc:sldChg chg="delSp add del modAnim">
        <pc:chgData name="Lode Vanhecke" userId="b808a479-c2df-4f19-8452-3c97e5c75130" providerId="ADAL" clId="{32E730B9-CBD7-5E91-893C-4F731EB0E583}" dt="2025-12-10T07:42:51.454" v="37" actId="2696"/>
        <pc:sldMkLst>
          <pc:docMk/>
          <pc:sldMk cId="2122288477" sldId="389"/>
        </pc:sldMkLst>
        <pc:grpChg chg="del">
          <ac:chgData name="Lode Vanhecke" userId="b808a479-c2df-4f19-8452-3c97e5c75130" providerId="ADAL" clId="{32E730B9-CBD7-5E91-893C-4F731EB0E583}" dt="2025-12-10T07:42:19.015" v="32" actId="478"/>
          <ac:grpSpMkLst>
            <pc:docMk/>
            <pc:sldMk cId="2122288477" sldId="389"/>
            <ac:grpSpMk id="27" creationId="{8F93D0CF-204C-40BD-250C-BEE19E48789E}"/>
          </ac:grpSpMkLst>
        </pc:grpChg>
      </pc:sldChg>
      <pc:sldChg chg="add del">
        <pc:chgData name="Lode Vanhecke" userId="b808a479-c2df-4f19-8452-3c97e5c75130" providerId="ADAL" clId="{32E730B9-CBD7-5E91-893C-4F731EB0E583}" dt="2025-12-10T07:44:02.536" v="40" actId="2696"/>
        <pc:sldMkLst>
          <pc:docMk/>
          <pc:sldMk cId="2271178930" sldId="390"/>
        </pc:sldMkLst>
      </pc:sldChg>
      <pc:sldChg chg="add">
        <pc:chgData name="Lode Vanhecke" userId="b808a479-c2df-4f19-8452-3c97e5c75130" providerId="ADAL" clId="{32E730B9-CBD7-5E91-893C-4F731EB0E583}" dt="2025-12-10T07:43:58.490" v="38"/>
        <pc:sldMkLst>
          <pc:docMk/>
          <pc:sldMk cId="534667104" sldId="391"/>
        </pc:sldMkLst>
      </pc:sldChg>
      <pc:sldChg chg="add">
        <pc:chgData name="Lode Vanhecke" userId="b808a479-c2df-4f19-8452-3c97e5c75130" providerId="ADAL" clId="{32E730B9-CBD7-5E91-893C-4F731EB0E583}" dt="2025-12-10T07:43:58.490" v="38"/>
        <pc:sldMkLst>
          <pc:docMk/>
          <pc:sldMk cId="793143052" sldId="392"/>
        </pc:sldMkLst>
      </pc:sldChg>
      <pc:sldChg chg="add del">
        <pc:chgData name="Lode Vanhecke" userId="b808a479-c2df-4f19-8452-3c97e5c75130" providerId="ADAL" clId="{32E730B9-CBD7-5E91-893C-4F731EB0E583}" dt="2025-12-10T08:39:12.666" v="654" actId="2696"/>
        <pc:sldMkLst>
          <pc:docMk/>
          <pc:sldMk cId="4043877725" sldId="393"/>
        </pc:sldMkLst>
      </pc:sldChg>
      <pc:sldChg chg="modSp add del mod">
        <pc:chgData name="Lode Vanhecke" userId="b808a479-c2df-4f19-8452-3c97e5c75130" providerId="ADAL" clId="{32E730B9-CBD7-5E91-893C-4F731EB0E583}" dt="2025-12-10T08:47:50.067" v="889" actId="2696"/>
        <pc:sldMkLst>
          <pc:docMk/>
          <pc:sldMk cId="455172190" sldId="394"/>
        </pc:sldMkLst>
        <pc:spChg chg="mod">
          <ac:chgData name="Lode Vanhecke" userId="b808a479-c2df-4f19-8452-3c97e5c75130" providerId="ADAL" clId="{32E730B9-CBD7-5E91-893C-4F731EB0E583}" dt="2025-12-10T08:39:19.548" v="659" actId="20577"/>
          <ac:spMkLst>
            <pc:docMk/>
            <pc:sldMk cId="455172190" sldId="394"/>
            <ac:spMk id="3" creationId="{602D605E-BD74-6BE1-6818-1D5CF22E03F3}"/>
          </ac:spMkLst>
        </pc:spChg>
      </pc:sldChg>
      <pc:sldChg chg="add del">
        <pc:chgData name="Lode Vanhecke" userId="b808a479-c2df-4f19-8452-3c97e5c75130" providerId="ADAL" clId="{32E730B9-CBD7-5E91-893C-4F731EB0E583}" dt="2025-12-10T09:43:23.467" v="1843"/>
        <pc:sldMkLst>
          <pc:docMk/>
          <pc:sldMk cId="1628331991" sldId="395"/>
        </pc:sldMkLst>
      </pc:sldChg>
      <pc:sldChg chg="addSp modSp add del mod">
        <pc:chgData name="Lode Vanhecke" userId="b808a479-c2df-4f19-8452-3c97e5c75130" providerId="ADAL" clId="{32E730B9-CBD7-5E91-893C-4F731EB0E583}" dt="2025-12-10T10:52:29.011" v="2548" actId="20577"/>
        <pc:sldMkLst>
          <pc:docMk/>
          <pc:sldMk cId="2611908037" sldId="395"/>
        </pc:sldMkLst>
        <pc:spChg chg="mod">
          <ac:chgData name="Lode Vanhecke" userId="b808a479-c2df-4f19-8452-3c97e5c75130" providerId="ADAL" clId="{32E730B9-CBD7-5E91-893C-4F731EB0E583}" dt="2025-12-10T08:39:56.303" v="665"/>
          <ac:spMkLst>
            <pc:docMk/>
            <pc:sldMk cId="2611908037" sldId="395"/>
            <ac:spMk id="3" creationId="{8ED00420-09A5-15CA-8C17-D1ED7B22EF04}"/>
          </ac:spMkLst>
        </pc:spChg>
        <pc:spChg chg="mod">
          <ac:chgData name="Lode Vanhecke" userId="b808a479-c2df-4f19-8452-3c97e5c75130" providerId="ADAL" clId="{32E730B9-CBD7-5E91-893C-4F731EB0E583}" dt="2025-12-10T10:52:29.011" v="2548" actId="20577"/>
          <ac:spMkLst>
            <pc:docMk/>
            <pc:sldMk cId="2611908037" sldId="395"/>
            <ac:spMk id="10" creationId="{92D8CAB4-855A-230F-CDC1-FC8585CAE766}"/>
          </ac:spMkLst>
        </pc:spChg>
        <pc:picChg chg="add mod">
          <ac:chgData name="Lode Vanhecke" userId="b808a479-c2df-4f19-8452-3c97e5c75130" providerId="ADAL" clId="{32E730B9-CBD7-5E91-893C-4F731EB0E583}" dt="2025-12-10T08:45:47.373" v="776" actId="1076"/>
          <ac:picMkLst>
            <pc:docMk/>
            <pc:sldMk cId="2611908037" sldId="395"/>
            <ac:picMk id="2" creationId="{7DAC9039-2682-6606-01ED-A8FBB2C6CA48}"/>
          </ac:picMkLst>
        </pc:picChg>
        <pc:picChg chg="add">
          <ac:chgData name="Lode Vanhecke" userId="b808a479-c2df-4f19-8452-3c97e5c75130" providerId="ADAL" clId="{32E730B9-CBD7-5E91-893C-4F731EB0E583}" dt="2025-12-10T08:47:07.113" v="837"/>
          <ac:picMkLst>
            <pc:docMk/>
            <pc:sldMk cId="2611908037" sldId="395"/>
            <ac:picMk id="4" creationId="{8D00B23E-4C2C-0BE9-5A26-1836A9CB3507}"/>
          </ac:picMkLst>
        </pc:picChg>
        <pc:picChg chg="add">
          <ac:chgData name="Lode Vanhecke" userId="b808a479-c2df-4f19-8452-3c97e5c75130" providerId="ADAL" clId="{32E730B9-CBD7-5E91-893C-4F731EB0E583}" dt="2025-12-10T10:36:52.906" v="2295"/>
          <ac:picMkLst>
            <pc:docMk/>
            <pc:sldMk cId="2611908037" sldId="395"/>
            <ac:picMk id="4" creationId="{ECF5B3F6-B46C-E2CB-2CF6-C590755FB3FC}"/>
          </ac:picMkLst>
        </pc:picChg>
        <pc:picChg chg="mod">
          <ac:chgData name="Lode Vanhecke" userId="b808a479-c2df-4f19-8452-3c97e5c75130" providerId="ADAL" clId="{32E730B9-CBD7-5E91-893C-4F731EB0E583}" dt="2025-12-10T08:45:43.370" v="775" actId="1076"/>
          <ac:picMkLst>
            <pc:docMk/>
            <pc:sldMk cId="2611908037" sldId="395"/>
            <ac:picMk id="12" creationId="{D9552398-CB23-FC07-234A-EFA7FFD3D57E}"/>
          </ac:picMkLst>
        </pc:picChg>
      </pc:sldChg>
      <pc:sldChg chg="modSp add mod">
        <pc:chgData name="Lode Vanhecke" userId="b808a479-c2df-4f19-8452-3c97e5c75130" providerId="ADAL" clId="{32E730B9-CBD7-5E91-893C-4F731EB0E583}" dt="2025-12-10T10:42:04.207" v="2451" actId="20577"/>
        <pc:sldMkLst>
          <pc:docMk/>
          <pc:sldMk cId="1166928883" sldId="396"/>
        </pc:sldMkLst>
        <pc:spChg chg="mod">
          <ac:chgData name="Lode Vanhecke" userId="b808a479-c2df-4f19-8452-3c97e5c75130" providerId="ADAL" clId="{32E730B9-CBD7-5E91-893C-4F731EB0E583}" dt="2025-12-10T10:39:43.598" v="2366" actId="20577"/>
          <ac:spMkLst>
            <pc:docMk/>
            <pc:sldMk cId="1166928883" sldId="396"/>
            <ac:spMk id="2" creationId="{2D3F16EB-73E5-82C6-511A-8CA5E3038069}"/>
          </ac:spMkLst>
        </pc:spChg>
        <pc:spChg chg="mod">
          <ac:chgData name="Lode Vanhecke" userId="b808a479-c2df-4f19-8452-3c97e5c75130" providerId="ADAL" clId="{32E730B9-CBD7-5E91-893C-4F731EB0E583}" dt="2025-12-10T10:42:04.207" v="2451" actId="20577"/>
          <ac:spMkLst>
            <pc:docMk/>
            <pc:sldMk cId="1166928883" sldId="396"/>
            <ac:spMk id="3" creationId="{230C9D2A-7ABA-8142-C84F-4E9D4E27F666}"/>
          </ac:spMkLst>
        </pc:spChg>
        <pc:spChg chg="mod">
          <ac:chgData name="Lode Vanhecke" userId="b808a479-c2df-4f19-8452-3c97e5c75130" providerId="ADAL" clId="{32E730B9-CBD7-5E91-893C-4F731EB0E583}" dt="2025-12-10T09:40:08.402" v="1688" actId="20577"/>
          <ac:spMkLst>
            <pc:docMk/>
            <pc:sldMk cId="1166928883" sldId="396"/>
            <ac:spMk id="15" creationId="{6D3224C6-60FD-C875-564D-319DF05EB7C9}"/>
          </ac:spMkLst>
        </pc:spChg>
        <pc:spChg chg="mod">
          <ac:chgData name="Lode Vanhecke" userId="b808a479-c2df-4f19-8452-3c97e5c75130" providerId="ADAL" clId="{32E730B9-CBD7-5E91-893C-4F731EB0E583}" dt="2025-12-10T09:18:50.942" v="1558" actId="20577"/>
          <ac:spMkLst>
            <pc:docMk/>
            <pc:sldMk cId="1166928883" sldId="396"/>
            <ac:spMk id="19" creationId="{184CA91E-BDF7-CA82-8C39-F9C2205C4037}"/>
          </ac:spMkLst>
        </pc:spChg>
        <pc:grpChg chg="mod">
          <ac:chgData name="Lode Vanhecke" userId="b808a479-c2df-4f19-8452-3c97e5c75130" providerId="ADAL" clId="{32E730B9-CBD7-5E91-893C-4F731EB0E583}" dt="2025-12-10T10:39:11.151" v="2300" actId="1076"/>
          <ac:grpSpMkLst>
            <pc:docMk/>
            <pc:sldMk cId="1166928883" sldId="396"/>
            <ac:grpSpMk id="8" creationId="{7CDC044A-77FB-7987-CFF6-358C17F04979}"/>
          </ac:grpSpMkLst>
        </pc:grpChg>
        <pc:grpChg chg="mod">
          <ac:chgData name="Lode Vanhecke" userId="b808a479-c2df-4f19-8452-3c97e5c75130" providerId="ADAL" clId="{32E730B9-CBD7-5E91-893C-4F731EB0E583}" dt="2025-12-10T10:39:13.690" v="2301" actId="1076"/>
          <ac:grpSpMkLst>
            <pc:docMk/>
            <pc:sldMk cId="1166928883" sldId="396"/>
            <ac:grpSpMk id="28" creationId="{CAD699D1-063D-ACBB-56D7-49A34627CD68}"/>
          </ac:grpSpMkLst>
        </pc:grpChg>
      </pc:sldChg>
      <pc:sldChg chg="add del">
        <pc:chgData name="Lode Vanhecke" userId="b808a479-c2df-4f19-8452-3c97e5c75130" providerId="ADAL" clId="{32E730B9-CBD7-5E91-893C-4F731EB0E583}" dt="2025-12-10T08:21:04.362" v="651" actId="2696"/>
        <pc:sldMkLst>
          <pc:docMk/>
          <pc:sldMk cId="414353104" sldId="397"/>
        </pc:sldMkLst>
      </pc:sldChg>
      <pc:sldChg chg="add del">
        <pc:chgData name="Lode Vanhecke" userId="b808a479-c2df-4f19-8452-3c97e5c75130" providerId="ADAL" clId="{32E730B9-CBD7-5E91-893C-4F731EB0E583}" dt="2025-12-10T08:21:04.362" v="651" actId="2696"/>
        <pc:sldMkLst>
          <pc:docMk/>
          <pc:sldMk cId="3273452259" sldId="398"/>
        </pc:sldMkLst>
      </pc:sldChg>
      <pc:sldChg chg="modSp add mod">
        <pc:chgData name="Lode Vanhecke" userId="b808a479-c2df-4f19-8452-3c97e5c75130" providerId="ADAL" clId="{32E730B9-CBD7-5E91-893C-4F731EB0E583}" dt="2025-12-10T07:50:13.505" v="96" actId="113"/>
        <pc:sldMkLst>
          <pc:docMk/>
          <pc:sldMk cId="834276239" sldId="399"/>
        </pc:sldMkLst>
        <pc:spChg chg="mod">
          <ac:chgData name="Lode Vanhecke" userId="b808a479-c2df-4f19-8452-3c97e5c75130" providerId="ADAL" clId="{32E730B9-CBD7-5E91-893C-4F731EB0E583}" dt="2025-12-10T07:50:13.505" v="96" actId="113"/>
          <ac:spMkLst>
            <pc:docMk/>
            <pc:sldMk cId="834276239" sldId="399"/>
            <ac:spMk id="2" creationId="{84FFB69D-EA13-C8F3-E280-E30866FD487D}"/>
          </ac:spMkLst>
        </pc:spChg>
      </pc:sldChg>
      <pc:sldChg chg="modSp add mod">
        <pc:chgData name="Lode Vanhecke" userId="b808a479-c2df-4f19-8452-3c97e5c75130" providerId="ADAL" clId="{32E730B9-CBD7-5E91-893C-4F731EB0E583}" dt="2025-12-10T08:59:59.560" v="1170" actId="20577"/>
        <pc:sldMkLst>
          <pc:docMk/>
          <pc:sldMk cId="3131852910" sldId="400"/>
        </pc:sldMkLst>
        <pc:spChg chg="mod">
          <ac:chgData name="Lode Vanhecke" userId="b808a479-c2df-4f19-8452-3c97e5c75130" providerId="ADAL" clId="{32E730B9-CBD7-5E91-893C-4F731EB0E583}" dt="2025-12-10T08:59:59.560" v="1170" actId="20577"/>
          <ac:spMkLst>
            <pc:docMk/>
            <pc:sldMk cId="3131852910" sldId="400"/>
            <ac:spMk id="7" creationId="{E2233D21-5F30-EEA0-6B9B-D92D9CAD58D0}"/>
          </ac:spMkLst>
        </pc:spChg>
      </pc:sldChg>
      <pc:sldChg chg="modSp add del mod ord">
        <pc:chgData name="Lode Vanhecke" userId="b808a479-c2df-4f19-8452-3c97e5c75130" providerId="ADAL" clId="{32E730B9-CBD7-5E91-893C-4F731EB0E583}" dt="2025-12-10T11:06:42.886" v="2557" actId="20577"/>
        <pc:sldMkLst>
          <pc:docMk/>
          <pc:sldMk cId="1076055743" sldId="401"/>
        </pc:sldMkLst>
        <pc:spChg chg="mod">
          <ac:chgData name="Lode Vanhecke" userId="b808a479-c2df-4f19-8452-3c97e5c75130" providerId="ADAL" clId="{32E730B9-CBD7-5E91-893C-4F731EB0E583}" dt="2025-12-10T11:06:42.886" v="2557" actId="20577"/>
          <ac:spMkLst>
            <pc:docMk/>
            <pc:sldMk cId="1076055743" sldId="401"/>
            <ac:spMk id="2" creationId="{E31035F5-92BF-D334-947D-E76EA4E277CB}"/>
          </ac:spMkLst>
        </pc:spChg>
        <pc:spChg chg="mod">
          <ac:chgData name="Lode Vanhecke" userId="b808a479-c2df-4f19-8452-3c97e5c75130" providerId="ADAL" clId="{32E730B9-CBD7-5E91-893C-4F731EB0E583}" dt="2025-12-10T08:15:53.578" v="467" actId="20577"/>
          <ac:spMkLst>
            <pc:docMk/>
            <pc:sldMk cId="1076055743" sldId="401"/>
            <ac:spMk id="3" creationId="{2E079ABE-0A81-E280-0EF7-00EF0A428FD0}"/>
          </ac:spMkLst>
        </pc:spChg>
      </pc:sldChg>
      <pc:sldChg chg="addSp delSp modSp new del mod">
        <pc:chgData name="Lode Vanhecke" userId="b808a479-c2df-4f19-8452-3c97e5c75130" providerId="ADAL" clId="{32E730B9-CBD7-5E91-893C-4F731EB0E583}" dt="2025-12-10T08:59:07.538" v="1151" actId="2696"/>
        <pc:sldMkLst>
          <pc:docMk/>
          <pc:sldMk cId="1812020451" sldId="402"/>
        </pc:sldMkLst>
        <pc:spChg chg="del">
          <ac:chgData name="Lode Vanhecke" userId="b808a479-c2df-4f19-8452-3c97e5c75130" providerId="ADAL" clId="{32E730B9-CBD7-5E91-893C-4F731EB0E583}" dt="2025-12-10T07:56:24.609" v="130" actId="478"/>
          <ac:spMkLst>
            <pc:docMk/>
            <pc:sldMk cId="1812020451" sldId="402"/>
            <ac:spMk id="2" creationId="{A83C667F-F20A-A28E-6762-AB8AE74BCE8F}"/>
          </ac:spMkLst>
        </pc:spChg>
        <pc:spChg chg="del">
          <ac:chgData name="Lode Vanhecke" userId="b808a479-c2df-4f19-8452-3c97e5c75130" providerId="ADAL" clId="{32E730B9-CBD7-5E91-893C-4F731EB0E583}" dt="2025-12-10T07:56:19.449" v="127" actId="478"/>
          <ac:spMkLst>
            <pc:docMk/>
            <pc:sldMk cId="1812020451" sldId="402"/>
            <ac:spMk id="3" creationId="{BB80EF39-D8E5-4052-C570-012084942F68}"/>
          </ac:spMkLst>
        </pc:spChg>
        <pc:spChg chg="del mod">
          <ac:chgData name="Lode Vanhecke" userId="b808a479-c2df-4f19-8452-3c97e5c75130" providerId="ADAL" clId="{32E730B9-CBD7-5E91-893C-4F731EB0E583}" dt="2025-12-10T07:56:17.819" v="126" actId="478"/>
          <ac:spMkLst>
            <pc:docMk/>
            <pc:sldMk cId="1812020451" sldId="402"/>
            <ac:spMk id="4" creationId="{F51BCA0D-DC9E-1F5D-5F36-93E24937EC22}"/>
          </ac:spMkLst>
        </pc:spChg>
        <pc:spChg chg="del mod">
          <ac:chgData name="Lode Vanhecke" userId="b808a479-c2df-4f19-8452-3c97e5c75130" providerId="ADAL" clId="{32E730B9-CBD7-5E91-893C-4F731EB0E583}" dt="2025-12-10T07:56:23.164" v="129" actId="478"/>
          <ac:spMkLst>
            <pc:docMk/>
            <pc:sldMk cId="1812020451" sldId="402"/>
            <ac:spMk id="5" creationId="{454F6985-BD18-8DE2-E178-7CAC68C8D702}"/>
          </ac:spMkLst>
        </pc:spChg>
        <pc:spChg chg="add del mod">
          <ac:chgData name="Lode Vanhecke" userId="b808a479-c2df-4f19-8452-3c97e5c75130" providerId="ADAL" clId="{32E730B9-CBD7-5E91-893C-4F731EB0E583}" dt="2025-12-10T08:56:48.422" v="1031" actId="21"/>
          <ac:spMkLst>
            <pc:docMk/>
            <pc:sldMk cId="1812020451" sldId="402"/>
            <ac:spMk id="8" creationId="{0B8CC19B-EEA6-C1D6-7D2A-858BA6F52EFB}"/>
          </ac:spMkLst>
        </pc:spChg>
        <pc:spChg chg="add del mod">
          <ac:chgData name="Lode Vanhecke" userId="b808a479-c2df-4f19-8452-3c97e5c75130" providerId="ADAL" clId="{32E730B9-CBD7-5E91-893C-4F731EB0E583}" dt="2025-12-10T07:59:49.929" v="184" actId="478"/>
          <ac:spMkLst>
            <pc:docMk/>
            <pc:sldMk cId="1812020451" sldId="402"/>
            <ac:spMk id="10" creationId="{025C513B-1B2E-5CAE-C5DA-09E12F6E71AE}"/>
          </ac:spMkLst>
        </pc:spChg>
        <pc:spChg chg="add del">
          <ac:chgData name="Lode Vanhecke" userId="b808a479-c2df-4f19-8452-3c97e5c75130" providerId="ADAL" clId="{32E730B9-CBD7-5E91-893C-4F731EB0E583}" dt="2025-12-10T07:58:20.732" v="162" actId="22"/>
          <ac:spMkLst>
            <pc:docMk/>
            <pc:sldMk cId="1812020451" sldId="402"/>
            <ac:spMk id="12" creationId="{F6C714C1-27EE-F01E-A270-161088B481B2}"/>
          </ac:spMkLst>
        </pc:spChg>
        <pc:spChg chg="add del mod">
          <ac:chgData name="Lode Vanhecke" userId="b808a479-c2df-4f19-8452-3c97e5c75130" providerId="ADAL" clId="{32E730B9-CBD7-5E91-893C-4F731EB0E583}" dt="2025-12-10T07:59:47.760" v="183" actId="478"/>
          <ac:spMkLst>
            <pc:docMk/>
            <pc:sldMk cId="1812020451" sldId="402"/>
            <ac:spMk id="14" creationId="{0F7082E4-1662-125C-5B3B-9040C5E8D11F}"/>
          </ac:spMkLst>
        </pc:spChg>
        <pc:spChg chg="add mod">
          <ac:chgData name="Lode Vanhecke" userId="b808a479-c2df-4f19-8452-3c97e5c75130" providerId="ADAL" clId="{32E730B9-CBD7-5E91-893C-4F731EB0E583}" dt="2025-12-10T08:06:22.243" v="333" actId="113"/>
          <ac:spMkLst>
            <pc:docMk/>
            <pc:sldMk cId="1812020451" sldId="402"/>
            <ac:spMk id="16" creationId="{836F6570-BB1F-1E6A-8C36-0B04C19FBB99}"/>
          </ac:spMkLst>
        </pc:spChg>
        <pc:spChg chg="add mod">
          <ac:chgData name="Lode Vanhecke" userId="b808a479-c2df-4f19-8452-3c97e5c75130" providerId="ADAL" clId="{32E730B9-CBD7-5E91-893C-4F731EB0E583}" dt="2025-12-10T08:01:46.697" v="197" actId="1076"/>
          <ac:spMkLst>
            <pc:docMk/>
            <pc:sldMk cId="1812020451" sldId="402"/>
            <ac:spMk id="17" creationId="{19BC18FC-1C2D-2A5E-6083-173756E2C63D}"/>
          </ac:spMkLst>
        </pc:spChg>
        <pc:spChg chg="add mod">
          <ac:chgData name="Lode Vanhecke" userId="b808a479-c2df-4f19-8452-3c97e5c75130" providerId="ADAL" clId="{32E730B9-CBD7-5E91-893C-4F731EB0E583}" dt="2025-12-10T08:01:47.789" v="198"/>
          <ac:spMkLst>
            <pc:docMk/>
            <pc:sldMk cId="1812020451" sldId="402"/>
            <ac:spMk id="18" creationId="{B5D5FA63-FAB3-FEAA-9808-D3AF9E70F6A0}"/>
          </ac:spMkLst>
        </pc:spChg>
        <pc:spChg chg="add mod">
          <ac:chgData name="Lode Vanhecke" userId="b808a479-c2df-4f19-8452-3c97e5c75130" providerId="ADAL" clId="{32E730B9-CBD7-5E91-893C-4F731EB0E583}" dt="2025-12-10T08:02:41.958" v="270" actId="20577"/>
          <ac:spMkLst>
            <pc:docMk/>
            <pc:sldMk cId="1812020451" sldId="402"/>
            <ac:spMk id="19" creationId="{D6AF73D0-531F-14F0-0910-F0BC5291F852}"/>
          </ac:spMkLst>
        </pc:spChg>
        <pc:spChg chg="add mod">
          <ac:chgData name="Lode Vanhecke" userId="b808a479-c2df-4f19-8452-3c97e5c75130" providerId="ADAL" clId="{32E730B9-CBD7-5E91-893C-4F731EB0E583}" dt="2025-12-10T08:06:48.638" v="369" actId="20577"/>
          <ac:spMkLst>
            <pc:docMk/>
            <pc:sldMk cId="1812020451" sldId="402"/>
            <ac:spMk id="20" creationId="{6915D00A-E715-4F88-8E53-8A743B21086F}"/>
          </ac:spMkLst>
        </pc:spChg>
      </pc:sldChg>
      <pc:sldChg chg="addSp delSp modSp add mod">
        <pc:chgData name="Lode Vanhecke" userId="b808a479-c2df-4f19-8452-3c97e5c75130" providerId="ADAL" clId="{32E730B9-CBD7-5E91-893C-4F731EB0E583}" dt="2025-12-10T11:32:07.477" v="2641" actId="20577"/>
        <pc:sldMkLst>
          <pc:docMk/>
          <pc:sldMk cId="3492609978" sldId="403"/>
        </pc:sldMkLst>
        <pc:spChg chg="mod">
          <ac:chgData name="Lode Vanhecke" userId="b808a479-c2df-4f19-8452-3c97e5c75130" providerId="ADAL" clId="{32E730B9-CBD7-5E91-893C-4F731EB0E583}" dt="2025-12-10T10:50:59.214" v="2541" actId="20577"/>
          <ac:spMkLst>
            <pc:docMk/>
            <pc:sldMk cId="3492609978" sldId="403"/>
            <ac:spMk id="2" creationId="{F9B35364-F842-9976-0CD8-BE1C7DF00556}"/>
          </ac:spMkLst>
        </pc:spChg>
        <pc:spChg chg="mod">
          <ac:chgData name="Lode Vanhecke" userId="b808a479-c2df-4f19-8452-3c97e5c75130" providerId="ADAL" clId="{32E730B9-CBD7-5E91-893C-4F731EB0E583}" dt="2025-12-10T10:42:16.636" v="2455" actId="20577"/>
          <ac:spMkLst>
            <pc:docMk/>
            <pc:sldMk cId="3492609978" sldId="403"/>
            <ac:spMk id="3" creationId="{12D5A994-B616-4933-B42F-53EBA4C96C10}"/>
          </ac:spMkLst>
        </pc:spChg>
        <pc:spChg chg="add mod">
          <ac:chgData name="Lode Vanhecke" userId="b808a479-c2df-4f19-8452-3c97e5c75130" providerId="ADAL" clId="{32E730B9-CBD7-5E91-893C-4F731EB0E583}" dt="2025-12-10T09:08:11.567" v="1384" actId="1076"/>
          <ac:spMkLst>
            <pc:docMk/>
            <pc:sldMk cId="3492609978" sldId="403"/>
            <ac:spMk id="4" creationId="{0260C1B9-811F-A473-F28E-64B8DDB11248}"/>
          </ac:spMkLst>
        </pc:spChg>
        <pc:spChg chg="add mod">
          <ac:chgData name="Lode Vanhecke" userId="b808a479-c2df-4f19-8452-3c97e5c75130" providerId="ADAL" clId="{32E730B9-CBD7-5E91-893C-4F731EB0E583}" dt="2025-12-10T11:32:07.477" v="2641" actId="20577"/>
          <ac:spMkLst>
            <pc:docMk/>
            <pc:sldMk cId="3492609978" sldId="403"/>
            <ac:spMk id="5" creationId="{AAD01E09-2B88-FABA-54CC-8F1B3E4BAB3F}"/>
          </ac:spMkLst>
        </pc:spChg>
        <pc:spChg chg="add del mod">
          <ac:chgData name="Lode Vanhecke" userId="b808a479-c2df-4f19-8452-3c97e5c75130" providerId="ADAL" clId="{32E730B9-CBD7-5E91-893C-4F731EB0E583}" dt="2025-12-10T09:05:55.573" v="1335" actId="22"/>
          <ac:spMkLst>
            <pc:docMk/>
            <pc:sldMk cId="3492609978" sldId="403"/>
            <ac:spMk id="8" creationId="{7FD433DC-BA95-9156-9333-47BD30A45024}"/>
          </ac:spMkLst>
        </pc:spChg>
        <pc:spChg chg="del">
          <ac:chgData name="Lode Vanhecke" userId="b808a479-c2df-4f19-8452-3c97e5c75130" providerId="ADAL" clId="{32E730B9-CBD7-5E91-893C-4F731EB0E583}" dt="2025-12-10T08:07:44.213" v="373" actId="478"/>
          <ac:spMkLst>
            <pc:docMk/>
            <pc:sldMk cId="3492609978" sldId="403"/>
            <ac:spMk id="11" creationId="{E018CF72-202F-1C61-C3D7-A6ABB89D50A1}"/>
          </ac:spMkLst>
        </pc:spChg>
        <pc:spChg chg="add del">
          <ac:chgData name="Lode Vanhecke" userId="b808a479-c2df-4f19-8452-3c97e5c75130" providerId="ADAL" clId="{32E730B9-CBD7-5E91-893C-4F731EB0E583}" dt="2025-12-10T09:06:07.515" v="1337" actId="22"/>
          <ac:spMkLst>
            <pc:docMk/>
            <pc:sldMk cId="3492609978" sldId="403"/>
            <ac:spMk id="12" creationId="{D1C3F5F2-5E67-A5C8-6933-2F0C1079E843}"/>
          </ac:spMkLst>
        </pc:spChg>
        <pc:spChg chg="del">
          <ac:chgData name="Lode Vanhecke" userId="b808a479-c2df-4f19-8452-3c97e5c75130" providerId="ADAL" clId="{32E730B9-CBD7-5E91-893C-4F731EB0E583}" dt="2025-12-10T08:07:46.998" v="374" actId="478"/>
          <ac:spMkLst>
            <pc:docMk/>
            <pc:sldMk cId="3492609978" sldId="403"/>
            <ac:spMk id="13" creationId="{5FBE82BE-2AB8-A71F-38F4-068D666F4138}"/>
          </ac:spMkLst>
        </pc:spChg>
        <pc:spChg chg="mod">
          <ac:chgData name="Lode Vanhecke" userId="b808a479-c2df-4f19-8452-3c97e5c75130" providerId="ADAL" clId="{32E730B9-CBD7-5E91-893C-4F731EB0E583}" dt="2025-12-10T09:18:54.774" v="1560" actId="20577"/>
          <ac:spMkLst>
            <pc:docMk/>
            <pc:sldMk cId="3492609978" sldId="403"/>
            <ac:spMk id="22" creationId="{79E08CF5-B6DE-DE41-2524-AFE35B6D4417}"/>
          </ac:spMkLst>
        </pc:spChg>
        <pc:grpChg chg="mod">
          <ac:chgData name="Lode Vanhecke" userId="b808a479-c2df-4f19-8452-3c97e5c75130" providerId="ADAL" clId="{32E730B9-CBD7-5E91-893C-4F731EB0E583}" dt="2025-12-10T09:03:06.830" v="1256" actId="1076"/>
          <ac:grpSpMkLst>
            <pc:docMk/>
            <pc:sldMk cId="3492609978" sldId="403"/>
            <ac:grpSpMk id="17" creationId="{433A68D8-8174-9388-DF43-7F0106A2D513}"/>
          </ac:grpSpMkLst>
        </pc:grpChg>
      </pc:sldChg>
      <pc:sldChg chg="modSp add del mod">
        <pc:chgData name="Lode Vanhecke" userId="b808a479-c2df-4f19-8452-3c97e5c75130" providerId="ADAL" clId="{32E730B9-CBD7-5E91-893C-4F731EB0E583}" dt="2025-12-10T08:16:13.372" v="472" actId="2696"/>
        <pc:sldMkLst>
          <pc:docMk/>
          <pc:sldMk cId="1101873807" sldId="404"/>
        </pc:sldMkLst>
        <pc:spChg chg="mod">
          <ac:chgData name="Lode Vanhecke" userId="b808a479-c2df-4f19-8452-3c97e5c75130" providerId="ADAL" clId="{32E730B9-CBD7-5E91-893C-4F731EB0E583}" dt="2025-12-10T08:16:09.370" v="471" actId="15"/>
          <ac:spMkLst>
            <pc:docMk/>
            <pc:sldMk cId="1101873807" sldId="404"/>
            <ac:spMk id="2" creationId="{742A8FA2-8455-1351-FE27-FAB8DCF79A05}"/>
          </ac:spMkLst>
        </pc:spChg>
      </pc:sldChg>
      <pc:sldChg chg="addSp delSp modSp add mod">
        <pc:chgData name="Lode Vanhecke" userId="b808a479-c2df-4f19-8452-3c97e5c75130" providerId="ADAL" clId="{32E730B9-CBD7-5E91-893C-4F731EB0E583}" dt="2025-12-10T09:18:44.087" v="1554" actId="20577"/>
        <pc:sldMkLst>
          <pc:docMk/>
          <pc:sldMk cId="2381266032" sldId="404"/>
        </pc:sldMkLst>
        <pc:spChg chg="del mod">
          <ac:chgData name="Lode Vanhecke" userId="b808a479-c2df-4f19-8452-3c97e5c75130" providerId="ADAL" clId="{32E730B9-CBD7-5E91-893C-4F731EB0E583}" dt="2025-12-10T08:54:16.202" v="1009" actId="478"/>
          <ac:spMkLst>
            <pc:docMk/>
            <pc:sldMk cId="2381266032" sldId="404"/>
            <ac:spMk id="2" creationId="{DDA6FF81-F90A-23CD-1E99-BD0E39EBB5DA}"/>
          </ac:spMkLst>
        </pc:spChg>
        <pc:spChg chg="add del mod">
          <ac:chgData name="Lode Vanhecke" userId="b808a479-c2df-4f19-8452-3c97e5c75130" providerId="ADAL" clId="{32E730B9-CBD7-5E91-893C-4F731EB0E583}" dt="2025-12-10T08:54:22.265" v="1011" actId="478"/>
          <ac:spMkLst>
            <pc:docMk/>
            <pc:sldMk cId="2381266032" sldId="404"/>
            <ac:spMk id="5" creationId="{4B463013-0B95-FE95-8C5D-6C1D661E42A0}"/>
          </ac:spMkLst>
        </pc:spChg>
        <pc:spChg chg="mod topLvl">
          <ac:chgData name="Lode Vanhecke" userId="b808a479-c2df-4f19-8452-3c97e5c75130" providerId="ADAL" clId="{32E730B9-CBD7-5E91-893C-4F731EB0E583}" dt="2025-12-10T09:18:44.087" v="1554" actId="20577"/>
          <ac:spMkLst>
            <pc:docMk/>
            <pc:sldMk cId="2381266032" sldId="404"/>
            <ac:spMk id="7" creationId="{B06CBA90-B69D-F0DE-40D3-7AC95D279D63}"/>
          </ac:spMkLst>
        </pc:spChg>
        <pc:grpChg chg="add del mod">
          <ac:chgData name="Lode Vanhecke" userId="b808a479-c2df-4f19-8452-3c97e5c75130" providerId="ADAL" clId="{32E730B9-CBD7-5E91-893C-4F731EB0E583}" dt="2025-12-10T08:54:27.891" v="1015" actId="478"/>
          <ac:grpSpMkLst>
            <pc:docMk/>
            <pc:sldMk cId="2381266032" sldId="404"/>
            <ac:grpSpMk id="15" creationId="{6C1B3B3C-7C23-6573-CF69-0066B85822C2}"/>
          </ac:grpSpMkLst>
        </pc:grpChg>
        <pc:picChg chg="add mod">
          <ac:chgData name="Lode Vanhecke" userId="b808a479-c2df-4f19-8452-3c97e5c75130" providerId="ADAL" clId="{32E730B9-CBD7-5E91-893C-4F731EB0E583}" dt="2025-12-10T08:54:44.486" v="1018" actId="1076"/>
          <ac:picMkLst>
            <pc:docMk/>
            <pc:sldMk cId="2381266032" sldId="404"/>
            <ac:picMk id="8" creationId="{32AAE0FB-B0C2-96E1-505F-6252372D2A45}"/>
          </ac:picMkLst>
        </pc:picChg>
        <pc:picChg chg="del topLvl">
          <ac:chgData name="Lode Vanhecke" userId="b808a479-c2df-4f19-8452-3c97e5c75130" providerId="ADAL" clId="{32E730B9-CBD7-5E91-893C-4F731EB0E583}" dt="2025-12-10T08:54:27.891" v="1015" actId="478"/>
          <ac:picMkLst>
            <pc:docMk/>
            <pc:sldMk cId="2381266032" sldId="404"/>
            <ac:picMk id="14" creationId="{185D349A-AF2E-6DD8-D5A2-18C8E3C0BDE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latin typeface="Arial" panose="020B0604020202020204" pitchFamily="34" charset="0"/>
            </a:endParaRP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279B33-A94D-4C8C-88C2-619932967EF3}" type="datetimeFigureOut">
              <a:rPr lang="fr-CH" smtClean="0">
                <a:latin typeface="Arial" panose="020B0604020202020204" pitchFamily="34" charset="0"/>
              </a:rPr>
              <a:t>10.12.25</a:t>
            </a:fld>
            <a:endParaRPr lang="fr-CH">
              <a:latin typeface="Arial" panose="020B0604020202020204" pitchFamily="34" charset="0"/>
            </a:endParaRP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latin typeface="Arial" panose="020B0604020202020204" pitchFamily="34" charset="0"/>
            </a:endParaRP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BF4AF0-8439-436D-BEF0-52070F19E1B6}" type="slidenum">
              <a:rPr lang="fr-CH" smtClean="0">
                <a:latin typeface="Arial" panose="020B0604020202020204" pitchFamily="34" charset="0"/>
              </a:rPr>
              <a:t>‹#›</a:t>
            </a:fld>
            <a:endParaRPr lang="fr-CH">
              <a:latin typeface="Arial" panose="020B0604020202020204" pitchFamily="34" charset="0"/>
            </a:endParaRPr>
          </a:p>
        </p:txBody>
      </p:sp>
    </p:spTree>
    <p:extLst>
      <p:ext uri="{BB962C8B-B14F-4D97-AF65-F5344CB8AC3E}">
        <p14:creationId xmlns:p14="http://schemas.microsoft.com/office/powerpoint/2010/main" val="132490568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10T07:39:48.345"/>
    </inkml:context>
    <inkml:brush xml:id="br0">
      <inkml:brushProperty name="width" value="0.05" units="cm"/>
      <inkml:brushProperty name="height" value="0.05" units="cm"/>
      <inkml:brushProperty name="color" value="#F6F4FA"/>
    </inkml:brush>
  </inkml:definitions>
  <inkml:trace contextRef="#ctx0" brushRef="#br0">17 242 24575,'0'-6'0,"0"-1"0,0 5 0,0-3 0,0 2 0,0 0 0,0 1 0,0-2 0,0 1 0,0 1 0,0-1 0,0 1 0,0-1 0,0 1 0,0-1 0,0 0 0,0 0 0,0 0 0,0 1 0,0-1 0,0 0 0,-2 1 0,2-1 0,-1 1 0,0-1 0,1-1 0,-1 2 0,1-1 0,-2 2 0,2-2 0,-1 1 0,0-1 0,-1 1 0,1-1 0,0 0 0,-2 1 0,3-2 0,-1 2 0,1-1 0,0 0 0,0 1 0,0-2 0,0 1 0,0 1 0,0-1 0,0 1 0,0-1 0,0-1 0,0 2 0,0-1 0,0 1 0,0-1 0,0 0 0,0 0 0,0 0 0,0 1 0,0-2 0,0 1 0,0 1 0,0-2 0,0 1 0,0 1 0,0-2 0,0 1 0,0 1 0,0-1 0,0-1 0,0 2 0,0-1 0,0 0 0,0 1 0,0-2 0,0 1 0,0 1 0,0-1 0,0 0 0,0 0 0,1 0 0,-1 0 0,3 1 0,-1 0 0,1 2 0,-2-3 0,3 3 0,-3-4 0,2 4 0,1-1 0,-3 1 0,0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9-17T09:59:48.627"/>
    </inkml:context>
    <inkml:brush xml:id="br0">
      <inkml:brushProperty name="width" value="0.35" units="cm"/>
      <inkml:brushProperty name="height" value="0.35" units="cm"/>
      <inkml:brushProperty name="color" value="#FFFFFF"/>
    </inkml:brush>
  </inkml:definitions>
  <inkml:trace contextRef="#ctx0" brushRef="#br0">0 0 24575,'2'16'0,"1"-3"0,-1-11 0,2 1 0,-1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2T15:07:04.502"/>
    </inkml:context>
    <inkml:brush xml:id="br0">
      <inkml:brushProperty name="width" value="0.05" units="cm"/>
      <inkml:brushProperty name="height" value="0.05" units="cm"/>
      <inkml:brushProperty name="color" value="#FFFFFF"/>
    </inkml:brush>
  </inkml:definitions>
  <inkml:trace contextRef="#ctx0" brushRef="#br0">49 71 24575,'6'0'0,"-2"-1"0,-1-1 0,-2-2 0,-1-1 0,0-1 0,0-1 0,0-1 0,0 0 0,0 0 0,0 1 0,0 2 0,0-1 0,0 3 0,0 2 0,0 7 0,0 0 0,-1 4 0,-2-2 0,-1 2 0,-3-1 0,0-1 0,3-1 0,1-1 0,3-1 0,0 1 0,0 1 0,0 2 0,0-2 0,0 0 0,0-2 0,0 0 0,0 1 0,0-1 0,0 2 0,0 0 0,0 1 0,0-3 0,0-3 0,0-7 0,0 0 0,0-4 0,0 2 0,0 0 0,0 1 0,-1 1 0,-1-1 0,-3 1 0,-2 0 0,0-1 0,1 0 0,3-1 0,1 0 0,2 0 0,0 1 0,0 0 0,0 1 0,1 1 0,1 1 0,1 1 0,0 0 0,0 0 0,-1-1 0,1 1 0,-1-1 0,1 0 0,-1 1 0,-1 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1-20T13:34:41.753"/>
    </inkml:context>
    <inkml:brush xml:id="br0">
      <inkml:brushProperty name="width" value="0.05" units="cm"/>
      <inkml:brushProperty name="height" value="0.05" units="cm"/>
      <inkml:brushProperty name="color" value="#FFFFFF"/>
    </inkml:brush>
  </inkml:definitions>
  <inkml:trace contextRef="#ctx0" brushRef="#br0">40 65 24575,'5'0'0,"-2"-1"0,-1-1 0,-1-1 0,-1-2 0,0 0 0,0-2 0,0 0 0,0-1 0,0 1 0,0 1 0,0 1 0,0 0 0,0 2 0,0 2 0,0 6 0,0 1 0,-1 3 0,-1-2 0,-1 3 0,-3-2 0,0-1 0,3 0 0,1-2 0,2 0 0,0 0 0,0 2 0,0 1 0,0-2 0,0 1 0,0-3 0,0 1 0,0 0 0,0 0 0,0 1 0,0 1 0,0 0 0,0-2 0,0-3 0,0-7 0,0 0 0,0-3 0,0 2 0,0-1 0,0 2 0,-1 0 0,-1 0 0,-2 0 0,-1 1 0,-1-2 0,1 1 0,3-2 0,0 1 0,2-1 0,0 2 0,0-1 0,0 2 0,1 0 0,0 1 0,2 1 0,-1 1 0,1-1 0,-2-1 0,2 1 0,-2-1 0,2 1 0,-2 0 0,0 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F8103E42-5239-1A40-AD33-3EE7E9DDF5FD}" type="datetimeFigureOut">
              <a:rPr lang="fr-FR" smtClean="0"/>
              <a:pPr/>
              <a:t>10/12/2025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CF50783-AAED-1941-8BCC-9F6140F0A6B1}" type="slidenum">
              <a:rPr lang="fr-FR" smtClean="0"/>
              <a:pPr/>
              <a:t>‹#›</a:t>
            </a:fld>
            <a:endParaRPr lang="fr-FR"/>
          </a:p>
        </p:txBody>
      </p:sp>
    </p:spTree>
    <p:extLst>
      <p:ext uri="{BB962C8B-B14F-4D97-AF65-F5344CB8AC3E}">
        <p14:creationId xmlns:p14="http://schemas.microsoft.com/office/powerpoint/2010/main" val="726742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1</a:t>
            </a:fld>
            <a:endParaRPr lang="fr-FR"/>
          </a:p>
        </p:txBody>
      </p:sp>
    </p:spTree>
    <p:extLst>
      <p:ext uri="{BB962C8B-B14F-4D97-AF65-F5344CB8AC3E}">
        <p14:creationId xmlns:p14="http://schemas.microsoft.com/office/powerpoint/2010/main" val="2360740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CCEEA-40F6-3BC8-CB61-14021F0DC0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C4655C-D509-C488-ADB4-A3097621F07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5473BED-17B6-2B4C-AEBE-DE1AE483987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0A226A-6AA4-D0B1-ECF7-1E32AC1C213D}"/>
              </a:ext>
            </a:extLst>
          </p:cNvPr>
          <p:cNvSpPr>
            <a:spLocks noGrp="1"/>
          </p:cNvSpPr>
          <p:nvPr>
            <p:ph type="sldNum" sz="quarter" idx="5"/>
          </p:nvPr>
        </p:nvSpPr>
        <p:spPr/>
        <p:txBody>
          <a:bodyPr/>
          <a:lstStyle/>
          <a:p>
            <a:fld id="{4CF50783-AAED-1941-8BCC-9F6140F0A6B1}" type="slidenum">
              <a:rPr lang="fr-FR" smtClean="0"/>
              <a:pPr/>
              <a:t>11</a:t>
            </a:fld>
            <a:endParaRPr lang="fr-FR"/>
          </a:p>
        </p:txBody>
      </p:sp>
    </p:spTree>
    <p:extLst>
      <p:ext uri="{BB962C8B-B14F-4D97-AF65-F5344CB8AC3E}">
        <p14:creationId xmlns:p14="http://schemas.microsoft.com/office/powerpoint/2010/main" val="2565993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8A049B-6E9C-2E76-18BF-ED5579F5A1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D50880-AC28-ABF0-F981-BCD83C97B28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00BA9A0-428D-32F0-7458-D3209C3AC8B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B97D521-5783-2E54-2CE8-0E4CCC870F80}"/>
              </a:ext>
            </a:extLst>
          </p:cNvPr>
          <p:cNvSpPr>
            <a:spLocks noGrp="1"/>
          </p:cNvSpPr>
          <p:nvPr>
            <p:ph type="sldNum" sz="quarter" idx="5"/>
          </p:nvPr>
        </p:nvSpPr>
        <p:spPr/>
        <p:txBody>
          <a:bodyPr/>
          <a:lstStyle/>
          <a:p>
            <a:fld id="{4CF50783-AAED-1941-8BCC-9F6140F0A6B1}" type="slidenum">
              <a:rPr lang="fr-FR" smtClean="0"/>
              <a:pPr/>
              <a:t>12</a:t>
            </a:fld>
            <a:endParaRPr lang="fr-FR"/>
          </a:p>
        </p:txBody>
      </p:sp>
    </p:spTree>
    <p:extLst>
      <p:ext uri="{BB962C8B-B14F-4D97-AF65-F5344CB8AC3E}">
        <p14:creationId xmlns:p14="http://schemas.microsoft.com/office/powerpoint/2010/main" val="3412257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14BCB-1BFE-3482-BD40-953936F9D0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0A6CB6-78F3-2D7B-969B-9035A373E63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9A54F09-0B7C-66CB-CE99-EAF6E7439E2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1CBE143-6B6C-4E65-F7EE-3801575AD4AE}"/>
              </a:ext>
            </a:extLst>
          </p:cNvPr>
          <p:cNvSpPr>
            <a:spLocks noGrp="1"/>
          </p:cNvSpPr>
          <p:nvPr>
            <p:ph type="sldNum" sz="quarter" idx="5"/>
          </p:nvPr>
        </p:nvSpPr>
        <p:spPr/>
        <p:txBody>
          <a:bodyPr/>
          <a:lstStyle/>
          <a:p>
            <a:fld id="{4CF50783-AAED-1941-8BCC-9F6140F0A6B1}" type="slidenum">
              <a:rPr lang="fr-FR" smtClean="0"/>
              <a:pPr/>
              <a:t>13</a:t>
            </a:fld>
            <a:endParaRPr lang="fr-FR"/>
          </a:p>
        </p:txBody>
      </p:sp>
    </p:spTree>
    <p:extLst>
      <p:ext uri="{BB962C8B-B14F-4D97-AF65-F5344CB8AC3E}">
        <p14:creationId xmlns:p14="http://schemas.microsoft.com/office/powerpoint/2010/main" val="1715542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91CA-7A7F-A76E-8D32-66A2008F9D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73FC3A-1960-0926-C1E8-1E067B248F1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B0AF968-16E0-23DB-5C0F-9D767963E5D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876B5E2-CB5B-7B3C-E881-A5A70F18CC9E}"/>
              </a:ext>
            </a:extLst>
          </p:cNvPr>
          <p:cNvSpPr>
            <a:spLocks noGrp="1"/>
          </p:cNvSpPr>
          <p:nvPr>
            <p:ph type="sldNum" sz="quarter" idx="5"/>
          </p:nvPr>
        </p:nvSpPr>
        <p:spPr/>
        <p:txBody>
          <a:bodyPr/>
          <a:lstStyle/>
          <a:p>
            <a:fld id="{4CF50783-AAED-1941-8BCC-9F6140F0A6B1}" type="slidenum">
              <a:rPr lang="fr-FR" smtClean="0"/>
              <a:pPr/>
              <a:t>14</a:t>
            </a:fld>
            <a:endParaRPr lang="fr-FR"/>
          </a:p>
        </p:txBody>
      </p:sp>
    </p:spTree>
    <p:extLst>
      <p:ext uri="{BB962C8B-B14F-4D97-AF65-F5344CB8AC3E}">
        <p14:creationId xmlns:p14="http://schemas.microsoft.com/office/powerpoint/2010/main" val="2368774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A4A095-0D0C-4124-187D-9559F3BA06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00A804-BF02-BE2D-C192-3DE6352C726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33A0EC8-FC10-EAD5-9C3E-60D79BBC8C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C02FD6B-CEA2-26C3-0C92-38C5C0CD87AF}"/>
              </a:ext>
            </a:extLst>
          </p:cNvPr>
          <p:cNvSpPr>
            <a:spLocks noGrp="1"/>
          </p:cNvSpPr>
          <p:nvPr>
            <p:ph type="sldNum" sz="quarter" idx="5"/>
          </p:nvPr>
        </p:nvSpPr>
        <p:spPr/>
        <p:txBody>
          <a:bodyPr/>
          <a:lstStyle/>
          <a:p>
            <a:fld id="{4CF50783-AAED-1941-8BCC-9F6140F0A6B1}" type="slidenum">
              <a:rPr lang="fr-FR" smtClean="0"/>
              <a:pPr/>
              <a:t>15</a:t>
            </a:fld>
            <a:endParaRPr lang="fr-FR"/>
          </a:p>
        </p:txBody>
      </p:sp>
    </p:spTree>
    <p:extLst>
      <p:ext uri="{BB962C8B-B14F-4D97-AF65-F5344CB8AC3E}">
        <p14:creationId xmlns:p14="http://schemas.microsoft.com/office/powerpoint/2010/main" val="143105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F50783-AAED-1941-8BCC-9F6140F0A6B1}" type="slidenum">
              <a:rPr lang="fr-FR" smtClean="0"/>
              <a:pPr/>
              <a:t>16</a:t>
            </a:fld>
            <a:endParaRPr lang="fr-FR"/>
          </a:p>
        </p:txBody>
      </p:sp>
    </p:spTree>
    <p:extLst>
      <p:ext uri="{BB962C8B-B14F-4D97-AF65-F5344CB8AC3E}">
        <p14:creationId xmlns:p14="http://schemas.microsoft.com/office/powerpoint/2010/main" val="2199342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0B940-E330-5F55-BB62-AE9143A241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266A0A-D8C7-9491-4342-39660A915EE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5BA8C6E-D409-0973-49C1-B9A05D8625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0575971-2647-804D-EFFC-9F65D5B27A77}"/>
              </a:ext>
            </a:extLst>
          </p:cNvPr>
          <p:cNvSpPr>
            <a:spLocks noGrp="1"/>
          </p:cNvSpPr>
          <p:nvPr>
            <p:ph type="sldNum" sz="quarter" idx="5"/>
          </p:nvPr>
        </p:nvSpPr>
        <p:spPr/>
        <p:txBody>
          <a:bodyPr/>
          <a:lstStyle/>
          <a:p>
            <a:fld id="{4CF50783-AAED-1941-8BCC-9F6140F0A6B1}" type="slidenum">
              <a:rPr lang="fr-FR" smtClean="0"/>
              <a:pPr/>
              <a:t>18</a:t>
            </a:fld>
            <a:endParaRPr lang="fr-FR"/>
          </a:p>
        </p:txBody>
      </p:sp>
    </p:spTree>
    <p:extLst>
      <p:ext uri="{BB962C8B-B14F-4D97-AF65-F5344CB8AC3E}">
        <p14:creationId xmlns:p14="http://schemas.microsoft.com/office/powerpoint/2010/main" val="1762668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B4289-8620-27C7-27F9-C00169AFE6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6C88EB-9469-C2E7-9739-18416C9631E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2122BFF-CD85-1C84-AC76-591FC8D8AA84}"/>
              </a:ext>
            </a:extLst>
          </p:cNvPr>
          <p:cNvSpPr>
            <a:spLocks noGrp="1"/>
          </p:cNvSpPr>
          <p:nvPr>
            <p:ph type="body" idx="1"/>
          </p:nvPr>
        </p:nvSpPr>
        <p:spPr/>
        <p:txBody>
          <a:bodyPr/>
          <a:lstStyle/>
          <a:p>
            <a:endParaRPr lang="en-GB" sz="1400" dirty="0"/>
          </a:p>
        </p:txBody>
      </p:sp>
      <p:sp>
        <p:nvSpPr>
          <p:cNvPr id="4" name="Slide Number Placeholder 3">
            <a:extLst>
              <a:ext uri="{FF2B5EF4-FFF2-40B4-BE49-F238E27FC236}">
                <a16:creationId xmlns:a16="http://schemas.microsoft.com/office/drawing/2014/main" id="{06C06535-3207-19D6-A4AD-6BA7240CF082}"/>
              </a:ext>
            </a:extLst>
          </p:cNvPr>
          <p:cNvSpPr>
            <a:spLocks noGrp="1"/>
          </p:cNvSpPr>
          <p:nvPr>
            <p:ph type="sldNum" sz="quarter" idx="5"/>
          </p:nvPr>
        </p:nvSpPr>
        <p:spPr/>
        <p:txBody>
          <a:bodyPr/>
          <a:lstStyle/>
          <a:p>
            <a:fld id="{4CF50783-AAED-1941-8BCC-9F6140F0A6B1}" type="slidenum">
              <a:rPr lang="fr-FR" smtClean="0"/>
              <a:pPr/>
              <a:t>2</a:t>
            </a:fld>
            <a:endParaRPr lang="fr-FR"/>
          </a:p>
        </p:txBody>
      </p:sp>
    </p:spTree>
    <p:extLst>
      <p:ext uri="{BB962C8B-B14F-4D97-AF65-F5344CB8AC3E}">
        <p14:creationId xmlns:p14="http://schemas.microsoft.com/office/powerpoint/2010/main" val="3345113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8B3AB-6664-20A6-D4D9-624E8B63D2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8D7850-44D4-93B0-7683-DE457EADB68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310DC5E-EC1C-7089-1BFD-B05E955617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D24EF81-9B6C-D7C5-CB8B-B40ADBD998A4}"/>
              </a:ext>
            </a:extLst>
          </p:cNvPr>
          <p:cNvSpPr>
            <a:spLocks noGrp="1"/>
          </p:cNvSpPr>
          <p:nvPr>
            <p:ph type="sldNum" sz="quarter" idx="5"/>
          </p:nvPr>
        </p:nvSpPr>
        <p:spPr/>
        <p:txBody>
          <a:bodyPr/>
          <a:lstStyle/>
          <a:p>
            <a:fld id="{4CF50783-AAED-1941-8BCC-9F6140F0A6B1}" type="slidenum">
              <a:rPr lang="fr-FR" smtClean="0"/>
              <a:pPr/>
              <a:t>3</a:t>
            </a:fld>
            <a:endParaRPr lang="fr-FR"/>
          </a:p>
        </p:txBody>
      </p:sp>
    </p:spTree>
    <p:extLst>
      <p:ext uri="{BB962C8B-B14F-4D97-AF65-F5344CB8AC3E}">
        <p14:creationId xmlns:p14="http://schemas.microsoft.com/office/powerpoint/2010/main" val="4263042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0D0A5-9938-AE95-B0B5-41D273A7FB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DF1481-C28F-4351-3A8E-36731516723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4DCF3FC-EF9A-1A03-1ED9-026885D9F07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54B8283-C7A2-3DDD-A79F-4944C89B1641}"/>
              </a:ext>
            </a:extLst>
          </p:cNvPr>
          <p:cNvSpPr>
            <a:spLocks noGrp="1"/>
          </p:cNvSpPr>
          <p:nvPr>
            <p:ph type="sldNum" sz="quarter" idx="5"/>
          </p:nvPr>
        </p:nvSpPr>
        <p:spPr/>
        <p:txBody>
          <a:bodyPr/>
          <a:lstStyle/>
          <a:p>
            <a:fld id="{4CF50783-AAED-1941-8BCC-9F6140F0A6B1}" type="slidenum">
              <a:rPr lang="fr-FR" smtClean="0"/>
              <a:pPr/>
              <a:t>4</a:t>
            </a:fld>
            <a:endParaRPr lang="fr-FR"/>
          </a:p>
        </p:txBody>
      </p:sp>
    </p:spTree>
    <p:extLst>
      <p:ext uri="{BB962C8B-B14F-4D97-AF65-F5344CB8AC3E}">
        <p14:creationId xmlns:p14="http://schemas.microsoft.com/office/powerpoint/2010/main" val="407698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A8030-6F93-6D3F-7FB9-C39C242309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6B8C36-AD92-9062-1859-AAA00C15A9E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CA7C78C-E4FC-AD47-47FD-FA76CEDDFE5B}"/>
              </a:ext>
            </a:extLst>
          </p:cNvPr>
          <p:cNvSpPr>
            <a:spLocks noGrp="1"/>
          </p:cNvSpPr>
          <p:nvPr>
            <p:ph type="body" idx="1"/>
          </p:nvPr>
        </p:nvSpPr>
        <p:spPr/>
        <p:txBody>
          <a:bodyPr/>
          <a:lstStyle/>
          <a:p>
            <a:endParaRPr lang="en-GB" sz="1400" dirty="0"/>
          </a:p>
        </p:txBody>
      </p:sp>
      <p:sp>
        <p:nvSpPr>
          <p:cNvPr id="4" name="Slide Number Placeholder 3">
            <a:extLst>
              <a:ext uri="{FF2B5EF4-FFF2-40B4-BE49-F238E27FC236}">
                <a16:creationId xmlns:a16="http://schemas.microsoft.com/office/drawing/2014/main" id="{1A348F03-EFC6-21B3-1440-229C4D197B3B}"/>
              </a:ext>
            </a:extLst>
          </p:cNvPr>
          <p:cNvSpPr>
            <a:spLocks noGrp="1"/>
          </p:cNvSpPr>
          <p:nvPr>
            <p:ph type="sldNum" sz="quarter" idx="5"/>
          </p:nvPr>
        </p:nvSpPr>
        <p:spPr/>
        <p:txBody>
          <a:bodyPr/>
          <a:lstStyle/>
          <a:p>
            <a:fld id="{4CF50783-AAED-1941-8BCC-9F6140F0A6B1}" type="slidenum">
              <a:rPr lang="fr-FR" smtClean="0"/>
              <a:pPr/>
              <a:t>6</a:t>
            </a:fld>
            <a:endParaRPr lang="fr-FR"/>
          </a:p>
        </p:txBody>
      </p:sp>
    </p:spTree>
    <p:extLst>
      <p:ext uri="{BB962C8B-B14F-4D97-AF65-F5344CB8AC3E}">
        <p14:creationId xmlns:p14="http://schemas.microsoft.com/office/powerpoint/2010/main" val="2594724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D881E-571B-60E1-187C-C2DA5C344F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9C238D-1B62-8A1D-61F7-76F9516BC24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2284932-CA74-D99B-4376-A3FC5BD065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805C402-094E-AEBA-F9D5-BE6A0393810A}"/>
              </a:ext>
            </a:extLst>
          </p:cNvPr>
          <p:cNvSpPr>
            <a:spLocks noGrp="1"/>
          </p:cNvSpPr>
          <p:nvPr>
            <p:ph type="sldNum" sz="quarter" idx="5"/>
          </p:nvPr>
        </p:nvSpPr>
        <p:spPr/>
        <p:txBody>
          <a:bodyPr/>
          <a:lstStyle/>
          <a:p>
            <a:fld id="{4CF50783-AAED-1941-8BCC-9F6140F0A6B1}" type="slidenum">
              <a:rPr lang="fr-FR" smtClean="0"/>
              <a:pPr/>
              <a:t>7</a:t>
            </a:fld>
            <a:endParaRPr lang="fr-FR"/>
          </a:p>
        </p:txBody>
      </p:sp>
    </p:spTree>
    <p:extLst>
      <p:ext uri="{BB962C8B-B14F-4D97-AF65-F5344CB8AC3E}">
        <p14:creationId xmlns:p14="http://schemas.microsoft.com/office/powerpoint/2010/main" val="303117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4D10C-8D74-9606-F8C0-A6A64C4A88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782E18-15BB-410C-2718-FC6343F4F6F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FCBC2F9-2692-F87C-1529-8345515C00A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27368A4-A80D-65A9-56E2-48A677E48159}"/>
              </a:ext>
            </a:extLst>
          </p:cNvPr>
          <p:cNvSpPr>
            <a:spLocks noGrp="1"/>
          </p:cNvSpPr>
          <p:nvPr>
            <p:ph type="sldNum" sz="quarter" idx="5"/>
          </p:nvPr>
        </p:nvSpPr>
        <p:spPr/>
        <p:txBody>
          <a:bodyPr/>
          <a:lstStyle/>
          <a:p>
            <a:fld id="{4CF50783-AAED-1941-8BCC-9F6140F0A6B1}" type="slidenum">
              <a:rPr lang="fr-FR" smtClean="0"/>
              <a:pPr/>
              <a:t>8</a:t>
            </a:fld>
            <a:endParaRPr lang="fr-FR"/>
          </a:p>
        </p:txBody>
      </p:sp>
    </p:spTree>
    <p:extLst>
      <p:ext uri="{BB962C8B-B14F-4D97-AF65-F5344CB8AC3E}">
        <p14:creationId xmlns:p14="http://schemas.microsoft.com/office/powerpoint/2010/main" val="3883574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878331-D79A-3E58-821B-E1E67A6949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120C08-8CA9-2C7F-2F8F-681D53D2C0C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09A10C7-B7A4-EA92-1AD0-58E27B7C7C7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50B23E7-B8E6-CFFC-107E-B117B36C699B}"/>
              </a:ext>
            </a:extLst>
          </p:cNvPr>
          <p:cNvSpPr>
            <a:spLocks noGrp="1"/>
          </p:cNvSpPr>
          <p:nvPr>
            <p:ph type="sldNum" sz="quarter" idx="5"/>
          </p:nvPr>
        </p:nvSpPr>
        <p:spPr/>
        <p:txBody>
          <a:bodyPr/>
          <a:lstStyle/>
          <a:p>
            <a:fld id="{4CF50783-AAED-1941-8BCC-9F6140F0A6B1}" type="slidenum">
              <a:rPr lang="fr-FR" smtClean="0"/>
              <a:pPr/>
              <a:t>9</a:t>
            </a:fld>
            <a:endParaRPr lang="fr-FR"/>
          </a:p>
        </p:txBody>
      </p:sp>
    </p:spTree>
    <p:extLst>
      <p:ext uri="{BB962C8B-B14F-4D97-AF65-F5344CB8AC3E}">
        <p14:creationId xmlns:p14="http://schemas.microsoft.com/office/powerpoint/2010/main" val="56959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8DA12-B824-E598-506D-BFCD5A4220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680B25-635B-5106-52A3-9B10ADBE306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D1315D4-921D-B82D-7845-0D8D73677CB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1CE4ECB-0C0E-7789-D3E8-81C121FBDBAB}"/>
              </a:ext>
            </a:extLst>
          </p:cNvPr>
          <p:cNvSpPr>
            <a:spLocks noGrp="1"/>
          </p:cNvSpPr>
          <p:nvPr>
            <p:ph type="sldNum" sz="quarter" idx="5"/>
          </p:nvPr>
        </p:nvSpPr>
        <p:spPr/>
        <p:txBody>
          <a:bodyPr/>
          <a:lstStyle/>
          <a:p>
            <a:fld id="{4CF50783-AAED-1941-8BCC-9F6140F0A6B1}" type="slidenum">
              <a:rPr lang="fr-FR" smtClean="0"/>
              <a:pPr/>
              <a:t>10</a:t>
            </a:fld>
            <a:endParaRPr lang="fr-FR"/>
          </a:p>
        </p:txBody>
      </p:sp>
    </p:spTree>
    <p:extLst>
      <p:ext uri="{BB962C8B-B14F-4D97-AF65-F5344CB8AC3E}">
        <p14:creationId xmlns:p14="http://schemas.microsoft.com/office/powerpoint/2010/main" val="37288053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2" name="Espace réservé pour une image  11">
            <a:extLst>
              <a:ext uri="{FF2B5EF4-FFF2-40B4-BE49-F238E27FC236}">
                <a16:creationId xmlns:a16="http://schemas.microsoft.com/office/drawing/2014/main" id="{4CF6F629-51E7-9F40-939D-F50AE3925ADE}"/>
              </a:ext>
            </a:extLst>
          </p:cNvPr>
          <p:cNvSpPr>
            <a:spLocks noGrp="1"/>
          </p:cNvSpPr>
          <p:nvPr>
            <p:ph type="pic" sz="quarter" idx="10"/>
          </p:nvPr>
        </p:nvSpPr>
        <p:spPr>
          <a:xfrm>
            <a:off x="1331913" y="0"/>
            <a:ext cx="7812087" cy="4948238"/>
          </a:xfrm>
        </p:spPr>
        <p:txBody>
          <a:bodyPr/>
          <a:lstStyle/>
          <a:p>
            <a:r>
              <a:rPr lang="fr-FR"/>
              <a:t>Cliquez sur l'icône pour ajouter une image</a:t>
            </a:r>
          </a:p>
        </p:txBody>
      </p:sp>
      <p:sp>
        <p:nvSpPr>
          <p:cNvPr id="2" name="Title 1"/>
          <p:cNvSpPr>
            <a:spLocks noGrp="1"/>
          </p:cNvSpPr>
          <p:nvPr>
            <p:ph type="ctrTitle"/>
          </p:nvPr>
        </p:nvSpPr>
        <p:spPr>
          <a:xfrm>
            <a:off x="6405563" y="786535"/>
            <a:ext cx="2738437" cy="2338387"/>
          </a:xfrm>
          <a:solidFill>
            <a:schemeClr val="accent1"/>
          </a:solidFill>
        </p:spPr>
        <p:txBody>
          <a:bodyPr lIns="216000" anchor="ctr" anchorCtr="0">
            <a:normAutofit/>
          </a:bodyPr>
          <a:lstStyle>
            <a:lvl1pPr algn="l">
              <a:defRPr sz="3600">
                <a:solidFill>
                  <a:schemeClr val="bg1"/>
                </a:solidFill>
              </a:defRPr>
            </a:lvl1pPr>
          </a:lstStyle>
          <a:p>
            <a:r>
              <a:rPr lang="fr-FR"/>
              <a:t>Modifiez le style du titre</a:t>
            </a:r>
            <a:endParaRPr lang="en-US" dirty="0"/>
          </a:p>
        </p:txBody>
      </p:sp>
      <p:sp>
        <p:nvSpPr>
          <p:cNvPr id="3" name="Subtitle 2"/>
          <p:cNvSpPr>
            <a:spLocks noGrp="1"/>
          </p:cNvSpPr>
          <p:nvPr>
            <p:ph type="subTitle" idx="1"/>
          </p:nvPr>
        </p:nvSpPr>
        <p:spPr>
          <a:xfrm>
            <a:off x="4576763" y="3124922"/>
            <a:ext cx="1828800" cy="1568450"/>
          </a:xfrm>
          <a:solidFill>
            <a:schemeClr val="tx1"/>
          </a:solidFill>
        </p:spPr>
        <p:txBody>
          <a:bodyPr lIns="90000" anchor="ctr" anchorCtr="0">
            <a:norm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pic>
        <p:nvPicPr>
          <p:cNvPr id="9" name="Image 8">
            <a:extLst>
              <a:ext uri="{FF2B5EF4-FFF2-40B4-BE49-F238E27FC236}">
                <a16:creationId xmlns:a16="http://schemas.microsoft.com/office/drawing/2014/main" id="{6535A482-EC85-1C41-A1E4-7882A0E39FFD}"/>
              </a:ext>
            </a:extLst>
          </p:cNvPr>
          <p:cNvPicPr>
            <a:picLocks noChangeAspect="1"/>
          </p:cNvPicPr>
          <p:nvPr userDrawn="1"/>
        </p:nvPicPr>
        <p:blipFill>
          <a:blip r:embed="rId2"/>
          <a:stretch>
            <a:fillRect/>
          </a:stretch>
        </p:blipFill>
        <p:spPr>
          <a:xfrm>
            <a:off x="82647" y="80283"/>
            <a:ext cx="1175301" cy="508655"/>
          </a:xfrm>
          <a:prstGeom prst="rect">
            <a:avLst/>
          </a:prstGeom>
        </p:spPr>
      </p:pic>
      <p:sp>
        <p:nvSpPr>
          <p:cNvPr id="16" name="Espace réservé du texte 4">
            <a:extLst>
              <a:ext uri="{FF2B5EF4-FFF2-40B4-BE49-F238E27FC236}">
                <a16:creationId xmlns:a16="http://schemas.microsoft.com/office/drawing/2014/main" id="{01960462-6F28-0740-916D-499D3BEDB2BE}"/>
              </a:ext>
            </a:extLst>
          </p:cNvPr>
          <p:cNvSpPr>
            <a:spLocks noGrp="1"/>
          </p:cNvSpPr>
          <p:nvPr>
            <p:ph type="body" sz="quarter" idx="11"/>
          </p:nvPr>
        </p:nvSpPr>
        <p:spPr>
          <a:xfrm>
            <a:off x="6400800" y="4683125"/>
            <a:ext cx="1828800" cy="460375"/>
          </a:xfrm>
          <a:solidFill>
            <a:schemeClr val="bg1"/>
          </a:solidFill>
        </p:spPr>
        <p:txBody>
          <a:bodyPr lIns="90000" anchor="ctr">
            <a:noAutofit/>
          </a:bodyPr>
          <a:lstStyle>
            <a:lvl1pPr marL="0" indent="0" algn="ctr">
              <a:buNone/>
              <a:defRPr sz="1100"/>
            </a:lvl1pPr>
          </a:lstStyle>
          <a:p>
            <a:pPr lvl="0"/>
            <a:r>
              <a:rPr lang="fr-FR"/>
              <a:t>Modifier les styles du texte du masque
Deuxième niveau
Troisième niveau
Quatrième niveau
Cinquième niveau</a:t>
            </a:r>
          </a:p>
        </p:txBody>
      </p:sp>
      <p:sp>
        <p:nvSpPr>
          <p:cNvPr id="5" name="Espace réservé du texte 4">
            <a:extLst>
              <a:ext uri="{FF2B5EF4-FFF2-40B4-BE49-F238E27FC236}">
                <a16:creationId xmlns:a16="http://schemas.microsoft.com/office/drawing/2014/main" id="{1E187583-F16A-6F41-8B68-000F9C9C20D3}"/>
              </a:ext>
            </a:extLst>
          </p:cNvPr>
          <p:cNvSpPr>
            <a:spLocks noGrp="1"/>
          </p:cNvSpPr>
          <p:nvPr>
            <p:ph type="body" sz="quarter" idx="12"/>
          </p:nvPr>
        </p:nvSpPr>
        <p:spPr>
          <a:xfrm>
            <a:off x="82550" y="4440264"/>
            <a:ext cx="698500" cy="507975"/>
          </a:xfrm>
        </p:spPr>
        <p:txBody>
          <a:bodyPr lIns="0" tIns="0" rIns="0" bIns="0" anchor="b" anchorCtr="0">
            <a:noAutofit/>
          </a:bodyPr>
          <a:lstStyle>
            <a:lvl1pPr marL="114300" indent="-107950">
              <a:buFontTx/>
              <a:buBlip>
                <a:blip r:embed="rId3"/>
              </a:buBlip>
              <a:tabLst/>
              <a:defRPr sz="700">
                <a:solidFill>
                  <a:schemeClr val="tx1"/>
                </a:solidFill>
              </a:defRPr>
            </a:lvl1pPr>
          </a:lstStyle>
          <a:p>
            <a:r>
              <a:rPr lang="fr-FR" dirty="0"/>
              <a:t>Modifier les styles du texte du masque</a:t>
            </a:r>
          </a:p>
        </p:txBody>
      </p:sp>
    </p:spTree>
    <p:extLst>
      <p:ext uri="{BB962C8B-B14F-4D97-AF65-F5344CB8AC3E}">
        <p14:creationId xmlns:p14="http://schemas.microsoft.com/office/powerpoint/2010/main" val="577880871"/>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126" userDrawn="1">
          <p15:clr>
            <a:srgbClr val="FBAE40"/>
          </p15:clr>
        </p15:guide>
        <p15:guide id="5" orient="horz" pos="123" userDrawn="1">
          <p15:clr>
            <a:srgbClr val="FBAE40"/>
          </p15:clr>
        </p15:guide>
        <p15:guide id="6" orient="horz" pos="3117" userDrawn="1">
          <p15:clr>
            <a:srgbClr val="FBAE40"/>
          </p15:clr>
        </p15:guide>
        <p15:guide id="7" pos="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4875" y="1563688"/>
            <a:ext cx="3671466" cy="3263504"/>
          </a:xfrm>
        </p:spPr>
        <p:txBody>
          <a:bodyPr/>
          <a:lstStyle/>
          <a:p>
            <a:pPr lvl="0"/>
            <a:r>
              <a:rPr lang="fr-FR"/>
              <a:t>Modifier les styles du texte du masque
Deuxième niveau
Troisième niveau
Quatrième niveau
Cinquième niveau</a:t>
            </a:r>
          </a:p>
        </p:txBody>
      </p:sp>
      <p:sp>
        <p:nvSpPr>
          <p:cNvPr id="4" name="Content Placeholder 3"/>
          <p:cNvSpPr>
            <a:spLocks noGrp="1"/>
          </p:cNvSpPr>
          <p:nvPr>
            <p:ph sz="half" idx="2"/>
          </p:nvPr>
        </p:nvSpPr>
        <p:spPr>
          <a:xfrm>
            <a:off x="4959772" y="1563688"/>
            <a:ext cx="3671466" cy="3263504"/>
          </a:xfrm>
        </p:spPr>
        <p:txBody>
          <a:bodyPr/>
          <a:lstStyle/>
          <a:p>
            <a:pPr lvl="0"/>
            <a:r>
              <a:rPr lang="fr-FR"/>
              <a:t>Modifier les styles du texte du masque
Deuxième niveau
Troisième niveau
Quatrième niveau
Cinquième niveau</a:t>
            </a:r>
          </a:p>
        </p:txBody>
      </p:sp>
      <p:sp>
        <p:nvSpPr>
          <p:cNvPr id="8" name="Titre 7">
            <a:extLst>
              <a:ext uri="{FF2B5EF4-FFF2-40B4-BE49-F238E27FC236}">
                <a16:creationId xmlns:a16="http://schemas.microsoft.com/office/drawing/2014/main" id="{6897D737-724C-984A-82E1-2A2DBD5F6249}"/>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E34C2B73-67B7-BB4C-AE0F-7D16D8DDD2B2}"/>
              </a:ext>
            </a:extLst>
          </p:cNvPr>
          <p:cNvSpPr>
            <a:spLocks noGrp="1"/>
          </p:cNvSpPr>
          <p:nvPr>
            <p:ph type="dt" sz="half" idx="10"/>
          </p:nvPr>
        </p:nvSpPr>
        <p:spPr/>
        <p:txBody>
          <a:bodyPr/>
          <a:lstStyle/>
          <a:p>
            <a:r>
              <a:rPr lang="fr-CH"/>
              <a:t>NAME EVENT / NAME PRESENTATION</a:t>
            </a:r>
            <a:endParaRPr lang="fr-FR"/>
          </a:p>
        </p:txBody>
      </p:sp>
      <p:sp>
        <p:nvSpPr>
          <p:cNvPr id="10" name="Espace réservé du pied de page 9">
            <a:extLst>
              <a:ext uri="{FF2B5EF4-FFF2-40B4-BE49-F238E27FC236}">
                <a16:creationId xmlns:a16="http://schemas.microsoft.com/office/drawing/2014/main" id="{C9FF6AA9-AC16-D748-B815-56221BFFFB93}"/>
              </a:ext>
            </a:extLst>
          </p:cNvPr>
          <p:cNvSpPr>
            <a:spLocks noGrp="1"/>
          </p:cNvSpPr>
          <p:nvPr>
            <p:ph type="ftr" sz="quarter" idx="11"/>
          </p:nvPr>
        </p:nvSpPr>
        <p:spPr/>
        <p:txBody>
          <a:bodyPr/>
          <a:lstStyle/>
          <a:p>
            <a:r>
              <a:rPr lang="fr-FR"/>
              <a:t>Speaker </a:t>
            </a:r>
          </a:p>
        </p:txBody>
      </p:sp>
      <p:sp>
        <p:nvSpPr>
          <p:cNvPr id="11" name="Espace réservé du numéro de diapositive 10">
            <a:extLst>
              <a:ext uri="{FF2B5EF4-FFF2-40B4-BE49-F238E27FC236}">
                <a16:creationId xmlns:a16="http://schemas.microsoft.com/office/drawing/2014/main" id="{DD59D891-3F23-D04C-AB43-6FA4220AFE80}"/>
              </a:ext>
            </a:extLst>
          </p:cNvPr>
          <p:cNvSpPr>
            <a:spLocks noGrp="1"/>
          </p:cNvSpPr>
          <p:nvPr>
            <p:ph type="sldNum" sz="quarter" idx="12"/>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1776706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BFFD8D9-6AAA-B44F-8BD5-98D7A6546A6C}"/>
              </a:ext>
            </a:extLst>
          </p:cNvPr>
          <p:cNvSpPr>
            <a:spLocks noGrp="1"/>
          </p:cNvSpPr>
          <p:nvPr>
            <p:ph type="title"/>
          </p:nvPr>
        </p:nvSpPr>
        <p:spPr/>
        <p:txBody>
          <a:bodyPr/>
          <a:lstStyle/>
          <a:p>
            <a:r>
              <a:rPr lang="fr-FR"/>
              <a:t>Modifiez le style du titre</a:t>
            </a:r>
          </a:p>
        </p:txBody>
      </p:sp>
      <p:sp>
        <p:nvSpPr>
          <p:cNvPr id="7" name="Espace réservé de la date 6">
            <a:extLst>
              <a:ext uri="{FF2B5EF4-FFF2-40B4-BE49-F238E27FC236}">
                <a16:creationId xmlns:a16="http://schemas.microsoft.com/office/drawing/2014/main" id="{084C64CE-C88F-2044-AD84-19F588F18902}"/>
              </a:ext>
            </a:extLst>
          </p:cNvPr>
          <p:cNvSpPr>
            <a:spLocks noGrp="1"/>
          </p:cNvSpPr>
          <p:nvPr>
            <p:ph type="dt" sz="half" idx="10"/>
          </p:nvPr>
        </p:nvSpPr>
        <p:spPr/>
        <p:txBody>
          <a:bodyPr/>
          <a:lstStyle/>
          <a:p>
            <a:r>
              <a:rPr lang="fr-CH"/>
              <a:t>NAME EVENT / NAME PRESENTATION</a:t>
            </a:r>
            <a:endParaRPr lang="fr-FR"/>
          </a:p>
        </p:txBody>
      </p:sp>
      <p:sp>
        <p:nvSpPr>
          <p:cNvPr id="8" name="Espace réservé du pied de page 7">
            <a:extLst>
              <a:ext uri="{FF2B5EF4-FFF2-40B4-BE49-F238E27FC236}">
                <a16:creationId xmlns:a16="http://schemas.microsoft.com/office/drawing/2014/main" id="{A948AF20-C2DF-3542-BB6A-8354A9817325}"/>
              </a:ext>
            </a:extLst>
          </p:cNvPr>
          <p:cNvSpPr>
            <a:spLocks noGrp="1"/>
          </p:cNvSpPr>
          <p:nvPr>
            <p:ph type="ftr" sz="quarter" idx="11"/>
          </p:nvPr>
        </p:nvSpPr>
        <p:spPr/>
        <p:txBody>
          <a:bodyPr/>
          <a:lstStyle/>
          <a:p>
            <a:r>
              <a:rPr lang="fr-FR"/>
              <a:t>Speaker </a:t>
            </a:r>
          </a:p>
        </p:txBody>
      </p:sp>
      <p:sp>
        <p:nvSpPr>
          <p:cNvPr id="9" name="Espace réservé du numéro de diapositive 8">
            <a:extLst>
              <a:ext uri="{FF2B5EF4-FFF2-40B4-BE49-F238E27FC236}">
                <a16:creationId xmlns:a16="http://schemas.microsoft.com/office/drawing/2014/main" id="{71083942-1443-BC45-9F95-32C82A8DCDEF}"/>
              </a:ext>
            </a:extLst>
          </p:cNvPr>
          <p:cNvSpPr>
            <a:spLocks noGrp="1"/>
          </p:cNvSpPr>
          <p:nvPr>
            <p:ph type="sldNum" sz="quarter" idx="12"/>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3074039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0"/>
            <a:ext cx="8239125" cy="5143500"/>
          </a:xfrm>
        </p:spPr>
        <p:txBody>
          <a:bodyPr/>
          <a:lstStyle/>
          <a:p>
            <a:r>
              <a:rPr lang="fr-FR"/>
              <a:t>Cliquez sur l'icône pour ajouter une image</a:t>
            </a:r>
          </a:p>
        </p:txBody>
      </p:sp>
      <p:sp>
        <p:nvSpPr>
          <p:cNvPr id="2" name="Title 1"/>
          <p:cNvSpPr>
            <a:spLocks noGrp="1"/>
          </p:cNvSpPr>
          <p:nvPr>
            <p:ph type="title"/>
          </p:nvPr>
        </p:nvSpPr>
        <p:spPr>
          <a:xfrm>
            <a:off x="6405563" y="2571750"/>
            <a:ext cx="2738437" cy="2111375"/>
          </a:xfrm>
          <a:solidFill>
            <a:schemeClr val="accent2"/>
          </a:solidFill>
        </p:spPr>
        <p:txBody>
          <a:bodyPr anchor="ctr" anchorCtr="0"/>
          <a:lstStyle>
            <a:lvl1pPr>
              <a:defRPr>
                <a:solidFill>
                  <a:schemeClr val="bg1"/>
                </a:solidFill>
              </a:defRPr>
            </a:lvl1pPr>
          </a:lstStyle>
          <a:p>
            <a:r>
              <a:rPr lang="fr-FR"/>
              <a:t>Modifiez le style du titre</a:t>
            </a:r>
            <a:endParaRPr lang="en-US" dirty="0"/>
          </a:p>
        </p:txBody>
      </p:sp>
      <p:sp>
        <p:nvSpPr>
          <p:cNvPr id="3" name="Espace réservé de la date 2">
            <a:extLst>
              <a:ext uri="{FF2B5EF4-FFF2-40B4-BE49-F238E27FC236}">
                <a16:creationId xmlns:a16="http://schemas.microsoft.com/office/drawing/2014/main" id="{60E5EA1C-63CE-2C4F-B9F4-39FDBC14B9A3}"/>
              </a:ext>
            </a:extLst>
          </p:cNvPr>
          <p:cNvSpPr>
            <a:spLocks noGrp="1"/>
          </p:cNvSpPr>
          <p:nvPr>
            <p:ph type="dt" sz="half" idx="14"/>
          </p:nvPr>
        </p:nvSpPr>
        <p:spPr/>
        <p:txBody>
          <a:bodyPr/>
          <a:lstStyle/>
          <a:p>
            <a:r>
              <a:rPr lang="fr-CH"/>
              <a:t>NAME EVENT / NAME PRESENTATION</a:t>
            </a:r>
            <a:endParaRPr lang="fr-FR"/>
          </a:p>
        </p:txBody>
      </p:sp>
      <p:sp>
        <p:nvSpPr>
          <p:cNvPr id="4" name="Espace réservé du pied de page 3">
            <a:extLst>
              <a:ext uri="{FF2B5EF4-FFF2-40B4-BE49-F238E27FC236}">
                <a16:creationId xmlns:a16="http://schemas.microsoft.com/office/drawing/2014/main" id="{8E7A5892-F23D-BD48-84D1-FD279BA16865}"/>
              </a:ext>
            </a:extLst>
          </p:cNvPr>
          <p:cNvSpPr>
            <a:spLocks noGrp="1"/>
          </p:cNvSpPr>
          <p:nvPr>
            <p:ph type="ftr" sz="quarter" idx="15"/>
          </p:nvPr>
        </p:nvSpPr>
        <p:spPr/>
        <p:txBody>
          <a:bodyPr/>
          <a:lstStyle/>
          <a:p>
            <a:r>
              <a:rPr lang="fr-FR"/>
              <a:t>Speaker </a:t>
            </a:r>
          </a:p>
        </p:txBody>
      </p:sp>
      <p:sp>
        <p:nvSpPr>
          <p:cNvPr id="5" name="Espace réservé du numéro de diapositive 4">
            <a:extLst>
              <a:ext uri="{FF2B5EF4-FFF2-40B4-BE49-F238E27FC236}">
                <a16:creationId xmlns:a16="http://schemas.microsoft.com/office/drawing/2014/main" id="{6C516D46-C7BB-2141-A4EE-18D1756414F6}"/>
              </a:ext>
            </a:extLst>
          </p:cNvPr>
          <p:cNvSpPr>
            <a:spLocks noGrp="1"/>
          </p:cNvSpPr>
          <p:nvPr>
            <p:ph type="sldNum" sz="quarter" idx="16"/>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2040948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0"/>
            <a:ext cx="7726363" cy="5143500"/>
          </a:xfrm>
        </p:spPr>
        <p:txBody>
          <a:bodyPr/>
          <a:lstStyle/>
          <a:p>
            <a:r>
              <a:rPr lang="fr-FR"/>
              <a:t>Cliquez sur l'icône pour ajouter une image</a:t>
            </a:r>
          </a:p>
        </p:txBody>
      </p:sp>
      <p:sp>
        <p:nvSpPr>
          <p:cNvPr id="5" name="Espace réservé de la date 4">
            <a:extLst>
              <a:ext uri="{FF2B5EF4-FFF2-40B4-BE49-F238E27FC236}">
                <a16:creationId xmlns:a16="http://schemas.microsoft.com/office/drawing/2014/main" id="{91E6F4EB-CC02-6E4D-9146-CE4A7A789A95}"/>
              </a:ext>
            </a:extLst>
          </p:cNvPr>
          <p:cNvSpPr>
            <a:spLocks noGrp="1"/>
          </p:cNvSpPr>
          <p:nvPr>
            <p:ph type="dt" sz="half" idx="14"/>
          </p:nvPr>
        </p:nvSpPr>
        <p:spPr/>
        <p:txBody>
          <a:bodyPr/>
          <a:lstStyle/>
          <a:p>
            <a:r>
              <a:rPr lang="fr-CH"/>
              <a:t>NAME EVENT / NAME PRESENTATION</a:t>
            </a:r>
            <a:endParaRPr lang="fr-FR"/>
          </a:p>
        </p:txBody>
      </p:sp>
      <p:sp>
        <p:nvSpPr>
          <p:cNvPr id="6" name="Espace réservé du pied de page 5">
            <a:extLst>
              <a:ext uri="{FF2B5EF4-FFF2-40B4-BE49-F238E27FC236}">
                <a16:creationId xmlns:a16="http://schemas.microsoft.com/office/drawing/2014/main" id="{DED4AA2C-29B3-CA42-B7C3-C932911A7586}"/>
              </a:ext>
            </a:extLst>
          </p:cNvPr>
          <p:cNvSpPr>
            <a:spLocks noGrp="1"/>
          </p:cNvSpPr>
          <p:nvPr>
            <p:ph type="ftr" sz="quarter" idx="15"/>
          </p:nvPr>
        </p:nvSpPr>
        <p:spPr/>
        <p:txBody>
          <a:bodyPr/>
          <a:lstStyle/>
          <a:p>
            <a:r>
              <a:rPr lang="fr-FR"/>
              <a:t>Speaker </a:t>
            </a:r>
          </a:p>
        </p:txBody>
      </p:sp>
      <p:sp>
        <p:nvSpPr>
          <p:cNvPr id="8" name="Espace réservé du numéro de diapositive 7">
            <a:extLst>
              <a:ext uri="{FF2B5EF4-FFF2-40B4-BE49-F238E27FC236}">
                <a16:creationId xmlns:a16="http://schemas.microsoft.com/office/drawing/2014/main" id="{0FE7A1E3-AAEC-7641-B6C5-8D9FC0B6A211}"/>
              </a:ext>
            </a:extLst>
          </p:cNvPr>
          <p:cNvSpPr>
            <a:spLocks noGrp="1"/>
          </p:cNvSpPr>
          <p:nvPr>
            <p:ph type="sldNum" sz="quarter" idx="16"/>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12017272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re seul">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3114674"/>
            <a:ext cx="8239125" cy="2028825"/>
          </a:xfrm>
        </p:spPr>
        <p:txBody>
          <a:bodyPr/>
          <a:lstStyle/>
          <a:p>
            <a:r>
              <a:rPr lang="fr-FR"/>
              <a:t>Cliquez sur l'icône pour ajouter une image</a:t>
            </a:r>
          </a:p>
        </p:txBody>
      </p:sp>
      <p:sp>
        <p:nvSpPr>
          <p:cNvPr id="4" name="Espace réservé du texte 3"/>
          <p:cNvSpPr>
            <a:spLocks noGrp="1"/>
          </p:cNvSpPr>
          <p:nvPr>
            <p:ph type="body" sz="quarter" idx="17"/>
          </p:nvPr>
        </p:nvSpPr>
        <p:spPr>
          <a:xfrm>
            <a:off x="904875" y="1563688"/>
            <a:ext cx="7646988" cy="1436687"/>
          </a:xfrm>
        </p:spPr>
        <p:txBody>
          <a:bodyPr/>
          <a:lstStyle>
            <a:lvl4pPr>
              <a:defRPr>
                <a:latin typeface="Arial" panose="020B0604020202020204" pitchFamily="34" charset="0"/>
              </a:defRPr>
            </a:lvl4pPr>
            <a:lvl5pPr>
              <a:defRPr>
                <a:latin typeface="Arial" panose="020B0604020202020204" pitchFamily="34" charset="0"/>
              </a:defRPr>
            </a:lvl5pPr>
          </a:lstStyle>
          <a:p>
            <a:pPr lvl="0"/>
            <a:r>
              <a:rPr lang="fr-FR"/>
              <a:t>Modifier les styles du texte du masque
Deuxième niveau
Troisième niveau
Quatrième niveau
Cinquième niveau</a:t>
            </a:r>
            <a:endParaRPr lang="fr-CH" dirty="0"/>
          </a:p>
        </p:txBody>
      </p:sp>
      <p:sp>
        <p:nvSpPr>
          <p:cNvPr id="6" name="Espace réservé de la date 5">
            <a:extLst>
              <a:ext uri="{FF2B5EF4-FFF2-40B4-BE49-F238E27FC236}">
                <a16:creationId xmlns:a16="http://schemas.microsoft.com/office/drawing/2014/main" id="{37CF3032-2465-874C-B786-95E1B594A5AB}"/>
              </a:ext>
            </a:extLst>
          </p:cNvPr>
          <p:cNvSpPr>
            <a:spLocks noGrp="1"/>
          </p:cNvSpPr>
          <p:nvPr>
            <p:ph type="dt" sz="half" idx="18"/>
          </p:nvPr>
        </p:nvSpPr>
        <p:spPr/>
        <p:txBody>
          <a:bodyPr/>
          <a:lstStyle/>
          <a:p>
            <a:r>
              <a:rPr lang="fr-CH"/>
              <a:t>NAME EVENT / NAME PRESENTATION</a:t>
            </a:r>
            <a:endParaRPr lang="fr-FR"/>
          </a:p>
        </p:txBody>
      </p:sp>
      <p:sp>
        <p:nvSpPr>
          <p:cNvPr id="8" name="Espace réservé du pied de page 7">
            <a:extLst>
              <a:ext uri="{FF2B5EF4-FFF2-40B4-BE49-F238E27FC236}">
                <a16:creationId xmlns:a16="http://schemas.microsoft.com/office/drawing/2014/main" id="{AAF73E2A-22D7-894A-9267-185CB4E4B13E}"/>
              </a:ext>
            </a:extLst>
          </p:cNvPr>
          <p:cNvSpPr>
            <a:spLocks noGrp="1"/>
          </p:cNvSpPr>
          <p:nvPr>
            <p:ph type="ftr" sz="quarter" idx="19"/>
          </p:nvPr>
        </p:nvSpPr>
        <p:spPr/>
        <p:txBody>
          <a:bodyPr/>
          <a:lstStyle/>
          <a:p>
            <a:r>
              <a:rPr lang="fr-FR"/>
              <a:t>Speaker </a:t>
            </a:r>
          </a:p>
        </p:txBody>
      </p:sp>
      <p:sp>
        <p:nvSpPr>
          <p:cNvPr id="9" name="Espace réservé du numéro de diapositive 8">
            <a:extLst>
              <a:ext uri="{FF2B5EF4-FFF2-40B4-BE49-F238E27FC236}">
                <a16:creationId xmlns:a16="http://schemas.microsoft.com/office/drawing/2014/main" id="{39D9777C-EC90-1141-9E30-4B4F669C2BE1}"/>
              </a:ext>
            </a:extLst>
          </p:cNvPr>
          <p:cNvSpPr>
            <a:spLocks noGrp="1"/>
          </p:cNvSpPr>
          <p:nvPr>
            <p:ph type="sldNum" sz="quarter" idx="20"/>
          </p:nvPr>
        </p:nvSpPr>
        <p:spPr/>
        <p:txBody>
          <a:bodyPr/>
          <a:lstStyle/>
          <a:p>
            <a:fld id="{E1E1CD7C-2161-7D43-862E-CE4C333CD873}" type="slidenum">
              <a:rPr lang="fr-FR" smtClean="0"/>
              <a:pPr/>
              <a:t>‹#›</a:t>
            </a:fld>
            <a:endParaRPr lang="fr-FR"/>
          </a:p>
        </p:txBody>
      </p:sp>
      <p:sp>
        <p:nvSpPr>
          <p:cNvPr id="11" name="Titre 10">
            <a:extLst>
              <a:ext uri="{FF2B5EF4-FFF2-40B4-BE49-F238E27FC236}">
                <a16:creationId xmlns:a16="http://schemas.microsoft.com/office/drawing/2014/main" id="{0E011164-727C-4C46-B34E-7729CB350E3E}"/>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311561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4D8101AB-8ACE-BB4C-9D61-B4AABFE11591}"/>
              </a:ext>
            </a:extLst>
          </p:cNvPr>
          <p:cNvSpPr>
            <a:spLocks noGrp="1"/>
          </p:cNvSpPr>
          <p:nvPr>
            <p:ph type="dt" sz="half" idx="10"/>
          </p:nvPr>
        </p:nvSpPr>
        <p:spPr/>
        <p:txBody>
          <a:bodyPr/>
          <a:lstStyle/>
          <a:p>
            <a:r>
              <a:rPr lang="fr-CH"/>
              <a:t>NAME EVENT / NAME PRESENTATION</a:t>
            </a:r>
            <a:endParaRPr lang="fr-FR"/>
          </a:p>
        </p:txBody>
      </p:sp>
      <p:sp>
        <p:nvSpPr>
          <p:cNvPr id="6" name="Espace réservé du pied de page 5">
            <a:extLst>
              <a:ext uri="{FF2B5EF4-FFF2-40B4-BE49-F238E27FC236}">
                <a16:creationId xmlns:a16="http://schemas.microsoft.com/office/drawing/2014/main" id="{5F9CFC1D-0B2A-0A4E-9C0D-682EECA55703}"/>
              </a:ext>
            </a:extLst>
          </p:cNvPr>
          <p:cNvSpPr>
            <a:spLocks noGrp="1"/>
          </p:cNvSpPr>
          <p:nvPr>
            <p:ph type="ftr" sz="quarter" idx="11"/>
          </p:nvPr>
        </p:nvSpPr>
        <p:spPr/>
        <p:txBody>
          <a:bodyPr/>
          <a:lstStyle/>
          <a:p>
            <a:r>
              <a:rPr lang="fr-FR"/>
              <a:t>Speaker </a:t>
            </a:r>
          </a:p>
        </p:txBody>
      </p:sp>
      <p:sp>
        <p:nvSpPr>
          <p:cNvPr id="7" name="Espace réservé du numéro de diapositive 6">
            <a:extLst>
              <a:ext uri="{FF2B5EF4-FFF2-40B4-BE49-F238E27FC236}">
                <a16:creationId xmlns:a16="http://schemas.microsoft.com/office/drawing/2014/main" id="{56622065-A833-2340-B0FD-ACB065A3B8CF}"/>
              </a:ext>
            </a:extLst>
          </p:cNvPr>
          <p:cNvSpPr>
            <a:spLocks noGrp="1"/>
          </p:cNvSpPr>
          <p:nvPr>
            <p:ph type="sldNum" sz="quarter" idx="12"/>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1894840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fr-FR"/>
              <a:t>Modifiez le style du titre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dirty="0"/>
              <a:t>Modifier les styles du texte du masque
Deuxième niveau
Troisième niveau
Quatrième niveau
Cinquième niveau</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fr-FR"/>
              <a:t>Cliquez sur l'icône pour ajouter une image</a:t>
            </a:r>
          </a:p>
        </p:txBody>
      </p:sp>
      <p:sp>
        <p:nvSpPr>
          <p:cNvPr id="12" name="Espace réservé de la date 11"/>
          <p:cNvSpPr>
            <a:spLocks noGrp="1"/>
          </p:cNvSpPr>
          <p:nvPr>
            <p:ph type="dt" sz="half" idx="14"/>
          </p:nvPr>
        </p:nvSpPr>
        <p:spPr/>
        <p:txBody>
          <a:bodyPr/>
          <a:lstStyle/>
          <a:p>
            <a:r>
              <a:rPr lang="fr-CH"/>
              <a:t>NAME EVENT / NAME PRESENTATION</a:t>
            </a:r>
            <a:endParaRPr lang="fr-FR"/>
          </a:p>
        </p:txBody>
      </p:sp>
      <p:sp>
        <p:nvSpPr>
          <p:cNvPr id="13" name="Espace réservé du pied de page 12"/>
          <p:cNvSpPr>
            <a:spLocks noGrp="1"/>
          </p:cNvSpPr>
          <p:nvPr>
            <p:ph type="ftr" sz="quarter" idx="15"/>
          </p:nvPr>
        </p:nvSpPr>
        <p:spPr/>
        <p:txBody>
          <a:bodyPr/>
          <a:lstStyle>
            <a:lvl1pPr>
              <a:defRPr>
                <a:solidFill>
                  <a:schemeClr val="bg1"/>
                </a:solidFill>
              </a:defRPr>
            </a:lvl1pPr>
          </a:lstStyle>
          <a:p>
            <a:r>
              <a:rPr lang="fr-FR"/>
              <a:t>Speaker </a:t>
            </a: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a:p>
        </p:txBody>
      </p:sp>
    </p:spTree>
    <p:extLst>
      <p:ext uri="{BB962C8B-B14F-4D97-AF65-F5344CB8AC3E}">
        <p14:creationId xmlns:p14="http://schemas.microsoft.com/office/powerpoint/2010/main" val="3988864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fr-FR"/>
              <a:t>Modifiez le style du titre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dirty="0"/>
              <a:t>Modifier les styles du texte du masque
Deuxième niveau
Troisième niveau
Quatrième niveau
Cinquième niveau</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fr-FR"/>
              <a:t>Cliquez sur l'icône pour ajouter une image</a:t>
            </a:r>
          </a:p>
        </p:txBody>
      </p:sp>
      <p:sp>
        <p:nvSpPr>
          <p:cNvPr id="12" name="Espace réservé de la date 11"/>
          <p:cNvSpPr>
            <a:spLocks noGrp="1"/>
          </p:cNvSpPr>
          <p:nvPr>
            <p:ph type="dt" sz="half" idx="14"/>
          </p:nvPr>
        </p:nvSpPr>
        <p:spPr/>
        <p:txBody>
          <a:bodyPr/>
          <a:lstStyle/>
          <a:p>
            <a:r>
              <a:rPr lang="fr-CH"/>
              <a:t>NAME EVENT / NAME PRESENTATION</a:t>
            </a:r>
            <a:endParaRPr lang="fr-FR"/>
          </a:p>
        </p:txBody>
      </p:sp>
      <p:sp>
        <p:nvSpPr>
          <p:cNvPr id="13" name="Espace réservé du pied de page 12"/>
          <p:cNvSpPr>
            <a:spLocks noGrp="1"/>
          </p:cNvSpPr>
          <p:nvPr>
            <p:ph type="ftr" sz="quarter" idx="15"/>
          </p:nvPr>
        </p:nvSpPr>
        <p:spPr/>
        <p:txBody>
          <a:bodyPr/>
          <a:lstStyle>
            <a:lvl1pPr>
              <a:defRPr>
                <a:solidFill>
                  <a:schemeClr val="bg1"/>
                </a:solidFill>
              </a:defRPr>
            </a:lvl1pPr>
          </a:lstStyle>
          <a:p>
            <a:r>
              <a:rPr lang="fr-FR"/>
              <a:t>Speaker </a:t>
            </a: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a:p>
        </p:txBody>
      </p:sp>
    </p:spTree>
    <p:extLst>
      <p:ext uri="{BB962C8B-B14F-4D97-AF65-F5344CB8AC3E}">
        <p14:creationId xmlns:p14="http://schemas.microsoft.com/office/powerpoint/2010/main" val="2468177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fr-FR"/>
              <a:t>Modifiez le style du titre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Modifier les styles du texte du masque
Deuxième niveau
Troisième niveau
Quatrième niveau
Cinquième niveau</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fr-FR"/>
              <a:t>Cliquez sur l'icône pour ajouter une image</a:t>
            </a:r>
          </a:p>
        </p:txBody>
      </p:sp>
      <p:sp>
        <p:nvSpPr>
          <p:cNvPr id="8" name="Espace réservé de la date 7"/>
          <p:cNvSpPr>
            <a:spLocks noGrp="1"/>
          </p:cNvSpPr>
          <p:nvPr>
            <p:ph type="dt" sz="half" idx="14"/>
          </p:nvPr>
        </p:nvSpPr>
        <p:spPr/>
        <p:txBody>
          <a:bodyPr/>
          <a:lstStyle/>
          <a:p>
            <a:r>
              <a:rPr lang="fr-CH"/>
              <a:t>NAME EVENT / NAME PRESENTATION</a:t>
            </a:r>
            <a:endParaRPr lang="fr-FR"/>
          </a:p>
        </p:txBody>
      </p:sp>
      <p:sp>
        <p:nvSpPr>
          <p:cNvPr id="10" name="Espace réservé du pied de page 9"/>
          <p:cNvSpPr>
            <a:spLocks noGrp="1"/>
          </p:cNvSpPr>
          <p:nvPr>
            <p:ph type="ftr" sz="quarter" idx="15"/>
          </p:nvPr>
        </p:nvSpPr>
        <p:spPr/>
        <p:txBody>
          <a:bodyPr/>
          <a:lstStyle>
            <a:lvl1pPr>
              <a:defRPr>
                <a:solidFill>
                  <a:schemeClr val="bg1"/>
                </a:solidFill>
              </a:defRPr>
            </a:lvl1pPr>
          </a:lstStyle>
          <a:p>
            <a:r>
              <a:rPr lang="fr-FR"/>
              <a:t>Speaker </a:t>
            </a:r>
          </a:p>
        </p:txBody>
      </p:sp>
      <p:sp>
        <p:nvSpPr>
          <p:cNvPr id="11" name="Espace réservé du numéro de diapositive 10"/>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a:p>
        </p:txBody>
      </p:sp>
    </p:spTree>
    <p:extLst>
      <p:ext uri="{BB962C8B-B14F-4D97-AF65-F5344CB8AC3E}">
        <p14:creationId xmlns:p14="http://schemas.microsoft.com/office/powerpoint/2010/main" val="2032229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p>
        </p:txBody>
      </p:sp>
      <p:sp>
        <p:nvSpPr>
          <p:cNvPr id="8" name="Titre 7">
            <a:extLst>
              <a:ext uri="{FF2B5EF4-FFF2-40B4-BE49-F238E27FC236}">
                <a16:creationId xmlns:a16="http://schemas.microsoft.com/office/drawing/2014/main" id="{A30C78BE-DAD0-D748-8B93-AD898D00C88C}"/>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131A8490-33AC-9443-A9FC-9A5E9322967C}"/>
              </a:ext>
            </a:extLst>
          </p:cNvPr>
          <p:cNvSpPr>
            <a:spLocks noGrp="1"/>
          </p:cNvSpPr>
          <p:nvPr>
            <p:ph type="dt" sz="half" idx="10"/>
          </p:nvPr>
        </p:nvSpPr>
        <p:spPr/>
        <p:txBody>
          <a:bodyPr/>
          <a:lstStyle/>
          <a:p>
            <a:r>
              <a:rPr lang="fr-CH"/>
              <a:t>NAME EVENT / NAME PRESENTATION</a:t>
            </a:r>
            <a:endParaRPr lang="fr-FR"/>
          </a:p>
        </p:txBody>
      </p:sp>
      <p:sp>
        <p:nvSpPr>
          <p:cNvPr id="10" name="Espace réservé du pied de page 9">
            <a:extLst>
              <a:ext uri="{FF2B5EF4-FFF2-40B4-BE49-F238E27FC236}">
                <a16:creationId xmlns:a16="http://schemas.microsoft.com/office/drawing/2014/main" id="{B875139C-6471-774D-89EF-2B93FAD2CB2A}"/>
              </a:ext>
            </a:extLst>
          </p:cNvPr>
          <p:cNvSpPr>
            <a:spLocks noGrp="1"/>
          </p:cNvSpPr>
          <p:nvPr>
            <p:ph type="ftr" sz="quarter" idx="11"/>
          </p:nvPr>
        </p:nvSpPr>
        <p:spPr/>
        <p:txBody>
          <a:bodyPr/>
          <a:lstStyle/>
          <a:p>
            <a:r>
              <a:rPr lang="fr-FR"/>
              <a:t>Speaker </a:t>
            </a:r>
          </a:p>
        </p:txBody>
      </p:sp>
      <p:sp>
        <p:nvSpPr>
          <p:cNvPr id="11" name="Espace réservé du numéro de diapositive 10">
            <a:extLst>
              <a:ext uri="{FF2B5EF4-FFF2-40B4-BE49-F238E27FC236}">
                <a16:creationId xmlns:a16="http://schemas.microsoft.com/office/drawing/2014/main" id="{3942AF23-4BDC-8C4A-9212-AF88439C6122}"/>
              </a:ext>
            </a:extLst>
          </p:cNvPr>
          <p:cNvSpPr>
            <a:spLocks noGrp="1"/>
          </p:cNvSpPr>
          <p:nvPr>
            <p:ph type="sldNum" sz="quarter" idx="12"/>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2369627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904875" y="1563688"/>
            <a:ext cx="4581525" cy="3386772"/>
          </a:xfrm>
        </p:spPr>
        <p:txBody>
          <a:bodyPr/>
          <a:lstStyle/>
          <a:p>
            <a:pPr lvl="0"/>
            <a:r>
              <a:rPr lang="fr-FR"/>
              <a:t>Modifier les styles du texte du masque
Deuxième niveau
Troisième niveau
Quatrième niveau
Cinquième niveau</a:t>
            </a:r>
          </a:p>
        </p:txBody>
      </p:sp>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5486400" y="0"/>
            <a:ext cx="3144838" cy="5143500"/>
          </a:xfrm>
        </p:spPr>
        <p:txBody>
          <a:bodyPr/>
          <a:lstStyle/>
          <a:p>
            <a:r>
              <a:rPr lang="fr-FR"/>
              <a:t>Cliquez sur l'icône pour ajouter une image</a:t>
            </a:r>
          </a:p>
        </p:txBody>
      </p:sp>
      <p:sp>
        <p:nvSpPr>
          <p:cNvPr id="5" name="Titre 4">
            <a:extLst>
              <a:ext uri="{FF2B5EF4-FFF2-40B4-BE49-F238E27FC236}">
                <a16:creationId xmlns:a16="http://schemas.microsoft.com/office/drawing/2014/main" id="{55F20A3C-6DA6-684F-8F84-A7C8F1339C00}"/>
              </a:ext>
            </a:extLst>
          </p:cNvPr>
          <p:cNvSpPr>
            <a:spLocks noGrp="1"/>
          </p:cNvSpPr>
          <p:nvPr>
            <p:ph type="title"/>
          </p:nvPr>
        </p:nvSpPr>
        <p:spPr/>
        <p:txBody>
          <a:bodyPr/>
          <a:lstStyle/>
          <a:p>
            <a:r>
              <a:rPr lang="fr-FR"/>
              <a:t>Modifiez le style du titre</a:t>
            </a:r>
          </a:p>
        </p:txBody>
      </p:sp>
      <p:sp>
        <p:nvSpPr>
          <p:cNvPr id="6" name="Espace réservé de la date 5">
            <a:extLst>
              <a:ext uri="{FF2B5EF4-FFF2-40B4-BE49-F238E27FC236}">
                <a16:creationId xmlns:a16="http://schemas.microsoft.com/office/drawing/2014/main" id="{B633A2CC-2D27-AE47-AE09-87A5F61228B8}"/>
              </a:ext>
            </a:extLst>
          </p:cNvPr>
          <p:cNvSpPr>
            <a:spLocks noGrp="1"/>
          </p:cNvSpPr>
          <p:nvPr>
            <p:ph type="dt" sz="half" idx="14"/>
          </p:nvPr>
        </p:nvSpPr>
        <p:spPr/>
        <p:txBody>
          <a:bodyPr/>
          <a:lstStyle/>
          <a:p>
            <a:r>
              <a:rPr lang="fr-CH"/>
              <a:t>NAME EVENT / NAME PRESENTATION</a:t>
            </a:r>
            <a:endParaRPr lang="fr-FR"/>
          </a:p>
        </p:txBody>
      </p:sp>
      <p:sp>
        <p:nvSpPr>
          <p:cNvPr id="11" name="Espace réservé du pied de page 10">
            <a:extLst>
              <a:ext uri="{FF2B5EF4-FFF2-40B4-BE49-F238E27FC236}">
                <a16:creationId xmlns:a16="http://schemas.microsoft.com/office/drawing/2014/main" id="{CABC000E-4E22-1A40-9D3F-FE2F141E5CA4}"/>
              </a:ext>
            </a:extLst>
          </p:cNvPr>
          <p:cNvSpPr>
            <a:spLocks noGrp="1"/>
          </p:cNvSpPr>
          <p:nvPr>
            <p:ph type="ftr" sz="quarter" idx="15"/>
          </p:nvPr>
        </p:nvSpPr>
        <p:spPr/>
        <p:txBody>
          <a:bodyPr/>
          <a:lstStyle/>
          <a:p>
            <a:r>
              <a:rPr lang="fr-FR"/>
              <a:t>Speaker </a:t>
            </a:r>
          </a:p>
        </p:txBody>
      </p:sp>
      <p:sp>
        <p:nvSpPr>
          <p:cNvPr id="12" name="Espace réservé du numéro de diapositive 11">
            <a:extLst>
              <a:ext uri="{FF2B5EF4-FFF2-40B4-BE49-F238E27FC236}">
                <a16:creationId xmlns:a16="http://schemas.microsoft.com/office/drawing/2014/main" id="{0AF49D93-C78A-F646-92B0-A7932C43D9EE}"/>
              </a:ext>
            </a:extLst>
          </p:cNvPr>
          <p:cNvSpPr>
            <a:spLocks noGrp="1"/>
          </p:cNvSpPr>
          <p:nvPr>
            <p:ph type="sldNum" sz="quarter" idx="16"/>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4143184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0"/>
            <a:ext cx="3144838" cy="5143500"/>
          </a:xfrm>
        </p:spPr>
        <p:txBody>
          <a:bodyPr/>
          <a:lstStyle/>
          <a:p>
            <a:r>
              <a:rPr lang="fr-FR"/>
              <a:t>Cliquez sur l'icône pour ajouter une image</a:t>
            </a:r>
          </a:p>
        </p:txBody>
      </p:sp>
      <p:sp>
        <p:nvSpPr>
          <p:cNvPr id="3" name="Content Placeholder 2"/>
          <p:cNvSpPr>
            <a:spLocks noGrp="1"/>
          </p:cNvSpPr>
          <p:nvPr>
            <p:ph idx="1"/>
          </p:nvPr>
        </p:nvSpPr>
        <p:spPr>
          <a:xfrm>
            <a:off x="4049395" y="1563688"/>
            <a:ext cx="4581525" cy="3386772"/>
          </a:xfrm>
        </p:spPr>
        <p:txBody>
          <a:bodyPr/>
          <a:lstStyle/>
          <a:p>
            <a:pPr lvl="0"/>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A02A0D73-096C-844E-97C3-C4A4AF580FDE}"/>
              </a:ext>
            </a:extLst>
          </p:cNvPr>
          <p:cNvSpPr>
            <a:spLocks noGrp="1"/>
          </p:cNvSpPr>
          <p:nvPr>
            <p:ph type="dt" sz="half" idx="14"/>
          </p:nvPr>
        </p:nvSpPr>
        <p:spPr/>
        <p:txBody>
          <a:bodyPr/>
          <a:lstStyle/>
          <a:p>
            <a:r>
              <a:rPr lang="fr-CH"/>
              <a:t>NAME EVENT / NAME PRESENTATION</a:t>
            </a:r>
            <a:endParaRPr lang="fr-FR"/>
          </a:p>
        </p:txBody>
      </p:sp>
      <p:sp>
        <p:nvSpPr>
          <p:cNvPr id="9" name="Espace réservé du pied de page 8">
            <a:extLst>
              <a:ext uri="{FF2B5EF4-FFF2-40B4-BE49-F238E27FC236}">
                <a16:creationId xmlns:a16="http://schemas.microsoft.com/office/drawing/2014/main" id="{CEF5AC5C-A2B6-2848-8C47-96A168E211DF}"/>
              </a:ext>
            </a:extLst>
          </p:cNvPr>
          <p:cNvSpPr>
            <a:spLocks noGrp="1"/>
          </p:cNvSpPr>
          <p:nvPr>
            <p:ph type="ftr" sz="quarter" idx="15"/>
          </p:nvPr>
        </p:nvSpPr>
        <p:spPr/>
        <p:txBody>
          <a:bodyPr/>
          <a:lstStyle/>
          <a:p>
            <a:r>
              <a:rPr lang="fr-FR"/>
              <a:t>Speaker </a:t>
            </a:r>
          </a:p>
        </p:txBody>
      </p:sp>
      <p:sp>
        <p:nvSpPr>
          <p:cNvPr id="10" name="Espace réservé du numéro de diapositive 9">
            <a:extLst>
              <a:ext uri="{FF2B5EF4-FFF2-40B4-BE49-F238E27FC236}">
                <a16:creationId xmlns:a16="http://schemas.microsoft.com/office/drawing/2014/main" id="{31B90E33-03D8-2143-B49F-B1474EE1A1F6}"/>
              </a:ext>
            </a:extLst>
          </p:cNvPr>
          <p:cNvSpPr>
            <a:spLocks noGrp="1"/>
          </p:cNvSpPr>
          <p:nvPr>
            <p:ph type="sldNum" sz="quarter" idx="16"/>
          </p:nvPr>
        </p:nvSpPr>
        <p:spPr/>
        <p:txBody>
          <a:bodyPr/>
          <a:lstStyle/>
          <a:p>
            <a:fld id="{E1E1CD7C-2161-7D43-862E-CE4C333CD873}" type="slidenum">
              <a:rPr lang="fr-FR" smtClean="0"/>
              <a:pPr/>
              <a:t>‹#›</a:t>
            </a:fld>
            <a:endParaRPr lang="fr-FR"/>
          </a:p>
        </p:txBody>
      </p:sp>
      <p:sp>
        <p:nvSpPr>
          <p:cNvPr id="11" name="Titre 10">
            <a:extLst>
              <a:ext uri="{FF2B5EF4-FFF2-40B4-BE49-F238E27FC236}">
                <a16:creationId xmlns:a16="http://schemas.microsoft.com/office/drawing/2014/main" id="{3FC7B5EC-066E-EC4A-B320-77DF64E6E0F0}"/>
              </a:ext>
            </a:extLst>
          </p:cNvPr>
          <p:cNvSpPr>
            <a:spLocks noGrp="1"/>
          </p:cNvSpPr>
          <p:nvPr>
            <p:ph type="title"/>
          </p:nvPr>
        </p:nvSpPr>
        <p:spPr>
          <a:xfrm>
            <a:off x="904876" y="131032"/>
            <a:ext cx="3144520" cy="1072753"/>
          </a:xfrm>
        </p:spPr>
        <p:txBody>
          <a:bodyPr/>
          <a:lstStyle/>
          <a:p>
            <a:r>
              <a:rPr lang="fr-FR" dirty="0"/>
              <a:t>Modifiez le style du titre</a:t>
            </a:r>
          </a:p>
        </p:txBody>
      </p:sp>
    </p:spTree>
    <p:extLst>
      <p:ext uri="{BB962C8B-B14F-4D97-AF65-F5344CB8AC3E}">
        <p14:creationId xmlns:p14="http://schemas.microsoft.com/office/powerpoint/2010/main" val="1698958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0"/>
            <a:ext cx="3144838" cy="5143500"/>
          </a:xfrm>
        </p:spPr>
        <p:txBody>
          <a:bodyPr/>
          <a:lstStyle/>
          <a:p>
            <a:r>
              <a:rPr lang="fr-FR"/>
              <a:t>Cliquez sur l'icône pour ajouter une image</a:t>
            </a:r>
          </a:p>
        </p:txBody>
      </p:sp>
      <p:sp>
        <p:nvSpPr>
          <p:cNvPr id="3" name="Content Placeholder 2"/>
          <p:cNvSpPr>
            <a:spLocks noGrp="1"/>
          </p:cNvSpPr>
          <p:nvPr>
            <p:ph idx="1"/>
          </p:nvPr>
        </p:nvSpPr>
        <p:spPr>
          <a:xfrm>
            <a:off x="4049395" y="1563688"/>
            <a:ext cx="4581525" cy="3386772"/>
          </a:xfrm>
        </p:spPr>
        <p:txBody>
          <a:bodyPr/>
          <a:lstStyle/>
          <a:p>
            <a:pPr lvl="0"/>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A02A0D73-096C-844E-97C3-C4A4AF580FDE}"/>
              </a:ext>
            </a:extLst>
          </p:cNvPr>
          <p:cNvSpPr>
            <a:spLocks noGrp="1"/>
          </p:cNvSpPr>
          <p:nvPr>
            <p:ph type="dt" sz="half" idx="14"/>
          </p:nvPr>
        </p:nvSpPr>
        <p:spPr/>
        <p:txBody>
          <a:bodyPr/>
          <a:lstStyle/>
          <a:p>
            <a:r>
              <a:rPr lang="fr-CH"/>
              <a:t>NAME EVENT / NAME PRESENTATION</a:t>
            </a:r>
            <a:endParaRPr lang="fr-FR"/>
          </a:p>
        </p:txBody>
      </p:sp>
      <p:sp>
        <p:nvSpPr>
          <p:cNvPr id="9" name="Espace réservé du pied de page 8">
            <a:extLst>
              <a:ext uri="{FF2B5EF4-FFF2-40B4-BE49-F238E27FC236}">
                <a16:creationId xmlns:a16="http://schemas.microsoft.com/office/drawing/2014/main" id="{CEF5AC5C-A2B6-2848-8C47-96A168E211DF}"/>
              </a:ext>
            </a:extLst>
          </p:cNvPr>
          <p:cNvSpPr>
            <a:spLocks noGrp="1"/>
          </p:cNvSpPr>
          <p:nvPr>
            <p:ph type="ftr" sz="quarter" idx="15"/>
          </p:nvPr>
        </p:nvSpPr>
        <p:spPr/>
        <p:txBody>
          <a:bodyPr/>
          <a:lstStyle/>
          <a:p>
            <a:r>
              <a:rPr lang="fr-FR"/>
              <a:t>Speaker </a:t>
            </a:r>
          </a:p>
        </p:txBody>
      </p:sp>
      <p:sp>
        <p:nvSpPr>
          <p:cNvPr id="10" name="Espace réservé du numéro de diapositive 9">
            <a:extLst>
              <a:ext uri="{FF2B5EF4-FFF2-40B4-BE49-F238E27FC236}">
                <a16:creationId xmlns:a16="http://schemas.microsoft.com/office/drawing/2014/main" id="{31B90E33-03D8-2143-B49F-B1474EE1A1F6}"/>
              </a:ext>
            </a:extLst>
          </p:cNvPr>
          <p:cNvSpPr>
            <a:spLocks noGrp="1"/>
          </p:cNvSpPr>
          <p:nvPr>
            <p:ph type="sldNum" sz="quarter" idx="16"/>
          </p:nvPr>
        </p:nvSpPr>
        <p:spPr/>
        <p:txBody>
          <a:bodyPr/>
          <a:lstStyle/>
          <a:p>
            <a:fld id="{E1E1CD7C-2161-7D43-862E-CE4C333CD873}" type="slidenum">
              <a:rPr lang="fr-FR" smtClean="0"/>
              <a:pPr/>
              <a:t>‹#›</a:t>
            </a:fld>
            <a:endParaRPr lang="fr-FR"/>
          </a:p>
        </p:txBody>
      </p:sp>
      <p:sp>
        <p:nvSpPr>
          <p:cNvPr id="11" name="Titre 10">
            <a:extLst>
              <a:ext uri="{FF2B5EF4-FFF2-40B4-BE49-F238E27FC236}">
                <a16:creationId xmlns:a16="http://schemas.microsoft.com/office/drawing/2014/main" id="{3FC7B5EC-066E-EC4A-B320-77DF64E6E0F0}"/>
              </a:ext>
            </a:extLst>
          </p:cNvPr>
          <p:cNvSpPr>
            <a:spLocks noGrp="1"/>
          </p:cNvSpPr>
          <p:nvPr>
            <p:ph type="title"/>
          </p:nvPr>
        </p:nvSpPr>
        <p:spPr>
          <a:xfrm>
            <a:off x="4049395" y="131032"/>
            <a:ext cx="3144520" cy="1072753"/>
          </a:xfrm>
        </p:spPr>
        <p:txBody>
          <a:bodyPr/>
          <a:lstStyle/>
          <a:p>
            <a:r>
              <a:rPr lang="fr-FR" dirty="0"/>
              <a:t>Modifiez le style du titre</a:t>
            </a:r>
          </a:p>
        </p:txBody>
      </p:sp>
    </p:spTree>
    <p:extLst>
      <p:ext uri="{BB962C8B-B14F-4D97-AF65-F5344CB8AC3E}">
        <p14:creationId xmlns:p14="http://schemas.microsoft.com/office/powerpoint/2010/main" val="2531427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1563688"/>
            <a:ext cx="3144838" cy="3579812"/>
          </a:xfrm>
        </p:spPr>
        <p:txBody>
          <a:bodyPr/>
          <a:lstStyle/>
          <a:p>
            <a:r>
              <a:rPr lang="fr-FR"/>
              <a:t>Cliquez sur l'icône pour ajouter une image</a:t>
            </a:r>
          </a:p>
        </p:txBody>
      </p:sp>
      <p:sp>
        <p:nvSpPr>
          <p:cNvPr id="3" name="Content Placeholder 2"/>
          <p:cNvSpPr>
            <a:spLocks noGrp="1"/>
          </p:cNvSpPr>
          <p:nvPr>
            <p:ph idx="1"/>
          </p:nvPr>
        </p:nvSpPr>
        <p:spPr>
          <a:xfrm>
            <a:off x="4049395" y="1563688"/>
            <a:ext cx="4581525" cy="3386772"/>
          </a:xfrm>
        </p:spPr>
        <p:txBody>
          <a:bodyPr/>
          <a:lstStyle/>
          <a:p>
            <a:pPr lvl="0"/>
            <a:r>
              <a:rPr lang="fr-FR"/>
              <a:t>Modifier les styles du texte du masque
Deuxième niveau
Troisième niveau
Quatrième niveau
Cinquième niveau</a:t>
            </a:r>
          </a:p>
        </p:txBody>
      </p:sp>
      <p:sp>
        <p:nvSpPr>
          <p:cNvPr id="7" name="Titre 6">
            <a:extLst>
              <a:ext uri="{FF2B5EF4-FFF2-40B4-BE49-F238E27FC236}">
                <a16:creationId xmlns:a16="http://schemas.microsoft.com/office/drawing/2014/main" id="{C026A30B-6F8E-1445-88F0-A5FB77E124E9}"/>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826567D5-4A83-9E48-B441-CCB2A72BA6D1}"/>
              </a:ext>
            </a:extLst>
          </p:cNvPr>
          <p:cNvSpPr>
            <a:spLocks noGrp="1"/>
          </p:cNvSpPr>
          <p:nvPr>
            <p:ph type="dt" sz="half" idx="14"/>
          </p:nvPr>
        </p:nvSpPr>
        <p:spPr/>
        <p:txBody>
          <a:bodyPr/>
          <a:lstStyle/>
          <a:p>
            <a:r>
              <a:rPr lang="fr-CH"/>
              <a:t>NAME EVENT / NAME PRESENTATION</a:t>
            </a:r>
            <a:endParaRPr lang="fr-FR"/>
          </a:p>
        </p:txBody>
      </p:sp>
      <p:sp>
        <p:nvSpPr>
          <p:cNvPr id="10" name="Espace réservé du pied de page 9">
            <a:extLst>
              <a:ext uri="{FF2B5EF4-FFF2-40B4-BE49-F238E27FC236}">
                <a16:creationId xmlns:a16="http://schemas.microsoft.com/office/drawing/2014/main" id="{C830A539-93F1-2541-B9F0-330893BD5190}"/>
              </a:ext>
            </a:extLst>
          </p:cNvPr>
          <p:cNvSpPr>
            <a:spLocks noGrp="1"/>
          </p:cNvSpPr>
          <p:nvPr>
            <p:ph type="ftr" sz="quarter" idx="15"/>
          </p:nvPr>
        </p:nvSpPr>
        <p:spPr/>
        <p:txBody>
          <a:bodyPr/>
          <a:lstStyle/>
          <a:p>
            <a:r>
              <a:rPr lang="fr-FR"/>
              <a:t>Speaker </a:t>
            </a:r>
          </a:p>
        </p:txBody>
      </p:sp>
      <p:sp>
        <p:nvSpPr>
          <p:cNvPr id="11" name="Espace réservé du numéro de diapositive 10">
            <a:extLst>
              <a:ext uri="{FF2B5EF4-FFF2-40B4-BE49-F238E27FC236}">
                <a16:creationId xmlns:a16="http://schemas.microsoft.com/office/drawing/2014/main" id="{82F21D18-8706-7E4D-8FBE-C1E2584541D1}"/>
              </a:ext>
            </a:extLst>
          </p:cNvPr>
          <p:cNvSpPr>
            <a:spLocks noGrp="1"/>
          </p:cNvSpPr>
          <p:nvPr>
            <p:ph type="sldNum" sz="quarter" idx="16"/>
          </p:nvPr>
        </p:nvSpPr>
        <p:spPr/>
        <p:txBody>
          <a:bodyPr/>
          <a:lstStyle/>
          <a:p>
            <a:fld id="{E1E1CD7C-2161-7D43-862E-CE4C333CD873}" type="slidenum">
              <a:rPr lang="fr-FR" smtClean="0"/>
              <a:pPr/>
              <a:t>‹#›</a:t>
            </a:fld>
            <a:endParaRPr lang="fr-FR"/>
          </a:p>
        </p:txBody>
      </p:sp>
    </p:spTree>
    <p:extLst>
      <p:ext uri="{BB962C8B-B14F-4D97-AF65-F5344CB8AC3E}">
        <p14:creationId xmlns:p14="http://schemas.microsoft.com/office/powerpoint/2010/main" val="2434545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2879"/>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4875" y="131032"/>
            <a:ext cx="3667125" cy="1072753"/>
          </a:xfrm>
          <a:prstGeom prst="rect">
            <a:avLst/>
          </a:prstGeom>
        </p:spPr>
        <p:txBody>
          <a:bodyPr vert="horz" lIns="180000" tIns="0" rIns="72000" bIns="46800" rtlCol="0" anchor="t">
            <a:normAutofit/>
          </a:bodyPr>
          <a:lstStyle/>
          <a:p>
            <a:r>
              <a:rPr lang="fr-FR" dirty="0"/>
              <a:t>Modifiez le style du titre</a:t>
            </a:r>
            <a:endParaRPr lang="en-US" dirty="0"/>
          </a:p>
        </p:txBody>
      </p:sp>
      <p:sp>
        <p:nvSpPr>
          <p:cNvPr id="3" name="Text Placeholder 2"/>
          <p:cNvSpPr>
            <a:spLocks noGrp="1"/>
          </p:cNvSpPr>
          <p:nvPr>
            <p:ph type="body" idx="1"/>
          </p:nvPr>
        </p:nvSpPr>
        <p:spPr>
          <a:xfrm>
            <a:off x="904875" y="1563688"/>
            <a:ext cx="7726363" cy="3386772"/>
          </a:xfrm>
          <a:prstGeom prst="rect">
            <a:avLst/>
          </a:prstGeom>
        </p:spPr>
        <p:txBody>
          <a:bodyPr vert="horz" lIns="180000" tIns="45720" rIns="91440" bIns="45720" rtlCol="0">
            <a:normAutofit/>
          </a:bodyPr>
          <a:lstStyle/>
          <a:p>
            <a:pPr lvl="0"/>
            <a:r>
              <a:rPr lang="fr-FR" dirty="0"/>
              <a:t>Modifier les styles du texte du masque</a:t>
            </a:r>
          </a:p>
          <a:p>
            <a:pPr lvl="1"/>
            <a:r>
              <a:rPr lang="fr-FR" dirty="0"/>
              <a:t>Deuxième niveau</a:t>
            </a:r>
          </a:p>
          <a:p>
            <a:pPr lvl="2"/>
            <a:r>
              <a:rPr lang="fr-FR" dirty="0"/>
              <a:t>Troisième niveau
Quatrième niveau
Cinquième niveau</a:t>
            </a:r>
            <a:endParaRPr lang="en-US" dirty="0"/>
          </a:p>
        </p:txBody>
      </p:sp>
      <p:sp>
        <p:nvSpPr>
          <p:cNvPr id="4" name="Date Placeholder 3"/>
          <p:cNvSpPr>
            <a:spLocks noGrp="1"/>
          </p:cNvSpPr>
          <p:nvPr>
            <p:ph type="dt" sz="half" idx="2"/>
          </p:nvPr>
        </p:nvSpPr>
        <p:spPr>
          <a:xfrm rot="16200000">
            <a:off x="-1221413" y="2778452"/>
            <a:ext cx="3341052" cy="911524"/>
          </a:xfrm>
          <a:prstGeom prst="rect">
            <a:avLst/>
          </a:prstGeom>
        </p:spPr>
        <p:txBody>
          <a:bodyPr vert="horz" lIns="91440" tIns="45720" rIns="91440" bIns="45720" rtlCol="0" anchor="ctr"/>
          <a:lstStyle>
            <a:lvl1pPr algn="l">
              <a:defRPr sz="700">
                <a:solidFill>
                  <a:schemeClr val="accent1"/>
                </a:solidFill>
                <a:latin typeface="Arial" panose="020B0604020202020204" pitchFamily="34" charset="0"/>
              </a:defRPr>
            </a:lvl1pPr>
          </a:lstStyle>
          <a:p>
            <a:r>
              <a:rPr lang="fr-CH"/>
              <a:t>NAME EVENT / NAME PRESENTATION</a:t>
            </a:r>
            <a:endParaRPr lang="fr-FR"/>
          </a:p>
        </p:txBody>
      </p:sp>
      <p:sp>
        <p:nvSpPr>
          <p:cNvPr id="5" name="Footer Placeholder 4"/>
          <p:cNvSpPr>
            <a:spLocks noGrp="1"/>
          </p:cNvSpPr>
          <p:nvPr>
            <p:ph type="ftr" sz="quarter" idx="3"/>
          </p:nvPr>
        </p:nvSpPr>
        <p:spPr>
          <a:xfrm rot="16200000">
            <a:off x="7115989" y="1874064"/>
            <a:ext cx="3543260" cy="512762"/>
          </a:xfrm>
          <a:prstGeom prst="rect">
            <a:avLst/>
          </a:prstGeom>
        </p:spPr>
        <p:txBody>
          <a:bodyPr vert="horz" lIns="91440" tIns="45720" rIns="91440" bIns="45720" rtlCol="0" anchor="ctr"/>
          <a:lstStyle>
            <a:lvl1pPr algn="r">
              <a:defRPr sz="700">
                <a:solidFill>
                  <a:schemeClr val="tx1"/>
                </a:solidFill>
                <a:latin typeface="Arial" panose="020B0604020202020204" pitchFamily="34" charset="0"/>
              </a:defRPr>
            </a:lvl1pPr>
          </a:lstStyle>
          <a:p>
            <a:r>
              <a:rPr lang="fr-FR"/>
              <a:t>Speaker </a:t>
            </a:r>
          </a:p>
        </p:txBody>
      </p:sp>
      <p:sp>
        <p:nvSpPr>
          <p:cNvPr id="6" name="Slide Number Placeholder 5"/>
          <p:cNvSpPr>
            <a:spLocks noGrp="1"/>
          </p:cNvSpPr>
          <p:nvPr>
            <p:ph type="sldNum" sz="quarter" idx="4"/>
          </p:nvPr>
        </p:nvSpPr>
        <p:spPr>
          <a:xfrm>
            <a:off x="8631238" y="195263"/>
            <a:ext cx="512762" cy="163552"/>
          </a:xfrm>
          <a:prstGeom prst="rect">
            <a:avLst/>
          </a:prstGeom>
        </p:spPr>
        <p:txBody>
          <a:bodyPr vert="horz" lIns="90000" tIns="0" rIns="90000" bIns="0" rtlCol="0" anchor="t"/>
          <a:lstStyle>
            <a:lvl1pPr algn="ctr">
              <a:defRPr sz="700" b="1">
                <a:solidFill>
                  <a:schemeClr val="tx1"/>
                </a:solidFill>
                <a:latin typeface="+mj-lt"/>
              </a:defRPr>
            </a:lvl1pPr>
          </a:lstStyle>
          <a:p>
            <a:fld id="{E1E1CD7C-2161-7D43-862E-CE4C333CD873}" type="slidenum">
              <a:rPr lang="fr-FR" smtClean="0"/>
              <a:pPr/>
              <a:t>‹#›</a:t>
            </a:fld>
            <a:endParaRPr lang="fr-FR"/>
          </a:p>
        </p:txBody>
      </p:sp>
      <p:pic>
        <p:nvPicPr>
          <p:cNvPr id="13" name="Image 12">
            <a:extLst>
              <a:ext uri="{FF2B5EF4-FFF2-40B4-BE49-F238E27FC236}">
                <a16:creationId xmlns:a16="http://schemas.microsoft.com/office/drawing/2014/main" id="{717E6E68-87EB-C34E-85D5-C26372DFEC99}"/>
              </a:ext>
            </a:extLst>
          </p:cNvPr>
          <p:cNvPicPr>
            <a:picLocks noChangeAspect="1"/>
          </p:cNvPicPr>
          <p:nvPr userDrawn="1"/>
        </p:nvPicPr>
        <p:blipFill>
          <a:blip r:embed="rId17"/>
          <a:stretch>
            <a:fillRect/>
          </a:stretch>
        </p:blipFill>
        <p:spPr>
          <a:xfrm>
            <a:off x="130273" y="132334"/>
            <a:ext cx="653952" cy="283022"/>
          </a:xfrm>
          <a:prstGeom prst="rect">
            <a:avLst/>
          </a:prstGeom>
        </p:spPr>
      </p:pic>
      <p:sp>
        <p:nvSpPr>
          <p:cNvPr id="14" name="Rectangle 13">
            <a:extLst>
              <a:ext uri="{FF2B5EF4-FFF2-40B4-BE49-F238E27FC236}">
                <a16:creationId xmlns:a16="http://schemas.microsoft.com/office/drawing/2014/main" id="{75D7A1C0-94CD-D94F-A99F-21847E542637}"/>
              </a:ext>
            </a:extLst>
          </p:cNvPr>
          <p:cNvSpPr/>
          <p:nvPr userDrawn="1"/>
        </p:nvSpPr>
        <p:spPr>
          <a:xfrm rot="16200000">
            <a:off x="430003" y="4897709"/>
            <a:ext cx="45719" cy="59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latin typeface="Arial" panose="020B0604020202020204" pitchFamily="34" charset="0"/>
            </a:endParaRPr>
          </a:p>
        </p:txBody>
      </p:sp>
    </p:spTree>
    <p:extLst>
      <p:ext uri="{BB962C8B-B14F-4D97-AF65-F5344CB8AC3E}">
        <p14:creationId xmlns:p14="http://schemas.microsoft.com/office/powerpoint/2010/main" val="3569486836"/>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81" r:id="rId3"/>
    <p:sldLayoutId id="2147483673" r:id="rId4"/>
    <p:sldLayoutId id="2147483662" r:id="rId5"/>
    <p:sldLayoutId id="2147483674" r:id="rId6"/>
    <p:sldLayoutId id="2147483675" r:id="rId7"/>
    <p:sldLayoutId id="2147483682" r:id="rId8"/>
    <p:sldLayoutId id="2147483676" r:id="rId9"/>
    <p:sldLayoutId id="2147483664" r:id="rId10"/>
    <p:sldLayoutId id="2147483666" r:id="rId11"/>
    <p:sldLayoutId id="2147483677" r:id="rId12"/>
    <p:sldLayoutId id="2147483678" r:id="rId13"/>
    <p:sldLayoutId id="2147483679" r:id="rId14"/>
    <p:sldLayoutId id="2147483667" r:id="rId15"/>
  </p:sldLayoutIdLst>
  <p:hf hdr="0"/>
  <p:txStyles>
    <p:titleStyle>
      <a:lvl1pPr algn="l" defTabSz="685800" rtl="0" eaLnBrk="1" latinLnBrk="0" hangingPunct="1">
        <a:lnSpc>
          <a:spcPct val="90000"/>
        </a:lnSpc>
        <a:spcBef>
          <a:spcPct val="0"/>
        </a:spcBef>
        <a:buNone/>
        <a:defRPr sz="3200" b="1" i="0" kern="1000" spc="-70" baseline="0">
          <a:solidFill>
            <a:schemeClr val="tx1"/>
          </a:solidFill>
          <a:latin typeface="Franklin Gothic Demi Cond" panose="020B0706030402020204" pitchFamily="34" charset="0"/>
          <a:ea typeface="Roboto Black" panose="02000000000000000000" pitchFamily="2" charset="0"/>
          <a:cs typeface="Arial" panose="020B0604020202020204" pitchFamily="34" charset="0"/>
        </a:defRPr>
      </a:lvl1pPr>
    </p:titleStyle>
    <p:body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126" userDrawn="1">
          <p15:clr>
            <a:srgbClr val="F26B43"/>
          </p15:clr>
        </p15:guide>
        <p15:guide id="3" pos="5602" userDrawn="1">
          <p15:clr>
            <a:srgbClr val="F26B43"/>
          </p15:clr>
        </p15:guide>
        <p15:guide id="4" pos="2880" userDrawn="1">
          <p15:clr>
            <a:srgbClr val="F26B43"/>
          </p15:clr>
        </p15:guide>
        <p15:guide id="5" orient="horz" pos="123" userDrawn="1">
          <p15:clr>
            <a:srgbClr val="F26B43"/>
          </p15:clr>
        </p15:guide>
        <p15:guide id="6" orient="horz" pos="3117" userDrawn="1">
          <p15:clr>
            <a:srgbClr val="F26B43"/>
          </p15:clr>
        </p15:guide>
        <p15:guide id="7" pos="570" userDrawn="1">
          <p15:clr>
            <a:srgbClr val="F26B43"/>
          </p15:clr>
        </p15:guide>
        <p15:guide id="8" pos="1155" userDrawn="1">
          <p15:clr>
            <a:srgbClr val="F26B43"/>
          </p15:clr>
        </p15:guide>
        <p15:guide id="9" pos="1728" userDrawn="1">
          <p15:clr>
            <a:srgbClr val="F26B43"/>
          </p15:clr>
        </p15:guide>
        <p15:guide id="10" pos="2304" userDrawn="1">
          <p15:clr>
            <a:srgbClr val="F26B43"/>
          </p15:clr>
        </p15:guide>
        <p15:guide id="11" pos="3456" userDrawn="1">
          <p15:clr>
            <a:srgbClr val="F26B43"/>
          </p15:clr>
        </p15:guide>
        <p15:guide id="12" pos="4035" userDrawn="1">
          <p15:clr>
            <a:srgbClr val="F26B43"/>
          </p15:clr>
        </p15:guide>
        <p15:guide id="13" pos="4608" userDrawn="1">
          <p15:clr>
            <a:srgbClr val="F26B43"/>
          </p15:clr>
        </p15:guide>
        <p15:guide id="14" pos="5180" userDrawn="1">
          <p15:clr>
            <a:srgbClr val="F26B43"/>
          </p15:clr>
        </p15:guide>
        <p15:guide id="15" orient="horz" pos="490" userDrawn="1">
          <p15:clr>
            <a:srgbClr val="F26B43"/>
          </p15:clr>
        </p15:guide>
        <p15:guide id="16" orient="horz" pos="985" userDrawn="1">
          <p15:clr>
            <a:srgbClr val="F26B43"/>
          </p15:clr>
        </p15:guide>
        <p15:guide id="17" orient="horz" pos="1475" userDrawn="1">
          <p15:clr>
            <a:srgbClr val="F26B43"/>
          </p15:clr>
        </p15:guide>
        <p15:guide id="18" orient="horz" pos="1962" userDrawn="1">
          <p15:clr>
            <a:srgbClr val="F26B43"/>
          </p15:clr>
        </p15:guide>
        <p15:guide id="19" orient="horz" pos="2458" userDrawn="1">
          <p15:clr>
            <a:srgbClr val="F26B43"/>
          </p15:clr>
        </p15:guide>
        <p15:guide id="20" orient="horz" pos="2950" userDrawn="1">
          <p15:clr>
            <a:srgbClr val="F26B43"/>
          </p15:clr>
        </p15:guide>
        <p15:guide id="21" pos="5437" userDrawn="1">
          <p15:clr>
            <a:srgbClr val="F26B43"/>
          </p15:clr>
        </p15:guide>
        <p15:guide id="22" orient="horz" userDrawn="1">
          <p15:clr>
            <a:srgbClr val="F26B43"/>
          </p15:clr>
        </p15:guide>
        <p15:guide id="23" pos="5760" userDrawn="1">
          <p15:clr>
            <a:srgbClr val="F26B43"/>
          </p15:clr>
        </p15:guide>
        <p15:guide id="24" orient="horz" pos="3240" userDrawn="1">
          <p15:clr>
            <a:srgbClr val="F26B43"/>
          </p15:clr>
        </p15:guide>
        <p15:guide id="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customXml" Target="../ink/ink2.xml"/><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380.png"/><Relationship Id="rId9"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https://github.com/PyCOMPLETE/PyHEADTAIL" TargetMode="External"/><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customXml" Target="../ink/ink4.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doi.org/10.23731/CYRM-2022-001" TargetMode="External"/><Relationship Id="rId7" Type="http://schemas.openxmlformats.org/officeDocument/2006/relationships/hyperlink" Target="https://doi.org/10.3389/fphy.2024.1348042"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hyperlink" Target="https://doi.org/10.1063/1.35182" TargetMode="External"/><Relationship Id="rId5" Type="http://schemas.openxmlformats.org/officeDocument/2006/relationships/hyperlink" Target="https://doi.org/10.2172/812954" TargetMode="External"/><Relationship Id="rId4" Type="http://schemas.openxmlformats.org/officeDocument/2006/relationships/hyperlink" Target="https://doi.org/10.48550/arxiv.2207.02095"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40.png"/><Relationship Id="rId4" Type="http://schemas.openxmlformats.org/officeDocument/2006/relationships/customXml" Target="../ink/ink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perle-web.ijclab.in2p3.fr/" TargetMode="Externa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hyperlink" Target="https://theses.hal.science/tel-04805279"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arxiv.org/abs/2409.02798"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gitlab.cern.ch/rf-track/rf-track-reference-manual/-/raw/master/RF_Track_reference_manual.pdf?ref_type=heads"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ADC9092-B8AD-9448-9690-13D94442A120}"/>
              </a:ext>
            </a:extLst>
          </p:cNvPr>
          <p:cNvSpPr>
            <a:spLocks noGrp="1"/>
          </p:cNvSpPr>
          <p:nvPr>
            <p:ph type="title"/>
          </p:nvPr>
        </p:nvSpPr>
        <p:spPr>
          <a:xfrm>
            <a:off x="0" y="2041598"/>
            <a:ext cx="9150650" cy="1180028"/>
          </a:xfrm>
        </p:spPr>
        <p:txBody>
          <a:bodyPr>
            <a:normAutofit/>
          </a:bodyPr>
          <a:lstStyle/>
          <a:p>
            <a:pPr algn="ctr"/>
            <a:r>
              <a:rPr lang="en-GB" dirty="0"/>
              <a:t>Instability Tolerance and Energy Recovery Efficiency Studies for Future ERL-based Colliders</a:t>
            </a:r>
            <a:endParaRPr lang="en-CH" dirty="0"/>
          </a:p>
        </p:txBody>
      </p:sp>
      <p:sp>
        <p:nvSpPr>
          <p:cNvPr id="5" name="Espace réservé du pied de page 4">
            <a:extLst>
              <a:ext uri="{FF2B5EF4-FFF2-40B4-BE49-F238E27FC236}">
                <a16:creationId xmlns:a16="http://schemas.microsoft.com/office/drawing/2014/main" id="{EDD9CD81-F741-E34D-918B-879020443A81}"/>
              </a:ext>
            </a:extLst>
          </p:cNvPr>
          <p:cNvSpPr>
            <a:spLocks noGrp="1"/>
          </p:cNvSpPr>
          <p:nvPr>
            <p:ph type="ftr" sz="quarter" idx="11"/>
          </p:nvPr>
        </p:nvSpPr>
        <p:spPr>
          <a:xfrm>
            <a:off x="3169962" y="2964746"/>
            <a:ext cx="2797421" cy="237085"/>
          </a:xfrm>
        </p:spPr>
        <p:txBody>
          <a:bodyPr/>
          <a:lstStyle/>
          <a:p>
            <a:pPr algn="ctr"/>
            <a:r>
              <a:rPr lang="en-GB" sz="2000" b="1" noProof="0" dirty="0"/>
              <a:t>Lode Vanhecke </a:t>
            </a:r>
          </a:p>
        </p:txBody>
      </p:sp>
      <p:sp>
        <p:nvSpPr>
          <p:cNvPr id="6" name="Espace réservé du numéro de diapositive 5">
            <a:extLst>
              <a:ext uri="{FF2B5EF4-FFF2-40B4-BE49-F238E27FC236}">
                <a16:creationId xmlns:a16="http://schemas.microsoft.com/office/drawing/2014/main" id="{F5C95DC5-778C-474A-AD7D-E5E2435C9631}"/>
              </a:ext>
            </a:extLst>
          </p:cNvPr>
          <p:cNvSpPr>
            <a:spLocks noGrp="1"/>
          </p:cNvSpPr>
          <p:nvPr>
            <p:ph type="sldNum" sz="quarter" idx="12"/>
          </p:nvPr>
        </p:nvSpPr>
        <p:spPr/>
        <p:txBody>
          <a:bodyPr/>
          <a:lstStyle/>
          <a:p>
            <a:fld id="{E1E1CD7C-2161-7D43-862E-CE4C333CD873}" type="slidenum">
              <a:rPr lang="en-GB" noProof="0" smtClean="0"/>
              <a:pPr/>
              <a:t>1</a:t>
            </a:fld>
            <a:endParaRPr lang="en-GB" noProof="0" dirty="0"/>
          </a:p>
        </p:txBody>
      </p:sp>
      <p:pic>
        <p:nvPicPr>
          <p:cNvPr id="1026" name="Picture 2" descr="Logo">
            <a:extLst>
              <a:ext uri="{FF2B5EF4-FFF2-40B4-BE49-F238E27FC236}">
                <a16:creationId xmlns:a16="http://schemas.microsoft.com/office/drawing/2014/main" id="{1688B3BD-1CA8-A9C5-8F25-E14B12AA0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6080" y="97147"/>
            <a:ext cx="976344" cy="317559"/>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a:extLst>
              <a:ext uri="{FF2B5EF4-FFF2-40B4-BE49-F238E27FC236}">
                <a16:creationId xmlns:a16="http://schemas.microsoft.com/office/drawing/2014/main" id="{AB6B7420-B692-E2BF-C71E-20C76991EDCE}"/>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Home - CHART (Swiss Accelerator Research and Technology) - CHART">
            <a:extLst>
              <a:ext uri="{FF2B5EF4-FFF2-40B4-BE49-F238E27FC236}">
                <a16:creationId xmlns:a16="http://schemas.microsoft.com/office/drawing/2014/main" id="{D05C88BC-B0D2-1A2E-CEAF-A43EC20FEF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458" y="82387"/>
            <a:ext cx="547200" cy="34708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D6A4C7E-EA75-206E-DFAA-404F03D30C48}"/>
              </a:ext>
            </a:extLst>
          </p:cNvPr>
          <p:cNvSpPr txBox="1"/>
          <p:nvPr/>
        </p:nvSpPr>
        <p:spPr>
          <a:xfrm>
            <a:off x="2284496" y="3975838"/>
            <a:ext cx="4575008" cy="261610"/>
          </a:xfrm>
          <a:prstGeom prst="rect">
            <a:avLst/>
          </a:prstGeom>
          <a:noFill/>
        </p:spPr>
        <p:txBody>
          <a:bodyPr wrap="square">
            <a:spAutoFit/>
          </a:bodyPr>
          <a:lstStyle/>
          <a:p>
            <a:pPr algn="ctr"/>
            <a:r>
              <a:rPr lang="en-GB" sz="1100" b="1" noProof="0" dirty="0"/>
              <a:t>Supervisors: Mike Seidel and Tatiana Pieloni</a:t>
            </a:r>
          </a:p>
        </p:txBody>
      </p:sp>
      <p:sp>
        <p:nvSpPr>
          <p:cNvPr id="12" name="TextBox 11">
            <a:extLst>
              <a:ext uri="{FF2B5EF4-FFF2-40B4-BE49-F238E27FC236}">
                <a16:creationId xmlns:a16="http://schemas.microsoft.com/office/drawing/2014/main" id="{B404C08F-ACD2-29E0-7C03-9833B2830F30}"/>
              </a:ext>
            </a:extLst>
          </p:cNvPr>
          <p:cNvSpPr txBox="1"/>
          <p:nvPr/>
        </p:nvSpPr>
        <p:spPr>
          <a:xfrm>
            <a:off x="2325752" y="4237448"/>
            <a:ext cx="4575008" cy="307777"/>
          </a:xfrm>
          <a:prstGeom prst="rect">
            <a:avLst/>
          </a:prstGeom>
          <a:noFill/>
        </p:spPr>
        <p:txBody>
          <a:bodyPr wrap="square">
            <a:spAutoFit/>
          </a:bodyPr>
          <a:lstStyle/>
          <a:p>
            <a:pPr algn="ctr"/>
            <a:r>
              <a:rPr lang="en-GB" sz="700" b="1" noProof="0" dirty="0"/>
              <a:t>Acknowledgements: Andrea Latina, David </a:t>
            </a:r>
            <a:r>
              <a:rPr lang="en-GB" sz="700" b="1" dirty="0"/>
              <a:t>Amorim, Elias </a:t>
            </a:r>
            <a:r>
              <a:rPr lang="en-GB" sz="700" b="1" dirty="0" err="1"/>
              <a:t>Metral</a:t>
            </a:r>
            <a:r>
              <a:rPr lang="en-GB" sz="700" b="1" dirty="0"/>
              <a:t>, </a:t>
            </a:r>
            <a:r>
              <a:rPr lang="en-GB" sz="700" b="1" noProof="0" dirty="0"/>
              <a:t>Julien Michaud, Alex Fomin, Carmelo Barbagallo, Akira Miyazaki, Shahnam </a:t>
            </a:r>
            <a:r>
              <a:rPr lang="en-GB" sz="700" b="1" dirty="0"/>
              <a:t>Z</a:t>
            </a:r>
            <a:r>
              <a:rPr lang="en-GB" sz="700" b="1" noProof="0" dirty="0" err="1"/>
              <a:t>adeh</a:t>
            </a:r>
            <a:r>
              <a:rPr lang="en-GB" sz="700" b="1" noProof="0" dirty="0"/>
              <a:t>, Rama </a:t>
            </a:r>
            <a:r>
              <a:rPr lang="en-GB" sz="700" b="1" noProof="0" dirty="0" err="1"/>
              <a:t>Calaga</a:t>
            </a:r>
            <a:r>
              <a:rPr lang="en-GB" sz="700" b="1" noProof="0" dirty="0"/>
              <a:t>, Sosoho-abasi Udongwo</a:t>
            </a:r>
          </a:p>
        </p:txBody>
      </p:sp>
      <p:pic>
        <p:nvPicPr>
          <p:cNvPr id="4" name="Picture 3">
            <a:extLst>
              <a:ext uri="{FF2B5EF4-FFF2-40B4-BE49-F238E27FC236}">
                <a16:creationId xmlns:a16="http://schemas.microsoft.com/office/drawing/2014/main" id="{5D0E66B6-1ACE-2D3D-5EB6-BFD4FAF96D11}"/>
              </a:ext>
            </a:extLst>
          </p:cNvPr>
          <p:cNvPicPr>
            <a:picLocks noChangeAspect="1"/>
          </p:cNvPicPr>
          <p:nvPr/>
        </p:nvPicPr>
        <p:blipFill rotWithShape="1">
          <a:blip r:embed="rId5"/>
          <a:srcRect l="541" r="498" b="9629"/>
          <a:stretch>
            <a:fillRect/>
          </a:stretch>
        </p:blipFill>
        <p:spPr>
          <a:xfrm>
            <a:off x="2322424" y="62675"/>
            <a:ext cx="428888" cy="391661"/>
          </a:xfrm>
          <a:prstGeom prst="rect">
            <a:avLst/>
          </a:prstGeom>
        </p:spPr>
      </p:pic>
      <p:grpSp>
        <p:nvGrpSpPr>
          <p:cNvPr id="9" name="Group 8">
            <a:extLst>
              <a:ext uri="{FF2B5EF4-FFF2-40B4-BE49-F238E27FC236}">
                <a16:creationId xmlns:a16="http://schemas.microsoft.com/office/drawing/2014/main" id="{C0C68498-184A-E835-241E-93C8071AC9AF}"/>
              </a:ext>
            </a:extLst>
          </p:cNvPr>
          <p:cNvGrpSpPr>
            <a:grpSpLocks noChangeAspect="1"/>
          </p:cNvGrpSpPr>
          <p:nvPr/>
        </p:nvGrpSpPr>
        <p:grpSpPr>
          <a:xfrm>
            <a:off x="792914" y="4596566"/>
            <a:ext cx="7862972" cy="327157"/>
            <a:chOff x="1622766" y="3878442"/>
            <a:chExt cx="11821620" cy="491866"/>
          </a:xfrm>
        </p:grpSpPr>
        <p:pic>
          <p:nvPicPr>
            <p:cNvPr id="7" name="Picture 102">
              <a:extLst>
                <a:ext uri="{FF2B5EF4-FFF2-40B4-BE49-F238E27FC236}">
                  <a16:creationId xmlns:a16="http://schemas.microsoft.com/office/drawing/2014/main" id="{E6FB1CE3-2289-E4B5-46E4-7B43AF3475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2766" y="3884533"/>
              <a:ext cx="727075" cy="485775"/>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8">
              <a:extLst>
                <a:ext uri="{FF2B5EF4-FFF2-40B4-BE49-F238E27FC236}">
                  <a16:creationId xmlns:a16="http://schemas.microsoft.com/office/drawing/2014/main" id="{78CA4BB5-B3CA-166D-8A1E-B9F2086F8C13}"/>
                </a:ext>
              </a:extLst>
            </p:cNvPr>
            <p:cNvSpPr txBox="1"/>
            <p:nvPr/>
          </p:nvSpPr>
          <p:spPr>
            <a:xfrm>
              <a:off x="2506421" y="3878442"/>
              <a:ext cx="10937965" cy="3565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Aptos" panose="02110004020202020204"/>
                  <a:ea typeface="+mn-ea"/>
                  <a:cs typeface="+mn-cs"/>
                </a:rPr>
                <a:t>Funded by the European Union. Views and opinions expressed are however those of the authors only and do not necessarily reflect those of the European Union or the European Commission. Neither the European Union nor the granting authority can be held responsible for them. </a:t>
              </a:r>
            </a:p>
          </p:txBody>
        </p:sp>
      </p:grpSp>
      <p:sp>
        <p:nvSpPr>
          <p:cNvPr id="10" name="TextBox 9">
            <a:extLst>
              <a:ext uri="{FF2B5EF4-FFF2-40B4-BE49-F238E27FC236}">
                <a16:creationId xmlns:a16="http://schemas.microsoft.com/office/drawing/2014/main" id="{A23B761C-3347-54F7-17DC-403C979562E4}"/>
              </a:ext>
            </a:extLst>
          </p:cNvPr>
          <p:cNvSpPr txBox="1"/>
          <p:nvPr/>
        </p:nvSpPr>
        <p:spPr>
          <a:xfrm>
            <a:off x="2281168" y="3360284"/>
            <a:ext cx="4575008" cy="307777"/>
          </a:xfrm>
          <a:prstGeom prst="rect">
            <a:avLst/>
          </a:prstGeom>
          <a:noFill/>
        </p:spPr>
        <p:txBody>
          <a:bodyPr wrap="square">
            <a:spAutoFit/>
          </a:bodyPr>
          <a:lstStyle/>
          <a:p>
            <a:pPr algn="ctr"/>
            <a:r>
              <a:rPr lang="en-GB" sz="1400" noProof="0" dirty="0"/>
              <a:t>December 10</a:t>
            </a:r>
            <a:r>
              <a:rPr lang="en-GB" sz="1400" baseline="30000" noProof="0" dirty="0"/>
              <a:t>th </a:t>
            </a:r>
            <a:r>
              <a:rPr lang="en-GB" sz="1400" noProof="0" dirty="0"/>
              <a:t>2025</a:t>
            </a:r>
          </a:p>
        </p:txBody>
      </p:sp>
    </p:spTree>
    <p:extLst>
      <p:ext uri="{BB962C8B-B14F-4D97-AF65-F5344CB8AC3E}">
        <p14:creationId xmlns:p14="http://schemas.microsoft.com/office/powerpoint/2010/main" val="4294294497"/>
      </p:ext>
    </p:extLst>
  </p:cSld>
  <p:clrMapOvr>
    <a:masterClrMapping/>
  </p:clrMapOvr>
  <mc:AlternateContent xmlns:mc="http://schemas.openxmlformats.org/markup-compatibility/2006" xmlns:p14="http://schemas.microsoft.com/office/powerpoint/2010/main">
    <mc:Choice Requires="p14">
      <p:transition spd="slow" p14:dur="2000" advTm="11926"/>
    </mc:Choice>
    <mc:Fallback xmlns="">
      <p:transition spd="slow" advTm="1192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3CE75-F611-7514-4F6A-14ACA78EED9B}"/>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D5B4EE0-E2D1-02A9-5152-D58A2065FFC1}"/>
              </a:ext>
            </a:extLst>
          </p:cNvPr>
          <p:cNvSpPr>
            <a:spLocks noGrp="1"/>
          </p:cNvSpPr>
          <p:nvPr>
            <p:ph idx="1"/>
          </p:nvPr>
        </p:nvSpPr>
        <p:spPr>
          <a:xfrm>
            <a:off x="904874" y="537514"/>
            <a:ext cx="7991991" cy="1012941"/>
          </a:xfrm>
        </p:spPr>
        <p:txBody>
          <a:bodyPr vert="horz" lIns="180000" tIns="45720" rIns="91440" bIns="45720" rtlCol="0" anchor="t">
            <a:normAutofit/>
          </a:bodyPr>
          <a:lstStyle/>
          <a:p>
            <a:r>
              <a:rPr lang="en-GB" dirty="0">
                <a:sym typeface="Wingdings" pitchFamily="2" charset="2"/>
              </a:rPr>
              <a:t>Imported old 250 MeV PERLE </a:t>
            </a:r>
            <a:r>
              <a:rPr lang="en-GB" dirty="0">
                <a:solidFill>
                  <a:schemeClr val="accent1"/>
                </a:solidFill>
                <a:sym typeface="Wingdings" pitchFamily="2" charset="2"/>
              </a:rPr>
              <a:t>lattice </a:t>
            </a:r>
            <a:r>
              <a:rPr lang="en-GB" dirty="0">
                <a:sym typeface="Wingdings" pitchFamily="2" charset="2"/>
              </a:rPr>
              <a:t>[A. Fomin] from MAD-X</a:t>
            </a:r>
          </a:p>
          <a:p>
            <a:pPr lvl="1">
              <a:buFont typeface="Wingdings" pitchFamily="2" charset="2"/>
              <a:buChar char="§"/>
            </a:pPr>
            <a:r>
              <a:rPr lang="en-GB" b="1" dirty="0">
                <a:solidFill>
                  <a:schemeClr val="accent1"/>
                </a:solidFill>
                <a:sym typeface="Wingdings" pitchFamily="2" charset="2"/>
              </a:rPr>
              <a:t>Reproduce optics  recirculation model works </a:t>
            </a:r>
          </a:p>
          <a:p>
            <a:pPr lvl="1">
              <a:buFont typeface="Wingdings" pitchFamily="2" charset="2"/>
              <a:buChar char="§"/>
            </a:pPr>
            <a:r>
              <a:rPr lang="en-GB" dirty="0">
                <a:sym typeface="Wingdings" pitchFamily="2" charset="2"/>
              </a:rPr>
              <a:t>Simulate each individual element in the lattice</a:t>
            </a:r>
            <a:endParaRPr lang="en-GB" b="1" dirty="0">
              <a:sym typeface="Wingdings" pitchFamily="2" charset="2"/>
            </a:endParaRPr>
          </a:p>
          <a:p>
            <a:pPr marL="342900" lvl="1" indent="0">
              <a:buNone/>
            </a:pPr>
            <a:endParaRPr lang="en-GB" b="1" dirty="0">
              <a:solidFill>
                <a:schemeClr val="accent1"/>
              </a:solidFill>
              <a:sym typeface="Wingdings" pitchFamily="2" charset="2"/>
            </a:endParaRPr>
          </a:p>
          <a:p>
            <a:endParaRPr lang="en-GB" dirty="0">
              <a:solidFill>
                <a:schemeClr val="accent1"/>
              </a:solidFill>
            </a:endParaRPr>
          </a:p>
        </p:txBody>
      </p:sp>
      <p:sp>
        <p:nvSpPr>
          <p:cNvPr id="3" name="Titre 2">
            <a:extLst>
              <a:ext uri="{FF2B5EF4-FFF2-40B4-BE49-F238E27FC236}">
                <a16:creationId xmlns:a16="http://schemas.microsoft.com/office/drawing/2014/main" id="{35642E4C-7D48-22A5-CF86-ED65CC49041B}"/>
              </a:ext>
            </a:extLst>
          </p:cNvPr>
          <p:cNvSpPr>
            <a:spLocks noGrp="1"/>
          </p:cNvSpPr>
          <p:nvPr>
            <p:ph type="title"/>
          </p:nvPr>
        </p:nvSpPr>
        <p:spPr>
          <a:xfrm>
            <a:off x="904875" y="131033"/>
            <a:ext cx="7726363" cy="533276"/>
          </a:xfrm>
        </p:spPr>
        <p:txBody>
          <a:bodyPr>
            <a:noAutofit/>
          </a:bodyPr>
          <a:lstStyle/>
          <a:p>
            <a:r>
              <a:rPr lang="en-GB" b="0" dirty="0"/>
              <a:t>Recirculation model of PERLE</a:t>
            </a:r>
            <a:endParaRPr lang="en-GB" dirty="0"/>
          </a:p>
        </p:txBody>
      </p:sp>
      <p:sp>
        <p:nvSpPr>
          <p:cNvPr id="6" name="Espace réservé du numéro de diapositive 5">
            <a:extLst>
              <a:ext uri="{FF2B5EF4-FFF2-40B4-BE49-F238E27FC236}">
                <a16:creationId xmlns:a16="http://schemas.microsoft.com/office/drawing/2014/main" id="{EA2FE02D-CD8C-8ADF-222F-05CC2F1FED35}"/>
              </a:ext>
            </a:extLst>
          </p:cNvPr>
          <p:cNvSpPr>
            <a:spLocks noGrp="1"/>
          </p:cNvSpPr>
          <p:nvPr>
            <p:ph type="sldNum" sz="quarter" idx="12"/>
          </p:nvPr>
        </p:nvSpPr>
        <p:spPr/>
        <p:txBody>
          <a:bodyPr/>
          <a:lstStyle/>
          <a:p>
            <a:fld id="{E1E1CD7C-2161-7D43-862E-CE4C333CD873}" type="slidenum">
              <a:rPr lang="en-GB" noProof="0" smtClean="0"/>
              <a:pPr/>
              <a:t>10</a:t>
            </a:fld>
            <a:endParaRPr lang="en-GB" noProof="0" dirty="0"/>
          </a:p>
        </p:txBody>
      </p:sp>
      <p:grpSp>
        <p:nvGrpSpPr>
          <p:cNvPr id="15" name="Group 14">
            <a:extLst>
              <a:ext uri="{FF2B5EF4-FFF2-40B4-BE49-F238E27FC236}">
                <a16:creationId xmlns:a16="http://schemas.microsoft.com/office/drawing/2014/main" id="{22C69A2D-3CB4-0026-E5C2-5647B82A3016}"/>
              </a:ext>
            </a:extLst>
          </p:cNvPr>
          <p:cNvGrpSpPr/>
          <p:nvPr/>
        </p:nvGrpSpPr>
        <p:grpSpPr>
          <a:xfrm>
            <a:off x="1068705" y="1550455"/>
            <a:ext cx="7006590" cy="3547776"/>
            <a:chOff x="1068705" y="1421565"/>
            <a:chExt cx="7006590" cy="3547776"/>
          </a:xfrm>
        </p:grpSpPr>
        <p:sp>
          <p:nvSpPr>
            <p:cNvPr id="7" name="TextBox 6">
              <a:extLst>
                <a:ext uri="{FF2B5EF4-FFF2-40B4-BE49-F238E27FC236}">
                  <a16:creationId xmlns:a16="http://schemas.microsoft.com/office/drawing/2014/main" id="{3591DC20-EBA3-6C4D-02A0-821F18733A75}"/>
                </a:ext>
              </a:extLst>
            </p:cNvPr>
            <p:cNvSpPr txBox="1"/>
            <p:nvPr/>
          </p:nvSpPr>
          <p:spPr>
            <a:xfrm>
              <a:off x="1068705" y="4738834"/>
              <a:ext cx="7006590" cy="230507"/>
            </a:xfrm>
            <a:prstGeom prst="rect">
              <a:avLst/>
            </a:prstGeom>
            <a:noFill/>
          </p:spPr>
          <p:txBody>
            <a:bodyPr wrap="square" rtlCol="0">
              <a:spAutoFit/>
            </a:bodyPr>
            <a:lstStyle/>
            <a:p>
              <a:pPr algn="ctr"/>
              <a:r>
                <a:rPr lang="en-GB" sz="900" dirty="0">
                  <a:solidFill>
                    <a:schemeClr val="tx1">
                      <a:lumMod val="60000"/>
                      <a:lumOff val="40000"/>
                    </a:schemeClr>
                  </a:solidFill>
                </a:rPr>
                <a:t>Figure 4: Statistical horizontal beta function of a single bunch passing through the PERLE 250 MeV lattice.</a:t>
              </a:r>
            </a:p>
          </p:txBody>
        </p:sp>
        <p:pic>
          <p:nvPicPr>
            <p:cNvPr id="14" name="Picture 13">
              <a:extLst>
                <a:ext uri="{FF2B5EF4-FFF2-40B4-BE49-F238E27FC236}">
                  <a16:creationId xmlns:a16="http://schemas.microsoft.com/office/drawing/2014/main" id="{01DD9EB3-74BE-A97B-C5D7-4C6DB043CFEB}"/>
                </a:ext>
              </a:extLst>
            </p:cNvPr>
            <p:cNvPicPr>
              <a:picLocks noChangeAspect="1"/>
            </p:cNvPicPr>
            <p:nvPr/>
          </p:nvPicPr>
          <p:blipFill>
            <a:blip r:embed="rId3"/>
            <a:stretch>
              <a:fillRect/>
            </a:stretch>
          </p:blipFill>
          <p:spPr>
            <a:xfrm>
              <a:off x="1068705" y="1421565"/>
              <a:ext cx="7006590" cy="3362538"/>
            </a:xfrm>
            <a:prstGeom prst="rect">
              <a:avLst/>
            </a:prstGeom>
          </p:spPr>
        </p:pic>
      </p:grpSp>
    </p:spTree>
    <p:extLst>
      <p:ext uri="{BB962C8B-B14F-4D97-AF65-F5344CB8AC3E}">
        <p14:creationId xmlns:p14="http://schemas.microsoft.com/office/powerpoint/2010/main" val="583651258"/>
      </p:ext>
    </p:extLst>
  </p:cSld>
  <p:clrMapOvr>
    <a:masterClrMapping/>
  </p:clrMapOvr>
  <mc:AlternateContent xmlns:mc="http://schemas.openxmlformats.org/markup-compatibility/2006" xmlns:p14="http://schemas.microsoft.com/office/powerpoint/2010/main">
    <mc:Choice Requires="p14">
      <p:transition spd="slow" p14:dur="2000" advTm="341"/>
    </mc:Choice>
    <mc:Fallback xmlns="">
      <p:transition spd="slow" advTm="34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FAFB6-5DBE-869E-BE28-06B610367A8E}"/>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44DE952-F19D-D422-E27C-32B753FD52E4}"/>
              </a:ext>
            </a:extLst>
          </p:cNvPr>
          <p:cNvSpPr>
            <a:spLocks noGrp="1"/>
          </p:cNvSpPr>
          <p:nvPr>
            <p:ph type="title"/>
          </p:nvPr>
        </p:nvSpPr>
        <p:spPr>
          <a:xfrm>
            <a:off x="904875" y="131033"/>
            <a:ext cx="7726363" cy="533276"/>
          </a:xfrm>
        </p:spPr>
        <p:txBody>
          <a:bodyPr>
            <a:noAutofit/>
          </a:bodyPr>
          <a:lstStyle/>
          <a:p>
            <a:r>
              <a:rPr lang="en-GB" b="0" dirty="0"/>
              <a:t>Recirculation model of PERLE</a:t>
            </a:r>
            <a:endParaRPr lang="en-GB" dirty="0"/>
          </a:p>
        </p:txBody>
      </p:sp>
      <p:sp>
        <p:nvSpPr>
          <p:cNvPr id="6" name="Espace réservé du numéro de diapositive 5">
            <a:extLst>
              <a:ext uri="{FF2B5EF4-FFF2-40B4-BE49-F238E27FC236}">
                <a16:creationId xmlns:a16="http://schemas.microsoft.com/office/drawing/2014/main" id="{B4C48A5B-43AB-2416-4062-F6C0B70C8A52}"/>
              </a:ext>
            </a:extLst>
          </p:cNvPr>
          <p:cNvSpPr>
            <a:spLocks noGrp="1"/>
          </p:cNvSpPr>
          <p:nvPr>
            <p:ph type="sldNum" sz="quarter" idx="12"/>
          </p:nvPr>
        </p:nvSpPr>
        <p:spPr/>
        <p:txBody>
          <a:bodyPr/>
          <a:lstStyle/>
          <a:p>
            <a:fld id="{E1E1CD7C-2161-7D43-862E-CE4C333CD873}" type="slidenum">
              <a:rPr lang="en-GB" noProof="0" smtClean="0"/>
              <a:pPr/>
              <a:t>11</a:t>
            </a:fld>
            <a:endParaRPr lang="en-GB" noProof="0" dirty="0"/>
          </a:p>
        </p:txBody>
      </p:sp>
      <p:sp>
        <p:nvSpPr>
          <p:cNvPr id="7" name="TextBox 6">
            <a:extLst>
              <a:ext uri="{FF2B5EF4-FFF2-40B4-BE49-F238E27FC236}">
                <a16:creationId xmlns:a16="http://schemas.microsoft.com/office/drawing/2014/main" id="{B06CBA90-B69D-F0DE-40D3-7AC95D279D63}"/>
              </a:ext>
            </a:extLst>
          </p:cNvPr>
          <p:cNvSpPr txBox="1"/>
          <p:nvPr/>
        </p:nvSpPr>
        <p:spPr>
          <a:xfrm>
            <a:off x="1068705" y="4562924"/>
            <a:ext cx="7006590" cy="230507"/>
          </a:xfrm>
          <a:prstGeom prst="rect">
            <a:avLst/>
          </a:prstGeom>
          <a:noFill/>
        </p:spPr>
        <p:txBody>
          <a:bodyPr wrap="square" rtlCol="0">
            <a:spAutoFit/>
          </a:bodyPr>
          <a:lstStyle/>
          <a:p>
            <a:pPr algn="ctr"/>
            <a:r>
              <a:rPr lang="en-GB" sz="900" dirty="0">
                <a:solidFill>
                  <a:schemeClr val="tx1">
                    <a:lumMod val="60000"/>
                    <a:lumOff val="40000"/>
                  </a:schemeClr>
                </a:solidFill>
              </a:rPr>
              <a:t>Figure 5: Mean beam energy of a single bunch passing through the PERLE 250 MeV lattice.</a:t>
            </a:r>
          </a:p>
        </p:txBody>
      </p:sp>
      <p:pic>
        <p:nvPicPr>
          <p:cNvPr id="8" name="Picture 7">
            <a:extLst>
              <a:ext uri="{FF2B5EF4-FFF2-40B4-BE49-F238E27FC236}">
                <a16:creationId xmlns:a16="http://schemas.microsoft.com/office/drawing/2014/main" id="{32AAE0FB-B0C2-96E1-505F-6252372D2A45}"/>
              </a:ext>
            </a:extLst>
          </p:cNvPr>
          <p:cNvPicPr>
            <a:picLocks noChangeAspect="1"/>
          </p:cNvPicPr>
          <p:nvPr/>
        </p:nvPicPr>
        <p:blipFill>
          <a:blip r:embed="rId3"/>
          <a:stretch>
            <a:fillRect/>
          </a:stretch>
        </p:blipFill>
        <p:spPr>
          <a:xfrm>
            <a:off x="685800" y="859529"/>
            <a:ext cx="7772400" cy="3703395"/>
          </a:xfrm>
          <a:prstGeom prst="rect">
            <a:avLst/>
          </a:prstGeom>
        </p:spPr>
      </p:pic>
    </p:spTree>
    <p:extLst>
      <p:ext uri="{BB962C8B-B14F-4D97-AF65-F5344CB8AC3E}">
        <p14:creationId xmlns:p14="http://schemas.microsoft.com/office/powerpoint/2010/main" val="2381266032"/>
      </p:ext>
    </p:extLst>
  </p:cSld>
  <p:clrMapOvr>
    <a:masterClrMapping/>
  </p:clrMapOvr>
  <mc:AlternateContent xmlns:mc="http://schemas.openxmlformats.org/markup-compatibility/2006" xmlns:p14="http://schemas.microsoft.com/office/powerpoint/2010/main">
    <mc:Choice Requires="p14">
      <p:transition spd="slow" p14:dur="2000" advTm="341"/>
    </mc:Choice>
    <mc:Fallback xmlns="">
      <p:transition spd="slow" advTm="34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4E36E5-288F-1B2C-E151-AFD2A78D0250}"/>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2D3F16EB-73E5-82C6-511A-8CA5E3038069}"/>
              </a:ext>
            </a:extLst>
          </p:cNvPr>
          <p:cNvSpPr>
            <a:spLocks noGrp="1"/>
          </p:cNvSpPr>
          <p:nvPr>
            <p:ph idx="1"/>
          </p:nvPr>
        </p:nvSpPr>
        <p:spPr>
          <a:xfrm>
            <a:off x="904874" y="708169"/>
            <a:ext cx="7726363" cy="2610794"/>
          </a:xfrm>
        </p:spPr>
        <p:txBody>
          <a:bodyPr vert="horz" lIns="180000" tIns="45720" rIns="91440" bIns="45720" rtlCol="0" anchor="t">
            <a:normAutofit/>
          </a:bodyPr>
          <a:lstStyle/>
          <a:p>
            <a:r>
              <a:rPr lang="en-GB" dirty="0">
                <a:solidFill>
                  <a:schemeClr val="accent1"/>
                </a:solidFill>
              </a:rPr>
              <a:t>RF-Track wakefield </a:t>
            </a:r>
            <a:r>
              <a:rPr lang="en-GB" dirty="0"/>
              <a:t>models [3,4,5]:</a:t>
            </a:r>
          </a:p>
          <a:p>
            <a:pPr lvl="1">
              <a:buFont typeface="Wingdings" pitchFamily="2" charset="2"/>
              <a:buChar char="§"/>
            </a:pPr>
            <a:r>
              <a:rPr lang="en-GB" dirty="0"/>
              <a:t>Dipole modes</a:t>
            </a:r>
          </a:p>
          <a:p>
            <a:pPr lvl="1">
              <a:buFont typeface="Wingdings" pitchFamily="2" charset="2"/>
              <a:buChar char="§"/>
            </a:pPr>
            <a:r>
              <a:rPr lang="en-GB" dirty="0"/>
              <a:t>Extended for azimuthally </a:t>
            </a:r>
            <a:r>
              <a:rPr lang="en-GB" dirty="0">
                <a:solidFill>
                  <a:schemeClr val="accent1"/>
                </a:solidFill>
              </a:rPr>
              <a:t>asymmetric</a:t>
            </a:r>
            <a:r>
              <a:rPr lang="en-GB" dirty="0"/>
              <a:t> structures</a:t>
            </a:r>
          </a:p>
          <a:p>
            <a:pPr lvl="1">
              <a:buFont typeface="Wingdings" pitchFamily="2" charset="2"/>
              <a:buChar char="è"/>
            </a:pPr>
            <a:r>
              <a:rPr lang="en-GB" dirty="0">
                <a:sym typeface="Wingdings" pitchFamily="2" charset="2"/>
              </a:rPr>
              <a:t> Dressed cavity is asymmetric due to </a:t>
            </a:r>
            <a:r>
              <a:rPr lang="en-GB" dirty="0">
                <a:solidFill>
                  <a:schemeClr val="accent1"/>
                </a:solidFill>
                <a:sym typeface="Wingdings" pitchFamily="2" charset="2"/>
              </a:rPr>
              <a:t>FP</a:t>
            </a:r>
            <a:r>
              <a:rPr lang="en-GB" dirty="0">
                <a:sym typeface="Wingdings" pitchFamily="2" charset="2"/>
              </a:rPr>
              <a:t> and </a:t>
            </a:r>
            <a:r>
              <a:rPr lang="en-GB" dirty="0">
                <a:solidFill>
                  <a:schemeClr val="accent1"/>
                </a:solidFill>
                <a:sym typeface="Wingdings" pitchFamily="2" charset="2"/>
              </a:rPr>
              <a:t>HOM couplers</a:t>
            </a:r>
          </a:p>
          <a:p>
            <a:pPr lvl="1">
              <a:buFont typeface="Wingdings" pitchFamily="2" charset="2"/>
              <a:buChar char="è"/>
            </a:pPr>
            <a:r>
              <a:rPr lang="en-GB" dirty="0">
                <a:solidFill>
                  <a:schemeClr val="accent1"/>
                </a:solidFill>
                <a:sym typeface="Wingdings" pitchFamily="2" charset="2"/>
              </a:rPr>
              <a:t> Asymmetric excitation of HOM</a:t>
            </a:r>
          </a:p>
          <a:p>
            <a:pPr>
              <a:buFont typeface="Wingdings" pitchFamily="2" charset="2"/>
              <a:buChar char="è"/>
            </a:pPr>
            <a:r>
              <a:rPr lang="en-GB" dirty="0">
                <a:solidFill>
                  <a:schemeClr val="tx2"/>
                </a:solidFill>
                <a:sym typeface="Wingdings" pitchFamily="2" charset="2"/>
              </a:rPr>
              <a:t> Long-range wakes do not work in recirculation model!</a:t>
            </a:r>
          </a:p>
          <a:p>
            <a:pPr>
              <a:buFont typeface="Wingdings" pitchFamily="2" charset="2"/>
              <a:buChar char="è"/>
            </a:pPr>
            <a:r>
              <a:rPr lang="en-GB" dirty="0">
                <a:solidFill>
                  <a:schemeClr val="tx2"/>
                </a:solidFill>
                <a:sym typeface="Wingdings" pitchFamily="2" charset="2"/>
              </a:rPr>
              <a:t> Longitudinal wake incorrect</a:t>
            </a:r>
          </a:p>
        </p:txBody>
      </p:sp>
      <p:sp>
        <p:nvSpPr>
          <p:cNvPr id="3" name="Titre 2">
            <a:extLst>
              <a:ext uri="{FF2B5EF4-FFF2-40B4-BE49-F238E27FC236}">
                <a16:creationId xmlns:a16="http://schemas.microsoft.com/office/drawing/2014/main" id="{230C9D2A-7ABA-8142-C84F-4E9D4E27F666}"/>
              </a:ext>
            </a:extLst>
          </p:cNvPr>
          <p:cNvSpPr>
            <a:spLocks noGrp="1"/>
          </p:cNvSpPr>
          <p:nvPr>
            <p:ph type="title"/>
          </p:nvPr>
        </p:nvSpPr>
        <p:spPr>
          <a:xfrm>
            <a:off x="904875" y="131033"/>
            <a:ext cx="7726363" cy="533276"/>
          </a:xfrm>
        </p:spPr>
        <p:txBody>
          <a:bodyPr>
            <a:noAutofit/>
          </a:bodyPr>
          <a:lstStyle/>
          <a:p>
            <a:r>
              <a:rPr lang="en-GB" dirty="0"/>
              <a:t>RF-Track wakefield model</a:t>
            </a:r>
          </a:p>
        </p:txBody>
      </p:sp>
      <p:sp>
        <p:nvSpPr>
          <p:cNvPr id="6" name="Espace réservé du numéro de diapositive 5">
            <a:extLst>
              <a:ext uri="{FF2B5EF4-FFF2-40B4-BE49-F238E27FC236}">
                <a16:creationId xmlns:a16="http://schemas.microsoft.com/office/drawing/2014/main" id="{9BA03C9A-FF8B-3524-C7B6-6D06D90E0FDF}"/>
              </a:ext>
            </a:extLst>
          </p:cNvPr>
          <p:cNvSpPr>
            <a:spLocks noGrp="1"/>
          </p:cNvSpPr>
          <p:nvPr>
            <p:ph type="sldNum" sz="quarter" idx="12"/>
          </p:nvPr>
        </p:nvSpPr>
        <p:spPr/>
        <p:txBody>
          <a:bodyPr/>
          <a:lstStyle/>
          <a:p>
            <a:fld id="{E1E1CD7C-2161-7D43-862E-CE4C333CD873}" type="slidenum">
              <a:rPr lang="en-GB" noProof="0" smtClean="0"/>
              <a:pPr/>
              <a:t>12</a:t>
            </a:fld>
            <a:endParaRPr lang="en-GB" noProof="0" dirty="0"/>
          </a:p>
        </p:txBody>
      </p:sp>
      <p:grpSp>
        <p:nvGrpSpPr>
          <p:cNvPr id="8" name="Group 7">
            <a:extLst>
              <a:ext uri="{FF2B5EF4-FFF2-40B4-BE49-F238E27FC236}">
                <a16:creationId xmlns:a16="http://schemas.microsoft.com/office/drawing/2014/main" id="{7CDC044A-77FB-7987-CFF6-358C17F04979}"/>
              </a:ext>
            </a:extLst>
          </p:cNvPr>
          <p:cNvGrpSpPr/>
          <p:nvPr/>
        </p:nvGrpSpPr>
        <p:grpSpPr>
          <a:xfrm>
            <a:off x="4381411" y="2670127"/>
            <a:ext cx="4690926" cy="2275535"/>
            <a:chOff x="904874" y="2736932"/>
            <a:chExt cx="4690926" cy="2275535"/>
          </a:xfrm>
        </p:grpSpPr>
        <p:grpSp>
          <p:nvGrpSpPr>
            <p:cNvPr id="7" name="Group 6">
              <a:extLst>
                <a:ext uri="{FF2B5EF4-FFF2-40B4-BE49-F238E27FC236}">
                  <a16:creationId xmlns:a16="http://schemas.microsoft.com/office/drawing/2014/main" id="{D4D41B7C-574B-1FB2-FDC0-5793149E29BC}"/>
                </a:ext>
              </a:extLst>
            </p:cNvPr>
            <p:cNvGrpSpPr>
              <a:grpSpLocks noChangeAspect="1"/>
            </p:cNvGrpSpPr>
            <p:nvPr/>
          </p:nvGrpSpPr>
          <p:grpSpPr>
            <a:xfrm>
              <a:off x="904874" y="2736932"/>
              <a:ext cx="4690926" cy="2275535"/>
              <a:chOff x="2310910" y="2961273"/>
              <a:chExt cx="4522180" cy="2193678"/>
            </a:xfrm>
          </p:grpSpPr>
          <p:grpSp>
            <p:nvGrpSpPr>
              <p:cNvPr id="20" name="Group 19">
                <a:extLst>
                  <a:ext uri="{FF2B5EF4-FFF2-40B4-BE49-F238E27FC236}">
                    <a16:creationId xmlns:a16="http://schemas.microsoft.com/office/drawing/2014/main" id="{F4107A59-2EF1-E7C8-C53E-A77659C4876D}"/>
                  </a:ext>
                </a:extLst>
              </p:cNvPr>
              <p:cNvGrpSpPr>
                <a:grpSpLocks noChangeAspect="1"/>
              </p:cNvGrpSpPr>
              <p:nvPr/>
            </p:nvGrpSpPr>
            <p:grpSpPr>
              <a:xfrm>
                <a:off x="2310910" y="4551681"/>
                <a:ext cx="4522180" cy="603270"/>
                <a:chOff x="1067304" y="4354628"/>
                <a:chExt cx="7009394" cy="661231"/>
              </a:xfrm>
            </p:grpSpPr>
            <mc:AlternateContent xmlns:mc="http://schemas.openxmlformats.org/markup-compatibility/2006" xmlns:p14="http://schemas.microsoft.com/office/powerpoint/2010/main">
              <mc:Choice Requires="p14">
                <p:contentPart p14:bwMode="auto" r:id="rId3">
                  <p14:nvContentPartPr>
                    <p14:cNvPr id="18" name="Ink 17">
                      <a:extLst>
                        <a:ext uri="{FF2B5EF4-FFF2-40B4-BE49-F238E27FC236}">
                          <a16:creationId xmlns:a16="http://schemas.microsoft.com/office/drawing/2014/main" id="{FC66BCFB-6040-180C-0540-95B47BB02369}"/>
                        </a:ext>
                      </a:extLst>
                    </p14:cNvPr>
                    <p14:cNvContentPartPr/>
                    <p14:nvPr/>
                  </p14:nvContentPartPr>
                  <p14:xfrm>
                    <a:off x="7743973" y="4354628"/>
                    <a:ext cx="7523" cy="14210"/>
                  </p14:xfrm>
                </p:contentPart>
              </mc:Choice>
              <mc:Fallback xmlns="">
                <p:pic>
                  <p:nvPicPr>
                    <p:cNvPr id="18" name="Ink 17">
                      <a:extLst>
                        <a:ext uri="{FF2B5EF4-FFF2-40B4-BE49-F238E27FC236}">
                          <a16:creationId xmlns:a16="http://schemas.microsoft.com/office/drawing/2014/main" id="{0C12EB57-8404-AC72-1BFF-0348F992CFD9}"/>
                        </a:ext>
                      </a:extLst>
                    </p:cNvPr>
                    <p:cNvPicPr/>
                    <p:nvPr/>
                  </p:nvPicPr>
                  <p:blipFill>
                    <a:blip r:embed="rId5"/>
                    <a:stretch>
                      <a:fillRect/>
                    </a:stretch>
                  </p:blipFill>
                  <p:spPr>
                    <a:xfrm>
                      <a:off x="7686733" y="4295420"/>
                      <a:ext cx="121676" cy="132288"/>
                    </a:xfrm>
                    <a:prstGeom prst="rect">
                      <a:avLst/>
                    </a:prstGeom>
                  </p:spPr>
                </p:pic>
              </mc:Fallback>
            </mc:AlternateContent>
            <p:sp>
              <p:nvSpPr>
                <p:cNvPr id="19" name="TextBox 18">
                  <a:extLst>
                    <a:ext uri="{FF2B5EF4-FFF2-40B4-BE49-F238E27FC236}">
                      <a16:creationId xmlns:a16="http://schemas.microsoft.com/office/drawing/2014/main" id="{184CA91E-BDF7-CA82-8C39-F9C2205C4037}"/>
                    </a:ext>
                  </a:extLst>
                </p:cNvPr>
                <p:cNvSpPr txBox="1"/>
                <p:nvPr/>
              </p:nvSpPr>
              <p:spPr>
                <a:xfrm>
                  <a:off x="1067304" y="4625605"/>
                  <a:ext cx="7009394" cy="390254"/>
                </a:xfrm>
                <a:prstGeom prst="rect">
                  <a:avLst/>
                </a:prstGeom>
                <a:noFill/>
              </p:spPr>
              <p:txBody>
                <a:bodyPr wrap="square" rtlCol="0">
                  <a:spAutoFit/>
                </a:bodyPr>
                <a:lstStyle/>
                <a:p>
                  <a:pPr algn="ctr"/>
                  <a:r>
                    <a:rPr lang="en-GB" sz="900" dirty="0">
                      <a:solidFill>
                        <a:schemeClr val="tx1">
                          <a:lumMod val="60000"/>
                          <a:lumOff val="40000"/>
                        </a:schemeClr>
                      </a:solidFill>
                    </a:rPr>
                    <a:t>Figure 7: 5 half-wave cell dressed-cavity of iSAS/PERLE with 2H2P HOM-damping scheme [C. Barbagallo].</a:t>
                  </a:r>
                </a:p>
              </p:txBody>
            </p:sp>
          </p:grpSp>
          <p:pic>
            <p:nvPicPr>
              <p:cNvPr id="5" name="Picture 4">
                <a:extLst>
                  <a:ext uri="{FF2B5EF4-FFF2-40B4-BE49-F238E27FC236}">
                    <a16:creationId xmlns:a16="http://schemas.microsoft.com/office/drawing/2014/main" id="{20630BE4-1254-22F2-0147-824AB5DE7BE1}"/>
                  </a:ext>
                </a:extLst>
              </p:cNvPr>
              <p:cNvPicPr>
                <a:picLocks noChangeAspect="1"/>
              </p:cNvPicPr>
              <p:nvPr/>
            </p:nvPicPr>
            <p:blipFill>
              <a:blip r:embed="rId6"/>
              <a:stretch>
                <a:fillRect/>
              </a:stretch>
            </p:blipFill>
            <p:spPr>
              <a:xfrm>
                <a:off x="2310910" y="2961273"/>
                <a:ext cx="4522180" cy="1801432"/>
              </a:xfrm>
              <a:prstGeom prst="rect">
                <a:avLst/>
              </a:prstGeom>
            </p:spPr>
          </p:pic>
        </p:grpSp>
        <p:grpSp>
          <p:nvGrpSpPr>
            <p:cNvPr id="4" name="Group 3">
              <a:extLst>
                <a:ext uri="{FF2B5EF4-FFF2-40B4-BE49-F238E27FC236}">
                  <a16:creationId xmlns:a16="http://schemas.microsoft.com/office/drawing/2014/main" id="{CF3E3B62-A7BE-DE37-6C45-2AD42E2FB932}"/>
                </a:ext>
              </a:extLst>
            </p:cNvPr>
            <p:cNvGrpSpPr>
              <a:grpSpLocks noChangeAspect="1"/>
            </p:cNvGrpSpPr>
            <p:nvPr/>
          </p:nvGrpSpPr>
          <p:grpSpPr>
            <a:xfrm>
              <a:off x="1470851" y="2815312"/>
              <a:ext cx="3721465" cy="1263072"/>
              <a:chOff x="1470851" y="2815312"/>
              <a:chExt cx="3721465" cy="1263072"/>
            </a:xfrm>
          </p:grpSpPr>
          <p:sp>
            <p:nvSpPr>
              <p:cNvPr id="10" name="Oval 9">
                <a:extLst>
                  <a:ext uri="{FF2B5EF4-FFF2-40B4-BE49-F238E27FC236}">
                    <a16:creationId xmlns:a16="http://schemas.microsoft.com/office/drawing/2014/main" id="{B9D5E325-D39E-3787-9C41-207D0BD3A089}"/>
                  </a:ext>
                </a:extLst>
              </p:cNvPr>
              <p:cNvSpPr>
                <a:spLocks noChangeAspect="1"/>
              </p:cNvSpPr>
              <p:nvPr/>
            </p:nvSpPr>
            <p:spPr>
              <a:xfrm flipH="1">
                <a:off x="1470851" y="3642004"/>
                <a:ext cx="425924" cy="425925"/>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E9AE8EFC-2D2F-69E5-052D-BFD76006A278}"/>
                  </a:ext>
                </a:extLst>
              </p:cNvPr>
              <p:cNvSpPr>
                <a:spLocks noChangeAspect="1"/>
              </p:cNvSpPr>
              <p:nvPr/>
            </p:nvSpPr>
            <p:spPr>
              <a:xfrm flipH="1">
                <a:off x="4677904" y="3415443"/>
                <a:ext cx="514412" cy="514413"/>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5D9B871D-A650-B188-C3AA-67B0B0C62FE0}"/>
                  </a:ext>
                </a:extLst>
              </p:cNvPr>
              <p:cNvSpPr>
                <a:spLocks noChangeAspect="1"/>
              </p:cNvSpPr>
              <p:nvPr/>
            </p:nvSpPr>
            <p:spPr>
              <a:xfrm flipH="1">
                <a:off x="4449825" y="3739375"/>
                <a:ext cx="339008" cy="339009"/>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extLst>
                  <a:ext uri="{FF2B5EF4-FFF2-40B4-BE49-F238E27FC236}">
                    <a16:creationId xmlns:a16="http://schemas.microsoft.com/office/drawing/2014/main" id="{5CC792FC-B041-E492-2D37-6D92AB84644A}"/>
                  </a:ext>
                </a:extLst>
              </p:cNvPr>
              <p:cNvSpPr>
                <a:spLocks noChangeAspect="1"/>
              </p:cNvSpPr>
              <p:nvPr/>
            </p:nvSpPr>
            <p:spPr>
              <a:xfrm flipH="1">
                <a:off x="1664254" y="2815312"/>
                <a:ext cx="507751" cy="507752"/>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D6AA1699-3893-A80D-BDC9-023011FF7706}"/>
                  </a:ext>
                </a:extLst>
              </p:cNvPr>
              <p:cNvSpPr>
                <a:spLocks noChangeAspect="1"/>
              </p:cNvSpPr>
              <p:nvPr/>
            </p:nvSpPr>
            <p:spPr>
              <a:xfrm flipH="1">
                <a:off x="1470851" y="3191107"/>
                <a:ext cx="338253" cy="338254"/>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nvGrpSpPr>
          <p:cNvPr id="28" name="Group 27">
            <a:extLst>
              <a:ext uri="{FF2B5EF4-FFF2-40B4-BE49-F238E27FC236}">
                <a16:creationId xmlns:a16="http://schemas.microsoft.com/office/drawing/2014/main" id="{CAD699D1-063D-ACBB-56D7-49A34627CD68}"/>
              </a:ext>
            </a:extLst>
          </p:cNvPr>
          <p:cNvGrpSpPr/>
          <p:nvPr/>
        </p:nvGrpSpPr>
        <p:grpSpPr>
          <a:xfrm>
            <a:off x="87516" y="3117402"/>
            <a:ext cx="4157486" cy="1421377"/>
            <a:chOff x="83060" y="3157528"/>
            <a:chExt cx="4157486" cy="1421377"/>
          </a:xfrm>
        </p:grpSpPr>
        <p:grpSp>
          <p:nvGrpSpPr>
            <p:cNvPr id="16" name="Group 15">
              <a:extLst>
                <a:ext uri="{FF2B5EF4-FFF2-40B4-BE49-F238E27FC236}">
                  <a16:creationId xmlns:a16="http://schemas.microsoft.com/office/drawing/2014/main" id="{E7DA41A6-F94D-4123-4EFF-707E25E41F88}"/>
                </a:ext>
              </a:extLst>
            </p:cNvPr>
            <p:cNvGrpSpPr/>
            <p:nvPr/>
          </p:nvGrpSpPr>
          <p:grpSpPr>
            <a:xfrm>
              <a:off x="83060" y="3157528"/>
              <a:ext cx="4157486" cy="1421377"/>
              <a:chOff x="34173" y="3160119"/>
              <a:chExt cx="4157486" cy="1421377"/>
            </a:xfrm>
          </p:grpSpPr>
          <p:pic>
            <p:nvPicPr>
              <p:cNvPr id="9" name="Picture 8">
                <a:extLst>
                  <a:ext uri="{FF2B5EF4-FFF2-40B4-BE49-F238E27FC236}">
                    <a16:creationId xmlns:a16="http://schemas.microsoft.com/office/drawing/2014/main" id="{41328D05-64B6-0F36-83C9-C0F42083D1D3}"/>
                  </a:ext>
                </a:extLst>
              </p:cNvPr>
              <p:cNvPicPr>
                <a:picLocks noChangeAspect="1"/>
              </p:cNvPicPr>
              <p:nvPr/>
            </p:nvPicPr>
            <p:blipFill>
              <a:blip r:embed="rId7"/>
              <a:stretch>
                <a:fillRect/>
              </a:stretch>
            </p:blipFill>
            <p:spPr>
              <a:xfrm>
                <a:off x="34173" y="3160119"/>
                <a:ext cx="4114933" cy="1052045"/>
              </a:xfrm>
              <a:prstGeom prst="rect">
                <a:avLst/>
              </a:prstGeom>
            </p:spPr>
          </p:pic>
          <p:sp>
            <p:nvSpPr>
              <p:cNvPr id="15" name="TextBox 14">
                <a:extLst>
                  <a:ext uri="{FF2B5EF4-FFF2-40B4-BE49-F238E27FC236}">
                    <a16:creationId xmlns:a16="http://schemas.microsoft.com/office/drawing/2014/main" id="{6D3224C6-60FD-C875-564D-319DF05EB7C9}"/>
                  </a:ext>
                </a:extLst>
              </p:cNvPr>
              <p:cNvSpPr txBox="1"/>
              <p:nvPr/>
            </p:nvSpPr>
            <p:spPr>
              <a:xfrm>
                <a:off x="34173" y="4212164"/>
                <a:ext cx="4157486" cy="369332"/>
              </a:xfrm>
              <a:prstGeom prst="rect">
                <a:avLst/>
              </a:prstGeom>
              <a:noFill/>
            </p:spPr>
            <p:txBody>
              <a:bodyPr wrap="square" rtlCol="0">
                <a:spAutoFit/>
              </a:bodyPr>
              <a:lstStyle/>
              <a:p>
                <a:pPr algn="ctr"/>
                <a:r>
                  <a:rPr lang="en-GB" sz="900" dirty="0">
                    <a:solidFill>
                      <a:schemeClr val="tx1">
                        <a:lumMod val="60000"/>
                        <a:lumOff val="40000"/>
                      </a:schemeClr>
                    </a:solidFill>
                  </a:rPr>
                  <a:t>Figure 6: RF-Track’s broadband dipole transverse and longitudinal wakefield functions.</a:t>
                </a:r>
              </a:p>
            </p:txBody>
          </p:sp>
        </p:grpSp>
        <mc:AlternateContent xmlns:mc="http://schemas.openxmlformats.org/markup-compatibility/2006" xmlns:p14="http://schemas.microsoft.com/office/powerpoint/2010/main">
          <mc:Choice Requires="p14">
            <p:contentPart p14:bwMode="auto" r:id="rId8">
              <p14:nvContentPartPr>
                <p14:cNvPr id="27" name="Ink 26">
                  <a:extLst>
                    <a:ext uri="{FF2B5EF4-FFF2-40B4-BE49-F238E27FC236}">
                      <a16:creationId xmlns:a16="http://schemas.microsoft.com/office/drawing/2014/main" id="{FDC88C65-5B98-86F4-0040-B10C4A60D29C}"/>
                    </a:ext>
                  </a:extLst>
                </p14:cNvPr>
                <p14:cNvContentPartPr/>
                <p14:nvPr/>
              </p14:nvContentPartPr>
              <p14:xfrm>
                <a:off x="3987543" y="4022321"/>
                <a:ext cx="22680" cy="57960"/>
              </p14:xfrm>
            </p:contentPart>
          </mc:Choice>
          <mc:Fallback xmlns="">
            <p:pic>
              <p:nvPicPr>
                <p:cNvPr id="27" name="Ink 26">
                  <a:extLst>
                    <a:ext uri="{FF2B5EF4-FFF2-40B4-BE49-F238E27FC236}">
                      <a16:creationId xmlns:a16="http://schemas.microsoft.com/office/drawing/2014/main" id="{FDC88C65-5B98-86F4-0040-B10C4A60D29C}"/>
                    </a:ext>
                  </a:extLst>
                </p:cNvPr>
                <p:cNvPicPr/>
                <p:nvPr/>
              </p:nvPicPr>
              <p:blipFill>
                <a:blip r:embed="rId9"/>
                <a:stretch>
                  <a:fillRect/>
                </a:stretch>
              </p:blipFill>
              <p:spPr>
                <a:xfrm>
                  <a:off x="3978903" y="4013321"/>
                  <a:ext cx="40320" cy="75600"/>
                </a:xfrm>
                <a:prstGeom prst="rect">
                  <a:avLst/>
                </a:prstGeom>
              </p:spPr>
            </p:pic>
          </mc:Fallback>
        </mc:AlternateContent>
      </p:grpSp>
    </p:spTree>
    <p:extLst>
      <p:ext uri="{BB962C8B-B14F-4D97-AF65-F5344CB8AC3E}">
        <p14:creationId xmlns:p14="http://schemas.microsoft.com/office/powerpoint/2010/main" val="1166928883"/>
      </p:ext>
    </p:extLst>
  </p:cSld>
  <p:clrMapOvr>
    <a:masterClrMapping/>
  </p:clrMapOvr>
  <mc:AlternateContent xmlns:mc="http://schemas.openxmlformats.org/markup-compatibility/2006" xmlns:p14="http://schemas.microsoft.com/office/powerpoint/2010/main">
    <mc:Choice Requires="p14">
      <p:transition spd="slow" p14:dur="2000" advTm="624"/>
    </mc:Choice>
    <mc:Fallback xmlns="">
      <p:transition spd="slow" advTm="624"/>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1335A-FD87-3DFF-9530-F9BBF644C4E2}"/>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Espace réservé du contenu 1">
                <a:extLst>
                  <a:ext uri="{FF2B5EF4-FFF2-40B4-BE49-F238E27FC236}">
                    <a16:creationId xmlns:a16="http://schemas.microsoft.com/office/drawing/2014/main" id="{F9B35364-F842-9976-0CD8-BE1C7DF00556}"/>
                  </a:ext>
                </a:extLst>
              </p:cNvPr>
              <p:cNvSpPr>
                <a:spLocks noGrp="1"/>
              </p:cNvSpPr>
              <p:nvPr>
                <p:ph idx="1"/>
              </p:nvPr>
            </p:nvSpPr>
            <p:spPr>
              <a:xfrm>
                <a:off x="896840" y="2157919"/>
                <a:ext cx="5406831" cy="2610794"/>
              </a:xfrm>
            </p:spPr>
            <p:txBody>
              <a:bodyPr vert="horz" lIns="180000" tIns="45720" rIns="91440" bIns="45720" rtlCol="0" anchor="t">
                <a:normAutofit fontScale="92500" lnSpcReduction="10000"/>
              </a:bodyPr>
              <a:lstStyle/>
              <a:p>
                <a:r>
                  <a:rPr lang="en-GB" dirty="0"/>
                  <a:t>Beam-excited fundamental modes and HOMs are modelled as independent resonant phasors with loss factor </a:t>
                </a:r>
                <a14:m>
                  <m:oMath xmlns:m="http://schemas.openxmlformats.org/officeDocument/2006/math">
                    <m:r>
                      <m:rPr>
                        <m:sty m:val="p"/>
                      </m:rPr>
                      <a:rPr lang="en-US" b="0" i="1" smtClean="0">
                        <a:latin typeface="Cambria Math" panose="02040503050406030204" pitchFamily="18" charset="0"/>
                      </a:rPr>
                      <m:t>k</m:t>
                    </m:r>
                  </m:oMath>
                </a14:m>
                <a:r>
                  <a:rPr lang="en-GB" dirty="0"/>
                  <a:t>, frequency </a:t>
                </a:r>
                <a14:m>
                  <m:oMath xmlns:m="http://schemas.openxmlformats.org/officeDocument/2006/math">
                    <m:r>
                      <a:rPr lang="en-GB" i="1">
                        <a:latin typeface="Cambria Math" panose="02040503050406030204" pitchFamily="18" charset="0"/>
                      </a:rPr>
                      <m:t>𝑓</m:t>
                    </m:r>
                  </m:oMath>
                </a14:m>
                <a:r>
                  <a:rPr lang="en-GB" dirty="0"/>
                  <a:t>, and quality factor </a:t>
                </a:r>
                <a14:m>
                  <m:oMath xmlns:m="http://schemas.openxmlformats.org/officeDocument/2006/math">
                    <m:r>
                      <a:rPr lang="en-GB" i="1">
                        <a:latin typeface="Cambria Math" panose="02040503050406030204" pitchFamily="18" charset="0"/>
                      </a:rPr>
                      <m:t>𝑄</m:t>
                    </m:r>
                  </m:oMath>
                </a14:m>
                <a:endParaRPr lang="en-GB" dirty="0">
                  <a:solidFill>
                    <a:schemeClr val="accent1"/>
                  </a:solidFill>
                </a:endParaRPr>
              </a:p>
              <a:p>
                <a:pPr lvl="1">
                  <a:buFont typeface="Wingdings" pitchFamily="2" charset="2"/>
                  <a:buChar char="§"/>
                </a:pPr>
                <a:r>
                  <a:rPr lang="en-GB" dirty="0">
                    <a:solidFill>
                      <a:schemeClr val="accent1"/>
                    </a:solidFill>
                  </a:rPr>
                  <a:t>Remembered and excited </a:t>
                </a:r>
                <a:r>
                  <a:rPr lang="en-GB" dirty="0">
                    <a:solidFill>
                      <a:schemeClr val="tx2"/>
                    </a:solidFill>
                  </a:rPr>
                  <a:t>by bunch in structure (short- and long-range)</a:t>
                </a:r>
              </a:p>
              <a:p>
                <a:r>
                  <a:rPr lang="en-GB" dirty="0">
                    <a:solidFill>
                      <a:schemeClr val="tx2"/>
                    </a:solidFill>
                    <a:sym typeface="Wingdings" pitchFamily="2" charset="2"/>
                  </a:rPr>
                  <a:t>Model also includes fundamental </a:t>
                </a:r>
                <a:r>
                  <a:rPr lang="en-GB" dirty="0">
                    <a:solidFill>
                      <a:schemeClr val="accent1"/>
                    </a:solidFill>
                    <a:sym typeface="Wingdings" pitchFamily="2" charset="2"/>
                  </a:rPr>
                  <a:t>beam loading</a:t>
                </a:r>
                <a:r>
                  <a:rPr lang="ar-AE" dirty="0"/>
                  <a:t> </a:t>
                </a:r>
                <a:r>
                  <a:rPr lang="en-US" dirty="0"/>
                  <a:t>theorem         </a:t>
                </a:r>
                <a14:m>
                  <m:oMath xmlns:m="http://schemas.openxmlformats.org/officeDocument/2006/math">
                    <m:sSub>
                      <m:sSubPr>
                        <m:ctrlPr>
                          <a:rPr lang="ar-AE" i="1">
                            <a:latin typeface="Cambria Math" panose="02040503050406030204" pitchFamily="18" charset="0"/>
                          </a:rPr>
                        </m:ctrlPr>
                      </m:sSubPr>
                      <m:e>
                        <m:r>
                          <a:rPr lang="ar-AE" i="1">
                            <a:latin typeface="Cambria Math" panose="02040503050406030204" pitchFamily="18" charset="0"/>
                          </a:rPr>
                          <m:t>𝑊</m:t>
                        </m:r>
                      </m:e>
                      <m:sub>
                        <m:r>
                          <a:rPr lang="ar-AE" i="1">
                            <a:latin typeface="Cambria Math" panose="02040503050406030204" pitchFamily="18" charset="0"/>
                          </a:rPr>
                          <m:t>𝑧𝑚</m:t>
                        </m:r>
                      </m:sub>
                    </m:sSub>
                    <m:d>
                      <m:dPr>
                        <m:ctrlPr>
                          <a:rPr lang="ar-AE" i="1">
                            <a:latin typeface="Cambria Math" panose="02040503050406030204" pitchFamily="18" charset="0"/>
                          </a:rPr>
                        </m:ctrlPr>
                      </m:dPr>
                      <m:e>
                        <m:r>
                          <a:rPr lang="ar-AE">
                            <a:latin typeface="Cambria Math" panose="02040503050406030204" pitchFamily="18" charset="0"/>
                          </a:rPr>
                          <m:t>0</m:t>
                        </m:r>
                      </m:e>
                    </m:d>
                    <m:r>
                      <a:rPr lang="ar-AE">
                        <a:latin typeface="Cambria Math" panose="02040503050406030204" pitchFamily="18" charset="0"/>
                      </a:rPr>
                      <m:t>=</m:t>
                    </m:r>
                    <m:f>
                      <m:fPr>
                        <m:ctrlPr>
                          <a:rPr lang="ar-AE" i="1">
                            <a:latin typeface="Cambria Math" panose="02040503050406030204" pitchFamily="18" charset="0"/>
                          </a:rPr>
                        </m:ctrlPr>
                      </m:fPr>
                      <m:num>
                        <m:r>
                          <a:rPr lang="ar-AE">
                            <a:latin typeface="Cambria Math" panose="02040503050406030204" pitchFamily="18" charset="0"/>
                          </a:rPr>
                          <m:t>1</m:t>
                        </m:r>
                      </m:num>
                      <m:den>
                        <m:r>
                          <a:rPr lang="ar-AE">
                            <a:latin typeface="Cambria Math" panose="02040503050406030204" pitchFamily="18" charset="0"/>
                          </a:rPr>
                          <m:t>2</m:t>
                        </m:r>
                      </m:den>
                    </m:f>
                    <m:sSub>
                      <m:sSubPr>
                        <m:ctrlPr>
                          <a:rPr lang="ar-AE" i="1">
                            <a:latin typeface="Cambria Math" panose="02040503050406030204" pitchFamily="18" charset="0"/>
                          </a:rPr>
                        </m:ctrlPr>
                      </m:sSubPr>
                      <m:e>
                        <m:r>
                          <a:rPr lang="ar-AE" i="1">
                            <a:latin typeface="Cambria Math" panose="02040503050406030204" pitchFamily="18" charset="0"/>
                          </a:rPr>
                          <m:t>𝑊</m:t>
                        </m:r>
                      </m:e>
                      <m:sub>
                        <m:r>
                          <a:rPr lang="ar-AE" i="1">
                            <a:latin typeface="Cambria Math" panose="02040503050406030204" pitchFamily="18" charset="0"/>
                          </a:rPr>
                          <m:t>𝑧𝑚</m:t>
                        </m:r>
                      </m:sub>
                    </m:sSub>
                    <m:d>
                      <m:dPr>
                        <m:ctrlPr>
                          <a:rPr lang="ar-AE" i="1">
                            <a:latin typeface="Cambria Math" panose="02040503050406030204" pitchFamily="18" charset="0"/>
                          </a:rPr>
                        </m:ctrlPr>
                      </m:dPr>
                      <m:e>
                        <m:sSup>
                          <m:sSupPr>
                            <m:ctrlPr>
                              <a:rPr lang="ar-AE" i="1">
                                <a:latin typeface="Cambria Math" panose="02040503050406030204" pitchFamily="18" charset="0"/>
                              </a:rPr>
                            </m:ctrlPr>
                          </m:sSupPr>
                          <m:e>
                            <m:r>
                              <a:rPr lang="ar-AE">
                                <a:latin typeface="Cambria Math" panose="02040503050406030204" pitchFamily="18" charset="0"/>
                              </a:rPr>
                              <m:t>0</m:t>
                            </m:r>
                          </m:e>
                          <m:sup>
                            <m:r>
                              <a:rPr lang="ar-AE">
                                <a:latin typeface="Cambria Math" panose="02040503050406030204" pitchFamily="18" charset="0"/>
                              </a:rPr>
                              <m:t>+</m:t>
                            </m:r>
                          </m:sup>
                        </m:sSup>
                      </m:e>
                    </m:d>
                  </m:oMath>
                </a14:m>
                <a:endParaRPr lang="en-GB" dirty="0">
                  <a:solidFill>
                    <a:schemeClr val="accent1"/>
                  </a:solidFill>
                  <a:sym typeface="Wingdings" pitchFamily="2" charset="2"/>
                </a:endParaRPr>
              </a:p>
              <a:p>
                <a:pPr marL="0" indent="0">
                  <a:buNone/>
                </a:pPr>
                <a:r>
                  <a:rPr lang="en-GB" dirty="0">
                    <a:solidFill>
                      <a:schemeClr val="accent1"/>
                    </a:solidFill>
                    <a:sym typeface="Wingdings" pitchFamily="2" charset="2"/>
                  </a:rPr>
                  <a:t> </a:t>
                </a:r>
                <a:r>
                  <a:rPr lang="en-GB" dirty="0">
                    <a:solidFill>
                      <a:schemeClr val="accent1"/>
                    </a:solidFill>
                  </a:rPr>
                  <a:t>In the process of benchmarking</a:t>
                </a:r>
                <a:r>
                  <a:rPr lang="en-GB" dirty="0"/>
                  <a:t> against codes (</a:t>
                </a:r>
                <a:r>
                  <a:rPr lang="en-GB" dirty="0">
                    <a:hlinkClick r:id="rId3">
                      <a:extLst>
                        <a:ext uri="{A12FA001-AC4F-418D-AE19-62706E023703}">
                          <ahyp:hlinkClr xmlns:ahyp="http://schemas.microsoft.com/office/drawing/2018/hyperlinkcolor" val="tx"/>
                        </a:ext>
                      </a:extLst>
                    </a:hlinkClick>
                  </a:rPr>
                  <a:t>PyHEADTAIL</a:t>
                </a:r>
                <a:r>
                  <a:rPr lang="en-GB" dirty="0"/>
                  <a:t>, </a:t>
                </a:r>
                <a:r>
                  <a:rPr lang="en-GB" dirty="0" err="1"/>
                  <a:t>Xwakes</a:t>
                </a:r>
                <a:r>
                  <a:rPr lang="en-GB" dirty="0"/>
                  <a:t>, Bmad, etc.)</a:t>
                </a:r>
              </a:p>
              <a:p>
                <a:pPr marL="0" indent="0">
                  <a:buNone/>
                </a:pPr>
                <a:r>
                  <a:rPr lang="en-GB" dirty="0">
                    <a:solidFill>
                      <a:schemeClr val="accent1"/>
                    </a:solidFill>
                    <a:sym typeface="Wingdings" pitchFamily="2" charset="2"/>
                  </a:rPr>
                  <a:t> First instability studies!</a:t>
                </a:r>
              </a:p>
            </p:txBody>
          </p:sp>
        </mc:Choice>
        <mc:Fallback>
          <p:sp>
            <p:nvSpPr>
              <p:cNvPr id="2" name="Espace réservé du contenu 1">
                <a:extLst>
                  <a:ext uri="{FF2B5EF4-FFF2-40B4-BE49-F238E27FC236}">
                    <a16:creationId xmlns:a16="http://schemas.microsoft.com/office/drawing/2014/main" id="{F9B35364-F842-9976-0CD8-BE1C7DF00556}"/>
                  </a:ext>
                </a:extLst>
              </p:cNvPr>
              <p:cNvSpPr>
                <a:spLocks noGrp="1" noRot="1" noChangeAspect="1" noMove="1" noResize="1" noEditPoints="1" noAdjustHandles="1" noChangeArrowheads="1" noChangeShapeType="1" noTextEdit="1"/>
              </p:cNvSpPr>
              <p:nvPr>
                <p:ph idx="1"/>
              </p:nvPr>
            </p:nvSpPr>
            <p:spPr>
              <a:xfrm>
                <a:off x="896840" y="2157919"/>
                <a:ext cx="5406831" cy="2610794"/>
              </a:xfrm>
              <a:blipFill>
                <a:blip r:embed="rId4"/>
                <a:stretch>
                  <a:fillRect t="-2899" r="-234" b="-966"/>
                </a:stretch>
              </a:blipFill>
            </p:spPr>
            <p:txBody>
              <a:bodyPr/>
              <a:lstStyle/>
              <a:p>
                <a:r>
                  <a:rPr lang="en-GB">
                    <a:noFill/>
                  </a:rPr>
                  <a:t> </a:t>
                </a:r>
              </a:p>
            </p:txBody>
          </p:sp>
        </mc:Fallback>
      </mc:AlternateContent>
      <p:sp>
        <p:nvSpPr>
          <p:cNvPr id="3" name="Titre 2">
            <a:extLst>
              <a:ext uri="{FF2B5EF4-FFF2-40B4-BE49-F238E27FC236}">
                <a16:creationId xmlns:a16="http://schemas.microsoft.com/office/drawing/2014/main" id="{12D5A994-B616-4933-B42F-53EBA4C96C10}"/>
              </a:ext>
            </a:extLst>
          </p:cNvPr>
          <p:cNvSpPr>
            <a:spLocks noGrp="1"/>
          </p:cNvSpPr>
          <p:nvPr>
            <p:ph type="title"/>
          </p:nvPr>
        </p:nvSpPr>
        <p:spPr>
          <a:xfrm>
            <a:off x="904875" y="131033"/>
            <a:ext cx="7726363" cy="533276"/>
          </a:xfrm>
        </p:spPr>
        <p:txBody>
          <a:bodyPr>
            <a:noAutofit/>
          </a:bodyPr>
          <a:lstStyle/>
          <a:p>
            <a:r>
              <a:rPr lang="en-GB" dirty="0"/>
              <a:t> New RF-Track wakefield model (recirculation)</a:t>
            </a:r>
          </a:p>
        </p:txBody>
      </p:sp>
      <p:sp>
        <p:nvSpPr>
          <p:cNvPr id="6" name="Espace réservé du numéro de diapositive 5">
            <a:extLst>
              <a:ext uri="{FF2B5EF4-FFF2-40B4-BE49-F238E27FC236}">
                <a16:creationId xmlns:a16="http://schemas.microsoft.com/office/drawing/2014/main" id="{9DCB2A3C-3C52-45F3-1061-29F8B7F16E43}"/>
              </a:ext>
            </a:extLst>
          </p:cNvPr>
          <p:cNvSpPr>
            <a:spLocks noGrp="1"/>
          </p:cNvSpPr>
          <p:nvPr>
            <p:ph type="sldNum" sz="quarter" idx="12"/>
          </p:nvPr>
        </p:nvSpPr>
        <p:spPr/>
        <p:txBody>
          <a:bodyPr/>
          <a:lstStyle/>
          <a:p>
            <a:fld id="{E1E1CD7C-2161-7D43-862E-CE4C333CD873}" type="slidenum">
              <a:rPr lang="en-GB" noProof="0" smtClean="0"/>
              <a:pPr/>
              <a:t>13</a:t>
            </a:fld>
            <a:endParaRPr lang="en-GB" noProof="0" dirty="0"/>
          </a:p>
        </p:txBody>
      </p:sp>
      <p:grpSp>
        <p:nvGrpSpPr>
          <p:cNvPr id="17" name="Group 16">
            <a:extLst>
              <a:ext uri="{FF2B5EF4-FFF2-40B4-BE49-F238E27FC236}">
                <a16:creationId xmlns:a16="http://schemas.microsoft.com/office/drawing/2014/main" id="{433A68D8-8174-9388-DF43-7F0106A2D513}"/>
              </a:ext>
            </a:extLst>
          </p:cNvPr>
          <p:cNvGrpSpPr>
            <a:grpSpLocks noChangeAspect="1"/>
          </p:cNvGrpSpPr>
          <p:nvPr/>
        </p:nvGrpSpPr>
        <p:grpSpPr>
          <a:xfrm>
            <a:off x="6238588" y="2256393"/>
            <a:ext cx="2813096" cy="2610457"/>
            <a:chOff x="6052432" y="2721032"/>
            <a:chExt cx="2753412" cy="2555072"/>
          </a:xfrm>
        </p:grpSpPr>
        <p:pic>
          <p:nvPicPr>
            <p:cNvPr id="21" name="Picture 20">
              <a:extLst>
                <a:ext uri="{FF2B5EF4-FFF2-40B4-BE49-F238E27FC236}">
                  <a16:creationId xmlns:a16="http://schemas.microsoft.com/office/drawing/2014/main" id="{034AEF62-848F-70B1-0D4B-9AD2FCC58657}"/>
                </a:ext>
              </a:extLst>
            </p:cNvPr>
            <p:cNvPicPr>
              <a:picLocks noChangeAspect="1"/>
            </p:cNvPicPr>
            <p:nvPr/>
          </p:nvPicPr>
          <p:blipFill>
            <a:blip r:embed="rId5"/>
            <a:stretch>
              <a:fillRect/>
            </a:stretch>
          </p:blipFill>
          <p:spPr>
            <a:xfrm>
              <a:off x="6139735" y="2721032"/>
              <a:ext cx="2578806" cy="2255557"/>
            </a:xfrm>
            <a:prstGeom prst="rect">
              <a:avLst/>
            </a:prstGeom>
          </p:spPr>
        </p:pic>
        <p:sp>
          <p:nvSpPr>
            <p:cNvPr id="22" name="TextBox 6">
              <a:extLst>
                <a:ext uri="{FF2B5EF4-FFF2-40B4-BE49-F238E27FC236}">
                  <a16:creationId xmlns:a16="http://schemas.microsoft.com/office/drawing/2014/main" id="{79E08CF5-B6DE-DE41-2524-AFE35B6D4417}"/>
                </a:ext>
              </a:extLst>
            </p:cNvPr>
            <p:cNvSpPr txBox="1"/>
            <p:nvPr/>
          </p:nvSpPr>
          <p:spPr>
            <a:xfrm>
              <a:off x="6052432" y="4914608"/>
              <a:ext cx="2753412" cy="361496"/>
            </a:xfrm>
            <a:prstGeom prst="rect">
              <a:avLst/>
            </a:prstGeom>
            <a:noFill/>
          </p:spPr>
          <p:txBody>
            <a:bodyPr wrap="square" rtlCol="0">
              <a:spAutoFit/>
            </a:bodyPr>
            <a:ls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900" dirty="0">
                  <a:solidFill>
                    <a:schemeClr val="tx1">
                      <a:lumMod val="60000"/>
                      <a:lumOff val="40000"/>
                    </a:schemeClr>
                  </a:solidFill>
                </a:rPr>
                <a:t>Figure 8: Time evolution of HOM phasor [D. Pellegrini].</a:t>
              </a:r>
            </a:p>
          </p:txBody>
        </p:sp>
      </p:grpSp>
      <mc:AlternateContent xmlns:mc="http://schemas.openxmlformats.org/markup-compatibility/2006">
        <mc:Choice xmlns:p14="http://schemas.microsoft.com/office/powerpoint/2010/main" Requires="p14">
          <p:contentPart p14:bwMode="auto" r:id="rId6">
            <p14:nvContentPartPr>
              <p14:cNvPr id="9" name="Ink 8">
                <a:extLst>
                  <a:ext uri="{FF2B5EF4-FFF2-40B4-BE49-F238E27FC236}">
                    <a16:creationId xmlns:a16="http://schemas.microsoft.com/office/drawing/2014/main" id="{3FF87B6A-3BD7-F44D-0798-F99ABA6950DE}"/>
                  </a:ext>
                </a:extLst>
              </p14:cNvPr>
              <p14:cNvContentPartPr/>
              <p14:nvPr/>
            </p14:nvContentPartPr>
            <p14:xfrm>
              <a:off x="3637489" y="1624664"/>
              <a:ext cx="18387" cy="53127"/>
            </p14:xfrm>
          </p:contentPart>
        </mc:Choice>
        <mc:Fallback>
          <p:pic>
            <p:nvPicPr>
              <p:cNvPr id="9" name="Ink 8">
                <a:extLst>
                  <a:ext uri="{FF2B5EF4-FFF2-40B4-BE49-F238E27FC236}">
                    <a16:creationId xmlns:a16="http://schemas.microsoft.com/office/drawing/2014/main" id="{3FF87B6A-3BD7-F44D-0798-F99ABA6950DE}"/>
                  </a:ext>
                </a:extLst>
              </p:cNvPr>
              <p:cNvPicPr/>
              <p:nvPr/>
            </p:nvPicPr>
            <p:blipFill>
              <a:blip r:embed="rId7"/>
              <a:stretch>
                <a:fillRect/>
              </a:stretch>
            </p:blipFill>
            <p:spPr>
              <a:xfrm>
                <a:off x="3628476" y="1615750"/>
                <a:ext cx="36053" cy="70598"/>
              </a:xfrm>
              <a:prstGeom prst="rect">
                <a:avLst/>
              </a:prstGeom>
            </p:spPr>
          </p:pic>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0260C1B9-811F-A473-F28E-64B8DDB11248}"/>
                  </a:ext>
                </a:extLst>
              </p:cNvPr>
              <p:cNvSpPr txBox="1"/>
              <p:nvPr/>
            </p:nvSpPr>
            <p:spPr>
              <a:xfrm>
                <a:off x="0" y="994662"/>
                <a:ext cx="9200271" cy="111158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𝑊</m:t>
                          </m:r>
                        </m:e>
                        <m:sub>
                          <m:r>
                            <a:rPr lang="en-GB" i="1">
                              <a:latin typeface="Cambria Math" panose="02040503050406030204" pitchFamily="18" charset="0"/>
                            </a:rPr>
                            <m:t>𝑧𝑚</m:t>
                          </m:r>
                        </m:sub>
                      </m:sSub>
                      <m:r>
                        <a:rPr lang="en-GB" i="0">
                          <a:latin typeface="Cambria Math" panose="02040503050406030204" pitchFamily="18" charset="0"/>
                        </a:rPr>
                        <m:t>=</m:t>
                      </m:r>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𝑟</m:t>
                              </m:r>
                              <m:r>
                                <a:rPr lang="en-GB" i="0">
                                  <a:latin typeface="Cambria Math" panose="02040503050406030204" pitchFamily="18" charset="0"/>
                                </a:rPr>
                                <m:t>′</m:t>
                              </m:r>
                            </m:e>
                          </m:d>
                        </m:e>
                        <m:sup>
                          <m:r>
                            <a:rPr lang="en-GB" i="1">
                              <a:latin typeface="Cambria Math" panose="02040503050406030204" pitchFamily="18" charset="0"/>
                            </a:rPr>
                            <m:t>𝑚</m:t>
                          </m:r>
                        </m:sup>
                      </m:sSup>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𝑟</m:t>
                              </m:r>
                            </m:e>
                          </m:d>
                        </m:e>
                        <m:sup>
                          <m:r>
                            <a:rPr lang="en-GB" i="1">
                              <a:latin typeface="Cambria Math" panose="02040503050406030204" pitchFamily="18" charset="0"/>
                            </a:rPr>
                            <m:t>𝑚</m:t>
                          </m:r>
                        </m:sup>
                      </m:sSup>
                      <m:r>
                        <m:rPr>
                          <m:sty m:val="p"/>
                        </m:rPr>
                        <a:rPr lang="en-GB" i="0">
                          <a:latin typeface="Cambria Math" panose="02040503050406030204" pitchFamily="18" charset="0"/>
                        </a:rPr>
                        <m:t>cos</m:t>
                      </m:r>
                      <m:d>
                        <m:dPr>
                          <m:ctrlPr>
                            <a:rPr lang="en-GB" i="1">
                              <a:latin typeface="Cambria Math" panose="02040503050406030204" pitchFamily="18" charset="0"/>
                            </a:rPr>
                          </m:ctrlPr>
                        </m:dPr>
                        <m:e>
                          <m:r>
                            <a:rPr lang="en-GB" i="1">
                              <a:latin typeface="Cambria Math" panose="02040503050406030204" pitchFamily="18" charset="0"/>
                            </a:rPr>
                            <m:t>𝑚</m:t>
                          </m:r>
                          <m:r>
                            <a:rPr lang="en-GB" i="1">
                              <a:latin typeface="Cambria Math" panose="02040503050406030204" pitchFamily="18" charset="0"/>
                            </a:rPr>
                            <m:t>𝜃</m:t>
                          </m:r>
                        </m:e>
                      </m:d>
                      <m:nary>
                        <m:naryPr>
                          <m:chr m:val="∑"/>
                          <m:grow m:val="on"/>
                          <m:supHide m:val="on"/>
                          <m:ctrlPr>
                            <a:rPr lang="en-GB" i="1">
                              <a:latin typeface="Cambria Math" panose="02040503050406030204" pitchFamily="18" charset="0"/>
                            </a:rPr>
                          </m:ctrlPr>
                        </m:naryPr>
                        <m:sub>
                          <m:r>
                            <a:rPr lang="en-GB" i="1">
                              <a:latin typeface="Cambria Math" panose="02040503050406030204" pitchFamily="18" charset="0"/>
                            </a:rPr>
                            <m:t>𝑛</m:t>
                          </m:r>
                        </m:sub>
                        <m:sup/>
                        <m:e>
                          <m:r>
                            <a:rPr lang="en-GB" i="0">
                              <a:latin typeface="Cambria Math" panose="02040503050406030204" pitchFamily="18" charset="0"/>
                            </a:rPr>
                            <m:t>2</m:t>
                          </m:r>
                        </m:e>
                      </m:nary>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𝑧𝑚𝑛</m:t>
                          </m:r>
                        </m:sub>
                      </m:sSub>
                      <m:d>
                        <m:dPr>
                          <m:begChr m:val="["/>
                          <m:endChr m:val="]"/>
                          <m:ctrlPr>
                            <a:rPr lang="en-GB" i="1">
                              <a:latin typeface="Cambria Math" panose="02040503050406030204" pitchFamily="18" charset="0"/>
                            </a:rPr>
                          </m:ctrlPr>
                        </m:dPr>
                        <m:e>
                          <m:r>
                            <m:rPr>
                              <m:sty m:val="p"/>
                            </m:rPr>
                            <a:rPr lang="en-GB" i="0">
                              <a:latin typeface="Cambria Math" panose="02040503050406030204" pitchFamily="18" charset="0"/>
                            </a:rPr>
                            <m:t>cos</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𝑑</m:t>
                                      </m:r>
                                      <m:r>
                                        <a:rPr lang="en-GB" i="0">
                                          <a:latin typeface="Cambria Math" panose="02040503050406030204" pitchFamily="18" charset="0"/>
                                        </a:rPr>
                                        <m:t>,</m:t>
                                      </m:r>
                                      <m:r>
                                        <a:rPr lang="en-GB" i="1">
                                          <a:latin typeface="Cambria Math" panose="02040503050406030204" pitchFamily="18" charset="0"/>
                                        </a:rPr>
                                        <m:t>𝑚𝑛</m:t>
                                      </m:r>
                                    </m:sub>
                                  </m:sSub>
                                </m:num>
                                <m:den>
                                  <m:r>
                                    <a:rPr lang="en-GB" i="1">
                                      <a:latin typeface="Cambria Math" panose="02040503050406030204" pitchFamily="18" charset="0"/>
                                    </a:rPr>
                                    <m:t>𝑐</m:t>
                                  </m:r>
                                </m:den>
                              </m:f>
                              <m:r>
                                <a:rPr lang="en-GB" i="1">
                                  <a:latin typeface="Cambria Math" panose="02040503050406030204" pitchFamily="18" charset="0"/>
                                </a:rPr>
                                <m:t>𝑠</m:t>
                              </m:r>
                            </m:e>
                          </m:d>
                          <m:r>
                            <a:rPr lang="en-GB" i="0">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𝑚𝑛</m:t>
                                  </m:r>
                                </m:sub>
                              </m:sSub>
                            </m:num>
                            <m:den>
                              <m:r>
                                <a:rPr lang="en-GB" i="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𝑚𝑛</m:t>
                                  </m:r>
                                </m:sub>
                              </m:sSub>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𝑑</m:t>
                                  </m:r>
                                  <m:r>
                                    <a:rPr lang="en-GB" i="0">
                                      <a:latin typeface="Cambria Math" panose="02040503050406030204" pitchFamily="18" charset="0"/>
                                    </a:rPr>
                                    <m:t>,</m:t>
                                  </m:r>
                                  <m:r>
                                    <a:rPr lang="en-GB" i="1">
                                      <a:latin typeface="Cambria Math" panose="02040503050406030204" pitchFamily="18" charset="0"/>
                                    </a:rPr>
                                    <m:t>𝑚𝑛</m:t>
                                  </m:r>
                                </m:sub>
                              </m:sSub>
                            </m:den>
                          </m:f>
                          <m:r>
                            <m:rPr>
                              <m:sty m:val="p"/>
                            </m:rPr>
                            <a:rPr lang="en-GB" i="0">
                              <a:latin typeface="Cambria Math" panose="02040503050406030204" pitchFamily="18" charset="0"/>
                            </a:rPr>
                            <m:t>sin</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𝑑</m:t>
                                      </m:r>
                                      <m:r>
                                        <a:rPr lang="en-GB" i="0">
                                          <a:latin typeface="Cambria Math" panose="02040503050406030204" pitchFamily="18" charset="0"/>
                                        </a:rPr>
                                        <m:t>,</m:t>
                                      </m:r>
                                      <m:r>
                                        <a:rPr lang="en-GB" i="1">
                                          <a:latin typeface="Cambria Math" panose="02040503050406030204" pitchFamily="18" charset="0"/>
                                        </a:rPr>
                                        <m:t>𝑚𝑛</m:t>
                                      </m:r>
                                    </m:sub>
                                  </m:sSub>
                                </m:num>
                                <m:den>
                                  <m:r>
                                    <a:rPr lang="en-GB" i="1">
                                      <a:latin typeface="Cambria Math" panose="02040503050406030204" pitchFamily="18" charset="0"/>
                                    </a:rPr>
                                    <m:t>𝑐</m:t>
                                  </m:r>
                                </m:den>
                              </m:f>
                              <m:r>
                                <a:rPr lang="en-GB" i="1">
                                  <a:latin typeface="Cambria Math" panose="02040503050406030204" pitchFamily="18" charset="0"/>
                                </a:rPr>
                                <m:t>𝑠</m:t>
                              </m:r>
                            </m:e>
                          </m:d>
                        </m:e>
                      </m:d>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0">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𝑚𝑛</m:t>
                                  </m:r>
                                </m:sub>
                              </m:sSub>
                            </m:num>
                            <m:den>
                              <m:r>
                                <a:rPr lang="en-GB" i="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𝑚𝑛</m:t>
                                  </m:r>
                                </m:sub>
                              </m:sSub>
                              <m:r>
                                <a:rPr lang="en-GB" i="1">
                                  <a:latin typeface="Cambria Math" panose="02040503050406030204" pitchFamily="18" charset="0"/>
                                </a:rPr>
                                <m:t>𝑐</m:t>
                              </m:r>
                            </m:den>
                          </m:f>
                          <m:r>
                            <a:rPr lang="en-GB" i="1">
                              <a:latin typeface="Cambria Math" panose="02040503050406030204" pitchFamily="18" charset="0"/>
                            </a:rPr>
                            <m:t>𝑠</m:t>
                          </m:r>
                        </m:sup>
                      </m:sSup>
                      <m:r>
                        <a:rPr lang="en-GB" i="0">
                          <a:latin typeface="Cambria Math" panose="02040503050406030204" pitchFamily="18" charset="0"/>
                        </a:rPr>
                        <m:t>                    </m:t>
                      </m:r>
                      <m:r>
                        <a:rPr lang="en-US" b="0" i="0" smtClean="0">
                          <a:latin typeface="Cambria Math" panose="02040503050406030204" pitchFamily="18" charset="0"/>
                        </a:rPr>
                        <m:t>                             </m:t>
                      </m:r>
                      <m:r>
                        <a:rPr lang="en-GB" i="0">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𝑉</m:t>
                          </m:r>
                          <m:r>
                            <a:rPr lang="en-US" b="0" i="1" smtClean="0">
                              <a:latin typeface="Cambria Math" panose="02040503050406030204" pitchFamily="18" charset="0"/>
                            </a:rPr>
                            <m:t>/</m:t>
                          </m:r>
                          <m:r>
                            <m:rPr>
                              <m:sty m:val="p"/>
                            </m:rPr>
                            <a:rPr lang="en-US" b="0" i="1" smtClean="0">
                              <a:latin typeface="Cambria Math" panose="02040503050406030204" pitchFamily="18" charset="0"/>
                            </a:rPr>
                            <m:t>C</m:t>
                          </m:r>
                        </m:e>
                      </m:d>
                    </m:oMath>
                  </m:oMathPara>
                </a14:m>
                <a:endParaRPr lang="en-GB" dirty="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𝑊</m:t>
                          </m:r>
                        </m:e>
                        <m:sub>
                          <m:r>
                            <a:rPr lang="en-GB" i="0">
                              <a:latin typeface="Cambria Math" panose="02040503050406030204" pitchFamily="18" charset="0"/>
                            </a:rPr>
                            <m:t>⊥</m:t>
                          </m:r>
                          <m:r>
                            <a:rPr lang="en-GB" i="1">
                              <a:latin typeface="Cambria Math" panose="02040503050406030204" pitchFamily="18" charset="0"/>
                            </a:rPr>
                            <m:t>𝑚</m:t>
                          </m:r>
                        </m:sub>
                      </m:sSub>
                      <m:r>
                        <a:rPr lang="en-GB" i="0">
                          <a:latin typeface="Cambria Math" panose="02040503050406030204" pitchFamily="18" charset="0"/>
                        </a:rPr>
                        <m:t>=−</m:t>
                      </m:r>
                      <m:r>
                        <a:rPr lang="en-GB" i="1">
                          <a:latin typeface="Cambria Math" panose="02040503050406030204" pitchFamily="18" charset="0"/>
                        </a:rPr>
                        <m:t>𝑚</m:t>
                      </m:r>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𝑟</m:t>
                              </m:r>
                              <m:r>
                                <a:rPr lang="en-GB" i="0">
                                  <a:latin typeface="Cambria Math" panose="02040503050406030204" pitchFamily="18" charset="0"/>
                                </a:rPr>
                                <m:t>′</m:t>
                              </m:r>
                            </m:e>
                          </m:d>
                        </m:e>
                        <m:sup>
                          <m:r>
                            <a:rPr lang="en-GB" i="1">
                              <a:latin typeface="Cambria Math" panose="02040503050406030204" pitchFamily="18" charset="0"/>
                            </a:rPr>
                            <m:t>𝑚</m:t>
                          </m:r>
                        </m:sup>
                      </m:sSup>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𝑟</m:t>
                              </m:r>
                            </m:e>
                          </m:d>
                        </m:e>
                        <m:sup>
                          <m:r>
                            <a:rPr lang="en-GB" i="1">
                              <a:latin typeface="Cambria Math" panose="02040503050406030204" pitchFamily="18" charset="0"/>
                            </a:rPr>
                            <m:t>𝑚</m:t>
                          </m:r>
                          <m:r>
                            <a:rPr lang="en-GB" i="0">
                              <a:latin typeface="Cambria Math" panose="02040503050406030204" pitchFamily="18" charset="0"/>
                            </a:rPr>
                            <m:t>−1</m:t>
                          </m:r>
                        </m:sup>
                      </m:sSup>
                      <m:d>
                        <m:dPr>
                          <m:ctrlPr>
                            <a:rPr lang="en-GB" i="1">
                              <a:latin typeface="Cambria Math" panose="02040503050406030204" pitchFamily="18" charset="0"/>
                            </a:rPr>
                          </m:ctrlPr>
                        </m:dPr>
                        <m:e>
                          <m:groupChr>
                            <m:groupChrPr>
                              <m:chr m:val="ˆ"/>
                              <m:pos m:val="top"/>
                              <m:vertJc m:val="bot"/>
                              <m:ctrlPr>
                                <a:rPr lang="en-GB" i="1">
                                  <a:latin typeface="Cambria Math" panose="02040503050406030204" pitchFamily="18" charset="0"/>
                                </a:rPr>
                              </m:ctrlPr>
                            </m:groupChrPr>
                            <m:e>
                              <m:r>
                                <a:rPr lang="en-GB" i="1">
                                  <a:latin typeface="Cambria Math" panose="02040503050406030204" pitchFamily="18" charset="0"/>
                                </a:rPr>
                                <m:t>𝑥</m:t>
                              </m:r>
                            </m:e>
                          </m:groupChr>
                          <m:r>
                            <m:rPr>
                              <m:sty m:val="p"/>
                            </m:rPr>
                            <a:rPr lang="en-GB" i="0">
                              <a:latin typeface="Cambria Math" panose="02040503050406030204" pitchFamily="18" charset="0"/>
                            </a:rPr>
                            <m:t>cos</m:t>
                          </m:r>
                          <m:d>
                            <m:dPr>
                              <m:ctrlPr>
                                <a:rPr lang="en-GB" i="1">
                                  <a:latin typeface="Cambria Math" panose="02040503050406030204" pitchFamily="18" charset="0"/>
                                </a:rPr>
                              </m:ctrlPr>
                            </m:dPr>
                            <m:e>
                              <m:d>
                                <m:dPr>
                                  <m:ctrlPr>
                                    <a:rPr lang="en-GB" i="1">
                                      <a:latin typeface="Cambria Math" panose="02040503050406030204" pitchFamily="18" charset="0"/>
                                    </a:rPr>
                                  </m:ctrlPr>
                                </m:dPr>
                                <m:e>
                                  <m:r>
                                    <a:rPr lang="en-GB" i="1">
                                      <a:latin typeface="Cambria Math" panose="02040503050406030204" pitchFamily="18" charset="0"/>
                                    </a:rPr>
                                    <m:t>𝑚</m:t>
                                  </m:r>
                                  <m:r>
                                    <a:rPr lang="en-GB" i="0">
                                      <a:latin typeface="Cambria Math" panose="02040503050406030204" pitchFamily="18" charset="0"/>
                                    </a:rPr>
                                    <m:t>−1</m:t>
                                  </m:r>
                                </m:e>
                              </m:d>
                              <m:r>
                                <a:rPr lang="en-GB" i="1">
                                  <a:latin typeface="Cambria Math" panose="02040503050406030204" pitchFamily="18" charset="0"/>
                                </a:rPr>
                                <m:t>𝜃</m:t>
                              </m:r>
                            </m:e>
                          </m:d>
                          <m:r>
                            <a:rPr lang="en-GB" i="0">
                              <a:latin typeface="Cambria Math" panose="02040503050406030204" pitchFamily="18" charset="0"/>
                            </a:rPr>
                            <m:t>−</m:t>
                          </m:r>
                          <m:groupChr>
                            <m:groupChrPr>
                              <m:chr m:val="ˆ"/>
                              <m:pos m:val="top"/>
                              <m:vertJc m:val="bot"/>
                              <m:ctrlPr>
                                <a:rPr lang="en-GB" i="1">
                                  <a:latin typeface="Cambria Math" panose="02040503050406030204" pitchFamily="18" charset="0"/>
                                </a:rPr>
                              </m:ctrlPr>
                            </m:groupChrPr>
                            <m:e>
                              <m:r>
                                <a:rPr lang="en-GB" i="1">
                                  <a:latin typeface="Cambria Math" panose="02040503050406030204" pitchFamily="18" charset="0"/>
                                </a:rPr>
                                <m:t>𝑦</m:t>
                              </m:r>
                            </m:e>
                          </m:groupChr>
                          <m:r>
                            <m:rPr>
                              <m:sty m:val="p"/>
                            </m:rPr>
                            <a:rPr lang="en-GB" i="0">
                              <a:latin typeface="Cambria Math" panose="02040503050406030204" pitchFamily="18" charset="0"/>
                            </a:rPr>
                            <m:t>sin</m:t>
                          </m:r>
                          <m:d>
                            <m:dPr>
                              <m:ctrlPr>
                                <a:rPr lang="en-GB" i="1">
                                  <a:latin typeface="Cambria Math" panose="02040503050406030204" pitchFamily="18" charset="0"/>
                                </a:rPr>
                              </m:ctrlPr>
                            </m:dPr>
                            <m:e>
                              <m:d>
                                <m:dPr>
                                  <m:ctrlPr>
                                    <a:rPr lang="en-GB" i="1">
                                      <a:latin typeface="Cambria Math" panose="02040503050406030204" pitchFamily="18" charset="0"/>
                                    </a:rPr>
                                  </m:ctrlPr>
                                </m:dPr>
                                <m:e>
                                  <m:r>
                                    <a:rPr lang="en-GB" i="1">
                                      <a:latin typeface="Cambria Math" panose="02040503050406030204" pitchFamily="18" charset="0"/>
                                    </a:rPr>
                                    <m:t>𝑚</m:t>
                                  </m:r>
                                  <m:r>
                                    <a:rPr lang="en-GB" i="0">
                                      <a:latin typeface="Cambria Math" panose="02040503050406030204" pitchFamily="18" charset="0"/>
                                    </a:rPr>
                                    <m:t>−1</m:t>
                                  </m:r>
                                </m:e>
                              </m:d>
                              <m:r>
                                <a:rPr lang="en-GB" i="1">
                                  <a:latin typeface="Cambria Math" panose="02040503050406030204" pitchFamily="18" charset="0"/>
                                </a:rPr>
                                <m:t>𝜃</m:t>
                              </m:r>
                            </m:e>
                          </m:d>
                        </m:e>
                      </m:d>
                      <m:r>
                        <m:rPr>
                          <m:sty m:val="p"/>
                        </m:rPr>
                        <a:rPr lang="en-US" i="1">
                          <a:latin typeface="Cambria Math" panose="02040503050406030204" pitchFamily="18" charset="0"/>
                        </a:rPr>
                        <m:t>cos</m:t>
                      </m:r>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𝜗</m:t>
                      </m:r>
                      <m:r>
                        <a:rPr lang="en-US" i="1">
                          <a:latin typeface="Cambria Math" panose="02040503050406030204" pitchFamily="18" charset="0"/>
                        </a:rPr>
                        <m:t>)</m:t>
                      </m:r>
                      <m:nary>
                        <m:naryPr>
                          <m:chr m:val="∑"/>
                          <m:grow m:val="on"/>
                          <m:supHide m:val="on"/>
                          <m:ctrlPr>
                            <a:rPr lang="en-GB" i="1">
                              <a:latin typeface="Cambria Math" panose="02040503050406030204" pitchFamily="18" charset="0"/>
                            </a:rPr>
                          </m:ctrlPr>
                        </m:naryPr>
                        <m:sub>
                          <m:r>
                            <a:rPr lang="en-GB" i="1">
                              <a:latin typeface="Cambria Math" panose="02040503050406030204" pitchFamily="18" charset="0"/>
                            </a:rPr>
                            <m:t>𝑛</m:t>
                          </m:r>
                        </m:sub>
                        <m:sup/>
                        <m:e>
                          <m:r>
                            <a:rPr lang="en-GB" i="0">
                              <a:latin typeface="Cambria Math" panose="02040503050406030204" pitchFamily="18" charset="0"/>
                            </a:rPr>
                            <m:t>2</m:t>
                          </m:r>
                        </m:e>
                      </m:nary>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0">
                              <a:latin typeface="Cambria Math" panose="02040503050406030204" pitchFamily="18" charset="0"/>
                            </a:rPr>
                            <m:t>⊥</m:t>
                          </m:r>
                          <m:r>
                            <a:rPr lang="en-GB" i="1">
                              <a:latin typeface="Cambria Math" panose="02040503050406030204" pitchFamily="18" charset="0"/>
                            </a:rPr>
                            <m:t>𝑚𝑛</m:t>
                          </m:r>
                        </m:sub>
                      </m:sSub>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𝑚𝑛</m:t>
                              </m:r>
                            </m:sub>
                          </m:sSub>
                        </m:num>
                        <m:den>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𝑑</m:t>
                              </m:r>
                              <m:r>
                                <a:rPr lang="en-GB" i="0">
                                  <a:latin typeface="Cambria Math" panose="02040503050406030204" pitchFamily="18" charset="0"/>
                                </a:rPr>
                                <m:t>,</m:t>
                              </m:r>
                              <m:r>
                                <a:rPr lang="en-GB" i="1">
                                  <a:latin typeface="Cambria Math" panose="02040503050406030204" pitchFamily="18" charset="0"/>
                                </a:rPr>
                                <m:t>𝑚𝑛</m:t>
                              </m:r>
                            </m:sub>
                          </m:sSub>
                        </m:den>
                      </m:f>
                      <m:r>
                        <m:rPr>
                          <m:sty m:val="p"/>
                        </m:rPr>
                        <a:rPr lang="en-GB" i="0">
                          <a:latin typeface="Cambria Math" panose="02040503050406030204" pitchFamily="18" charset="0"/>
                        </a:rPr>
                        <m:t>sin</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𝑑</m:t>
                                  </m:r>
                                  <m:r>
                                    <a:rPr lang="en-GB" i="0">
                                      <a:latin typeface="Cambria Math" panose="02040503050406030204" pitchFamily="18" charset="0"/>
                                    </a:rPr>
                                    <m:t>,</m:t>
                                  </m:r>
                                  <m:r>
                                    <a:rPr lang="en-GB" i="1">
                                      <a:latin typeface="Cambria Math" panose="02040503050406030204" pitchFamily="18" charset="0"/>
                                    </a:rPr>
                                    <m:t>𝑚𝑛</m:t>
                                  </m:r>
                                </m:sub>
                              </m:sSub>
                            </m:num>
                            <m:den>
                              <m:r>
                                <a:rPr lang="en-GB" i="1">
                                  <a:latin typeface="Cambria Math" panose="02040503050406030204" pitchFamily="18" charset="0"/>
                                </a:rPr>
                                <m:t>𝑐</m:t>
                              </m:r>
                            </m:den>
                          </m:f>
                          <m:r>
                            <a:rPr lang="en-GB" i="1">
                              <a:latin typeface="Cambria Math" panose="02040503050406030204" pitchFamily="18" charset="0"/>
                            </a:rPr>
                            <m:t>𝑠</m:t>
                          </m:r>
                        </m:e>
                      </m:d>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0">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𝑚𝑛</m:t>
                                  </m:r>
                                </m:sub>
                              </m:sSub>
                            </m:num>
                            <m:den>
                              <m:r>
                                <a:rPr lang="en-GB" i="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𝑚𝑛</m:t>
                                  </m:r>
                                </m:sub>
                              </m:sSub>
                              <m:r>
                                <a:rPr lang="en-GB" i="1">
                                  <a:latin typeface="Cambria Math" panose="02040503050406030204" pitchFamily="18" charset="0"/>
                                </a:rPr>
                                <m:t>𝑐</m:t>
                              </m:r>
                            </m:den>
                          </m:f>
                          <m:r>
                            <a:rPr lang="en-GB" i="1">
                              <a:latin typeface="Cambria Math" panose="02040503050406030204" pitchFamily="18" charset="0"/>
                            </a:rPr>
                            <m:t>𝑠</m:t>
                          </m:r>
                        </m:sup>
                      </m:sSup>
                      <m:r>
                        <a:rPr lang="en-GB" i="0">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𝑉</m:t>
                          </m:r>
                          <m:r>
                            <a:rPr lang="en-US" b="0" i="1" smtClean="0">
                              <a:latin typeface="Cambria Math" panose="02040503050406030204" pitchFamily="18" charset="0"/>
                            </a:rPr>
                            <m:t>/</m:t>
                          </m:r>
                          <m:r>
                            <m:rPr>
                              <m:sty m:val="p"/>
                            </m:rPr>
                            <a:rPr lang="en-US" b="0" i="1" smtClean="0">
                              <a:latin typeface="Cambria Math" panose="02040503050406030204" pitchFamily="18" charset="0"/>
                            </a:rPr>
                            <m:t>C</m:t>
                          </m:r>
                        </m:e>
                      </m:d>
                    </m:oMath>
                  </m:oMathPara>
                </a14:m>
                <a:endParaRPr lang="en-GB" dirty="0"/>
              </a:p>
            </p:txBody>
          </p:sp>
        </mc:Choice>
        <mc:Fallback>
          <p:sp>
            <p:nvSpPr>
              <p:cNvPr id="4" name="TextBox 3">
                <a:extLst>
                  <a:ext uri="{FF2B5EF4-FFF2-40B4-BE49-F238E27FC236}">
                    <a16:creationId xmlns:a16="http://schemas.microsoft.com/office/drawing/2014/main" id="{0260C1B9-811F-A473-F28E-64B8DDB11248}"/>
                  </a:ext>
                </a:extLst>
              </p:cNvPr>
              <p:cNvSpPr txBox="1">
                <a:spLocks noRot="1" noChangeAspect="1" noMove="1" noResize="1" noEditPoints="1" noAdjustHandles="1" noChangeArrowheads="1" noChangeShapeType="1" noTextEdit="1"/>
              </p:cNvSpPr>
              <p:nvPr/>
            </p:nvSpPr>
            <p:spPr>
              <a:xfrm>
                <a:off x="0" y="994662"/>
                <a:ext cx="9200271" cy="1111586"/>
              </a:xfrm>
              <a:prstGeom prst="rect">
                <a:avLst/>
              </a:prstGeom>
              <a:blipFill>
                <a:blip r:embed="rId8"/>
                <a:stretch>
                  <a:fillRect t="-65169" b="-93258"/>
                </a:stretch>
              </a:blipFill>
            </p:spPr>
            <p:txBody>
              <a:bodyPr/>
              <a:lstStyle/>
              <a:p>
                <a:r>
                  <a:rPr lang="en-GB">
                    <a:noFill/>
                  </a:rPr>
                  <a:t> </a:t>
                </a:r>
              </a:p>
            </p:txBody>
          </p:sp>
        </mc:Fallback>
      </mc:AlternateContent>
      <p:sp>
        <p:nvSpPr>
          <p:cNvPr id="5" name="Espace réservé du contenu 1">
            <a:extLst>
              <a:ext uri="{FF2B5EF4-FFF2-40B4-BE49-F238E27FC236}">
                <a16:creationId xmlns:a16="http://schemas.microsoft.com/office/drawing/2014/main" id="{AAD01E09-2B88-FABA-54CC-8F1B3E4BAB3F}"/>
              </a:ext>
            </a:extLst>
          </p:cNvPr>
          <p:cNvSpPr txBox="1">
            <a:spLocks/>
          </p:cNvSpPr>
          <p:nvPr/>
        </p:nvSpPr>
        <p:spPr>
          <a:xfrm>
            <a:off x="904874" y="537514"/>
            <a:ext cx="7991991" cy="1012941"/>
          </a:xfrm>
          <a:prstGeom prst="rect">
            <a:avLst/>
          </a:prstGeom>
        </p:spPr>
        <p:txBody>
          <a:bodyPr vert="horz" lIns="180000" tIns="45720" rIns="91440" bIns="45720" rtlCol="0" anchor="t">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sym typeface="Wingdings" pitchFamily="2" charset="2"/>
              </a:rPr>
              <a:t>Wake potentials for azimuthally asymmetric structures for m-order HOM mode:</a:t>
            </a:r>
            <a:endParaRPr lang="en-GB" b="1" dirty="0">
              <a:solidFill>
                <a:schemeClr val="accent1"/>
              </a:solidFill>
              <a:sym typeface="Wingdings" pitchFamily="2" charset="2"/>
            </a:endParaRPr>
          </a:p>
          <a:p>
            <a:endParaRPr lang="en-GB" dirty="0">
              <a:solidFill>
                <a:schemeClr val="accent1"/>
              </a:solidFill>
            </a:endParaRPr>
          </a:p>
        </p:txBody>
      </p:sp>
    </p:spTree>
    <p:extLst>
      <p:ext uri="{BB962C8B-B14F-4D97-AF65-F5344CB8AC3E}">
        <p14:creationId xmlns:p14="http://schemas.microsoft.com/office/powerpoint/2010/main" val="3492609978"/>
      </p:ext>
    </p:extLst>
  </p:cSld>
  <p:clrMapOvr>
    <a:masterClrMapping/>
  </p:clrMapOvr>
  <mc:AlternateContent xmlns:mc="http://schemas.openxmlformats.org/markup-compatibility/2006">
    <mc:Choice xmlns:p14="http://schemas.microsoft.com/office/powerpoint/2010/main" Requires="p14">
      <p:transition spd="slow" p14:dur="2000" advTm="624"/>
    </mc:Choice>
    <mc:Fallback>
      <p:transition spd="slow" advTm="62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68874-CEAF-9DCF-9972-7E274BFE1EBA}"/>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84FFB69D-EA13-C8F3-E280-E30866FD487D}"/>
              </a:ext>
            </a:extLst>
          </p:cNvPr>
          <p:cNvSpPr>
            <a:spLocks noGrp="1"/>
          </p:cNvSpPr>
          <p:nvPr>
            <p:ph idx="1"/>
          </p:nvPr>
        </p:nvSpPr>
        <p:spPr>
          <a:xfrm>
            <a:off x="904874" y="1612172"/>
            <a:ext cx="7726363" cy="1919156"/>
          </a:xfrm>
        </p:spPr>
        <p:txBody>
          <a:bodyPr vert="horz" lIns="180000" tIns="45720" rIns="91440" bIns="45720" rtlCol="0" anchor="t">
            <a:normAutofit lnSpcReduction="10000"/>
          </a:bodyPr>
          <a:lstStyle/>
          <a:p>
            <a:pPr marL="0" indent="0">
              <a:buNone/>
            </a:pPr>
            <a:r>
              <a:rPr lang="en-GB" sz="2000" b="1" i="1" dirty="0"/>
              <a:t>Beam Dynamics for ERL-based accelerators with energy-efficient cryomodules</a:t>
            </a:r>
            <a:endParaRPr lang="en-GB" sz="2000" noProof="0" dirty="0">
              <a:solidFill>
                <a:schemeClr val="accent1"/>
              </a:solidFill>
            </a:endParaRPr>
          </a:p>
          <a:p>
            <a:pPr marL="457200" indent="-457200">
              <a:buFont typeface="+mj-lt"/>
              <a:buAutoNum type="arabicPeriod"/>
            </a:pPr>
            <a:r>
              <a:rPr lang="en-GB" sz="2000" noProof="0" dirty="0">
                <a:solidFill>
                  <a:schemeClr val="accent1"/>
                </a:solidFill>
              </a:rPr>
              <a:t>Single- and multi-bunch stability studies</a:t>
            </a:r>
            <a:r>
              <a:rPr lang="en-GB" sz="2000" noProof="0" dirty="0"/>
              <a:t> in the </a:t>
            </a:r>
            <a:r>
              <a:rPr lang="en-GB" sz="2000" noProof="0" dirty="0">
                <a:solidFill>
                  <a:schemeClr val="accent1"/>
                </a:solidFill>
              </a:rPr>
              <a:t>iSAS/PERLE </a:t>
            </a:r>
            <a:r>
              <a:rPr lang="en-GB" sz="2000" noProof="0" dirty="0"/>
              <a:t>cryomodules</a:t>
            </a:r>
          </a:p>
          <a:p>
            <a:pPr lvl="1">
              <a:buFont typeface="Wingdings" pitchFamily="2" charset="2"/>
              <a:buChar char="§"/>
            </a:pPr>
            <a:r>
              <a:rPr lang="en-GB" sz="1800" dirty="0"/>
              <a:t>Single- and multi-bunch</a:t>
            </a:r>
            <a:r>
              <a:rPr lang="en-GB" sz="1800" dirty="0">
                <a:solidFill>
                  <a:schemeClr val="accent1"/>
                </a:solidFill>
              </a:rPr>
              <a:t> beam breakup</a:t>
            </a:r>
            <a:r>
              <a:rPr lang="en-GB" sz="1800" dirty="0"/>
              <a:t> and </a:t>
            </a:r>
            <a:r>
              <a:rPr lang="en-GB" sz="1800" dirty="0">
                <a:solidFill>
                  <a:schemeClr val="accent1"/>
                </a:solidFill>
              </a:rPr>
              <a:t>b</a:t>
            </a:r>
            <a:r>
              <a:rPr lang="en-GB" sz="1800" noProof="0" dirty="0" err="1">
                <a:solidFill>
                  <a:schemeClr val="accent1"/>
                </a:solidFill>
              </a:rPr>
              <a:t>eam</a:t>
            </a:r>
            <a:r>
              <a:rPr lang="en-GB" sz="1800" noProof="0" dirty="0">
                <a:solidFill>
                  <a:schemeClr val="accent1"/>
                </a:solidFill>
              </a:rPr>
              <a:t> loading </a:t>
            </a:r>
            <a:r>
              <a:rPr lang="en-GB" sz="1800" noProof="0" dirty="0"/>
              <a:t>studies</a:t>
            </a:r>
          </a:p>
          <a:p>
            <a:pPr marL="457200" indent="-457200">
              <a:buFont typeface="+mj-lt"/>
              <a:buAutoNum type="arabicPeriod"/>
            </a:pPr>
            <a:r>
              <a:rPr lang="en-GB" sz="2000" b="1" dirty="0">
                <a:solidFill>
                  <a:schemeClr val="accent1"/>
                </a:solidFill>
                <a:latin typeface="Arial"/>
                <a:cs typeface="Arial"/>
              </a:rPr>
              <a:t>Energy-recovery efficiency </a:t>
            </a:r>
            <a:r>
              <a:rPr lang="en-GB" sz="2000" b="1" dirty="0">
                <a:latin typeface="Arial"/>
                <a:cs typeface="Arial"/>
              </a:rPr>
              <a:t>studies</a:t>
            </a:r>
          </a:p>
        </p:txBody>
      </p:sp>
      <p:sp>
        <p:nvSpPr>
          <p:cNvPr id="3" name="Titre 2">
            <a:extLst>
              <a:ext uri="{FF2B5EF4-FFF2-40B4-BE49-F238E27FC236}">
                <a16:creationId xmlns:a16="http://schemas.microsoft.com/office/drawing/2014/main" id="{AA014E7E-61D4-B9C2-1BC5-6F3260E5CE6A}"/>
              </a:ext>
            </a:extLst>
          </p:cNvPr>
          <p:cNvSpPr>
            <a:spLocks noGrp="1"/>
          </p:cNvSpPr>
          <p:nvPr>
            <p:ph type="title"/>
          </p:nvPr>
        </p:nvSpPr>
        <p:spPr>
          <a:xfrm>
            <a:off x="904875" y="131033"/>
            <a:ext cx="7726363" cy="533276"/>
          </a:xfrm>
        </p:spPr>
        <p:txBody>
          <a:bodyPr>
            <a:noAutofit/>
          </a:bodyPr>
          <a:lstStyle/>
          <a:p>
            <a:r>
              <a:rPr lang="en-GB" b="0" noProof="0" dirty="0"/>
              <a:t>Research goals</a:t>
            </a:r>
            <a:r>
              <a:rPr lang="en-GB" b="0" noProof="0" dirty="0">
                <a:solidFill>
                  <a:schemeClr val="accent1"/>
                </a:solidFill>
              </a:rPr>
              <a:t> </a:t>
            </a:r>
            <a:r>
              <a:rPr lang="en-GB" b="0" noProof="0" dirty="0"/>
              <a:t>relevant</a:t>
            </a:r>
            <a:endParaRPr lang="en-GB" noProof="0" dirty="0"/>
          </a:p>
        </p:txBody>
      </p:sp>
      <p:sp>
        <p:nvSpPr>
          <p:cNvPr id="6" name="Espace réservé du numéro de diapositive 5">
            <a:extLst>
              <a:ext uri="{FF2B5EF4-FFF2-40B4-BE49-F238E27FC236}">
                <a16:creationId xmlns:a16="http://schemas.microsoft.com/office/drawing/2014/main" id="{F367CD7E-59D4-EF89-801F-DBEE2897395E}"/>
              </a:ext>
            </a:extLst>
          </p:cNvPr>
          <p:cNvSpPr>
            <a:spLocks noGrp="1"/>
          </p:cNvSpPr>
          <p:nvPr>
            <p:ph type="sldNum" sz="quarter" idx="12"/>
          </p:nvPr>
        </p:nvSpPr>
        <p:spPr/>
        <p:txBody>
          <a:bodyPr/>
          <a:lstStyle/>
          <a:p>
            <a:fld id="{E1E1CD7C-2161-7D43-862E-CE4C333CD873}" type="slidenum">
              <a:rPr lang="en-GB" noProof="0" smtClean="0"/>
              <a:pPr/>
              <a:t>14</a:t>
            </a:fld>
            <a:endParaRPr lang="en-GB" noProof="0" dirty="0"/>
          </a:p>
        </p:txBody>
      </p:sp>
    </p:spTree>
    <p:extLst>
      <p:ext uri="{BB962C8B-B14F-4D97-AF65-F5344CB8AC3E}">
        <p14:creationId xmlns:p14="http://schemas.microsoft.com/office/powerpoint/2010/main" val="834276239"/>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7751D-EC57-E645-A75C-C673F40099F9}"/>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87BC888D-0CD4-767D-D9B7-361F1DCEE8E3}"/>
              </a:ext>
            </a:extLst>
          </p:cNvPr>
          <p:cNvSpPr>
            <a:spLocks noGrp="1"/>
          </p:cNvSpPr>
          <p:nvPr>
            <p:ph idx="1"/>
          </p:nvPr>
        </p:nvSpPr>
        <p:spPr>
          <a:xfrm>
            <a:off x="876291" y="878094"/>
            <a:ext cx="4590628" cy="3496958"/>
          </a:xfrm>
        </p:spPr>
        <p:txBody>
          <a:bodyPr vert="horz" lIns="180000" tIns="45720" rIns="91440" bIns="45720" rtlCol="0" anchor="t">
            <a:normAutofit fontScale="92500"/>
          </a:bodyPr>
          <a:lstStyle/>
          <a:p>
            <a:r>
              <a:rPr lang="en-GB" dirty="0">
                <a:solidFill>
                  <a:schemeClr val="accent1"/>
                </a:solidFill>
                <a:latin typeface="Arial"/>
                <a:cs typeface="Arial"/>
              </a:rPr>
              <a:t>General energy-recovery efficiency simulation </a:t>
            </a:r>
            <a:r>
              <a:rPr lang="en-GB" dirty="0">
                <a:latin typeface="Arial"/>
                <a:cs typeface="Arial"/>
              </a:rPr>
              <a:t>studies after the </a:t>
            </a:r>
            <a:r>
              <a:rPr lang="en-GB" b="1" dirty="0">
                <a:solidFill>
                  <a:schemeClr val="accent1"/>
                </a:solidFill>
                <a:latin typeface="Arial"/>
                <a:cs typeface="Arial"/>
              </a:rPr>
              <a:t>degradation</a:t>
            </a:r>
            <a:r>
              <a:rPr lang="en-GB" dirty="0"/>
              <a:t> </a:t>
            </a:r>
            <a:r>
              <a:rPr lang="en-GB"/>
              <a:t>of beams</a:t>
            </a:r>
            <a:endParaRPr lang="en-GB" dirty="0"/>
          </a:p>
          <a:p>
            <a:pPr lvl="1">
              <a:buFont typeface="Wingdings" pitchFamily="2" charset="2"/>
              <a:buChar char="§"/>
            </a:pPr>
            <a:r>
              <a:rPr lang="en-GB" dirty="0">
                <a:solidFill>
                  <a:schemeClr val="accent1"/>
                </a:solidFill>
              </a:rPr>
              <a:t>Synchrotron radiation + beam-beam effects</a:t>
            </a:r>
            <a:r>
              <a:rPr lang="en-GB" dirty="0"/>
              <a:t> in </a:t>
            </a:r>
            <a:r>
              <a:rPr lang="en-GB" dirty="0">
                <a:solidFill>
                  <a:schemeClr val="accent1"/>
                </a:solidFill>
              </a:rPr>
              <a:t>Xsuite </a:t>
            </a:r>
            <a:r>
              <a:rPr lang="en-GB" dirty="0"/>
              <a:t>(interfaced with RF-Track)</a:t>
            </a:r>
          </a:p>
          <a:p>
            <a:pPr lvl="1">
              <a:buFont typeface="Wingdings" pitchFamily="2" charset="2"/>
              <a:buChar char="è"/>
            </a:pPr>
            <a:r>
              <a:rPr lang="en-GB" dirty="0">
                <a:sym typeface="Wingdings" pitchFamily="2" charset="2"/>
              </a:rPr>
              <a:t> Parameter scans at the IP</a:t>
            </a:r>
            <a:endParaRPr lang="en-GB" dirty="0"/>
          </a:p>
          <a:p>
            <a:r>
              <a:rPr lang="en-GB" dirty="0">
                <a:solidFill>
                  <a:schemeClr val="accent1"/>
                </a:solidFill>
                <a:latin typeface="Arial"/>
                <a:cs typeface="Arial"/>
              </a:rPr>
              <a:t>Future project specific </a:t>
            </a:r>
            <a:r>
              <a:rPr lang="en-GB" dirty="0">
                <a:latin typeface="Arial"/>
                <a:cs typeface="Arial"/>
              </a:rPr>
              <a:t>parameter study</a:t>
            </a:r>
            <a:endParaRPr lang="en-GB" dirty="0"/>
          </a:p>
          <a:p>
            <a:pPr lvl="1">
              <a:buFont typeface="Wingdings" pitchFamily="2" charset="2"/>
              <a:buChar char="§"/>
            </a:pPr>
            <a:r>
              <a:rPr lang="en-GB" dirty="0">
                <a:solidFill>
                  <a:schemeClr val="accent1"/>
                </a:solidFill>
              </a:rPr>
              <a:t> </a:t>
            </a:r>
            <a:r>
              <a:rPr lang="en-GB" dirty="0"/>
              <a:t>PERLE</a:t>
            </a:r>
            <a:endParaRPr lang="en-GB" dirty="0">
              <a:sym typeface="Wingdings" pitchFamily="2" charset="2"/>
            </a:endParaRPr>
          </a:p>
          <a:p>
            <a:pPr lvl="2"/>
            <a:r>
              <a:rPr lang="en-GB" dirty="0"/>
              <a:t>Synchrotron radiation + Inverse Compton Scattering (IP1) and electron scattering on ions (IP2)</a:t>
            </a:r>
          </a:p>
          <a:p>
            <a:pPr lvl="1">
              <a:buFont typeface="Wingdings" pitchFamily="2" charset="2"/>
              <a:buChar char="§"/>
            </a:pPr>
            <a:r>
              <a:rPr lang="en-GB" dirty="0">
                <a:solidFill>
                  <a:schemeClr val="accent1"/>
                </a:solidFill>
              </a:rPr>
              <a:t>ERL colliders</a:t>
            </a:r>
          </a:p>
          <a:p>
            <a:pPr lvl="2"/>
            <a:r>
              <a:rPr lang="en-GB" dirty="0">
                <a:solidFill>
                  <a:schemeClr val="tx2"/>
                </a:solidFill>
              </a:rPr>
              <a:t>LHeC, FCC-eh, FCC-ee ERL/CERC </a:t>
            </a:r>
            <a:r>
              <a:rPr lang="en-GB" b="1" dirty="0">
                <a:solidFill>
                  <a:schemeClr val="tx2"/>
                </a:solidFill>
              </a:rPr>
              <a:t>ERLC, </a:t>
            </a:r>
            <a:r>
              <a:rPr lang="en-GB" b="1" dirty="0" err="1">
                <a:solidFill>
                  <a:schemeClr val="tx2"/>
                </a:solidFill>
              </a:rPr>
              <a:t>ReLiC</a:t>
            </a:r>
            <a:r>
              <a:rPr lang="en-GB" b="1" dirty="0">
                <a:solidFill>
                  <a:schemeClr val="tx2"/>
                </a:solidFill>
              </a:rPr>
              <a:t>, Ghost Collider, CLERC, </a:t>
            </a:r>
            <a:r>
              <a:rPr lang="en-GB" dirty="0">
                <a:solidFill>
                  <a:schemeClr val="tx2"/>
                </a:solidFill>
              </a:rPr>
              <a:t>etc.</a:t>
            </a:r>
            <a:endParaRPr lang="en-GB" dirty="0">
              <a:solidFill>
                <a:schemeClr val="accent1"/>
              </a:solidFill>
            </a:endParaRPr>
          </a:p>
        </p:txBody>
      </p:sp>
      <p:sp>
        <p:nvSpPr>
          <p:cNvPr id="3" name="Titre 2">
            <a:extLst>
              <a:ext uri="{FF2B5EF4-FFF2-40B4-BE49-F238E27FC236}">
                <a16:creationId xmlns:a16="http://schemas.microsoft.com/office/drawing/2014/main" id="{7A105D38-D168-CF2A-393E-00C11D1F596E}"/>
              </a:ext>
            </a:extLst>
          </p:cNvPr>
          <p:cNvSpPr>
            <a:spLocks noGrp="1"/>
          </p:cNvSpPr>
          <p:nvPr>
            <p:ph type="title"/>
          </p:nvPr>
        </p:nvSpPr>
        <p:spPr>
          <a:xfrm>
            <a:off x="904875" y="131033"/>
            <a:ext cx="7726363" cy="533276"/>
          </a:xfrm>
        </p:spPr>
        <p:txBody>
          <a:bodyPr>
            <a:noAutofit/>
          </a:bodyPr>
          <a:lstStyle/>
          <a:p>
            <a:r>
              <a:rPr lang="en-GB" b="0" noProof="0" dirty="0"/>
              <a:t>Energy-recovery efficiency studies</a:t>
            </a:r>
            <a:endParaRPr lang="en-GB" noProof="0" dirty="0">
              <a:solidFill>
                <a:schemeClr val="accent1"/>
              </a:solidFill>
            </a:endParaRPr>
          </a:p>
        </p:txBody>
      </p:sp>
      <p:sp>
        <p:nvSpPr>
          <p:cNvPr id="6" name="Espace réservé du numéro de diapositive 5">
            <a:extLst>
              <a:ext uri="{FF2B5EF4-FFF2-40B4-BE49-F238E27FC236}">
                <a16:creationId xmlns:a16="http://schemas.microsoft.com/office/drawing/2014/main" id="{D087FD3F-6B5A-7FC4-A39F-4BED8772E423}"/>
              </a:ext>
            </a:extLst>
          </p:cNvPr>
          <p:cNvSpPr>
            <a:spLocks noGrp="1"/>
          </p:cNvSpPr>
          <p:nvPr>
            <p:ph type="sldNum" sz="quarter" idx="12"/>
          </p:nvPr>
        </p:nvSpPr>
        <p:spPr/>
        <p:txBody>
          <a:bodyPr/>
          <a:lstStyle/>
          <a:p>
            <a:fld id="{E1E1CD7C-2161-7D43-862E-CE4C333CD873}" type="slidenum">
              <a:rPr lang="en-GB" noProof="0" smtClean="0"/>
              <a:pPr/>
              <a:t>15</a:t>
            </a:fld>
            <a:endParaRPr lang="en-GB" noProof="0" dirty="0"/>
          </a:p>
        </p:txBody>
      </p:sp>
      <p:grpSp>
        <p:nvGrpSpPr>
          <p:cNvPr id="9" name="Group 8">
            <a:extLst>
              <a:ext uri="{FF2B5EF4-FFF2-40B4-BE49-F238E27FC236}">
                <a16:creationId xmlns:a16="http://schemas.microsoft.com/office/drawing/2014/main" id="{0AD85666-0ED8-5F27-D8DF-9CE4B59A29BC}"/>
              </a:ext>
            </a:extLst>
          </p:cNvPr>
          <p:cNvGrpSpPr/>
          <p:nvPr/>
        </p:nvGrpSpPr>
        <p:grpSpPr>
          <a:xfrm>
            <a:off x="5395086" y="664309"/>
            <a:ext cx="3647440" cy="3615091"/>
            <a:chOff x="6022521" y="149386"/>
            <a:chExt cx="2814276" cy="3009463"/>
          </a:xfrm>
        </p:grpSpPr>
        <p:pic>
          <p:nvPicPr>
            <p:cNvPr id="4" name="Picture 3">
              <a:extLst>
                <a:ext uri="{FF2B5EF4-FFF2-40B4-BE49-F238E27FC236}">
                  <a16:creationId xmlns:a16="http://schemas.microsoft.com/office/drawing/2014/main" id="{B2B3BDCF-19D1-C93F-FBD4-2D2ED89FCF71}"/>
                </a:ext>
              </a:extLst>
            </p:cNvPr>
            <p:cNvPicPr>
              <a:picLocks noChangeAspect="1"/>
            </p:cNvPicPr>
            <p:nvPr/>
          </p:nvPicPr>
          <p:blipFill>
            <a:blip r:embed="rId3"/>
            <a:stretch>
              <a:fillRect/>
            </a:stretch>
          </p:blipFill>
          <p:spPr>
            <a:xfrm>
              <a:off x="6022521" y="149386"/>
              <a:ext cx="2814276" cy="2617189"/>
            </a:xfrm>
            <a:prstGeom prst="rect">
              <a:avLst/>
            </a:prstGeom>
          </p:spPr>
        </p:pic>
        <p:sp>
          <p:nvSpPr>
            <p:cNvPr id="8" name="TextBox 7">
              <a:extLst>
                <a:ext uri="{FF2B5EF4-FFF2-40B4-BE49-F238E27FC236}">
                  <a16:creationId xmlns:a16="http://schemas.microsoft.com/office/drawing/2014/main" id="{98591081-D786-5FD2-6BD5-95805260EFC0}"/>
                </a:ext>
              </a:extLst>
            </p:cNvPr>
            <p:cNvSpPr txBox="1"/>
            <p:nvPr/>
          </p:nvSpPr>
          <p:spPr>
            <a:xfrm>
              <a:off x="6022521" y="2736094"/>
              <a:ext cx="2814276" cy="422755"/>
            </a:xfrm>
            <a:prstGeom prst="rect">
              <a:avLst/>
            </a:prstGeom>
            <a:noFill/>
          </p:spPr>
          <p:txBody>
            <a:bodyPr wrap="square" rtlCol="0">
              <a:spAutoFit/>
            </a:bodyPr>
            <a:lstStyle/>
            <a:p>
              <a:pPr algn="ctr"/>
              <a:r>
                <a:rPr lang="en-GB" sz="900" dirty="0">
                  <a:solidFill>
                    <a:schemeClr val="tx1">
                      <a:lumMod val="60000"/>
                      <a:lumOff val="40000"/>
                    </a:schemeClr>
                  </a:solidFill>
                </a:rPr>
                <a:t>Figure 9: The effect of the beam-beam interaction on two colliding bunches at discrete time intervals during head-on collision (</a:t>
              </a:r>
              <a:r>
                <a:rPr lang="en-GB" sz="900" b="1" dirty="0">
                  <a:solidFill>
                    <a:schemeClr val="tx1">
                      <a:lumMod val="60000"/>
                      <a:lumOff val="40000"/>
                    </a:schemeClr>
                  </a:solidFill>
                </a:rPr>
                <a:t>left</a:t>
              </a:r>
              <a:r>
                <a:rPr lang="en-GB" sz="900" dirty="0">
                  <a:solidFill>
                    <a:schemeClr val="tx1">
                      <a:lumMod val="60000"/>
                      <a:lumOff val="40000"/>
                    </a:schemeClr>
                  </a:solidFill>
                </a:rPr>
                <a:t>) and with a slight vertical offset (</a:t>
              </a:r>
              <a:r>
                <a:rPr lang="en-GB" sz="900" b="1" dirty="0">
                  <a:solidFill>
                    <a:schemeClr val="tx1">
                      <a:lumMod val="60000"/>
                      <a:lumOff val="40000"/>
                    </a:schemeClr>
                  </a:solidFill>
                </a:rPr>
                <a:t>right</a:t>
              </a:r>
              <a:r>
                <a:rPr lang="en-GB" sz="900" dirty="0">
                  <a:solidFill>
                    <a:schemeClr val="tx1">
                      <a:lumMod val="60000"/>
                      <a:lumOff val="40000"/>
                    </a:schemeClr>
                  </a:solidFill>
                </a:rPr>
                <a:t>) [N. Solyak].</a:t>
              </a:r>
            </a:p>
          </p:txBody>
        </p:sp>
      </p:grpSp>
      <p:sp>
        <p:nvSpPr>
          <p:cNvPr id="5" name="TextBox 4">
            <a:extLst>
              <a:ext uri="{FF2B5EF4-FFF2-40B4-BE49-F238E27FC236}">
                <a16:creationId xmlns:a16="http://schemas.microsoft.com/office/drawing/2014/main" id="{83E3C602-A718-DDB4-DEE1-A8933EDA0175}"/>
              </a:ext>
            </a:extLst>
          </p:cNvPr>
          <p:cNvSpPr txBox="1"/>
          <p:nvPr/>
        </p:nvSpPr>
        <p:spPr>
          <a:xfrm>
            <a:off x="0" y="4479191"/>
            <a:ext cx="9144000" cy="623248"/>
          </a:xfrm>
          <a:prstGeom prst="rect">
            <a:avLst/>
          </a:prstGeom>
          <a:noFill/>
        </p:spPr>
        <p:txBody>
          <a:bodyPr wrap="square" rtlCol="0">
            <a:spAutoFit/>
          </a:bodyPr>
          <a:lstStyle/>
          <a:p>
            <a:pPr algn="ctr"/>
            <a:r>
              <a:rPr lang="en-GB" sz="2100" dirty="0">
                <a:highlight>
                  <a:srgbClr val="FFFF00"/>
                </a:highlight>
                <a:sym typeface="Wingdings" pitchFamily="2" charset="2"/>
              </a:rPr>
              <a:t>Can energy recovery be used for future high-power accelerators/colliders?</a:t>
            </a:r>
          </a:p>
          <a:p>
            <a:endParaRPr lang="en-GB" dirty="0"/>
          </a:p>
        </p:txBody>
      </p:sp>
    </p:spTree>
    <p:extLst>
      <p:ext uri="{BB962C8B-B14F-4D97-AF65-F5344CB8AC3E}">
        <p14:creationId xmlns:p14="http://schemas.microsoft.com/office/powerpoint/2010/main" val="1007166849"/>
      </p:ext>
    </p:extLst>
  </p:cSld>
  <p:clrMapOvr>
    <a:masterClrMapping/>
  </p:clrMapOvr>
  <mc:AlternateContent xmlns:mc="http://schemas.openxmlformats.org/markup-compatibility/2006" xmlns:p14="http://schemas.microsoft.com/office/powerpoint/2010/main">
    <mc:Choice Requires="p14">
      <p:transition spd="slow" p14:dur="2000" advTm="138"/>
    </mc:Choice>
    <mc:Fallback xmlns="">
      <p:transition spd="slow" advTm="138"/>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DA9FE-CFA2-384B-18ED-79F9D7E8C11E}"/>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FC6091D1-408E-864B-36AA-5E9402DC4A76}"/>
              </a:ext>
            </a:extLst>
          </p:cNvPr>
          <p:cNvSpPr>
            <a:spLocks noGrp="1"/>
          </p:cNvSpPr>
          <p:nvPr>
            <p:ph type="title"/>
          </p:nvPr>
        </p:nvSpPr>
        <p:spPr>
          <a:xfrm>
            <a:off x="904875" y="131033"/>
            <a:ext cx="7726363" cy="533276"/>
          </a:xfrm>
        </p:spPr>
        <p:txBody>
          <a:bodyPr>
            <a:normAutofit fontScale="90000"/>
          </a:bodyPr>
          <a:lstStyle/>
          <a:p>
            <a:r>
              <a:rPr lang="en-GB" sz="3600" noProof="0" dirty="0"/>
              <a:t>Bibliography</a:t>
            </a:r>
          </a:p>
        </p:txBody>
      </p:sp>
      <p:sp>
        <p:nvSpPr>
          <p:cNvPr id="6" name="Espace réservé du numéro de diapositive 5">
            <a:extLst>
              <a:ext uri="{FF2B5EF4-FFF2-40B4-BE49-F238E27FC236}">
                <a16:creationId xmlns:a16="http://schemas.microsoft.com/office/drawing/2014/main" id="{6B834B43-62AA-9931-5829-E41DFD257618}"/>
              </a:ext>
            </a:extLst>
          </p:cNvPr>
          <p:cNvSpPr>
            <a:spLocks noGrp="1"/>
          </p:cNvSpPr>
          <p:nvPr>
            <p:ph type="sldNum" sz="quarter" idx="12"/>
          </p:nvPr>
        </p:nvSpPr>
        <p:spPr/>
        <p:txBody>
          <a:bodyPr/>
          <a:lstStyle/>
          <a:p>
            <a:fld id="{E1E1CD7C-2161-7D43-862E-CE4C333CD873}" type="slidenum">
              <a:rPr lang="en-GB" noProof="0" smtClean="0"/>
              <a:pPr/>
              <a:t>16</a:t>
            </a:fld>
            <a:endParaRPr lang="en-GB" noProof="0" dirty="0"/>
          </a:p>
        </p:txBody>
      </p:sp>
      <p:sp>
        <p:nvSpPr>
          <p:cNvPr id="7" name="Content Placeholder 6">
            <a:extLst>
              <a:ext uri="{FF2B5EF4-FFF2-40B4-BE49-F238E27FC236}">
                <a16:creationId xmlns:a16="http://schemas.microsoft.com/office/drawing/2014/main" id="{E2233D21-5F30-EEA0-6B9B-D92D9CAD58D0}"/>
              </a:ext>
            </a:extLst>
          </p:cNvPr>
          <p:cNvSpPr>
            <a:spLocks noGrp="1"/>
          </p:cNvSpPr>
          <p:nvPr>
            <p:ph idx="1"/>
          </p:nvPr>
        </p:nvSpPr>
        <p:spPr>
          <a:xfrm>
            <a:off x="904875" y="733272"/>
            <a:ext cx="7726363" cy="4341343"/>
          </a:xfrm>
        </p:spPr>
        <p:txBody>
          <a:bodyPr>
            <a:normAutofit fontScale="92500" lnSpcReduction="10000"/>
          </a:bodyPr>
          <a:lstStyle/>
          <a:p>
            <a:pPr marL="0" indent="0">
              <a:buNone/>
            </a:pPr>
            <a:r>
              <a:rPr lang="en-GB" dirty="0"/>
              <a:t>[1] C. Adolphsen </a:t>
            </a:r>
            <a:r>
              <a:rPr lang="en-GB" i="1" dirty="0"/>
              <a:t>et al.</a:t>
            </a:r>
            <a:r>
              <a:rPr lang="en-GB" dirty="0"/>
              <a:t>, “European strategy for particle physics -- accelerator R&amp;D roadmap,” </a:t>
            </a:r>
            <a:r>
              <a:rPr lang="en-GB" i="1" dirty="0"/>
              <a:t>CERN Yellow Rep. </a:t>
            </a:r>
            <a:r>
              <a:rPr lang="en-GB" i="1" dirty="0" err="1"/>
              <a:t>Monogr</a:t>
            </a:r>
            <a:r>
              <a:rPr lang="en-GB" i="1" dirty="0"/>
              <a:t>.</a:t>
            </a:r>
            <a:r>
              <a:rPr lang="en-GB" dirty="0"/>
              <a:t>, vol. 1, pp. 1–270, Mar. 2022, doi: </a:t>
            </a:r>
            <a:r>
              <a:rPr lang="en-GB" dirty="0">
                <a:hlinkClick r:id="rId3">
                  <a:extLst>
                    <a:ext uri="{A12FA001-AC4F-418D-AE19-62706E023703}">
                      <ahyp:hlinkClr xmlns:ahyp="http://schemas.microsoft.com/office/drawing/2018/hyperlinkcolor" val="tx"/>
                    </a:ext>
                  </a:extLst>
                </a:hlinkClick>
              </a:rPr>
              <a:t>10.23731/CYRM-2022-001</a:t>
            </a:r>
            <a:r>
              <a:rPr lang="en-GB" dirty="0"/>
              <a:t>.</a:t>
            </a:r>
          </a:p>
          <a:p>
            <a:pPr marL="0" indent="0">
              <a:buNone/>
            </a:pPr>
            <a:r>
              <a:rPr lang="en-GB" dirty="0"/>
              <a:t>[2] C. Adolphsen, K. Andre, D. </a:t>
            </a:r>
            <a:r>
              <a:rPr lang="en-GB" dirty="0" err="1"/>
              <a:t>Angal</a:t>
            </a:r>
            <a:r>
              <a:rPr lang="en-GB" dirty="0"/>
              <a:t>-Kalinin, and Others, “The development of energy-recovery linacs,” Cornell University, Fermilab-pub-22-509-ad, Jlab-acp-22-3666, July 2022. doi: </a:t>
            </a:r>
            <a:r>
              <a:rPr lang="en-GB" dirty="0">
                <a:hlinkClick r:id="rId4">
                  <a:extLst>
                    <a:ext uri="{A12FA001-AC4F-418D-AE19-62706E023703}">
                      <ahyp:hlinkClr xmlns:ahyp="http://schemas.microsoft.com/office/drawing/2018/hyperlinkcolor" val="tx"/>
                    </a:ext>
                  </a:extLst>
                </a:hlinkClick>
              </a:rPr>
              <a:t>10.48550/arxiv.2207.02095</a:t>
            </a:r>
            <a:r>
              <a:rPr lang="en-GB" dirty="0"/>
              <a:t>.</a:t>
            </a:r>
          </a:p>
          <a:p>
            <a:pPr marL="0" indent="0">
              <a:buNone/>
            </a:pPr>
            <a:r>
              <a:rPr lang="en-GB" dirty="0"/>
              <a:t>[3] K. L. Bane, “Short-range dipole wakefields in accelerating structures for the NLC,” SLAC-PUB-9663, 812954, Mar. 2003. doi: </a:t>
            </a:r>
            <a:r>
              <a:rPr lang="en-GB" dirty="0">
                <a:hlinkClick r:id="rId5">
                  <a:extLst>
                    <a:ext uri="{A12FA001-AC4F-418D-AE19-62706E023703}">
                      <ahyp:hlinkClr xmlns:ahyp="http://schemas.microsoft.com/office/drawing/2018/hyperlinkcolor" val="tx"/>
                    </a:ext>
                  </a:extLst>
                </a:hlinkClick>
              </a:rPr>
              <a:t>10.2172/812954</a:t>
            </a:r>
            <a:r>
              <a:rPr lang="en-GB" dirty="0"/>
              <a:t>.</a:t>
            </a:r>
          </a:p>
          <a:p>
            <a:pPr marL="0" indent="0">
              <a:buNone/>
            </a:pPr>
            <a:r>
              <a:rPr lang="en-GB" dirty="0"/>
              <a:t>[4] A. W. Chao, </a:t>
            </a:r>
            <a:r>
              <a:rPr lang="en-GB" i="1" dirty="0"/>
              <a:t>Physics of collective beam instabilities in high energy accelerators</a:t>
            </a:r>
            <a:r>
              <a:rPr lang="en-GB" dirty="0"/>
              <a:t>. in Wiley series in beam physics and accelerator technology. New York: Wiley, 1993.</a:t>
            </a:r>
          </a:p>
          <a:p>
            <a:pPr marL="0" indent="0">
              <a:buNone/>
            </a:pPr>
            <a:r>
              <a:rPr lang="en-GB" dirty="0"/>
              <a:t>[5] K. L. F. Bane, P. B. Wilson, and T. Weiland, “Wake fields and wake field acceleration,” in </a:t>
            </a:r>
            <a:r>
              <a:rPr lang="en-GB" i="1" dirty="0"/>
              <a:t>AIP Conference Proceedings</a:t>
            </a:r>
            <a:r>
              <a:rPr lang="en-GB" dirty="0"/>
              <a:t>, AIP, Mar. 1985, pp. 875–928. doi: </a:t>
            </a:r>
            <a:r>
              <a:rPr lang="en-GB" dirty="0">
                <a:hlinkClick r:id="rId6">
                  <a:extLst>
                    <a:ext uri="{A12FA001-AC4F-418D-AE19-62706E023703}">
                      <ahyp:hlinkClr xmlns:ahyp="http://schemas.microsoft.com/office/drawing/2018/hyperlinkcolor" val="tx"/>
                    </a:ext>
                  </a:extLst>
                </a:hlinkClick>
              </a:rPr>
              <a:t>10.1063/1.35182</a:t>
            </a:r>
            <a:r>
              <a:rPr lang="en-GB" dirty="0"/>
              <a:t>.</a:t>
            </a:r>
          </a:p>
          <a:p>
            <a:pPr marL="0" indent="0">
              <a:buNone/>
            </a:pPr>
            <a:r>
              <a:rPr lang="en-GB" dirty="0">
                <a:effectLst/>
              </a:rPr>
              <a:t>[6] J. Olivares Herrador, A. Latina, A. Aksoy, N. Fuster Martínez, B. Gimeno, and D. Esperante, “Implementation of the beam-loading effect in the tracking code RF-track based on a power-diffusive model,” </a:t>
            </a:r>
            <a:r>
              <a:rPr lang="en-GB" i="1" dirty="0">
                <a:effectLst/>
              </a:rPr>
              <a:t>Front. Phys.</a:t>
            </a:r>
            <a:r>
              <a:rPr lang="en-GB" dirty="0">
                <a:effectLst/>
              </a:rPr>
              <a:t>, vol. 12, p. 1348042, Feb. 2024, doi: </a:t>
            </a:r>
            <a:r>
              <a:rPr lang="en-GB" dirty="0">
                <a:effectLst/>
                <a:hlinkClick r:id="rId7">
                  <a:extLst>
                    <a:ext uri="{A12FA001-AC4F-418D-AE19-62706E023703}">
                      <ahyp:hlinkClr xmlns:ahyp="http://schemas.microsoft.com/office/drawing/2018/hyperlinkcolor" val="tx"/>
                    </a:ext>
                  </a:extLst>
                </a:hlinkClick>
              </a:rPr>
              <a:t>10.3389/fphy.2024.1348042</a:t>
            </a:r>
            <a:r>
              <a:rPr lang="en-GB" dirty="0">
                <a:effectLst/>
              </a:rPr>
              <a:t>.</a:t>
            </a:r>
          </a:p>
        </p:txBody>
      </p:sp>
    </p:spTree>
    <p:extLst>
      <p:ext uri="{BB962C8B-B14F-4D97-AF65-F5344CB8AC3E}">
        <p14:creationId xmlns:p14="http://schemas.microsoft.com/office/powerpoint/2010/main" val="3131852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34894-C462-7D0C-1830-CDEE79BFE2E9}"/>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52AE38E-AF84-30B6-646B-79405B6F7D4F}"/>
              </a:ext>
            </a:extLst>
          </p:cNvPr>
          <p:cNvSpPr>
            <a:spLocks noGrp="1"/>
          </p:cNvSpPr>
          <p:nvPr>
            <p:ph type="title"/>
          </p:nvPr>
        </p:nvSpPr>
        <p:spPr>
          <a:xfrm>
            <a:off x="708818" y="2305112"/>
            <a:ext cx="7726363" cy="533276"/>
          </a:xfrm>
        </p:spPr>
        <p:txBody>
          <a:bodyPr>
            <a:normAutofit fontScale="90000"/>
          </a:bodyPr>
          <a:lstStyle/>
          <a:p>
            <a:pPr algn="ctr"/>
            <a:r>
              <a:rPr lang="en-GB" sz="3600" dirty="0"/>
              <a:t>Additional slides</a:t>
            </a:r>
            <a:endParaRPr lang="en-GB" sz="3600" noProof="0" dirty="0"/>
          </a:p>
        </p:txBody>
      </p:sp>
      <p:sp>
        <p:nvSpPr>
          <p:cNvPr id="6" name="Espace réservé du numéro de diapositive 5">
            <a:extLst>
              <a:ext uri="{FF2B5EF4-FFF2-40B4-BE49-F238E27FC236}">
                <a16:creationId xmlns:a16="http://schemas.microsoft.com/office/drawing/2014/main" id="{37450F14-7F56-0CEC-98AA-ACD2DA060F2F}"/>
              </a:ext>
            </a:extLst>
          </p:cNvPr>
          <p:cNvSpPr>
            <a:spLocks noGrp="1"/>
          </p:cNvSpPr>
          <p:nvPr>
            <p:ph type="sldNum" sz="quarter" idx="12"/>
          </p:nvPr>
        </p:nvSpPr>
        <p:spPr/>
        <p:txBody>
          <a:bodyPr/>
          <a:lstStyle/>
          <a:p>
            <a:fld id="{E1E1CD7C-2161-7D43-862E-CE4C333CD873}" type="slidenum">
              <a:rPr lang="en-GB" noProof="0" smtClean="0"/>
              <a:pPr/>
              <a:t>17</a:t>
            </a:fld>
            <a:endParaRPr lang="en-GB" noProof="0" dirty="0"/>
          </a:p>
        </p:txBody>
      </p:sp>
    </p:spTree>
    <p:extLst>
      <p:ext uri="{BB962C8B-B14F-4D97-AF65-F5344CB8AC3E}">
        <p14:creationId xmlns:p14="http://schemas.microsoft.com/office/powerpoint/2010/main" val="898478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9A73D2-99B0-17C5-1B08-0F8E89ECB94C}"/>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6EDF1DA-B894-B609-6977-CDD13818BF20}"/>
              </a:ext>
            </a:extLst>
          </p:cNvPr>
          <p:cNvSpPr>
            <a:spLocks noGrp="1"/>
          </p:cNvSpPr>
          <p:nvPr>
            <p:ph idx="1"/>
          </p:nvPr>
        </p:nvSpPr>
        <p:spPr>
          <a:xfrm>
            <a:off x="904875" y="664309"/>
            <a:ext cx="7726363" cy="4283928"/>
          </a:xfrm>
        </p:spPr>
        <p:txBody>
          <a:bodyPr vert="horz" lIns="180000" tIns="45720" rIns="91440" bIns="45720" rtlCol="0" anchor="t">
            <a:normAutofit lnSpcReduction="10000"/>
          </a:bodyPr>
          <a:lstStyle/>
          <a:p>
            <a:r>
              <a:rPr lang="en-GB" dirty="0">
                <a:sym typeface="Wingdings" pitchFamily="2" charset="2"/>
              </a:rPr>
              <a:t>A</a:t>
            </a:r>
            <a:r>
              <a:rPr lang="en-GB" dirty="0"/>
              <a:t>dvancement of </a:t>
            </a:r>
            <a:r>
              <a:rPr lang="en-GB" dirty="0">
                <a:solidFill>
                  <a:schemeClr val="accent1"/>
                </a:solidFill>
              </a:rPr>
              <a:t>superconducting radiofrequency</a:t>
            </a:r>
            <a:r>
              <a:rPr lang="en-GB" dirty="0"/>
              <a:t> (SRF) technologies:</a:t>
            </a:r>
          </a:p>
          <a:p>
            <a:pPr lvl="1">
              <a:buFont typeface="Wingdings" pitchFamily="2" charset="2"/>
              <a:buChar char="§"/>
            </a:pPr>
            <a:r>
              <a:rPr lang="en-GB" dirty="0">
                <a:solidFill>
                  <a:schemeClr val="accent1"/>
                </a:solidFill>
              </a:rPr>
              <a:t>RF power source with smart digital control systems</a:t>
            </a:r>
            <a:r>
              <a:rPr lang="en-GB" dirty="0"/>
              <a:t> and </a:t>
            </a:r>
            <a:r>
              <a:rPr lang="en-GB" dirty="0">
                <a:solidFill>
                  <a:schemeClr val="accent1"/>
                </a:solidFill>
              </a:rPr>
              <a:t>ferroelectric fast reactive tuner (FE-FRT) tuners</a:t>
            </a:r>
            <a:r>
              <a:rPr lang="en-GB" dirty="0"/>
              <a:t> to compensate rapidly </a:t>
            </a:r>
            <a:r>
              <a:rPr lang="en-GB" dirty="0">
                <a:solidFill>
                  <a:schemeClr val="accent1"/>
                </a:solidFill>
              </a:rPr>
              <a:t>cavity detuning</a:t>
            </a:r>
            <a:r>
              <a:rPr lang="en-GB" dirty="0"/>
              <a:t> from mechanical vibrations (energy savings up to a factor of </a:t>
            </a:r>
            <a:r>
              <a:rPr lang="en-GB" dirty="0">
                <a:solidFill>
                  <a:schemeClr val="accent1"/>
                </a:solidFill>
              </a:rPr>
              <a:t>3</a:t>
            </a:r>
            <a:r>
              <a:rPr lang="en-GB" dirty="0"/>
              <a:t>)</a:t>
            </a:r>
          </a:p>
          <a:p>
            <a:pPr lvl="1">
              <a:buFont typeface="Wingdings" pitchFamily="2" charset="2"/>
              <a:buChar char="§"/>
            </a:pPr>
            <a:r>
              <a:rPr lang="en-GB" dirty="0">
                <a:solidFill>
                  <a:schemeClr val="accent1"/>
                </a:solidFill>
              </a:rPr>
              <a:t>Superconducting cavities</a:t>
            </a:r>
            <a:r>
              <a:rPr lang="en-GB" dirty="0"/>
              <a:t> that operate with high performance at </a:t>
            </a:r>
            <a:r>
              <a:rPr lang="en-GB" dirty="0">
                <a:solidFill>
                  <a:schemeClr val="accent1"/>
                </a:solidFill>
              </a:rPr>
              <a:t>4.2-4.5 K </a:t>
            </a:r>
            <a:r>
              <a:rPr lang="en-GB" dirty="0"/>
              <a:t>(energy savings up to a factor of </a:t>
            </a:r>
            <a:r>
              <a:rPr lang="en-GB" dirty="0">
                <a:solidFill>
                  <a:schemeClr val="accent1"/>
                </a:solidFill>
              </a:rPr>
              <a:t>3</a:t>
            </a:r>
            <a:r>
              <a:rPr lang="en-GB" dirty="0"/>
              <a:t>)</a:t>
            </a:r>
            <a:endParaRPr lang="en-GB" dirty="0">
              <a:solidFill>
                <a:schemeClr val="accent1"/>
              </a:solidFill>
            </a:endParaRPr>
          </a:p>
          <a:p>
            <a:pPr lvl="1">
              <a:buFont typeface="Wingdings" pitchFamily="2" charset="2"/>
              <a:buChar char="§"/>
            </a:pPr>
            <a:r>
              <a:rPr lang="en-GB" dirty="0">
                <a:solidFill>
                  <a:schemeClr val="accent1"/>
                </a:solidFill>
              </a:rPr>
              <a:t>FP couplers</a:t>
            </a:r>
            <a:r>
              <a:rPr lang="en-GB" dirty="0"/>
              <a:t> to load and couple the RF power from the source to the cavities</a:t>
            </a:r>
          </a:p>
          <a:p>
            <a:pPr lvl="1">
              <a:buFont typeface="Wingdings" pitchFamily="2" charset="2"/>
              <a:buChar char="§"/>
            </a:pPr>
            <a:r>
              <a:rPr lang="en-GB" dirty="0">
                <a:solidFill>
                  <a:schemeClr val="accent1"/>
                </a:solidFill>
              </a:rPr>
              <a:t>HOM couplers</a:t>
            </a:r>
            <a:r>
              <a:rPr lang="en-GB" dirty="0"/>
              <a:t> for </a:t>
            </a:r>
            <a:r>
              <a:rPr lang="en-GB" dirty="0">
                <a:solidFill>
                  <a:schemeClr val="accent1"/>
                </a:solidFill>
              </a:rPr>
              <a:t>damping of Higher-Order Modes (HOM’s)</a:t>
            </a:r>
            <a:r>
              <a:rPr lang="en-GB" dirty="0"/>
              <a:t> excited by high-current particle beams</a:t>
            </a:r>
          </a:p>
          <a:p>
            <a:pPr marL="342900" lvl="1" indent="0">
              <a:buNone/>
            </a:pPr>
            <a:r>
              <a:rPr lang="en-GB" dirty="0">
                <a:solidFill>
                  <a:schemeClr val="accent1"/>
                </a:solidFill>
                <a:sym typeface="Wingdings" pitchFamily="2" charset="2"/>
              </a:rPr>
              <a:t></a:t>
            </a:r>
            <a:r>
              <a:rPr lang="en-GB" dirty="0">
                <a:sym typeface="Wingdings" pitchFamily="2" charset="2"/>
              </a:rPr>
              <a:t> </a:t>
            </a:r>
            <a:r>
              <a:rPr lang="en-GB" dirty="0"/>
              <a:t>Efficient </a:t>
            </a:r>
            <a:r>
              <a:rPr lang="en-GB" dirty="0">
                <a:solidFill>
                  <a:schemeClr val="accent1"/>
                </a:solidFill>
              </a:rPr>
              <a:t>recovery of the energy of recirculating beams</a:t>
            </a:r>
            <a:r>
              <a:rPr lang="en-GB" dirty="0"/>
              <a:t> back into the cavities (energy savings up to a factor of </a:t>
            </a:r>
            <a:r>
              <a:rPr lang="en-GB" b="1" dirty="0">
                <a:solidFill>
                  <a:schemeClr val="accent1"/>
                </a:solidFill>
              </a:rPr>
              <a:t>10</a:t>
            </a:r>
            <a:r>
              <a:rPr lang="en-GB" dirty="0"/>
              <a:t>)</a:t>
            </a:r>
          </a:p>
          <a:p>
            <a:r>
              <a:rPr lang="en-GB" dirty="0"/>
              <a:t>Integration of SRF technologies:</a:t>
            </a:r>
          </a:p>
          <a:p>
            <a:pPr lvl="1">
              <a:buFont typeface="Wingdings" pitchFamily="2" charset="2"/>
              <a:buChar char="§"/>
            </a:pPr>
            <a:r>
              <a:rPr lang="en-GB" noProof="0" dirty="0"/>
              <a:t>Existing/future research infrastructures and </a:t>
            </a:r>
            <a:r>
              <a:rPr lang="en-GB" dirty="0"/>
              <a:t>industrial applications</a:t>
            </a:r>
          </a:p>
          <a:p>
            <a:pPr lvl="1">
              <a:buFont typeface="Wingdings" pitchFamily="2" charset="2"/>
              <a:buChar char="§"/>
            </a:pPr>
            <a:r>
              <a:rPr lang="en-GB" dirty="0"/>
              <a:t>Retrofit into existing ESS cryomodule (PERLE)</a:t>
            </a:r>
          </a:p>
          <a:p>
            <a:pPr lvl="1">
              <a:buFont typeface="Wingdings" pitchFamily="2" charset="2"/>
              <a:buChar char="§"/>
            </a:pPr>
            <a:r>
              <a:rPr lang="en-GB" dirty="0"/>
              <a:t>Parametric design of</a:t>
            </a:r>
            <a:br>
              <a:rPr lang="en-GB" dirty="0"/>
            </a:br>
            <a:r>
              <a:rPr lang="en-GB" dirty="0"/>
              <a:t>a </a:t>
            </a:r>
            <a:r>
              <a:rPr lang="en-GB" dirty="0">
                <a:solidFill>
                  <a:schemeClr val="accent1"/>
                </a:solidFill>
              </a:rPr>
              <a:t>sustainable linear accelerator cryomodule </a:t>
            </a:r>
            <a:r>
              <a:rPr lang="en-GB" dirty="0"/>
              <a:t>and </a:t>
            </a:r>
            <a:br>
              <a:rPr lang="en-GB" dirty="0"/>
            </a:br>
            <a:r>
              <a:rPr lang="en-GB" dirty="0"/>
              <a:t>into </a:t>
            </a:r>
            <a:r>
              <a:rPr lang="en-GB" dirty="0">
                <a:solidFill>
                  <a:schemeClr val="accent1"/>
                </a:solidFill>
              </a:rPr>
              <a:t>energy-recovery </a:t>
            </a:r>
            <a:r>
              <a:rPr lang="en-GB" dirty="0"/>
              <a:t>linear accelerators (ERL’s)</a:t>
            </a:r>
          </a:p>
        </p:txBody>
      </p:sp>
      <p:sp>
        <p:nvSpPr>
          <p:cNvPr id="3" name="Titre 2">
            <a:extLst>
              <a:ext uri="{FF2B5EF4-FFF2-40B4-BE49-F238E27FC236}">
                <a16:creationId xmlns:a16="http://schemas.microsoft.com/office/drawing/2014/main" id="{B586D077-E9A1-7F4F-81CC-CF9601F217D7}"/>
              </a:ext>
            </a:extLst>
          </p:cNvPr>
          <p:cNvSpPr>
            <a:spLocks noGrp="1"/>
          </p:cNvSpPr>
          <p:nvPr>
            <p:ph type="title"/>
          </p:nvPr>
        </p:nvSpPr>
        <p:spPr>
          <a:xfrm>
            <a:off x="904875" y="131033"/>
            <a:ext cx="7726363" cy="533276"/>
          </a:xfrm>
        </p:spPr>
        <p:txBody>
          <a:bodyPr>
            <a:noAutofit/>
          </a:bodyPr>
          <a:lstStyle/>
          <a:p>
            <a:r>
              <a:rPr lang="en-GB" sz="2800" b="0" dirty="0"/>
              <a:t>The Innovate for Sustainable Accelerating Systems (iSAS)</a:t>
            </a:r>
            <a:endParaRPr lang="en-GB" sz="2800" noProof="0" dirty="0"/>
          </a:p>
        </p:txBody>
      </p:sp>
      <p:sp>
        <p:nvSpPr>
          <p:cNvPr id="6" name="Espace réservé du numéro de diapositive 5">
            <a:extLst>
              <a:ext uri="{FF2B5EF4-FFF2-40B4-BE49-F238E27FC236}">
                <a16:creationId xmlns:a16="http://schemas.microsoft.com/office/drawing/2014/main" id="{6B5E411E-FED6-DC0A-08EA-ADC43F1C4912}"/>
              </a:ext>
            </a:extLst>
          </p:cNvPr>
          <p:cNvSpPr>
            <a:spLocks noGrp="1"/>
          </p:cNvSpPr>
          <p:nvPr>
            <p:ph type="sldNum" sz="quarter" idx="12"/>
          </p:nvPr>
        </p:nvSpPr>
        <p:spPr/>
        <p:txBody>
          <a:bodyPr/>
          <a:lstStyle/>
          <a:p>
            <a:fld id="{E1E1CD7C-2161-7D43-862E-CE4C333CD873}" type="slidenum">
              <a:rPr lang="en-GB" noProof="0" smtClean="0"/>
              <a:pPr/>
              <a:t>18</a:t>
            </a:fld>
            <a:endParaRPr lang="en-GB" noProof="0" dirty="0"/>
          </a:p>
        </p:txBody>
      </p:sp>
      <p:pic>
        <p:nvPicPr>
          <p:cNvPr id="4" name="Picture 2" descr="Logo">
            <a:extLst>
              <a:ext uri="{FF2B5EF4-FFF2-40B4-BE49-F238E27FC236}">
                <a16:creationId xmlns:a16="http://schemas.microsoft.com/office/drawing/2014/main" id="{E395C806-8F0D-66BC-5C76-7D5FC29DF0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9476" y="3894774"/>
            <a:ext cx="3147263" cy="102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4420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736EE-5596-1CA0-0632-E03E4D4EA423}"/>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Espace réservé du contenu 1">
                <a:extLst>
                  <a:ext uri="{FF2B5EF4-FFF2-40B4-BE49-F238E27FC236}">
                    <a16:creationId xmlns:a16="http://schemas.microsoft.com/office/drawing/2014/main" id="{DED856D2-F13A-521C-9160-949262DE058F}"/>
                  </a:ext>
                </a:extLst>
              </p:cNvPr>
              <p:cNvSpPr>
                <a:spLocks noGrp="1"/>
              </p:cNvSpPr>
              <p:nvPr>
                <p:ph idx="1"/>
              </p:nvPr>
            </p:nvSpPr>
            <p:spPr>
              <a:xfrm>
                <a:off x="904874" y="665678"/>
                <a:ext cx="7726363" cy="4791612"/>
              </a:xfrm>
            </p:spPr>
            <p:txBody>
              <a:bodyPr>
                <a:normAutofit/>
              </a:bodyPr>
              <a:lstStyle/>
              <a:p>
                <a:r>
                  <a:rPr lang="en-GB" dirty="0"/>
                  <a:t>K. L. Bane short-range wakefield model [3]:</a:t>
                </a:r>
              </a:p>
              <a:p>
                <a:pPr marL="0" indent="0">
                  <a:buNone/>
                </a:pPr>
                <a:endParaRPr lang="en-CH" noProof="0" dirty="0"/>
              </a:p>
              <a:p>
                <a:pPr marL="0" indent="0">
                  <a:buNone/>
                </a:pPr>
                <a:endParaRPr lang="en-CH" dirty="0"/>
              </a:p>
              <a:p>
                <a:pPr marL="0" indent="0">
                  <a:buNone/>
                </a:pPr>
                <a:endParaRPr lang="en-CH" noProof="0" dirty="0"/>
              </a:p>
              <a:p>
                <a:pPr marL="0" indent="0">
                  <a:buNone/>
                </a:pPr>
                <a:r>
                  <a:rPr lang="en-GB" sz="1200" noProof="0" dirty="0"/>
                  <a:t>where </a:t>
                </a:r>
                <a14:m>
                  <m:oMath xmlns:m="http://schemas.openxmlformats.org/officeDocument/2006/math">
                    <m:sSub>
                      <m:sSubPr>
                        <m:ctrlPr>
                          <a:rPr lang="en-US" sz="1200" b="0" i="1" noProof="0" dirty="0" smtClean="0">
                            <a:latin typeface="Cambria Math" panose="02040503050406030204" pitchFamily="18" charset="0"/>
                          </a:rPr>
                        </m:ctrlPr>
                      </m:sSubPr>
                      <m:e>
                        <m:r>
                          <a:rPr lang="en-GB" sz="1200" i="1" noProof="0" dirty="0" smtClean="0">
                            <a:latin typeface="Cambria Math" panose="02040503050406030204" pitchFamily="18" charset="0"/>
                          </a:rPr>
                          <m:t>𝑍</m:t>
                        </m:r>
                      </m:e>
                      <m:sub>
                        <m:r>
                          <a:rPr lang="en-US" sz="1200" b="0" i="1" noProof="0" dirty="0" smtClean="0">
                            <a:latin typeface="Cambria Math" panose="02040503050406030204" pitchFamily="18" charset="0"/>
                          </a:rPr>
                          <m:t>0</m:t>
                        </m:r>
                      </m:sub>
                    </m:sSub>
                  </m:oMath>
                </a14:m>
                <a:r>
                  <a:rPr lang="en-GB" sz="1200" noProof="0" dirty="0"/>
                  <a:t> is the impedance of free space, a is the average aperture radius of the structure, g is the gap length, d is the length of the cell, </a:t>
                </a:r>
                <a14:m>
                  <m:oMath xmlns:m="http://schemas.openxmlformats.org/officeDocument/2006/math">
                    <m:sSub>
                      <m:sSubPr>
                        <m:ctrlPr>
                          <a:rPr lang="en-US" sz="1200" i="1" dirty="0">
                            <a:latin typeface="Cambria Math" panose="02040503050406030204" pitchFamily="18" charset="0"/>
                          </a:rPr>
                        </m:ctrlPr>
                      </m:sSubPr>
                      <m:e>
                        <m:r>
                          <a:rPr lang="en-GB" sz="1200" i="1" dirty="0">
                            <a:latin typeface="Cambria Math" panose="02040503050406030204" pitchFamily="18" charset="0"/>
                          </a:rPr>
                          <m:t>𝑠</m:t>
                        </m:r>
                      </m:e>
                      <m:sub>
                        <m:r>
                          <a:rPr lang="en-GB" sz="1200" i="1" dirty="0">
                            <a:latin typeface="Cambria Math" panose="02040503050406030204" pitchFamily="18" charset="0"/>
                          </a:rPr>
                          <m:t>‖0</m:t>
                        </m:r>
                      </m:sub>
                    </m:sSub>
                    <m:r>
                      <a:rPr lang="en-GB" sz="1200" i="1" dirty="0">
                        <a:latin typeface="Cambria Math" panose="02040503050406030204" pitchFamily="18" charset="0"/>
                      </a:rPr>
                      <m:t> </m:t>
                    </m:r>
                  </m:oMath>
                </a14:m>
                <a:r>
                  <a:rPr lang="en-GB" sz="1200" noProof="0" dirty="0"/>
                  <a:t>and </a:t>
                </a:r>
                <a14:m>
                  <m:oMath xmlns:m="http://schemas.openxmlformats.org/officeDocument/2006/math">
                    <m:sSub>
                      <m:sSubPr>
                        <m:ctrlPr>
                          <a:rPr lang="en-US" sz="1200" i="1" dirty="0">
                            <a:latin typeface="Cambria Math" panose="02040503050406030204" pitchFamily="18" charset="0"/>
                          </a:rPr>
                        </m:ctrlPr>
                      </m:sSubPr>
                      <m:e>
                        <m:r>
                          <a:rPr lang="en-GB" sz="1200" i="1" dirty="0">
                            <a:latin typeface="Cambria Math" panose="02040503050406030204" pitchFamily="18" charset="0"/>
                          </a:rPr>
                          <m:t>𝑠</m:t>
                        </m:r>
                      </m:e>
                      <m:sub>
                        <m:r>
                          <a:rPr lang="en-GB" sz="1200" i="1" dirty="0">
                            <a:latin typeface="Cambria Math" panose="02040503050406030204" pitchFamily="18" charset="0"/>
                          </a:rPr>
                          <m:t>‖⊥</m:t>
                        </m:r>
                      </m:sub>
                    </m:sSub>
                    <m:r>
                      <a:rPr lang="en-GB" sz="1200" i="1" dirty="0">
                        <a:latin typeface="Cambria Math" panose="02040503050406030204" pitchFamily="18" charset="0"/>
                      </a:rPr>
                      <m:t> </m:t>
                    </m:r>
                  </m:oMath>
                </a14:m>
                <a:r>
                  <a:rPr lang="en-GB" sz="1200" noProof="0" dirty="0"/>
                  <a:t>depend on the d and g.</a:t>
                </a:r>
                <a:endParaRPr lang="en-US" sz="1200" b="0" i="1" noProof="0" dirty="0">
                  <a:latin typeface="Cambria Math" panose="02040503050406030204" pitchFamily="18" charset="0"/>
                </a:endParaRPr>
              </a:p>
              <a:p>
                <a:r>
                  <a:rPr lang="en-GB" dirty="0"/>
                  <a:t>W</a:t>
                </a:r>
                <a:r>
                  <a:rPr lang="en-GB" noProof="0" dirty="0" err="1"/>
                  <a:t>akefield</a:t>
                </a:r>
                <a:r>
                  <a:rPr lang="en-GB" noProof="0" dirty="0"/>
                  <a:t> model; from HOM spectrum [4,5]:</a:t>
                </a:r>
              </a:p>
              <a:p>
                <a:pPr lvl="1"/>
                <a:endParaRPr lang="en-GB" noProof="0" dirty="0"/>
              </a:p>
              <a:p>
                <a:pPr marL="0" indent="0">
                  <a:buNone/>
                </a:pPr>
                <a:endParaRPr lang="en-GB" noProof="0" dirty="0"/>
              </a:p>
              <a:p>
                <a:pPr marL="0" indent="0">
                  <a:buNone/>
                </a:pPr>
                <a:endParaRPr lang="en-GB" noProof="0" dirty="0"/>
              </a:p>
              <a:p>
                <a:pPr marL="0" indent="0">
                  <a:buNone/>
                </a:pPr>
                <a:endParaRPr lang="en-GB" sz="1200" dirty="0"/>
              </a:p>
              <a:p>
                <a:pPr marL="0" indent="0">
                  <a:buNone/>
                </a:pPr>
                <a:r>
                  <a:rPr lang="en-GB" sz="1200" dirty="0"/>
                  <a:t>w</a:t>
                </a:r>
                <a:r>
                  <a:rPr lang="en-GB" sz="1200" noProof="0" dirty="0"/>
                  <a:t>here </a:t>
                </a:r>
                <a14:m>
                  <m:oMath xmlns:m="http://schemas.openxmlformats.org/officeDocument/2006/math">
                    <m:sSub>
                      <m:sSubPr>
                        <m:ctrlPr>
                          <a:rPr lang="en-US" sz="1200" b="0" i="1" noProof="0" smtClean="0">
                            <a:latin typeface="Cambria Math" panose="02040503050406030204" pitchFamily="18" charset="0"/>
                          </a:rPr>
                        </m:ctrlPr>
                      </m:sSubPr>
                      <m:e>
                        <m:r>
                          <a:rPr lang="en-US" sz="1200" b="0" i="1" noProof="0" smtClean="0">
                            <a:latin typeface="Cambria Math" panose="02040503050406030204" pitchFamily="18" charset="0"/>
                          </a:rPr>
                          <m:t>𝐴</m:t>
                        </m:r>
                      </m:e>
                      <m:sub>
                        <m:r>
                          <a:rPr lang="en-US" sz="1200" b="0" i="1" noProof="0" smtClean="0">
                            <a:latin typeface="Cambria Math" panose="02040503050406030204" pitchFamily="18" charset="0"/>
                          </a:rPr>
                          <m:t>𝑛</m:t>
                        </m:r>
                      </m:sub>
                    </m:sSub>
                    <m:r>
                      <a:rPr lang="en-US" sz="1200" b="0" i="0" noProof="0" smtClean="0">
                        <a:latin typeface="Cambria Math" panose="02040503050406030204" pitchFamily="18" charset="0"/>
                      </a:rPr>
                      <m:t> </m:t>
                    </m:r>
                  </m:oMath>
                </a14:m>
                <a:r>
                  <a:rPr lang="en-GB" sz="1200" noProof="0" dirty="0"/>
                  <a:t>depend on </a:t>
                </a:r>
                <a14:m>
                  <m:oMath xmlns:m="http://schemas.openxmlformats.org/officeDocument/2006/math">
                    <m:sSub>
                      <m:sSubPr>
                        <m:ctrlPr>
                          <a:rPr lang="en-US" sz="1200" b="0" i="1" smtClean="0">
                            <a:latin typeface="Cambria Math" panose="02040503050406030204" pitchFamily="18" charset="0"/>
                          </a:rPr>
                        </m:ctrlPr>
                      </m:sSubPr>
                      <m:e>
                        <m:f>
                          <m:fPr>
                            <m:ctrlPr>
                              <a:rPr lang="en-GB" sz="1200" i="1">
                                <a:latin typeface="Cambria Math" panose="02040503050406030204" pitchFamily="18" charset="0"/>
                              </a:rPr>
                            </m:ctrlPr>
                          </m:fPr>
                          <m:num>
                            <m:r>
                              <a:rPr lang="en-US" sz="1200" i="1">
                                <a:latin typeface="Cambria Math" panose="02040503050406030204" pitchFamily="18" charset="0"/>
                              </a:rPr>
                              <m:t>𝑅</m:t>
                            </m:r>
                          </m:num>
                          <m:den>
                            <m:r>
                              <a:rPr lang="en-US" sz="1200" i="1">
                                <a:latin typeface="Cambria Math" panose="02040503050406030204" pitchFamily="18" charset="0"/>
                              </a:rPr>
                              <m:t>𝑄</m:t>
                            </m:r>
                          </m:den>
                        </m:f>
                      </m:e>
                      <m:sub>
                        <m:r>
                          <a:rPr lang="en-GB" sz="1200" i="1" dirty="0">
                            <a:latin typeface="Cambria Math" panose="02040503050406030204" pitchFamily="18" charset="0"/>
                          </a:rPr>
                          <m:t>⊥</m:t>
                        </m:r>
                        <m:r>
                          <a:rPr lang="en-US" sz="1200" b="0" i="1" smtClean="0">
                            <a:latin typeface="Cambria Math" panose="02040503050406030204" pitchFamily="18" charset="0"/>
                          </a:rPr>
                          <m:t>,  </m:t>
                        </m:r>
                        <m:r>
                          <a:rPr lang="en-US" sz="1200" b="0" i="1" smtClean="0">
                            <a:latin typeface="Cambria Math" panose="02040503050406030204" pitchFamily="18" charset="0"/>
                          </a:rPr>
                          <m:t>𝑛</m:t>
                        </m:r>
                      </m:sub>
                    </m:sSub>
                  </m:oMath>
                </a14:m>
                <a:r>
                  <a:rPr lang="en-GB" sz="1200" noProof="0" dirty="0"/>
                  <a:t>,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𝑛</m:t>
                        </m:r>
                      </m:sub>
                    </m:sSub>
                  </m:oMath>
                </a14:m>
                <a:r>
                  <a:rPr lang="en-US" sz="1200" b="0" dirty="0"/>
                  <a:t>, and the transverse offset of the source particle from the eigenmode solver</a:t>
                </a:r>
                <a:r>
                  <a:rPr lang="en-US" b="0" dirty="0"/>
                  <a:t>.</a:t>
                </a:r>
              </a:p>
              <a:p>
                <a:r>
                  <a:rPr lang="en-GB" dirty="0"/>
                  <a:t>Steady state and transient beam loading [6]: Power-diffusive partial differential equation</a:t>
                </a:r>
                <a:endParaRPr lang="en-US" dirty="0"/>
              </a:p>
            </p:txBody>
          </p:sp>
        </mc:Choice>
        <mc:Fallback>
          <p:sp>
            <p:nvSpPr>
              <p:cNvPr id="2" name="Espace réservé du contenu 1">
                <a:extLst>
                  <a:ext uri="{FF2B5EF4-FFF2-40B4-BE49-F238E27FC236}">
                    <a16:creationId xmlns:a16="http://schemas.microsoft.com/office/drawing/2014/main" id="{DED856D2-F13A-521C-9160-949262DE058F}"/>
                  </a:ext>
                </a:extLst>
              </p:cNvPr>
              <p:cNvSpPr>
                <a:spLocks noGrp="1" noRot="1" noChangeAspect="1" noMove="1" noResize="1" noEditPoints="1" noAdjustHandles="1" noChangeArrowheads="1" noChangeShapeType="1" noTextEdit="1"/>
              </p:cNvSpPr>
              <p:nvPr>
                <p:ph idx="1"/>
              </p:nvPr>
            </p:nvSpPr>
            <p:spPr>
              <a:xfrm>
                <a:off x="904874" y="665678"/>
                <a:ext cx="7726363" cy="4791612"/>
              </a:xfrm>
              <a:blipFill>
                <a:blip r:embed="rId2"/>
                <a:stretch>
                  <a:fillRect t="-1323"/>
                </a:stretch>
              </a:blipFill>
            </p:spPr>
            <p:txBody>
              <a:bodyPr/>
              <a:lstStyle/>
              <a:p>
                <a:r>
                  <a:rPr lang="en-GB">
                    <a:noFill/>
                  </a:rPr>
                  <a:t> </a:t>
                </a:r>
              </a:p>
            </p:txBody>
          </p:sp>
        </mc:Fallback>
      </mc:AlternateContent>
      <p:sp>
        <p:nvSpPr>
          <p:cNvPr id="3" name="Titre 2">
            <a:extLst>
              <a:ext uri="{FF2B5EF4-FFF2-40B4-BE49-F238E27FC236}">
                <a16:creationId xmlns:a16="http://schemas.microsoft.com/office/drawing/2014/main" id="{23F86D71-3391-25B7-070F-5ADC6BFDCC4B}"/>
              </a:ext>
            </a:extLst>
          </p:cNvPr>
          <p:cNvSpPr>
            <a:spLocks noGrp="1"/>
          </p:cNvSpPr>
          <p:nvPr>
            <p:ph type="title"/>
          </p:nvPr>
        </p:nvSpPr>
        <p:spPr>
          <a:xfrm>
            <a:off x="904875" y="131033"/>
            <a:ext cx="7726363" cy="533276"/>
          </a:xfrm>
        </p:spPr>
        <p:txBody>
          <a:bodyPr>
            <a:normAutofit fontScale="90000"/>
          </a:bodyPr>
          <a:lstStyle/>
          <a:p>
            <a:r>
              <a:rPr lang="en-GB" sz="3600" noProof="0" dirty="0">
                <a:latin typeface="Franklin Gothic Demi Cond"/>
                <a:ea typeface="Roboto Black"/>
                <a:cs typeface="Arial"/>
              </a:rPr>
              <a:t>Current wakefield model in RF-Track</a:t>
            </a:r>
            <a:endParaRPr lang="en-GB" sz="3600" noProof="0" dirty="0"/>
          </a:p>
        </p:txBody>
      </p:sp>
      <p:sp>
        <p:nvSpPr>
          <p:cNvPr id="6" name="Espace réservé du numéro de diapositive 5">
            <a:extLst>
              <a:ext uri="{FF2B5EF4-FFF2-40B4-BE49-F238E27FC236}">
                <a16:creationId xmlns:a16="http://schemas.microsoft.com/office/drawing/2014/main" id="{7B94ED07-8384-C4D3-18B2-1D57DFB03F8A}"/>
              </a:ext>
            </a:extLst>
          </p:cNvPr>
          <p:cNvSpPr>
            <a:spLocks noGrp="1"/>
          </p:cNvSpPr>
          <p:nvPr>
            <p:ph type="sldNum" sz="quarter" idx="12"/>
          </p:nvPr>
        </p:nvSpPr>
        <p:spPr/>
        <p:txBody>
          <a:bodyPr/>
          <a:lstStyle/>
          <a:p>
            <a:fld id="{E1E1CD7C-2161-7D43-862E-CE4C333CD873}" type="slidenum">
              <a:rPr lang="en-GB" noProof="0" smtClean="0"/>
              <a:pPr/>
              <a:t>19</a:t>
            </a:fld>
            <a:endParaRPr lang="en-GB" noProof="0" dirty="0"/>
          </a:p>
        </p:txBody>
      </p:sp>
      <p:pic>
        <p:nvPicPr>
          <p:cNvPr id="4" name="Picture 3">
            <a:extLst>
              <a:ext uri="{FF2B5EF4-FFF2-40B4-BE49-F238E27FC236}">
                <a16:creationId xmlns:a16="http://schemas.microsoft.com/office/drawing/2014/main" id="{607693F6-C3B3-9F9B-6B89-BEFEFF6C16E4}"/>
              </a:ext>
            </a:extLst>
          </p:cNvPr>
          <p:cNvPicPr>
            <a:picLocks noChangeAspect="1"/>
          </p:cNvPicPr>
          <p:nvPr/>
        </p:nvPicPr>
        <p:blipFill>
          <a:blip r:embed="rId3"/>
          <a:stretch>
            <a:fillRect/>
          </a:stretch>
        </p:blipFill>
        <p:spPr>
          <a:xfrm>
            <a:off x="1034032" y="1026208"/>
            <a:ext cx="5239062" cy="976192"/>
          </a:xfrm>
          <a:prstGeom prst="rect">
            <a:avLst/>
          </a:prstGeom>
        </p:spPr>
      </p:pic>
      <p:pic>
        <p:nvPicPr>
          <p:cNvPr id="7" name="Picture 6">
            <a:extLst>
              <a:ext uri="{FF2B5EF4-FFF2-40B4-BE49-F238E27FC236}">
                <a16:creationId xmlns:a16="http://schemas.microsoft.com/office/drawing/2014/main" id="{A833E191-3890-777F-0706-B3C604C7F0E3}"/>
              </a:ext>
            </a:extLst>
          </p:cNvPr>
          <p:cNvPicPr>
            <a:picLocks noChangeAspect="1"/>
          </p:cNvPicPr>
          <p:nvPr/>
        </p:nvPicPr>
        <p:blipFill>
          <a:blip r:embed="rId4"/>
          <a:stretch>
            <a:fillRect/>
          </a:stretch>
        </p:blipFill>
        <p:spPr>
          <a:xfrm>
            <a:off x="1034032" y="2811434"/>
            <a:ext cx="5107688" cy="1305858"/>
          </a:xfrm>
          <a:prstGeom prst="rect">
            <a:avLst/>
          </a:prstGeom>
        </p:spPr>
      </p:pic>
    </p:spTree>
    <p:extLst>
      <p:ext uri="{BB962C8B-B14F-4D97-AF65-F5344CB8AC3E}">
        <p14:creationId xmlns:p14="http://schemas.microsoft.com/office/powerpoint/2010/main" val="3203752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1E486-F68D-1B43-0D51-4ABC5802FFC6}"/>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4F9990C0-3FDE-98C7-BB41-126D8F972AA6}"/>
              </a:ext>
            </a:extLst>
          </p:cNvPr>
          <p:cNvSpPr>
            <a:spLocks noGrp="1"/>
          </p:cNvSpPr>
          <p:nvPr>
            <p:ph idx="1"/>
          </p:nvPr>
        </p:nvSpPr>
        <p:spPr>
          <a:xfrm>
            <a:off x="904875" y="664308"/>
            <a:ext cx="6515133" cy="4551429"/>
          </a:xfrm>
        </p:spPr>
        <p:txBody>
          <a:bodyPr vert="horz" lIns="180000" tIns="45720" rIns="91440" bIns="45720" rtlCol="0" anchor="t">
            <a:normAutofit/>
          </a:bodyPr>
          <a:lstStyle/>
          <a:p>
            <a:pPr lvl="0" defTabSz="914400" eaLnBrk="0" fontAlgn="base" hangingPunct="0">
              <a:lnSpc>
                <a:spcPct val="100000"/>
              </a:lnSpc>
              <a:spcBef>
                <a:spcPct val="0"/>
              </a:spcBef>
              <a:spcAft>
                <a:spcPct val="0"/>
              </a:spcAft>
            </a:pPr>
            <a:r>
              <a:rPr lang="en-GB" altLang="en-CH" sz="2000" dirty="0">
                <a:solidFill>
                  <a:schemeClr val="accent1"/>
                </a:solidFill>
                <a:sym typeface="Wingdings" pitchFamily="2" charset="2"/>
              </a:rPr>
              <a:t>European Strategy for Particle Physics</a:t>
            </a:r>
            <a:r>
              <a:rPr lang="en-GB" altLang="en-CH" sz="2000" dirty="0">
                <a:sym typeface="Wingdings" pitchFamily="2" charset="2"/>
              </a:rPr>
              <a:t>: Accelerator R&amp;D Roadmap [1]:</a:t>
            </a:r>
          </a:p>
          <a:p>
            <a:pPr lvl="1" defTabSz="914400" eaLnBrk="0" fontAlgn="base" hangingPunct="0">
              <a:lnSpc>
                <a:spcPct val="100000"/>
              </a:lnSpc>
              <a:spcBef>
                <a:spcPct val="0"/>
              </a:spcBef>
              <a:spcAft>
                <a:spcPct val="0"/>
              </a:spcAft>
            </a:pPr>
            <a:r>
              <a:rPr lang="en-GB" altLang="en-CH" sz="1800" dirty="0">
                <a:sym typeface="Wingdings" pitchFamily="2" charset="2"/>
              </a:rPr>
              <a:t>Development of efficient/sustainable </a:t>
            </a:r>
            <a:r>
              <a:rPr lang="en-GB" altLang="en-CH" sz="1800" dirty="0">
                <a:solidFill>
                  <a:schemeClr val="accent1"/>
                </a:solidFill>
                <a:sym typeface="Wingdings" pitchFamily="2" charset="2"/>
              </a:rPr>
              <a:t>superconducting radiofrequency technology</a:t>
            </a:r>
          </a:p>
          <a:p>
            <a:pPr defTabSz="914400" eaLnBrk="0" fontAlgn="base" hangingPunct="0">
              <a:lnSpc>
                <a:spcPct val="100000"/>
              </a:lnSpc>
              <a:spcBef>
                <a:spcPct val="0"/>
              </a:spcBef>
              <a:spcAft>
                <a:spcPct val="0"/>
              </a:spcAft>
            </a:pPr>
            <a:r>
              <a:rPr lang="en-GB" sz="2000" dirty="0"/>
              <a:t>Innovate for Sustainable Accelerating Systems (iSAS)</a:t>
            </a:r>
          </a:p>
          <a:p>
            <a:pPr lvl="1" defTabSz="914400" eaLnBrk="0" fontAlgn="base" hangingPunct="0">
              <a:lnSpc>
                <a:spcPct val="100000"/>
              </a:lnSpc>
              <a:spcBef>
                <a:spcPct val="0"/>
              </a:spcBef>
              <a:spcAft>
                <a:spcPct val="0"/>
              </a:spcAft>
              <a:buFont typeface="Wingdings" pitchFamily="2" charset="2"/>
              <a:buChar char="§"/>
            </a:pPr>
            <a:r>
              <a:rPr lang="en-GB" sz="1800" dirty="0"/>
              <a:t>Development of SRF technologies</a:t>
            </a:r>
          </a:p>
          <a:p>
            <a:pPr lvl="2" defTabSz="914400" eaLnBrk="0" fontAlgn="base" hangingPunct="0">
              <a:lnSpc>
                <a:spcPct val="100000"/>
              </a:lnSpc>
              <a:spcBef>
                <a:spcPct val="0"/>
              </a:spcBef>
              <a:spcAft>
                <a:spcPct val="0"/>
              </a:spcAft>
            </a:pPr>
            <a:r>
              <a:rPr lang="en-GB" sz="1600" dirty="0">
                <a:solidFill>
                  <a:schemeClr val="accent1"/>
                </a:solidFill>
              </a:rPr>
              <a:t>RF power source with smart digital control systems</a:t>
            </a:r>
          </a:p>
          <a:p>
            <a:pPr lvl="2" defTabSz="914400" eaLnBrk="0" fontAlgn="base" hangingPunct="0">
              <a:lnSpc>
                <a:spcPct val="100000"/>
              </a:lnSpc>
              <a:spcBef>
                <a:spcPct val="0"/>
              </a:spcBef>
              <a:spcAft>
                <a:spcPct val="0"/>
              </a:spcAft>
            </a:pPr>
            <a:r>
              <a:rPr lang="en-GB" sz="1600" dirty="0">
                <a:solidFill>
                  <a:schemeClr val="accent1"/>
                </a:solidFill>
              </a:rPr>
              <a:t>FE-FRT tuners</a:t>
            </a:r>
          </a:p>
          <a:p>
            <a:pPr lvl="2" defTabSz="914400" eaLnBrk="0" fontAlgn="base" hangingPunct="0">
              <a:lnSpc>
                <a:spcPct val="100000"/>
              </a:lnSpc>
              <a:spcBef>
                <a:spcPct val="0"/>
              </a:spcBef>
              <a:spcAft>
                <a:spcPct val="0"/>
              </a:spcAft>
            </a:pPr>
            <a:r>
              <a:rPr lang="en-GB" sz="1600" dirty="0">
                <a:solidFill>
                  <a:schemeClr val="accent1"/>
                </a:solidFill>
              </a:rPr>
              <a:t>4.2-4.5 K superconducting cavities</a:t>
            </a:r>
          </a:p>
          <a:p>
            <a:pPr lvl="2" defTabSz="914400" eaLnBrk="0" fontAlgn="base" hangingPunct="0">
              <a:lnSpc>
                <a:spcPct val="100000"/>
              </a:lnSpc>
              <a:spcBef>
                <a:spcPct val="0"/>
              </a:spcBef>
              <a:spcAft>
                <a:spcPct val="0"/>
              </a:spcAft>
            </a:pPr>
            <a:r>
              <a:rPr lang="en-GB" sz="1600" dirty="0">
                <a:solidFill>
                  <a:schemeClr val="accent1"/>
                </a:solidFill>
              </a:rPr>
              <a:t>FP and HOM couplers</a:t>
            </a:r>
          </a:p>
          <a:p>
            <a:r>
              <a:rPr lang="en-GB" dirty="0"/>
              <a:t>Integration of SRF technologies</a:t>
            </a:r>
          </a:p>
          <a:p>
            <a:pPr lvl="1">
              <a:buFont typeface="Wingdings" pitchFamily="2" charset="2"/>
              <a:buChar char="§"/>
            </a:pPr>
            <a:r>
              <a:rPr lang="en-GB" dirty="0"/>
              <a:t>Retrofit into </a:t>
            </a:r>
            <a:r>
              <a:rPr lang="en-GB" dirty="0">
                <a:solidFill>
                  <a:schemeClr val="accent1"/>
                </a:solidFill>
              </a:rPr>
              <a:t>existing ESS cryomodule</a:t>
            </a:r>
          </a:p>
          <a:p>
            <a:pPr lvl="1">
              <a:buFont typeface="Wingdings" pitchFamily="2" charset="2"/>
              <a:buChar char="§"/>
            </a:pPr>
            <a:r>
              <a:rPr lang="en-GB" dirty="0"/>
              <a:t>Parametric design of a </a:t>
            </a:r>
            <a:r>
              <a:rPr lang="en-GB" dirty="0">
                <a:solidFill>
                  <a:schemeClr val="accent1"/>
                </a:solidFill>
              </a:rPr>
              <a:t>sustainable cryomodule</a:t>
            </a:r>
          </a:p>
          <a:p>
            <a:pPr lvl="1">
              <a:buFont typeface="Wingdings" pitchFamily="2" charset="2"/>
              <a:buChar char="è"/>
            </a:pPr>
            <a:r>
              <a:rPr lang="en-GB" dirty="0">
                <a:solidFill>
                  <a:schemeClr val="accent1"/>
                </a:solidFill>
                <a:sym typeface="Wingdings" pitchFamily="2" charset="2"/>
              </a:rPr>
              <a:t> F</a:t>
            </a:r>
            <a:r>
              <a:rPr lang="en-GB" dirty="0">
                <a:solidFill>
                  <a:schemeClr val="accent1"/>
                </a:solidFill>
              </a:rPr>
              <a:t>uture ERL facilities</a:t>
            </a:r>
          </a:p>
        </p:txBody>
      </p:sp>
      <p:sp>
        <p:nvSpPr>
          <p:cNvPr id="3" name="Titre 2">
            <a:extLst>
              <a:ext uri="{FF2B5EF4-FFF2-40B4-BE49-F238E27FC236}">
                <a16:creationId xmlns:a16="http://schemas.microsoft.com/office/drawing/2014/main" id="{B045C06B-9DE8-3434-44C9-1EEB5AC48B73}"/>
              </a:ext>
            </a:extLst>
          </p:cNvPr>
          <p:cNvSpPr>
            <a:spLocks noGrp="1"/>
          </p:cNvSpPr>
          <p:nvPr>
            <p:ph type="title"/>
          </p:nvPr>
        </p:nvSpPr>
        <p:spPr>
          <a:xfrm>
            <a:off x="904875" y="131033"/>
            <a:ext cx="7726363" cy="533276"/>
          </a:xfrm>
        </p:spPr>
        <p:txBody>
          <a:bodyPr>
            <a:noAutofit/>
          </a:bodyPr>
          <a:lstStyle/>
          <a:p>
            <a:r>
              <a:rPr lang="en-GB" b="0" dirty="0"/>
              <a:t>Current development of energy recovery</a:t>
            </a:r>
            <a:endParaRPr lang="en-GB" noProof="0" dirty="0">
              <a:solidFill>
                <a:schemeClr val="accent1"/>
              </a:solidFill>
            </a:endParaRPr>
          </a:p>
        </p:txBody>
      </p:sp>
      <p:sp>
        <p:nvSpPr>
          <p:cNvPr id="6" name="Espace réservé du numéro de diapositive 5">
            <a:extLst>
              <a:ext uri="{FF2B5EF4-FFF2-40B4-BE49-F238E27FC236}">
                <a16:creationId xmlns:a16="http://schemas.microsoft.com/office/drawing/2014/main" id="{03195F79-3A21-6C1C-F84D-76D52C907AA7}"/>
              </a:ext>
            </a:extLst>
          </p:cNvPr>
          <p:cNvSpPr>
            <a:spLocks noGrp="1"/>
          </p:cNvSpPr>
          <p:nvPr>
            <p:ph type="sldNum" sz="quarter" idx="12"/>
          </p:nvPr>
        </p:nvSpPr>
        <p:spPr/>
        <p:txBody>
          <a:bodyPr/>
          <a:lstStyle/>
          <a:p>
            <a:fld id="{E1E1CD7C-2161-7D43-862E-CE4C333CD873}" type="slidenum">
              <a:rPr lang="en-GB" noProof="0" smtClean="0"/>
              <a:pPr/>
              <a:t>2</a:t>
            </a:fld>
            <a:endParaRPr lang="en-GB" noProof="0" dirty="0"/>
          </a:p>
        </p:txBody>
      </p:sp>
      <p:pic>
        <p:nvPicPr>
          <p:cNvPr id="22" name="Picture 21">
            <a:extLst>
              <a:ext uri="{FF2B5EF4-FFF2-40B4-BE49-F238E27FC236}">
                <a16:creationId xmlns:a16="http://schemas.microsoft.com/office/drawing/2014/main" id="{89927AED-C4F0-9013-1AF8-46874B14EBED}"/>
              </a:ext>
            </a:extLst>
          </p:cNvPr>
          <p:cNvPicPr>
            <a:picLocks noChangeAspect="1"/>
          </p:cNvPicPr>
          <p:nvPr/>
        </p:nvPicPr>
        <p:blipFill>
          <a:blip r:embed="rId3"/>
          <a:stretch>
            <a:fillRect/>
          </a:stretch>
        </p:blipFill>
        <p:spPr>
          <a:xfrm>
            <a:off x="7420008" y="494023"/>
            <a:ext cx="1670437" cy="2365633"/>
          </a:xfrm>
          <a:prstGeom prst="rect">
            <a:avLst/>
          </a:prstGeom>
        </p:spPr>
      </p:pic>
      <p:pic>
        <p:nvPicPr>
          <p:cNvPr id="24" name="Picture 2" descr="Logo">
            <a:extLst>
              <a:ext uri="{FF2B5EF4-FFF2-40B4-BE49-F238E27FC236}">
                <a16:creationId xmlns:a16="http://schemas.microsoft.com/office/drawing/2014/main" id="{59751F9F-02D8-9E49-C605-800A7895C3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0989" y="3476433"/>
            <a:ext cx="3083011" cy="100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667104"/>
      </p:ext>
    </p:extLst>
  </p:cSld>
  <p:clrMapOvr>
    <a:masterClrMapping/>
  </p:clrMapOvr>
  <mc:AlternateContent xmlns:mc="http://schemas.openxmlformats.org/markup-compatibility/2006" xmlns:p14="http://schemas.microsoft.com/office/powerpoint/2010/main">
    <mc:Choice Requires="p14">
      <p:transition spd="slow" p14:dur="2000" advTm="37718"/>
    </mc:Choice>
    <mc:Fallback xmlns="">
      <p:transition spd="slow" advTm="3771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DC01D-1BA5-013B-99F1-32BB08801259}"/>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31035F5-92BF-D334-947D-E76EA4E277CB}"/>
              </a:ext>
            </a:extLst>
          </p:cNvPr>
          <p:cNvSpPr>
            <a:spLocks noGrp="1"/>
          </p:cNvSpPr>
          <p:nvPr>
            <p:ph idx="1"/>
          </p:nvPr>
        </p:nvSpPr>
        <p:spPr>
          <a:xfrm>
            <a:off x="478228" y="1312061"/>
            <a:ext cx="8571987" cy="2753502"/>
          </a:xfrm>
        </p:spPr>
        <p:txBody>
          <a:bodyPr vert="horz" lIns="180000" tIns="45720" rIns="91440" bIns="45720" rtlCol="0" anchor="t">
            <a:normAutofit/>
          </a:bodyPr>
          <a:lstStyle/>
          <a:p>
            <a:pPr marL="0" indent="0">
              <a:buNone/>
            </a:pPr>
            <a:r>
              <a:rPr lang="en-GB" sz="2000" b="1" i="1" dirty="0"/>
              <a:t>Beam Dynamics for ERL-based accelerators with energy-efficient cryomodules</a:t>
            </a:r>
            <a:endParaRPr lang="en-GB" sz="2000" noProof="0" dirty="0">
              <a:solidFill>
                <a:schemeClr val="accent1"/>
              </a:solidFill>
            </a:endParaRPr>
          </a:p>
          <a:p>
            <a:pPr marL="457200" indent="-457200">
              <a:buFont typeface="+mj-lt"/>
              <a:buAutoNum type="arabicPeriod"/>
            </a:pPr>
            <a:r>
              <a:rPr lang="en-GB" sz="2000" noProof="0" dirty="0">
                <a:solidFill>
                  <a:schemeClr val="accent1"/>
                </a:solidFill>
              </a:rPr>
              <a:t>Single- and multi-bunch instability studies</a:t>
            </a:r>
            <a:r>
              <a:rPr lang="en-GB" sz="2000" noProof="0" dirty="0"/>
              <a:t> in the </a:t>
            </a:r>
            <a:r>
              <a:rPr lang="en-GB" sz="2000" noProof="0" dirty="0">
                <a:solidFill>
                  <a:schemeClr val="accent1"/>
                </a:solidFill>
              </a:rPr>
              <a:t>iSAS</a:t>
            </a:r>
            <a:r>
              <a:rPr lang="en-GB" sz="2000" dirty="0">
                <a:solidFill>
                  <a:schemeClr val="accent1"/>
                </a:solidFill>
              </a:rPr>
              <a:t> </a:t>
            </a:r>
            <a:r>
              <a:rPr lang="en-GB" sz="2000" noProof="0" dirty="0"/>
              <a:t>cryomodules</a:t>
            </a:r>
          </a:p>
          <a:p>
            <a:pPr marL="457200" indent="-457200">
              <a:buFont typeface="+mj-lt"/>
              <a:buAutoNum type="arabicPeriod"/>
            </a:pPr>
            <a:r>
              <a:rPr lang="en-GB" sz="2000" dirty="0">
                <a:solidFill>
                  <a:schemeClr val="accent1"/>
                </a:solidFill>
                <a:latin typeface="Arial"/>
                <a:cs typeface="Arial"/>
              </a:rPr>
              <a:t>Energy-recovery efficiency </a:t>
            </a:r>
            <a:r>
              <a:rPr lang="en-GB" sz="2000" dirty="0">
                <a:latin typeface="Arial"/>
                <a:cs typeface="Arial"/>
              </a:rPr>
              <a:t>studies</a:t>
            </a:r>
          </a:p>
          <a:p>
            <a:pPr marL="457200" indent="-457200">
              <a:buFont typeface="+mj-lt"/>
              <a:buAutoNum type="arabicPeriod"/>
            </a:pPr>
            <a:endParaRPr lang="en-GB" sz="2000" dirty="0">
              <a:latin typeface="Arial"/>
              <a:cs typeface="Arial"/>
            </a:endParaRPr>
          </a:p>
          <a:p>
            <a:pPr marL="0" indent="0">
              <a:buNone/>
            </a:pPr>
            <a:r>
              <a:rPr lang="en-GB" sz="2000" dirty="0">
                <a:sym typeface="Wingdings" pitchFamily="2" charset="2"/>
              </a:rPr>
              <a:t> </a:t>
            </a:r>
            <a:r>
              <a:rPr lang="en-GB" sz="2000" dirty="0">
                <a:highlight>
                  <a:srgbClr val="FFFF00"/>
                </a:highlight>
                <a:sym typeface="Wingdings" pitchFamily="2" charset="2"/>
              </a:rPr>
              <a:t>Can energy recovery be used for future high-power colliders?</a:t>
            </a:r>
          </a:p>
          <a:p>
            <a:pPr marL="457200" indent="-457200">
              <a:buFont typeface="+mj-lt"/>
              <a:buAutoNum type="arabicPeriod"/>
            </a:pPr>
            <a:endParaRPr lang="en-GB" sz="2000" dirty="0">
              <a:latin typeface="Arial"/>
              <a:cs typeface="Arial"/>
            </a:endParaRPr>
          </a:p>
        </p:txBody>
      </p:sp>
      <p:sp>
        <p:nvSpPr>
          <p:cNvPr id="3" name="Titre 2">
            <a:extLst>
              <a:ext uri="{FF2B5EF4-FFF2-40B4-BE49-F238E27FC236}">
                <a16:creationId xmlns:a16="http://schemas.microsoft.com/office/drawing/2014/main" id="{2E079ABE-0A81-E280-0EF7-00EF0A428FD0}"/>
              </a:ext>
            </a:extLst>
          </p:cNvPr>
          <p:cNvSpPr>
            <a:spLocks noGrp="1"/>
          </p:cNvSpPr>
          <p:nvPr>
            <p:ph type="title"/>
          </p:nvPr>
        </p:nvSpPr>
        <p:spPr>
          <a:xfrm>
            <a:off x="904875" y="131033"/>
            <a:ext cx="7726363" cy="533276"/>
          </a:xfrm>
        </p:spPr>
        <p:txBody>
          <a:bodyPr>
            <a:noAutofit/>
          </a:bodyPr>
          <a:lstStyle/>
          <a:p>
            <a:r>
              <a:rPr lang="en-GB" b="0" noProof="0" dirty="0"/>
              <a:t>Research goals</a:t>
            </a:r>
            <a:endParaRPr lang="en-GB" noProof="0" dirty="0"/>
          </a:p>
        </p:txBody>
      </p:sp>
      <p:sp>
        <p:nvSpPr>
          <p:cNvPr id="6" name="Espace réservé du numéro de diapositive 5">
            <a:extLst>
              <a:ext uri="{FF2B5EF4-FFF2-40B4-BE49-F238E27FC236}">
                <a16:creationId xmlns:a16="http://schemas.microsoft.com/office/drawing/2014/main" id="{F63EAEB0-88C6-02BA-EE63-8CF1A7E2168E}"/>
              </a:ext>
            </a:extLst>
          </p:cNvPr>
          <p:cNvSpPr>
            <a:spLocks noGrp="1"/>
          </p:cNvSpPr>
          <p:nvPr>
            <p:ph type="sldNum" sz="quarter" idx="12"/>
          </p:nvPr>
        </p:nvSpPr>
        <p:spPr/>
        <p:txBody>
          <a:bodyPr/>
          <a:lstStyle/>
          <a:p>
            <a:fld id="{E1E1CD7C-2161-7D43-862E-CE4C333CD873}" type="slidenum">
              <a:rPr lang="en-GB" noProof="0" smtClean="0"/>
              <a:pPr/>
              <a:t>3</a:t>
            </a:fld>
            <a:endParaRPr lang="en-GB" noProof="0" dirty="0"/>
          </a:p>
        </p:txBody>
      </p:sp>
    </p:spTree>
    <p:extLst>
      <p:ext uri="{BB962C8B-B14F-4D97-AF65-F5344CB8AC3E}">
        <p14:creationId xmlns:p14="http://schemas.microsoft.com/office/powerpoint/2010/main" val="1076055743"/>
      </p:ext>
    </p:extLst>
  </p:cSld>
  <p:clrMapOvr>
    <a:masterClrMapping/>
  </p:clrMapOvr>
  <mc:AlternateContent xmlns:mc="http://schemas.openxmlformats.org/markup-compatibility/2006" xmlns:p14="http://schemas.microsoft.com/office/powerpoint/2010/main">
    <mc:Choice Requires="p14">
      <p:transition spd="slow" p14:dur="2000" advTm="622"/>
    </mc:Choice>
    <mc:Fallback xmlns="">
      <p:transition spd="slow" advTm="62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754A6-E81F-71B3-54F4-87B6BC76ACBF}"/>
            </a:ext>
          </a:extLst>
        </p:cNvPr>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9B38EA62-F6D9-AF98-2626-3D14BCC1A67C}"/>
              </a:ext>
            </a:extLst>
          </p:cNvPr>
          <p:cNvSpPr>
            <a:spLocks noGrp="1"/>
          </p:cNvSpPr>
          <p:nvPr>
            <p:ph type="sldNum" sz="quarter" idx="12"/>
          </p:nvPr>
        </p:nvSpPr>
        <p:spPr/>
        <p:txBody>
          <a:bodyPr/>
          <a:lstStyle/>
          <a:p>
            <a:fld id="{E1E1CD7C-2161-7D43-862E-CE4C333CD873}" type="slidenum">
              <a:rPr lang="en-GB" noProof="0" smtClean="0"/>
              <a:pPr/>
              <a:t>4</a:t>
            </a:fld>
            <a:endParaRPr lang="en-GB" noProof="0" dirty="0"/>
          </a:p>
        </p:txBody>
      </p:sp>
      <p:grpSp>
        <p:nvGrpSpPr>
          <p:cNvPr id="9" name="Group 8">
            <a:extLst>
              <a:ext uri="{FF2B5EF4-FFF2-40B4-BE49-F238E27FC236}">
                <a16:creationId xmlns:a16="http://schemas.microsoft.com/office/drawing/2014/main" id="{9FE97050-B659-9560-4C3A-60D33F414627}"/>
              </a:ext>
            </a:extLst>
          </p:cNvPr>
          <p:cNvGrpSpPr>
            <a:grpSpLocks noChangeAspect="1"/>
          </p:cNvGrpSpPr>
          <p:nvPr/>
        </p:nvGrpSpPr>
        <p:grpSpPr>
          <a:xfrm>
            <a:off x="-149982" y="0"/>
            <a:ext cx="9530067" cy="5149182"/>
            <a:chOff x="688124" y="773458"/>
            <a:chExt cx="7432216" cy="4015693"/>
          </a:xfrm>
        </p:grpSpPr>
        <p:grpSp>
          <p:nvGrpSpPr>
            <p:cNvPr id="10" name="Group 9">
              <a:extLst>
                <a:ext uri="{FF2B5EF4-FFF2-40B4-BE49-F238E27FC236}">
                  <a16:creationId xmlns:a16="http://schemas.microsoft.com/office/drawing/2014/main" id="{E9A653C2-E657-E01C-F814-F5E287571073}"/>
                </a:ext>
              </a:extLst>
            </p:cNvPr>
            <p:cNvGrpSpPr/>
            <p:nvPr/>
          </p:nvGrpSpPr>
          <p:grpSpPr>
            <a:xfrm>
              <a:off x="688124" y="773458"/>
              <a:ext cx="7432216" cy="4015693"/>
              <a:chOff x="933296" y="905703"/>
              <a:chExt cx="7509479" cy="3969080"/>
            </a:xfrm>
          </p:grpSpPr>
          <p:sp>
            <p:nvSpPr>
              <p:cNvPr id="13" name="TextBox 12">
                <a:extLst>
                  <a:ext uri="{FF2B5EF4-FFF2-40B4-BE49-F238E27FC236}">
                    <a16:creationId xmlns:a16="http://schemas.microsoft.com/office/drawing/2014/main" id="{55953B51-3D69-0BD8-EDD6-40DEF58C7E7D}"/>
                  </a:ext>
                </a:extLst>
              </p:cNvPr>
              <p:cNvSpPr txBox="1"/>
              <p:nvPr/>
            </p:nvSpPr>
            <p:spPr>
              <a:xfrm>
                <a:off x="7457577" y="4436724"/>
                <a:ext cx="985198" cy="312797"/>
              </a:xfrm>
              <a:prstGeom prst="rect">
                <a:avLst/>
              </a:prstGeom>
              <a:noFill/>
            </p:spPr>
            <p:txBody>
              <a:bodyPr wrap="none" rtlCol="0">
                <a:spAutoFit/>
              </a:bodyPr>
              <a:lstStyle/>
              <a:p>
                <a:r>
                  <a:rPr lang="en-GB" sz="1000" dirty="0">
                    <a:solidFill>
                      <a:schemeClr val="accent1"/>
                    </a:solidFill>
                  </a:rPr>
                  <a:t>Technology</a:t>
                </a:r>
              </a:p>
            </p:txBody>
          </p:sp>
          <p:grpSp>
            <p:nvGrpSpPr>
              <p:cNvPr id="14" name="Group 13">
                <a:extLst>
                  <a:ext uri="{FF2B5EF4-FFF2-40B4-BE49-F238E27FC236}">
                    <a16:creationId xmlns:a16="http://schemas.microsoft.com/office/drawing/2014/main" id="{8C7B1212-260F-75C1-6A33-711C2F3BD968}"/>
                  </a:ext>
                </a:extLst>
              </p:cNvPr>
              <p:cNvGrpSpPr/>
              <p:nvPr/>
            </p:nvGrpSpPr>
            <p:grpSpPr>
              <a:xfrm>
                <a:off x="933296" y="905703"/>
                <a:ext cx="6804321" cy="3969080"/>
                <a:chOff x="933296" y="905703"/>
                <a:chExt cx="6804321" cy="3969080"/>
              </a:xfrm>
            </p:grpSpPr>
            <p:grpSp>
              <p:nvGrpSpPr>
                <p:cNvPr id="15" name="Group 14">
                  <a:extLst>
                    <a:ext uri="{FF2B5EF4-FFF2-40B4-BE49-F238E27FC236}">
                      <a16:creationId xmlns:a16="http://schemas.microsoft.com/office/drawing/2014/main" id="{31206009-F007-E9B1-E3C3-978532C85644}"/>
                    </a:ext>
                  </a:extLst>
                </p:cNvPr>
                <p:cNvGrpSpPr/>
                <p:nvPr/>
              </p:nvGrpSpPr>
              <p:grpSpPr>
                <a:xfrm>
                  <a:off x="1798495" y="905703"/>
                  <a:ext cx="5939122" cy="3969080"/>
                  <a:chOff x="1440540" y="536838"/>
                  <a:chExt cx="6104289" cy="4169056"/>
                </a:xfrm>
              </p:grpSpPr>
              <p:pic>
                <p:nvPicPr>
                  <p:cNvPr id="19" name="Picture 18">
                    <a:extLst>
                      <a:ext uri="{FF2B5EF4-FFF2-40B4-BE49-F238E27FC236}">
                        <a16:creationId xmlns:a16="http://schemas.microsoft.com/office/drawing/2014/main" id="{75F0CCFE-351A-B6F5-163D-BD41C945C4EB}"/>
                      </a:ext>
                    </a:extLst>
                  </p:cNvPr>
                  <p:cNvPicPr>
                    <a:picLocks noChangeAspect="1"/>
                  </p:cNvPicPr>
                  <p:nvPr/>
                </p:nvPicPr>
                <p:blipFill>
                  <a:blip r:embed="rId3"/>
                  <a:stretch>
                    <a:fillRect/>
                  </a:stretch>
                </p:blipFill>
                <p:spPr>
                  <a:xfrm>
                    <a:off x="1656072" y="536838"/>
                    <a:ext cx="5644764" cy="3728605"/>
                  </a:xfrm>
                  <a:prstGeom prst="rect">
                    <a:avLst/>
                  </a:prstGeom>
                </p:spPr>
              </p:pic>
              <p:sp>
                <p:nvSpPr>
                  <p:cNvPr id="20" name="TextBox 19">
                    <a:extLst>
                      <a:ext uri="{FF2B5EF4-FFF2-40B4-BE49-F238E27FC236}">
                        <a16:creationId xmlns:a16="http://schemas.microsoft.com/office/drawing/2014/main" id="{C5B4337F-15C6-3031-D313-3606A00B8CB9}"/>
                      </a:ext>
                    </a:extLst>
                  </p:cNvPr>
                  <p:cNvSpPr txBox="1"/>
                  <p:nvPr/>
                </p:nvSpPr>
                <p:spPr>
                  <a:xfrm>
                    <a:off x="1440540" y="4519000"/>
                    <a:ext cx="6104289" cy="186894"/>
                  </a:xfrm>
                  <a:prstGeom prst="rect">
                    <a:avLst/>
                  </a:prstGeom>
                  <a:noFill/>
                </p:spPr>
                <p:txBody>
                  <a:bodyPr wrap="square">
                    <a:spAutoFit/>
                  </a:bodyPr>
                  <a:lstStyle/>
                  <a:p>
                    <a:pPr algn="ctr"/>
                    <a:r>
                      <a:rPr lang="en-GB" sz="900" dirty="0">
                        <a:solidFill>
                          <a:schemeClr val="tx1">
                            <a:lumMod val="60000"/>
                            <a:lumOff val="40000"/>
                          </a:schemeClr>
                        </a:solidFill>
                      </a:rPr>
                      <a:t>Figure 1: Schematic plot of particle energy (MeV) and average current (mA) of past, ongoing, and future ERL facilities [2].</a:t>
                    </a:r>
                  </a:p>
                </p:txBody>
              </p:sp>
            </p:grpSp>
            <p:cxnSp>
              <p:nvCxnSpPr>
                <p:cNvPr id="16" name="Straight Arrow Connector 15">
                  <a:extLst>
                    <a:ext uri="{FF2B5EF4-FFF2-40B4-BE49-F238E27FC236}">
                      <a16:creationId xmlns:a16="http://schemas.microsoft.com/office/drawing/2014/main" id="{94C45E82-1577-30E4-FCAE-A2D912FCBA2D}"/>
                    </a:ext>
                  </a:extLst>
                </p:cNvPr>
                <p:cNvCxnSpPr>
                  <a:cxnSpLocks/>
                </p:cNvCxnSpPr>
                <p:nvPr/>
              </p:nvCxnSpPr>
              <p:spPr>
                <a:xfrm flipV="1">
                  <a:off x="1821978" y="995082"/>
                  <a:ext cx="0" cy="3039036"/>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98BAC1E-16B7-05B7-1D5F-75754A2B8063}"/>
                    </a:ext>
                  </a:extLst>
                </p:cNvPr>
                <p:cNvCxnSpPr>
                  <a:cxnSpLocks/>
                </p:cNvCxnSpPr>
                <p:nvPr/>
              </p:nvCxnSpPr>
              <p:spPr>
                <a:xfrm>
                  <a:off x="2581835" y="4535788"/>
                  <a:ext cx="4823012" cy="0"/>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9B622AF-9BC7-598E-8C8A-96A49CC1A5EE}"/>
                    </a:ext>
                  </a:extLst>
                </p:cNvPr>
                <p:cNvSpPr txBox="1"/>
                <p:nvPr/>
              </p:nvSpPr>
              <p:spPr>
                <a:xfrm>
                  <a:off x="933296" y="2499683"/>
                  <a:ext cx="878600" cy="308412"/>
                </a:xfrm>
                <a:prstGeom prst="rect">
                  <a:avLst/>
                </a:prstGeom>
                <a:noFill/>
              </p:spPr>
              <p:txBody>
                <a:bodyPr wrap="square" rtlCol="0">
                  <a:spAutoFit/>
                </a:bodyPr>
                <a:lstStyle/>
                <a:p>
                  <a:pPr algn="ctr"/>
                  <a:r>
                    <a:rPr lang="en-GB" sz="1000" dirty="0">
                      <a:solidFill>
                        <a:schemeClr val="accent1"/>
                      </a:solidFill>
                    </a:rPr>
                    <a:t>Scaling (economic)</a:t>
                  </a:r>
                  <a:endParaRPr lang="en-GB" sz="1100" dirty="0">
                    <a:solidFill>
                      <a:schemeClr val="accent1"/>
                    </a:solidFill>
                  </a:endParaRPr>
                </a:p>
              </p:txBody>
            </p:sp>
          </p:grpSp>
        </p:grpSp>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832F02B1-9534-FE2C-A248-7711037028A0}"/>
                    </a:ext>
                  </a:extLst>
                </p14:cNvPr>
                <p14:cNvContentPartPr/>
                <p14:nvPr/>
              </p14:nvContentPartPr>
              <p14:xfrm>
                <a:off x="3929555" y="3098170"/>
                <a:ext cx="6840" cy="68040"/>
              </p14:xfrm>
            </p:contentPart>
          </mc:Choice>
          <mc:Fallback xmlns="">
            <p:pic>
              <p:nvPicPr>
                <p:cNvPr id="30" name="Ink 29">
                  <a:extLst>
                    <a:ext uri="{FF2B5EF4-FFF2-40B4-BE49-F238E27FC236}">
                      <a16:creationId xmlns:a16="http://schemas.microsoft.com/office/drawing/2014/main" id="{6082E9A8-04FF-5FCA-E9F1-ACE0B0DABF61}"/>
                    </a:ext>
                  </a:extLst>
                </p:cNvPr>
                <p:cNvPicPr/>
                <p:nvPr/>
              </p:nvPicPr>
              <p:blipFill>
                <a:blip r:embed="rId5"/>
                <a:stretch>
                  <a:fillRect/>
                </a:stretch>
              </p:blipFill>
              <p:spPr>
                <a:xfrm>
                  <a:off x="3920555" y="3089530"/>
                  <a:ext cx="24480" cy="85680"/>
                </a:xfrm>
                <a:prstGeom prst="rect">
                  <a:avLst/>
                </a:prstGeom>
              </p:spPr>
            </p:pic>
          </mc:Fallback>
        </mc:AlternateContent>
        <p:sp>
          <p:nvSpPr>
            <p:cNvPr id="12" name="TextBox 11">
              <a:extLst>
                <a:ext uri="{FF2B5EF4-FFF2-40B4-BE49-F238E27FC236}">
                  <a16:creationId xmlns:a16="http://schemas.microsoft.com/office/drawing/2014/main" id="{D3DE2789-EE21-10B8-D729-8A9C31E282F6}"/>
                </a:ext>
              </a:extLst>
            </p:cNvPr>
            <p:cNvSpPr txBox="1"/>
            <p:nvPr/>
          </p:nvSpPr>
          <p:spPr>
            <a:xfrm>
              <a:off x="3875792" y="3052956"/>
              <a:ext cx="75609" cy="168018"/>
            </a:xfrm>
            <a:prstGeom prst="rect">
              <a:avLst/>
            </a:prstGeom>
            <a:noFill/>
          </p:spPr>
          <p:txBody>
            <a:bodyPr wrap="square" rtlCol="0">
              <a:spAutoFit/>
            </a:bodyPr>
            <a:lstStyle/>
            <a:p>
              <a:r>
                <a:rPr lang="en-GB" sz="800" dirty="0">
                  <a:latin typeface="Times New Roman" panose="02020603050405020304" pitchFamily="18" charset="0"/>
                  <a:cs typeface="Times New Roman" panose="02020603050405020304" pitchFamily="18" charset="0"/>
                </a:rPr>
                <a:t>4</a:t>
              </a:r>
              <a:endParaRPr lang="en-GB" sz="600" dirty="0">
                <a:latin typeface="Times New Roman" panose="02020603050405020304" pitchFamily="18" charset="0"/>
                <a:cs typeface="Times New Roman" panose="02020603050405020304" pitchFamily="18" charset="0"/>
              </a:endParaRPr>
            </a:p>
          </p:txBody>
        </p:sp>
      </p:grpSp>
      <p:sp>
        <p:nvSpPr>
          <p:cNvPr id="21" name="Oval 20">
            <a:extLst>
              <a:ext uri="{FF2B5EF4-FFF2-40B4-BE49-F238E27FC236}">
                <a16:creationId xmlns:a16="http://schemas.microsoft.com/office/drawing/2014/main" id="{71225AB4-A2DA-ECF1-5991-8642566BCC2D}"/>
              </a:ext>
            </a:extLst>
          </p:cNvPr>
          <p:cNvSpPr>
            <a:spLocks noChangeAspect="1"/>
          </p:cNvSpPr>
          <p:nvPr/>
        </p:nvSpPr>
        <p:spPr>
          <a:xfrm flipH="1">
            <a:off x="5950743" y="2018333"/>
            <a:ext cx="707631" cy="390359"/>
          </a:xfrm>
          <a:prstGeom prst="ellipse">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709770471"/>
      </p:ext>
    </p:extLst>
  </p:cSld>
  <p:clrMapOvr>
    <a:masterClrMapping/>
  </p:clrMapOvr>
  <mc:AlternateContent xmlns:mc="http://schemas.openxmlformats.org/markup-compatibility/2006" xmlns:p14="http://schemas.microsoft.com/office/powerpoint/2010/main">
    <mc:Choice Requires="p14">
      <p:transition spd="slow" p14:dur="2000" advTm="149"/>
    </mc:Choice>
    <mc:Fallback xmlns="">
      <p:transition spd="slow" advTm="14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E748A-1541-30F9-D76E-A7AA0E125025}"/>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2A509CBD-C155-24F6-68AD-4FC55BD074FA}"/>
              </a:ext>
            </a:extLst>
          </p:cNvPr>
          <p:cNvSpPr>
            <a:spLocks noGrp="1"/>
          </p:cNvSpPr>
          <p:nvPr>
            <p:ph idx="1"/>
          </p:nvPr>
        </p:nvSpPr>
        <p:spPr>
          <a:xfrm>
            <a:off x="904875" y="675343"/>
            <a:ext cx="5212146" cy="4343834"/>
          </a:xfrm>
        </p:spPr>
        <p:txBody>
          <a:bodyPr>
            <a:normAutofit/>
          </a:bodyPr>
          <a:lstStyle/>
          <a:p>
            <a:r>
              <a:rPr lang="en-GB" noProof="0" dirty="0"/>
              <a:t>Compact one/three/</a:t>
            </a:r>
            <a:r>
              <a:rPr lang="en-GB" dirty="0"/>
              <a:t>six-pass</a:t>
            </a:r>
            <a:r>
              <a:rPr lang="en-GB" noProof="0" dirty="0"/>
              <a:t> ERL</a:t>
            </a:r>
          </a:p>
          <a:p>
            <a:r>
              <a:rPr lang="en-GB" dirty="0"/>
              <a:t>89/250/500 MeV, 20 mA </a:t>
            </a:r>
            <a:r>
              <a:rPr lang="en-GB" dirty="0">
                <a:sym typeface="Wingdings" pitchFamily="2" charset="2"/>
              </a:rPr>
              <a:t></a:t>
            </a:r>
            <a:r>
              <a:rPr lang="en-GB" dirty="0"/>
              <a:t> maximum 10 MW </a:t>
            </a:r>
          </a:p>
          <a:p>
            <a:r>
              <a:rPr lang="en-GB" noProof="0" dirty="0"/>
              <a:t>RF technology / ERL test facility</a:t>
            </a:r>
          </a:p>
          <a:p>
            <a:pPr>
              <a:buFont typeface="Wingdings" pitchFamily="2" charset="2"/>
              <a:buChar char="è"/>
            </a:pPr>
            <a:r>
              <a:rPr lang="en-GB" dirty="0">
                <a:sym typeface="Wingdings" pitchFamily="2" charset="2"/>
              </a:rPr>
              <a:t> Similar beam to LHeC</a:t>
            </a:r>
          </a:p>
          <a:p>
            <a:pPr>
              <a:buFont typeface="Wingdings" pitchFamily="2" charset="2"/>
              <a:buChar char="è"/>
            </a:pPr>
            <a:r>
              <a:rPr lang="en-GB" noProof="0" dirty="0"/>
              <a:t> Step towards ERL colliders</a:t>
            </a:r>
          </a:p>
          <a:p>
            <a:endParaRPr lang="en-GB" noProof="0" dirty="0"/>
          </a:p>
        </p:txBody>
      </p:sp>
      <p:sp>
        <p:nvSpPr>
          <p:cNvPr id="3" name="Titre 2">
            <a:extLst>
              <a:ext uri="{FF2B5EF4-FFF2-40B4-BE49-F238E27FC236}">
                <a16:creationId xmlns:a16="http://schemas.microsoft.com/office/drawing/2014/main" id="{F6BFC8D3-0EF4-3F8B-D1A4-7B273ED4F429}"/>
              </a:ext>
            </a:extLst>
          </p:cNvPr>
          <p:cNvSpPr>
            <a:spLocks noGrp="1"/>
          </p:cNvSpPr>
          <p:nvPr>
            <p:ph type="title"/>
          </p:nvPr>
        </p:nvSpPr>
        <p:spPr>
          <a:xfrm>
            <a:off x="904875" y="131033"/>
            <a:ext cx="7726363" cy="533276"/>
          </a:xfrm>
        </p:spPr>
        <p:txBody>
          <a:bodyPr>
            <a:noAutofit/>
          </a:bodyPr>
          <a:lstStyle/>
          <a:p>
            <a:r>
              <a:rPr lang="en-GB" sz="2800" noProof="0" dirty="0">
                <a:hlinkClick r:id="rId2">
                  <a:extLst>
                    <a:ext uri="{A12FA001-AC4F-418D-AE19-62706E023703}">
                      <ahyp:hlinkClr xmlns:ahyp="http://schemas.microsoft.com/office/drawing/2018/hyperlinkcolor" val="tx"/>
                    </a:ext>
                  </a:extLst>
                </a:hlinkClick>
              </a:rPr>
              <a:t>Powerful Energy Recovery Linac for Experiments (PERLE)</a:t>
            </a:r>
            <a:endParaRPr lang="en-GB" sz="2800" noProof="0" dirty="0"/>
          </a:p>
        </p:txBody>
      </p:sp>
      <p:sp>
        <p:nvSpPr>
          <p:cNvPr id="6" name="Espace réservé du numéro de diapositive 5">
            <a:extLst>
              <a:ext uri="{FF2B5EF4-FFF2-40B4-BE49-F238E27FC236}">
                <a16:creationId xmlns:a16="http://schemas.microsoft.com/office/drawing/2014/main" id="{AE4460EC-1438-E05E-40BC-C2DFEE67AF43}"/>
              </a:ext>
            </a:extLst>
          </p:cNvPr>
          <p:cNvSpPr>
            <a:spLocks noGrp="1"/>
          </p:cNvSpPr>
          <p:nvPr>
            <p:ph type="sldNum" sz="quarter" idx="12"/>
          </p:nvPr>
        </p:nvSpPr>
        <p:spPr/>
        <p:txBody>
          <a:bodyPr/>
          <a:lstStyle/>
          <a:p>
            <a:fld id="{E1E1CD7C-2161-7D43-862E-CE4C333CD873}" type="slidenum">
              <a:rPr lang="en-GB" noProof="0" smtClean="0"/>
              <a:pPr/>
              <a:t>5</a:t>
            </a:fld>
            <a:endParaRPr lang="en-GB" noProof="0" dirty="0"/>
          </a:p>
        </p:txBody>
      </p:sp>
      <p:pic>
        <p:nvPicPr>
          <p:cNvPr id="5" name="Picture 4">
            <a:extLst>
              <a:ext uri="{FF2B5EF4-FFF2-40B4-BE49-F238E27FC236}">
                <a16:creationId xmlns:a16="http://schemas.microsoft.com/office/drawing/2014/main" id="{248DEBA6-1196-6A43-94C2-67E7160DE09D}"/>
              </a:ext>
            </a:extLst>
          </p:cNvPr>
          <p:cNvPicPr>
            <a:picLocks noChangeAspect="1"/>
          </p:cNvPicPr>
          <p:nvPr/>
        </p:nvPicPr>
        <p:blipFill>
          <a:blip r:embed="rId3"/>
          <a:stretch>
            <a:fillRect/>
          </a:stretch>
        </p:blipFill>
        <p:spPr>
          <a:xfrm>
            <a:off x="5900397" y="508903"/>
            <a:ext cx="3196657" cy="1960487"/>
          </a:xfrm>
          <a:prstGeom prst="rect">
            <a:avLst/>
          </a:prstGeom>
        </p:spPr>
      </p:pic>
      <p:grpSp>
        <p:nvGrpSpPr>
          <p:cNvPr id="10" name="Group 9">
            <a:extLst>
              <a:ext uri="{FF2B5EF4-FFF2-40B4-BE49-F238E27FC236}">
                <a16:creationId xmlns:a16="http://schemas.microsoft.com/office/drawing/2014/main" id="{86790EAF-4F34-0078-7A55-38F5E0ACFC17}"/>
              </a:ext>
            </a:extLst>
          </p:cNvPr>
          <p:cNvGrpSpPr/>
          <p:nvPr/>
        </p:nvGrpSpPr>
        <p:grpSpPr>
          <a:xfrm>
            <a:off x="1695980" y="2469390"/>
            <a:ext cx="5752040" cy="2560821"/>
            <a:chOff x="1695980" y="2469390"/>
            <a:chExt cx="5752040" cy="2560821"/>
          </a:xfrm>
        </p:grpSpPr>
        <p:pic>
          <p:nvPicPr>
            <p:cNvPr id="7" name="Picture 6">
              <a:extLst>
                <a:ext uri="{FF2B5EF4-FFF2-40B4-BE49-F238E27FC236}">
                  <a16:creationId xmlns:a16="http://schemas.microsoft.com/office/drawing/2014/main" id="{E681ADE5-B6E3-AA77-D9A8-75CB547AA141}"/>
                </a:ext>
              </a:extLst>
            </p:cNvPr>
            <p:cNvPicPr>
              <a:picLocks noChangeAspect="1"/>
            </p:cNvPicPr>
            <p:nvPr/>
          </p:nvPicPr>
          <p:blipFill>
            <a:blip r:embed="rId4"/>
            <a:stretch>
              <a:fillRect/>
            </a:stretch>
          </p:blipFill>
          <p:spPr>
            <a:xfrm>
              <a:off x="1695980" y="2469390"/>
              <a:ext cx="5752040" cy="2365855"/>
            </a:xfrm>
            <a:prstGeom prst="rect">
              <a:avLst/>
            </a:prstGeom>
          </p:spPr>
        </p:pic>
        <p:sp>
          <p:nvSpPr>
            <p:cNvPr id="9" name="TextBox 8">
              <a:extLst>
                <a:ext uri="{FF2B5EF4-FFF2-40B4-BE49-F238E27FC236}">
                  <a16:creationId xmlns:a16="http://schemas.microsoft.com/office/drawing/2014/main" id="{F0F1A218-8CD3-79C6-7DBD-AC95AAAC95C4}"/>
                </a:ext>
              </a:extLst>
            </p:cNvPr>
            <p:cNvSpPr txBox="1"/>
            <p:nvPr/>
          </p:nvSpPr>
          <p:spPr>
            <a:xfrm>
              <a:off x="1695980" y="4799379"/>
              <a:ext cx="5752040" cy="230832"/>
            </a:xfrm>
            <a:prstGeom prst="rect">
              <a:avLst/>
            </a:prstGeom>
            <a:noFill/>
          </p:spPr>
          <p:txBody>
            <a:bodyPr wrap="square" rtlCol="0">
              <a:spAutoFit/>
            </a:bodyPr>
            <a:lstStyle/>
            <a:p>
              <a:pPr algn="ctr"/>
              <a:r>
                <a:rPr lang="en-GB" sz="900" dirty="0">
                  <a:solidFill>
                    <a:schemeClr val="tx1">
                      <a:lumMod val="60000"/>
                      <a:lumOff val="40000"/>
                    </a:schemeClr>
                  </a:solidFill>
                </a:rPr>
                <a:t>Figure 2: Schematic overview of the PERLE 500 MeV.</a:t>
              </a:r>
            </a:p>
          </p:txBody>
        </p:sp>
      </p:grpSp>
    </p:spTree>
    <p:extLst>
      <p:ext uri="{BB962C8B-B14F-4D97-AF65-F5344CB8AC3E}">
        <p14:creationId xmlns:p14="http://schemas.microsoft.com/office/powerpoint/2010/main" val="3892776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CDA70-514D-6BCC-07C6-6415D6C88029}"/>
            </a:ext>
          </a:extLst>
        </p:cNvPr>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D99569A9-F9F4-0839-F1A8-7AE7A45BF20A}"/>
              </a:ext>
            </a:extLst>
          </p:cNvPr>
          <p:cNvSpPr>
            <a:spLocks noGrp="1"/>
          </p:cNvSpPr>
          <p:nvPr>
            <p:ph type="sldNum" sz="quarter" idx="12"/>
          </p:nvPr>
        </p:nvSpPr>
        <p:spPr/>
        <p:txBody>
          <a:bodyPr/>
          <a:lstStyle/>
          <a:p>
            <a:fld id="{E1E1CD7C-2161-7D43-862E-CE4C333CD873}" type="slidenum">
              <a:rPr lang="en-GB" noProof="0" smtClean="0"/>
              <a:pPr/>
              <a:t>6</a:t>
            </a:fld>
            <a:endParaRPr lang="en-GB" noProof="0" dirty="0"/>
          </a:p>
        </p:txBody>
      </p:sp>
      <p:grpSp>
        <p:nvGrpSpPr>
          <p:cNvPr id="35" name="Group 34">
            <a:extLst>
              <a:ext uri="{FF2B5EF4-FFF2-40B4-BE49-F238E27FC236}">
                <a16:creationId xmlns:a16="http://schemas.microsoft.com/office/drawing/2014/main" id="{16B03C85-4D40-4BB4-2ED9-8636699CFA5B}"/>
              </a:ext>
            </a:extLst>
          </p:cNvPr>
          <p:cNvGrpSpPr/>
          <p:nvPr/>
        </p:nvGrpSpPr>
        <p:grpSpPr>
          <a:xfrm>
            <a:off x="162257" y="19084"/>
            <a:ext cx="8808440" cy="5038027"/>
            <a:chOff x="162257" y="19084"/>
            <a:chExt cx="8808440" cy="5038027"/>
          </a:xfrm>
        </p:grpSpPr>
        <p:grpSp>
          <p:nvGrpSpPr>
            <p:cNvPr id="19" name="Group 18">
              <a:extLst>
                <a:ext uri="{FF2B5EF4-FFF2-40B4-BE49-F238E27FC236}">
                  <a16:creationId xmlns:a16="http://schemas.microsoft.com/office/drawing/2014/main" id="{14408389-42C0-FE95-62FA-F087DCA952E3}"/>
                </a:ext>
              </a:extLst>
            </p:cNvPr>
            <p:cNvGrpSpPr/>
            <p:nvPr/>
          </p:nvGrpSpPr>
          <p:grpSpPr>
            <a:xfrm>
              <a:off x="162257" y="19084"/>
              <a:ext cx="8808440" cy="5038027"/>
              <a:chOff x="184559" y="7933"/>
              <a:chExt cx="8808440" cy="5038027"/>
            </a:xfrm>
          </p:grpSpPr>
          <p:grpSp>
            <p:nvGrpSpPr>
              <p:cNvPr id="27" name="Group 26">
                <a:extLst>
                  <a:ext uri="{FF2B5EF4-FFF2-40B4-BE49-F238E27FC236}">
                    <a16:creationId xmlns:a16="http://schemas.microsoft.com/office/drawing/2014/main" id="{79DE7E42-FCFC-7B1B-D10E-F86B7D655330}"/>
                  </a:ext>
                </a:extLst>
              </p:cNvPr>
              <p:cNvGrpSpPr/>
              <p:nvPr/>
            </p:nvGrpSpPr>
            <p:grpSpPr>
              <a:xfrm>
                <a:off x="184559" y="7933"/>
                <a:ext cx="8808440" cy="5038027"/>
                <a:chOff x="184559" y="7933"/>
                <a:chExt cx="8808440" cy="5038027"/>
              </a:xfrm>
            </p:grpSpPr>
            <p:grpSp>
              <p:nvGrpSpPr>
                <p:cNvPr id="26" name="Group 25">
                  <a:extLst>
                    <a:ext uri="{FF2B5EF4-FFF2-40B4-BE49-F238E27FC236}">
                      <a16:creationId xmlns:a16="http://schemas.microsoft.com/office/drawing/2014/main" id="{DCE7DA65-2A63-BFC5-4D67-AE590E082937}"/>
                    </a:ext>
                  </a:extLst>
                </p:cNvPr>
                <p:cNvGrpSpPr/>
                <p:nvPr/>
              </p:nvGrpSpPr>
              <p:grpSpPr>
                <a:xfrm>
                  <a:off x="184559" y="7933"/>
                  <a:ext cx="8808440" cy="5038027"/>
                  <a:chOff x="184559" y="7933"/>
                  <a:chExt cx="8808440" cy="5038027"/>
                </a:xfrm>
              </p:grpSpPr>
              <p:grpSp>
                <p:nvGrpSpPr>
                  <p:cNvPr id="10" name="Group 9">
                    <a:extLst>
                      <a:ext uri="{FF2B5EF4-FFF2-40B4-BE49-F238E27FC236}">
                        <a16:creationId xmlns:a16="http://schemas.microsoft.com/office/drawing/2014/main" id="{FF649493-EDF3-C8AD-3BCA-4433DB685477}"/>
                      </a:ext>
                    </a:extLst>
                  </p:cNvPr>
                  <p:cNvGrpSpPr/>
                  <p:nvPr/>
                </p:nvGrpSpPr>
                <p:grpSpPr>
                  <a:xfrm>
                    <a:off x="184559" y="43920"/>
                    <a:ext cx="8808440" cy="5002040"/>
                    <a:chOff x="148179" y="88023"/>
                    <a:chExt cx="8808440" cy="5002040"/>
                  </a:xfrm>
                </p:grpSpPr>
                <p:sp>
                  <p:nvSpPr>
                    <p:cNvPr id="12" name="Rectangle 11">
                      <a:extLst>
                        <a:ext uri="{FF2B5EF4-FFF2-40B4-BE49-F238E27FC236}">
                          <a16:creationId xmlns:a16="http://schemas.microsoft.com/office/drawing/2014/main" id="{28EA93AD-FE6E-6F44-4476-6236DD1E1015}"/>
                        </a:ext>
                      </a:extLst>
                    </p:cNvPr>
                    <p:cNvSpPr/>
                    <p:nvPr/>
                  </p:nvSpPr>
                  <p:spPr>
                    <a:xfrm>
                      <a:off x="148179" y="88023"/>
                      <a:ext cx="8808440" cy="5002040"/>
                    </a:xfrm>
                    <a:prstGeom prst="rect">
                      <a:avLst/>
                    </a:prstGeom>
                    <a:ln w="38100">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defPPr>
                        <a:defRPr lang="fr-FR"/>
                      </a:defPPr>
                      <a:lvl1pPr marL="0" algn="l" defTabSz="685800" rtl="0" eaLnBrk="1" latinLnBrk="0" hangingPunct="1">
                        <a:defRPr sz="1350" kern="1200">
                          <a:solidFill>
                            <a:schemeClr val="dk1"/>
                          </a:solidFill>
                          <a:latin typeface="+mn-lt"/>
                          <a:ea typeface="+mn-ea"/>
                          <a:cs typeface="+mn-cs"/>
                        </a:defRPr>
                      </a:lvl1pPr>
                      <a:lvl2pPr marL="342900" algn="l" defTabSz="685800" rtl="0" eaLnBrk="1" latinLnBrk="0" hangingPunct="1">
                        <a:defRPr sz="1350" kern="1200">
                          <a:solidFill>
                            <a:schemeClr val="dk1"/>
                          </a:solidFill>
                          <a:latin typeface="+mn-lt"/>
                          <a:ea typeface="+mn-ea"/>
                          <a:cs typeface="+mn-cs"/>
                        </a:defRPr>
                      </a:lvl2pPr>
                      <a:lvl3pPr marL="685800" algn="l" defTabSz="685800" rtl="0" eaLnBrk="1" latinLnBrk="0" hangingPunct="1">
                        <a:defRPr sz="1350" kern="1200">
                          <a:solidFill>
                            <a:schemeClr val="dk1"/>
                          </a:solidFill>
                          <a:latin typeface="+mn-lt"/>
                          <a:ea typeface="+mn-ea"/>
                          <a:cs typeface="+mn-cs"/>
                        </a:defRPr>
                      </a:lvl3pPr>
                      <a:lvl4pPr marL="1028700" algn="l" defTabSz="685800" rtl="0" eaLnBrk="1" latinLnBrk="0" hangingPunct="1">
                        <a:defRPr sz="1350" kern="1200">
                          <a:solidFill>
                            <a:schemeClr val="dk1"/>
                          </a:solidFill>
                          <a:latin typeface="+mn-lt"/>
                          <a:ea typeface="+mn-ea"/>
                          <a:cs typeface="+mn-cs"/>
                        </a:defRPr>
                      </a:lvl4pPr>
                      <a:lvl5pPr marL="1371600" algn="l" defTabSz="685800" rtl="0" eaLnBrk="1" latinLnBrk="0" hangingPunct="1">
                        <a:defRPr sz="1350" kern="1200">
                          <a:solidFill>
                            <a:schemeClr val="dk1"/>
                          </a:solidFill>
                          <a:latin typeface="+mn-lt"/>
                          <a:ea typeface="+mn-ea"/>
                          <a:cs typeface="+mn-cs"/>
                        </a:defRPr>
                      </a:lvl5pPr>
                      <a:lvl6pPr marL="1714500" algn="l" defTabSz="685800" rtl="0" eaLnBrk="1" latinLnBrk="0" hangingPunct="1">
                        <a:defRPr sz="1350" kern="1200">
                          <a:solidFill>
                            <a:schemeClr val="dk1"/>
                          </a:solidFill>
                          <a:latin typeface="+mn-lt"/>
                          <a:ea typeface="+mn-ea"/>
                          <a:cs typeface="+mn-cs"/>
                        </a:defRPr>
                      </a:lvl6pPr>
                      <a:lvl7pPr marL="2057400" algn="l" defTabSz="685800" rtl="0" eaLnBrk="1" latinLnBrk="0" hangingPunct="1">
                        <a:defRPr sz="1350" kern="1200">
                          <a:solidFill>
                            <a:schemeClr val="dk1"/>
                          </a:solidFill>
                          <a:latin typeface="+mn-lt"/>
                          <a:ea typeface="+mn-ea"/>
                          <a:cs typeface="+mn-cs"/>
                        </a:defRPr>
                      </a:lvl7pPr>
                      <a:lvl8pPr marL="2400300" algn="l" defTabSz="685800" rtl="0" eaLnBrk="1" latinLnBrk="0" hangingPunct="1">
                        <a:defRPr sz="1350" kern="1200">
                          <a:solidFill>
                            <a:schemeClr val="dk1"/>
                          </a:solidFill>
                          <a:latin typeface="+mn-lt"/>
                          <a:ea typeface="+mn-ea"/>
                          <a:cs typeface="+mn-cs"/>
                        </a:defRPr>
                      </a:lvl8pPr>
                      <a:lvl9pPr marL="2743200" algn="l" defTabSz="685800" rtl="0" eaLnBrk="1" latinLnBrk="0" hangingPunct="1">
                        <a:defRPr sz="1350" kern="1200">
                          <a:solidFill>
                            <a:schemeClr val="dk1"/>
                          </a:solidFill>
                          <a:latin typeface="+mn-lt"/>
                          <a:ea typeface="+mn-ea"/>
                          <a:cs typeface="+mn-cs"/>
                        </a:defRPr>
                      </a:lvl9pPr>
                    </a:lstStyle>
                    <a:p>
                      <a:pPr algn="ctr"/>
                      <a:endParaRPr lang="en-GB" dirty="0"/>
                    </a:p>
                  </p:txBody>
                </p:sp>
                <p:pic>
                  <p:nvPicPr>
                    <p:cNvPr id="13" name="Picture 12">
                      <a:extLst>
                        <a:ext uri="{FF2B5EF4-FFF2-40B4-BE49-F238E27FC236}">
                          <a16:creationId xmlns:a16="http://schemas.microsoft.com/office/drawing/2014/main" id="{EBAB71A5-5E1E-BF7A-4B6A-11D72A44B139}"/>
                        </a:ext>
                      </a:extLst>
                    </p:cNvPr>
                    <p:cNvPicPr>
                      <a:picLocks noChangeAspect="1"/>
                    </p:cNvPicPr>
                    <p:nvPr/>
                  </p:nvPicPr>
                  <p:blipFill>
                    <a:blip r:embed="rId3"/>
                    <a:stretch>
                      <a:fillRect/>
                    </a:stretch>
                  </p:blipFill>
                  <p:spPr>
                    <a:xfrm>
                      <a:off x="363812" y="811213"/>
                      <a:ext cx="8267426" cy="3605517"/>
                    </a:xfrm>
                    <a:prstGeom prst="rect">
                      <a:avLst/>
                    </a:prstGeom>
                  </p:spPr>
                </p:pic>
              </p:grpSp>
              <p:pic>
                <p:nvPicPr>
                  <p:cNvPr id="15" name="Content Placeholder 34" descr="A machine with many parts&#10;&#10;AI-generated content may be incorrect.">
                    <a:extLst>
                      <a:ext uri="{FF2B5EF4-FFF2-40B4-BE49-F238E27FC236}">
                        <a16:creationId xmlns:a16="http://schemas.microsoft.com/office/drawing/2014/main" id="{E4527E22-D9FD-20AD-62C9-216018A630D4}"/>
                      </a:ext>
                    </a:extLst>
                  </p:cNvPr>
                  <p:cNvPicPr>
                    <a:picLocks noChangeAspect="1"/>
                  </p:cNvPicPr>
                  <p:nvPr/>
                </p:nvPicPr>
                <p:blipFill>
                  <a:blip r:embed="rId4"/>
                  <a:stretch>
                    <a:fillRect/>
                  </a:stretch>
                </p:blipFill>
                <p:spPr>
                  <a:xfrm>
                    <a:off x="1807155" y="7933"/>
                    <a:ext cx="2298671" cy="1240389"/>
                  </a:xfrm>
                  <a:prstGeom prst="rect">
                    <a:avLst/>
                  </a:prstGeom>
                  <a:ln>
                    <a:noFill/>
                  </a:ln>
                  <a:effectLst>
                    <a:softEdge rad="112500"/>
                  </a:effectLst>
                </p:spPr>
              </p:pic>
            </p:grpSp>
            <p:cxnSp>
              <p:nvCxnSpPr>
                <p:cNvPr id="16" name="Curved Connector 15">
                  <a:extLst>
                    <a:ext uri="{FF2B5EF4-FFF2-40B4-BE49-F238E27FC236}">
                      <a16:creationId xmlns:a16="http://schemas.microsoft.com/office/drawing/2014/main" id="{0E8ECC81-7B3A-8382-395F-F2322227C0D3}"/>
                    </a:ext>
                  </a:extLst>
                </p:cNvPr>
                <p:cNvCxnSpPr>
                  <a:cxnSpLocks/>
                </p:cNvCxnSpPr>
                <p:nvPr/>
              </p:nvCxnSpPr>
              <p:spPr>
                <a:xfrm rot="16200000" flipH="1">
                  <a:off x="3892546" y="739758"/>
                  <a:ext cx="613489" cy="360465"/>
                </a:xfrm>
                <a:prstGeom prst="curvedConnector3">
                  <a:avLst>
                    <a:gd name="adj1" fmla="val -595"/>
                  </a:avLst>
                </a:prstGeom>
                <a:ln w="19050">
                  <a:tailEnd type="triangle"/>
                </a:ln>
              </p:spPr>
              <p:style>
                <a:lnRef idx="1">
                  <a:schemeClr val="accent1"/>
                </a:lnRef>
                <a:fillRef idx="0">
                  <a:schemeClr val="accent1"/>
                </a:fillRef>
                <a:effectRef idx="0">
                  <a:schemeClr val="accent1"/>
                </a:effectRef>
                <a:fontRef idx="minor">
                  <a:schemeClr val="tx1"/>
                </a:fontRef>
              </p:style>
            </p:cxnSp>
          </p:grpSp>
          <p:pic>
            <p:nvPicPr>
              <p:cNvPr id="4" name="Picture 3" descr="A blue and white machine&#10;&#10;AI-generated content may be incorrect.">
                <a:extLst>
                  <a:ext uri="{FF2B5EF4-FFF2-40B4-BE49-F238E27FC236}">
                    <a16:creationId xmlns:a16="http://schemas.microsoft.com/office/drawing/2014/main" id="{DD97E765-7652-3344-75D2-206AB78579D4}"/>
                  </a:ext>
                </a:extLst>
              </p:cNvPr>
              <p:cNvPicPr>
                <a:picLocks noChangeAspect="1"/>
              </p:cNvPicPr>
              <p:nvPr/>
            </p:nvPicPr>
            <p:blipFill>
              <a:blip r:embed="rId5"/>
              <a:stretch>
                <a:fillRect/>
              </a:stretch>
            </p:blipFill>
            <p:spPr>
              <a:xfrm>
                <a:off x="5524421" y="3902097"/>
                <a:ext cx="1850151" cy="1078879"/>
              </a:xfrm>
              <a:prstGeom prst="rect">
                <a:avLst/>
              </a:prstGeom>
            </p:spPr>
          </p:pic>
          <p:cxnSp>
            <p:nvCxnSpPr>
              <p:cNvPr id="5" name="Curved Connector 4">
                <a:extLst>
                  <a:ext uri="{FF2B5EF4-FFF2-40B4-BE49-F238E27FC236}">
                    <a16:creationId xmlns:a16="http://schemas.microsoft.com/office/drawing/2014/main" id="{28133F4E-2C3B-CB87-79AC-B65AE460D976}"/>
                  </a:ext>
                </a:extLst>
              </p:cNvPr>
              <p:cNvCxnSpPr>
                <a:cxnSpLocks/>
              </p:cNvCxnSpPr>
              <p:nvPr/>
            </p:nvCxnSpPr>
            <p:spPr>
              <a:xfrm rot="10800000">
                <a:off x="4861932" y="4131691"/>
                <a:ext cx="662490" cy="491141"/>
              </a:xfrm>
              <a:prstGeom prst="curvedConnector3">
                <a:avLst>
                  <a:gd name="adj1" fmla="val 98814"/>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18" name="Picture 2" descr="Logo">
                <a:extLst>
                  <a:ext uri="{FF2B5EF4-FFF2-40B4-BE49-F238E27FC236}">
                    <a16:creationId xmlns:a16="http://schemas.microsoft.com/office/drawing/2014/main" id="{EBD989F4-3488-A65E-EC65-8D276F1D061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8769" y="4228901"/>
                <a:ext cx="1510033" cy="491142"/>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a:extLst>
                <a:ext uri="{FF2B5EF4-FFF2-40B4-BE49-F238E27FC236}">
                  <a16:creationId xmlns:a16="http://schemas.microsoft.com/office/drawing/2014/main" id="{2BD29ED6-A652-1D43-F6A6-09660E164884}"/>
                </a:ext>
              </a:extLst>
            </p:cNvPr>
            <p:cNvSpPr txBox="1"/>
            <p:nvPr/>
          </p:nvSpPr>
          <p:spPr>
            <a:xfrm>
              <a:off x="591862" y="4537642"/>
              <a:ext cx="3712510" cy="369332"/>
            </a:xfrm>
            <a:prstGeom prst="rect">
              <a:avLst/>
            </a:prstGeom>
            <a:noFill/>
          </p:spPr>
          <p:txBody>
            <a:bodyPr wrap="square" rtlCol="0">
              <a:spAutoFit/>
            </a:bodyPr>
            <a:lstStyle/>
            <a:p>
              <a:r>
                <a:rPr lang="en-GB" sz="1800" b="1" dirty="0">
                  <a:solidFill>
                    <a:schemeClr val="accent1"/>
                  </a:solidFill>
                </a:rPr>
                <a:t>Beam dynamics stay the same!</a:t>
              </a:r>
            </a:p>
          </p:txBody>
        </p:sp>
        <p:cxnSp>
          <p:nvCxnSpPr>
            <p:cNvPr id="23" name="Curved Connector 22">
              <a:extLst>
                <a:ext uri="{FF2B5EF4-FFF2-40B4-BE49-F238E27FC236}">
                  <a16:creationId xmlns:a16="http://schemas.microsoft.com/office/drawing/2014/main" id="{52370FC8-2DF0-05CB-D655-B8301EF4EB9B}"/>
                </a:ext>
              </a:extLst>
            </p:cNvPr>
            <p:cNvCxnSpPr>
              <a:cxnSpLocks/>
              <a:endCxn id="17" idx="3"/>
            </p:cNvCxnSpPr>
            <p:nvPr/>
          </p:nvCxnSpPr>
          <p:spPr>
            <a:xfrm rot="10800000" flipV="1">
              <a:off x="4304372" y="4633976"/>
              <a:ext cx="1189318" cy="88331"/>
            </a:xfrm>
            <a:prstGeom prst="curvedConnector3">
              <a:avLst>
                <a:gd name="adj1" fmla="val 50000"/>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3" name="Curved Connector 32">
              <a:extLst>
                <a:ext uri="{FF2B5EF4-FFF2-40B4-BE49-F238E27FC236}">
                  <a16:creationId xmlns:a16="http://schemas.microsoft.com/office/drawing/2014/main" id="{4AC35B33-F466-BFC2-52E3-8E403E463EC7}"/>
                </a:ext>
              </a:extLst>
            </p:cNvPr>
            <p:cNvCxnSpPr>
              <a:cxnSpLocks/>
              <a:stCxn id="15" idx="1"/>
              <a:endCxn id="17" idx="1"/>
            </p:cNvCxnSpPr>
            <p:nvPr/>
          </p:nvCxnSpPr>
          <p:spPr>
            <a:xfrm rot="10800000" flipV="1">
              <a:off x="591863" y="639278"/>
              <a:ext cx="1192991" cy="4083029"/>
            </a:xfrm>
            <a:prstGeom prst="curvedConnector3">
              <a:avLst>
                <a:gd name="adj1" fmla="val 119162"/>
              </a:avLst>
            </a:prstGeom>
            <a:ln w="19050">
              <a:tailEnd type="triangle"/>
            </a:ln>
          </p:spPr>
          <p:style>
            <a:lnRef idx="1">
              <a:schemeClr val="accent1"/>
            </a:lnRef>
            <a:fillRef idx="0">
              <a:schemeClr val="accent1"/>
            </a:fillRef>
            <a:effectRef idx="0">
              <a:schemeClr val="accent1"/>
            </a:effectRef>
            <a:fontRef idx="minor">
              <a:schemeClr val="tx1"/>
            </a:fontRef>
          </p:style>
        </p:cxnSp>
      </p:grpSp>
      <p:pic>
        <p:nvPicPr>
          <p:cNvPr id="38" name="Picture 2" descr="Logo">
            <a:extLst>
              <a:ext uri="{FF2B5EF4-FFF2-40B4-BE49-F238E27FC236}">
                <a16:creationId xmlns:a16="http://schemas.microsoft.com/office/drawing/2014/main" id="{91E24072-C99C-9D2F-7F3E-DFCE9E90B5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5857" y="348024"/>
            <a:ext cx="1510033" cy="491142"/>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8FE0D387-2556-21E5-2E65-7C4DC27E172C}"/>
              </a:ext>
            </a:extLst>
          </p:cNvPr>
          <p:cNvSpPr txBox="1"/>
          <p:nvPr/>
        </p:nvSpPr>
        <p:spPr>
          <a:xfrm>
            <a:off x="742153" y="171162"/>
            <a:ext cx="1146468" cy="300082"/>
          </a:xfrm>
          <a:prstGeom prst="rect">
            <a:avLst/>
          </a:prstGeom>
          <a:noFill/>
        </p:spPr>
        <p:txBody>
          <a:bodyPr wrap="none" rtlCol="0">
            <a:spAutoFit/>
          </a:bodyPr>
          <a:lstStyle/>
          <a:p>
            <a:r>
              <a:rPr lang="en-GB" dirty="0">
                <a:solidFill>
                  <a:schemeClr val="accent1"/>
                </a:solidFill>
              </a:rPr>
              <a:t>PERLE/ESS</a:t>
            </a:r>
          </a:p>
        </p:txBody>
      </p:sp>
      <p:sp>
        <p:nvSpPr>
          <p:cNvPr id="40" name="TextBox 39">
            <a:extLst>
              <a:ext uri="{FF2B5EF4-FFF2-40B4-BE49-F238E27FC236}">
                <a16:creationId xmlns:a16="http://schemas.microsoft.com/office/drawing/2014/main" id="{6A807870-7DAD-55A5-C2B5-C8CE13A5ABC3}"/>
              </a:ext>
            </a:extLst>
          </p:cNvPr>
          <p:cNvSpPr txBox="1"/>
          <p:nvPr/>
        </p:nvSpPr>
        <p:spPr>
          <a:xfrm>
            <a:off x="5717753" y="3992801"/>
            <a:ext cx="569387" cy="300082"/>
          </a:xfrm>
          <a:prstGeom prst="rect">
            <a:avLst/>
          </a:prstGeom>
          <a:noFill/>
        </p:spPr>
        <p:txBody>
          <a:bodyPr wrap="none" rtlCol="0">
            <a:spAutoFit/>
          </a:bodyPr>
          <a:lstStyle/>
          <a:p>
            <a:r>
              <a:rPr lang="en-GB" dirty="0">
                <a:solidFill>
                  <a:schemeClr val="accent1"/>
                </a:solidFill>
              </a:rPr>
              <a:t>iSAS</a:t>
            </a:r>
          </a:p>
        </p:txBody>
      </p:sp>
    </p:spTree>
    <p:extLst>
      <p:ext uri="{BB962C8B-B14F-4D97-AF65-F5344CB8AC3E}">
        <p14:creationId xmlns:p14="http://schemas.microsoft.com/office/powerpoint/2010/main" val="793143052"/>
      </p:ext>
    </p:extLst>
  </p:cSld>
  <p:clrMapOvr>
    <a:masterClrMapping/>
  </p:clrMapOvr>
  <mc:AlternateContent xmlns:mc="http://schemas.openxmlformats.org/markup-compatibility/2006" xmlns:p14="http://schemas.microsoft.com/office/powerpoint/2010/main">
    <mc:Choice Requires="p14">
      <p:transition spd="slow" p14:dur="2000" advTm="67"/>
    </mc:Choice>
    <mc:Fallback xmlns="">
      <p:transition spd="slow" advTm="6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B9A58-7024-AD36-9BFE-87BA788FBDDB}"/>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8ED00420-09A5-15CA-8C17-D1ED7B22EF04}"/>
              </a:ext>
            </a:extLst>
          </p:cNvPr>
          <p:cNvSpPr>
            <a:spLocks noGrp="1"/>
          </p:cNvSpPr>
          <p:nvPr>
            <p:ph type="title"/>
          </p:nvPr>
        </p:nvSpPr>
        <p:spPr>
          <a:xfrm>
            <a:off x="904875" y="131033"/>
            <a:ext cx="7726363" cy="533276"/>
          </a:xfrm>
        </p:spPr>
        <p:txBody>
          <a:bodyPr>
            <a:noAutofit/>
          </a:bodyPr>
          <a:lstStyle/>
          <a:p>
            <a:r>
              <a:rPr lang="en-GB" b="0" dirty="0"/>
              <a:t>Single- and multi-bunch instability studies</a:t>
            </a:r>
            <a:endParaRPr lang="en-GB" dirty="0"/>
          </a:p>
        </p:txBody>
      </p:sp>
      <p:sp>
        <p:nvSpPr>
          <p:cNvPr id="6" name="Espace réservé du numéro de diapositive 5">
            <a:extLst>
              <a:ext uri="{FF2B5EF4-FFF2-40B4-BE49-F238E27FC236}">
                <a16:creationId xmlns:a16="http://schemas.microsoft.com/office/drawing/2014/main" id="{1338522D-7084-65E3-A8B0-22A95B477745}"/>
              </a:ext>
            </a:extLst>
          </p:cNvPr>
          <p:cNvSpPr>
            <a:spLocks noGrp="1"/>
          </p:cNvSpPr>
          <p:nvPr>
            <p:ph type="sldNum" sz="quarter" idx="12"/>
          </p:nvPr>
        </p:nvSpPr>
        <p:spPr/>
        <p:txBody>
          <a:bodyPr/>
          <a:lstStyle/>
          <a:p>
            <a:fld id="{E1E1CD7C-2161-7D43-862E-CE4C333CD873}" type="slidenum">
              <a:rPr lang="en-GB" noProof="0" smtClean="0"/>
              <a:pPr/>
              <a:t>7</a:t>
            </a:fld>
            <a:endParaRPr lang="en-GB" noProof="0" dirty="0"/>
          </a:p>
        </p:txBody>
      </p:sp>
      <p:sp>
        <p:nvSpPr>
          <p:cNvPr id="10" name="Espace réservé du contenu 1">
            <a:extLst>
              <a:ext uri="{FF2B5EF4-FFF2-40B4-BE49-F238E27FC236}">
                <a16:creationId xmlns:a16="http://schemas.microsoft.com/office/drawing/2014/main" id="{92D8CAB4-855A-230F-CDC1-FC8585CAE766}"/>
              </a:ext>
            </a:extLst>
          </p:cNvPr>
          <p:cNvSpPr>
            <a:spLocks noGrp="1"/>
          </p:cNvSpPr>
          <p:nvPr>
            <p:ph idx="1"/>
          </p:nvPr>
        </p:nvSpPr>
        <p:spPr>
          <a:xfrm>
            <a:off x="904874" y="664310"/>
            <a:ext cx="7726363" cy="4198422"/>
          </a:xfrm>
        </p:spPr>
        <p:txBody>
          <a:bodyPr vert="horz" lIns="180000" tIns="45720" rIns="91440" bIns="45720" rtlCol="0" anchor="t">
            <a:normAutofit/>
          </a:bodyPr>
          <a:lstStyle/>
          <a:p>
            <a:r>
              <a:rPr lang="en-GB" dirty="0">
                <a:solidFill>
                  <a:schemeClr val="accent1"/>
                </a:solidFill>
              </a:rPr>
              <a:t>Particle tracking simulations on updated</a:t>
            </a:r>
            <a:r>
              <a:rPr lang="en-GB" dirty="0"/>
              <a:t> PERLE 89 MeV, 250 MeV, (500 MeV) lattices with iSAS/PERLE cavities</a:t>
            </a:r>
          </a:p>
          <a:p>
            <a:pPr lvl="1">
              <a:buFont typeface="Wingdings" pitchFamily="2" charset="2"/>
              <a:buChar char="§"/>
            </a:pPr>
            <a:r>
              <a:rPr lang="en-GB" dirty="0">
                <a:solidFill>
                  <a:schemeClr val="accent1"/>
                </a:solidFill>
              </a:rPr>
              <a:t>Single-bunch BBU</a:t>
            </a:r>
          </a:p>
          <a:p>
            <a:pPr lvl="1">
              <a:buFont typeface="Wingdings" pitchFamily="2" charset="2"/>
              <a:buChar char="è"/>
            </a:pPr>
            <a:r>
              <a:rPr lang="en-GB" dirty="0">
                <a:sym typeface="Wingdings" pitchFamily="2" charset="2"/>
              </a:rPr>
              <a:t> Response parameter threshold</a:t>
            </a:r>
            <a:endParaRPr lang="en-GB" dirty="0"/>
          </a:p>
          <a:p>
            <a:pPr lvl="1">
              <a:buFont typeface="Wingdings" pitchFamily="2" charset="2"/>
              <a:buChar char="§"/>
            </a:pPr>
            <a:r>
              <a:rPr lang="en-GB" dirty="0">
                <a:solidFill>
                  <a:schemeClr val="accent1"/>
                </a:solidFill>
              </a:rPr>
              <a:t>Multi-bunch BBU</a:t>
            </a:r>
          </a:p>
          <a:p>
            <a:pPr lvl="1">
              <a:buFont typeface="Wingdings" pitchFamily="2" charset="2"/>
              <a:buChar char="è"/>
            </a:pPr>
            <a:r>
              <a:rPr lang="en-GB" dirty="0">
                <a:sym typeface="Wingdings" pitchFamily="2" charset="2"/>
              </a:rPr>
              <a:t> </a:t>
            </a:r>
            <a:r>
              <a:rPr lang="en-GB" dirty="0">
                <a:solidFill>
                  <a:schemeClr val="tx2"/>
                </a:solidFill>
                <a:sym typeface="Wingdings" pitchFamily="2" charset="2"/>
              </a:rPr>
              <a:t>Multi-pass current threshold</a:t>
            </a:r>
          </a:p>
          <a:p>
            <a:pPr lvl="1">
              <a:buFont typeface="Wingdings" pitchFamily="2" charset="2"/>
              <a:buChar char="è"/>
            </a:pPr>
            <a:endParaRPr lang="en-GB" dirty="0">
              <a:solidFill>
                <a:schemeClr val="accent1"/>
              </a:solidFill>
              <a:sym typeface="Wingdings" pitchFamily="2" charset="2"/>
            </a:endParaRPr>
          </a:p>
          <a:p>
            <a:pPr lvl="1">
              <a:buFont typeface="Wingdings" pitchFamily="2" charset="2"/>
              <a:buChar char="è"/>
            </a:pPr>
            <a:endParaRPr lang="en-GB" dirty="0">
              <a:solidFill>
                <a:schemeClr val="accent1"/>
              </a:solidFill>
              <a:sym typeface="Wingdings" pitchFamily="2" charset="2"/>
            </a:endParaRPr>
          </a:p>
          <a:p>
            <a:pPr lvl="1">
              <a:buFont typeface="Wingdings" pitchFamily="2" charset="2"/>
              <a:buChar char="è"/>
            </a:pPr>
            <a:endParaRPr lang="en-GB" dirty="0">
              <a:solidFill>
                <a:schemeClr val="accent1"/>
              </a:solidFill>
              <a:sym typeface="Wingdings" pitchFamily="2" charset="2"/>
            </a:endParaRPr>
          </a:p>
          <a:p>
            <a:pPr lvl="1">
              <a:buFont typeface="Wingdings" pitchFamily="2" charset="2"/>
              <a:buChar char="è"/>
            </a:pPr>
            <a:r>
              <a:rPr lang="en-GB" dirty="0">
                <a:solidFill>
                  <a:schemeClr val="accent1"/>
                </a:solidFill>
                <a:sym typeface="Wingdings" pitchFamily="2" charset="2"/>
              </a:rPr>
              <a:t> </a:t>
            </a:r>
            <a:r>
              <a:rPr lang="en-GB" dirty="0">
                <a:sym typeface="Wingdings" pitchFamily="2" charset="2"/>
              </a:rPr>
              <a:t>Calculate </a:t>
            </a:r>
            <a:r>
              <a:rPr lang="en-GB" dirty="0">
                <a:solidFill>
                  <a:schemeClr val="accent1"/>
                </a:solidFill>
                <a:sym typeface="Wingdings" pitchFamily="2" charset="2"/>
              </a:rPr>
              <a:t>overall thresholds </a:t>
            </a:r>
            <a:r>
              <a:rPr lang="en-GB" dirty="0">
                <a:sym typeface="Wingdings" pitchFamily="2" charset="2"/>
              </a:rPr>
              <a:t>on whole HOM spectrum and dependency on </a:t>
            </a:r>
            <a:r>
              <a:rPr lang="en-GB" dirty="0">
                <a:solidFill>
                  <a:schemeClr val="accent1"/>
                </a:solidFill>
                <a:sym typeface="Wingdings" pitchFamily="2" charset="2"/>
              </a:rPr>
              <a:t>HOM parameters, bunch parameters</a:t>
            </a:r>
            <a:r>
              <a:rPr lang="en-GB" dirty="0">
                <a:sym typeface="Wingdings" pitchFamily="2" charset="2"/>
              </a:rPr>
              <a:t>, etc. </a:t>
            </a:r>
            <a:r>
              <a:rPr lang="en-GB" sz="1200" dirty="0">
                <a:sym typeface="Wingdings" pitchFamily="2" charset="2"/>
              </a:rPr>
              <a:t>[</a:t>
            </a:r>
            <a:r>
              <a:rPr lang="en-GB" sz="1200" dirty="0">
                <a:solidFill>
                  <a:schemeClr val="tx1">
                    <a:lumMod val="60000"/>
                    <a:lumOff val="40000"/>
                  </a:schemeClr>
                </a:solidFill>
                <a:hlinkClick r:id="rId3">
                  <a:extLst>
                    <a:ext uri="{A12FA001-AC4F-418D-AE19-62706E023703}">
                      <ahyp:hlinkClr xmlns:ahyp="http://schemas.microsoft.com/office/drawing/2018/hyperlinkcolor" val="tx"/>
                    </a:ext>
                  </a:extLst>
                </a:hlinkClick>
              </a:rPr>
              <a:t>tel-04805279</a:t>
            </a:r>
            <a:r>
              <a:rPr lang="en-GB" sz="1200" dirty="0">
                <a:solidFill>
                  <a:schemeClr val="tx1">
                    <a:lumMod val="60000"/>
                    <a:lumOff val="40000"/>
                  </a:schemeClr>
                </a:solidFill>
              </a:rPr>
              <a:t>,</a:t>
            </a:r>
            <a:r>
              <a:rPr lang="en-GB" sz="1200" dirty="0">
                <a:solidFill>
                  <a:schemeClr val="tx1">
                    <a:lumMod val="60000"/>
                    <a:lumOff val="40000"/>
                  </a:schemeClr>
                </a:solidFill>
                <a:hlinkClick r:id="rId4">
                  <a:extLst>
                    <a:ext uri="{A12FA001-AC4F-418D-AE19-62706E023703}">
                      <ahyp:hlinkClr xmlns:ahyp="http://schemas.microsoft.com/office/drawing/2018/hyperlinkcolor" val="tx"/>
                    </a:ext>
                  </a:extLst>
                </a:hlinkClick>
              </a:rPr>
              <a:t>arXiv:2409.02798v1</a:t>
            </a:r>
            <a:r>
              <a:rPr lang="en-GB" sz="1200" dirty="0">
                <a:sym typeface="Wingdings" pitchFamily="2" charset="2"/>
              </a:rPr>
              <a:t>]</a:t>
            </a:r>
            <a:endParaRPr lang="en-GB" dirty="0"/>
          </a:p>
          <a:p>
            <a:pPr lvl="1">
              <a:buFont typeface="Wingdings" pitchFamily="2" charset="2"/>
              <a:buChar char="§"/>
            </a:pPr>
            <a:r>
              <a:rPr lang="en-GB" dirty="0">
                <a:solidFill>
                  <a:schemeClr val="accent1"/>
                </a:solidFill>
              </a:rPr>
              <a:t>Beam loading</a:t>
            </a:r>
          </a:p>
          <a:p>
            <a:pPr marL="342900" lvl="1" indent="0">
              <a:buNone/>
            </a:pPr>
            <a:r>
              <a:rPr lang="en-GB" dirty="0">
                <a:solidFill>
                  <a:schemeClr val="accent1"/>
                </a:solidFill>
                <a:sym typeface="Wingdings" pitchFamily="2" charset="2"/>
              </a:rPr>
              <a:t> Compensated by energy recovery</a:t>
            </a:r>
            <a:endParaRPr lang="en-GB" dirty="0"/>
          </a:p>
          <a:p>
            <a:pPr lvl="1">
              <a:buFont typeface="Wingdings" pitchFamily="2" charset="2"/>
              <a:buChar char="è"/>
            </a:pPr>
            <a:r>
              <a:rPr lang="en-GB" dirty="0">
                <a:sym typeface="Wingdings" pitchFamily="2" charset="2"/>
              </a:rPr>
              <a:t> BUT effect of </a:t>
            </a:r>
            <a:r>
              <a:rPr lang="en-GB" dirty="0">
                <a:solidFill>
                  <a:schemeClr val="accent1"/>
                </a:solidFill>
                <a:sym typeface="Wingdings" pitchFamily="2" charset="2"/>
              </a:rPr>
              <a:t>accelerating phase, bunch parameters, filling pattern</a:t>
            </a:r>
            <a:r>
              <a:rPr lang="en-GB" dirty="0">
                <a:sym typeface="Wingdings" pitchFamily="2" charset="2"/>
              </a:rPr>
              <a:t>, etc.</a:t>
            </a:r>
          </a:p>
          <a:p>
            <a:pPr>
              <a:buFont typeface="Wingdings" pitchFamily="2" charset="2"/>
              <a:buChar char="è"/>
            </a:pPr>
            <a:r>
              <a:rPr lang="en-GB" dirty="0"/>
              <a:t> </a:t>
            </a:r>
            <a:r>
              <a:rPr lang="en-GB" dirty="0">
                <a:solidFill>
                  <a:schemeClr val="accent1"/>
                </a:solidFill>
              </a:rPr>
              <a:t>Feedback loop</a:t>
            </a:r>
            <a:r>
              <a:rPr lang="en-GB" dirty="0"/>
              <a:t> to fundamental and HOM coupler designs</a:t>
            </a:r>
          </a:p>
        </p:txBody>
      </p:sp>
      <p:pic>
        <p:nvPicPr>
          <p:cNvPr id="12" name="Picture 11">
            <a:extLst>
              <a:ext uri="{FF2B5EF4-FFF2-40B4-BE49-F238E27FC236}">
                <a16:creationId xmlns:a16="http://schemas.microsoft.com/office/drawing/2014/main" id="{D9552398-CB23-FC07-234A-EFA7FFD3D57E}"/>
              </a:ext>
            </a:extLst>
          </p:cNvPr>
          <p:cNvPicPr>
            <a:picLocks noChangeAspect="1"/>
          </p:cNvPicPr>
          <p:nvPr/>
        </p:nvPicPr>
        <p:blipFill>
          <a:blip r:embed="rId5"/>
          <a:stretch>
            <a:fillRect/>
          </a:stretch>
        </p:blipFill>
        <p:spPr>
          <a:xfrm>
            <a:off x="1908389" y="2396258"/>
            <a:ext cx="5327221" cy="604601"/>
          </a:xfrm>
          <a:prstGeom prst="rect">
            <a:avLst/>
          </a:prstGeom>
        </p:spPr>
      </p:pic>
      <p:pic>
        <p:nvPicPr>
          <p:cNvPr id="2" name="Picture 1">
            <a:extLst>
              <a:ext uri="{FF2B5EF4-FFF2-40B4-BE49-F238E27FC236}">
                <a16:creationId xmlns:a16="http://schemas.microsoft.com/office/drawing/2014/main" id="{7DAC9039-2682-6606-01ED-A8FBB2C6CA48}"/>
              </a:ext>
            </a:extLst>
          </p:cNvPr>
          <p:cNvPicPr>
            <a:picLocks noChangeAspect="1"/>
          </p:cNvPicPr>
          <p:nvPr/>
        </p:nvPicPr>
        <p:blipFill>
          <a:blip r:embed="rId6"/>
          <a:stretch>
            <a:fillRect/>
          </a:stretch>
        </p:blipFill>
        <p:spPr>
          <a:xfrm>
            <a:off x="4661094" y="1350498"/>
            <a:ext cx="1462741" cy="523697"/>
          </a:xfrm>
          <a:prstGeom prst="rect">
            <a:avLst/>
          </a:prstGeom>
        </p:spPr>
      </p:pic>
    </p:spTree>
    <p:extLst>
      <p:ext uri="{BB962C8B-B14F-4D97-AF65-F5344CB8AC3E}">
        <p14:creationId xmlns:p14="http://schemas.microsoft.com/office/powerpoint/2010/main" val="2611908037"/>
      </p:ext>
    </p:extLst>
  </p:cSld>
  <p:clrMapOvr>
    <a:masterClrMapping/>
  </p:clrMapOvr>
  <mc:AlternateContent xmlns:mc="http://schemas.openxmlformats.org/markup-compatibility/2006" xmlns:p14="http://schemas.microsoft.com/office/powerpoint/2010/main">
    <mc:Choice Requires="p14">
      <p:transition spd="slow" p14:dur="2000" advTm="142"/>
    </mc:Choice>
    <mc:Fallback xmlns="">
      <p:transition spd="slow" advTm="14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E567C-E308-F2A6-B1A3-AAD83F7DEAE5}"/>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7C14A84-A613-4648-DBBF-278C81A8B734}"/>
              </a:ext>
            </a:extLst>
          </p:cNvPr>
          <p:cNvSpPr>
            <a:spLocks noGrp="1"/>
          </p:cNvSpPr>
          <p:nvPr>
            <p:ph idx="1"/>
          </p:nvPr>
        </p:nvSpPr>
        <p:spPr>
          <a:xfrm>
            <a:off x="853294" y="738148"/>
            <a:ext cx="6388023" cy="3667204"/>
          </a:xfrm>
        </p:spPr>
        <p:txBody>
          <a:bodyPr>
            <a:normAutofit fontScale="92500" lnSpcReduction="20000"/>
          </a:bodyPr>
          <a:lstStyle/>
          <a:p>
            <a:r>
              <a:rPr lang="en-GB" noProof="0" dirty="0">
                <a:solidFill>
                  <a:schemeClr val="accent1"/>
                </a:solidFill>
              </a:rPr>
              <a:t>Modular, flexible, and fast </a:t>
            </a:r>
            <a:r>
              <a:rPr lang="en-GB" noProof="0" dirty="0"/>
              <a:t>with Python interface</a:t>
            </a:r>
          </a:p>
          <a:p>
            <a:r>
              <a:rPr lang="en-GB" noProof="0" dirty="0">
                <a:solidFill>
                  <a:schemeClr val="accent1"/>
                </a:solidFill>
              </a:rPr>
              <a:t>Complex 1D, 2D, 3D EM fieldmaps</a:t>
            </a:r>
            <a:endParaRPr lang="en-GB" noProof="0" dirty="0"/>
          </a:p>
          <a:p>
            <a:r>
              <a:rPr lang="en-GB" dirty="0">
                <a:solidFill>
                  <a:schemeClr val="accent1"/>
                </a:solidFill>
              </a:rPr>
              <a:t>Single- and multi-bunch </a:t>
            </a:r>
            <a:r>
              <a:rPr lang="en-GB" dirty="0">
                <a:solidFill>
                  <a:schemeClr val="tx2"/>
                </a:solidFill>
              </a:rPr>
              <a:t>tracking at </a:t>
            </a:r>
            <a:r>
              <a:rPr lang="en-GB" dirty="0">
                <a:solidFill>
                  <a:schemeClr val="accent1"/>
                </a:solidFill>
              </a:rPr>
              <a:t>different beam energies and bunch spacings </a:t>
            </a:r>
            <a:r>
              <a:rPr lang="en-GB" dirty="0">
                <a:solidFill>
                  <a:schemeClr val="accent1"/>
                </a:solidFill>
                <a:sym typeface="Wingdings" pitchFamily="2" charset="2"/>
              </a:rPr>
              <a:t> ERL!</a:t>
            </a:r>
            <a:endParaRPr lang="en-GB" noProof="0" dirty="0">
              <a:solidFill>
                <a:schemeClr val="accent1"/>
              </a:solidFill>
            </a:endParaRPr>
          </a:p>
          <a:p>
            <a:r>
              <a:rPr lang="en-GB" noProof="0" dirty="0">
                <a:solidFill>
                  <a:schemeClr val="accent1"/>
                </a:solidFill>
              </a:rPr>
              <a:t>Collective effects</a:t>
            </a:r>
            <a:r>
              <a:rPr lang="en-GB" noProof="0" dirty="0"/>
              <a:t>: synchrotron</a:t>
            </a:r>
            <a:r>
              <a:rPr lang="en-GB" dirty="0"/>
              <a:t> </a:t>
            </a:r>
            <a:r>
              <a:rPr lang="en-GB" noProof="0" dirty="0"/>
              <a:t>radiation, space charge, </a:t>
            </a:r>
            <a:r>
              <a:rPr lang="en-GB" noProof="0" dirty="0">
                <a:solidFill>
                  <a:schemeClr val="accent1"/>
                </a:solidFill>
              </a:rPr>
              <a:t>wakefields</a:t>
            </a:r>
          </a:p>
          <a:p>
            <a:r>
              <a:rPr lang="en-GB" noProof="0" dirty="0">
                <a:solidFill>
                  <a:schemeClr val="accent1"/>
                </a:solidFill>
                <a:sym typeface="Wingdings" pitchFamily="2" charset="2"/>
              </a:rPr>
              <a:t>Custom</a:t>
            </a:r>
            <a:r>
              <a:rPr lang="en-GB" noProof="0" dirty="0">
                <a:sym typeface="Wingdings" pitchFamily="2" charset="2"/>
              </a:rPr>
              <a:t> collective effects, elements, fields, etc</a:t>
            </a:r>
          </a:p>
          <a:p>
            <a:r>
              <a:rPr lang="en-GB" dirty="0">
                <a:solidFill>
                  <a:schemeClr val="accent1"/>
                </a:solidFill>
                <a:sym typeface="Wingdings" pitchFamily="2" charset="2"/>
              </a:rPr>
              <a:t>Interfaced with Xsuite  beam-beam effects at IP</a:t>
            </a:r>
            <a:endParaRPr lang="en-GB" noProof="0" dirty="0">
              <a:solidFill>
                <a:schemeClr val="accent1"/>
              </a:solidFill>
              <a:sym typeface="Wingdings" pitchFamily="2" charset="2"/>
            </a:endParaRPr>
          </a:p>
          <a:p>
            <a:r>
              <a:rPr lang="en-GB" noProof="0" dirty="0">
                <a:sym typeface="Wingdings" pitchFamily="2" charset="2"/>
              </a:rPr>
              <a:t>Developed at CERN  easy integration of new features</a:t>
            </a:r>
          </a:p>
          <a:p>
            <a:r>
              <a:rPr lang="en-GB" noProof="0" dirty="0">
                <a:sym typeface="Wingdings" pitchFamily="2" charset="2"/>
              </a:rPr>
              <a:t>However</a:t>
            </a:r>
            <a:r>
              <a:rPr lang="en-GB" dirty="0">
                <a:sym typeface="Wingdings" pitchFamily="2" charset="2"/>
              </a:rPr>
              <a:t>...</a:t>
            </a:r>
            <a:endParaRPr lang="en-GB" noProof="0" dirty="0">
              <a:sym typeface="Wingdings" pitchFamily="2" charset="2"/>
            </a:endParaRPr>
          </a:p>
          <a:p>
            <a:pPr>
              <a:buFont typeface="Wingdings" pitchFamily="2" charset="2"/>
              <a:buChar char="è"/>
            </a:pPr>
            <a:r>
              <a:rPr lang="en-GB" b="1" dirty="0">
                <a:solidFill>
                  <a:schemeClr val="accent1"/>
                </a:solidFill>
              </a:rPr>
              <a:t> Optimised for linacs</a:t>
            </a:r>
            <a:endParaRPr lang="en-GB" b="1" dirty="0">
              <a:sym typeface="Wingdings" pitchFamily="2" charset="2"/>
            </a:endParaRPr>
          </a:p>
          <a:p>
            <a:pPr>
              <a:buFont typeface="Wingdings" pitchFamily="2" charset="2"/>
              <a:buChar char="è"/>
            </a:pPr>
            <a:r>
              <a:rPr lang="en-GB" b="1" dirty="0">
                <a:solidFill>
                  <a:schemeClr val="accent1"/>
                </a:solidFill>
              </a:rPr>
              <a:t> No multi-pass recirculation yet </a:t>
            </a:r>
            <a:r>
              <a:rPr lang="en-GB" b="1" dirty="0">
                <a:sym typeface="Wingdings" pitchFamily="2" charset="2"/>
              </a:rPr>
              <a:t> can be implemented to allow for complete ERL simulations</a:t>
            </a:r>
            <a:endParaRPr lang="en-GB" b="1" dirty="0">
              <a:solidFill>
                <a:srgbClr val="FF0000"/>
              </a:solidFill>
            </a:endParaRPr>
          </a:p>
          <a:p>
            <a:pPr lvl="1">
              <a:buFont typeface="Wingdings" pitchFamily="2" charset="2"/>
              <a:buChar char="è"/>
            </a:pPr>
            <a:endParaRPr lang="en-GB" noProof="0" dirty="0">
              <a:solidFill>
                <a:schemeClr val="accent1"/>
              </a:solidFill>
            </a:endParaRPr>
          </a:p>
          <a:p>
            <a:pPr>
              <a:buFont typeface="Wingdings" pitchFamily="2" charset="2"/>
              <a:buChar char="è"/>
            </a:pPr>
            <a:endParaRPr lang="en-GB" noProof="0" dirty="0"/>
          </a:p>
        </p:txBody>
      </p:sp>
      <p:sp>
        <p:nvSpPr>
          <p:cNvPr id="3" name="Titre 2">
            <a:extLst>
              <a:ext uri="{FF2B5EF4-FFF2-40B4-BE49-F238E27FC236}">
                <a16:creationId xmlns:a16="http://schemas.microsoft.com/office/drawing/2014/main" id="{B22DBA62-AB97-B968-69B0-9E969CFDC765}"/>
              </a:ext>
            </a:extLst>
          </p:cNvPr>
          <p:cNvSpPr>
            <a:spLocks noGrp="1"/>
          </p:cNvSpPr>
          <p:nvPr>
            <p:ph type="title"/>
          </p:nvPr>
        </p:nvSpPr>
        <p:spPr>
          <a:xfrm>
            <a:off x="904875" y="131033"/>
            <a:ext cx="7726363" cy="533276"/>
          </a:xfrm>
        </p:spPr>
        <p:txBody>
          <a:bodyPr>
            <a:normAutofit fontScale="90000"/>
          </a:bodyPr>
          <a:lstStyle/>
          <a:p>
            <a:r>
              <a:rPr lang="en-GB" sz="3600" dirty="0">
                <a:latin typeface="Franklin Gothic Demi Cond"/>
                <a:ea typeface="Roboto Black"/>
                <a:cs typeface="Arial"/>
                <a:hlinkClick r:id="rId3">
                  <a:extLst>
                    <a:ext uri="{A12FA001-AC4F-418D-AE19-62706E023703}">
                      <ahyp:hlinkClr xmlns:ahyp="http://schemas.microsoft.com/office/drawing/2018/hyperlinkcolor" val="tx"/>
                    </a:ext>
                  </a:extLst>
                </a:hlinkClick>
              </a:rPr>
              <a:t>RF-Track</a:t>
            </a:r>
            <a:br>
              <a:rPr lang="en-GB" sz="3600" dirty="0">
                <a:latin typeface="Franklin Gothic Demi Cond"/>
                <a:ea typeface="Roboto Black"/>
                <a:cs typeface="Arial"/>
              </a:rPr>
            </a:br>
            <a:endParaRPr lang="en-GB" sz="3600" dirty="0">
              <a:latin typeface="Franklin Gothic Demi Cond"/>
              <a:ea typeface="Roboto Black"/>
              <a:cs typeface="Arial"/>
            </a:endParaRPr>
          </a:p>
        </p:txBody>
      </p:sp>
      <p:sp>
        <p:nvSpPr>
          <p:cNvPr id="6" name="Espace réservé du numéro de diapositive 5">
            <a:extLst>
              <a:ext uri="{FF2B5EF4-FFF2-40B4-BE49-F238E27FC236}">
                <a16:creationId xmlns:a16="http://schemas.microsoft.com/office/drawing/2014/main" id="{246C5D46-0B20-23AE-5ABC-35C717B2045A}"/>
              </a:ext>
            </a:extLst>
          </p:cNvPr>
          <p:cNvSpPr>
            <a:spLocks noGrp="1"/>
          </p:cNvSpPr>
          <p:nvPr>
            <p:ph type="sldNum" sz="quarter" idx="12"/>
          </p:nvPr>
        </p:nvSpPr>
        <p:spPr/>
        <p:txBody>
          <a:bodyPr/>
          <a:lstStyle/>
          <a:p>
            <a:fld id="{E1E1CD7C-2161-7D43-862E-CE4C333CD873}" type="slidenum">
              <a:rPr lang="en-GB" noProof="0" smtClean="0"/>
              <a:pPr/>
              <a:t>8</a:t>
            </a:fld>
            <a:endParaRPr lang="en-GB" noProof="0" dirty="0"/>
          </a:p>
        </p:txBody>
      </p:sp>
      <p:pic>
        <p:nvPicPr>
          <p:cNvPr id="4" name="Picture 3">
            <a:extLst>
              <a:ext uri="{FF2B5EF4-FFF2-40B4-BE49-F238E27FC236}">
                <a16:creationId xmlns:a16="http://schemas.microsoft.com/office/drawing/2014/main" id="{D67F43E4-509F-F911-E674-EF31215FEB88}"/>
              </a:ext>
            </a:extLst>
          </p:cNvPr>
          <p:cNvPicPr>
            <a:picLocks noChangeAspect="1"/>
          </p:cNvPicPr>
          <p:nvPr/>
        </p:nvPicPr>
        <p:blipFill>
          <a:blip r:embed="rId4"/>
          <a:stretch>
            <a:fillRect/>
          </a:stretch>
        </p:blipFill>
        <p:spPr>
          <a:xfrm>
            <a:off x="7191027" y="1363980"/>
            <a:ext cx="1696593" cy="2415540"/>
          </a:xfrm>
          <a:prstGeom prst="rect">
            <a:avLst/>
          </a:prstGeom>
        </p:spPr>
      </p:pic>
    </p:spTree>
    <p:extLst>
      <p:ext uri="{BB962C8B-B14F-4D97-AF65-F5344CB8AC3E}">
        <p14:creationId xmlns:p14="http://schemas.microsoft.com/office/powerpoint/2010/main" val="3616789308"/>
      </p:ext>
    </p:extLst>
  </p:cSld>
  <p:clrMapOvr>
    <a:masterClrMapping/>
  </p:clrMapOvr>
  <mc:AlternateContent xmlns:mc="http://schemas.openxmlformats.org/markup-compatibility/2006" xmlns:p14="http://schemas.microsoft.com/office/powerpoint/2010/main">
    <mc:Choice Requires="p14">
      <p:transition spd="slow" p14:dur="2000" advTm="139"/>
    </mc:Choice>
    <mc:Fallback xmlns="">
      <p:transition spd="slow" advTm="13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A3EA4-E95A-8A5D-7891-36EEDD895771}"/>
            </a:ext>
          </a:extLst>
        </p:cNvPr>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77923B25-C705-C658-22F4-80DC2F3A072D}"/>
              </a:ext>
            </a:extLst>
          </p:cNvPr>
          <p:cNvSpPr>
            <a:spLocks noGrp="1"/>
          </p:cNvSpPr>
          <p:nvPr>
            <p:ph type="sldNum" sz="quarter" idx="12"/>
          </p:nvPr>
        </p:nvSpPr>
        <p:spPr/>
        <p:txBody>
          <a:bodyPr/>
          <a:lstStyle/>
          <a:p>
            <a:fld id="{E1E1CD7C-2161-7D43-862E-CE4C333CD873}" type="slidenum">
              <a:rPr lang="en-GB" noProof="0" smtClean="0"/>
              <a:pPr/>
              <a:t>9</a:t>
            </a:fld>
            <a:endParaRPr lang="en-GB" noProof="0" dirty="0"/>
          </a:p>
        </p:txBody>
      </p:sp>
      <p:sp>
        <p:nvSpPr>
          <p:cNvPr id="14" name="Titre 2">
            <a:extLst>
              <a:ext uri="{FF2B5EF4-FFF2-40B4-BE49-F238E27FC236}">
                <a16:creationId xmlns:a16="http://schemas.microsoft.com/office/drawing/2014/main" id="{004CE27E-B958-A010-383B-5846389F4FA4}"/>
              </a:ext>
            </a:extLst>
          </p:cNvPr>
          <p:cNvSpPr txBox="1">
            <a:spLocks/>
          </p:cNvSpPr>
          <p:nvPr/>
        </p:nvSpPr>
        <p:spPr>
          <a:xfrm>
            <a:off x="904875" y="131033"/>
            <a:ext cx="7726363" cy="533276"/>
          </a:xfrm>
          <a:prstGeom prst="rect">
            <a:avLst/>
          </a:prstGeom>
        </p:spPr>
        <p:txBody>
          <a:bodyPr vert="horz" lIns="180000" tIns="0" rIns="72000" bIns="46800" rtlCol="0" anchor="t">
            <a:noAutofit/>
          </a:bodyPr>
          <a:lstStyle>
            <a:lvl1pPr algn="l" defTabSz="685800" rtl="0" eaLnBrk="1" latinLnBrk="0" hangingPunct="1">
              <a:lnSpc>
                <a:spcPct val="90000"/>
              </a:lnSpc>
              <a:spcBef>
                <a:spcPct val="0"/>
              </a:spcBef>
              <a:buNone/>
              <a:defRPr sz="3200" b="1" i="0" kern="1000" spc="-70" baseline="0">
                <a:solidFill>
                  <a:schemeClr val="tx1"/>
                </a:solidFill>
                <a:latin typeface="Franklin Gothic Demi Cond" panose="020B0706030402020204" pitchFamily="34" charset="0"/>
                <a:ea typeface="Roboto Black" panose="02000000000000000000" pitchFamily="2" charset="0"/>
                <a:cs typeface="Arial" panose="020B0604020202020204" pitchFamily="34" charset="0"/>
              </a:defRPr>
            </a:lvl1pPr>
          </a:lstStyle>
          <a:p>
            <a:r>
              <a:rPr lang="en-GB" b="0" dirty="0"/>
              <a:t>Model of recirculating ERL’s</a:t>
            </a:r>
            <a:endParaRPr lang="en-GB" dirty="0"/>
          </a:p>
        </p:txBody>
      </p:sp>
      <p:sp>
        <p:nvSpPr>
          <p:cNvPr id="11" name="Content Placeholder 10">
            <a:extLst>
              <a:ext uri="{FF2B5EF4-FFF2-40B4-BE49-F238E27FC236}">
                <a16:creationId xmlns:a16="http://schemas.microsoft.com/office/drawing/2014/main" id="{1C682689-4DE3-EF81-48DF-528DF2C5C8BD}"/>
              </a:ext>
            </a:extLst>
          </p:cNvPr>
          <p:cNvSpPr>
            <a:spLocks noGrp="1"/>
          </p:cNvSpPr>
          <p:nvPr>
            <p:ph idx="1"/>
          </p:nvPr>
        </p:nvSpPr>
        <p:spPr>
          <a:xfrm>
            <a:off x="713470" y="679985"/>
            <a:ext cx="7998044" cy="2570448"/>
          </a:xfrm>
        </p:spPr>
        <p:txBody>
          <a:bodyPr>
            <a:normAutofit/>
          </a:bodyPr>
          <a:lstStyle/>
          <a:p>
            <a:r>
              <a:rPr lang="en-GB" sz="2000" dirty="0">
                <a:solidFill>
                  <a:schemeClr val="accent1"/>
                </a:solidFill>
                <a:sym typeface="Wingdings" pitchFamily="2" charset="2"/>
              </a:rPr>
              <a:t>Completed</a:t>
            </a:r>
            <a:r>
              <a:rPr lang="en-GB" sz="2000" dirty="0">
                <a:sym typeface="Wingdings" pitchFamily="2" charset="2"/>
              </a:rPr>
              <a:t> full </a:t>
            </a:r>
            <a:r>
              <a:rPr lang="en-GB" sz="2000" dirty="0">
                <a:solidFill>
                  <a:schemeClr val="accent1"/>
                </a:solidFill>
                <a:sym typeface="Wingdings" pitchFamily="2" charset="2"/>
              </a:rPr>
              <a:t>multi-pass</a:t>
            </a:r>
            <a:r>
              <a:rPr lang="en-GB" sz="2000" dirty="0">
                <a:sym typeface="Wingdings" pitchFamily="2" charset="2"/>
              </a:rPr>
              <a:t> </a:t>
            </a:r>
            <a:r>
              <a:rPr lang="en-GB" sz="2000" dirty="0">
                <a:solidFill>
                  <a:schemeClr val="accent1"/>
                </a:solidFill>
                <a:sym typeface="Wingdings" pitchFamily="2" charset="2"/>
              </a:rPr>
              <a:t>recirculation ERL model</a:t>
            </a:r>
          </a:p>
          <a:p>
            <a:pPr lvl="1">
              <a:buFont typeface="Wingdings" pitchFamily="2" charset="2"/>
              <a:buChar char="§"/>
            </a:pPr>
            <a:r>
              <a:rPr lang="en-GB" sz="1700" dirty="0">
                <a:sym typeface="Wingdings" pitchFamily="2" charset="2"/>
              </a:rPr>
              <a:t>Lattice is split up in</a:t>
            </a:r>
            <a:r>
              <a:rPr lang="en-GB" sz="1700" dirty="0">
                <a:solidFill>
                  <a:schemeClr val="accent1"/>
                </a:solidFill>
                <a:sym typeface="Wingdings" pitchFamily="2" charset="2"/>
              </a:rPr>
              <a:t> separate beamlines connected </a:t>
            </a:r>
            <a:r>
              <a:rPr lang="en-GB" sz="1700" dirty="0"/>
              <a:t>by </a:t>
            </a:r>
            <a:r>
              <a:rPr lang="en-GB" sz="1700" dirty="0">
                <a:solidFill>
                  <a:srgbClr val="00B050"/>
                </a:solidFill>
              </a:rPr>
              <a:t>spreader and recombiner sections </a:t>
            </a:r>
            <a:endParaRPr lang="en-GB" sz="1700" dirty="0">
              <a:solidFill>
                <a:srgbClr val="00B050"/>
              </a:solidFill>
              <a:sym typeface="Wingdings" pitchFamily="2" charset="2"/>
            </a:endParaRPr>
          </a:p>
          <a:p>
            <a:pPr lvl="1">
              <a:buFont typeface="Wingdings" pitchFamily="2" charset="2"/>
              <a:buChar char="§"/>
            </a:pPr>
            <a:r>
              <a:rPr lang="en-GB" sz="1700" dirty="0">
                <a:solidFill>
                  <a:schemeClr val="accent1"/>
                </a:solidFill>
              </a:rPr>
              <a:t>Tracking bunches</a:t>
            </a:r>
            <a:r>
              <a:rPr lang="en-GB" sz="1700" dirty="0"/>
              <a:t> </a:t>
            </a:r>
            <a:r>
              <a:rPr lang="en-GB" sz="1700" dirty="0">
                <a:solidFill>
                  <a:schemeClr val="accent1"/>
                </a:solidFill>
              </a:rPr>
              <a:t>individually</a:t>
            </a:r>
            <a:r>
              <a:rPr lang="en-GB" sz="1700" dirty="0"/>
              <a:t> in the beamlines</a:t>
            </a:r>
          </a:p>
          <a:p>
            <a:pPr lvl="1">
              <a:buFont typeface="Wingdings" pitchFamily="2" charset="2"/>
              <a:buChar char="§"/>
            </a:pPr>
            <a:r>
              <a:rPr lang="en-GB" sz="1700" dirty="0">
                <a:solidFill>
                  <a:schemeClr val="accent1"/>
                </a:solidFill>
              </a:rPr>
              <a:t> Recirculated</a:t>
            </a:r>
            <a:r>
              <a:rPr lang="en-GB" sz="1700" dirty="0"/>
              <a:t> to </a:t>
            </a:r>
            <a:r>
              <a:rPr lang="en-GB" sz="1700" dirty="0">
                <a:solidFill>
                  <a:schemeClr val="accent1"/>
                </a:solidFill>
              </a:rPr>
              <a:t>SHARED</a:t>
            </a:r>
            <a:r>
              <a:rPr lang="en-GB" sz="1700" dirty="0"/>
              <a:t> linac </a:t>
            </a:r>
            <a:r>
              <a:rPr lang="en-GB" sz="1700" dirty="0">
                <a:sym typeface="Wingdings" pitchFamily="2" charset="2"/>
              </a:rPr>
              <a:t></a:t>
            </a:r>
            <a:r>
              <a:rPr lang="en-GB" sz="1700" dirty="0"/>
              <a:t> directed to beamlines depending on </a:t>
            </a:r>
            <a:r>
              <a:rPr lang="en-GB" sz="1700" dirty="0">
                <a:solidFill>
                  <a:schemeClr val="accent1"/>
                </a:solidFill>
              </a:rPr>
              <a:t>beam parameters </a:t>
            </a:r>
            <a:r>
              <a:rPr lang="en-GB" sz="1700" dirty="0">
                <a:solidFill>
                  <a:schemeClr val="tx2"/>
                </a:solidFill>
              </a:rPr>
              <a:t>(for example beam energy)</a:t>
            </a:r>
          </a:p>
          <a:p>
            <a:pPr lvl="1">
              <a:buFont typeface="Wingdings" pitchFamily="2" charset="2"/>
              <a:buChar char="§"/>
            </a:pPr>
            <a:r>
              <a:rPr lang="en-GB" sz="1700" dirty="0">
                <a:sym typeface="Wingdings" pitchFamily="2" charset="2"/>
              </a:rPr>
              <a:t>Many simulations stitched together  </a:t>
            </a:r>
            <a:r>
              <a:rPr lang="en-GB" sz="1700" b="1" dirty="0">
                <a:solidFill>
                  <a:schemeClr val="accent1"/>
                </a:solidFill>
                <a:sym typeface="Wingdings" pitchFamily="2" charset="2"/>
              </a:rPr>
              <a:t>causality! </a:t>
            </a:r>
          </a:p>
          <a:p>
            <a:pPr lvl="2"/>
            <a:endParaRPr lang="en-GB" sz="1600" b="1" dirty="0">
              <a:solidFill>
                <a:schemeClr val="accent1"/>
              </a:solidFill>
              <a:sym typeface="Wingdings" pitchFamily="2" charset="2"/>
            </a:endParaRPr>
          </a:p>
          <a:p>
            <a:endParaRPr lang="en-GB" dirty="0"/>
          </a:p>
        </p:txBody>
      </p:sp>
      <p:grpSp>
        <p:nvGrpSpPr>
          <p:cNvPr id="9" name="Group 8">
            <a:extLst>
              <a:ext uri="{FF2B5EF4-FFF2-40B4-BE49-F238E27FC236}">
                <a16:creationId xmlns:a16="http://schemas.microsoft.com/office/drawing/2014/main" id="{EBEEAFDD-7805-7421-6FC4-CA3599578043}"/>
              </a:ext>
            </a:extLst>
          </p:cNvPr>
          <p:cNvGrpSpPr/>
          <p:nvPr/>
        </p:nvGrpSpPr>
        <p:grpSpPr>
          <a:xfrm>
            <a:off x="0" y="3266109"/>
            <a:ext cx="9144000" cy="1762035"/>
            <a:chOff x="0" y="2382608"/>
            <a:chExt cx="9144000" cy="1762035"/>
          </a:xfrm>
        </p:grpSpPr>
        <p:pic>
          <p:nvPicPr>
            <p:cNvPr id="12" name="Picture 11">
              <a:extLst>
                <a:ext uri="{FF2B5EF4-FFF2-40B4-BE49-F238E27FC236}">
                  <a16:creationId xmlns:a16="http://schemas.microsoft.com/office/drawing/2014/main" id="{547AD8FF-1155-6B89-0D41-B51010C61809}"/>
                </a:ext>
              </a:extLst>
            </p:cNvPr>
            <p:cNvPicPr>
              <a:picLocks noChangeAspect="1"/>
            </p:cNvPicPr>
            <p:nvPr/>
          </p:nvPicPr>
          <p:blipFill>
            <a:blip r:embed="rId3"/>
            <a:srcRect l="2880" t="9931" r="2880"/>
            <a:stretch/>
          </p:blipFill>
          <p:spPr>
            <a:xfrm>
              <a:off x="0" y="2382608"/>
              <a:ext cx="9144000" cy="1587570"/>
            </a:xfrm>
            <a:prstGeom prst="rect">
              <a:avLst/>
            </a:prstGeom>
          </p:spPr>
        </p:pic>
        <p:sp>
          <p:nvSpPr>
            <p:cNvPr id="13" name="TextBox 12">
              <a:extLst>
                <a:ext uri="{FF2B5EF4-FFF2-40B4-BE49-F238E27FC236}">
                  <a16:creationId xmlns:a16="http://schemas.microsoft.com/office/drawing/2014/main" id="{673E36D3-70BE-4826-B2CB-7226A67BC6C6}"/>
                </a:ext>
              </a:extLst>
            </p:cNvPr>
            <p:cNvSpPr txBox="1"/>
            <p:nvPr/>
          </p:nvSpPr>
          <p:spPr>
            <a:xfrm>
              <a:off x="0" y="3913811"/>
              <a:ext cx="9144000" cy="230832"/>
            </a:xfrm>
            <a:prstGeom prst="rect">
              <a:avLst/>
            </a:prstGeom>
            <a:noFill/>
          </p:spPr>
          <p:txBody>
            <a:bodyPr wrap="square" rtlCol="0">
              <a:spAutoFit/>
            </a:bodyPr>
            <a:lstStyle/>
            <a:p>
              <a:pPr algn="ctr"/>
              <a:r>
                <a:rPr lang="en-GB" sz="900" dirty="0">
                  <a:solidFill>
                    <a:schemeClr val="tx1">
                      <a:lumMod val="60000"/>
                      <a:lumOff val="40000"/>
                    </a:schemeClr>
                  </a:solidFill>
                </a:rPr>
                <a:t>Figure 3: Schematic overview of the PERLE 250 MeV lattice in the BDSIM/Geant4 visualiser.</a:t>
              </a:r>
            </a:p>
          </p:txBody>
        </p:sp>
      </p:grpSp>
      <p:sp>
        <p:nvSpPr>
          <p:cNvPr id="2" name="Oval 1">
            <a:extLst>
              <a:ext uri="{FF2B5EF4-FFF2-40B4-BE49-F238E27FC236}">
                <a16:creationId xmlns:a16="http://schemas.microsoft.com/office/drawing/2014/main" id="{5929BB5B-67C6-711E-769E-878F95DCCA26}"/>
              </a:ext>
            </a:extLst>
          </p:cNvPr>
          <p:cNvSpPr>
            <a:spLocks noChangeAspect="1"/>
          </p:cNvSpPr>
          <p:nvPr/>
        </p:nvSpPr>
        <p:spPr>
          <a:xfrm flipH="1">
            <a:off x="2391032" y="3391603"/>
            <a:ext cx="910157" cy="360000"/>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Oval 2">
            <a:extLst>
              <a:ext uri="{FF2B5EF4-FFF2-40B4-BE49-F238E27FC236}">
                <a16:creationId xmlns:a16="http://schemas.microsoft.com/office/drawing/2014/main" id="{E2C3A4B5-4E69-0528-CEEB-6BE4F845EE96}"/>
              </a:ext>
            </a:extLst>
          </p:cNvPr>
          <p:cNvSpPr>
            <a:spLocks noChangeAspect="1"/>
          </p:cNvSpPr>
          <p:nvPr/>
        </p:nvSpPr>
        <p:spPr>
          <a:xfrm flipH="1">
            <a:off x="5842813" y="3438971"/>
            <a:ext cx="910157" cy="360000"/>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552152925"/>
      </p:ext>
    </p:extLst>
  </p:cSld>
  <p:clrMapOvr>
    <a:masterClrMapping/>
  </p:clrMapOvr>
  <mc:AlternateContent xmlns:mc="http://schemas.openxmlformats.org/markup-compatibility/2006" xmlns:p14="http://schemas.microsoft.com/office/powerpoint/2010/main">
    <mc:Choice Requires="p14">
      <p:transition spd="slow" p14:dur="2000" advTm="136"/>
    </mc:Choice>
    <mc:Fallback xmlns="">
      <p:transition spd="slow" advTm="136"/>
    </mc:Fallback>
  </mc:AlternateContent>
</p:sld>
</file>

<file path=ppt/theme/theme1.xml><?xml version="1.0" encoding="utf-8"?>
<a:theme xmlns:a="http://schemas.openxmlformats.org/drawingml/2006/main" name="Thème Office">
  <a:themeElements>
    <a:clrScheme name="EPFL - New Colors 2019">
      <a:dk1>
        <a:srgbClr val="413C3A"/>
      </a:dk1>
      <a:lt1>
        <a:srgbClr val="FFFFFF"/>
      </a:lt1>
      <a:dk2>
        <a:srgbClr val="413C3A"/>
      </a:dk2>
      <a:lt2>
        <a:srgbClr val="CAC7C7"/>
      </a:lt2>
      <a:accent1>
        <a:srgbClr val="E30613"/>
      </a:accent1>
      <a:accent2>
        <a:srgbClr val="00A79F"/>
      </a:accent2>
      <a:accent3>
        <a:srgbClr val="413C3A"/>
      </a:accent3>
      <a:accent4>
        <a:srgbClr val="007480"/>
      </a:accent4>
      <a:accent5>
        <a:srgbClr val="F39869"/>
      </a:accent5>
      <a:accent6>
        <a:srgbClr val="B51F1F"/>
      </a:accent6>
      <a:hlink>
        <a:srgbClr val="ED6E9C"/>
      </a:hlink>
      <a:folHlink>
        <a:srgbClr val="4F8FCC"/>
      </a:folHlink>
    </a:clrScheme>
    <a:fontScheme name="EPFL_Beta2">
      <a:majorFont>
        <a:latin typeface="Franklin Gothic Demi Cond"/>
        <a:ea typeface=""/>
        <a:cs typeface=""/>
      </a:majorFont>
      <a:minorFont>
        <a:latin typeface="Arial"/>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EPFL_Beta2" id="{6A525B41-3E68-491F-A6C9-0B15EA1321FE}" vid="{993E2952-EB5D-4425-8012-1B04381EBC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BFC127AB4946248A5685C1F92D54FFE" ma:contentTypeVersion="0" ma:contentTypeDescription="Crée un document." ma:contentTypeScope="" ma:versionID="ef3ff242486930b75c69099c0dd02c57">
  <xsd:schema xmlns:xsd="http://www.w3.org/2001/XMLSchema" xmlns:xs="http://www.w3.org/2001/XMLSchema" xmlns:p="http://schemas.microsoft.com/office/2006/metadata/properties" targetNamespace="http://schemas.microsoft.com/office/2006/metadata/properties" ma:root="true" ma:fieldsID="ab09c1ba23edfaa45a5e9d385267c9b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6205E9-12FC-4D6C-B0C7-1E9025EEB158}">
  <ds:schemaRefs>
    <ds:schemaRef ds:uri="http://schemas.microsoft.com/sharepoint/v3/contenttype/forms"/>
  </ds:schemaRefs>
</ds:datastoreItem>
</file>

<file path=customXml/itemProps2.xml><?xml version="1.0" encoding="utf-8"?>
<ds:datastoreItem xmlns:ds="http://schemas.openxmlformats.org/officeDocument/2006/customXml" ds:itemID="{348A6C70-7FF5-480A-B09B-7D0A19B2F431}">
  <ds:schemaRefs>
    <ds:schemaRef ds:uri="http://purl.org/dc/elements/1.1/"/>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8F8CE09B-89B1-4B5D-BED2-87C84F0777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Thème Office</Template>
  <TotalTime>34428</TotalTime>
  <Words>1587</Words>
  <Application>Microsoft Macintosh PowerPoint</Application>
  <PresentationFormat>On-screen Show (16:9)</PresentationFormat>
  <Paragraphs>181</Paragraphs>
  <Slides>19</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Aptos</vt:lpstr>
      <vt:lpstr>Arial</vt:lpstr>
      <vt:lpstr>Cambria Math</vt:lpstr>
      <vt:lpstr>Franklin Gothic Demi Cond</vt:lpstr>
      <vt:lpstr>Times New Roman</vt:lpstr>
      <vt:lpstr>Wingdings</vt:lpstr>
      <vt:lpstr>Thème Office</vt:lpstr>
      <vt:lpstr>Instability Tolerance and Energy Recovery Efficiency Studies for Future ERL-based Colliders</vt:lpstr>
      <vt:lpstr>Current development of energy recovery</vt:lpstr>
      <vt:lpstr>Research goals</vt:lpstr>
      <vt:lpstr>PowerPoint Presentation</vt:lpstr>
      <vt:lpstr>Powerful Energy Recovery Linac for Experiments (PERLE)</vt:lpstr>
      <vt:lpstr>PowerPoint Presentation</vt:lpstr>
      <vt:lpstr>Single- and multi-bunch instability studies</vt:lpstr>
      <vt:lpstr>RF-Track </vt:lpstr>
      <vt:lpstr>PowerPoint Presentation</vt:lpstr>
      <vt:lpstr>Recirculation model of PERLE</vt:lpstr>
      <vt:lpstr>Recirculation model of PERLE</vt:lpstr>
      <vt:lpstr>RF-Track wakefield model</vt:lpstr>
      <vt:lpstr> New RF-Track wakefield model (recirculation)</vt:lpstr>
      <vt:lpstr>Research goals relevant</vt:lpstr>
      <vt:lpstr>Energy-recovery efficiency studies</vt:lpstr>
      <vt:lpstr>Bibliography</vt:lpstr>
      <vt:lpstr>Additional slides</vt:lpstr>
      <vt:lpstr>The Innovate for Sustainable Accelerating Systems (iSAS)</vt:lpstr>
      <vt:lpstr>Current wakefield model in RF-Track</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EPFL</dc:title>
  <dc:subject/>
  <dc:creator>Utilisateur Microsoft Office</dc:creator>
  <cp:keywords/>
  <dc:description/>
  <cp:lastModifiedBy>Lode Vanhecke</cp:lastModifiedBy>
  <cp:revision>63</cp:revision>
  <dcterms:created xsi:type="dcterms:W3CDTF">2019-04-02T06:24:35Z</dcterms:created>
  <dcterms:modified xsi:type="dcterms:W3CDTF">2025-12-10T11:53:12Z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0x0101001BFC127AB4946248A5685C1F92D54FFE</vt:lpwstr>
  </property>
</Properties>
</file>