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7" r:id="rId2"/>
    <p:sldId id="258" r:id="rId3"/>
    <p:sldId id="259" r:id="rId4"/>
    <p:sldId id="260" r:id="rId5"/>
    <p:sldId id="263" r:id="rId6"/>
    <p:sldId id="262" r:id="rId7"/>
    <p:sldId id="266" r:id="rId8"/>
    <p:sldId id="265" r:id="rId9"/>
    <p:sldId id="264" r:id="rId10"/>
    <p:sldId id="267" r:id="rId11"/>
    <p:sldId id="268" r:id="rId12"/>
    <p:sldId id="272" r:id="rId13"/>
    <p:sldId id="269" r:id="rId14"/>
    <p:sldId id="270" r:id="rId15"/>
    <p:sldId id="271" r:id="rId16"/>
    <p:sldId id="261" r:id="rId17"/>
    <p:sldId id="256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6" autoAdjust="0"/>
    <p:restoredTop sz="86907" autoAdjust="0"/>
  </p:normalViewPr>
  <p:slideViewPr>
    <p:cSldViewPr snapToGrid="0">
      <p:cViewPr varScale="1">
        <p:scale>
          <a:sx n="97" d="100"/>
          <a:sy n="97" d="100"/>
        </p:scale>
        <p:origin x="121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 meth="repeat">
      <a:schemeClr val="accent1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 meth="repeat">
      <a:schemeClr val="accent1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 meth="repeat">
      <a:schemeClr val="accent1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 meth="repeat">
      <a:schemeClr val="accent1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D90C67-5F47-4D11-A6F4-848FD449C554}" type="doc">
      <dgm:prSet loTypeId="urn:microsoft.com/office/officeart/2005/8/layout/cycle2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28982F3-5A1F-4847-9865-4702FAFB00FA}">
      <dgm:prSet phldrT="[Testo]" phldr="0"/>
      <dgm:spPr/>
      <dgm:t>
        <a:bodyPr/>
        <a:lstStyle/>
        <a:p>
          <a:r>
            <a:rPr lang="it-IT" dirty="0"/>
            <a:t>DIO</a:t>
          </a:r>
        </a:p>
      </dgm:t>
    </dgm:pt>
    <dgm:pt modelId="{C81951B6-D6FF-4618-B6D3-C9D16DDD1356}" type="parTrans" cxnId="{E2E07865-C4DE-43A9-9D99-61F732B1019C}">
      <dgm:prSet/>
      <dgm:spPr/>
      <dgm:t>
        <a:bodyPr/>
        <a:lstStyle/>
        <a:p>
          <a:endParaRPr lang="it-IT"/>
        </a:p>
      </dgm:t>
    </dgm:pt>
    <dgm:pt modelId="{A8E1E815-3941-499B-B1EA-8F350E52672C}" type="sibTrans" cxnId="{E2E07865-C4DE-43A9-9D99-61F732B1019C}">
      <dgm:prSet/>
      <dgm:spPr/>
      <dgm:t>
        <a:bodyPr/>
        <a:lstStyle/>
        <a:p>
          <a:endParaRPr lang="it-IT"/>
        </a:p>
      </dgm:t>
    </dgm:pt>
    <dgm:pt modelId="{A04366B5-DD77-450E-9C70-05AA5FAAF1B3}">
      <dgm:prSet phldrT="[Testo]" phldr="0"/>
      <dgm:spPr/>
      <dgm:t>
        <a:bodyPr/>
        <a:lstStyle/>
        <a:p>
          <a:r>
            <a:rPr lang="it-IT" dirty="0"/>
            <a:t>COSMO</a:t>
          </a:r>
        </a:p>
        <a:p>
          <a:r>
            <a:rPr lang="it-IT" dirty="0"/>
            <a:t>(Armonia, bellezza, ordine)</a:t>
          </a:r>
        </a:p>
      </dgm:t>
    </dgm:pt>
    <dgm:pt modelId="{8C70532A-AB5A-4ECA-84EF-7A69AEA35ACC}" type="parTrans" cxnId="{32CC0E8F-1F22-46CF-B379-C427F2D27E60}">
      <dgm:prSet/>
      <dgm:spPr/>
      <dgm:t>
        <a:bodyPr/>
        <a:lstStyle/>
        <a:p>
          <a:endParaRPr lang="it-IT"/>
        </a:p>
      </dgm:t>
    </dgm:pt>
    <dgm:pt modelId="{00F997CF-AD84-45B0-BD01-17DC151E0501}" type="sibTrans" cxnId="{32CC0E8F-1F22-46CF-B379-C427F2D27E60}">
      <dgm:prSet/>
      <dgm:spPr/>
      <dgm:t>
        <a:bodyPr/>
        <a:lstStyle/>
        <a:p>
          <a:endParaRPr lang="it-IT"/>
        </a:p>
      </dgm:t>
    </dgm:pt>
    <dgm:pt modelId="{BB4F46E3-D6EF-43A3-A5C3-FFFCDA02D1D3}">
      <dgm:prSet phldrT="[Testo]" phldr="0"/>
      <dgm:spPr/>
      <dgm:t>
        <a:bodyPr/>
        <a:lstStyle/>
        <a:p>
          <a:r>
            <a:rPr lang="it-IT"/>
            <a:t> UOMO</a:t>
          </a:r>
          <a:endParaRPr lang="it-IT" dirty="0"/>
        </a:p>
      </dgm:t>
    </dgm:pt>
    <dgm:pt modelId="{F891C30B-D826-4FC5-AD67-DCEE78DA04D5}" type="parTrans" cxnId="{2E9B3262-F126-4D81-8CFC-ED2A55B9705B}">
      <dgm:prSet/>
      <dgm:spPr/>
      <dgm:t>
        <a:bodyPr/>
        <a:lstStyle/>
        <a:p>
          <a:endParaRPr lang="it-IT"/>
        </a:p>
      </dgm:t>
    </dgm:pt>
    <dgm:pt modelId="{0E785C04-EB77-40CB-A753-A4B404DF7712}" type="sibTrans" cxnId="{2E9B3262-F126-4D81-8CFC-ED2A55B9705B}">
      <dgm:prSet/>
      <dgm:spPr/>
      <dgm:t>
        <a:bodyPr/>
        <a:lstStyle/>
        <a:p>
          <a:endParaRPr lang="it-IT"/>
        </a:p>
      </dgm:t>
    </dgm:pt>
    <dgm:pt modelId="{E6D97A2E-C945-46EA-B7D9-24809C4F5013}" type="pres">
      <dgm:prSet presAssocID="{C7D90C67-5F47-4D11-A6F4-848FD449C554}" presName="cycle" presStyleCnt="0">
        <dgm:presLayoutVars>
          <dgm:dir/>
          <dgm:resizeHandles val="exact"/>
        </dgm:presLayoutVars>
      </dgm:prSet>
      <dgm:spPr/>
    </dgm:pt>
    <dgm:pt modelId="{BED871AB-528F-4462-B2BD-FCFE565F783A}" type="pres">
      <dgm:prSet presAssocID="{E28982F3-5A1F-4847-9865-4702FAFB00FA}" presName="node" presStyleLbl="node1" presStyleIdx="0" presStyleCnt="3" custRadScaleRad="100055">
        <dgm:presLayoutVars>
          <dgm:bulletEnabled val="1"/>
        </dgm:presLayoutVars>
      </dgm:prSet>
      <dgm:spPr/>
    </dgm:pt>
    <dgm:pt modelId="{3EE2A129-71C2-467D-93A4-66C63A5B2CE0}" type="pres">
      <dgm:prSet presAssocID="{A8E1E815-3941-499B-B1EA-8F350E52672C}" presName="sibTrans" presStyleLbl="sibTrans2D1" presStyleIdx="0" presStyleCnt="3"/>
      <dgm:spPr/>
    </dgm:pt>
    <dgm:pt modelId="{63E4C4A9-F918-499C-AB9A-C2524BF586F2}" type="pres">
      <dgm:prSet presAssocID="{A8E1E815-3941-499B-B1EA-8F350E52672C}" presName="connectorText" presStyleLbl="sibTrans2D1" presStyleIdx="0" presStyleCnt="3"/>
      <dgm:spPr/>
    </dgm:pt>
    <dgm:pt modelId="{5E1A3162-BADE-409B-AC8C-19A610F49430}" type="pres">
      <dgm:prSet presAssocID="{A04366B5-DD77-450E-9C70-05AA5FAAF1B3}" presName="node" presStyleLbl="node1" presStyleIdx="1" presStyleCnt="3">
        <dgm:presLayoutVars>
          <dgm:bulletEnabled val="1"/>
        </dgm:presLayoutVars>
      </dgm:prSet>
      <dgm:spPr/>
    </dgm:pt>
    <dgm:pt modelId="{41387E49-1CA4-4FB7-B2ED-6E24F5DB9617}" type="pres">
      <dgm:prSet presAssocID="{00F997CF-AD84-45B0-BD01-17DC151E0501}" presName="sibTrans" presStyleLbl="sibTrans2D1" presStyleIdx="1" presStyleCnt="3"/>
      <dgm:spPr/>
    </dgm:pt>
    <dgm:pt modelId="{D0FEA00B-4752-4DBE-81C0-44B5CDEBD6A6}" type="pres">
      <dgm:prSet presAssocID="{00F997CF-AD84-45B0-BD01-17DC151E0501}" presName="connectorText" presStyleLbl="sibTrans2D1" presStyleIdx="1" presStyleCnt="3"/>
      <dgm:spPr/>
    </dgm:pt>
    <dgm:pt modelId="{791E094F-F014-42ED-A5E0-8927DD991920}" type="pres">
      <dgm:prSet presAssocID="{BB4F46E3-D6EF-43A3-A5C3-FFFCDA02D1D3}" presName="node" presStyleLbl="node1" presStyleIdx="2" presStyleCnt="3">
        <dgm:presLayoutVars>
          <dgm:bulletEnabled val="1"/>
        </dgm:presLayoutVars>
      </dgm:prSet>
      <dgm:spPr/>
    </dgm:pt>
    <dgm:pt modelId="{3B6177E0-E769-4550-912A-152E135CA667}" type="pres">
      <dgm:prSet presAssocID="{0E785C04-EB77-40CB-A753-A4B404DF7712}" presName="sibTrans" presStyleLbl="sibTrans2D1" presStyleIdx="2" presStyleCnt="3"/>
      <dgm:spPr/>
    </dgm:pt>
    <dgm:pt modelId="{E6A0B70F-2EA3-4B56-B3F2-3AE120A12764}" type="pres">
      <dgm:prSet presAssocID="{0E785C04-EB77-40CB-A753-A4B404DF7712}" presName="connectorText" presStyleLbl="sibTrans2D1" presStyleIdx="2" presStyleCnt="3"/>
      <dgm:spPr/>
    </dgm:pt>
  </dgm:ptLst>
  <dgm:cxnLst>
    <dgm:cxn modelId="{87FAF901-6EC8-40F9-B576-1CD636F379B7}" type="presOf" srcId="{E28982F3-5A1F-4847-9865-4702FAFB00FA}" destId="{BED871AB-528F-4462-B2BD-FCFE565F783A}" srcOrd="0" destOrd="0" presId="urn:microsoft.com/office/officeart/2005/8/layout/cycle2"/>
    <dgm:cxn modelId="{44A35229-C8D6-4689-B749-F33D704F4EEE}" type="presOf" srcId="{A04366B5-DD77-450E-9C70-05AA5FAAF1B3}" destId="{5E1A3162-BADE-409B-AC8C-19A610F49430}" srcOrd="0" destOrd="0" presId="urn:microsoft.com/office/officeart/2005/8/layout/cycle2"/>
    <dgm:cxn modelId="{22DA993B-9202-4F1F-9480-D4B7638984B3}" type="presOf" srcId="{C7D90C67-5F47-4D11-A6F4-848FD449C554}" destId="{E6D97A2E-C945-46EA-B7D9-24809C4F5013}" srcOrd="0" destOrd="0" presId="urn:microsoft.com/office/officeart/2005/8/layout/cycle2"/>
    <dgm:cxn modelId="{F23E8A41-380B-4140-B6DF-A049EE9977B3}" type="presOf" srcId="{BB4F46E3-D6EF-43A3-A5C3-FFFCDA02D1D3}" destId="{791E094F-F014-42ED-A5E0-8927DD991920}" srcOrd="0" destOrd="0" presId="urn:microsoft.com/office/officeart/2005/8/layout/cycle2"/>
    <dgm:cxn modelId="{2E9B3262-F126-4D81-8CFC-ED2A55B9705B}" srcId="{C7D90C67-5F47-4D11-A6F4-848FD449C554}" destId="{BB4F46E3-D6EF-43A3-A5C3-FFFCDA02D1D3}" srcOrd="2" destOrd="0" parTransId="{F891C30B-D826-4FC5-AD67-DCEE78DA04D5}" sibTransId="{0E785C04-EB77-40CB-A753-A4B404DF7712}"/>
    <dgm:cxn modelId="{E2E07865-C4DE-43A9-9D99-61F732B1019C}" srcId="{C7D90C67-5F47-4D11-A6F4-848FD449C554}" destId="{E28982F3-5A1F-4847-9865-4702FAFB00FA}" srcOrd="0" destOrd="0" parTransId="{C81951B6-D6FF-4618-B6D3-C9D16DDD1356}" sibTransId="{A8E1E815-3941-499B-B1EA-8F350E52672C}"/>
    <dgm:cxn modelId="{AF11726A-30C4-46BC-9D10-4DE3108FE0D4}" type="presOf" srcId="{A8E1E815-3941-499B-B1EA-8F350E52672C}" destId="{63E4C4A9-F918-499C-AB9A-C2524BF586F2}" srcOrd="1" destOrd="0" presId="urn:microsoft.com/office/officeart/2005/8/layout/cycle2"/>
    <dgm:cxn modelId="{32CC0E8F-1F22-46CF-B379-C427F2D27E60}" srcId="{C7D90C67-5F47-4D11-A6F4-848FD449C554}" destId="{A04366B5-DD77-450E-9C70-05AA5FAAF1B3}" srcOrd="1" destOrd="0" parTransId="{8C70532A-AB5A-4ECA-84EF-7A69AEA35ACC}" sibTransId="{00F997CF-AD84-45B0-BD01-17DC151E0501}"/>
    <dgm:cxn modelId="{3BA53098-C9D9-4F66-8FBF-1A2E999F7217}" type="presOf" srcId="{00F997CF-AD84-45B0-BD01-17DC151E0501}" destId="{41387E49-1CA4-4FB7-B2ED-6E24F5DB9617}" srcOrd="0" destOrd="0" presId="urn:microsoft.com/office/officeart/2005/8/layout/cycle2"/>
    <dgm:cxn modelId="{4B289799-2F74-4585-8629-E142162FB987}" type="presOf" srcId="{A8E1E815-3941-499B-B1EA-8F350E52672C}" destId="{3EE2A129-71C2-467D-93A4-66C63A5B2CE0}" srcOrd="0" destOrd="0" presId="urn:microsoft.com/office/officeart/2005/8/layout/cycle2"/>
    <dgm:cxn modelId="{FB379EA4-EC06-4532-B52D-5D3100704018}" type="presOf" srcId="{0E785C04-EB77-40CB-A753-A4B404DF7712}" destId="{3B6177E0-E769-4550-912A-152E135CA667}" srcOrd="0" destOrd="0" presId="urn:microsoft.com/office/officeart/2005/8/layout/cycle2"/>
    <dgm:cxn modelId="{FC2F5FAE-4D80-4446-9D4B-5B00256E2777}" type="presOf" srcId="{0E785C04-EB77-40CB-A753-A4B404DF7712}" destId="{E6A0B70F-2EA3-4B56-B3F2-3AE120A12764}" srcOrd="1" destOrd="0" presId="urn:microsoft.com/office/officeart/2005/8/layout/cycle2"/>
    <dgm:cxn modelId="{61BA92D6-C972-4B4F-A06B-158CAA4FCA8D}" type="presOf" srcId="{00F997CF-AD84-45B0-BD01-17DC151E0501}" destId="{D0FEA00B-4752-4DBE-81C0-44B5CDEBD6A6}" srcOrd="1" destOrd="0" presId="urn:microsoft.com/office/officeart/2005/8/layout/cycle2"/>
    <dgm:cxn modelId="{BC73A7D0-B22F-42A4-915B-C3E0C713C821}" type="presParOf" srcId="{E6D97A2E-C945-46EA-B7D9-24809C4F5013}" destId="{BED871AB-528F-4462-B2BD-FCFE565F783A}" srcOrd="0" destOrd="0" presId="urn:microsoft.com/office/officeart/2005/8/layout/cycle2"/>
    <dgm:cxn modelId="{28989542-C58C-4570-B1B6-AEAF9DF73718}" type="presParOf" srcId="{E6D97A2E-C945-46EA-B7D9-24809C4F5013}" destId="{3EE2A129-71C2-467D-93A4-66C63A5B2CE0}" srcOrd="1" destOrd="0" presId="urn:microsoft.com/office/officeart/2005/8/layout/cycle2"/>
    <dgm:cxn modelId="{7D2834D2-E876-42A6-B58C-A28163C3B8D6}" type="presParOf" srcId="{3EE2A129-71C2-467D-93A4-66C63A5B2CE0}" destId="{63E4C4A9-F918-499C-AB9A-C2524BF586F2}" srcOrd="0" destOrd="0" presId="urn:microsoft.com/office/officeart/2005/8/layout/cycle2"/>
    <dgm:cxn modelId="{863E7FF4-45DF-4013-8C13-B639FBD68BCE}" type="presParOf" srcId="{E6D97A2E-C945-46EA-B7D9-24809C4F5013}" destId="{5E1A3162-BADE-409B-AC8C-19A610F49430}" srcOrd="2" destOrd="0" presId="urn:microsoft.com/office/officeart/2005/8/layout/cycle2"/>
    <dgm:cxn modelId="{349F87EC-8959-4ED3-9098-0F83593E6B94}" type="presParOf" srcId="{E6D97A2E-C945-46EA-B7D9-24809C4F5013}" destId="{41387E49-1CA4-4FB7-B2ED-6E24F5DB9617}" srcOrd="3" destOrd="0" presId="urn:microsoft.com/office/officeart/2005/8/layout/cycle2"/>
    <dgm:cxn modelId="{C5A85467-7F4F-44A6-8D5A-61FDFAE362CB}" type="presParOf" srcId="{41387E49-1CA4-4FB7-B2ED-6E24F5DB9617}" destId="{D0FEA00B-4752-4DBE-81C0-44B5CDEBD6A6}" srcOrd="0" destOrd="0" presId="urn:microsoft.com/office/officeart/2005/8/layout/cycle2"/>
    <dgm:cxn modelId="{961F08A9-3A55-45EB-AFF6-4964699A3E2F}" type="presParOf" srcId="{E6D97A2E-C945-46EA-B7D9-24809C4F5013}" destId="{791E094F-F014-42ED-A5E0-8927DD991920}" srcOrd="4" destOrd="0" presId="urn:microsoft.com/office/officeart/2005/8/layout/cycle2"/>
    <dgm:cxn modelId="{74F96699-D374-4921-A2E0-178ED35BAC9A}" type="presParOf" srcId="{E6D97A2E-C945-46EA-B7D9-24809C4F5013}" destId="{3B6177E0-E769-4550-912A-152E135CA667}" srcOrd="5" destOrd="0" presId="urn:microsoft.com/office/officeart/2005/8/layout/cycle2"/>
    <dgm:cxn modelId="{313E21A3-4C70-4346-9930-7FA7FE34DC1F}" type="presParOf" srcId="{3B6177E0-E769-4550-912A-152E135CA667}" destId="{E6A0B70F-2EA3-4B56-B3F2-3AE120A12764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D90C67-5F47-4D11-A6F4-848FD449C554}" type="doc">
      <dgm:prSet loTypeId="urn:microsoft.com/office/officeart/2005/8/layout/cycle2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28982F3-5A1F-4847-9865-4702FAFB00FA}">
      <dgm:prSet phldrT="[Testo]" phldr="0"/>
      <dgm:spPr/>
      <dgm:t>
        <a:bodyPr/>
        <a:lstStyle/>
        <a:p>
          <a:r>
            <a:rPr lang="it-IT" dirty="0"/>
            <a:t>DIO</a:t>
          </a:r>
        </a:p>
      </dgm:t>
    </dgm:pt>
    <dgm:pt modelId="{C81951B6-D6FF-4618-B6D3-C9D16DDD1356}" type="parTrans" cxnId="{E2E07865-C4DE-43A9-9D99-61F732B1019C}">
      <dgm:prSet/>
      <dgm:spPr/>
      <dgm:t>
        <a:bodyPr/>
        <a:lstStyle/>
        <a:p>
          <a:endParaRPr lang="it-IT"/>
        </a:p>
      </dgm:t>
    </dgm:pt>
    <dgm:pt modelId="{A8E1E815-3941-499B-B1EA-8F350E52672C}" type="sibTrans" cxnId="{E2E07865-C4DE-43A9-9D99-61F732B1019C}">
      <dgm:prSet/>
      <dgm:spPr/>
      <dgm:t>
        <a:bodyPr/>
        <a:lstStyle/>
        <a:p>
          <a:endParaRPr lang="it-IT"/>
        </a:p>
      </dgm:t>
    </dgm:pt>
    <dgm:pt modelId="{A04366B5-DD77-450E-9C70-05AA5FAAF1B3}">
      <dgm:prSet phldrT="[Testo]" phldr="0"/>
      <dgm:spPr/>
      <dgm:t>
        <a:bodyPr/>
        <a:lstStyle/>
        <a:p>
          <a:r>
            <a:rPr lang="it-IT" dirty="0"/>
            <a:t>COSMO</a:t>
          </a:r>
        </a:p>
        <a:p>
          <a:r>
            <a:rPr lang="it-IT" dirty="0"/>
            <a:t>(Armonia, bellezza, ordine)</a:t>
          </a:r>
        </a:p>
      </dgm:t>
    </dgm:pt>
    <dgm:pt modelId="{8C70532A-AB5A-4ECA-84EF-7A69AEA35ACC}" type="parTrans" cxnId="{32CC0E8F-1F22-46CF-B379-C427F2D27E60}">
      <dgm:prSet/>
      <dgm:spPr/>
      <dgm:t>
        <a:bodyPr/>
        <a:lstStyle/>
        <a:p>
          <a:endParaRPr lang="it-IT"/>
        </a:p>
      </dgm:t>
    </dgm:pt>
    <dgm:pt modelId="{00F997CF-AD84-45B0-BD01-17DC151E0501}" type="sibTrans" cxnId="{32CC0E8F-1F22-46CF-B379-C427F2D27E60}">
      <dgm:prSet/>
      <dgm:spPr/>
      <dgm:t>
        <a:bodyPr/>
        <a:lstStyle/>
        <a:p>
          <a:endParaRPr lang="it-IT"/>
        </a:p>
      </dgm:t>
    </dgm:pt>
    <dgm:pt modelId="{BB4F46E3-D6EF-43A3-A5C3-FFFCDA02D1D3}">
      <dgm:prSet phldrT="[Testo]" phldr="0"/>
      <dgm:spPr/>
      <dgm:t>
        <a:bodyPr/>
        <a:lstStyle/>
        <a:p>
          <a:r>
            <a:rPr lang="it-IT"/>
            <a:t> UOMO</a:t>
          </a:r>
          <a:endParaRPr lang="it-IT" dirty="0"/>
        </a:p>
      </dgm:t>
    </dgm:pt>
    <dgm:pt modelId="{F891C30B-D826-4FC5-AD67-DCEE78DA04D5}" type="parTrans" cxnId="{2E9B3262-F126-4D81-8CFC-ED2A55B9705B}">
      <dgm:prSet/>
      <dgm:spPr/>
      <dgm:t>
        <a:bodyPr/>
        <a:lstStyle/>
        <a:p>
          <a:endParaRPr lang="it-IT"/>
        </a:p>
      </dgm:t>
    </dgm:pt>
    <dgm:pt modelId="{0E785C04-EB77-40CB-A753-A4B404DF7712}" type="sibTrans" cxnId="{2E9B3262-F126-4D81-8CFC-ED2A55B9705B}">
      <dgm:prSet/>
      <dgm:spPr/>
      <dgm:t>
        <a:bodyPr/>
        <a:lstStyle/>
        <a:p>
          <a:endParaRPr lang="it-IT"/>
        </a:p>
      </dgm:t>
    </dgm:pt>
    <dgm:pt modelId="{E6D97A2E-C945-46EA-B7D9-24809C4F5013}" type="pres">
      <dgm:prSet presAssocID="{C7D90C67-5F47-4D11-A6F4-848FD449C554}" presName="cycle" presStyleCnt="0">
        <dgm:presLayoutVars>
          <dgm:dir/>
          <dgm:resizeHandles val="exact"/>
        </dgm:presLayoutVars>
      </dgm:prSet>
      <dgm:spPr/>
    </dgm:pt>
    <dgm:pt modelId="{BED871AB-528F-4462-B2BD-FCFE565F783A}" type="pres">
      <dgm:prSet presAssocID="{E28982F3-5A1F-4847-9865-4702FAFB00FA}" presName="node" presStyleLbl="node1" presStyleIdx="0" presStyleCnt="3" custRadScaleRad="100055">
        <dgm:presLayoutVars>
          <dgm:bulletEnabled val="1"/>
        </dgm:presLayoutVars>
      </dgm:prSet>
      <dgm:spPr/>
    </dgm:pt>
    <dgm:pt modelId="{3EE2A129-71C2-467D-93A4-66C63A5B2CE0}" type="pres">
      <dgm:prSet presAssocID="{A8E1E815-3941-499B-B1EA-8F350E52672C}" presName="sibTrans" presStyleLbl="sibTrans2D1" presStyleIdx="0" presStyleCnt="3"/>
      <dgm:spPr/>
    </dgm:pt>
    <dgm:pt modelId="{63E4C4A9-F918-499C-AB9A-C2524BF586F2}" type="pres">
      <dgm:prSet presAssocID="{A8E1E815-3941-499B-B1EA-8F350E52672C}" presName="connectorText" presStyleLbl="sibTrans2D1" presStyleIdx="0" presStyleCnt="3"/>
      <dgm:spPr/>
    </dgm:pt>
    <dgm:pt modelId="{5E1A3162-BADE-409B-AC8C-19A610F49430}" type="pres">
      <dgm:prSet presAssocID="{A04366B5-DD77-450E-9C70-05AA5FAAF1B3}" presName="node" presStyleLbl="node1" presStyleIdx="1" presStyleCnt="3">
        <dgm:presLayoutVars>
          <dgm:bulletEnabled val="1"/>
        </dgm:presLayoutVars>
      </dgm:prSet>
      <dgm:spPr/>
    </dgm:pt>
    <dgm:pt modelId="{41387E49-1CA4-4FB7-B2ED-6E24F5DB9617}" type="pres">
      <dgm:prSet presAssocID="{00F997CF-AD84-45B0-BD01-17DC151E0501}" presName="sibTrans" presStyleLbl="sibTrans2D1" presStyleIdx="1" presStyleCnt="3"/>
      <dgm:spPr/>
    </dgm:pt>
    <dgm:pt modelId="{D0FEA00B-4752-4DBE-81C0-44B5CDEBD6A6}" type="pres">
      <dgm:prSet presAssocID="{00F997CF-AD84-45B0-BD01-17DC151E0501}" presName="connectorText" presStyleLbl="sibTrans2D1" presStyleIdx="1" presStyleCnt="3"/>
      <dgm:spPr/>
    </dgm:pt>
    <dgm:pt modelId="{791E094F-F014-42ED-A5E0-8927DD991920}" type="pres">
      <dgm:prSet presAssocID="{BB4F46E3-D6EF-43A3-A5C3-FFFCDA02D1D3}" presName="node" presStyleLbl="node1" presStyleIdx="2" presStyleCnt="3">
        <dgm:presLayoutVars>
          <dgm:bulletEnabled val="1"/>
        </dgm:presLayoutVars>
      </dgm:prSet>
      <dgm:spPr/>
    </dgm:pt>
    <dgm:pt modelId="{3B6177E0-E769-4550-912A-152E135CA667}" type="pres">
      <dgm:prSet presAssocID="{0E785C04-EB77-40CB-A753-A4B404DF7712}" presName="sibTrans" presStyleLbl="sibTrans2D1" presStyleIdx="2" presStyleCnt="3"/>
      <dgm:spPr/>
    </dgm:pt>
    <dgm:pt modelId="{E6A0B70F-2EA3-4B56-B3F2-3AE120A12764}" type="pres">
      <dgm:prSet presAssocID="{0E785C04-EB77-40CB-A753-A4B404DF7712}" presName="connectorText" presStyleLbl="sibTrans2D1" presStyleIdx="2" presStyleCnt="3"/>
      <dgm:spPr/>
    </dgm:pt>
  </dgm:ptLst>
  <dgm:cxnLst>
    <dgm:cxn modelId="{87FAF901-6EC8-40F9-B576-1CD636F379B7}" type="presOf" srcId="{E28982F3-5A1F-4847-9865-4702FAFB00FA}" destId="{BED871AB-528F-4462-B2BD-FCFE565F783A}" srcOrd="0" destOrd="0" presId="urn:microsoft.com/office/officeart/2005/8/layout/cycle2"/>
    <dgm:cxn modelId="{44A35229-C8D6-4689-B749-F33D704F4EEE}" type="presOf" srcId="{A04366B5-DD77-450E-9C70-05AA5FAAF1B3}" destId="{5E1A3162-BADE-409B-AC8C-19A610F49430}" srcOrd="0" destOrd="0" presId="urn:microsoft.com/office/officeart/2005/8/layout/cycle2"/>
    <dgm:cxn modelId="{22DA993B-9202-4F1F-9480-D4B7638984B3}" type="presOf" srcId="{C7D90C67-5F47-4D11-A6F4-848FD449C554}" destId="{E6D97A2E-C945-46EA-B7D9-24809C4F5013}" srcOrd="0" destOrd="0" presId="urn:microsoft.com/office/officeart/2005/8/layout/cycle2"/>
    <dgm:cxn modelId="{F23E8A41-380B-4140-B6DF-A049EE9977B3}" type="presOf" srcId="{BB4F46E3-D6EF-43A3-A5C3-FFFCDA02D1D3}" destId="{791E094F-F014-42ED-A5E0-8927DD991920}" srcOrd="0" destOrd="0" presId="urn:microsoft.com/office/officeart/2005/8/layout/cycle2"/>
    <dgm:cxn modelId="{2E9B3262-F126-4D81-8CFC-ED2A55B9705B}" srcId="{C7D90C67-5F47-4D11-A6F4-848FD449C554}" destId="{BB4F46E3-D6EF-43A3-A5C3-FFFCDA02D1D3}" srcOrd="2" destOrd="0" parTransId="{F891C30B-D826-4FC5-AD67-DCEE78DA04D5}" sibTransId="{0E785C04-EB77-40CB-A753-A4B404DF7712}"/>
    <dgm:cxn modelId="{E2E07865-C4DE-43A9-9D99-61F732B1019C}" srcId="{C7D90C67-5F47-4D11-A6F4-848FD449C554}" destId="{E28982F3-5A1F-4847-9865-4702FAFB00FA}" srcOrd="0" destOrd="0" parTransId="{C81951B6-D6FF-4618-B6D3-C9D16DDD1356}" sibTransId="{A8E1E815-3941-499B-B1EA-8F350E52672C}"/>
    <dgm:cxn modelId="{AF11726A-30C4-46BC-9D10-4DE3108FE0D4}" type="presOf" srcId="{A8E1E815-3941-499B-B1EA-8F350E52672C}" destId="{63E4C4A9-F918-499C-AB9A-C2524BF586F2}" srcOrd="1" destOrd="0" presId="urn:microsoft.com/office/officeart/2005/8/layout/cycle2"/>
    <dgm:cxn modelId="{32CC0E8F-1F22-46CF-B379-C427F2D27E60}" srcId="{C7D90C67-5F47-4D11-A6F4-848FD449C554}" destId="{A04366B5-DD77-450E-9C70-05AA5FAAF1B3}" srcOrd="1" destOrd="0" parTransId="{8C70532A-AB5A-4ECA-84EF-7A69AEA35ACC}" sibTransId="{00F997CF-AD84-45B0-BD01-17DC151E0501}"/>
    <dgm:cxn modelId="{3BA53098-C9D9-4F66-8FBF-1A2E999F7217}" type="presOf" srcId="{00F997CF-AD84-45B0-BD01-17DC151E0501}" destId="{41387E49-1CA4-4FB7-B2ED-6E24F5DB9617}" srcOrd="0" destOrd="0" presId="urn:microsoft.com/office/officeart/2005/8/layout/cycle2"/>
    <dgm:cxn modelId="{4B289799-2F74-4585-8629-E142162FB987}" type="presOf" srcId="{A8E1E815-3941-499B-B1EA-8F350E52672C}" destId="{3EE2A129-71C2-467D-93A4-66C63A5B2CE0}" srcOrd="0" destOrd="0" presId="urn:microsoft.com/office/officeart/2005/8/layout/cycle2"/>
    <dgm:cxn modelId="{FB379EA4-EC06-4532-B52D-5D3100704018}" type="presOf" srcId="{0E785C04-EB77-40CB-A753-A4B404DF7712}" destId="{3B6177E0-E769-4550-912A-152E135CA667}" srcOrd="0" destOrd="0" presId="urn:microsoft.com/office/officeart/2005/8/layout/cycle2"/>
    <dgm:cxn modelId="{FC2F5FAE-4D80-4446-9D4B-5B00256E2777}" type="presOf" srcId="{0E785C04-EB77-40CB-A753-A4B404DF7712}" destId="{E6A0B70F-2EA3-4B56-B3F2-3AE120A12764}" srcOrd="1" destOrd="0" presId="urn:microsoft.com/office/officeart/2005/8/layout/cycle2"/>
    <dgm:cxn modelId="{61BA92D6-C972-4B4F-A06B-158CAA4FCA8D}" type="presOf" srcId="{00F997CF-AD84-45B0-BD01-17DC151E0501}" destId="{D0FEA00B-4752-4DBE-81C0-44B5CDEBD6A6}" srcOrd="1" destOrd="0" presId="urn:microsoft.com/office/officeart/2005/8/layout/cycle2"/>
    <dgm:cxn modelId="{BC73A7D0-B22F-42A4-915B-C3E0C713C821}" type="presParOf" srcId="{E6D97A2E-C945-46EA-B7D9-24809C4F5013}" destId="{BED871AB-528F-4462-B2BD-FCFE565F783A}" srcOrd="0" destOrd="0" presId="urn:microsoft.com/office/officeart/2005/8/layout/cycle2"/>
    <dgm:cxn modelId="{28989542-C58C-4570-B1B6-AEAF9DF73718}" type="presParOf" srcId="{E6D97A2E-C945-46EA-B7D9-24809C4F5013}" destId="{3EE2A129-71C2-467D-93A4-66C63A5B2CE0}" srcOrd="1" destOrd="0" presId="urn:microsoft.com/office/officeart/2005/8/layout/cycle2"/>
    <dgm:cxn modelId="{7D2834D2-E876-42A6-B58C-A28163C3B8D6}" type="presParOf" srcId="{3EE2A129-71C2-467D-93A4-66C63A5B2CE0}" destId="{63E4C4A9-F918-499C-AB9A-C2524BF586F2}" srcOrd="0" destOrd="0" presId="urn:microsoft.com/office/officeart/2005/8/layout/cycle2"/>
    <dgm:cxn modelId="{863E7FF4-45DF-4013-8C13-B639FBD68BCE}" type="presParOf" srcId="{E6D97A2E-C945-46EA-B7D9-24809C4F5013}" destId="{5E1A3162-BADE-409B-AC8C-19A610F49430}" srcOrd="2" destOrd="0" presId="urn:microsoft.com/office/officeart/2005/8/layout/cycle2"/>
    <dgm:cxn modelId="{349F87EC-8959-4ED3-9098-0F83593E6B94}" type="presParOf" srcId="{E6D97A2E-C945-46EA-B7D9-24809C4F5013}" destId="{41387E49-1CA4-4FB7-B2ED-6E24F5DB9617}" srcOrd="3" destOrd="0" presId="urn:microsoft.com/office/officeart/2005/8/layout/cycle2"/>
    <dgm:cxn modelId="{C5A85467-7F4F-44A6-8D5A-61FDFAE362CB}" type="presParOf" srcId="{41387E49-1CA4-4FB7-B2ED-6E24F5DB9617}" destId="{D0FEA00B-4752-4DBE-81C0-44B5CDEBD6A6}" srcOrd="0" destOrd="0" presId="urn:microsoft.com/office/officeart/2005/8/layout/cycle2"/>
    <dgm:cxn modelId="{961F08A9-3A55-45EB-AFF6-4964699A3E2F}" type="presParOf" srcId="{E6D97A2E-C945-46EA-B7D9-24809C4F5013}" destId="{791E094F-F014-42ED-A5E0-8927DD991920}" srcOrd="4" destOrd="0" presId="urn:microsoft.com/office/officeart/2005/8/layout/cycle2"/>
    <dgm:cxn modelId="{74F96699-D374-4921-A2E0-178ED35BAC9A}" type="presParOf" srcId="{E6D97A2E-C945-46EA-B7D9-24809C4F5013}" destId="{3B6177E0-E769-4550-912A-152E135CA667}" srcOrd="5" destOrd="0" presId="urn:microsoft.com/office/officeart/2005/8/layout/cycle2"/>
    <dgm:cxn modelId="{313E21A3-4C70-4346-9930-7FA7FE34DC1F}" type="presParOf" srcId="{3B6177E0-E769-4550-912A-152E135CA667}" destId="{E6A0B70F-2EA3-4B56-B3F2-3AE120A12764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7D90C67-5F47-4D11-A6F4-848FD449C554}" type="doc">
      <dgm:prSet loTypeId="urn:microsoft.com/office/officeart/2005/8/layout/cycle2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28982F3-5A1F-4847-9865-4702FAFB00FA}">
      <dgm:prSet phldrT="[Testo]" phldr="0"/>
      <dgm:spPr/>
      <dgm:t>
        <a:bodyPr/>
        <a:lstStyle/>
        <a:p>
          <a:r>
            <a:rPr lang="it-IT" dirty="0"/>
            <a:t>Dio</a:t>
          </a:r>
        </a:p>
      </dgm:t>
    </dgm:pt>
    <dgm:pt modelId="{C81951B6-D6FF-4618-B6D3-C9D16DDD1356}" type="parTrans" cxnId="{E2E07865-C4DE-43A9-9D99-61F732B1019C}">
      <dgm:prSet/>
      <dgm:spPr/>
      <dgm:t>
        <a:bodyPr/>
        <a:lstStyle/>
        <a:p>
          <a:endParaRPr lang="it-IT"/>
        </a:p>
      </dgm:t>
    </dgm:pt>
    <dgm:pt modelId="{A8E1E815-3941-499B-B1EA-8F350E52672C}" type="sibTrans" cxnId="{E2E07865-C4DE-43A9-9D99-61F732B1019C}">
      <dgm:prSet/>
      <dgm:spPr/>
      <dgm:t>
        <a:bodyPr/>
        <a:lstStyle/>
        <a:p>
          <a:endParaRPr lang="it-IT"/>
        </a:p>
      </dgm:t>
    </dgm:pt>
    <dgm:pt modelId="{A04366B5-DD77-450E-9C70-05AA5FAAF1B3}">
      <dgm:prSet phldrT="[Testo]" phldr="0"/>
      <dgm:spPr/>
      <dgm:t>
        <a:bodyPr/>
        <a:lstStyle/>
        <a:p>
          <a:r>
            <a:rPr lang="it-IT" dirty="0"/>
            <a:t>Cosmo</a:t>
          </a:r>
        </a:p>
        <a:p>
          <a:r>
            <a:rPr lang="it-IT" dirty="0"/>
            <a:t>Armonia bellezza ordine </a:t>
          </a:r>
        </a:p>
      </dgm:t>
    </dgm:pt>
    <dgm:pt modelId="{8C70532A-AB5A-4ECA-84EF-7A69AEA35ACC}" type="parTrans" cxnId="{32CC0E8F-1F22-46CF-B379-C427F2D27E60}">
      <dgm:prSet/>
      <dgm:spPr/>
      <dgm:t>
        <a:bodyPr/>
        <a:lstStyle/>
        <a:p>
          <a:endParaRPr lang="it-IT"/>
        </a:p>
      </dgm:t>
    </dgm:pt>
    <dgm:pt modelId="{00F997CF-AD84-45B0-BD01-17DC151E0501}" type="sibTrans" cxnId="{32CC0E8F-1F22-46CF-B379-C427F2D27E60}">
      <dgm:prSet/>
      <dgm:spPr/>
      <dgm:t>
        <a:bodyPr/>
        <a:lstStyle/>
        <a:p>
          <a:endParaRPr lang="it-IT"/>
        </a:p>
      </dgm:t>
    </dgm:pt>
    <dgm:pt modelId="{ECFA9A2C-2DB3-449C-A878-8D9D1431A1C8}">
      <dgm:prSet phldrT="[Testo]" phldr="0"/>
      <dgm:spPr/>
      <dgm:t>
        <a:bodyPr/>
        <a:lstStyle/>
        <a:p>
          <a:r>
            <a:rPr lang="it-IT" dirty="0"/>
            <a:t>uomo</a:t>
          </a:r>
        </a:p>
      </dgm:t>
    </dgm:pt>
    <dgm:pt modelId="{CB0E103A-1C81-4AB6-A2BE-29045158D82B}" type="parTrans" cxnId="{6242D446-F76E-48AD-81BB-82CF28CA05A2}">
      <dgm:prSet/>
      <dgm:spPr/>
      <dgm:t>
        <a:bodyPr/>
        <a:lstStyle/>
        <a:p>
          <a:endParaRPr lang="it-IT"/>
        </a:p>
      </dgm:t>
    </dgm:pt>
    <dgm:pt modelId="{BBE6F5F0-BFF5-45C6-A57E-43D839A8E7B9}" type="sibTrans" cxnId="{6242D446-F76E-48AD-81BB-82CF28CA05A2}">
      <dgm:prSet/>
      <dgm:spPr/>
      <dgm:t>
        <a:bodyPr/>
        <a:lstStyle/>
        <a:p>
          <a:endParaRPr lang="it-IT"/>
        </a:p>
      </dgm:t>
    </dgm:pt>
    <dgm:pt modelId="{E6D97A2E-C945-46EA-B7D9-24809C4F5013}" type="pres">
      <dgm:prSet presAssocID="{C7D90C67-5F47-4D11-A6F4-848FD449C554}" presName="cycle" presStyleCnt="0">
        <dgm:presLayoutVars>
          <dgm:dir/>
          <dgm:resizeHandles val="exact"/>
        </dgm:presLayoutVars>
      </dgm:prSet>
      <dgm:spPr/>
    </dgm:pt>
    <dgm:pt modelId="{BED871AB-528F-4462-B2BD-FCFE565F783A}" type="pres">
      <dgm:prSet presAssocID="{E28982F3-5A1F-4847-9865-4702FAFB00FA}" presName="node" presStyleLbl="node1" presStyleIdx="0" presStyleCnt="3">
        <dgm:presLayoutVars>
          <dgm:bulletEnabled val="1"/>
        </dgm:presLayoutVars>
      </dgm:prSet>
      <dgm:spPr/>
    </dgm:pt>
    <dgm:pt modelId="{3EE2A129-71C2-467D-93A4-66C63A5B2CE0}" type="pres">
      <dgm:prSet presAssocID="{A8E1E815-3941-499B-B1EA-8F350E52672C}" presName="sibTrans" presStyleLbl="sibTrans2D1" presStyleIdx="0" presStyleCnt="3"/>
      <dgm:spPr/>
    </dgm:pt>
    <dgm:pt modelId="{63E4C4A9-F918-499C-AB9A-C2524BF586F2}" type="pres">
      <dgm:prSet presAssocID="{A8E1E815-3941-499B-B1EA-8F350E52672C}" presName="connectorText" presStyleLbl="sibTrans2D1" presStyleIdx="0" presStyleCnt="3"/>
      <dgm:spPr/>
    </dgm:pt>
    <dgm:pt modelId="{5E1A3162-BADE-409B-AC8C-19A610F49430}" type="pres">
      <dgm:prSet presAssocID="{A04366B5-DD77-450E-9C70-05AA5FAAF1B3}" presName="node" presStyleLbl="node1" presStyleIdx="1" presStyleCnt="3">
        <dgm:presLayoutVars>
          <dgm:bulletEnabled val="1"/>
        </dgm:presLayoutVars>
      </dgm:prSet>
      <dgm:spPr/>
    </dgm:pt>
    <dgm:pt modelId="{41387E49-1CA4-4FB7-B2ED-6E24F5DB9617}" type="pres">
      <dgm:prSet presAssocID="{00F997CF-AD84-45B0-BD01-17DC151E0501}" presName="sibTrans" presStyleLbl="sibTrans2D1" presStyleIdx="1" presStyleCnt="3"/>
      <dgm:spPr/>
    </dgm:pt>
    <dgm:pt modelId="{D0FEA00B-4752-4DBE-81C0-44B5CDEBD6A6}" type="pres">
      <dgm:prSet presAssocID="{00F997CF-AD84-45B0-BD01-17DC151E0501}" presName="connectorText" presStyleLbl="sibTrans2D1" presStyleIdx="1" presStyleCnt="3"/>
      <dgm:spPr/>
    </dgm:pt>
    <dgm:pt modelId="{FF277F7C-FE32-494D-A2F0-AC3F31DA67FC}" type="pres">
      <dgm:prSet presAssocID="{ECFA9A2C-2DB3-449C-A878-8D9D1431A1C8}" presName="node" presStyleLbl="node1" presStyleIdx="2" presStyleCnt="3">
        <dgm:presLayoutVars>
          <dgm:bulletEnabled val="1"/>
        </dgm:presLayoutVars>
      </dgm:prSet>
      <dgm:spPr/>
    </dgm:pt>
    <dgm:pt modelId="{F2C58911-1DFF-4387-8EED-1181AF91A791}" type="pres">
      <dgm:prSet presAssocID="{BBE6F5F0-BFF5-45C6-A57E-43D839A8E7B9}" presName="sibTrans" presStyleLbl="sibTrans2D1" presStyleIdx="2" presStyleCnt="3"/>
      <dgm:spPr/>
    </dgm:pt>
    <dgm:pt modelId="{B13C8CD0-1BDE-4D5E-AEE8-A110FB08A697}" type="pres">
      <dgm:prSet presAssocID="{BBE6F5F0-BFF5-45C6-A57E-43D839A8E7B9}" presName="connectorText" presStyleLbl="sibTrans2D1" presStyleIdx="2" presStyleCnt="3"/>
      <dgm:spPr/>
    </dgm:pt>
  </dgm:ptLst>
  <dgm:cxnLst>
    <dgm:cxn modelId="{87FAF901-6EC8-40F9-B576-1CD636F379B7}" type="presOf" srcId="{E28982F3-5A1F-4847-9865-4702FAFB00FA}" destId="{BED871AB-528F-4462-B2BD-FCFE565F783A}" srcOrd="0" destOrd="0" presId="urn:microsoft.com/office/officeart/2005/8/layout/cycle2"/>
    <dgm:cxn modelId="{44A35229-C8D6-4689-B749-F33D704F4EEE}" type="presOf" srcId="{A04366B5-DD77-450E-9C70-05AA5FAAF1B3}" destId="{5E1A3162-BADE-409B-AC8C-19A610F49430}" srcOrd="0" destOrd="0" presId="urn:microsoft.com/office/officeart/2005/8/layout/cycle2"/>
    <dgm:cxn modelId="{22DA993B-9202-4F1F-9480-D4B7638984B3}" type="presOf" srcId="{C7D90C67-5F47-4D11-A6F4-848FD449C554}" destId="{E6D97A2E-C945-46EA-B7D9-24809C4F5013}" srcOrd="0" destOrd="0" presId="urn:microsoft.com/office/officeart/2005/8/layout/cycle2"/>
    <dgm:cxn modelId="{6242D446-F76E-48AD-81BB-82CF28CA05A2}" srcId="{C7D90C67-5F47-4D11-A6F4-848FD449C554}" destId="{ECFA9A2C-2DB3-449C-A878-8D9D1431A1C8}" srcOrd="2" destOrd="0" parTransId="{CB0E103A-1C81-4AB6-A2BE-29045158D82B}" sibTransId="{BBE6F5F0-BFF5-45C6-A57E-43D839A8E7B9}"/>
    <dgm:cxn modelId="{E2E07865-C4DE-43A9-9D99-61F732B1019C}" srcId="{C7D90C67-5F47-4D11-A6F4-848FD449C554}" destId="{E28982F3-5A1F-4847-9865-4702FAFB00FA}" srcOrd="0" destOrd="0" parTransId="{C81951B6-D6FF-4618-B6D3-C9D16DDD1356}" sibTransId="{A8E1E815-3941-499B-B1EA-8F350E52672C}"/>
    <dgm:cxn modelId="{AF11726A-30C4-46BC-9D10-4DE3108FE0D4}" type="presOf" srcId="{A8E1E815-3941-499B-B1EA-8F350E52672C}" destId="{63E4C4A9-F918-499C-AB9A-C2524BF586F2}" srcOrd="1" destOrd="0" presId="urn:microsoft.com/office/officeart/2005/8/layout/cycle2"/>
    <dgm:cxn modelId="{4AAB5F79-7A0F-479D-99BF-4D030EA34E6B}" type="presOf" srcId="{BBE6F5F0-BFF5-45C6-A57E-43D839A8E7B9}" destId="{B13C8CD0-1BDE-4D5E-AEE8-A110FB08A697}" srcOrd="1" destOrd="0" presId="urn:microsoft.com/office/officeart/2005/8/layout/cycle2"/>
    <dgm:cxn modelId="{32CC0E8F-1F22-46CF-B379-C427F2D27E60}" srcId="{C7D90C67-5F47-4D11-A6F4-848FD449C554}" destId="{A04366B5-DD77-450E-9C70-05AA5FAAF1B3}" srcOrd="1" destOrd="0" parTransId="{8C70532A-AB5A-4ECA-84EF-7A69AEA35ACC}" sibTransId="{00F997CF-AD84-45B0-BD01-17DC151E0501}"/>
    <dgm:cxn modelId="{DF67A097-7EE8-4360-BA06-E10AC381950B}" type="presOf" srcId="{ECFA9A2C-2DB3-449C-A878-8D9D1431A1C8}" destId="{FF277F7C-FE32-494D-A2F0-AC3F31DA67FC}" srcOrd="0" destOrd="0" presId="urn:microsoft.com/office/officeart/2005/8/layout/cycle2"/>
    <dgm:cxn modelId="{3BA53098-C9D9-4F66-8FBF-1A2E999F7217}" type="presOf" srcId="{00F997CF-AD84-45B0-BD01-17DC151E0501}" destId="{41387E49-1CA4-4FB7-B2ED-6E24F5DB9617}" srcOrd="0" destOrd="0" presId="urn:microsoft.com/office/officeart/2005/8/layout/cycle2"/>
    <dgm:cxn modelId="{4B289799-2F74-4585-8629-E142162FB987}" type="presOf" srcId="{A8E1E815-3941-499B-B1EA-8F350E52672C}" destId="{3EE2A129-71C2-467D-93A4-66C63A5B2CE0}" srcOrd="0" destOrd="0" presId="urn:microsoft.com/office/officeart/2005/8/layout/cycle2"/>
    <dgm:cxn modelId="{61BA92D6-C972-4B4F-A06B-158CAA4FCA8D}" type="presOf" srcId="{00F997CF-AD84-45B0-BD01-17DC151E0501}" destId="{D0FEA00B-4752-4DBE-81C0-44B5CDEBD6A6}" srcOrd="1" destOrd="0" presId="urn:microsoft.com/office/officeart/2005/8/layout/cycle2"/>
    <dgm:cxn modelId="{A2ED81EE-6313-4BD7-B807-7467C6C8B7BB}" type="presOf" srcId="{BBE6F5F0-BFF5-45C6-A57E-43D839A8E7B9}" destId="{F2C58911-1DFF-4387-8EED-1181AF91A791}" srcOrd="0" destOrd="0" presId="urn:microsoft.com/office/officeart/2005/8/layout/cycle2"/>
    <dgm:cxn modelId="{BC73A7D0-B22F-42A4-915B-C3E0C713C821}" type="presParOf" srcId="{E6D97A2E-C945-46EA-B7D9-24809C4F5013}" destId="{BED871AB-528F-4462-B2BD-FCFE565F783A}" srcOrd="0" destOrd="0" presId="urn:microsoft.com/office/officeart/2005/8/layout/cycle2"/>
    <dgm:cxn modelId="{28989542-C58C-4570-B1B6-AEAF9DF73718}" type="presParOf" srcId="{E6D97A2E-C945-46EA-B7D9-24809C4F5013}" destId="{3EE2A129-71C2-467D-93A4-66C63A5B2CE0}" srcOrd="1" destOrd="0" presId="urn:microsoft.com/office/officeart/2005/8/layout/cycle2"/>
    <dgm:cxn modelId="{7D2834D2-E876-42A6-B58C-A28163C3B8D6}" type="presParOf" srcId="{3EE2A129-71C2-467D-93A4-66C63A5B2CE0}" destId="{63E4C4A9-F918-499C-AB9A-C2524BF586F2}" srcOrd="0" destOrd="0" presId="urn:microsoft.com/office/officeart/2005/8/layout/cycle2"/>
    <dgm:cxn modelId="{863E7FF4-45DF-4013-8C13-B639FBD68BCE}" type="presParOf" srcId="{E6D97A2E-C945-46EA-B7D9-24809C4F5013}" destId="{5E1A3162-BADE-409B-AC8C-19A610F49430}" srcOrd="2" destOrd="0" presId="urn:microsoft.com/office/officeart/2005/8/layout/cycle2"/>
    <dgm:cxn modelId="{349F87EC-8959-4ED3-9098-0F83593E6B94}" type="presParOf" srcId="{E6D97A2E-C945-46EA-B7D9-24809C4F5013}" destId="{41387E49-1CA4-4FB7-B2ED-6E24F5DB9617}" srcOrd="3" destOrd="0" presId="urn:microsoft.com/office/officeart/2005/8/layout/cycle2"/>
    <dgm:cxn modelId="{C5A85467-7F4F-44A6-8D5A-61FDFAE362CB}" type="presParOf" srcId="{41387E49-1CA4-4FB7-B2ED-6E24F5DB9617}" destId="{D0FEA00B-4752-4DBE-81C0-44B5CDEBD6A6}" srcOrd="0" destOrd="0" presId="urn:microsoft.com/office/officeart/2005/8/layout/cycle2"/>
    <dgm:cxn modelId="{287B932F-9A3B-4A4C-B292-F7B2313A3397}" type="presParOf" srcId="{E6D97A2E-C945-46EA-B7D9-24809C4F5013}" destId="{FF277F7C-FE32-494D-A2F0-AC3F31DA67FC}" srcOrd="4" destOrd="0" presId="urn:microsoft.com/office/officeart/2005/8/layout/cycle2"/>
    <dgm:cxn modelId="{8768D020-649F-4E89-A0E8-99CE1CCFCBB2}" type="presParOf" srcId="{E6D97A2E-C945-46EA-B7D9-24809C4F5013}" destId="{F2C58911-1DFF-4387-8EED-1181AF91A791}" srcOrd="5" destOrd="0" presId="urn:microsoft.com/office/officeart/2005/8/layout/cycle2"/>
    <dgm:cxn modelId="{2189B5AA-5AFF-48D2-B695-A1035E371061}" type="presParOf" srcId="{F2C58911-1DFF-4387-8EED-1181AF91A791}" destId="{B13C8CD0-1BDE-4D5E-AEE8-A110FB08A697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D90C67-5F47-4D11-A6F4-848FD449C554}" type="doc">
      <dgm:prSet loTypeId="urn:microsoft.com/office/officeart/2005/8/layout/cycle2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28982F3-5A1F-4847-9865-4702FAFB00FA}">
      <dgm:prSet phldrT="[Testo]" phldr="0"/>
      <dgm:spPr/>
      <dgm:t>
        <a:bodyPr/>
        <a:lstStyle/>
        <a:p>
          <a:r>
            <a:rPr lang="it-IT" dirty="0"/>
            <a:t>Dio</a:t>
          </a:r>
        </a:p>
      </dgm:t>
    </dgm:pt>
    <dgm:pt modelId="{C81951B6-D6FF-4618-B6D3-C9D16DDD1356}" type="parTrans" cxnId="{E2E07865-C4DE-43A9-9D99-61F732B1019C}">
      <dgm:prSet/>
      <dgm:spPr/>
      <dgm:t>
        <a:bodyPr/>
        <a:lstStyle/>
        <a:p>
          <a:endParaRPr lang="it-IT"/>
        </a:p>
      </dgm:t>
    </dgm:pt>
    <dgm:pt modelId="{A8E1E815-3941-499B-B1EA-8F350E52672C}" type="sibTrans" cxnId="{E2E07865-C4DE-43A9-9D99-61F732B1019C}">
      <dgm:prSet/>
      <dgm:spPr/>
      <dgm:t>
        <a:bodyPr/>
        <a:lstStyle/>
        <a:p>
          <a:endParaRPr lang="it-IT"/>
        </a:p>
      </dgm:t>
    </dgm:pt>
    <dgm:pt modelId="{ECFA9A2C-2DB3-449C-A878-8D9D1431A1C8}">
      <dgm:prSet phldrT="[Testo]" phldr="0"/>
      <dgm:spPr/>
      <dgm:t>
        <a:bodyPr/>
        <a:lstStyle/>
        <a:p>
          <a:r>
            <a:rPr lang="it-IT" dirty="0"/>
            <a:t>Uomo-cosmo</a:t>
          </a:r>
        </a:p>
      </dgm:t>
    </dgm:pt>
    <dgm:pt modelId="{CB0E103A-1C81-4AB6-A2BE-29045158D82B}" type="parTrans" cxnId="{6242D446-F76E-48AD-81BB-82CF28CA05A2}">
      <dgm:prSet/>
      <dgm:spPr/>
      <dgm:t>
        <a:bodyPr/>
        <a:lstStyle/>
        <a:p>
          <a:endParaRPr lang="it-IT"/>
        </a:p>
      </dgm:t>
    </dgm:pt>
    <dgm:pt modelId="{BBE6F5F0-BFF5-45C6-A57E-43D839A8E7B9}" type="sibTrans" cxnId="{6242D446-F76E-48AD-81BB-82CF28CA05A2}">
      <dgm:prSet/>
      <dgm:spPr/>
      <dgm:t>
        <a:bodyPr/>
        <a:lstStyle/>
        <a:p>
          <a:endParaRPr lang="it-IT"/>
        </a:p>
      </dgm:t>
    </dgm:pt>
    <dgm:pt modelId="{E6D97A2E-C945-46EA-B7D9-24809C4F5013}" type="pres">
      <dgm:prSet presAssocID="{C7D90C67-5F47-4D11-A6F4-848FD449C554}" presName="cycle" presStyleCnt="0">
        <dgm:presLayoutVars>
          <dgm:dir/>
          <dgm:resizeHandles val="exact"/>
        </dgm:presLayoutVars>
      </dgm:prSet>
      <dgm:spPr/>
    </dgm:pt>
    <dgm:pt modelId="{BED871AB-528F-4462-B2BD-FCFE565F783A}" type="pres">
      <dgm:prSet presAssocID="{E28982F3-5A1F-4847-9865-4702FAFB00FA}" presName="node" presStyleLbl="node1" presStyleIdx="0" presStyleCnt="2">
        <dgm:presLayoutVars>
          <dgm:bulletEnabled val="1"/>
        </dgm:presLayoutVars>
      </dgm:prSet>
      <dgm:spPr/>
    </dgm:pt>
    <dgm:pt modelId="{3EE2A129-71C2-467D-93A4-66C63A5B2CE0}" type="pres">
      <dgm:prSet presAssocID="{A8E1E815-3941-499B-B1EA-8F350E52672C}" presName="sibTrans" presStyleLbl="sibTrans2D1" presStyleIdx="0" presStyleCnt="2"/>
      <dgm:spPr/>
    </dgm:pt>
    <dgm:pt modelId="{63E4C4A9-F918-499C-AB9A-C2524BF586F2}" type="pres">
      <dgm:prSet presAssocID="{A8E1E815-3941-499B-B1EA-8F350E52672C}" presName="connectorText" presStyleLbl="sibTrans2D1" presStyleIdx="0" presStyleCnt="2"/>
      <dgm:spPr/>
    </dgm:pt>
    <dgm:pt modelId="{FF277F7C-FE32-494D-A2F0-AC3F31DA67FC}" type="pres">
      <dgm:prSet presAssocID="{ECFA9A2C-2DB3-449C-A878-8D9D1431A1C8}" presName="node" presStyleLbl="node1" presStyleIdx="1" presStyleCnt="2">
        <dgm:presLayoutVars>
          <dgm:bulletEnabled val="1"/>
        </dgm:presLayoutVars>
      </dgm:prSet>
      <dgm:spPr/>
    </dgm:pt>
    <dgm:pt modelId="{F2C58911-1DFF-4387-8EED-1181AF91A791}" type="pres">
      <dgm:prSet presAssocID="{BBE6F5F0-BFF5-45C6-A57E-43D839A8E7B9}" presName="sibTrans" presStyleLbl="sibTrans2D1" presStyleIdx="1" presStyleCnt="2"/>
      <dgm:spPr/>
    </dgm:pt>
    <dgm:pt modelId="{B13C8CD0-1BDE-4D5E-AEE8-A110FB08A697}" type="pres">
      <dgm:prSet presAssocID="{BBE6F5F0-BFF5-45C6-A57E-43D839A8E7B9}" presName="connectorText" presStyleLbl="sibTrans2D1" presStyleIdx="1" presStyleCnt="2"/>
      <dgm:spPr/>
    </dgm:pt>
  </dgm:ptLst>
  <dgm:cxnLst>
    <dgm:cxn modelId="{87FAF901-6EC8-40F9-B576-1CD636F379B7}" type="presOf" srcId="{E28982F3-5A1F-4847-9865-4702FAFB00FA}" destId="{BED871AB-528F-4462-B2BD-FCFE565F783A}" srcOrd="0" destOrd="0" presId="urn:microsoft.com/office/officeart/2005/8/layout/cycle2"/>
    <dgm:cxn modelId="{22DA993B-9202-4F1F-9480-D4B7638984B3}" type="presOf" srcId="{C7D90C67-5F47-4D11-A6F4-848FD449C554}" destId="{E6D97A2E-C945-46EA-B7D9-24809C4F5013}" srcOrd="0" destOrd="0" presId="urn:microsoft.com/office/officeart/2005/8/layout/cycle2"/>
    <dgm:cxn modelId="{6242D446-F76E-48AD-81BB-82CF28CA05A2}" srcId="{C7D90C67-5F47-4D11-A6F4-848FD449C554}" destId="{ECFA9A2C-2DB3-449C-A878-8D9D1431A1C8}" srcOrd="1" destOrd="0" parTransId="{CB0E103A-1C81-4AB6-A2BE-29045158D82B}" sibTransId="{BBE6F5F0-BFF5-45C6-A57E-43D839A8E7B9}"/>
    <dgm:cxn modelId="{E2E07865-C4DE-43A9-9D99-61F732B1019C}" srcId="{C7D90C67-5F47-4D11-A6F4-848FD449C554}" destId="{E28982F3-5A1F-4847-9865-4702FAFB00FA}" srcOrd="0" destOrd="0" parTransId="{C81951B6-D6FF-4618-B6D3-C9D16DDD1356}" sibTransId="{A8E1E815-3941-499B-B1EA-8F350E52672C}"/>
    <dgm:cxn modelId="{AF11726A-30C4-46BC-9D10-4DE3108FE0D4}" type="presOf" srcId="{A8E1E815-3941-499B-B1EA-8F350E52672C}" destId="{63E4C4A9-F918-499C-AB9A-C2524BF586F2}" srcOrd="1" destOrd="0" presId="urn:microsoft.com/office/officeart/2005/8/layout/cycle2"/>
    <dgm:cxn modelId="{4AAB5F79-7A0F-479D-99BF-4D030EA34E6B}" type="presOf" srcId="{BBE6F5F0-BFF5-45C6-A57E-43D839A8E7B9}" destId="{B13C8CD0-1BDE-4D5E-AEE8-A110FB08A697}" srcOrd="1" destOrd="0" presId="urn:microsoft.com/office/officeart/2005/8/layout/cycle2"/>
    <dgm:cxn modelId="{DF67A097-7EE8-4360-BA06-E10AC381950B}" type="presOf" srcId="{ECFA9A2C-2DB3-449C-A878-8D9D1431A1C8}" destId="{FF277F7C-FE32-494D-A2F0-AC3F31DA67FC}" srcOrd="0" destOrd="0" presId="urn:microsoft.com/office/officeart/2005/8/layout/cycle2"/>
    <dgm:cxn modelId="{4B289799-2F74-4585-8629-E142162FB987}" type="presOf" srcId="{A8E1E815-3941-499B-B1EA-8F350E52672C}" destId="{3EE2A129-71C2-467D-93A4-66C63A5B2CE0}" srcOrd="0" destOrd="0" presId="urn:microsoft.com/office/officeart/2005/8/layout/cycle2"/>
    <dgm:cxn modelId="{A2ED81EE-6313-4BD7-B807-7467C6C8B7BB}" type="presOf" srcId="{BBE6F5F0-BFF5-45C6-A57E-43D839A8E7B9}" destId="{F2C58911-1DFF-4387-8EED-1181AF91A791}" srcOrd="0" destOrd="0" presId="urn:microsoft.com/office/officeart/2005/8/layout/cycle2"/>
    <dgm:cxn modelId="{BC73A7D0-B22F-42A4-915B-C3E0C713C821}" type="presParOf" srcId="{E6D97A2E-C945-46EA-B7D9-24809C4F5013}" destId="{BED871AB-528F-4462-B2BD-FCFE565F783A}" srcOrd="0" destOrd="0" presId="urn:microsoft.com/office/officeart/2005/8/layout/cycle2"/>
    <dgm:cxn modelId="{28989542-C58C-4570-B1B6-AEAF9DF73718}" type="presParOf" srcId="{E6D97A2E-C945-46EA-B7D9-24809C4F5013}" destId="{3EE2A129-71C2-467D-93A4-66C63A5B2CE0}" srcOrd="1" destOrd="0" presId="urn:microsoft.com/office/officeart/2005/8/layout/cycle2"/>
    <dgm:cxn modelId="{7D2834D2-E876-42A6-B58C-A28163C3B8D6}" type="presParOf" srcId="{3EE2A129-71C2-467D-93A4-66C63A5B2CE0}" destId="{63E4C4A9-F918-499C-AB9A-C2524BF586F2}" srcOrd="0" destOrd="0" presId="urn:microsoft.com/office/officeart/2005/8/layout/cycle2"/>
    <dgm:cxn modelId="{287B932F-9A3B-4A4C-B292-F7B2313A3397}" type="presParOf" srcId="{E6D97A2E-C945-46EA-B7D9-24809C4F5013}" destId="{FF277F7C-FE32-494D-A2F0-AC3F31DA67FC}" srcOrd="2" destOrd="0" presId="urn:microsoft.com/office/officeart/2005/8/layout/cycle2"/>
    <dgm:cxn modelId="{8768D020-649F-4E89-A0E8-99CE1CCFCBB2}" type="presParOf" srcId="{E6D97A2E-C945-46EA-B7D9-24809C4F5013}" destId="{F2C58911-1DFF-4387-8EED-1181AF91A791}" srcOrd="3" destOrd="0" presId="urn:microsoft.com/office/officeart/2005/8/layout/cycle2"/>
    <dgm:cxn modelId="{2189B5AA-5AFF-48D2-B695-A1035E371061}" type="presParOf" srcId="{F2C58911-1DFF-4387-8EED-1181AF91A791}" destId="{B13C8CD0-1BDE-4D5E-AEE8-A110FB08A697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D871AB-528F-4462-B2BD-FCFE565F783A}">
      <dsp:nvSpPr>
        <dsp:cNvPr id="0" name=""/>
        <dsp:cNvSpPr/>
      </dsp:nvSpPr>
      <dsp:spPr>
        <a:xfrm>
          <a:off x="2734924" y="8"/>
          <a:ext cx="2197673" cy="219767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DIO</a:t>
          </a:r>
        </a:p>
      </dsp:txBody>
      <dsp:txXfrm>
        <a:off x="3056766" y="321850"/>
        <a:ext cx="1553989" cy="1553989"/>
      </dsp:txXfrm>
    </dsp:sp>
    <dsp:sp modelId="{3EE2A129-71C2-467D-93A4-66C63A5B2CE0}">
      <dsp:nvSpPr>
        <dsp:cNvPr id="0" name=""/>
        <dsp:cNvSpPr/>
      </dsp:nvSpPr>
      <dsp:spPr>
        <a:xfrm rot="3600546">
          <a:off x="4358027" y="2145074"/>
          <a:ext cx="587179" cy="74171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900" kern="1200"/>
        </a:p>
      </dsp:txBody>
      <dsp:txXfrm>
        <a:off x="4402078" y="2217133"/>
        <a:ext cx="411025" cy="445028"/>
      </dsp:txXfrm>
    </dsp:sp>
    <dsp:sp modelId="{5E1A3162-BADE-409B-AC8C-19A610F49430}">
      <dsp:nvSpPr>
        <dsp:cNvPr id="0" name=""/>
        <dsp:cNvSpPr/>
      </dsp:nvSpPr>
      <dsp:spPr>
        <a:xfrm>
          <a:off x="4387249" y="2862968"/>
          <a:ext cx="2197673" cy="219767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COSMO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(Armonia, bellezza, ordine)</a:t>
          </a:r>
        </a:p>
      </dsp:txBody>
      <dsp:txXfrm>
        <a:off x="4709091" y="3184810"/>
        <a:ext cx="1553989" cy="1553989"/>
      </dsp:txXfrm>
    </dsp:sp>
    <dsp:sp modelId="{41387E49-1CA4-4FB7-B2ED-6E24F5DB9617}">
      <dsp:nvSpPr>
        <dsp:cNvPr id="0" name=""/>
        <dsp:cNvSpPr/>
      </dsp:nvSpPr>
      <dsp:spPr>
        <a:xfrm rot="10800000">
          <a:off x="3557017" y="3590947"/>
          <a:ext cx="586697" cy="74171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900" kern="1200"/>
        </a:p>
      </dsp:txBody>
      <dsp:txXfrm rot="10800000">
        <a:off x="3733026" y="3739290"/>
        <a:ext cx="410688" cy="445028"/>
      </dsp:txXfrm>
    </dsp:sp>
    <dsp:sp modelId="{791E094F-F014-42ED-A5E0-8927DD991920}">
      <dsp:nvSpPr>
        <dsp:cNvPr id="0" name=""/>
        <dsp:cNvSpPr/>
      </dsp:nvSpPr>
      <dsp:spPr>
        <a:xfrm>
          <a:off x="1082599" y="2862968"/>
          <a:ext cx="2197673" cy="219767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 UOMO</a:t>
          </a:r>
          <a:endParaRPr lang="it-IT" sz="2400" kern="1200" dirty="0"/>
        </a:p>
      </dsp:txBody>
      <dsp:txXfrm>
        <a:off x="1404441" y="3184810"/>
        <a:ext cx="1553989" cy="1553989"/>
      </dsp:txXfrm>
    </dsp:sp>
    <dsp:sp modelId="{3B6177E0-E769-4550-912A-152E135CA667}">
      <dsp:nvSpPr>
        <dsp:cNvPr id="0" name=""/>
        <dsp:cNvSpPr/>
      </dsp:nvSpPr>
      <dsp:spPr>
        <a:xfrm rot="17999454">
          <a:off x="2705702" y="2173861"/>
          <a:ext cx="587179" cy="74171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900" kern="1200"/>
        </a:p>
      </dsp:txBody>
      <dsp:txXfrm>
        <a:off x="2749753" y="2398488"/>
        <a:ext cx="411025" cy="4450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D871AB-528F-4462-B2BD-FCFE565F783A}">
      <dsp:nvSpPr>
        <dsp:cNvPr id="0" name=""/>
        <dsp:cNvSpPr/>
      </dsp:nvSpPr>
      <dsp:spPr>
        <a:xfrm>
          <a:off x="2734924" y="8"/>
          <a:ext cx="2197673" cy="219767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DIO</a:t>
          </a:r>
        </a:p>
      </dsp:txBody>
      <dsp:txXfrm>
        <a:off x="3056766" y="321850"/>
        <a:ext cx="1553989" cy="1553989"/>
      </dsp:txXfrm>
    </dsp:sp>
    <dsp:sp modelId="{3EE2A129-71C2-467D-93A4-66C63A5B2CE0}">
      <dsp:nvSpPr>
        <dsp:cNvPr id="0" name=""/>
        <dsp:cNvSpPr/>
      </dsp:nvSpPr>
      <dsp:spPr>
        <a:xfrm rot="3600546">
          <a:off x="4358027" y="2145074"/>
          <a:ext cx="587179" cy="74171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900" kern="1200"/>
        </a:p>
      </dsp:txBody>
      <dsp:txXfrm>
        <a:off x="4402078" y="2217133"/>
        <a:ext cx="411025" cy="445028"/>
      </dsp:txXfrm>
    </dsp:sp>
    <dsp:sp modelId="{5E1A3162-BADE-409B-AC8C-19A610F49430}">
      <dsp:nvSpPr>
        <dsp:cNvPr id="0" name=""/>
        <dsp:cNvSpPr/>
      </dsp:nvSpPr>
      <dsp:spPr>
        <a:xfrm>
          <a:off x="4387249" y="2862968"/>
          <a:ext cx="2197673" cy="219767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COSMO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(Armonia, bellezza, ordine)</a:t>
          </a:r>
        </a:p>
      </dsp:txBody>
      <dsp:txXfrm>
        <a:off x="4709091" y="3184810"/>
        <a:ext cx="1553989" cy="1553989"/>
      </dsp:txXfrm>
    </dsp:sp>
    <dsp:sp modelId="{41387E49-1CA4-4FB7-B2ED-6E24F5DB9617}">
      <dsp:nvSpPr>
        <dsp:cNvPr id="0" name=""/>
        <dsp:cNvSpPr/>
      </dsp:nvSpPr>
      <dsp:spPr>
        <a:xfrm rot="10800000">
          <a:off x="3557017" y="3590947"/>
          <a:ext cx="586697" cy="74171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900" kern="1200"/>
        </a:p>
      </dsp:txBody>
      <dsp:txXfrm rot="10800000">
        <a:off x="3733026" y="3739290"/>
        <a:ext cx="410688" cy="445028"/>
      </dsp:txXfrm>
    </dsp:sp>
    <dsp:sp modelId="{791E094F-F014-42ED-A5E0-8927DD991920}">
      <dsp:nvSpPr>
        <dsp:cNvPr id="0" name=""/>
        <dsp:cNvSpPr/>
      </dsp:nvSpPr>
      <dsp:spPr>
        <a:xfrm>
          <a:off x="1082599" y="2862968"/>
          <a:ext cx="2197673" cy="219767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 UOMO</a:t>
          </a:r>
          <a:endParaRPr lang="it-IT" sz="2400" kern="1200" dirty="0"/>
        </a:p>
      </dsp:txBody>
      <dsp:txXfrm>
        <a:off x="1404441" y="3184810"/>
        <a:ext cx="1553989" cy="1553989"/>
      </dsp:txXfrm>
    </dsp:sp>
    <dsp:sp modelId="{3B6177E0-E769-4550-912A-152E135CA667}">
      <dsp:nvSpPr>
        <dsp:cNvPr id="0" name=""/>
        <dsp:cNvSpPr/>
      </dsp:nvSpPr>
      <dsp:spPr>
        <a:xfrm rot="17999454">
          <a:off x="2705702" y="2173861"/>
          <a:ext cx="587179" cy="74171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900" kern="1200"/>
        </a:p>
      </dsp:txBody>
      <dsp:txXfrm>
        <a:off x="2749753" y="2398488"/>
        <a:ext cx="411025" cy="4450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D871AB-528F-4462-B2BD-FCFE565F783A}">
      <dsp:nvSpPr>
        <dsp:cNvPr id="0" name=""/>
        <dsp:cNvSpPr/>
      </dsp:nvSpPr>
      <dsp:spPr>
        <a:xfrm>
          <a:off x="2301623" y="546"/>
          <a:ext cx="1694314" cy="169431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Dio</a:t>
          </a:r>
        </a:p>
      </dsp:txBody>
      <dsp:txXfrm>
        <a:off x="2549750" y="248673"/>
        <a:ext cx="1198060" cy="1198060"/>
      </dsp:txXfrm>
    </dsp:sp>
    <dsp:sp modelId="{3EE2A129-71C2-467D-93A4-66C63A5B2CE0}">
      <dsp:nvSpPr>
        <dsp:cNvPr id="0" name=""/>
        <dsp:cNvSpPr/>
      </dsp:nvSpPr>
      <dsp:spPr>
        <a:xfrm rot="3600000">
          <a:off x="3553293" y="1651365"/>
          <a:ext cx="449109" cy="57183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500" kern="1200"/>
        </a:p>
      </dsp:txBody>
      <dsp:txXfrm>
        <a:off x="3586976" y="1707390"/>
        <a:ext cx="314376" cy="343099"/>
      </dsp:txXfrm>
    </dsp:sp>
    <dsp:sp modelId="{5E1A3162-BADE-409B-AC8C-19A610F49430}">
      <dsp:nvSpPr>
        <dsp:cNvPr id="0" name=""/>
        <dsp:cNvSpPr/>
      </dsp:nvSpPr>
      <dsp:spPr>
        <a:xfrm>
          <a:off x="3572469" y="2201716"/>
          <a:ext cx="1694314" cy="169431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Cosmo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Armonia bellezza ordine </a:t>
          </a:r>
        </a:p>
      </dsp:txBody>
      <dsp:txXfrm>
        <a:off x="3820596" y="2449843"/>
        <a:ext cx="1198060" cy="1198060"/>
      </dsp:txXfrm>
    </dsp:sp>
    <dsp:sp modelId="{41387E49-1CA4-4FB7-B2ED-6E24F5DB9617}">
      <dsp:nvSpPr>
        <dsp:cNvPr id="0" name=""/>
        <dsp:cNvSpPr/>
      </dsp:nvSpPr>
      <dsp:spPr>
        <a:xfrm rot="10800000">
          <a:off x="2936936" y="2762958"/>
          <a:ext cx="449109" cy="57183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500" kern="1200"/>
        </a:p>
      </dsp:txBody>
      <dsp:txXfrm rot="10800000">
        <a:off x="3071669" y="2877324"/>
        <a:ext cx="314376" cy="343099"/>
      </dsp:txXfrm>
    </dsp:sp>
    <dsp:sp modelId="{FF277F7C-FE32-494D-A2F0-AC3F31DA67FC}">
      <dsp:nvSpPr>
        <dsp:cNvPr id="0" name=""/>
        <dsp:cNvSpPr/>
      </dsp:nvSpPr>
      <dsp:spPr>
        <a:xfrm>
          <a:off x="1030777" y="2201716"/>
          <a:ext cx="1694314" cy="169431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uomo</a:t>
          </a:r>
        </a:p>
      </dsp:txBody>
      <dsp:txXfrm>
        <a:off x="1278904" y="2449843"/>
        <a:ext cx="1198060" cy="1198060"/>
      </dsp:txXfrm>
    </dsp:sp>
    <dsp:sp modelId="{F2C58911-1DFF-4387-8EED-1181AF91A791}">
      <dsp:nvSpPr>
        <dsp:cNvPr id="0" name=""/>
        <dsp:cNvSpPr/>
      </dsp:nvSpPr>
      <dsp:spPr>
        <a:xfrm rot="18000000">
          <a:off x="2282447" y="1673381"/>
          <a:ext cx="449109" cy="57183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500" kern="1200"/>
        </a:p>
      </dsp:txBody>
      <dsp:txXfrm>
        <a:off x="2316130" y="1846088"/>
        <a:ext cx="314376" cy="34309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D871AB-528F-4462-B2BD-FCFE565F783A}">
      <dsp:nvSpPr>
        <dsp:cNvPr id="0" name=""/>
        <dsp:cNvSpPr/>
      </dsp:nvSpPr>
      <dsp:spPr>
        <a:xfrm>
          <a:off x="739" y="797402"/>
          <a:ext cx="1534857" cy="153485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Dio</a:t>
          </a:r>
        </a:p>
      </dsp:txBody>
      <dsp:txXfrm>
        <a:off x="225514" y="1022177"/>
        <a:ext cx="1085307" cy="1085307"/>
      </dsp:txXfrm>
    </dsp:sp>
    <dsp:sp modelId="{3EE2A129-71C2-467D-93A4-66C63A5B2CE0}">
      <dsp:nvSpPr>
        <dsp:cNvPr id="0" name=""/>
        <dsp:cNvSpPr/>
      </dsp:nvSpPr>
      <dsp:spPr>
        <a:xfrm>
          <a:off x="1415955" y="580486"/>
          <a:ext cx="956708" cy="51801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900" kern="1200"/>
        </a:p>
      </dsp:txBody>
      <dsp:txXfrm>
        <a:off x="1415955" y="684089"/>
        <a:ext cx="801304" cy="310808"/>
      </dsp:txXfrm>
    </dsp:sp>
    <dsp:sp modelId="{FF277F7C-FE32-494D-A2F0-AC3F31DA67FC}">
      <dsp:nvSpPr>
        <dsp:cNvPr id="0" name=""/>
        <dsp:cNvSpPr/>
      </dsp:nvSpPr>
      <dsp:spPr>
        <a:xfrm>
          <a:off x="2307176" y="797402"/>
          <a:ext cx="1534857" cy="153485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Uomo-cosmo</a:t>
          </a:r>
        </a:p>
      </dsp:txBody>
      <dsp:txXfrm>
        <a:off x="2531951" y="1022177"/>
        <a:ext cx="1085307" cy="1085307"/>
      </dsp:txXfrm>
    </dsp:sp>
    <dsp:sp modelId="{F2C58911-1DFF-4387-8EED-1181AF91A791}">
      <dsp:nvSpPr>
        <dsp:cNvPr id="0" name=""/>
        <dsp:cNvSpPr/>
      </dsp:nvSpPr>
      <dsp:spPr>
        <a:xfrm rot="10800000">
          <a:off x="1470108" y="2031161"/>
          <a:ext cx="956708" cy="51801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900" kern="1200"/>
        </a:p>
      </dsp:txBody>
      <dsp:txXfrm rot="10800000">
        <a:off x="1625512" y="2134764"/>
        <a:ext cx="801304" cy="3108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F74434-B3A0-43F1-8322-F9B006024467}" type="datetimeFigureOut">
              <a:rPr lang="it-IT" smtClean="0"/>
              <a:t>30/08/26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18B107-9089-4104-B688-C8984508587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2050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18B107-9089-4104-B688-C89845085870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2886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6" y="1447802"/>
            <a:ext cx="8825659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6" y="4777380"/>
            <a:ext cx="882565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F8173-6F0F-4FBC-915A-36E92255FAB2}" type="datetimeFigureOut">
              <a:rPr lang="it-IT" smtClean="0"/>
              <a:t>30/08/26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49F23-B327-4E8E-B37C-858D4C6F1B1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1489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6" y="685800"/>
            <a:ext cx="8825659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0" indent="0">
              <a:buNone/>
              <a:defRPr sz="1600"/>
            </a:lvl2pPr>
            <a:lvl3pPr marL="914359" indent="0">
              <a:buNone/>
              <a:defRPr sz="1600"/>
            </a:lvl3pPr>
            <a:lvl4pPr marL="1371538" indent="0">
              <a:buNone/>
              <a:defRPr sz="1600"/>
            </a:lvl4pPr>
            <a:lvl5pPr marL="1828718" indent="0">
              <a:buNone/>
              <a:defRPr sz="1600"/>
            </a:lvl5pPr>
            <a:lvl6pPr marL="2285898" indent="0">
              <a:buNone/>
              <a:defRPr sz="1600"/>
            </a:lvl6pPr>
            <a:lvl7pPr marL="2743077" indent="0">
              <a:buNone/>
              <a:defRPr sz="1600"/>
            </a:lvl7pPr>
            <a:lvl8pPr marL="3200256" indent="0">
              <a:buNone/>
              <a:defRPr sz="1600"/>
            </a:lvl8pPr>
            <a:lvl9pPr marL="3657436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180" indent="0">
              <a:buNone/>
              <a:defRPr sz="1200"/>
            </a:lvl2pPr>
            <a:lvl3pPr marL="914359" indent="0">
              <a:buNone/>
              <a:defRPr sz="1001"/>
            </a:lvl3pPr>
            <a:lvl4pPr marL="1371538" indent="0">
              <a:buNone/>
              <a:defRPr sz="900"/>
            </a:lvl4pPr>
            <a:lvl5pPr marL="1828718" indent="0">
              <a:buNone/>
              <a:defRPr sz="900"/>
            </a:lvl5pPr>
            <a:lvl6pPr marL="2285898" indent="0">
              <a:buNone/>
              <a:defRPr sz="900"/>
            </a:lvl6pPr>
            <a:lvl7pPr marL="2743077" indent="0">
              <a:buNone/>
              <a:defRPr sz="900"/>
            </a:lvl7pPr>
            <a:lvl8pPr marL="3200256" indent="0">
              <a:buNone/>
              <a:defRPr sz="900"/>
            </a:lvl8pPr>
            <a:lvl9pPr marL="3657436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F8173-6F0F-4FBC-915A-36E92255FAB2}" type="datetimeFigureOut">
              <a:rPr lang="it-IT" smtClean="0"/>
              <a:t>30/08/26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49F23-B327-4E8E-B37C-858D4C6F1B1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1427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1"/>
            </a:lvl1pPr>
            <a:lvl2pPr marL="457180" indent="0">
              <a:buNone/>
              <a:defRPr sz="1200"/>
            </a:lvl2pPr>
            <a:lvl3pPr marL="914359" indent="0">
              <a:buNone/>
              <a:defRPr sz="1001"/>
            </a:lvl3pPr>
            <a:lvl4pPr marL="1371538" indent="0">
              <a:buNone/>
              <a:defRPr sz="900"/>
            </a:lvl4pPr>
            <a:lvl5pPr marL="1828718" indent="0">
              <a:buNone/>
              <a:defRPr sz="900"/>
            </a:lvl5pPr>
            <a:lvl6pPr marL="2285898" indent="0">
              <a:buNone/>
              <a:defRPr sz="900"/>
            </a:lvl6pPr>
            <a:lvl7pPr marL="2743077" indent="0">
              <a:buNone/>
              <a:defRPr sz="900"/>
            </a:lvl7pPr>
            <a:lvl8pPr marL="3200256" indent="0">
              <a:buNone/>
              <a:defRPr sz="900"/>
            </a:lvl8pPr>
            <a:lvl9pPr marL="3657436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F8173-6F0F-4FBC-915A-36E92255FAB2}" type="datetimeFigureOut">
              <a:rPr lang="it-IT" smtClean="0"/>
              <a:t>30/08/26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49F23-B327-4E8E-B37C-858D4C6F1B1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0656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3" y="1447801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2" y="3771175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1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180" indent="0">
              <a:buNone/>
              <a:defRPr sz="1200"/>
            </a:lvl2pPr>
            <a:lvl3pPr marL="914359" indent="0">
              <a:buNone/>
              <a:defRPr sz="1001"/>
            </a:lvl3pPr>
            <a:lvl4pPr marL="1371538" indent="0">
              <a:buNone/>
              <a:defRPr sz="900"/>
            </a:lvl4pPr>
            <a:lvl5pPr marL="1828718" indent="0">
              <a:buNone/>
              <a:defRPr sz="900"/>
            </a:lvl5pPr>
            <a:lvl6pPr marL="2285898" indent="0">
              <a:buNone/>
              <a:defRPr sz="900"/>
            </a:lvl6pPr>
            <a:lvl7pPr marL="2743077" indent="0">
              <a:buNone/>
              <a:defRPr sz="900"/>
            </a:lvl7pPr>
            <a:lvl8pPr marL="3200256" indent="0">
              <a:buNone/>
              <a:defRPr sz="900"/>
            </a:lvl8pPr>
            <a:lvl9pPr marL="3657436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1"/>
            </a:lvl1pPr>
            <a:lvl2pPr marL="457180" indent="0">
              <a:buNone/>
              <a:defRPr sz="1200"/>
            </a:lvl2pPr>
            <a:lvl3pPr marL="914359" indent="0">
              <a:buNone/>
              <a:defRPr sz="1001"/>
            </a:lvl3pPr>
            <a:lvl4pPr marL="1371538" indent="0">
              <a:buNone/>
              <a:defRPr sz="900"/>
            </a:lvl4pPr>
            <a:lvl5pPr marL="1828718" indent="0">
              <a:buNone/>
              <a:defRPr sz="900"/>
            </a:lvl5pPr>
            <a:lvl6pPr marL="2285898" indent="0">
              <a:buNone/>
              <a:defRPr sz="900"/>
            </a:lvl6pPr>
            <a:lvl7pPr marL="2743077" indent="0">
              <a:buNone/>
              <a:defRPr sz="900"/>
            </a:lvl7pPr>
            <a:lvl8pPr marL="3200256" indent="0">
              <a:buNone/>
              <a:defRPr sz="900"/>
            </a:lvl8pPr>
            <a:lvl9pPr marL="3657436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F8173-6F0F-4FBC-915A-36E92255FAB2}" type="datetimeFigureOut">
              <a:rPr lang="it-IT" smtClean="0"/>
              <a:t>30/08/26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49F23-B327-4E8E-B37C-858D4C6F1B1D}" type="slidenum">
              <a:rPr lang="it-IT" smtClean="0"/>
              <a:t>‹#›</a:t>
            </a:fld>
            <a:endParaRPr lang="it-IT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3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3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896977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6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180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2pPr>
            <a:lvl3pPr marL="91435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8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4pPr>
            <a:lvl5pPr marL="1828718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5pPr>
            <a:lvl6pPr marL="2285898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6pPr>
            <a:lvl7pPr marL="2743077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7pPr>
            <a:lvl8pPr marL="3200256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8pPr>
            <a:lvl9pPr marL="3657436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F8173-6F0F-4FBC-915A-36E92255FAB2}" type="datetimeFigureOut">
              <a:rPr lang="it-IT" smtClean="0"/>
              <a:t>30/08/26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49F23-B327-4E8E-B37C-858D4C6F1B1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41556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1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8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180" indent="0">
              <a:buNone/>
              <a:defRPr sz="2000" b="1"/>
            </a:lvl2pPr>
            <a:lvl3pPr marL="914359" indent="0">
              <a:buNone/>
              <a:defRPr sz="1801" b="1"/>
            </a:lvl3pPr>
            <a:lvl4pPr marL="1371538" indent="0">
              <a:buNone/>
              <a:defRPr sz="1600" b="1"/>
            </a:lvl4pPr>
            <a:lvl5pPr marL="1828718" indent="0">
              <a:buNone/>
              <a:defRPr sz="1600" b="1"/>
            </a:lvl5pPr>
            <a:lvl6pPr marL="2285898" indent="0">
              <a:buNone/>
              <a:defRPr sz="1600" b="1"/>
            </a:lvl6pPr>
            <a:lvl7pPr marL="2743077" indent="0">
              <a:buNone/>
              <a:defRPr sz="1600" b="1"/>
            </a:lvl7pPr>
            <a:lvl8pPr marL="3200256" indent="0">
              <a:buNone/>
              <a:defRPr sz="1600" b="1"/>
            </a:lvl8pPr>
            <a:lvl9pPr marL="3657436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4" y="2667001"/>
            <a:ext cx="2927349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1"/>
            </a:lvl1pPr>
            <a:lvl2pPr marL="457180" indent="0">
              <a:buNone/>
              <a:defRPr sz="1200"/>
            </a:lvl2pPr>
            <a:lvl3pPr marL="914359" indent="0">
              <a:buNone/>
              <a:defRPr sz="1001"/>
            </a:lvl3pPr>
            <a:lvl4pPr marL="1371538" indent="0">
              <a:buNone/>
              <a:defRPr sz="900"/>
            </a:lvl4pPr>
            <a:lvl5pPr marL="1828718" indent="0">
              <a:buNone/>
              <a:defRPr sz="900"/>
            </a:lvl5pPr>
            <a:lvl6pPr marL="2285898" indent="0">
              <a:buNone/>
              <a:defRPr sz="900"/>
            </a:lvl6pPr>
            <a:lvl7pPr marL="2743077" indent="0">
              <a:buNone/>
              <a:defRPr sz="900"/>
            </a:lvl7pPr>
            <a:lvl8pPr marL="3200256" indent="0">
              <a:buNone/>
              <a:defRPr sz="900"/>
            </a:lvl8pPr>
            <a:lvl9pPr marL="3657436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60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180" indent="0">
              <a:buNone/>
              <a:defRPr sz="2000" b="1"/>
            </a:lvl2pPr>
            <a:lvl3pPr marL="914359" indent="0">
              <a:buNone/>
              <a:defRPr sz="1801" b="1"/>
            </a:lvl3pPr>
            <a:lvl4pPr marL="1371538" indent="0">
              <a:buNone/>
              <a:defRPr sz="1600" b="1"/>
            </a:lvl4pPr>
            <a:lvl5pPr marL="1828718" indent="0">
              <a:buNone/>
              <a:defRPr sz="1600" b="1"/>
            </a:lvl5pPr>
            <a:lvl6pPr marL="2285898" indent="0">
              <a:buNone/>
              <a:defRPr sz="1600" b="1"/>
            </a:lvl6pPr>
            <a:lvl7pPr marL="2743077" indent="0">
              <a:buNone/>
              <a:defRPr sz="1600" b="1"/>
            </a:lvl7pPr>
            <a:lvl8pPr marL="3200256" indent="0">
              <a:buNone/>
              <a:defRPr sz="1600" b="1"/>
            </a:lvl8pPr>
            <a:lvl9pPr marL="3657436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1"/>
            <a:ext cx="294679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1"/>
            </a:lvl1pPr>
            <a:lvl2pPr marL="457180" indent="0">
              <a:buNone/>
              <a:defRPr sz="1200"/>
            </a:lvl2pPr>
            <a:lvl3pPr marL="914359" indent="0">
              <a:buNone/>
              <a:defRPr sz="1001"/>
            </a:lvl3pPr>
            <a:lvl4pPr marL="1371538" indent="0">
              <a:buNone/>
              <a:defRPr sz="900"/>
            </a:lvl4pPr>
            <a:lvl5pPr marL="1828718" indent="0">
              <a:buNone/>
              <a:defRPr sz="900"/>
            </a:lvl5pPr>
            <a:lvl6pPr marL="2285898" indent="0">
              <a:buNone/>
              <a:defRPr sz="900"/>
            </a:lvl6pPr>
            <a:lvl7pPr marL="2743077" indent="0">
              <a:buNone/>
              <a:defRPr sz="900"/>
            </a:lvl7pPr>
            <a:lvl8pPr marL="3200256" indent="0">
              <a:buNone/>
              <a:defRPr sz="900"/>
            </a:lvl8pPr>
            <a:lvl9pPr marL="3657436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180" indent="0">
              <a:buNone/>
              <a:defRPr sz="2000" b="1"/>
            </a:lvl2pPr>
            <a:lvl3pPr marL="914359" indent="0">
              <a:buNone/>
              <a:defRPr sz="1801" b="1"/>
            </a:lvl3pPr>
            <a:lvl4pPr marL="1371538" indent="0">
              <a:buNone/>
              <a:defRPr sz="1600" b="1"/>
            </a:lvl4pPr>
            <a:lvl5pPr marL="1828718" indent="0">
              <a:buNone/>
              <a:defRPr sz="1600" b="1"/>
            </a:lvl5pPr>
            <a:lvl6pPr marL="2285898" indent="0">
              <a:buNone/>
              <a:defRPr sz="1600" b="1"/>
            </a:lvl6pPr>
            <a:lvl7pPr marL="2743077" indent="0">
              <a:buNone/>
              <a:defRPr sz="1600" b="1"/>
            </a:lvl7pPr>
            <a:lvl8pPr marL="3200256" indent="0">
              <a:buNone/>
              <a:defRPr sz="1600" b="1"/>
            </a:lvl8pPr>
            <a:lvl9pPr marL="3657436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1"/>
            <a:ext cx="293211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1"/>
            </a:lvl1pPr>
            <a:lvl2pPr marL="457180" indent="0">
              <a:buNone/>
              <a:defRPr sz="1200"/>
            </a:lvl2pPr>
            <a:lvl3pPr marL="914359" indent="0">
              <a:buNone/>
              <a:defRPr sz="1001"/>
            </a:lvl3pPr>
            <a:lvl4pPr marL="1371538" indent="0">
              <a:buNone/>
              <a:defRPr sz="900"/>
            </a:lvl4pPr>
            <a:lvl5pPr marL="1828718" indent="0">
              <a:buNone/>
              <a:defRPr sz="900"/>
            </a:lvl5pPr>
            <a:lvl6pPr marL="2285898" indent="0">
              <a:buNone/>
              <a:defRPr sz="900"/>
            </a:lvl6pPr>
            <a:lvl7pPr marL="2743077" indent="0">
              <a:buNone/>
              <a:defRPr sz="900"/>
            </a:lvl7pPr>
            <a:lvl8pPr marL="3200256" indent="0">
              <a:buNone/>
              <a:defRPr sz="900"/>
            </a:lvl8pPr>
            <a:lvl9pPr marL="3657436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1" y="2133601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8" y="2133601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F8173-6F0F-4FBC-915A-36E92255FAB2}" type="datetimeFigureOut">
              <a:rPr lang="it-IT" smtClean="0"/>
              <a:t>30/08/26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49F23-B327-4E8E-B37C-858D4C6F1B1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9546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1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5" y="4250950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180" indent="0">
              <a:buNone/>
              <a:defRPr sz="2000" b="1"/>
            </a:lvl2pPr>
            <a:lvl3pPr marL="914359" indent="0">
              <a:buNone/>
              <a:defRPr sz="1801" b="1"/>
            </a:lvl3pPr>
            <a:lvl4pPr marL="1371538" indent="0">
              <a:buNone/>
              <a:defRPr sz="1600" b="1"/>
            </a:lvl4pPr>
            <a:lvl5pPr marL="1828718" indent="0">
              <a:buNone/>
              <a:defRPr sz="1600" b="1"/>
            </a:lvl5pPr>
            <a:lvl6pPr marL="2285898" indent="0">
              <a:buNone/>
              <a:defRPr sz="1600" b="1"/>
            </a:lvl6pPr>
            <a:lvl7pPr marL="2743077" indent="0">
              <a:buNone/>
              <a:defRPr sz="1600" b="1"/>
            </a:lvl7pPr>
            <a:lvl8pPr marL="3200256" indent="0">
              <a:buNone/>
              <a:defRPr sz="1600" b="1"/>
            </a:lvl8pPr>
            <a:lvl9pPr marL="3657436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5" y="2209801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0" indent="0">
              <a:buNone/>
              <a:defRPr sz="1600"/>
            </a:lvl2pPr>
            <a:lvl3pPr marL="914359" indent="0">
              <a:buNone/>
              <a:defRPr sz="1600"/>
            </a:lvl3pPr>
            <a:lvl4pPr marL="1371538" indent="0">
              <a:buNone/>
              <a:defRPr sz="1600"/>
            </a:lvl4pPr>
            <a:lvl5pPr marL="1828718" indent="0">
              <a:buNone/>
              <a:defRPr sz="1600"/>
            </a:lvl5pPr>
            <a:lvl6pPr marL="2285898" indent="0">
              <a:buNone/>
              <a:defRPr sz="1600"/>
            </a:lvl6pPr>
            <a:lvl7pPr marL="2743077" indent="0">
              <a:buNone/>
              <a:defRPr sz="1600"/>
            </a:lvl7pPr>
            <a:lvl8pPr marL="3200256" indent="0">
              <a:buNone/>
              <a:defRPr sz="1600"/>
            </a:lvl8pPr>
            <a:lvl9pPr marL="3657436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5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1"/>
            </a:lvl1pPr>
            <a:lvl2pPr marL="457180" indent="0">
              <a:buNone/>
              <a:defRPr sz="1200"/>
            </a:lvl2pPr>
            <a:lvl3pPr marL="914359" indent="0">
              <a:buNone/>
              <a:defRPr sz="1001"/>
            </a:lvl3pPr>
            <a:lvl4pPr marL="1371538" indent="0">
              <a:buNone/>
              <a:defRPr sz="900"/>
            </a:lvl4pPr>
            <a:lvl5pPr marL="1828718" indent="0">
              <a:buNone/>
              <a:defRPr sz="900"/>
            </a:lvl5pPr>
            <a:lvl6pPr marL="2285898" indent="0">
              <a:buNone/>
              <a:defRPr sz="900"/>
            </a:lvl6pPr>
            <a:lvl7pPr marL="2743077" indent="0">
              <a:buNone/>
              <a:defRPr sz="900"/>
            </a:lvl7pPr>
            <a:lvl8pPr marL="3200256" indent="0">
              <a:buNone/>
              <a:defRPr sz="900"/>
            </a:lvl8pPr>
            <a:lvl9pPr marL="3657436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6" y="4250950"/>
            <a:ext cx="29305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180" indent="0">
              <a:buNone/>
              <a:defRPr sz="2000" b="1"/>
            </a:lvl2pPr>
            <a:lvl3pPr marL="914359" indent="0">
              <a:buNone/>
              <a:defRPr sz="1801" b="1"/>
            </a:lvl3pPr>
            <a:lvl4pPr marL="1371538" indent="0">
              <a:buNone/>
              <a:defRPr sz="1600" b="1"/>
            </a:lvl4pPr>
            <a:lvl5pPr marL="1828718" indent="0">
              <a:buNone/>
              <a:defRPr sz="1600" b="1"/>
            </a:lvl5pPr>
            <a:lvl6pPr marL="2285898" indent="0">
              <a:buNone/>
              <a:defRPr sz="1600" b="1"/>
            </a:lvl6pPr>
            <a:lvl7pPr marL="2743077" indent="0">
              <a:buNone/>
              <a:defRPr sz="1600" b="1"/>
            </a:lvl7pPr>
            <a:lvl8pPr marL="3200256" indent="0">
              <a:buNone/>
              <a:defRPr sz="1600" b="1"/>
            </a:lvl8pPr>
            <a:lvl9pPr marL="3657436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5" y="2209801"/>
            <a:ext cx="293052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0" indent="0">
              <a:buNone/>
              <a:defRPr sz="1600"/>
            </a:lvl2pPr>
            <a:lvl3pPr marL="914359" indent="0">
              <a:buNone/>
              <a:defRPr sz="1600"/>
            </a:lvl3pPr>
            <a:lvl4pPr marL="1371538" indent="0">
              <a:buNone/>
              <a:defRPr sz="1600"/>
            </a:lvl4pPr>
            <a:lvl5pPr marL="1828718" indent="0">
              <a:buNone/>
              <a:defRPr sz="1600"/>
            </a:lvl5pPr>
            <a:lvl6pPr marL="2285898" indent="0">
              <a:buNone/>
              <a:defRPr sz="1600"/>
            </a:lvl6pPr>
            <a:lvl7pPr marL="2743077" indent="0">
              <a:buNone/>
              <a:defRPr sz="1600"/>
            </a:lvl7pPr>
            <a:lvl8pPr marL="3200256" indent="0">
              <a:buNone/>
              <a:defRPr sz="1600"/>
            </a:lvl8pPr>
            <a:lvl9pPr marL="3657436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4" y="4827211"/>
            <a:ext cx="29344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1"/>
            </a:lvl1pPr>
            <a:lvl2pPr marL="457180" indent="0">
              <a:buNone/>
              <a:defRPr sz="1200"/>
            </a:lvl2pPr>
            <a:lvl3pPr marL="914359" indent="0">
              <a:buNone/>
              <a:defRPr sz="1001"/>
            </a:lvl3pPr>
            <a:lvl4pPr marL="1371538" indent="0">
              <a:buNone/>
              <a:defRPr sz="900"/>
            </a:lvl4pPr>
            <a:lvl5pPr marL="1828718" indent="0">
              <a:buNone/>
              <a:defRPr sz="900"/>
            </a:lvl5pPr>
            <a:lvl6pPr marL="2285898" indent="0">
              <a:buNone/>
              <a:defRPr sz="900"/>
            </a:lvl6pPr>
            <a:lvl7pPr marL="2743077" indent="0">
              <a:buNone/>
              <a:defRPr sz="900"/>
            </a:lvl7pPr>
            <a:lvl8pPr marL="3200256" indent="0">
              <a:buNone/>
              <a:defRPr sz="900"/>
            </a:lvl8pPr>
            <a:lvl9pPr marL="3657436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50"/>
            <a:ext cx="293211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180" indent="0">
              <a:buNone/>
              <a:defRPr sz="2000" b="1"/>
            </a:lvl2pPr>
            <a:lvl3pPr marL="914359" indent="0">
              <a:buNone/>
              <a:defRPr sz="1801" b="1"/>
            </a:lvl3pPr>
            <a:lvl4pPr marL="1371538" indent="0">
              <a:buNone/>
              <a:defRPr sz="1600" b="1"/>
            </a:lvl4pPr>
            <a:lvl5pPr marL="1828718" indent="0">
              <a:buNone/>
              <a:defRPr sz="1600" b="1"/>
            </a:lvl5pPr>
            <a:lvl6pPr marL="2285898" indent="0">
              <a:buNone/>
              <a:defRPr sz="1600" b="1"/>
            </a:lvl6pPr>
            <a:lvl7pPr marL="2743077" indent="0">
              <a:buNone/>
              <a:defRPr sz="1600" b="1"/>
            </a:lvl7pPr>
            <a:lvl8pPr marL="3200256" indent="0">
              <a:buNone/>
              <a:defRPr sz="1600" b="1"/>
            </a:lvl8pPr>
            <a:lvl9pPr marL="3657436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700" y="2209801"/>
            <a:ext cx="293211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0" indent="0">
              <a:buNone/>
              <a:defRPr sz="1600"/>
            </a:lvl2pPr>
            <a:lvl3pPr marL="914359" indent="0">
              <a:buNone/>
              <a:defRPr sz="1600"/>
            </a:lvl3pPr>
            <a:lvl4pPr marL="1371538" indent="0">
              <a:buNone/>
              <a:defRPr sz="1600"/>
            </a:lvl4pPr>
            <a:lvl5pPr marL="1828718" indent="0">
              <a:buNone/>
              <a:defRPr sz="1600"/>
            </a:lvl5pPr>
            <a:lvl6pPr marL="2285898" indent="0">
              <a:buNone/>
              <a:defRPr sz="1600"/>
            </a:lvl6pPr>
            <a:lvl7pPr marL="2743077" indent="0">
              <a:buNone/>
              <a:defRPr sz="1600"/>
            </a:lvl7pPr>
            <a:lvl8pPr marL="3200256" indent="0">
              <a:buNone/>
              <a:defRPr sz="1600"/>
            </a:lvl8pPr>
            <a:lvl9pPr marL="3657436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7" y="4827209"/>
            <a:ext cx="293599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1"/>
            </a:lvl1pPr>
            <a:lvl2pPr marL="457180" indent="0">
              <a:buNone/>
              <a:defRPr sz="1200"/>
            </a:lvl2pPr>
            <a:lvl3pPr marL="914359" indent="0">
              <a:buNone/>
              <a:defRPr sz="1001"/>
            </a:lvl3pPr>
            <a:lvl4pPr marL="1371538" indent="0">
              <a:buNone/>
              <a:defRPr sz="900"/>
            </a:lvl4pPr>
            <a:lvl5pPr marL="1828718" indent="0">
              <a:buNone/>
              <a:defRPr sz="900"/>
            </a:lvl5pPr>
            <a:lvl6pPr marL="2285898" indent="0">
              <a:buNone/>
              <a:defRPr sz="900"/>
            </a:lvl6pPr>
            <a:lvl7pPr marL="2743077" indent="0">
              <a:buNone/>
              <a:defRPr sz="900"/>
            </a:lvl7pPr>
            <a:lvl8pPr marL="3200256" indent="0">
              <a:buNone/>
              <a:defRPr sz="900"/>
            </a:lvl8pPr>
            <a:lvl9pPr marL="3657436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1" y="2133601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8" y="2133601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F8173-6F0F-4FBC-915A-36E92255FAB2}" type="datetimeFigureOut">
              <a:rPr lang="it-IT" smtClean="0"/>
              <a:t>30/08/26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49F23-B327-4E8E-B37C-858D4C6F1B1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29670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F8173-6F0F-4FBC-915A-36E92255FAB2}" type="datetimeFigureOut">
              <a:rPr lang="it-IT" smtClean="0"/>
              <a:t>30/08/26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49F23-B327-4E8E-B37C-858D4C6F1B1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16577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4" y="430215"/>
            <a:ext cx="1752601" cy="5826125"/>
          </a:xfrm>
        </p:spPr>
        <p:txBody>
          <a:bodyPr vert="eaVert" anchor="b" anchorCtr="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5" y="887414"/>
            <a:ext cx="7423148" cy="536892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F8173-6F0F-4FBC-915A-36E92255FAB2}" type="datetimeFigureOut">
              <a:rPr lang="it-IT" smtClean="0"/>
              <a:t>30/08/26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49F23-B327-4E8E-B37C-858D4C6F1B1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1581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F8173-6F0F-4FBC-915A-36E92255FAB2}" type="datetimeFigureOut">
              <a:rPr lang="it-IT" smtClean="0"/>
              <a:t>30/08/26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49F23-B327-4E8E-B37C-858D4C6F1B1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9387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5"/>
            <a:ext cx="8825658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6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180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2pPr>
            <a:lvl3pPr marL="91435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8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4pPr>
            <a:lvl5pPr marL="1828718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5pPr>
            <a:lvl6pPr marL="2285898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6pPr>
            <a:lvl7pPr marL="2743077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7pPr>
            <a:lvl8pPr marL="3200256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8pPr>
            <a:lvl9pPr marL="3657436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F8173-6F0F-4FBC-915A-36E92255FAB2}" type="datetimeFigureOut">
              <a:rPr lang="it-IT" smtClean="0"/>
              <a:t>30/08/26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49F23-B327-4E8E-B37C-858D4C6F1B1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0678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3" y="2060576"/>
            <a:ext cx="4396339" cy="4195763"/>
          </a:xfrm>
        </p:spPr>
        <p:txBody>
          <a:bodyPr>
            <a:normAutofit/>
          </a:bodyPr>
          <a:lstStyle>
            <a:lvl1pPr>
              <a:defRPr sz="1801"/>
            </a:lvl1pPr>
            <a:lvl2pPr>
              <a:defRPr sz="1600"/>
            </a:lvl2pPr>
            <a:lvl3pPr>
              <a:defRPr sz="1401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6" y="2056094"/>
            <a:ext cx="4396341" cy="4200245"/>
          </a:xfrm>
        </p:spPr>
        <p:txBody>
          <a:bodyPr>
            <a:normAutofit/>
          </a:bodyPr>
          <a:lstStyle>
            <a:lvl1pPr>
              <a:defRPr sz="1801"/>
            </a:lvl1pPr>
            <a:lvl2pPr>
              <a:defRPr sz="1600"/>
            </a:lvl2pPr>
            <a:lvl3pPr>
              <a:defRPr sz="1401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F8173-6F0F-4FBC-915A-36E92255FAB2}" type="datetimeFigureOut">
              <a:rPr lang="it-IT" smtClean="0"/>
              <a:t>30/08/26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49F23-B327-4E8E-B37C-858D4C6F1B1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6627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5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180" indent="0">
              <a:buNone/>
              <a:defRPr sz="2000" b="1"/>
            </a:lvl2pPr>
            <a:lvl3pPr marL="914359" indent="0">
              <a:buNone/>
              <a:defRPr sz="1801" b="1"/>
            </a:lvl3pPr>
            <a:lvl4pPr marL="1371538" indent="0">
              <a:buNone/>
              <a:defRPr sz="1600" b="1"/>
            </a:lvl4pPr>
            <a:lvl5pPr marL="1828718" indent="0">
              <a:buNone/>
              <a:defRPr sz="1600" b="1"/>
            </a:lvl5pPr>
            <a:lvl6pPr marL="2285898" indent="0">
              <a:buNone/>
              <a:defRPr sz="1600" b="1"/>
            </a:lvl6pPr>
            <a:lvl7pPr marL="2743077" indent="0">
              <a:buNone/>
              <a:defRPr sz="1600" b="1"/>
            </a:lvl7pPr>
            <a:lvl8pPr marL="3200256" indent="0">
              <a:buNone/>
              <a:defRPr sz="1600" b="1"/>
            </a:lvl8pPr>
            <a:lvl9pPr marL="3657436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3" y="2514600"/>
            <a:ext cx="4396339" cy="3741738"/>
          </a:xfrm>
        </p:spPr>
        <p:txBody>
          <a:bodyPr>
            <a:normAutofit/>
          </a:bodyPr>
          <a:lstStyle>
            <a:lvl1pPr>
              <a:defRPr sz="1801"/>
            </a:lvl1pPr>
            <a:lvl2pPr>
              <a:defRPr sz="1600"/>
            </a:lvl2pPr>
            <a:lvl3pPr>
              <a:defRPr sz="1401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7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180" indent="0">
              <a:buNone/>
              <a:defRPr sz="2000" b="1"/>
            </a:lvl2pPr>
            <a:lvl3pPr marL="914359" indent="0">
              <a:buNone/>
              <a:defRPr sz="1801" b="1"/>
            </a:lvl3pPr>
            <a:lvl4pPr marL="1371538" indent="0">
              <a:buNone/>
              <a:defRPr sz="1600" b="1"/>
            </a:lvl4pPr>
            <a:lvl5pPr marL="1828718" indent="0">
              <a:buNone/>
              <a:defRPr sz="1600" b="1"/>
            </a:lvl5pPr>
            <a:lvl6pPr marL="2285898" indent="0">
              <a:buNone/>
              <a:defRPr sz="1600" b="1"/>
            </a:lvl6pPr>
            <a:lvl7pPr marL="2743077" indent="0">
              <a:buNone/>
              <a:defRPr sz="1600" b="1"/>
            </a:lvl7pPr>
            <a:lvl8pPr marL="3200256" indent="0">
              <a:buNone/>
              <a:defRPr sz="1600" b="1"/>
            </a:lvl8pPr>
            <a:lvl9pPr marL="3657436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7" y="2514600"/>
            <a:ext cx="4396339" cy="3741738"/>
          </a:xfrm>
        </p:spPr>
        <p:txBody>
          <a:bodyPr>
            <a:normAutofit/>
          </a:bodyPr>
          <a:lstStyle>
            <a:lvl1pPr>
              <a:defRPr sz="1801"/>
            </a:lvl1pPr>
            <a:lvl2pPr>
              <a:defRPr sz="1600"/>
            </a:lvl2pPr>
            <a:lvl3pPr>
              <a:defRPr sz="1401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F8173-6F0F-4FBC-915A-36E92255FAB2}" type="datetimeFigureOut">
              <a:rPr lang="it-IT" smtClean="0"/>
              <a:t>30/08/26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49F23-B327-4E8E-B37C-858D4C6F1B1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7732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F8173-6F0F-4FBC-915A-36E92255FAB2}" type="datetimeFigureOut">
              <a:rPr lang="it-IT" smtClean="0"/>
              <a:t>30/08/26</a:t>
            </a:fld>
            <a:endParaRPr lang="it-IT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49F23-B327-4E8E-B37C-858D4C6F1B1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7207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F8173-6F0F-4FBC-915A-36E92255FAB2}" type="datetimeFigureOut">
              <a:rPr lang="it-IT" smtClean="0"/>
              <a:t>30/08/26</a:t>
            </a:fld>
            <a:endParaRPr lang="it-IT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49F23-B327-4E8E-B37C-858D4C6F1B1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133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1447801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8" y="1447801"/>
            <a:ext cx="5195996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1"/>
            </a:lvl2pPr>
            <a:lvl3pPr>
              <a:defRPr sz="1600"/>
            </a:lvl3pPr>
            <a:lvl4pPr>
              <a:defRPr sz="1401"/>
            </a:lvl4pPr>
            <a:lvl5pPr>
              <a:defRPr sz="1401"/>
            </a:lvl5pPr>
            <a:lvl6pPr>
              <a:defRPr sz="1401"/>
            </a:lvl6pPr>
            <a:lvl7pPr>
              <a:defRPr sz="1401"/>
            </a:lvl7pPr>
            <a:lvl8pPr>
              <a:defRPr sz="1401"/>
            </a:lvl8pPr>
            <a:lvl9pPr>
              <a:defRPr sz="140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1"/>
            <a:ext cx="3401063" cy="2895599"/>
          </a:xfrm>
        </p:spPr>
        <p:txBody>
          <a:bodyPr/>
          <a:lstStyle>
            <a:lvl1pPr marL="0" indent="0">
              <a:buNone/>
              <a:defRPr sz="1401"/>
            </a:lvl1pPr>
            <a:lvl2pPr marL="457180" indent="0">
              <a:buNone/>
              <a:defRPr sz="1200"/>
            </a:lvl2pPr>
            <a:lvl3pPr marL="914359" indent="0">
              <a:buNone/>
              <a:defRPr sz="1001"/>
            </a:lvl3pPr>
            <a:lvl4pPr marL="1371538" indent="0">
              <a:buNone/>
              <a:defRPr sz="900"/>
            </a:lvl4pPr>
            <a:lvl5pPr marL="1828718" indent="0">
              <a:buNone/>
              <a:defRPr sz="900"/>
            </a:lvl5pPr>
            <a:lvl6pPr marL="2285898" indent="0">
              <a:buNone/>
              <a:defRPr sz="900"/>
            </a:lvl6pPr>
            <a:lvl7pPr marL="2743077" indent="0">
              <a:buNone/>
              <a:defRPr sz="900"/>
            </a:lvl7pPr>
            <a:lvl8pPr marL="3200256" indent="0">
              <a:buNone/>
              <a:defRPr sz="900"/>
            </a:lvl8pPr>
            <a:lvl9pPr marL="3657436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F8173-6F0F-4FBC-915A-36E92255FAB2}" type="datetimeFigureOut">
              <a:rPr lang="it-IT" smtClean="0"/>
              <a:t>30/08/26</a:t>
            </a:fld>
            <a:endParaRPr lang="it-IT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49F23-B327-4E8E-B37C-858D4C6F1B1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5876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8" y="1854192"/>
            <a:ext cx="5092907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8" y="1143000"/>
            <a:ext cx="3200401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0" indent="0">
              <a:buNone/>
              <a:defRPr sz="1600"/>
            </a:lvl2pPr>
            <a:lvl3pPr marL="914359" indent="0">
              <a:buNone/>
              <a:defRPr sz="1600"/>
            </a:lvl3pPr>
            <a:lvl4pPr marL="1371538" indent="0">
              <a:buNone/>
              <a:defRPr sz="1600"/>
            </a:lvl4pPr>
            <a:lvl5pPr marL="1828718" indent="0">
              <a:buNone/>
              <a:defRPr sz="1600"/>
            </a:lvl5pPr>
            <a:lvl6pPr marL="2285898" indent="0">
              <a:buNone/>
              <a:defRPr sz="1600"/>
            </a:lvl6pPr>
            <a:lvl7pPr marL="2743077" indent="0">
              <a:buNone/>
              <a:defRPr sz="1600"/>
            </a:lvl7pPr>
            <a:lvl8pPr marL="3200256" indent="0">
              <a:buNone/>
              <a:defRPr sz="1600"/>
            </a:lvl8pPr>
            <a:lvl9pPr marL="3657436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7" y="3657600"/>
            <a:ext cx="5084980" cy="1371600"/>
          </a:xfrm>
        </p:spPr>
        <p:txBody>
          <a:bodyPr>
            <a:normAutofit/>
          </a:bodyPr>
          <a:lstStyle>
            <a:lvl1pPr marL="0" indent="0">
              <a:buNone/>
              <a:defRPr sz="1401"/>
            </a:lvl1pPr>
            <a:lvl2pPr marL="457180" indent="0">
              <a:buNone/>
              <a:defRPr sz="1200"/>
            </a:lvl2pPr>
            <a:lvl3pPr marL="914359" indent="0">
              <a:buNone/>
              <a:defRPr sz="1001"/>
            </a:lvl3pPr>
            <a:lvl4pPr marL="1371538" indent="0">
              <a:buNone/>
              <a:defRPr sz="900"/>
            </a:lvl4pPr>
            <a:lvl5pPr marL="1828718" indent="0">
              <a:buNone/>
              <a:defRPr sz="900"/>
            </a:lvl5pPr>
            <a:lvl6pPr marL="2285898" indent="0">
              <a:buNone/>
              <a:defRPr sz="900"/>
            </a:lvl6pPr>
            <a:lvl7pPr marL="2743077" indent="0">
              <a:buNone/>
              <a:defRPr sz="900"/>
            </a:lvl7pPr>
            <a:lvl8pPr marL="3200256" indent="0">
              <a:buNone/>
              <a:defRPr sz="900"/>
            </a:lvl8pPr>
            <a:lvl9pPr marL="3657436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F8173-6F0F-4FBC-915A-36E92255FAB2}" type="datetimeFigureOut">
              <a:rPr lang="it-IT" smtClean="0"/>
              <a:t>30/08/26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49F23-B327-4E8E-B37C-858D4C6F1B1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8613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6"/>
            <a:ext cx="4037013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2" y="2892349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1"/>
            <a:ext cx="2819402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5" y="2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80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2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3" y="452718"/>
            <a:ext cx="9404725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2052920"/>
            <a:ext cx="8946540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42" y="1790703"/>
            <a:ext cx="990599" cy="304797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4CF8173-6F0F-4FBC-915A-36E92255FAB2}" type="datetimeFigureOut">
              <a:rPr lang="it-IT" smtClean="0"/>
              <a:t>30/08/26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1" y="295731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749F23-B327-4E8E-B37C-858D4C6F1B1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44966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180" rtl="0" eaLnBrk="1" latinLnBrk="0" hangingPunct="1">
        <a:spcBef>
          <a:spcPct val="0"/>
        </a:spcBef>
        <a:buNone/>
        <a:defRPr sz="4201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884" indent="-342884" algn="l" defTabSz="457180" rtl="0" eaLnBrk="1" latinLnBrk="0" hangingPunct="1">
        <a:spcBef>
          <a:spcPts val="1001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16" indent="-285737" algn="l" defTabSz="457180" rtl="0" eaLnBrk="1" latinLnBrk="0" hangingPunct="1">
        <a:spcBef>
          <a:spcPts val="1001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1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2949" indent="-228591" algn="l" defTabSz="457180" rtl="0" eaLnBrk="1" latinLnBrk="0" hangingPunct="1">
        <a:spcBef>
          <a:spcPts val="1001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129" indent="-228591" algn="l" defTabSz="457180" rtl="0" eaLnBrk="1" latinLnBrk="0" hangingPunct="1">
        <a:spcBef>
          <a:spcPts val="1001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1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309" indent="-228591" algn="l" defTabSz="457180" rtl="0" eaLnBrk="1" latinLnBrk="0" hangingPunct="1">
        <a:spcBef>
          <a:spcPts val="1001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1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5887" indent="-228591" algn="l" defTabSz="457180" rtl="0" eaLnBrk="1" latinLnBrk="0" hangingPunct="1">
        <a:spcBef>
          <a:spcPts val="1001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1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667" indent="-228591" algn="l" defTabSz="457180" rtl="0" eaLnBrk="1" latinLnBrk="0" hangingPunct="1">
        <a:spcBef>
          <a:spcPts val="1001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1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8847" indent="-228591" algn="l" defTabSz="457180" rtl="0" eaLnBrk="1" latinLnBrk="0" hangingPunct="1">
        <a:spcBef>
          <a:spcPts val="1001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1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026" indent="-228591" algn="l" defTabSz="457180" rtl="0" eaLnBrk="1" latinLnBrk="0" hangingPunct="1">
        <a:spcBef>
          <a:spcPts val="1001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1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180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457180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359" algn="l" defTabSz="457180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8" algn="l" defTabSz="457180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718" algn="l" defTabSz="457180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5898" algn="l" defTabSz="457180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077" algn="l" defTabSz="457180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256" algn="l" defTabSz="457180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6" algn="l" defTabSz="457180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2CE218D1-EA8C-671D-1DB3-E2F0D9C029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30655" y="5638079"/>
            <a:ext cx="8825659" cy="514684"/>
          </a:xfrm>
        </p:spPr>
        <p:txBody>
          <a:bodyPr/>
          <a:lstStyle/>
          <a:p>
            <a:r>
              <a:rPr lang="it-IT" b="1" dirty="0"/>
              <a:t>MASSIMO VEDOVA </a:t>
            </a:r>
            <a:r>
              <a:rPr lang="it-IT" b="1" dirty="0" err="1"/>
              <a:t>OFMConv</a:t>
            </a:r>
            <a:r>
              <a:rPr lang="it-IT" b="1" dirty="0"/>
              <a:t> (Seraphicum e Antonianum)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45F9477-4165-2DDB-1D37-04C4C38FA2A9}"/>
              </a:ext>
            </a:extLst>
          </p:cNvPr>
          <p:cNvSpPr txBox="1"/>
          <p:nvPr/>
        </p:nvSpPr>
        <p:spPr>
          <a:xfrm>
            <a:off x="5889522" y="1849311"/>
            <a:ext cx="6096000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0">
              <a:defRPr/>
            </a:pPr>
            <a:r>
              <a:rPr lang="it-IT" sz="6000" b="1" dirty="0">
                <a:solidFill>
                  <a:srgbClr val="EBEBEB"/>
                </a:solidFill>
                <a:latin typeface="Perpetua-Bold"/>
              </a:rPr>
              <a:t>La cosmologia</a:t>
            </a:r>
          </a:p>
          <a:p>
            <a:pPr algn="ctr" defTabSz="457180">
              <a:defRPr/>
            </a:pPr>
            <a:r>
              <a:rPr lang="it-IT" sz="6000" b="1" dirty="0">
                <a:solidFill>
                  <a:srgbClr val="EBEBEB"/>
                </a:solidFill>
                <a:latin typeface="Perpetua-Bold"/>
              </a:rPr>
              <a:t>delle mistiche  </a:t>
            </a:r>
          </a:p>
          <a:p>
            <a:pPr algn="ctr" defTabSz="457180"/>
            <a:r>
              <a:rPr lang="it-IT" sz="2800" b="1" dirty="0">
                <a:solidFill>
                  <a:prstClr val="white"/>
                </a:solidFill>
                <a:latin typeface="Perpetua-Bold"/>
              </a:rPr>
              <a:t>Per una riflessione sul </a:t>
            </a:r>
            <a:r>
              <a:rPr lang="it-IT" sz="2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it-IT" sz="2800" b="1" dirty="0">
                <a:solidFill>
                  <a:prstClr val="white"/>
                </a:solidFill>
                <a:latin typeface="Perpetua-Bold"/>
              </a:rPr>
              <a:t>senso</a:t>
            </a:r>
            <a:r>
              <a:rPr lang="it-IT" sz="2800" b="1" dirty="0">
                <a:solidFill>
                  <a:prstClr val="white"/>
                </a:solidFill>
                <a:latin typeface="Perpetua-Bold"/>
                <a:cs typeface="Times New Roman" panose="02020603050405020304" pitchFamily="18" charset="0"/>
              </a:rPr>
              <a:t>"</a:t>
            </a:r>
            <a:endParaRPr lang="it-IT" sz="2800" dirty="0">
              <a:solidFill>
                <a:prstClr val="white"/>
              </a:solidFill>
              <a:latin typeface="Century Gothic" panose="020B0502020202020204"/>
            </a:endParaRPr>
          </a:p>
        </p:txBody>
      </p:sp>
      <p:pic>
        <p:nvPicPr>
          <p:cNvPr id="2" name="Immagine 1" descr="La cosmologia mistica del Timeo di Platone. I movimenti delle sfere e il  demiurgo - SATURNIA TELLUS">
            <a:extLst>
              <a:ext uri="{FF2B5EF4-FFF2-40B4-BE49-F238E27FC236}">
                <a16:creationId xmlns:a16="http://schemas.microsoft.com/office/drawing/2014/main" id="{7A166D8A-8886-5840-63A1-A50902B4F5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3635" y="1002891"/>
            <a:ext cx="4961929" cy="4167294"/>
          </a:xfrm>
          <a:prstGeom prst="teardrop">
            <a:avLst>
              <a:gd name="adj" fmla="val 98468"/>
            </a:avLst>
          </a:prstGeom>
        </p:spPr>
      </p:pic>
    </p:spTree>
    <p:extLst>
      <p:ext uri="{BB962C8B-B14F-4D97-AF65-F5344CB8AC3E}">
        <p14:creationId xmlns:p14="http://schemas.microsoft.com/office/powerpoint/2010/main" val="95204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Scriptorium renano, Liber divinorum operum di Ildegarda di Bingen, seconda visione (secondo-terzo decennio del XIII secolo; pergamena, 390 x 255 mm; Lucca, Biblioteca Statale, ms. 1942, c. 9r)">
            <a:extLst>
              <a:ext uri="{FF2B5EF4-FFF2-40B4-BE49-F238E27FC236}">
                <a16:creationId xmlns:a16="http://schemas.microsoft.com/office/drawing/2014/main" id="{17893FF0-1056-107F-3CE8-6D8793A9A2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906" t="1838" r="4363" b="13564"/>
          <a:stretch>
            <a:fillRect/>
          </a:stretch>
        </p:blipFill>
        <p:spPr>
          <a:xfrm>
            <a:off x="7183351" y="134006"/>
            <a:ext cx="4199353" cy="580171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3D7F2B8-57D5-A1FB-6688-13CD93C330C9}"/>
              </a:ext>
            </a:extLst>
          </p:cNvPr>
          <p:cNvSpPr txBox="1"/>
          <p:nvPr/>
        </p:nvSpPr>
        <p:spPr>
          <a:xfrm>
            <a:off x="4649936" y="5934671"/>
            <a:ext cx="7776107" cy="923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1" dirty="0"/>
              <a:t>Scriptorium renano, </a:t>
            </a:r>
            <a:r>
              <a:rPr lang="it-IT" sz="1801" i="1" dirty="0"/>
              <a:t>Liber </a:t>
            </a:r>
            <a:r>
              <a:rPr lang="it-IT" sz="1801" i="1" dirty="0" err="1"/>
              <a:t>divinorum</a:t>
            </a:r>
            <a:r>
              <a:rPr lang="it-IT" sz="1801" i="1" dirty="0"/>
              <a:t> </a:t>
            </a:r>
            <a:r>
              <a:rPr lang="it-IT" sz="1801" i="1" dirty="0" err="1"/>
              <a:t>operum</a:t>
            </a:r>
            <a:r>
              <a:rPr lang="it-IT" sz="1801" dirty="0"/>
              <a:t> di Ildegarda di Bingen, </a:t>
            </a:r>
          </a:p>
          <a:p>
            <a:r>
              <a:rPr lang="it-IT" sz="1801" dirty="0"/>
              <a:t>seconda visione (secondo-terzo decennio del XIII secolo; </a:t>
            </a:r>
          </a:p>
          <a:p>
            <a:r>
              <a:rPr lang="it-IT" sz="1801" dirty="0"/>
              <a:t>pergamena, Lucca, Biblioteca Statale, ms. 1942, c. 9r)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3720AC1-5E6C-9BA7-A492-0A45849F730A}"/>
              </a:ext>
            </a:extLst>
          </p:cNvPr>
          <p:cNvSpPr txBox="1"/>
          <p:nvPr/>
        </p:nvSpPr>
        <p:spPr>
          <a:xfrm>
            <a:off x="395968" y="208574"/>
            <a:ext cx="6213020" cy="5765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800"/>
              </a:spcAft>
              <a:buNone/>
            </a:pPr>
            <a:r>
              <a:rPr lang="it-IT" sz="1800" b="1" kern="100" dirty="0">
                <a:effectLst/>
                <a:highlight>
                  <a:srgbClr val="FF00FF"/>
                </a:highlight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II. La Ruota Cosmica e l'Uomo Vitruviano (</a:t>
            </a:r>
            <a:r>
              <a:rPr lang="it-IT" sz="1800" b="1" i="1" kern="100" dirty="0">
                <a:effectLst/>
                <a:highlight>
                  <a:srgbClr val="FF00FF"/>
                </a:highlight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Liber </a:t>
            </a:r>
            <a:r>
              <a:rPr lang="it-IT" sz="1800" b="1" i="1" kern="100" dirty="0" err="1">
                <a:effectLst/>
                <a:highlight>
                  <a:srgbClr val="FF00FF"/>
                </a:highlight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Divinorum</a:t>
            </a:r>
            <a:r>
              <a:rPr lang="it-IT" sz="1800" b="1" i="1" kern="100" dirty="0">
                <a:effectLst/>
                <a:highlight>
                  <a:srgbClr val="FF00FF"/>
                </a:highlight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i="1" kern="100" dirty="0" err="1">
                <a:effectLst/>
                <a:highlight>
                  <a:srgbClr val="FF00FF"/>
                </a:highlight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Operum</a:t>
            </a:r>
            <a:r>
              <a:rPr lang="it-IT" sz="1800" b="1" kern="100" dirty="0">
                <a:effectLst/>
                <a:highlight>
                  <a:srgbClr val="FF00FF"/>
                </a:highlight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Visione 2)</a:t>
            </a:r>
            <a:endParaRPr lang="it-IT" sz="1800" kern="100" dirty="0">
              <a:effectLst/>
              <a:highlight>
                <a:srgbClr val="FF00FF"/>
              </a:highlight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  <a:buNone/>
            </a:pPr>
            <a:r>
              <a:rPr lang="it-IT" sz="18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Nel </a:t>
            </a:r>
            <a:r>
              <a:rPr lang="it-IT" sz="1800" i="1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Liber </a:t>
            </a:r>
            <a:r>
              <a:rPr lang="it-IT" sz="1800" i="1" kern="1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Divinorum</a:t>
            </a:r>
            <a:r>
              <a:rPr lang="it-IT" sz="1800" i="1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i="1" kern="1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Operum</a:t>
            </a:r>
            <a:r>
              <a:rPr lang="it-IT" sz="18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il modello dell'uovo evolve in quello della </a:t>
            </a:r>
            <a:r>
              <a:rPr lang="it-IT" sz="1800" b="1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ruota o sfera cosmica</a:t>
            </a:r>
            <a:r>
              <a:rPr lang="it-IT" sz="18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una struttura circolare perfettamente simmetrica.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1800" b="1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La Figura Divina:</a:t>
            </a:r>
            <a:r>
              <a:rPr lang="it-IT" sz="18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AI margini dell'universo si erge una figura maestosa dal volto di fuoco e ali d'aquila (l'Amore Divino), che cinge e sostiene il mondo.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1800" b="1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L'Uomo al Centro:</a:t>
            </a:r>
            <a:r>
              <a:rPr lang="it-IT" sz="18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Al centro esatto della ruota cosmica sta l'essere umano a braccia aperte. Le sue mani e i suoi piedi toccano i quattro angoli del firmamento e delle forze cosmiche.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1800" b="1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 12 Venti Animati:</a:t>
            </a:r>
            <a:r>
              <a:rPr lang="it-IT" sz="18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Lungo il cerchio dell'universo soffiano </a:t>
            </a:r>
            <a:r>
              <a:rPr lang="it-IT" sz="1800" b="1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12 venti cosmici</a:t>
            </a:r>
            <a:r>
              <a:rPr lang="it-IT" sz="18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(4 cardinali e 8 collaterali), raffigurati come teste di animali (leone, leopardo, orso, cervo, ecc.). I venti non muovono solo le nubi, ma trasportano gli influssi morali, fisici e termici che regolano sia la natura che gli umori del corpo umano.</a:t>
            </a:r>
            <a:endParaRPr lang="it-IT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647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3D960A30-F1F3-685D-D43F-E69843CAC4F8}"/>
              </a:ext>
            </a:extLst>
          </p:cNvPr>
          <p:cNvSpPr txBox="1"/>
          <p:nvPr/>
        </p:nvSpPr>
        <p:spPr>
          <a:xfrm>
            <a:off x="448889" y="1060130"/>
            <a:ext cx="5647111" cy="50064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800"/>
              </a:spcAft>
              <a:buNone/>
            </a:pPr>
            <a:r>
              <a:rPr lang="it-IT" sz="18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Giuliana di </a:t>
            </a:r>
            <a:r>
              <a:rPr lang="it-IT" sz="1800" kern="1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Norvich</a:t>
            </a:r>
            <a:r>
              <a:rPr lang="it-IT" sz="18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Prima rivelazione , 5 </a:t>
            </a:r>
          </a:p>
          <a:p>
            <a:pPr>
              <a:lnSpc>
                <a:spcPct val="100000"/>
              </a:lnSpc>
              <a:spcAft>
                <a:spcPts val="800"/>
              </a:spcAft>
              <a:buNone/>
            </a:pPr>
            <a:r>
              <a:rPr lang="it-IT" sz="18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 quel medesimo tempo, il nostro Signore mi mostrò una visione spirituale del suo intimo e famigliare amore. Vidi che Egli è per noi tutto ciò che è buono e di conforto: Egli è il nostro vestito che per amore ci avvolge, ci abbraccia e del tutto ci racchiude per il suo tenero amore, affinché non possa mai lasciarci, essendo per noi ogni cosa che è buona, per quanto io possa comprendere.</a:t>
            </a:r>
          </a:p>
          <a:p>
            <a:pPr>
              <a:lnSpc>
                <a:spcPct val="100000"/>
              </a:lnSpc>
              <a:spcAft>
                <a:spcPts val="800"/>
              </a:spcAft>
              <a:buNone/>
            </a:pPr>
            <a:r>
              <a:rPr lang="it-IT" sz="18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 questa visione Egli mi mostrò anche una piccola cosa, della grandezza di una nocciola, nel palmo della mia mano; ed era rotonda come una pallina. Io la guardai con l'occhio dell'intelletto e pensai: </a:t>
            </a:r>
            <a:r>
              <a:rPr lang="it-IT" sz="1800" i="1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"Che cosa può essere mai questo?"</a:t>
            </a:r>
            <a:r>
              <a:rPr lang="it-IT" sz="18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E mi fu risposto in modo generale così: </a:t>
            </a:r>
            <a:r>
              <a:rPr lang="it-IT" sz="1800" i="1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"È tutto ciò che è stato creato"</a:t>
            </a:r>
            <a:r>
              <a:rPr lang="it-IT" sz="18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" name="Immagine 1" descr="Amazon.it: Le Rivelazioni dell'Amore divino. - Da Norwich, Juliana, Maschio, Enrica - Libri">
            <a:extLst>
              <a:ext uri="{FF2B5EF4-FFF2-40B4-BE49-F238E27FC236}">
                <a16:creationId xmlns:a16="http://schemas.microsoft.com/office/drawing/2014/main" id="{E9B3B418-0E8E-91E4-39BE-AECACE9D27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686" t="9752" r="4743" b="21980"/>
          <a:stretch>
            <a:fillRect/>
          </a:stretch>
        </p:blipFill>
        <p:spPr>
          <a:xfrm>
            <a:off x="7268816" y="1060130"/>
            <a:ext cx="4474295" cy="5287617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BD423B08-FB9F-4023-1871-16EA20E74542}"/>
              </a:ext>
            </a:extLst>
          </p:cNvPr>
          <p:cNvSpPr txBox="1"/>
          <p:nvPr/>
        </p:nvSpPr>
        <p:spPr>
          <a:xfrm>
            <a:off x="1176130" y="510253"/>
            <a:ext cx="67552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0" i="0" dirty="0">
                <a:solidFill>
                  <a:schemeClr val="tx1"/>
                </a:solidFill>
                <a:effectLst/>
                <a:latin typeface="+mn-lt"/>
              </a:rPr>
              <a:t>Giuliana di Norwich (8 novembre 1342 – Norwich, 1416)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521074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973E0695-2494-FFAC-3EAC-04157014F082}"/>
              </a:ext>
            </a:extLst>
          </p:cNvPr>
          <p:cNvSpPr txBox="1"/>
          <p:nvPr/>
        </p:nvSpPr>
        <p:spPr>
          <a:xfrm>
            <a:off x="462170" y="1048861"/>
            <a:ext cx="6634369" cy="4760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800"/>
              </a:spcAft>
              <a:buNone/>
            </a:pPr>
            <a:r>
              <a:rPr lang="it-IT" sz="18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Mi meravigliavo di come potesse durare, poiché mi sembrava potesse improvvisamente ridursi al nulla per la sua estrema piccolezza. E mi fu risposto nel mio intelletto: </a:t>
            </a:r>
            <a:r>
              <a:rPr lang="it-IT" sz="1800" i="1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"Dura e durerà sempre perché Dio la ama; e così ogni cosa ha l'essere per l'amore di Dio"</a:t>
            </a:r>
            <a:r>
              <a:rPr lang="it-IT" sz="18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0000"/>
              </a:lnSpc>
              <a:spcAft>
                <a:spcPts val="800"/>
              </a:spcAft>
              <a:buNone/>
            </a:pPr>
            <a:r>
              <a:rPr lang="it-IT" sz="18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 questa piccola cosa io vidi tre proprietà: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18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La prima è che </a:t>
            </a:r>
            <a:r>
              <a:rPr lang="it-IT" sz="1800" b="1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Dio l'ha fatta</a:t>
            </a:r>
            <a:r>
              <a:rPr lang="it-IT" sz="18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18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La seconda è che </a:t>
            </a:r>
            <a:r>
              <a:rPr lang="it-IT" sz="1800" b="1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Dio la ama</a:t>
            </a:r>
            <a:r>
              <a:rPr lang="it-IT" sz="18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18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La terza è che </a:t>
            </a:r>
            <a:r>
              <a:rPr lang="it-IT" sz="1800" b="1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Dio la custodisce</a:t>
            </a:r>
            <a:r>
              <a:rPr lang="it-IT" sz="18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0000"/>
              </a:lnSpc>
              <a:spcAft>
                <a:spcPts val="800"/>
              </a:spcAft>
              <a:buNone/>
            </a:pPr>
            <a:r>
              <a:rPr lang="it-IT" sz="18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 che cosa sia per me davvero il Creatore, il Custode e l'Amante, io non lo so dire; poiché finché non sarò sostanzialmente unita a Lui, non potrò mai avere pieno riposo né vera beatitudine: cioè fino a quando non sarò così stretta a Lui che non vi sia assolutamente nulla di creato tra il mio Dio e me.</a:t>
            </a:r>
            <a:endParaRPr lang="it-IT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magine 3" descr="Giuliana di Norwich (@TheDameJulian) • Facebook">
            <a:extLst>
              <a:ext uri="{FF2B5EF4-FFF2-40B4-BE49-F238E27FC236}">
                <a16:creationId xmlns:a16="http://schemas.microsoft.com/office/drawing/2014/main" id="{54414C5C-F28B-4EE1-F17F-059DCA0637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3010" y="456056"/>
            <a:ext cx="4295360" cy="5518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206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3BC5E4-C099-F972-BE13-C27FF8E3E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39AEE3D2-F7F3-5B46-F70C-12EA1EA448E5}"/>
              </a:ext>
            </a:extLst>
          </p:cNvPr>
          <p:cNvSpPr txBox="1"/>
          <p:nvPr/>
        </p:nvSpPr>
        <p:spPr>
          <a:xfrm>
            <a:off x="534760" y="292100"/>
            <a:ext cx="7118370" cy="6114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800"/>
              </a:spcAft>
              <a:buNone/>
            </a:pPr>
            <a:r>
              <a:rPr lang="it-IT" sz="18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Matilde di Magdeburgo 1207-1272</a:t>
            </a:r>
          </a:p>
          <a:p>
            <a:pPr>
              <a:lnSpc>
                <a:spcPct val="100000"/>
              </a:lnSpc>
              <a:spcAft>
                <a:spcPts val="800"/>
              </a:spcAft>
              <a:buNone/>
            </a:pPr>
            <a:r>
              <a:rPr lang="it-IT" sz="18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Luce fluente della divinità (Libro VI,31) </a:t>
            </a:r>
          </a:p>
          <a:p>
            <a:pPr>
              <a:lnSpc>
                <a:spcPct val="100000"/>
              </a:lnSpc>
              <a:spcAft>
                <a:spcPts val="800"/>
              </a:spcAft>
              <a:buNone/>
            </a:pPr>
            <a:r>
              <a:rPr lang="it-IT" sz="1800" b="1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Dov'era Dio, prima di creare qualsiasi cosa? Era in Se stesso e a Lui tutte le cose erano presenti ed evidenti, come lo sono oggi. Che aspetto aveva allora il nostro Signore e Dio? Era simile ad una sfera e tutte le cose erano racchiuse in Lui senza porta né serratura. La parte inferiore della sfera è una fortezza senza fondo, più profonda di tutti gli abissi. La parte superiore della sfera è una sommità sopra la quale nulla passa. La circonferenza della sfera è un cerchio incomprensibile. Ma Dio allora non era ancora diventato Creatore; quando però Egli creò tutte le cose, la sfera si aprì. [Si è forse formata allora una fessura?] No, la sfera è ancora integra e rimarrà sempre tale. Quando Dio divenne Creatore, allora tutte le creature divennero evidenti in se stesse: l'uomo per amare, per fruire e conoscere Dio e per rimanere ubbidiente; gli uccelli e gli animali per conoscere la loro natura, le creature inanimate per rimanere nel loro essere. Ora ascolta: tutto ciò che noi conosciamo è nulla, se non amiamo Dio debitamente in tutte le cose, così come Egli stesso ha creato tutte le cose in modo ordinato e ci ha comandato di fare e insegnato a noi stessi. </a:t>
            </a:r>
            <a:endParaRPr lang="it-IT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CB812F4-7518-F5D8-521F-562F2F5B7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6212" y="695384"/>
            <a:ext cx="3331028" cy="546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8383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9BB07C45-5020-F77C-FB82-F1F7E752BAA8}"/>
              </a:ext>
            </a:extLst>
          </p:cNvPr>
          <p:cNvSpPr txBox="1"/>
          <p:nvPr/>
        </p:nvSpPr>
        <p:spPr>
          <a:xfrm>
            <a:off x="451698" y="320456"/>
            <a:ext cx="6098720" cy="6217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539750" indent="180340" algn="just">
              <a:lnSpc>
                <a:spcPct val="100000"/>
              </a:lnSpc>
              <a:spcAft>
                <a:spcPts val="800"/>
              </a:spcAft>
              <a:buNone/>
            </a:pPr>
            <a:endParaRPr lang="it-IT" sz="18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539750" indent="180340"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it-IT" kern="100" dirty="0">
                <a:ea typeface="Calibri" panose="020F0502020204030204" pitchFamily="34" charset="0"/>
                <a:cs typeface="Times New Roman" panose="02020603050405020304" pitchFamily="18" charset="0"/>
              </a:rPr>
              <a:t>Angela da </a:t>
            </a:r>
            <a:r>
              <a:rPr lang="it-IT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Folgno</a:t>
            </a:r>
            <a:r>
              <a:rPr lang="it-IT" kern="100" dirty="0">
                <a:ea typeface="Calibri" panose="020F0502020204030204" pitchFamily="34" charset="0"/>
                <a:cs typeface="Times New Roman" panose="02020603050405020304" pitchFamily="18" charset="0"/>
              </a:rPr>
              <a:t> (1248-1309)</a:t>
            </a:r>
          </a:p>
          <a:p>
            <a:pPr marR="539750" indent="180340"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it-IT" sz="18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Memoriale </a:t>
            </a:r>
            <a:r>
              <a:rPr lang="it-IT" dirty="0"/>
              <a:t> IV </a:t>
            </a:r>
            <a:r>
              <a:rPr lang="it-IT" dirty="0" err="1"/>
              <a:t>passus</a:t>
            </a:r>
            <a:r>
              <a:rPr lang="it-IT" dirty="0"/>
              <a:t> </a:t>
            </a:r>
            <a:r>
              <a:rPr lang="it-IT" dirty="0" err="1"/>
              <a:t>supplens</a:t>
            </a:r>
            <a:endParaRPr lang="it-IT" sz="18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539750" indent="180340"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it-IT" sz="18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Dopo Dio mi disse: « Voglio mostrarti qualcosa della mia potenza », e subito si aprirono gli occhi dell’anima e vedevo la grandezza di Dio che accoglieva in sé tutto il mondo, ciò che è al di qua e al di là del mare, e l’abisso, e il mare, e ogni cosa. In tutto non discernevo che la potenza di Dio e in un modo che non si può dire. L’anima, tutta rapita nella meraviglia, se ne uscì in questo grido: « Questo nostro mondo è pregno di Dio!", e vedeva che tutto il mondo era una piccola cosa; tutto ciò che sta al di là del mare e al di qua del mare e l’abisso e il mare e tutte le cose, tutto mi pareva una piccola cosa, ma la potenza di Dio trascendeva e riempiva tutto. Ed egli disse: « Così ti ho mostrato qualcosa della mia potenza », e comprendevo che dopo ciò avrei potuto meglio comprendere il resto.</a:t>
            </a:r>
            <a:endParaRPr lang="it-IT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magine 1" descr="Preghiera a Sant'Angela da Foligno nel tempo della fragilità – Diocesi di  Foligno">
            <a:extLst>
              <a:ext uri="{FF2B5EF4-FFF2-40B4-BE49-F238E27FC236}">
                <a16:creationId xmlns:a16="http://schemas.microsoft.com/office/drawing/2014/main" id="{1E4BF08E-0DF2-7473-FC85-B0B3D1F17E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0737" y="999542"/>
            <a:ext cx="4105673" cy="5158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3228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DC1FC4F-26BC-C05E-B40E-7C08945ACC74}"/>
              </a:ext>
            </a:extLst>
          </p:cNvPr>
          <p:cNvSpPr txBox="1"/>
          <p:nvPr/>
        </p:nvSpPr>
        <p:spPr>
          <a:xfrm>
            <a:off x="669650" y="859065"/>
            <a:ext cx="6098720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750"/>
              </a:spcBef>
              <a:spcAft>
                <a:spcPts val="750"/>
              </a:spcAft>
              <a:buNone/>
            </a:pPr>
            <a:r>
              <a:rPr lang="it-IT" dirty="0"/>
              <a:t>Matilde di </a:t>
            </a:r>
            <a:r>
              <a:rPr lang="it-IT" dirty="0" err="1"/>
              <a:t>Hackenborn</a:t>
            </a:r>
            <a:r>
              <a:rPr lang="it-IT" dirty="0"/>
              <a:t> (1241-298)</a:t>
            </a:r>
          </a:p>
          <a:p>
            <a:pPr>
              <a:lnSpc>
                <a:spcPct val="100000"/>
              </a:lnSpc>
              <a:spcBef>
                <a:spcPts val="750"/>
              </a:spcBef>
              <a:spcAft>
                <a:spcPts val="750"/>
              </a:spcAft>
              <a:buNone/>
            </a:pPr>
            <a:r>
              <a:rPr lang="it-IT" dirty="0"/>
              <a:t>Liber </a:t>
            </a:r>
            <a:r>
              <a:rPr lang="it-IT" dirty="0" err="1"/>
              <a:t>specialis</a:t>
            </a:r>
            <a:r>
              <a:rPr lang="it-IT" dirty="0"/>
              <a:t> </a:t>
            </a:r>
            <a:r>
              <a:rPr lang="it-IT" dirty="0" err="1"/>
              <a:t>gratiae</a:t>
            </a:r>
            <a:r>
              <a:rPr lang="it-IT" dirty="0"/>
              <a:t>   </a:t>
            </a:r>
            <a:r>
              <a:rPr lang="it-IT" dirty="0" err="1"/>
              <a:t>llibro</a:t>
            </a:r>
            <a:r>
              <a:rPr lang="it-IT" dirty="0"/>
              <a:t> I </a:t>
            </a:r>
            <a:r>
              <a:rPr lang="it-IT" dirty="0" err="1"/>
              <a:t>cap</a:t>
            </a:r>
            <a:r>
              <a:rPr lang="it-IT" dirty="0"/>
              <a:t> xxv</a:t>
            </a:r>
            <a:endParaRPr lang="it-IT" sz="1800" i="1" kern="100" dirty="0">
              <a:solidFill>
                <a:schemeClr val="tx1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750"/>
              </a:spcBef>
              <a:spcAft>
                <a:spcPts val="750"/>
              </a:spcAft>
              <a:buNone/>
            </a:pPr>
            <a:r>
              <a:rPr lang="it-IT" i="1" kern="100" dirty="0"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t-IT" sz="1800" i="1" kern="10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l giorno della S. Trinità</a:t>
            </a:r>
            <a:r>
              <a:rPr lang="it-IT" sz="1800" kern="10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, Metilde, mentre si trovava in orazione, desiderava che i Santi tutti e tutte le creature offrissero alla somma ed adorabile Trinità benedizioni e lodi per tutti i suoi benefizi. D'un tratto venne rapita in ispirito e portata davanti al trono della gloria, dove vide la beata Trinità sotto il simbolo di una viva fonte esistente da sé stessa senza principio, e contenente in sé ogni cosa; questa fonte scorreva meravigliosamente senza mai diminuire, e così andava ad adacquare e fecondare l'intero universo.</a:t>
            </a:r>
            <a:endParaRPr lang="it-IT" sz="18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750"/>
              </a:spcBef>
              <a:spcAft>
                <a:spcPts val="750"/>
              </a:spcAft>
              <a:buNone/>
            </a:pPr>
            <a:r>
              <a:rPr lang="it-IT" sz="1800" kern="10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Frattanto, liquefatta dall'Amore, l'anima fluiva per così dire nella Divinità, la quale a sua volta si effondeva in lei, ricolmandoli di ineffabili delizie.</a:t>
            </a:r>
            <a:endParaRPr lang="it-IT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magine 1" descr="Santa Matilde di Hackeborn (19 Novembre) – ICONE SACRE MIRABILE">
            <a:extLst>
              <a:ext uri="{FF2B5EF4-FFF2-40B4-BE49-F238E27FC236}">
                <a16:creationId xmlns:a16="http://schemas.microsoft.com/office/drawing/2014/main" id="{BD1F68ED-BF47-BD0A-F1D1-2B30FAE24E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0" y="58807"/>
            <a:ext cx="2527645" cy="6740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6628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D73443D4-B5D7-C703-DD25-6A510645C987}"/>
              </a:ext>
            </a:extLst>
          </p:cNvPr>
          <p:cNvSpPr txBox="1"/>
          <p:nvPr/>
        </p:nvSpPr>
        <p:spPr>
          <a:xfrm>
            <a:off x="1179872" y="398525"/>
            <a:ext cx="9306233" cy="1108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ln w="317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Il cammino della mistica: interiorizzazione del rapporto con Dio ……</a:t>
            </a:r>
            <a:r>
              <a:rPr lang="it-IT" sz="2400" b="1" dirty="0" err="1">
                <a:ln w="317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destoricizzazione</a:t>
            </a:r>
            <a:r>
              <a:rPr lang="it-IT" sz="2400" b="1" dirty="0">
                <a:ln w="317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della relazione con Lui  </a:t>
            </a:r>
          </a:p>
          <a:p>
            <a:endParaRPr lang="it-IT" sz="1801" dirty="0"/>
          </a:p>
        </p:txBody>
      </p:sp>
      <p:graphicFrame>
        <p:nvGraphicFramePr>
          <p:cNvPr id="7" name="Diagramma 6">
            <a:extLst>
              <a:ext uri="{FF2B5EF4-FFF2-40B4-BE49-F238E27FC236}">
                <a16:creationId xmlns:a16="http://schemas.microsoft.com/office/drawing/2014/main" id="{45F05490-C774-1A5E-2378-5B926C063A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7123676"/>
              </p:ext>
            </p:extLst>
          </p:nvPr>
        </p:nvGraphicFramePr>
        <p:xfrm>
          <a:off x="0" y="2445229"/>
          <a:ext cx="6297562" cy="3896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Diagramma 8">
            <a:extLst>
              <a:ext uri="{FF2B5EF4-FFF2-40B4-BE49-F238E27FC236}">
                <a16:creationId xmlns:a16="http://schemas.microsoft.com/office/drawing/2014/main" id="{58B3BD39-DB78-9145-F640-29724149E7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1595867"/>
              </p:ext>
            </p:extLst>
          </p:nvPr>
        </p:nvGraphicFramePr>
        <p:xfrm>
          <a:off x="6759678" y="1938480"/>
          <a:ext cx="3842773" cy="3129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Freccia a destra 9">
            <a:extLst>
              <a:ext uri="{FF2B5EF4-FFF2-40B4-BE49-F238E27FC236}">
                <a16:creationId xmlns:a16="http://schemas.microsoft.com/office/drawing/2014/main" id="{5C7B08A2-73C3-635E-216F-CAF6EEF40EEB}"/>
              </a:ext>
            </a:extLst>
          </p:cNvPr>
          <p:cNvSpPr/>
          <p:nvPr/>
        </p:nvSpPr>
        <p:spPr>
          <a:xfrm>
            <a:off x="1402737" y="1768983"/>
            <a:ext cx="8611419" cy="537381"/>
          </a:xfrm>
          <a:prstGeom prst="rightArrow">
            <a:avLst>
              <a:gd name="adj1" fmla="val 22093"/>
              <a:gd name="adj2" fmla="val 56978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1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C15D7167-EEEC-05B8-9F4B-EA2E03F48445}"/>
              </a:ext>
            </a:extLst>
          </p:cNvPr>
          <p:cNvSpPr txBox="1"/>
          <p:nvPr/>
        </p:nvSpPr>
        <p:spPr>
          <a:xfrm>
            <a:off x="1589549" y="1445342"/>
            <a:ext cx="7834670" cy="369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1" dirty="0"/>
              <a:t>Secolo XIII-----------------XIV----------------XV---------------XVI----------------- XVII</a:t>
            </a:r>
          </a:p>
        </p:txBody>
      </p: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48F809F7-C63E-F36E-94C9-A83E2A7FB1BD}"/>
              </a:ext>
            </a:extLst>
          </p:cNvPr>
          <p:cNvGrpSpPr/>
          <p:nvPr/>
        </p:nvGrpSpPr>
        <p:grpSpPr>
          <a:xfrm>
            <a:off x="7205098" y="5055494"/>
            <a:ext cx="3575975" cy="1679214"/>
            <a:chOff x="7205096" y="5055494"/>
            <a:chExt cx="3575975" cy="1679215"/>
          </a:xfrm>
        </p:grpSpPr>
        <p:sp>
          <p:nvSpPr>
            <p:cNvPr id="12" name="Ovale 11">
              <a:extLst>
                <a:ext uri="{FF2B5EF4-FFF2-40B4-BE49-F238E27FC236}">
                  <a16:creationId xmlns:a16="http://schemas.microsoft.com/office/drawing/2014/main" id="{B1615CE0-C813-7F67-3155-BBA80E146AA6}"/>
                </a:ext>
              </a:extLst>
            </p:cNvPr>
            <p:cNvSpPr/>
            <p:nvPr/>
          </p:nvSpPr>
          <p:spPr>
            <a:xfrm>
              <a:off x="8568813" y="5068141"/>
              <a:ext cx="2212258" cy="1666568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801" dirty="0"/>
                <a:t>Cosmo e corpo diventano</a:t>
              </a:r>
            </a:p>
            <a:p>
              <a:pPr algn="ctr"/>
              <a:r>
                <a:rPr lang="it-IT" sz="1801" dirty="0"/>
                <a:t>irrilevanti</a:t>
              </a:r>
            </a:p>
          </p:txBody>
        </p:sp>
        <p:sp>
          <p:nvSpPr>
            <p:cNvPr id="13" name="Freccia destra con strisce 12">
              <a:extLst>
                <a:ext uri="{FF2B5EF4-FFF2-40B4-BE49-F238E27FC236}">
                  <a16:creationId xmlns:a16="http://schemas.microsoft.com/office/drawing/2014/main" id="{6BAFD67D-7C58-1C65-1362-E0DA78C77F14}"/>
                </a:ext>
              </a:extLst>
            </p:cNvPr>
            <p:cNvSpPr/>
            <p:nvPr/>
          </p:nvSpPr>
          <p:spPr>
            <a:xfrm rot="2355790">
              <a:off x="7205096" y="5055494"/>
              <a:ext cx="1371614" cy="464303"/>
            </a:xfrm>
            <a:prstGeom prst="striped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801"/>
            </a:p>
          </p:txBody>
        </p:sp>
      </p:grpSp>
    </p:spTree>
    <p:extLst>
      <p:ext uri="{BB962C8B-B14F-4D97-AF65-F5344CB8AC3E}">
        <p14:creationId xmlns:p14="http://schemas.microsoft.com/office/powerpoint/2010/main" val="2504985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32D661ED-FB36-12EB-E4C9-CD1DDAAFB842}"/>
              </a:ext>
            </a:extLst>
          </p:cNvPr>
          <p:cNvSpPr txBox="1"/>
          <p:nvPr/>
        </p:nvSpPr>
        <p:spPr>
          <a:xfrm rot="10800000" flipV="1">
            <a:off x="787590" y="1536174"/>
            <a:ext cx="698481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Dio crea ritirandosi</a:t>
            </a:r>
          </a:p>
          <a:p>
            <a:endParaRPr lang="it-IT" sz="2400" dirty="0"/>
          </a:p>
          <a:p>
            <a:r>
              <a:rPr lang="it-IT" sz="2400" dirty="0"/>
              <a:t>Altro da se con regola ferree e bellezza</a:t>
            </a:r>
          </a:p>
          <a:p>
            <a:endParaRPr lang="it-IT" sz="2400" dirty="0"/>
          </a:p>
          <a:p>
            <a:r>
              <a:rPr lang="it-IT" sz="2400" dirty="0"/>
              <a:t>L’uomo incontrandosi con la natura vede il suo limite cerca la grazia </a:t>
            </a:r>
          </a:p>
          <a:p>
            <a:endParaRPr lang="it-IT" sz="2400" dirty="0"/>
          </a:p>
          <a:p>
            <a:r>
              <a:rPr lang="it-IT" sz="2400" dirty="0"/>
              <a:t>Incontro: pesantezza ---limite---grazia</a:t>
            </a:r>
          </a:p>
          <a:p>
            <a:r>
              <a:rPr lang="it-IT" sz="2400" dirty="0"/>
              <a:t> </a:t>
            </a:r>
          </a:p>
          <a:p>
            <a:r>
              <a:rPr lang="it-IT" sz="2400" dirty="0"/>
              <a:t>Decreazione dell’uomo  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5B4FA3F4-040E-9A16-61AC-409A466822DA}"/>
              </a:ext>
            </a:extLst>
          </p:cNvPr>
          <p:cNvSpPr/>
          <p:nvPr/>
        </p:nvSpPr>
        <p:spPr>
          <a:xfrm>
            <a:off x="3807795" y="255666"/>
            <a:ext cx="42611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Simone Weil</a:t>
            </a:r>
          </a:p>
        </p:txBody>
      </p:sp>
      <p:pic>
        <p:nvPicPr>
          <p:cNvPr id="2" name="Immagine 1" descr="Simone Weil filosoof">
            <a:extLst>
              <a:ext uri="{FF2B5EF4-FFF2-40B4-BE49-F238E27FC236}">
                <a16:creationId xmlns:a16="http://schemas.microsoft.com/office/drawing/2014/main" id="{E245FB04-BDF0-E533-A878-E3229DFFE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8898" y="2031975"/>
            <a:ext cx="3543300" cy="34290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889AB63-8BA0-4109-0DA3-79790212A6D4}"/>
              </a:ext>
            </a:extLst>
          </p:cNvPr>
          <p:cNvSpPr txBox="1"/>
          <p:nvPr/>
        </p:nvSpPr>
        <p:spPr>
          <a:xfrm>
            <a:off x="5466522" y="1051487"/>
            <a:ext cx="19083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0" i="0" spc="12" dirty="0">
                <a:solidFill>
                  <a:schemeClr val="tx1"/>
                </a:solidFill>
                <a:effectLst/>
                <a:latin typeface="+mn-lt"/>
              </a:rPr>
              <a:t>1909 - 1943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93239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B911C8AF-5778-6443-EA17-060D1181A2FE}"/>
              </a:ext>
            </a:extLst>
          </p:cNvPr>
          <p:cNvSpPr/>
          <p:nvPr/>
        </p:nvSpPr>
        <p:spPr>
          <a:xfrm>
            <a:off x="1391030" y="51528"/>
            <a:ext cx="9409948" cy="923460"/>
          </a:xfrm>
          <a:prstGeom prst="rect">
            <a:avLst/>
          </a:prstGeom>
          <a:noFill/>
        </p:spPr>
        <p:txBody>
          <a:bodyPr wrap="none" lIns="91440" tIns="45721" rIns="91440" bIns="45721">
            <a:spAutoFit/>
          </a:bodyPr>
          <a:lstStyle/>
          <a:p>
            <a:pPr algn="ctr"/>
            <a:r>
              <a:rPr lang="it-IT" sz="5401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Triade della cultura umana </a:t>
            </a: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2FA725BC-12E6-539F-9FA7-457815AC8C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056041"/>
              </p:ext>
            </p:extLst>
          </p:nvPr>
        </p:nvGraphicFramePr>
        <p:xfrm>
          <a:off x="2056873" y="1159407"/>
          <a:ext cx="7667523" cy="5061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83302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C5648827-83C1-ABE8-D33A-7D3F2EC5C8C1}"/>
              </a:ext>
            </a:extLst>
          </p:cNvPr>
          <p:cNvSpPr txBox="1"/>
          <p:nvPr/>
        </p:nvSpPr>
        <p:spPr>
          <a:xfrm>
            <a:off x="1382663" y="2034352"/>
            <a:ext cx="9796617" cy="31906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it-IT" sz="2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Il cosmo sull’uomo senza Dio: </a:t>
            </a:r>
            <a:r>
              <a:rPr lang="it-IT" sz="2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antropocosmismo</a:t>
            </a:r>
            <a:endParaRPr lang="it-IT" sz="28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it-IT" sz="2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Dio sull’uomo, senza cosmo: Deismo</a:t>
            </a:r>
          </a:p>
          <a:p>
            <a:pPr>
              <a:spcAft>
                <a:spcPts val="800"/>
              </a:spcAft>
            </a:pPr>
            <a:r>
              <a:rPr lang="it-IT" sz="2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L’uomo su Dio senza cosmo: trascendentismo</a:t>
            </a:r>
          </a:p>
          <a:p>
            <a:pPr>
              <a:spcAft>
                <a:spcPts val="800"/>
              </a:spcAft>
            </a:pPr>
            <a:r>
              <a:rPr lang="it-IT" sz="2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Il mondo su Dio senza l’uomo: «cultura orientale»</a:t>
            </a:r>
          </a:p>
          <a:p>
            <a:pPr>
              <a:spcAft>
                <a:spcPts val="800"/>
              </a:spcAft>
            </a:pPr>
            <a:r>
              <a:rPr lang="it-IT" sz="2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l’uomo sul mondo senza Dio:  scientismo</a:t>
            </a:r>
          </a:p>
          <a:p>
            <a:pPr>
              <a:spcAft>
                <a:spcPts val="800"/>
              </a:spcAft>
            </a:pPr>
            <a:r>
              <a:rPr lang="it-IT" sz="2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Dio sul mondo senza uomo: panteismo</a:t>
            </a:r>
            <a:endParaRPr lang="it-IT" sz="2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D0092D0A-93D7-E4B6-E5EC-75E076C42257}"/>
              </a:ext>
            </a:extLst>
          </p:cNvPr>
          <p:cNvSpPr/>
          <p:nvPr/>
        </p:nvSpPr>
        <p:spPr>
          <a:xfrm>
            <a:off x="1012708" y="563349"/>
            <a:ext cx="9429184" cy="923460"/>
          </a:xfrm>
          <a:prstGeom prst="rect">
            <a:avLst/>
          </a:prstGeom>
          <a:noFill/>
        </p:spPr>
        <p:txBody>
          <a:bodyPr wrap="none" lIns="91440" tIns="45721" rIns="91440" bIns="45721">
            <a:spAutoFit/>
          </a:bodyPr>
          <a:lstStyle/>
          <a:p>
            <a:pPr algn="ctr"/>
            <a:r>
              <a:rPr lang="it-IT" sz="5401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Appiattimenti o riduzionismi</a:t>
            </a:r>
          </a:p>
        </p:txBody>
      </p:sp>
    </p:spTree>
    <p:extLst>
      <p:ext uri="{BB962C8B-B14F-4D97-AF65-F5344CB8AC3E}">
        <p14:creationId xmlns:p14="http://schemas.microsoft.com/office/powerpoint/2010/main" val="2084510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19407FFD-D8BC-78B5-99B9-DD2F9951C5FC}"/>
              </a:ext>
            </a:extLst>
          </p:cNvPr>
          <p:cNvSpPr txBox="1"/>
          <p:nvPr/>
        </p:nvSpPr>
        <p:spPr>
          <a:xfrm>
            <a:off x="7329950" y="2389242"/>
            <a:ext cx="39968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Mantenere o </a:t>
            </a:r>
            <a:r>
              <a:rPr lang="it-IT" sz="2800" dirty="0" err="1"/>
              <a:t>problematicizzare</a:t>
            </a:r>
            <a:r>
              <a:rPr lang="it-IT" sz="2800" dirty="0"/>
              <a:t> </a:t>
            </a:r>
          </a:p>
          <a:p>
            <a:r>
              <a:rPr lang="it-IT" sz="2800" dirty="0"/>
              <a:t>La differenza </a:t>
            </a:r>
          </a:p>
          <a:p>
            <a:r>
              <a:rPr lang="it-IT" sz="2800" dirty="0"/>
              <a:t>fra i tre</a:t>
            </a:r>
          </a:p>
          <a:p>
            <a:r>
              <a:rPr lang="it-IT" sz="2800" dirty="0"/>
              <a:t>E l’interazione </a:t>
            </a:r>
          </a:p>
        </p:txBody>
      </p:sp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38CF01B9-E1CB-9D2F-728E-B1EB331CD7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7236860"/>
              </p:ext>
            </p:extLst>
          </p:nvPr>
        </p:nvGraphicFramePr>
        <p:xfrm>
          <a:off x="-147484" y="898150"/>
          <a:ext cx="7667523" cy="5061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68935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889B3A68-CA3C-DB33-DA40-3BC9AC0329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1600887"/>
              </p:ext>
            </p:extLst>
          </p:nvPr>
        </p:nvGraphicFramePr>
        <p:xfrm>
          <a:off x="634180" y="1073435"/>
          <a:ext cx="10471354" cy="53736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65671">
                  <a:extLst>
                    <a:ext uri="{9D8B030D-6E8A-4147-A177-3AD203B41FA5}">
                      <a16:colId xmlns:a16="http://schemas.microsoft.com/office/drawing/2014/main" val="2482284703"/>
                    </a:ext>
                  </a:extLst>
                </a:gridCol>
                <a:gridCol w="1010265">
                  <a:extLst>
                    <a:ext uri="{9D8B030D-6E8A-4147-A177-3AD203B41FA5}">
                      <a16:colId xmlns:a16="http://schemas.microsoft.com/office/drawing/2014/main" val="838615757"/>
                    </a:ext>
                  </a:extLst>
                </a:gridCol>
                <a:gridCol w="2721077">
                  <a:extLst>
                    <a:ext uri="{9D8B030D-6E8A-4147-A177-3AD203B41FA5}">
                      <a16:colId xmlns:a16="http://schemas.microsoft.com/office/drawing/2014/main" val="427014275"/>
                    </a:ext>
                  </a:extLst>
                </a:gridCol>
                <a:gridCol w="2101646">
                  <a:extLst>
                    <a:ext uri="{9D8B030D-6E8A-4147-A177-3AD203B41FA5}">
                      <a16:colId xmlns:a16="http://schemas.microsoft.com/office/drawing/2014/main" val="2433054310"/>
                    </a:ext>
                  </a:extLst>
                </a:gridCol>
                <a:gridCol w="2772695">
                  <a:extLst>
                    <a:ext uri="{9D8B030D-6E8A-4147-A177-3AD203B41FA5}">
                      <a16:colId xmlns:a16="http://schemas.microsoft.com/office/drawing/2014/main" val="221877539"/>
                    </a:ext>
                  </a:extLst>
                </a:gridCol>
              </a:tblGrid>
              <a:tr h="5435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 dirty="0">
                          <a:effectLst/>
                        </a:rPr>
                        <a:t>Grado / Tappa</a:t>
                      </a:r>
                      <a:endParaRPr lang="it-IT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Capitolo</a:t>
                      </a:r>
                      <a:endParaRPr lang="it-IT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Facoltà dell'Anima</a:t>
                      </a:r>
                      <a:endParaRPr lang="it-IT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Oggetto della Contemplazione</a:t>
                      </a:r>
                      <a:endParaRPr lang="it-IT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 dirty="0">
                          <a:effectLst/>
                        </a:rPr>
                        <a:t>Modalità di Traccia / Immagine</a:t>
                      </a:r>
                      <a:endParaRPr lang="it-IT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extLst>
                  <a:ext uri="{0D108BD9-81ED-4DB2-BD59-A6C34878D82A}">
                    <a16:rowId xmlns:a16="http://schemas.microsoft.com/office/drawing/2014/main" val="1930796782"/>
                  </a:ext>
                </a:extLst>
              </a:tr>
              <a:tr h="722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 dirty="0">
                          <a:effectLst/>
                        </a:rPr>
                        <a:t>I. FUORI DI NOI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 dirty="0">
                          <a:effectLst/>
                        </a:rPr>
                        <a:t>(Via Purgativa)</a:t>
                      </a:r>
                      <a:endParaRPr lang="it-IT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 dirty="0">
                          <a:effectLst/>
                        </a:rPr>
                        <a:t>Cap. I</a:t>
                      </a:r>
                      <a:endParaRPr lang="it-IT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Senso e Fantasia</a:t>
                      </a:r>
                      <a:endParaRPr lang="it-IT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Dio attraverso il mondo sensibile</a:t>
                      </a:r>
                      <a:endParaRPr lang="it-IT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Vestigium (Traccia di Dio nella natura)</a:t>
                      </a:r>
                      <a:endParaRPr lang="it-IT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extLst>
                  <a:ext uri="{0D108BD9-81ED-4DB2-BD59-A6C34878D82A}">
                    <a16:rowId xmlns:a16="http://schemas.microsoft.com/office/drawing/2014/main" val="652014453"/>
                  </a:ext>
                </a:extLst>
              </a:tr>
              <a:tr h="543752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it-IT" sz="16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 dirty="0">
                          <a:effectLst/>
                        </a:rPr>
                        <a:t>Cap. II</a:t>
                      </a:r>
                      <a:endParaRPr lang="it-IT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Sensibilità e Giudizio</a:t>
                      </a:r>
                      <a:endParaRPr lang="it-IT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Dio nel mondo sensibile</a:t>
                      </a:r>
                      <a:endParaRPr lang="it-IT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In Vestigio (Dio presente nella percezione sensibile)</a:t>
                      </a:r>
                      <a:endParaRPr lang="it-IT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extLst>
                  <a:ext uri="{0D108BD9-81ED-4DB2-BD59-A6C34878D82A}">
                    <a16:rowId xmlns:a16="http://schemas.microsoft.com/office/drawing/2014/main" val="2391395771"/>
                  </a:ext>
                </a:extLst>
              </a:tr>
              <a:tr h="543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II. DENTRO DI NOI (Via Illuminativa)</a:t>
                      </a:r>
                      <a:endParaRPr lang="it-IT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 dirty="0">
                          <a:effectLst/>
                        </a:rPr>
                        <a:t>Cap. III</a:t>
                      </a:r>
                      <a:endParaRPr lang="it-IT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Memoria, Intelletto, Volontà</a:t>
                      </a:r>
                      <a:endParaRPr lang="it-IT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Dio attraverso la mente umana</a:t>
                      </a:r>
                      <a:endParaRPr lang="it-IT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 dirty="0">
                          <a:effectLst/>
                        </a:rPr>
                        <a:t>Imago (L'anima come immagine naturale di Dio)</a:t>
                      </a:r>
                      <a:endParaRPr lang="it-IT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extLst>
                  <a:ext uri="{0D108BD9-81ED-4DB2-BD59-A6C34878D82A}">
                    <a16:rowId xmlns:a16="http://schemas.microsoft.com/office/drawing/2014/main" val="4164547131"/>
                  </a:ext>
                </a:extLst>
              </a:tr>
              <a:tr h="824793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it-IT" sz="16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 dirty="0">
                          <a:effectLst/>
                        </a:rPr>
                        <a:t>Cap. IV</a:t>
                      </a:r>
                      <a:endParaRPr lang="it-IT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 dirty="0">
                          <a:effectLst/>
                        </a:rPr>
                        <a:t>Anima riformata dalla Grazia</a:t>
                      </a:r>
                      <a:endParaRPr lang="it-IT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Dio nella mente rinnovata da Cristo</a:t>
                      </a:r>
                      <a:endParaRPr lang="it-IT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 dirty="0">
                          <a:effectLst/>
                        </a:rPr>
                        <a:t>In </a:t>
                      </a:r>
                      <a:r>
                        <a:rPr lang="it-IT" sz="1600" kern="100" dirty="0" err="1">
                          <a:effectLst/>
                        </a:rPr>
                        <a:t>Imagine</a:t>
                      </a:r>
                      <a:r>
                        <a:rPr lang="it-IT" sz="1600" kern="100" dirty="0">
                          <a:effectLst/>
                        </a:rPr>
                        <a:t> (L'immagine restaurata dalle virtù teologali)</a:t>
                      </a:r>
                      <a:endParaRPr lang="it-IT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extLst>
                  <a:ext uri="{0D108BD9-81ED-4DB2-BD59-A6C34878D82A}">
                    <a16:rowId xmlns:a16="http://schemas.microsoft.com/office/drawing/2014/main" val="2999689754"/>
                  </a:ext>
                </a:extLst>
              </a:tr>
              <a:tr h="8262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III. SOPRA DI NOI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(Via Unitiva)</a:t>
                      </a:r>
                      <a:endParaRPr lang="it-IT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Cap. V</a:t>
                      </a:r>
                      <a:endParaRPr lang="it-IT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 dirty="0">
                          <a:effectLst/>
                        </a:rPr>
                        <a:t>Intelletto puro / Ragione</a:t>
                      </a:r>
                      <a:endParaRPr lang="it-IT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 dirty="0">
                          <a:effectLst/>
                        </a:rPr>
                        <a:t>L'Unità divina</a:t>
                      </a:r>
                      <a:endParaRPr lang="it-IT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Essere / Unità (Dio come Nome supremo dell'Antico Testamento: Jahvè)</a:t>
                      </a:r>
                      <a:endParaRPr lang="it-IT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extLst>
                  <a:ext uri="{0D108BD9-81ED-4DB2-BD59-A6C34878D82A}">
                    <a16:rowId xmlns:a16="http://schemas.microsoft.com/office/drawing/2014/main" val="981781381"/>
                  </a:ext>
                </a:extLst>
              </a:tr>
              <a:tr h="824793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it-IT" sz="16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Cap. VI</a:t>
                      </a:r>
                      <a:endParaRPr lang="it-IT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Intelligenza spirituale</a:t>
                      </a:r>
                      <a:endParaRPr lang="it-IT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La Santissima Trinità</a:t>
                      </a:r>
                      <a:endParaRPr lang="it-IT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 dirty="0">
                          <a:effectLst/>
                        </a:rPr>
                        <a:t>Bene / Trinità (Dio come Sommo Bene e Amore del Nuovo Testamento)</a:t>
                      </a:r>
                      <a:endParaRPr lang="it-IT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extLst>
                  <a:ext uri="{0D108BD9-81ED-4DB2-BD59-A6C34878D82A}">
                    <a16:rowId xmlns:a16="http://schemas.microsoft.com/office/drawing/2014/main" val="1470416110"/>
                  </a:ext>
                </a:extLst>
              </a:tr>
              <a:tr h="543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SABATO / RIPOSO</a:t>
                      </a:r>
                      <a:endParaRPr lang="it-IT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Cap. VII</a:t>
                      </a:r>
                      <a:endParaRPr lang="it-IT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Affetto / Sinderesi</a:t>
                      </a:r>
                      <a:endParaRPr lang="it-IT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Il riposo estatico e l'unione mistica</a:t>
                      </a:r>
                      <a:endParaRPr lang="it-IT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it-IT" sz="16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61" marR="68361" marT="0" marB="0"/>
                </a:tc>
                <a:extLst>
                  <a:ext uri="{0D108BD9-81ED-4DB2-BD59-A6C34878D82A}">
                    <a16:rowId xmlns:a16="http://schemas.microsoft.com/office/drawing/2014/main" val="3255791795"/>
                  </a:ext>
                </a:extLst>
              </a:tr>
            </a:tbl>
          </a:graphicData>
        </a:graphic>
      </p:graphicFrame>
      <p:sp>
        <p:nvSpPr>
          <p:cNvPr id="5" name="Rettangolo 4">
            <a:extLst>
              <a:ext uri="{FF2B5EF4-FFF2-40B4-BE49-F238E27FC236}">
                <a16:creationId xmlns:a16="http://schemas.microsoft.com/office/drawing/2014/main" id="{D8A16BE8-59BD-B2A6-C571-B762EFEBB0CA}"/>
              </a:ext>
            </a:extLst>
          </p:cNvPr>
          <p:cNvSpPr/>
          <p:nvPr/>
        </p:nvSpPr>
        <p:spPr>
          <a:xfrm>
            <a:off x="437014" y="206055"/>
            <a:ext cx="11258210" cy="584777"/>
          </a:xfrm>
          <a:prstGeom prst="rect">
            <a:avLst/>
          </a:prstGeom>
          <a:noFill/>
        </p:spPr>
        <p:txBody>
          <a:bodyPr wrap="none" lIns="91440" tIns="45721" rIns="91440" bIns="45721">
            <a:spAutoFit/>
          </a:bodyPr>
          <a:lstStyle/>
          <a:p>
            <a:pPr algn="ctr"/>
            <a:r>
              <a:rPr lang="it-IT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Sintesi «dell’itinerarium mentis in </a:t>
            </a:r>
            <a:r>
              <a:rPr lang="it-IT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Deum</a:t>
            </a:r>
            <a:r>
              <a:rPr lang="it-IT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» di Bonaventura </a:t>
            </a:r>
          </a:p>
        </p:txBody>
      </p:sp>
    </p:spTree>
    <p:extLst>
      <p:ext uri="{BB962C8B-B14F-4D97-AF65-F5344CB8AC3E}">
        <p14:creationId xmlns:p14="http://schemas.microsoft.com/office/powerpoint/2010/main" val="662649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6570C658-3F3F-9350-AFFF-9EA050B6BD6D}"/>
              </a:ext>
            </a:extLst>
          </p:cNvPr>
          <p:cNvSpPr txBox="1"/>
          <p:nvPr/>
        </p:nvSpPr>
        <p:spPr>
          <a:xfrm>
            <a:off x="590864" y="1181748"/>
            <a:ext cx="13038084" cy="4924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600" dirty="0"/>
              <a:t>in maniera articolata: </a:t>
            </a:r>
            <a:r>
              <a:rPr lang="it-IT" sz="2400" b="1" dirty="0"/>
              <a:t>Ildegarda di Bingen (1098-1179)</a:t>
            </a:r>
          </a:p>
          <a:p>
            <a:r>
              <a:rPr lang="it-IT" sz="2400" b="1" dirty="0"/>
              <a:t>						Naturalistico-Olistica</a:t>
            </a:r>
          </a:p>
          <a:p>
            <a:endParaRPr lang="it-IT" sz="2000" dirty="0"/>
          </a:p>
          <a:p>
            <a:r>
              <a:rPr lang="it-IT" sz="3600" spc="-149" dirty="0"/>
              <a:t>in maniera sintetica</a:t>
            </a:r>
            <a:r>
              <a:rPr lang="it-IT" sz="3600" dirty="0"/>
              <a:t>: 	</a:t>
            </a:r>
            <a:r>
              <a:rPr lang="it-IT" sz="2400" b="1" dirty="0"/>
              <a:t>M</a:t>
            </a:r>
            <a:r>
              <a:rPr lang="it-IT" sz="2400" b="1" spc="-149" dirty="0"/>
              <a:t>atilde di Magdeburgo (c. 1207 – c. 1282)</a:t>
            </a:r>
          </a:p>
          <a:p>
            <a:r>
              <a:rPr lang="it-IT" sz="2400" b="1" dirty="0"/>
              <a:t> 						relazionale-</a:t>
            </a:r>
            <a:r>
              <a:rPr lang="it-IT" sz="2400" b="1" dirty="0" err="1"/>
              <a:t>emanazionista</a:t>
            </a:r>
            <a:endParaRPr lang="it-IT" sz="2400" b="1" dirty="0"/>
          </a:p>
          <a:p>
            <a:endParaRPr lang="it-IT" sz="1000" b="1" dirty="0"/>
          </a:p>
          <a:p>
            <a:r>
              <a:rPr lang="it-IT" sz="2400" b="1" dirty="0"/>
              <a:t>					Matilde di </a:t>
            </a:r>
            <a:r>
              <a:rPr lang="it-IT" sz="2400" b="1" dirty="0" err="1"/>
              <a:t>Hackeborn</a:t>
            </a:r>
            <a:r>
              <a:rPr lang="it-IT" sz="2400" b="1" dirty="0"/>
              <a:t> </a:t>
            </a:r>
            <a:r>
              <a:rPr lang="it-IT" sz="2400" dirty="0"/>
              <a:t> </a:t>
            </a:r>
            <a:r>
              <a:rPr lang="it-IT" sz="2400" b="1" dirty="0"/>
              <a:t>(1241–1299)</a:t>
            </a:r>
          </a:p>
          <a:p>
            <a:r>
              <a:rPr lang="it-IT" sz="2400" b="1" dirty="0"/>
              <a:t>						relazionale vivificante</a:t>
            </a:r>
          </a:p>
          <a:p>
            <a:endParaRPr lang="it-IT" sz="1200" b="1" dirty="0"/>
          </a:p>
          <a:p>
            <a:r>
              <a:rPr lang="it-IT" sz="2400" b="1" dirty="0"/>
              <a:t>				     	Giuliana di Norwich (1341-1416)</a:t>
            </a:r>
          </a:p>
          <a:p>
            <a:r>
              <a:rPr lang="it-IT" sz="2400" b="1" dirty="0"/>
              <a:t>						Relazionale-Esistenziale</a:t>
            </a:r>
          </a:p>
          <a:p>
            <a:endParaRPr lang="it-IT" sz="2000" dirty="0"/>
          </a:p>
          <a:p>
            <a:r>
              <a:rPr lang="it-IT" sz="3600" dirty="0"/>
              <a:t>in maniera «</a:t>
            </a:r>
            <a:r>
              <a:rPr lang="it-IT" sz="3600"/>
              <a:t>misterica»: </a:t>
            </a:r>
            <a:r>
              <a:rPr lang="it-IT" sz="2400" b="1" dirty="0"/>
              <a:t>Angela da Foligno (1248-1309</a:t>
            </a:r>
            <a:r>
              <a:rPr lang="it-IT" sz="3200" b="1" dirty="0"/>
              <a:t>) 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E5DF5DD-65E1-D0F0-D035-3890BCFB328F}"/>
              </a:ext>
            </a:extLst>
          </p:cNvPr>
          <p:cNvSpPr/>
          <p:nvPr/>
        </p:nvSpPr>
        <p:spPr>
          <a:xfrm>
            <a:off x="2566030" y="2"/>
            <a:ext cx="7059946" cy="923460"/>
          </a:xfrm>
          <a:prstGeom prst="rect">
            <a:avLst/>
          </a:prstGeom>
          <a:noFill/>
        </p:spPr>
        <p:txBody>
          <a:bodyPr wrap="none" lIns="91440" tIns="45721" rIns="91440" bIns="45721">
            <a:spAutoFit/>
          </a:bodyPr>
          <a:lstStyle/>
          <a:p>
            <a:pPr algn="ctr"/>
            <a:r>
              <a:rPr lang="it-IT" sz="5401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Cosmologie diverse </a:t>
            </a:r>
          </a:p>
        </p:txBody>
      </p:sp>
    </p:spTree>
    <p:extLst>
      <p:ext uri="{BB962C8B-B14F-4D97-AF65-F5344CB8AC3E}">
        <p14:creationId xmlns:p14="http://schemas.microsoft.com/office/powerpoint/2010/main" val="1365561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8476565D-77F2-BCA6-D619-D25B13253386}"/>
              </a:ext>
            </a:extLst>
          </p:cNvPr>
          <p:cNvSpPr txBox="1"/>
          <p:nvPr/>
        </p:nvSpPr>
        <p:spPr>
          <a:xfrm>
            <a:off x="141890" y="183785"/>
            <a:ext cx="8198069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/>
              <a:t>La cosmologia di Ildegarda di Bingen (1098–1179) monaca benedettina è un sistema simbolico e filosofico unico nell'Europa medievale tanto rilevante da essere proclamata dottore della chiesa nell’ottobre 2012. </a:t>
            </a:r>
            <a:r>
              <a:rPr lang="it-IT" dirty="0"/>
              <a:t>Le opere principali sono lo</a:t>
            </a:r>
            <a:r>
              <a:rPr lang="it-IT" i="1" dirty="0"/>
              <a:t> </a:t>
            </a:r>
            <a:r>
              <a:rPr lang="it-IT" i="1" dirty="0" err="1"/>
              <a:t>Scivias</a:t>
            </a:r>
            <a:r>
              <a:rPr lang="it-IT" i="1" dirty="0"/>
              <a:t>,</a:t>
            </a:r>
            <a:r>
              <a:rPr lang="it-IT" dirty="0"/>
              <a:t> il</a:t>
            </a:r>
            <a:r>
              <a:rPr lang="it-IT" i="1" dirty="0"/>
              <a:t> Liber vitae </a:t>
            </a:r>
            <a:r>
              <a:rPr lang="it-IT" i="1" dirty="0" err="1"/>
              <a:t>meritorum</a:t>
            </a:r>
            <a:r>
              <a:rPr lang="it-IT" dirty="0"/>
              <a:t> e il</a:t>
            </a:r>
            <a:r>
              <a:rPr lang="it-IT" i="1" dirty="0"/>
              <a:t> Liber </a:t>
            </a:r>
            <a:r>
              <a:rPr lang="it-IT" i="1" dirty="0" err="1"/>
              <a:t>divinorum</a:t>
            </a:r>
            <a:r>
              <a:rPr lang="it-IT" i="1" dirty="0"/>
              <a:t> </a:t>
            </a:r>
            <a:r>
              <a:rPr lang="it-IT" i="1" dirty="0" err="1"/>
              <a:t>operum</a:t>
            </a:r>
            <a:r>
              <a:rPr lang="it-IT" i="1" dirty="0"/>
              <a:t>.</a:t>
            </a:r>
            <a:r>
              <a:rPr lang="it-IT" dirty="0"/>
              <a:t> Tutte narrano le sue visioni e l’incarico ricevuto dal Signore di trascriverle</a:t>
            </a:r>
            <a:r>
              <a:rPr lang="it-IT" sz="1800" dirty="0"/>
              <a:t>:</a:t>
            </a:r>
          </a:p>
          <a:p>
            <a:endParaRPr lang="it-IT" sz="1800" dirty="0"/>
          </a:p>
          <a:p>
            <a:r>
              <a:rPr lang="it-IT" sz="1800" b="1" dirty="0">
                <a:highlight>
                  <a:srgbClr val="FF00FF"/>
                </a:highlight>
              </a:rPr>
              <a:t>1. Il principio del Microcosmo e Macrocosmo</a:t>
            </a:r>
          </a:p>
          <a:p>
            <a:r>
              <a:rPr lang="it-IT" sz="1800" dirty="0"/>
              <a:t>L'uomo e l'universo sono legati da una corrispondenza simmetrica e speculare: L'uomo al centro: L'essere umano non è un elemento passivo, ma la figura centrale del creato. La struttura del corpo umano riproduce la struttura dell'universo.</a:t>
            </a:r>
          </a:p>
          <a:p>
            <a:r>
              <a:rPr lang="it-IT" sz="1800" dirty="0"/>
              <a:t>Corrispondenza biunivoca: Gli umori e le emozioni umane sono direttamente influenzati dai venti e dalle stagioni cosmiche, e l'agire morale dell'uomo ha ripercussioni sull'equilibrio della natura.</a:t>
            </a:r>
          </a:p>
          <a:p>
            <a:endParaRPr lang="it-IT" sz="1800" dirty="0"/>
          </a:p>
          <a:p>
            <a:r>
              <a:rPr lang="it-IT" b="1" dirty="0">
                <a:highlight>
                  <a:srgbClr val="FF00FF"/>
                </a:highlight>
              </a:rPr>
              <a:t>2. La </a:t>
            </a:r>
            <a:r>
              <a:rPr lang="it-IT" b="1" dirty="0" err="1">
                <a:highlight>
                  <a:srgbClr val="FF00FF"/>
                </a:highlight>
              </a:rPr>
              <a:t>Viriditas</a:t>
            </a:r>
            <a:r>
              <a:rPr lang="it-IT" b="1" dirty="0">
                <a:highlight>
                  <a:srgbClr val="FF00FF"/>
                </a:highlight>
              </a:rPr>
              <a:t> (La Forza Vitale Divina)</a:t>
            </a:r>
          </a:p>
          <a:p>
            <a:r>
              <a:rPr lang="it-IT" sz="1800" dirty="0"/>
              <a:t>Concetto chiave del pensiero ildegardiano, la </a:t>
            </a:r>
            <a:r>
              <a:rPr lang="it-IT" sz="1800" dirty="0" err="1"/>
              <a:t>viriditas</a:t>
            </a:r>
            <a:r>
              <a:rPr lang="it-IT" sz="1800" dirty="0"/>
              <a:t> (letteralmente "verdezza" o freschezza) è la linfa spirituale e materiale che permea la creazione: È la forza generatrice che fa germogliare le piante, mantiene sani i corpi e rende feconde le anime.</a:t>
            </a:r>
          </a:p>
          <a:p>
            <a:r>
              <a:rPr lang="it-IT" sz="1800" dirty="0"/>
              <a:t>Il peccato, la malattia e la distruzione ambientale sono interpretati come "aridità" o perdita di </a:t>
            </a:r>
            <a:r>
              <a:rPr lang="it-IT" sz="1800" dirty="0" err="1"/>
              <a:t>viriditas</a:t>
            </a:r>
            <a:r>
              <a:rPr lang="it-IT" sz="1800" dirty="0"/>
              <a:t>.</a:t>
            </a:r>
          </a:p>
        </p:txBody>
      </p:sp>
      <p:pic>
        <p:nvPicPr>
          <p:cNvPr id="4" name="Immagine 3" descr="Ildegarda di Bingen mentre riceve la luce divina delle visioni, generata con l'AI">
            <a:extLst>
              <a:ext uri="{FF2B5EF4-FFF2-40B4-BE49-F238E27FC236}">
                <a16:creationId xmlns:a16="http://schemas.microsoft.com/office/drawing/2014/main" id="{6C7A015E-CF20-75FE-B90C-E5141AE4B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2928" y="848218"/>
            <a:ext cx="3687182" cy="5410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267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D7957C01-7FC8-F50E-4672-458A499605C1}"/>
              </a:ext>
            </a:extLst>
          </p:cNvPr>
          <p:cNvSpPr txBox="1"/>
          <p:nvPr/>
        </p:nvSpPr>
        <p:spPr>
          <a:xfrm>
            <a:off x="366547" y="197345"/>
            <a:ext cx="6097316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highlight>
                  <a:srgbClr val="FF00FF"/>
                </a:highlight>
              </a:rPr>
              <a:t>3. L'Universo come Struttura Olistica Dinamica</a:t>
            </a:r>
          </a:p>
          <a:p>
            <a:r>
              <a:rPr lang="it-IT" b="1" dirty="0">
                <a:highlight>
                  <a:srgbClr val="FF00FF"/>
                </a:highlight>
              </a:rPr>
              <a:t>A differenza del cosmo statico di matrice aristotelica</a:t>
            </a:r>
            <a:r>
              <a:rPr lang="it-IT" dirty="0"/>
              <a:t>, il cosmo di Ildegarda è in continuo movimento ed è rappresentato attraverso immagini simboliche viventi:</a:t>
            </a:r>
          </a:p>
          <a:p>
            <a:r>
              <a:rPr lang="it-IT" dirty="0"/>
              <a:t>L'Uovo Cosmico (</a:t>
            </a:r>
            <a:r>
              <a:rPr lang="it-IT" dirty="0" err="1"/>
              <a:t>Scivias</a:t>
            </a:r>
            <a:r>
              <a:rPr lang="it-IT" dirty="0"/>
              <a:t>): Nel </a:t>
            </a:r>
            <a:r>
              <a:rPr lang="it-IT" dirty="0" err="1"/>
              <a:t>Scivias</a:t>
            </a:r>
            <a:r>
              <a:rPr lang="it-IT" dirty="0"/>
              <a:t>, l'universo ha la forma di un uovo con gusci di fuoco, etere e aria che racchiudono la Terra al centro.</a:t>
            </a:r>
          </a:p>
          <a:p>
            <a:r>
              <a:rPr lang="it-IT" dirty="0"/>
              <a:t>La Ruota Cosmica (Liber </a:t>
            </a:r>
            <a:r>
              <a:rPr lang="it-IT" dirty="0" err="1"/>
              <a:t>Divinorum</a:t>
            </a:r>
            <a:r>
              <a:rPr lang="it-IT" dirty="0"/>
              <a:t> </a:t>
            </a:r>
            <a:r>
              <a:rPr lang="it-IT" dirty="0" err="1"/>
              <a:t>Operum</a:t>
            </a:r>
            <a:r>
              <a:rPr lang="it-IT" dirty="0"/>
              <a:t>): Rappresentazione circolare dominata dall'Amore Divino (Caritas), in cui l'uomo al centro tocca con le mani estese i punti cardinali e i venti.</a:t>
            </a:r>
          </a:p>
          <a:p>
            <a:r>
              <a:rPr lang="it-IT" dirty="0">
                <a:highlight>
                  <a:srgbClr val="FF00FF"/>
                </a:highlight>
              </a:rPr>
              <a:t>4. I Quattro Elementi e la Teoria dei Venti</a:t>
            </a:r>
          </a:p>
          <a:p>
            <a:r>
              <a:rPr lang="it-IT" dirty="0">
                <a:highlight>
                  <a:srgbClr val="FF00FF"/>
                </a:highlight>
              </a:rPr>
              <a:t>L'equilibrio fisico e biologico dell'universo si regge sul bilanciamento degli elementi e delle forze atmosferiche:</a:t>
            </a:r>
          </a:p>
          <a:p>
            <a:r>
              <a:rPr lang="it-IT" dirty="0"/>
              <a:t>I Quattro Elementi: Fuoco, Aria, Acqua e Terra non sono mere sostanze chimiche, ma forze spirituali e fisiche interagenti.</a:t>
            </a:r>
          </a:p>
          <a:p>
            <a:r>
              <a:rPr lang="it-IT" dirty="0"/>
              <a:t>I Venti Cosmici: Svolgono un ruolo fondamentale nel mantenere la stabilità dell'asse cosmico, soffiando dai vari angoli dell'universo per regolare il clima e l'umore umano.</a:t>
            </a:r>
          </a:p>
        </p:txBody>
      </p:sp>
      <p:pic>
        <p:nvPicPr>
          <p:cNvPr id="4" name="Immagine 3" descr="L'epistolario di S. Ildegarda di Bingen. Lettere di donna, badessa e madre.  | Il Palazzo di Sichelgaita">
            <a:extLst>
              <a:ext uri="{FF2B5EF4-FFF2-40B4-BE49-F238E27FC236}">
                <a16:creationId xmlns:a16="http://schemas.microsoft.com/office/drawing/2014/main" id="{1C661D91-5B09-BA5F-D6B6-28AA16D277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0428" y="568911"/>
            <a:ext cx="4575025" cy="5720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881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B3029097-3EEB-FE13-B74C-71F96EB137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914347"/>
            <a:ext cx="4199353" cy="5675586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B2FE1649-DCAD-CA1E-93CB-838B8CACE90E}"/>
              </a:ext>
            </a:extLst>
          </p:cNvPr>
          <p:cNvSpPr txBox="1"/>
          <p:nvPr/>
        </p:nvSpPr>
        <p:spPr>
          <a:xfrm>
            <a:off x="419100" y="134008"/>
            <a:ext cx="6540320" cy="646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1" dirty="0"/>
              <a:t>Manoscritto di </a:t>
            </a:r>
            <a:r>
              <a:rPr lang="it-IT" sz="1801" dirty="0" err="1"/>
              <a:t>Rupertsberg</a:t>
            </a:r>
            <a:r>
              <a:rPr lang="it-IT" sz="1801" dirty="0"/>
              <a:t> : </a:t>
            </a:r>
            <a:r>
              <a:rPr lang="it-IT" sz="1801" dirty="0" err="1"/>
              <a:t>Scivias</a:t>
            </a:r>
            <a:r>
              <a:rPr lang="it-IT" sz="1801" dirty="0"/>
              <a:t> di Ildegarda di Bingen. Foglio: Folio 14r (foglio 14 recto).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D0955DC-14C8-F152-3754-980BB52A4298}"/>
              </a:ext>
            </a:extLst>
          </p:cNvPr>
          <p:cNvSpPr txBox="1"/>
          <p:nvPr/>
        </p:nvSpPr>
        <p:spPr>
          <a:xfrm>
            <a:off x="5290458" y="780595"/>
            <a:ext cx="6901542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highlight>
                  <a:srgbClr val="FF00FF"/>
                </a:highlight>
              </a:rPr>
              <a:t>I. L'Uovo Cosmico (</a:t>
            </a:r>
            <a:r>
              <a:rPr lang="it-IT" b="1" i="1" dirty="0" err="1">
                <a:highlight>
                  <a:srgbClr val="FF00FF"/>
                </a:highlight>
              </a:rPr>
              <a:t>Scivias</a:t>
            </a:r>
            <a:r>
              <a:rPr lang="it-IT" b="1" dirty="0">
                <a:highlight>
                  <a:srgbClr val="FF00FF"/>
                </a:highlight>
              </a:rPr>
              <a:t>, Parte I, Visione 3)</a:t>
            </a:r>
            <a:endParaRPr lang="it-IT" dirty="0">
              <a:highlight>
                <a:srgbClr val="FF00FF"/>
              </a:highlight>
            </a:endParaRPr>
          </a:p>
          <a:p>
            <a:r>
              <a:rPr lang="it-IT" dirty="0"/>
              <a:t>Nello </a:t>
            </a:r>
            <a:r>
              <a:rPr lang="it-IT" i="1" dirty="0" err="1"/>
              <a:t>Scivias</a:t>
            </a:r>
            <a:r>
              <a:rPr lang="it-IT" dirty="0"/>
              <a:t>, l'universo viene rivelato sotto la forma di un </a:t>
            </a:r>
            <a:r>
              <a:rPr lang="it-IT" b="1" dirty="0"/>
              <a:t>grande uovo</a:t>
            </a:r>
            <a:r>
              <a:rPr lang="it-IT" dirty="0"/>
              <a:t> (</a:t>
            </a:r>
            <a:r>
              <a:rPr lang="it-IT" i="1" dirty="0"/>
              <a:t>ovo </a:t>
            </a:r>
            <a:r>
              <a:rPr lang="it-IT" i="1" dirty="0" err="1"/>
              <a:t>similis</a:t>
            </a:r>
            <a:r>
              <a:rPr lang="it-IT" dirty="0"/>
              <a:t>), appuntito in alto e largo al centro.</a:t>
            </a:r>
          </a:p>
          <a:p>
            <a:pPr lvl="0"/>
            <a:r>
              <a:rPr lang="it-IT" b="1" dirty="0"/>
              <a:t>Gli Strati del Cosmo:</a:t>
            </a:r>
            <a:endParaRPr lang="it-IT" dirty="0"/>
          </a:p>
          <a:p>
            <a:pPr lvl="1"/>
            <a:r>
              <a:rPr lang="it-IT" b="1" dirty="0"/>
              <a:t>Il guscio esterno (Fuoco Lucente):</a:t>
            </a:r>
            <a:r>
              <a:rPr lang="it-IT" dirty="0"/>
              <a:t> La parte più esterna, ardente, da cui derivano la luce e il calore celesti.</a:t>
            </a:r>
          </a:p>
          <a:p>
            <a:pPr lvl="1"/>
            <a:r>
              <a:rPr lang="it-IT" b="1" dirty="0"/>
              <a:t>L'Etere (Pelle/Membrana):</a:t>
            </a:r>
            <a:r>
              <a:rPr lang="it-IT" dirty="0"/>
              <a:t> Sotto il fuoco, uno strato di aria limpida che trattiene il firmamento.</a:t>
            </a:r>
          </a:p>
          <a:p>
            <a:pPr lvl="1"/>
            <a:r>
              <a:rPr lang="it-IT" b="1" dirty="0"/>
              <a:t>L'Aria Scura / Fuoco Nero:</a:t>
            </a:r>
            <a:r>
              <a:rPr lang="it-IT" dirty="0"/>
              <a:t> Uno strato tempestoso e temibile che trattiene le forze del caos e le inclinazioni al male.</a:t>
            </a:r>
          </a:p>
          <a:p>
            <a:pPr lvl="1"/>
            <a:r>
              <a:rPr lang="it-IT" b="1" dirty="0"/>
              <a:t>Il Centro (La Terra):</a:t>
            </a:r>
            <a:r>
              <a:rPr lang="it-IT" dirty="0"/>
              <a:t> La Terra si trova al centro, circondata dall'acqua e dall'atmosfera.</a:t>
            </a:r>
          </a:p>
          <a:p>
            <a:pPr lvl="0"/>
            <a:r>
              <a:rPr lang="it-IT" b="1" dirty="0"/>
              <a:t>I Venti come Pilastri:</a:t>
            </a:r>
            <a:r>
              <a:rPr lang="it-IT" dirty="0"/>
              <a:t> Attorno all'uovo vi sono i venti che mantengono la stabilità degli strati ed evitano che il cosmo collassi su sé stesso.</a:t>
            </a:r>
          </a:p>
          <a:p>
            <a:r>
              <a:rPr lang="it-IT" dirty="0"/>
              <a:t>       / \         &lt;- Fuoco Lucente (Cielo supremo)</a:t>
            </a:r>
          </a:p>
          <a:p>
            <a:r>
              <a:rPr lang="it-IT" dirty="0"/>
              <a:t>      /   \        &lt;- Etere e Firmamento (Sole, Stelle)</a:t>
            </a:r>
          </a:p>
          <a:p>
            <a:r>
              <a:rPr lang="it-IT" dirty="0"/>
              <a:t>     |     |       &lt;- Aria Scura / Fuoco Nero (Forze del caos)</a:t>
            </a:r>
          </a:p>
          <a:p>
            <a:r>
              <a:rPr lang="it-IT" dirty="0"/>
              <a:t>     |  .  |       &lt;- La Terra e gli Elementi (al centro)</a:t>
            </a:r>
          </a:p>
          <a:p>
            <a:r>
              <a:rPr lang="it-IT" dirty="0"/>
              <a:t>      \   /        &lt;- Venti e Acque profonde</a:t>
            </a:r>
          </a:p>
          <a:p>
            <a:r>
              <a:rPr lang="it-IT" dirty="0"/>
              <a:t>       \_/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301800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e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e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e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2616</TotalTime>
  <Words>2182</Words>
  <Application>Microsoft Macintosh PowerPoint</Application>
  <PresentationFormat>Widescreen</PresentationFormat>
  <Paragraphs>160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Calibri</vt:lpstr>
      <vt:lpstr>Century Gothic</vt:lpstr>
      <vt:lpstr>Perpetua-Bold</vt:lpstr>
      <vt:lpstr>Symbol</vt:lpstr>
      <vt:lpstr>Times New Roman</vt:lpstr>
      <vt:lpstr>Wingdings 3</vt:lpstr>
      <vt:lpstr>Ione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Massimo Vedova</dc:creator>
  <cp:lastModifiedBy>Specola Vaticana</cp:lastModifiedBy>
  <cp:revision>7</cp:revision>
  <dcterms:created xsi:type="dcterms:W3CDTF">2026-08-25T17:03:27Z</dcterms:created>
  <dcterms:modified xsi:type="dcterms:W3CDTF">2026-08-30T08:22:46Z</dcterms:modified>
</cp:coreProperties>
</file>