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3"/>
  </p:normalViewPr>
  <p:slideViewPr>
    <p:cSldViewPr snapToGrid="0">
      <p:cViewPr varScale="1">
        <p:scale>
          <a:sx n="114" d="100"/>
          <a:sy n="114" d="100"/>
        </p:scale>
        <p:origin x="56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d Bennett" userId="15b4d1da-3f36-4220-bfae-9200d22e308b" providerId="ADAL" clId="{53368757-9D80-5C40-8630-785A76AFE193}"/>
    <pc:docChg chg="modSld">
      <pc:chgData name="Ed Bennett" userId="15b4d1da-3f36-4220-bfae-9200d22e308b" providerId="ADAL" clId="{53368757-9D80-5C40-8630-785A76AFE193}" dt="2026-07-01T09:43:18.247" v="10" actId="20577"/>
      <pc:docMkLst>
        <pc:docMk/>
      </pc:docMkLst>
      <pc:sldChg chg="modSp mod">
        <pc:chgData name="Ed Bennett" userId="15b4d1da-3f36-4220-bfae-9200d22e308b" providerId="ADAL" clId="{53368757-9D80-5C40-8630-785A76AFE193}" dt="2026-06-28T20:10:32.161" v="6" actId="20577"/>
        <pc:sldMkLst>
          <pc:docMk/>
          <pc:sldMk cId="3886542203" sldId="258"/>
        </pc:sldMkLst>
        <pc:spChg chg="mod">
          <ac:chgData name="Ed Bennett" userId="15b4d1da-3f36-4220-bfae-9200d22e308b" providerId="ADAL" clId="{53368757-9D80-5C40-8630-785A76AFE193}" dt="2026-06-28T20:10:32.161" v="6" actId="20577"/>
          <ac:spMkLst>
            <pc:docMk/>
            <pc:sldMk cId="3886542203" sldId="258"/>
            <ac:spMk id="3" creationId="{AD808C0A-E043-9D34-4227-4778D3A699A2}"/>
          </ac:spMkLst>
        </pc:spChg>
      </pc:sldChg>
      <pc:sldChg chg="modSp mod">
        <pc:chgData name="Ed Bennett" userId="15b4d1da-3f36-4220-bfae-9200d22e308b" providerId="ADAL" clId="{53368757-9D80-5C40-8630-785A76AFE193}" dt="2026-06-29T09:37:00.018" v="7" actId="20577"/>
        <pc:sldMkLst>
          <pc:docMk/>
          <pc:sldMk cId="1313755237" sldId="264"/>
        </pc:sldMkLst>
        <pc:spChg chg="mod">
          <ac:chgData name="Ed Bennett" userId="15b4d1da-3f36-4220-bfae-9200d22e308b" providerId="ADAL" clId="{53368757-9D80-5C40-8630-785A76AFE193}" dt="2026-06-29T09:37:00.018" v="7" actId="20577"/>
          <ac:spMkLst>
            <pc:docMk/>
            <pc:sldMk cId="1313755237" sldId="264"/>
            <ac:spMk id="10" creationId="{2E38B197-4938-8831-B1A5-AAE54423D96F}"/>
          </ac:spMkLst>
        </pc:spChg>
      </pc:sldChg>
      <pc:sldChg chg="modSp mod">
        <pc:chgData name="Ed Bennett" userId="15b4d1da-3f36-4220-bfae-9200d22e308b" providerId="ADAL" clId="{53368757-9D80-5C40-8630-785A76AFE193}" dt="2026-07-01T09:43:18.247" v="10" actId="20577"/>
        <pc:sldMkLst>
          <pc:docMk/>
          <pc:sldMk cId="4160494535" sldId="269"/>
        </pc:sldMkLst>
        <pc:spChg chg="mod">
          <ac:chgData name="Ed Bennett" userId="15b4d1da-3f36-4220-bfae-9200d22e308b" providerId="ADAL" clId="{53368757-9D80-5C40-8630-785A76AFE193}" dt="2026-07-01T09:43:18.247" v="10" actId="20577"/>
          <ac:spMkLst>
            <pc:docMk/>
            <pc:sldMk cId="4160494535" sldId="269"/>
            <ac:spMk id="5" creationId="{7C4B1E3A-A748-2399-4CA8-524A1B7684C8}"/>
          </ac:spMkLst>
        </pc:spChg>
      </pc:sldChg>
    </pc:docChg>
  </pc:docChgLst>
  <pc:docChgLst>
    <pc:chgData name="Ed Bennett" userId="15b4d1da-3f36-4220-bfae-9200d22e308b" providerId="ADAL" clId="{4BFB7238-9845-5027-A14A-DE9E549680B5}"/>
    <pc:docChg chg="undo redo custSel addSld modSld">
      <pc:chgData name="Ed Bennett" userId="15b4d1da-3f36-4220-bfae-9200d22e308b" providerId="ADAL" clId="{4BFB7238-9845-5027-A14A-DE9E549680B5}" dt="2026-06-25T09:22:49.558" v="4446" actId="1076"/>
      <pc:docMkLst>
        <pc:docMk/>
      </pc:docMkLst>
      <pc:sldChg chg="modSp mod">
        <pc:chgData name="Ed Bennett" userId="15b4d1da-3f36-4220-bfae-9200d22e308b" providerId="ADAL" clId="{4BFB7238-9845-5027-A14A-DE9E549680B5}" dt="2026-06-23T14:28:54.827" v="221" actId="790"/>
        <pc:sldMkLst>
          <pc:docMk/>
          <pc:sldMk cId="3460964446" sldId="256"/>
        </pc:sldMkLst>
        <pc:spChg chg="mod">
          <ac:chgData name="Ed Bennett" userId="15b4d1da-3f36-4220-bfae-9200d22e308b" providerId="ADAL" clId="{4BFB7238-9845-5027-A14A-DE9E549680B5}" dt="2026-06-23T14:28:54.827" v="221" actId="790"/>
          <ac:spMkLst>
            <pc:docMk/>
            <pc:sldMk cId="3460964446" sldId="256"/>
            <ac:spMk id="2" creationId="{E3125763-913A-1304-5895-BDE0359B67CC}"/>
          </ac:spMkLst>
        </pc:spChg>
        <pc:spChg chg="mod">
          <ac:chgData name="Ed Bennett" userId="15b4d1da-3f36-4220-bfae-9200d22e308b" providerId="ADAL" clId="{4BFB7238-9845-5027-A14A-DE9E549680B5}" dt="2026-06-23T14:28:54.827" v="221" actId="790"/>
          <ac:spMkLst>
            <pc:docMk/>
            <pc:sldMk cId="3460964446" sldId="256"/>
            <ac:spMk id="3" creationId="{D46E062D-B65E-DC2D-BE26-9CD91AAD2213}"/>
          </ac:spMkLst>
        </pc:spChg>
      </pc:sldChg>
      <pc:sldChg chg="modSp mod">
        <pc:chgData name="Ed Bennett" userId="15b4d1da-3f36-4220-bfae-9200d22e308b" providerId="ADAL" clId="{4BFB7238-9845-5027-A14A-DE9E549680B5}" dt="2026-06-23T14:28:54.827" v="221" actId="790"/>
        <pc:sldMkLst>
          <pc:docMk/>
          <pc:sldMk cId="540001434" sldId="257"/>
        </pc:sldMkLst>
        <pc:spChg chg="mod">
          <ac:chgData name="Ed Bennett" userId="15b4d1da-3f36-4220-bfae-9200d22e308b" providerId="ADAL" clId="{4BFB7238-9845-5027-A14A-DE9E549680B5}" dt="2026-06-23T14:28:54.827" v="221" actId="790"/>
          <ac:spMkLst>
            <pc:docMk/>
            <pc:sldMk cId="540001434" sldId="257"/>
            <ac:spMk id="2" creationId="{450427DF-15C8-D771-60CB-DCD766D76869}"/>
          </ac:spMkLst>
        </pc:spChg>
      </pc:sldChg>
      <pc:sldChg chg="modSp mod">
        <pc:chgData name="Ed Bennett" userId="15b4d1da-3f36-4220-bfae-9200d22e308b" providerId="ADAL" clId="{4BFB7238-9845-5027-A14A-DE9E549680B5}" dt="2026-06-23T14:28:54.827" v="221" actId="790"/>
        <pc:sldMkLst>
          <pc:docMk/>
          <pc:sldMk cId="3886542203" sldId="258"/>
        </pc:sldMkLst>
        <pc:spChg chg="mod">
          <ac:chgData name="Ed Bennett" userId="15b4d1da-3f36-4220-bfae-9200d22e308b" providerId="ADAL" clId="{4BFB7238-9845-5027-A14A-DE9E549680B5}" dt="2026-06-23T14:28:54.827" v="221" actId="790"/>
          <ac:spMkLst>
            <pc:docMk/>
            <pc:sldMk cId="3886542203" sldId="258"/>
            <ac:spMk id="2" creationId="{D206704E-5756-5E5F-C5F9-39C1E2AA336F}"/>
          </ac:spMkLst>
        </pc:spChg>
        <pc:spChg chg="mod">
          <ac:chgData name="Ed Bennett" userId="15b4d1da-3f36-4220-bfae-9200d22e308b" providerId="ADAL" clId="{4BFB7238-9845-5027-A14A-DE9E549680B5}" dt="2026-06-23T14:28:54.827" v="221" actId="790"/>
          <ac:spMkLst>
            <pc:docMk/>
            <pc:sldMk cId="3886542203" sldId="258"/>
            <ac:spMk id="3" creationId="{AD808C0A-E043-9D34-4227-4778D3A699A2}"/>
          </ac:spMkLst>
        </pc:spChg>
      </pc:sldChg>
      <pc:sldChg chg="modSp new mod">
        <pc:chgData name="Ed Bennett" userId="15b4d1da-3f36-4220-bfae-9200d22e308b" providerId="ADAL" clId="{4BFB7238-9845-5027-A14A-DE9E549680B5}" dt="2026-06-23T14:29:03.072" v="247" actId="14"/>
        <pc:sldMkLst>
          <pc:docMk/>
          <pc:sldMk cId="2514214309" sldId="259"/>
        </pc:sldMkLst>
        <pc:spChg chg="mod">
          <ac:chgData name="Ed Bennett" userId="15b4d1da-3f36-4220-bfae-9200d22e308b" providerId="ADAL" clId="{4BFB7238-9845-5027-A14A-DE9E549680B5}" dt="2026-06-23T14:28:54.827" v="221" actId="790"/>
          <ac:spMkLst>
            <pc:docMk/>
            <pc:sldMk cId="2514214309" sldId="259"/>
            <ac:spMk id="2" creationId="{FEF2C3A8-4F3F-213A-DBA0-737BE8FE4DEC}"/>
          </ac:spMkLst>
        </pc:spChg>
        <pc:spChg chg="mod">
          <ac:chgData name="Ed Bennett" userId="15b4d1da-3f36-4220-bfae-9200d22e308b" providerId="ADAL" clId="{4BFB7238-9845-5027-A14A-DE9E549680B5}" dt="2026-06-23T14:29:03.072" v="247" actId="14"/>
          <ac:spMkLst>
            <pc:docMk/>
            <pc:sldMk cId="2514214309" sldId="259"/>
            <ac:spMk id="3" creationId="{2ACEFA06-1596-AE61-1B4B-59AFA74D38FE}"/>
          </ac:spMkLst>
        </pc:spChg>
      </pc:sldChg>
      <pc:sldChg chg="modSp new mod modAnim">
        <pc:chgData name="Ed Bennett" userId="15b4d1da-3f36-4220-bfae-9200d22e308b" providerId="ADAL" clId="{4BFB7238-9845-5027-A14A-DE9E549680B5}" dt="2026-06-23T14:36:07.046" v="910"/>
        <pc:sldMkLst>
          <pc:docMk/>
          <pc:sldMk cId="3797291208" sldId="260"/>
        </pc:sldMkLst>
        <pc:spChg chg="mod">
          <ac:chgData name="Ed Bennett" userId="15b4d1da-3f36-4220-bfae-9200d22e308b" providerId="ADAL" clId="{4BFB7238-9845-5027-A14A-DE9E549680B5}" dt="2026-06-23T14:31:57.045" v="265" actId="20577"/>
          <ac:spMkLst>
            <pc:docMk/>
            <pc:sldMk cId="3797291208" sldId="260"/>
            <ac:spMk id="2" creationId="{EE524D48-D85F-651E-0A07-740B942F7434}"/>
          </ac:spMkLst>
        </pc:spChg>
        <pc:spChg chg="mod">
          <ac:chgData name="Ed Bennett" userId="15b4d1da-3f36-4220-bfae-9200d22e308b" providerId="ADAL" clId="{4BFB7238-9845-5027-A14A-DE9E549680B5}" dt="2026-06-23T14:35:42.167" v="907" actId="20577"/>
          <ac:spMkLst>
            <pc:docMk/>
            <pc:sldMk cId="3797291208" sldId="260"/>
            <ac:spMk id="3" creationId="{BE0AFEEE-21CE-C4E0-33CA-EA0F61FB0C9B}"/>
          </ac:spMkLst>
        </pc:spChg>
      </pc:sldChg>
      <pc:sldChg chg="addSp delSp modSp new mod modClrScheme chgLayout">
        <pc:chgData name="Ed Bennett" userId="15b4d1da-3f36-4220-bfae-9200d22e308b" providerId="ADAL" clId="{4BFB7238-9845-5027-A14A-DE9E549680B5}" dt="2026-06-23T14:38:06.440" v="1086" actId="1076"/>
        <pc:sldMkLst>
          <pc:docMk/>
          <pc:sldMk cId="935975185" sldId="261"/>
        </pc:sldMkLst>
        <pc:spChg chg="mod ord">
          <ac:chgData name="Ed Bennett" userId="15b4d1da-3f36-4220-bfae-9200d22e308b" providerId="ADAL" clId="{4BFB7238-9845-5027-A14A-DE9E549680B5}" dt="2026-06-23T14:36:37.285" v="964" actId="700"/>
          <ac:spMkLst>
            <pc:docMk/>
            <pc:sldMk cId="935975185" sldId="261"/>
            <ac:spMk id="2" creationId="{1D0AA353-D7DF-80FC-B43F-6F245EBDFCCB}"/>
          </ac:spMkLst>
        </pc:spChg>
        <pc:spChg chg="mod ord">
          <ac:chgData name="Ed Bennett" userId="15b4d1da-3f36-4220-bfae-9200d22e308b" providerId="ADAL" clId="{4BFB7238-9845-5027-A14A-DE9E549680B5}" dt="2026-06-23T14:38:04.460" v="1085" actId="14100"/>
          <ac:spMkLst>
            <pc:docMk/>
            <pc:sldMk cId="935975185" sldId="261"/>
            <ac:spMk id="3" creationId="{573291AC-51DF-15BA-C202-E4E1388A58ED}"/>
          </ac:spMkLst>
        </pc:spChg>
        <pc:picChg chg="add mod ord">
          <ac:chgData name="Ed Bennett" userId="15b4d1da-3f36-4220-bfae-9200d22e308b" providerId="ADAL" clId="{4BFB7238-9845-5027-A14A-DE9E549680B5}" dt="2026-06-23T14:38:06.440" v="1086" actId="1076"/>
          <ac:picMkLst>
            <pc:docMk/>
            <pc:sldMk cId="935975185" sldId="261"/>
            <ac:picMk id="6" creationId="{B58F07AD-459A-ECD4-B26D-E17E628E40ED}"/>
          </ac:picMkLst>
        </pc:picChg>
      </pc:sldChg>
      <pc:sldChg chg="addSp delSp modSp new mod modClrScheme chgLayout">
        <pc:chgData name="Ed Bennett" userId="15b4d1da-3f36-4220-bfae-9200d22e308b" providerId="ADAL" clId="{4BFB7238-9845-5027-A14A-DE9E549680B5}" dt="2026-06-23T15:48:08.247" v="4203" actId="20577"/>
        <pc:sldMkLst>
          <pc:docMk/>
          <pc:sldMk cId="1667979793" sldId="262"/>
        </pc:sldMkLst>
        <pc:spChg chg="add mod">
          <ac:chgData name="Ed Bennett" userId="15b4d1da-3f36-4220-bfae-9200d22e308b" providerId="ADAL" clId="{4BFB7238-9845-5027-A14A-DE9E549680B5}" dt="2026-06-23T14:47:58.990" v="1442" actId="20577"/>
          <ac:spMkLst>
            <pc:docMk/>
            <pc:sldMk cId="1667979793" sldId="262"/>
            <ac:spMk id="5" creationId="{F71370CB-0ED4-B8F1-F173-15D5DAF98786}"/>
          </ac:spMkLst>
        </pc:spChg>
        <pc:spChg chg="add mod">
          <ac:chgData name="Ed Bennett" userId="15b4d1da-3f36-4220-bfae-9200d22e308b" providerId="ADAL" clId="{4BFB7238-9845-5027-A14A-DE9E549680B5}" dt="2026-06-23T15:48:08.247" v="4203" actId="20577"/>
          <ac:spMkLst>
            <pc:docMk/>
            <pc:sldMk cId="1667979793" sldId="262"/>
            <ac:spMk id="6" creationId="{E69E92A5-1E0D-5F06-4BDE-61C6B16A2EEF}"/>
          </ac:spMkLst>
        </pc:spChg>
      </pc:sldChg>
      <pc:sldChg chg="modSp new mod">
        <pc:chgData name="Ed Bennett" userId="15b4d1da-3f36-4220-bfae-9200d22e308b" providerId="ADAL" clId="{4BFB7238-9845-5027-A14A-DE9E549680B5}" dt="2026-06-23T14:51:57.740" v="2002" actId="20577"/>
        <pc:sldMkLst>
          <pc:docMk/>
          <pc:sldMk cId="2260840956" sldId="263"/>
        </pc:sldMkLst>
        <pc:spChg chg="mod">
          <ac:chgData name="Ed Bennett" userId="15b4d1da-3f36-4220-bfae-9200d22e308b" providerId="ADAL" clId="{4BFB7238-9845-5027-A14A-DE9E549680B5}" dt="2026-06-23T14:49:41.172" v="1525" actId="20577"/>
          <ac:spMkLst>
            <pc:docMk/>
            <pc:sldMk cId="2260840956" sldId="263"/>
            <ac:spMk id="2" creationId="{589D9079-E5DD-2779-35DD-7D7FABBCC48C}"/>
          </ac:spMkLst>
        </pc:spChg>
        <pc:spChg chg="mod">
          <ac:chgData name="Ed Bennett" userId="15b4d1da-3f36-4220-bfae-9200d22e308b" providerId="ADAL" clId="{4BFB7238-9845-5027-A14A-DE9E549680B5}" dt="2026-06-23T14:51:57.740" v="2002" actId="20577"/>
          <ac:spMkLst>
            <pc:docMk/>
            <pc:sldMk cId="2260840956" sldId="263"/>
            <ac:spMk id="3" creationId="{45C9E224-6E2C-F6AF-781C-BE87F32C4678}"/>
          </ac:spMkLst>
        </pc:spChg>
      </pc:sldChg>
      <pc:sldChg chg="addSp delSp modSp new mod">
        <pc:chgData name="Ed Bennett" userId="15b4d1da-3f36-4220-bfae-9200d22e308b" providerId="ADAL" clId="{4BFB7238-9845-5027-A14A-DE9E549680B5}" dt="2026-06-25T09:22:49.558" v="4446" actId="1076"/>
        <pc:sldMkLst>
          <pc:docMk/>
          <pc:sldMk cId="1313755237" sldId="264"/>
        </pc:sldMkLst>
        <pc:spChg chg="mod">
          <ac:chgData name="Ed Bennett" userId="15b4d1da-3f36-4220-bfae-9200d22e308b" providerId="ADAL" clId="{4BFB7238-9845-5027-A14A-DE9E549680B5}" dt="2026-06-23T15:03:36.931" v="2125" actId="1076"/>
          <ac:spMkLst>
            <pc:docMk/>
            <pc:sldMk cId="1313755237" sldId="264"/>
            <ac:spMk id="2" creationId="{07CBCE4A-C945-9244-36E1-8F5D562ADC3F}"/>
          </ac:spMkLst>
        </pc:spChg>
        <pc:spChg chg="add mod">
          <ac:chgData name="Ed Bennett" userId="15b4d1da-3f36-4220-bfae-9200d22e308b" providerId="ADAL" clId="{4BFB7238-9845-5027-A14A-DE9E549680B5}" dt="2026-06-23T15:03:42.710" v="2128" actId="1076"/>
          <ac:spMkLst>
            <pc:docMk/>
            <pc:sldMk cId="1313755237" sldId="264"/>
            <ac:spMk id="6" creationId="{205EBED1-4246-8751-F7F1-7E3FEE96D912}"/>
          </ac:spMkLst>
        </pc:spChg>
        <pc:spChg chg="add mod">
          <ac:chgData name="Ed Bennett" userId="15b4d1da-3f36-4220-bfae-9200d22e308b" providerId="ADAL" clId="{4BFB7238-9845-5027-A14A-DE9E549680B5}" dt="2026-06-23T15:03:24.337" v="2116" actId="20577"/>
          <ac:spMkLst>
            <pc:docMk/>
            <pc:sldMk cId="1313755237" sldId="264"/>
            <ac:spMk id="7" creationId="{7147E5AD-3CC8-100C-3C3B-7EBE02548509}"/>
          </ac:spMkLst>
        </pc:spChg>
        <pc:spChg chg="add mod">
          <ac:chgData name="Ed Bennett" userId="15b4d1da-3f36-4220-bfae-9200d22e308b" providerId="ADAL" clId="{4BFB7238-9845-5027-A14A-DE9E549680B5}" dt="2026-06-23T15:04:49.075" v="2262" actId="20577"/>
          <ac:spMkLst>
            <pc:docMk/>
            <pc:sldMk cId="1313755237" sldId="264"/>
            <ac:spMk id="8" creationId="{B5CD8541-F0A6-5274-D5CD-62A42265505C}"/>
          </ac:spMkLst>
        </pc:spChg>
        <pc:spChg chg="add mod">
          <ac:chgData name="Ed Bennett" userId="15b4d1da-3f36-4220-bfae-9200d22e308b" providerId="ADAL" clId="{4BFB7238-9845-5027-A14A-DE9E549680B5}" dt="2026-06-23T15:04:39.052" v="2231" actId="20577"/>
          <ac:spMkLst>
            <pc:docMk/>
            <pc:sldMk cId="1313755237" sldId="264"/>
            <ac:spMk id="9" creationId="{25341375-DE3D-DDC8-4391-228160ED9281}"/>
          </ac:spMkLst>
        </pc:spChg>
        <pc:spChg chg="add mod">
          <ac:chgData name="Ed Bennett" userId="15b4d1da-3f36-4220-bfae-9200d22e308b" providerId="ADAL" clId="{4BFB7238-9845-5027-A14A-DE9E549680B5}" dt="2026-06-23T15:04:35.754" v="2218" actId="20577"/>
          <ac:spMkLst>
            <pc:docMk/>
            <pc:sldMk cId="1313755237" sldId="264"/>
            <ac:spMk id="10" creationId="{2E38B197-4938-8831-B1A5-AAE54423D96F}"/>
          </ac:spMkLst>
        </pc:spChg>
        <pc:spChg chg="add mod">
          <ac:chgData name="Ed Bennett" userId="15b4d1da-3f36-4220-bfae-9200d22e308b" providerId="ADAL" clId="{4BFB7238-9845-5027-A14A-DE9E549680B5}" dt="2026-06-23T15:04:59.542" v="2301" actId="14100"/>
          <ac:spMkLst>
            <pc:docMk/>
            <pc:sldMk cId="1313755237" sldId="264"/>
            <ac:spMk id="11" creationId="{3FF85D04-7722-07DE-5A62-4D3FFDE416AE}"/>
          </ac:spMkLst>
        </pc:spChg>
        <pc:spChg chg="add mod">
          <ac:chgData name="Ed Bennett" userId="15b4d1da-3f36-4220-bfae-9200d22e308b" providerId="ADAL" clId="{4BFB7238-9845-5027-A14A-DE9E549680B5}" dt="2026-06-23T15:06:11.814" v="2374" actId="207"/>
          <ac:spMkLst>
            <pc:docMk/>
            <pc:sldMk cId="1313755237" sldId="264"/>
            <ac:spMk id="14" creationId="{43083AE4-6256-AC26-5224-750BFDACF6D7}"/>
          </ac:spMkLst>
        </pc:spChg>
        <pc:spChg chg="add mod">
          <ac:chgData name="Ed Bennett" userId="15b4d1da-3f36-4220-bfae-9200d22e308b" providerId="ADAL" clId="{4BFB7238-9845-5027-A14A-DE9E549680B5}" dt="2026-06-23T15:06:25.567" v="2406" actId="207"/>
          <ac:spMkLst>
            <pc:docMk/>
            <pc:sldMk cId="1313755237" sldId="264"/>
            <ac:spMk id="16" creationId="{E93B9477-4EB7-A1FA-3CF9-A96C66B59D73}"/>
          </ac:spMkLst>
        </pc:spChg>
        <pc:picChg chg="add mod">
          <ac:chgData name="Ed Bennett" userId="15b4d1da-3f36-4220-bfae-9200d22e308b" providerId="ADAL" clId="{4BFB7238-9845-5027-A14A-DE9E549680B5}" dt="2026-06-24T09:38:18.748" v="4441" actId="1076"/>
          <ac:picMkLst>
            <pc:docMk/>
            <pc:sldMk cId="1313755237" sldId="264"/>
            <ac:picMk id="4" creationId="{B9F9C397-13B3-3563-68C3-00D1FFE02134}"/>
          </ac:picMkLst>
        </pc:picChg>
        <pc:picChg chg="add mod modCrop">
          <ac:chgData name="Ed Bennett" userId="15b4d1da-3f36-4220-bfae-9200d22e308b" providerId="ADAL" clId="{4BFB7238-9845-5027-A14A-DE9E549680B5}" dt="2026-06-23T15:07:23.265" v="2412" actId="1076"/>
          <ac:picMkLst>
            <pc:docMk/>
            <pc:sldMk cId="1313755237" sldId="264"/>
            <ac:picMk id="5" creationId="{E9A7571A-CF14-9EBA-6A40-8EA3AE266AEB}"/>
          </ac:picMkLst>
        </pc:picChg>
        <pc:picChg chg="add mod">
          <ac:chgData name="Ed Bennett" userId="15b4d1da-3f36-4220-bfae-9200d22e308b" providerId="ADAL" clId="{4BFB7238-9845-5027-A14A-DE9E549680B5}" dt="2026-06-23T15:04:22.371" v="2179" actId="1076"/>
          <ac:picMkLst>
            <pc:docMk/>
            <pc:sldMk cId="1313755237" sldId="264"/>
            <ac:picMk id="12" creationId="{C857C408-1A1F-1F4B-96AE-931E360BCAE7}"/>
          </ac:picMkLst>
        </pc:picChg>
        <pc:picChg chg="add mod">
          <ac:chgData name="Ed Bennett" userId="15b4d1da-3f36-4220-bfae-9200d22e308b" providerId="ADAL" clId="{4BFB7238-9845-5027-A14A-DE9E549680B5}" dt="2026-06-25T09:22:49.558" v="4446" actId="1076"/>
          <ac:picMkLst>
            <pc:docMk/>
            <pc:sldMk cId="1313755237" sldId="264"/>
            <ac:picMk id="13" creationId="{7C16DAE4-1300-4B57-6C3A-CB5D75BCFAD2}"/>
          </ac:picMkLst>
        </pc:picChg>
        <pc:picChg chg="add mod modCrop">
          <ac:chgData name="Ed Bennett" userId="15b4d1da-3f36-4220-bfae-9200d22e308b" providerId="ADAL" clId="{4BFB7238-9845-5027-A14A-DE9E549680B5}" dt="2026-06-23T15:21:25.645" v="3304" actId="1076"/>
          <ac:picMkLst>
            <pc:docMk/>
            <pc:sldMk cId="1313755237" sldId="264"/>
            <ac:picMk id="18" creationId="{7A56146D-428D-A134-A5B9-8103DBA3F751}"/>
          </ac:picMkLst>
        </pc:picChg>
      </pc:sldChg>
      <pc:sldChg chg="modSp new mod">
        <pc:chgData name="Ed Bennett" userId="15b4d1da-3f36-4220-bfae-9200d22e308b" providerId="ADAL" clId="{4BFB7238-9845-5027-A14A-DE9E549680B5}" dt="2026-06-23T15:14:09.345" v="2846"/>
        <pc:sldMkLst>
          <pc:docMk/>
          <pc:sldMk cId="45120771" sldId="265"/>
        </pc:sldMkLst>
        <pc:spChg chg="mod">
          <ac:chgData name="Ed Bennett" userId="15b4d1da-3f36-4220-bfae-9200d22e308b" providerId="ADAL" clId="{4BFB7238-9845-5027-A14A-DE9E549680B5}" dt="2026-06-23T15:11:38.666" v="2434" actId="20577"/>
          <ac:spMkLst>
            <pc:docMk/>
            <pc:sldMk cId="45120771" sldId="265"/>
            <ac:spMk id="2" creationId="{A374C3A4-54D2-2FE6-82B7-D5AA99434596}"/>
          </ac:spMkLst>
        </pc:spChg>
        <pc:spChg chg="mod">
          <ac:chgData name="Ed Bennett" userId="15b4d1da-3f36-4220-bfae-9200d22e308b" providerId="ADAL" clId="{4BFB7238-9845-5027-A14A-DE9E549680B5}" dt="2026-06-23T15:14:09.345" v="2846"/>
          <ac:spMkLst>
            <pc:docMk/>
            <pc:sldMk cId="45120771" sldId="265"/>
            <ac:spMk id="3" creationId="{5685BEE7-C218-CCD1-15F8-9274B07C926B}"/>
          </ac:spMkLst>
        </pc:spChg>
      </pc:sldChg>
      <pc:sldChg chg="modSp new mod">
        <pc:chgData name="Ed Bennett" userId="15b4d1da-3f36-4220-bfae-9200d22e308b" providerId="ADAL" clId="{4BFB7238-9845-5027-A14A-DE9E549680B5}" dt="2026-06-23T15:14:04.942" v="2845" actId="20577"/>
        <pc:sldMkLst>
          <pc:docMk/>
          <pc:sldMk cId="309610738" sldId="266"/>
        </pc:sldMkLst>
        <pc:spChg chg="mod">
          <ac:chgData name="Ed Bennett" userId="15b4d1da-3f36-4220-bfae-9200d22e308b" providerId="ADAL" clId="{4BFB7238-9845-5027-A14A-DE9E549680B5}" dt="2026-06-23T15:12:45.723" v="2685" actId="20577"/>
          <ac:spMkLst>
            <pc:docMk/>
            <pc:sldMk cId="309610738" sldId="266"/>
            <ac:spMk id="2" creationId="{7D2238BE-AE56-6EA9-9EAB-34FAE199FECA}"/>
          </ac:spMkLst>
        </pc:spChg>
        <pc:spChg chg="mod">
          <ac:chgData name="Ed Bennett" userId="15b4d1da-3f36-4220-bfae-9200d22e308b" providerId="ADAL" clId="{4BFB7238-9845-5027-A14A-DE9E549680B5}" dt="2026-06-23T15:14:04.942" v="2845" actId="20577"/>
          <ac:spMkLst>
            <pc:docMk/>
            <pc:sldMk cId="309610738" sldId="266"/>
            <ac:spMk id="3" creationId="{D83BC93D-384D-157B-7D3F-A297800D0098}"/>
          </ac:spMkLst>
        </pc:spChg>
      </pc:sldChg>
      <pc:sldChg chg="modSp new mod">
        <pc:chgData name="Ed Bennett" userId="15b4d1da-3f36-4220-bfae-9200d22e308b" providerId="ADAL" clId="{4BFB7238-9845-5027-A14A-DE9E549680B5}" dt="2026-06-23T15:15:27.161" v="2984" actId="20577"/>
        <pc:sldMkLst>
          <pc:docMk/>
          <pc:sldMk cId="2020569730" sldId="267"/>
        </pc:sldMkLst>
        <pc:spChg chg="mod">
          <ac:chgData name="Ed Bennett" userId="15b4d1da-3f36-4220-bfae-9200d22e308b" providerId="ADAL" clId="{4BFB7238-9845-5027-A14A-DE9E549680B5}" dt="2026-06-23T15:14:14.552" v="2867" actId="20577"/>
          <ac:spMkLst>
            <pc:docMk/>
            <pc:sldMk cId="2020569730" sldId="267"/>
            <ac:spMk id="2" creationId="{68ABCE8A-40CC-EA7C-CC86-E4F8D8011544}"/>
          </ac:spMkLst>
        </pc:spChg>
        <pc:spChg chg="mod">
          <ac:chgData name="Ed Bennett" userId="15b4d1da-3f36-4220-bfae-9200d22e308b" providerId="ADAL" clId="{4BFB7238-9845-5027-A14A-DE9E549680B5}" dt="2026-06-23T15:15:27.161" v="2984" actId="20577"/>
          <ac:spMkLst>
            <pc:docMk/>
            <pc:sldMk cId="2020569730" sldId="267"/>
            <ac:spMk id="3" creationId="{C2F4E32E-B7A5-1BE8-F68B-956E11292FEF}"/>
          </ac:spMkLst>
        </pc:spChg>
      </pc:sldChg>
      <pc:sldChg chg="modSp new mod">
        <pc:chgData name="Ed Bennett" userId="15b4d1da-3f36-4220-bfae-9200d22e308b" providerId="ADAL" clId="{4BFB7238-9845-5027-A14A-DE9E549680B5}" dt="2026-06-23T15:16:44.731" v="3093" actId="20577"/>
        <pc:sldMkLst>
          <pc:docMk/>
          <pc:sldMk cId="3044128282" sldId="268"/>
        </pc:sldMkLst>
        <pc:spChg chg="mod">
          <ac:chgData name="Ed Bennett" userId="15b4d1da-3f36-4220-bfae-9200d22e308b" providerId="ADAL" clId="{4BFB7238-9845-5027-A14A-DE9E549680B5}" dt="2026-06-23T15:15:42.482" v="3004" actId="20577"/>
          <ac:spMkLst>
            <pc:docMk/>
            <pc:sldMk cId="3044128282" sldId="268"/>
            <ac:spMk id="2" creationId="{F3C2E4B8-83FC-C1D9-E108-89CB0C5BFD4C}"/>
          </ac:spMkLst>
        </pc:spChg>
        <pc:spChg chg="mod">
          <ac:chgData name="Ed Bennett" userId="15b4d1da-3f36-4220-bfae-9200d22e308b" providerId="ADAL" clId="{4BFB7238-9845-5027-A14A-DE9E549680B5}" dt="2026-06-23T15:16:44.731" v="3093" actId="20577"/>
          <ac:spMkLst>
            <pc:docMk/>
            <pc:sldMk cId="3044128282" sldId="268"/>
            <ac:spMk id="3" creationId="{646DEDEA-16C6-F118-8380-E7ECBB33CF04}"/>
          </ac:spMkLst>
        </pc:spChg>
      </pc:sldChg>
      <pc:sldChg chg="addSp delSp modSp new mod modClrScheme chgLayout">
        <pc:chgData name="Ed Bennett" userId="15b4d1da-3f36-4220-bfae-9200d22e308b" providerId="ADAL" clId="{4BFB7238-9845-5027-A14A-DE9E549680B5}" dt="2026-06-23T15:50:12.788" v="4435" actId="20577"/>
        <pc:sldMkLst>
          <pc:docMk/>
          <pc:sldMk cId="4160494535" sldId="269"/>
        </pc:sldMkLst>
        <pc:spChg chg="mod ord">
          <ac:chgData name="Ed Bennett" userId="15b4d1da-3f36-4220-bfae-9200d22e308b" providerId="ADAL" clId="{4BFB7238-9845-5027-A14A-DE9E549680B5}" dt="2026-06-23T15:23:18.834" v="3313"/>
          <ac:spMkLst>
            <pc:docMk/>
            <pc:sldMk cId="4160494535" sldId="269"/>
            <ac:spMk id="2" creationId="{16D26C89-11F8-B5D0-F087-128FB11D4691}"/>
          </ac:spMkLst>
        </pc:spChg>
        <pc:spChg chg="add del mod ord">
          <ac:chgData name="Ed Bennett" userId="15b4d1da-3f36-4220-bfae-9200d22e308b" providerId="ADAL" clId="{4BFB7238-9845-5027-A14A-DE9E549680B5}" dt="2026-06-23T15:50:12.788" v="4435" actId="20577"/>
          <ac:spMkLst>
            <pc:docMk/>
            <pc:sldMk cId="4160494535" sldId="269"/>
            <ac:spMk id="5" creationId="{7C4B1E3A-A748-2399-4CA8-524A1B7684C8}"/>
          </ac:spMkLst>
        </pc:spChg>
        <pc:picChg chg="add mod">
          <ac:chgData name="Ed Bennett" userId="15b4d1da-3f36-4220-bfae-9200d22e308b" providerId="ADAL" clId="{4BFB7238-9845-5027-A14A-DE9E549680B5}" dt="2026-06-23T15:32:31.561" v="3476" actId="14100"/>
          <ac:picMkLst>
            <pc:docMk/>
            <pc:sldMk cId="4160494535" sldId="269"/>
            <ac:picMk id="9" creationId="{D37C32D2-9FAC-0191-B664-19FD46FC0531}"/>
          </ac:picMkLst>
        </pc:picChg>
      </pc:sldChg>
      <pc:sldChg chg="modSp new mod">
        <pc:chgData name="Ed Bennett" userId="15b4d1da-3f36-4220-bfae-9200d22e308b" providerId="ADAL" clId="{4BFB7238-9845-5027-A14A-DE9E549680B5}" dt="2026-06-23T15:17:32.176" v="3292" actId="14"/>
        <pc:sldMkLst>
          <pc:docMk/>
          <pc:sldMk cId="1239085558" sldId="270"/>
        </pc:sldMkLst>
        <pc:spChg chg="mod">
          <ac:chgData name="Ed Bennett" userId="15b4d1da-3f36-4220-bfae-9200d22e308b" providerId="ADAL" clId="{4BFB7238-9845-5027-A14A-DE9E549680B5}" dt="2026-06-23T15:16:57.831" v="3118" actId="20577"/>
          <ac:spMkLst>
            <pc:docMk/>
            <pc:sldMk cId="1239085558" sldId="270"/>
            <ac:spMk id="2" creationId="{806BAE2A-58A3-BDAB-F2BE-8F8FFF2C6C16}"/>
          </ac:spMkLst>
        </pc:spChg>
        <pc:spChg chg="mod">
          <ac:chgData name="Ed Bennett" userId="15b4d1da-3f36-4220-bfae-9200d22e308b" providerId="ADAL" clId="{4BFB7238-9845-5027-A14A-DE9E549680B5}" dt="2026-06-23T15:17:32.176" v="3292" actId="14"/>
          <ac:spMkLst>
            <pc:docMk/>
            <pc:sldMk cId="1239085558" sldId="270"/>
            <ac:spMk id="3" creationId="{83FF4BA1-28DF-0203-E312-8500B3552D5A}"/>
          </ac:spMkLst>
        </pc:spChg>
      </pc:sldChg>
      <pc:sldChg chg="addSp delSp modSp new mod">
        <pc:chgData name="Ed Bennett" userId="15b4d1da-3f36-4220-bfae-9200d22e308b" providerId="ADAL" clId="{4BFB7238-9845-5027-A14A-DE9E549680B5}" dt="2026-06-23T15:49:33.541" v="4342" actId="14100"/>
        <pc:sldMkLst>
          <pc:docMk/>
          <pc:sldMk cId="2704108401" sldId="271"/>
        </pc:sldMkLst>
        <pc:spChg chg="mod">
          <ac:chgData name="Ed Bennett" userId="15b4d1da-3f36-4220-bfae-9200d22e308b" providerId="ADAL" clId="{4BFB7238-9845-5027-A14A-DE9E549680B5}" dt="2026-06-23T15:48:59.712" v="4301" actId="20577"/>
          <ac:spMkLst>
            <pc:docMk/>
            <pc:sldMk cId="2704108401" sldId="271"/>
            <ac:spMk id="2" creationId="{437D7EF8-BC7A-9E17-E499-88FAB53F364D}"/>
          </ac:spMkLst>
        </pc:spChg>
        <pc:spChg chg="mod">
          <ac:chgData name="Ed Bennett" userId="15b4d1da-3f36-4220-bfae-9200d22e308b" providerId="ADAL" clId="{4BFB7238-9845-5027-A14A-DE9E549680B5}" dt="2026-06-23T15:42:37.490" v="4103" actId="20577"/>
          <ac:spMkLst>
            <pc:docMk/>
            <pc:sldMk cId="2704108401" sldId="271"/>
            <ac:spMk id="3" creationId="{DFCD51D0-1A2B-988A-664C-B12B25C879CD}"/>
          </ac:spMkLst>
        </pc:spChg>
        <pc:spChg chg="add mod">
          <ac:chgData name="Ed Bennett" userId="15b4d1da-3f36-4220-bfae-9200d22e308b" providerId="ADAL" clId="{4BFB7238-9845-5027-A14A-DE9E549680B5}" dt="2026-06-23T15:43:16.733" v="4109" actId="1076"/>
          <ac:spMkLst>
            <pc:docMk/>
            <pc:sldMk cId="2704108401" sldId="271"/>
            <ac:spMk id="10" creationId="{4A08A04D-4FD5-FFA9-9F79-C0CC709FA56E}"/>
          </ac:spMkLst>
        </pc:spChg>
        <pc:spChg chg="add mod">
          <ac:chgData name="Ed Bennett" userId="15b4d1da-3f36-4220-bfae-9200d22e308b" providerId="ADAL" clId="{4BFB7238-9845-5027-A14A-DE9E549680B5}" dt="2026-06-23T15:41:00.360" v="4037" actId="20577"/>
          <ac:spMkLst>
            <pc:docMk/>
            <pc:sldMk cId="2704108401" sldId="271"/>
            <ac:spMk id="11" creationId="{F8710F0D-B09C-A3A7-B8E7-8B11619DF1E2}"/>
          </ac:spMkLst>
        </pc:spChg>
        <pc:spChg chg="add mod">
          <ac:chgData name="Ed Bennett" userId="15b4d1da-3f36-4220-bfae-9200d22e308b" providerId="ADAL" clId="{4BFB7238-9845-5027-A14A-DE9E549680B5}" dt="2026-06-23T15:42:17.754" v="4081" actId="20577"/>
          <ac:spMkLst>
            <pc:docMk/>
            <pc:sldMk cId="2704108401" sldId="271"/>
            <ac:spMk id="14" creationId="{D8E00DD9-4535-A8B0-EE7B-B6BDADC59AE3}"/>
          </ac:spMkLst>
        </pc:spChg>
        <pc:spChg chg="add mod">
          <ac:chgData name="Ed Bennett" userId="15b4d1da-3f36-4220-bfae-9200d22e308b" providerId="ADAL" clId="{4BFB7238-9845-5027-A14A-DE9E549680B5}" dt="2026-06-23T15:43:19.706" v="4122" actId="20577"/>
          <ac:spMkLst>
            <pc:docMk/>
            <pc:sldMk cId="2704108401" sldId="271"/>
            <ac:spMk id="21" creationId="{DEC60845-F9C1-F5CC-F5CF-0E4F7D9DC0D1}"/>
          </ac:spMkLst>
        </pc:spChg>
        <pc:spChg chg="add mod">
          <ac:chgData name="Ed Bennett" userId="15b4d1da-3f36-4220-bfae-9200d22e308b" providerId="ADAL" clId="{4BFB7238-9845-5027-A14A-DE9E549680B5}" dt="2026-06-23T15:49:14.570" v="4319" actId="6549"/>
          <ac:spMkLst>
            <pc:docMk/>
            <pc:sldMk cId="2704108401" sldId="271"/>
            <ac:spMk id="25" creationId="{997149F6-0C41-A50D-292A-6D0B8570EF6B}"/>
          </ac:spMkLst>
        </pc:spChg>
        <pc:spChg chg="add mod">
          <ac:chgData name="Ed Bennett" userId="15b4d1da-3f36-4220-bfae-9200d22e308b" providerId="ADAL" clId="{4BFB7238-9845-5027-A14A-DE9E549680B5}" dt="2026-06-23T15:49:31.172" v="4341" actId="1076"/>
          <ac:spMkLst>
            <pc:docMk/>
            <pc:sldMk cId="2704108401" sldId="271"/>
            <ac:spMk id="29" creationId="{3A938010-859E-FBB7-9979-1FB2719FD517}"/>
          </ac:spMkLst>
        </pc:spChg>
        <pc:picChg chg="add mod ord">
          <ac:chgData name="Ed Bennett" userId="15b4d1da-3f36-4220-bfae-9200d22e308b" providerId="ADAL" clId="{4BFB7238-9845-5027-A14A-DE9E549680B5}" dt="2026-06-23T15:42:27.023" v="4086" actId="1076"/>
          <ac:picMkLst>
            <pc:docMk/>
            <pc:sldMk cId="2704108401" sldId="271"/>
            <ac:picMk id="6" creationId="{3713B930-FD44-0C4F-25AA-6AA044C0C738}"/>
          </ac:picMkLst>
        </pc:picChg>
        <pc:cxnChg chg="add mod">
          <ac:chgData name="Ed Bennett" userId="15b4d1da-3f36-4220-bfae-9200d22e308b" providerId="ADAL" clId="{4BFB7238-9845-5027-A14A-DE9E549680B5}" dt="2026-06-23T15:43:14.899" v="4108" actId="14100"/>
          <ac:cxnSpMkLst>
            <pc:docMk/>
            <pc:sldMk cId="2704108401" sldId="271"/>
            <ac:cxnSpMk id="8" creationId="{81C63EF9-E0A6-8345-DA45-2C209ACAEF2B}"/>
          </ac:cxnSpMkLst>
        </pc:cxnChg>
        <pc:cxnChg chg="add mod">
          <ac:chgData name="Ed Bennett" userId="15b4d1da-3f36-4220-bfae-9200d22e308b" providerId="ADAL" clId="{4BFB7238-9845-5027-A14A-DE9E549680B5}" dt="2026-06-23T15:41:05.724" v="4039" actId="14100"/>
          <ac:cxnSpMkLst>
            <pc:docMk/>
            <pc:sldMk cId="2704108401" sldId="271"/>
            <ac:cxnSpMk id="12" creationId="{FDB5CA6F-0F4F-902D-13C8-70F1F34EA270}"/>
          </ac:cxnSpMkLst>
        </pc:cxnChg>
        <pc:cxnChg chg="add mod">
          <ac:chgData name="Ed Bennett" userId="15b4d1da-3f36-4220-bfae-9200d22e308b" providerId="ADAL" clId="{4BFB7238-9845-5027-A14A-DE9E549680B5}" dt="2026-06-23T15:43:04.861" v="4105" actId="1076"/>
          <ac:cxnSpMkLst>
            <pc:docMk/>
            <pc:sldMk cId="2704108401" sldId="271"/>
            <ac:cxnSpMk id="15" creationId="{A3DD067D-3797-9926-EE69-723F680449BD}"/>
          </ac:cxnSpMkLst>
        </pc:cxnChg>
        <pc:cxnChg chg="add mod">
          <ac:chgData name="Ed Bennett" userId="15b4d1da-3f36-4220-bfae-9200d22e308b" providerId="ADAL" clId="{4BFB7238-9845-5027-A14A-DE9E549680B5}" dt="2026-06-23T15:43:22.721" v="4123" actId="14100"/>
          <ac:cxnSpMkLst>
            <pc:docMk/>
            <pc:sldMk cId="2704108401" sldId="271"/>
            <ac:cxnSpMk id="18" creationId="{5EDCBED6-FBDC-E28A-D926-B4F453A2D145}"/>
          </ac:cxnSpMkLst>
        </pc:cxnChg>
        <pc:cxnChg chg="add mod">
          <ac:chgData name="Ed Bennett" userId="15b4d1da-3f36-4220-bfae-9200d22e308b" providerId="ADAL" clId="{4BFB7238-9845-5027-A14A-DE9E549680B5}" dt="2026-06-23T15:49:09.730" v="4303" actId="14100"/>
          <ac:cxnSpMkLst>
            <pc:docMk/>
            <pc:sldMk cId="2704108401" sldId="271"/>
            <ac:cxnSpMk id="23" creationId="{B088D8A2-16BA-4B77-FEB6-F54C51BFF705}"/>
          </ac:cxnSpMkLst>
        </pc:cxnChg>
        <pc:cxnChg chg="add mod">
          <ac:chgData name="Ed Bennett" userId="15b4d1da-3f36-4220-bfae-9200d22e308b" providerId="ADAL" clId="{4BFB7238-9845-5027-A14A-DE9E549680B5}" dt="2026-06-23T15:49:33.541" v="4342" actId="14100"/>
          <ac:cxnSpMkLst>
            <pc:docMk/>
            <pc:sldMk cId="2704108401" sldId="271"/>
            <ac:cxnSpMk id="26" creationId="{CAD1A9F1-C0C5-DD5A-9147-9124E4616B24}"/>
          </ac:cxnSpMkLst>
        </pc:cxnChg>
      </pc:sldChg>
      <pc:sldChg chg="modSp new mod">
        <pc:chgData name="Ed Bennett" userId="15b4d1da-3f36-4220-bfae-9200d22e308b" providerId="ADAL" clId="{4BFB7238-9845-5027-A14A-DE9E549680B5}" dt="2026-06-23T15:48:38.001" v="4259" actId="20577"/>
        <pc:sldMkLst>
          <pc:docMk/>
          <pc:sldMk cId="1810622212" sldId="272"/>
        </pc:sldMkLst>
        <pc:spChg chg="mod">
          <ac:chgData name="Ed Bennett" userId="15b4d1da-3f36-4220-bfae-9200d22e308b" providerId="ADAL" clId="{4BFB7238-9845-5027-A14A-DE9E549680B5}" dt="2026-06-23T15:48:31.016" v="4212" actId="20577"/>
          <ac:spMkLst>
            <pc:docMk/>
            <pc:sldMk cId="1810622212" sldId="272"/>
            <ac:spMk id="2" creationId="{36A6D27D-BA90-BE80-1D52-5EB9EDF5EDFB}"/>
          </ac:spMkLst>
        </pc:spChg>
        <pc:spChg chg="mod">
          <ac:chgData name="Ed Bennett" userId="15b4d1da-3f36-4220-bfae-9200d22e308b" providerId="ADAL" clId="{4BFB7238-9845-5027-A14A-DE9E549680B5}" dt="2026-06-23T15:48:38.001" v="4259" actId="20577"/>
          <ac:spMkLst>
            <pc:docMk/>
            <pc:sldMk cId="1810622212" sldId="272"/>
            <ac:spMk id="3" creationId="{4F4ABA4F-1EA7-08C2-CB19-E6C51BE54CB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84E7C-FAED-104D-8507-0A1A231756F3}" type="datetimeFigureOut">
              <a:rPr lang="en-GB" smtClean="0"/>
              <a:t>28/06/2026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48BDF-2798-E441-A57D-11F1DC18F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398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948BDF-2798-E441-A57D-11F1DC18F80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339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B8CD4-8589-C26F-0428-58A59CB475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5AF48F-D7B6-5407-4775-369CDBA55C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B666E6-120E-DA16-A412-4B1439517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B70-ED24-F94F-B081-707F42CD82EA}" type="datetimeFigureOut">
              <a:rPr lang="en-US" smtClean="0"/>
              <a:t>6/28/26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36785E-10AB-83E7-C973-ADBB73050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66D71-90A7-4EEE-C6D7-11D4E7B85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8688-C7F6-9F40-98FB-8B637B33B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14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A257E-CBDB-4782-91B8-42F8892F0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C72796-A239-752D-1DF6-54518D843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F4C33E-E25D-F90F-CB69-D3FFACAF6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B70-ED24-F94F-B081-707F42CD82EA}" type="datetimeFigureOut">
              <a:rPr lang="en-US" smtClean="0"/>
              <a:t>6/28/26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25D9F-E4F1-6148-15F6-58A58DC3F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36D354-80C7-A76D-8482-9C8E15CE7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8688-C7F6-9F40-98FB-8B637B33B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27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80A273-8FE1-8115-E2AC-5D2B5A2F59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6CBF8F-9C4F-D99A-8E5A-D50A786919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3FEC09-DEB7-74C1-35C9-FB0433696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B70-ED24-F94F-B081-707F42CD82EA}" type="datetimeFigureOut">
              <a:rPr lang="en-US" smtClean="0"/>
              <a:t>6/28/26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13DD8C-D17F-B979-C246-C244A3825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B13D3B-BA62-FDCE-E523-EA604519E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8688-C7F6-9F40-98FB-8B637B33B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97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ADD14-CDBC-E91C-97CF-DD282FD86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74F1E-372B-C2D4-75A9-25C75948C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669081-502D-5761-7905-174A57E8F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B70-ED24-F94F-B081-707F42CD82EA}" type="datetimeFigureOut">
              <a:rPr lang="en-US" smtClean="0"/>
              <a:t>6/28/26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BCB65-6649-4F19-41A0-7AF44B404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235298-D70D-4E39-6D0B-F6BB0328C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8688-C7F6-9F40-98FB-8B637B33B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25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C911F-72E6-45A3-F38B-784831A1D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50C092-4322-DE84-B8F2-C0F15D07F0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C41C96-A9CE-5512-39CC-6D8479EFE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B70-ED24-F94F-B081-707F42CD82EA}" type="datetimeFigureOut">
              <a:rPr lang="en-US" smtClean="0"/>
              <a:t>6/28/26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32FAA4-90DC-C18D-3081-A187A1508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5C40E-B24C-F6E7-4880-F71EF8D3C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8688-C7F6-9F40-98FB-8B637B33B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350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52D00-DA98-591F-A147-C0FFC5F68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83B917-A202-41AF-2935-44BBA4AC82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4264BF-94D9-E1C7-5932-F406CC86CA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4CCD6D-0053-8F4E-5337-6BA1B3D74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B70-ED24-F94F-B081-707F42CD82EA}" type="datetimeFigureOut">
              <a:rPr lang="en-US" smtClean="0"/>
              <a:t>6/28/26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81B5F-9D75-8DF9-1EA5-E541C20A1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7AC4D8-AFFA-5C09-AEEF-56EB13064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8688-C7F6-9F40-98FB-8B637B33B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850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02708-0230-C033-3387-B515158DB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073FBB-C645-120B-D6E5-209CA209F7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9D240E-00AB-A4D5-A3F5-F80CA15830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0F28DD-F92D-425C-64DB-EEAB4426E8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07D260-9358-DC8C-07BF-F1FE02A7F9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E79C16-20C3-C886-818A-74498857A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B70-ED24-F94F-B081-707F42CD82EA}" type="datetimeFigureOut">
              <a:rPr lang="en-US" smtClean="0"/>
              <a:t>6/28/26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01B7D3-E311-02F0-5494-46B0DEEC3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9B170B-DD9B-4239-B02F-78BFCAD88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8688-C7F6-9F40-98FB-8B637B33B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24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69E01-0193-6325-2C36-4D414BA42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79214A-8484-F2DD-0941-926603D67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B70-ED24-F94F-B081-707F42CD82EA}" type="datetimeFigureOut">
              <a:rPr lang="en-US" smtClean="0"/>
              <a:t>6/28/26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54007B-8140-CF3B-2830-1A668C04A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5D3D9E-8EF5-15CA-62A9-7B1F7D27E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8688-C7F6-9F40-98FB-8B637B33B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2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29343A-2ACA-661F-FA34-0E52033AE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B70-ED24-F94F-B081-707F42CD82EA}" type="datetimeFigureOut">
              <a:rPr lang="en-US" smtClean="0"/>
              <a:t>6/28/26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6DFCD0-D275-F306-E069-4D4A775F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0604F3-27EB-47D0-F562-4D18C0FF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8688-C7F6-9F40-98FB-8B637B33B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644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DF8B7-0D7B-A739-C434-7C2F6FFA4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0B528-3AE5-6389-1BEF-4AC062D2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BA29A9-0943-D813-F06D-FC0BE0CBC3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D185D6-9121-AF88-AE97-2F3600794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B70-ED24-F94F-B081-707F42CD82EA}" type="datetimeFigureOut">
              <a:rPr lang="en-US" smtClean="0"/>
              <a:t>6/28/26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F429CF-3927-EE32-37E4-A7A3D0D04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DEA0CA-8522-6E45-5741-876C24582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8688-C7F6-9F40-98FB-8B637B33B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736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1CB0E-EE4C-27A8-E14F-CB7C3EC95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8A0F80-ADC5-F189-C392-07F161B20D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61EC49-4BA9-5472-4771-2A1AA8BC9A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070CD-8A00-48E1-4629-01D454498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B70-ED24-F94F-B081-707F42CD82EA}" type="datetimeFigureOut">
              <a:rPr lang="en-US" smtClean="0"/>
              <a:t>6/28/26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4EA650-CEC8-1284-0450-153C3001B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E2F502-AAAF-F855-8F67-981EF6FFA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8688-C7F6-9F40-98FB-8B637B33B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998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7B63A5-C97B-B9D6-0C09-3A7E4A55C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52D559-D484-B20D-8DFE-D3EA3DC0B7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64C152-CA56-6426-D759-830641D466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020B70-ED24-F94F-B081-707F42CD82EA}" type="datetimeFigureOut">
              <a:rPr lang="en-US" smtClean="0"/>
              <a:t>6/28/26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10AAC-569F-DA10-478D-519D21B3F7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4D2E29-2E84-7A59-7C3D-5032B36C14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118688-C7F6-9F40-98FB-8B637B33B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14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sv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carpentries.org/policies/coc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sv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25763-913A-1304-5895-BDE0359B67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Welcome!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6E062D-B65E-DC2D-BE26-9CD91AAD22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CCP-TEPP Summer School 2026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1E0C77C-DC83-100B-7A8A-6E294DF1D89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60123" y="5435035"/>
            <a:ext cx="3505200" cy="10033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74DD93E6-5779-1832-E8F4-EDCF004D9D4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1875" y="5257800"/>
            <a:ext cx="2192250" cy="1214982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38E511E4-58A0-36F8-9C07-401028EF529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5942" y="5257798"/>
            <a:ext cx="4745313" cy="1214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964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4C3A4-54D2-2FE6-82B7-D5AA99434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for Monday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5BEE7-C218-CCD1-15F8-9274B07C92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AM:</a:t>
            </a:r>
          </a:p>
          <a:p>
            <a:pPr lvl="1"/>
            <a:r>
              <a:rPr lang="en-GB" dirty="0"/>
              <a:t>Workshop: Automated reproducible analysis with </a:t>
            </a:r>
            <a:r>
              <a:rPr lang="en-GB" dirty="0" err="1"/>
              <a:t>Snakemake</a:t>
            </a:r>
            <a:endParaRPr lang="en-GB" dirty="0"/>
          </a:p>
          <a:p>
            <a:r>
              <a:rPr lang="en-GB" dirty="0"/>
              <a:t>PM:</a:t>
            </a:r>
          </a:p>
          <a:p>
            <a:pPr lvl="1"/>
            <a:r>
              <a:rPr lang="en-GB" dirty="0"/>
              <a:t>Talk: Open Science</a:t>
            </a:r>
          </a:p>
          <a:p>
            <a:pPr lvl="1"/>
            <a:r>
              <a:rPr lang="en-GB" dirty="0"/>
              <a:t>Workshop: Automated testing in C++</a:t>
            </a:r>
          </a:p>
        </p:txBody>
      </p:sp>
    </p:spTree>
    <p:extLst>
      <p:ext uri="{BB962C8B-B14F-4D97-AF65-F5344CB8AC3E}">
        <p14:creationId xmlns:p14="http://schemas.microsoft.com/office/powerpoint/2010/main" val="45120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238BE-AE56-6EA9-9EAB-34FAE199F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for Tuesday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3BC93D-384D-157B-7D3F-A297800D00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AM:</a:t>
            </a:r>
          </a:p>
          <a:p>
            <a:pPr lvl="1"/>
            <a:r>
              <a:rPr lang="en-GB" dirty="0"/>
              <a:t>Workshop: Automated testing in C++</a:t>
            </a:r>
          </a:p>
          <a:p>
            <a:r>
              <a:rPr lang="en-GB" dirty="0"/>
              <a:t>PM:</a:t>
            </a:r>
          </a:p>
          <a:p>
            <a:pPr lvl="1"/>
            <a:r>
              <a:rPr lang="en-GB" dirty="0"/>
              <a:t>Talk: Open software development</a:t>
            </a:r>
          </a:p>
          <a:p>
            <a:pPr lvl="1"/>
            <a:r>
              <a:rPr lang="en-GB" dirty="0"/>
              <a:t>Workshop: Automated reproducible analysis with </a:t>
            </a:r>
            <a:r>
              <a:rPr lang="en-GB" dirty="0" err="1"/>
              <a:t>Snakemake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10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BCE8A-40CC-EA7C-CC86-E4F8D8011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for Wednesday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4E32E-B7A5-1BE8-F68B-956E11292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AM:</a:t>
            </a:r>
          </a:p>
          <a:p>
            <a:pPr lvl="1"/>
            <a:r>
              <a:rPr lang="en-GB" dirty="0"/>
              <a:t>Workshop: Automated testing in C++</a:t>
            </a:r>
          </a:p>
          <a:p>
            <a:r>
              <a:rPr lang="en-GB" dirty="0"/>
              <a:t>PM:</a:t>
            </a:r>
          </a:p>
          <a:p>
            <a:pPr lvl="1"/>
            <a:r>
              <a:rPr lang="en-GB" dirty="0"/>
              <a:t>Talk: Working with open data</a:t>
            </a:r>
          </a:p>
          <a:p>
            <a:pPr lvl="1"/>
            <a:r>
              <a:rPr lang="en-GB" dirty="0"/>
              <a:t>Workshop: Automated testing in C++</a:t>
            </a:r>
          </a:p>
          <a:p>
            <a:pPr lvl="1"/>
            <a:r>
              <a:rPr lang="en-GB" dirty="0"/>
              <a:t>Workshop: Introduction to software documentation</a:t>
            </a:r>
          </a:p>
        </p:txBody>
      </p:sp>
    </p:spTree>
    <p:extLst>
      <p:ext uri="{BB962C8B-B14F-4D97-AF65-F5344CB8AC3E}">
        <p14:creationId xmlns:p14="http://schemas.microsoft.com/office/powerpoint/2010/main" val="2020569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2E4B8-83FC-C1D9-E108-89CB0C5BF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for Thursday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DEDEA-16C6-F118-8380-E7ECBB33CF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AM:</a:t>
            </a:r>
          </a:p>
          <a:p>
            <a:pPr lvl="1"/>
            <a:r>
              <a:rPr lang="en-GB" dirty="0"/>
              <a:t>Workshop: Automated reproducible analysis with </a:t>
            </a:r>
            <a:r>
              <a:rPr lang="en-GB" dirty="0" err="1"/>
              <a:t>Snakemake</a:t>
            </a:r>
            <a:endParaRPr lang="en-GB" dirty="0"/>
          </a:p>
          <a:p>
            <a:pPr lvl="1"/>
            <a:r>
              <a:rPr lang="en-GB" dirty="0"/>
              <a:t>Workshop: Introduction to software documentation</a:t>
            </a:r>
          </a:p>
          <a:p>
            <a:r>
              <a:rPr lang="en-GB" dirty="0"/>
              <a:t>PM:</a:t>
            </a:r>
          </a:p>
          <a:p>
            <a:pPr lvl="1"/>
            <a:r>
              <a:rPr lang="en-GB" dirty="0"/>
              <a:t>Talk: Publishing open data</a:t>
            </a:r>
          </a:p>
          <a:p>
            <a:pPr lvl="1"/>
            <a:r>
              <a:rPr lang="en-GB" dirty="0"/>
              <a:t>Workshop: Introduction to software documentation</a:t>
            </a:r>
          </a:p>
          <a:p>
            <a:r>
              <a:rPr lang="en-GB" dirty="0"/>
              <a:t>Early finish—dinner</a:t>
            </a:r>
          </a:p>
        </p:txBody>
      </p:sp>
    </p:spTree>
    <p:extLst>
      <p:ext uri="{BB962C8B-B14F-4D97-AF65-F5344CB8AC3E}">
        <p14:creationId xmlns:p14="http://schemas.microsoft.com/office/powerpoint/2010/main" val="3044128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26C89-11F8-B5D0-F087-128FB11D4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Dinner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4B1E3A-A748-2399-4CA8-524A1B7684C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Langlands Brasserie</a:t>
            </a:r>
            <a:r>
              <a:rPr lang="en-GB"/>
              <a:t>, 7pm</a:t>
            </a:r>
            <a:endParaRPr lang="en-GB" dirty="0"/>
          </a:p>
          <a:p>
            <a:r>
              <a:rPr lang="en-GB" dirty="0"/>
              <a:t>Very pleasant walks</a:t>
            </a:r>
          </a:p>
          <a:p>
            <a:pPr lvl="1"/>
            <a:r>
              <a:rPr lang="en-GB" dirty="0"/>
              <a:t>We’ll finish early to give time to get there</a:t>
            </a:r>
          </a:p>
          <a:p>
            <a:pPr lvl="1"/>
            <a:r>
              <a:rPr lang="en-GB" dirty="0"/>
              <a:t>Transport info on next slide</a:t>
            </a:r>
          </a:p>
          <a:p>
            <a:r>
              <a:rPr lang="en-GB" dirty="0"/>
              <a:t>Two courses</a:t>
            </a:r>
          </a:p>
          <a:p>
            <a:pPr lvl="1"/>
            <a:r>
              <a:rPr lang="en-GB" dirty="0"/>
              <a:t>Starter and main</a:t>
            </a:r>
          </a:p>
          <a:p>
            <a:pPr lvl="1"/>
            <a:r>
              <a:rPr lang="en-GB" dirty="0"/>
              <a:t>Pay for your own alcohol</a:t>
            </a:r>
          </a:p>
          <a:p>
            <a:pPr lvl="1"/>
            <a:r>
              <a:rPr lang="en-GB" dirty="0"/>
              <a:t>We’ll walk for ice cream afterwards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37C32D2-9FAC-0191-B664-19FD46FC053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77534" y="1440973"/>
            <a:ext cx="5192674" cy="4735989"/>
          </a:xfrm>
        </p:spPr>
      </p:pic>
    </p:spTree>
    <p:extLst>
      <p:ext uri="{BB962C8B-B14F-4D97-AF65-F5344CB8AC3E}">
        <p14:creationId xmlns:p14="http://schemas.microsoft.com/office/powerpoint/2010/main" val="4160494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D7EF8-BC7A-9E17-E499-88FAB53F3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Dinner transport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CD51D0-1A2B-988A-664C-B12B25C879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684264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~2 hour walk from here along coast path</a:t>
            </a:r>
          </a:p>
          <a:p>
            <a:r>
              <a:rPr lang="en-GB" dirty="0"/>
              <a:t>Or bus part way</a:t>
            </a:r>
          </a:p>
          <a:p>
            <a:pPr lvl="1"/>
            <a:r>
              <a:rPr lang="en-GB" dirty="0"/>
              <a:t>3A bus to Bracelet Bay (35 minutes) plus 40-minute coastal walk</a:t>
            </a:r>
          </a:p>
          <a:p>
            <a:pPr lvl="1"/>
            <a:r>
              <a:rPr lang="en-GB" dirty="0"/>
              <a:t>Or 1 or 2 bus to Newton Road (12 minutes) plus 1-hour coastal walk via Bracelet Bay</a:t>
            </a:r>
          </a:p>
          <a:p>
            <a:r>
              <a:rPr lang="en-GB" dirty="0"/>
              <a:t>Or bus most of the way:</a:t>
            </a:r>
          </a:p>
          <a:p>
            <a:pPr lvl="1"/>
            <a:r>
              <a:rPr lang="en-GB" dirty="0"/>
              <a:t>1 or 2 bus to Caswell Road (16 minutes)</a:t>
            </a:r>
          </a:p>
          <a:p>
            <a:pPr lvl="1"/>
            <a:r>
              <a:rPr lang="en-GB" dirty="0"/>
              <a:t>Ten minute walk from there</a:t>
            </a:r>
          </a:p>
          <a:p>
            <a:r>
              <a:rPr lang="en-GB" dirty="0"/>
              <a:t>All buses depart from Boating Lake, to the south of campus</a:t>
            </a:r>
          </a:p>
          <a:p>
            <a:r>
              <a:rPr lang="en-GB" dirty="0"/>
              <a:t>Or talk to us if you want to car pool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713B930-FD44-0C4F-25AA-6AA044C0C73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680960" y="133372"/>
            <a:ext cx="4425696" cy="6663093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1C63EF9-E0A6-8345-DA45-2C209ACAEF2B}"/>
              </a:ext>
            </a:extLst>
          </p:cNvPr>
          <p:cNvCxnSpPr>
            <a:cxnSpLocks/>
          </p:cNvCxnSpPr>
          <p:nvPr/>
        </p:nvCxnSpPr>
        <p:spPr>
          <a:xfrm flipH="1">
            <a:off x="11089037" y="5496448"/>
            <a:ext cx="516809" cy="501396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A08A04D-4FD5-FFA9-9F79-C0CC709FA56E}"/>
              </a:ext>
            </a:extLst>
          </p:cNvPr>
          <p:cNvSpPr txBox="1"/>
          <p:nvPr/>
        </p:nvSpPr>
        <p:spPr>
          <a:xfrm>
            <a:off x="10414000" y="5134717"/>
            <a:ext cx="169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solidFill>
                  <a:schemeClr val="accent2"/>
                </a:solidFill>
              </a:rPr>
              <a:t>Bracelet Bay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710F0D-B09C-A3A7-B8E7-8B11619DF1E2}"/>
              </a:ext>
            </a:extLst>
          </p:cNvPr>
          <p:cNvSpPr txBox="1"/>
          <p:nvPr/>
        </p:nvSpPr>
        <p:spPr>
          <a:xfrm>
            <a:off x="10414000" y="2104780"/>
            <a:ext cx="169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solidFill>
                  <a:schemeClr val="accent2"/>
                </a:solidFill>
              </a:rPr>
              <a:t>Boating Lake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DB5CA6F-0F4F-902D-13C8-70F1F34EA270}"/>
              </a:ext>
            </a:extLst>
          </p:cNvPr>
          <p:cNvCxnSpPr>
            <a:cxnSpLocks/>
          </p:cNvCxnSpPr>
          <p:nvPr/>
        </p:nvCxnSpPr>
        <p:spPr>
          <a:xfrm flipH="1" flipV="1">
            <a:off x="10993120" y="1168400"/>
            <a:ext cx="506622" cy="928562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8E00DD9-4535-A8B0-EE7B-B6BDADC59AE3}"/>
              </a:ext>
            </a:extLst>
          </p:cNvPr>
          <p:cNvSpPr txBox="1"/>
          <p:nvPr/>
        </p:nvSpPr>
        <p:spPr>
          <a:xfrm>
            <a:off x="10238509" y="4039245"/>
            <a:ext cx="1868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solidFill>
                  <a:schemeClr val="accent2"/>
                </a:solidFill>
              </a:rPr>
              <a:t>Newton Road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3DD067D-3797-9926-EE69-723F680449BD}"/>
              </a:ext>
            </a:extLst>
          </p:cNvPr>
          <p:cNvCxnSpPr>
            <a:cxnSpLocks/>
          </p:cNvCxnSpPr>
          <p:nvPr/>
        </p:nvCxnSpPr>
        <p:spPr>
          <a:xfrm flipH="1">
            <a:off x="9768016" y="4293043"/>
            <a:ext cx="797011" cy="587876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EDCBED6-FBDC-E28A-D926-B4F453A2D145}"/>
              </a:ext>
            </a:extLst>
          </p:cNvPr>
          <p:cNvCxnSpPr>
            <a:cxnSpLocks/>
          </p:cNvCxnSpPr>
          <p:nvPr/>
        </p:nvCxnSpPr>
        <p:spPr>
          <a:xfrm flipH="1">
            <a:off x="8426561" y="4951560"/>
            <a:ext cx="2138466" cy="406656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EC60845-F9C1-F5CC-F5CF-0E4F7D9DC0D1}"/>
              </a:ext>
            </a:extLst>
          </p:cNvPr>
          <p:cNvSpPr txBox="1"/>
          <p:nvPr/>
        </p:nvSpPr>
        <p:spPr>
          <a:xfrm>
            <a:off x="10414000" y="4638003"/>
            <a:ext cx="169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solidFill>
                  <a:schemeClr val="accent2"/>
                </a:solidFill>
              </a:rPr>
              <a:t>Caswell Road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088D8A2-16BA-4B77-FEB6-F54C51BFF705}"/>
              </a:ext>
            </a:extLst>
          </p:cNvPr>
          <p:cNvCxnSpPr>
            <a:cxnSpLocks/>
          </p:cNvCxnSpPr>
          <p:nvPr/>
        </p:nvCxnSpPr>
        <p:spPr>
          <a:xfrm>
            <a:off x="10166521" y="696058"/>
            <a:ext cx="933968" cy="201005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97149F6-0C41-A50D-292A-6D0B8570EF6B}"/>
              </a:ext>
            </a:extLst>
          </p:cNvPr>
          <p:cNvSpPr txBox="1"/>
          <p:nvPr/>
        </p:nvSpPr>
        <p:spPr>
          <a:xfrm>
            <a:off x="8426561" y="511392"/>
            <a:ext cx="169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solidFill>
                  <a:schemeClr val="accent2"/>
                </a:solidFill>
              </a:rPr>
              <a:t>You are here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D1A9F1-C0C5-DD5A-9147-9124E4616B24}"/>
              </a:ext>
            </a:extLst>
          </p:cNvPr>
          <p:cNvCxnSpPr>
            <a:cxnSpLocks/>
          </p:cNvCxnSpPr>
          <p:nvPr/>
        </p:nvCxnSpPr>
        <p:spPr>
          <a:xfrm flipH="1" flipV="1">
            <a:off x="8530671" y="6005445"/>
            <a:ext cx="513121" cy="341163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A938010-859E-FBB7-9979-1FB2719FD517}"/>
              </a:ext>
            </a:extLst>
          </p:cNvPr>
          <p:cNvSpPr txBox="1"/>
          <p:nvPr/>
        </p:nvSpPr>
        <p:spPr>
          <a:xfrm>
            <a:off x="8744583" y="6355296"/>
            <a:ext cx="169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solidFill>
                  <a:schemeClr val="accent2"/>
                </a:solidFill>
              </a:rPr>
              <a:t>Food is here</a:t>
            </a:r>
          </a:p>
        </p:txBody>
      </p:sp>
    </p:spTree>
    <p:extLst>
      <p:ext uri="{BB962C8B-B14F-4D97-AF65-F5344CB8AC3E}">
        <p14:creationId xmlns:p14="http://schemas.microsoft.com/office/powerpoint/2010/main" val="2704108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BAE2A-58A3-BDAB-F2BE-8F8FFF2C6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for Friday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FF4BA1-28DF-0203-E312-8500B3552D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AM</a:t>
            </a:r>
          </a:p>
          <a:p>
            <a:pPr lvl="1"/>
            <a:r>
              <a:rPr lang="en-GB" dirty="0"/>
              <a:t>Workshop: High performance techniques</a:t>
            </a:r>
          </a:p>
          <a:p>
            <a:r>
              <a:rPr lang="en-GB" dirty="0"/>
              <a:t>PM</a:t>
            </a:r>
          </a:p>
          <a:p>
            <a:pPr lvl="1"/>
            <a:r>
              <a:rPr lang="en-GB" dirty="0"/>
              <a:t>Talk: Getting access to computing time</a:t>
            </a:r>
          </a:p>
          <a:p>
            <a:pPr lvl="1"/>
            <a:r>
              <a:rPr lang="en-GB" dirty="0"/>
              <a:t>Workshop: Preparing a technical assessment when applying for computing time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90855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6D27D-BA90-BE80-1D52-5EB9EDF5E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ABA4F-1EA7-08C2-CB19-E6C51BE54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 will send a feedback form</a:t>
            </a:r>
          </a:p>
          <a:p>
            <a:r>
              <a:rPr lang="en-GB" dirty="0"/>
              <a:t>Please complete it</a:t>
            </a:r>
          </a:p>
        </p:txBody>
      </p:sp>
    </p:spTree>
    <p:extLst>
      <p:ext uri="{BB962C8B-B14F-4D97-AF65-F5344CB8AC3E}">
        <p14:creationId xmlns:p14="http://schemas.microsoft.com/office/powerpoint/2010/main" val="1810622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427DF-15C8-D771-60CB-DCD766D76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8338"/>
            <a:ext cx="10515600" cy="1325563"/>
          </a:xfrm>
        </p:spPr>
        <p:txBody>
          <a:bodyPr/>
          <a:lstStyle/>
          <a:p>
            <a:r>
              <a:rPr lang="en-GB" noProof="0" dirty="0"/>
              <a:t>Housekeeping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9090C7F-F83A-D72E-FEED-38BE6D164E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436" y="1034346"/>
            <a:ext cx="11933128" cy="593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001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6704E-5756-5E5F-C5F9-39C1E2AA3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Housekeeping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08C0A-E043-9D34-4227-4778D3A69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Fire alarms tested on Tuesday morning</a:t>
            </a:r>
          </a:p>
          <a:p>
            <a:pPr lvl="1"/>
            <a:r>
              <a:rPr lang="en-GB" noProof="0" dirty="0"/>
              <a:t>Any other time, treat as an emergency</a:t>
            </a:r>
          </a:p>
          <a:p>
            <a:r>
              <a:rPr lang="en-GB" noProof="0" dirty="0"/>
              <a:t>Please follow the Carpentries Code of Conduct</a:t>
            </a:r>
          </a:p>
          <a:p>
            <a:pPr lvl="1"/>
            <a:r>
              <a:rPr lang="en-GB" noProof="0" dirty="0">
                <a:hlinkClick r:id="rId2"/>
              </a:rPr>
              <a:t>https://docs.carpentries.org/policies/coc/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86542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2C3A8-4F3F-213A-DBA0-737BE8FE4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Food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EFA06-1596-AE61-1B4B-59AFA74D3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Lunch</a:t>
            </a:r>
          </a:p>
          <a:p>
            <a:pPr lvl="1"/>
            <a:r>
              <a:rPr lang="en-GB" noProof="0" dirty="0" err="1"/>
              <a:t>Harbwr</a:t>
            </a:r>
            <a:r>
              <a:rPr lang="en-GB" noProof="0" dirty="0"/>
              <a:t>, Fulton House—vouchers</a:t>
            </a:r>
          </a:p>
          <a:p>
            <a:r>
              <a:rPr lang="en-GB" noProof="0" dirty="0"/>
              <a:t>Evening meal</a:t>
            </a:r>
          </a:p>
          <a:p>
            <a:pPr lvl="1"/>
            <a:r>
              <a:rPr lang="en-GB" noProof="0" dirty="0"/>
              <a:t>Monday–Wednesday: </a:t>
            </a:r>
            <a:r>
              <a:rPr lang="en-GB" noProof="0" dirty="0" err="1"/>
              <a:t>Harbwr</a:t>
            </a:r>
            <a:r>
              <a:rPr lang="en-GB" noProof="0" dirty="0"/>
              <a:t>, Fulton House—prepaid</a:t>
            </a:r>
          </a:p>
          <a:p>
            <a:pPr lvl="1"/>
            <a:r>
              <a:rPr lang="en-GB" noProof="0" dirty="0"/>
              <a:t>Thursday: Langlands Brasserie—more details on Thursday</a:t>
            </a:r>
          </a:p>
          <a:p>
            <a:pPr lvl="1"/>
            <a:r>
              <a:rPr lang="en-GB" noProof="0" dirty="0"/>
              <a:t>Friday: No organised meal</a:t>
            </a:r>
          </a:p>
          <a:p>
            <a:r>
              <a:rPr lang="en-GB" dirty="0"/>
              <a:t>Breaks</a:t>
            </a:r>
          </a:p>
          <a:p>
            <a:pPr lvl="1"/>
            <a:r>
              <a:rPr lang="en-GB" noProof="0" dirty="0"/>
              <a:t>In this room</a:t>
            </a: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14214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24D48-D85F-651E-0A07-740B942F7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CCP-TEPP?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0AFEEE-21CE-C4E0-33CA-EA0F61FB0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Project to form a</a:t>
            </a:r>
          </a:p>
          <a:p>
            <a:pPr lvl="1"/>
            <a:r>
              <a:rPr lang="en-GB" dirty="0"/>
              <a:t>Still in scoping phase</a:t>
            </a:r>
          </a:p>
          <a:p>
            <a:pPr lvl="1"/>
            <a:r>
              <a:rPr lang="en-GB" dirty="0"/>
              <a:t>Trying things to see what works</a:t>
            </a:r>
          </a:p>
          <a:p>
            <a:pPr lvl="1"/>
            <a:r>
              <a:rPr lang="en-GB" dirty="0"/>
              <a:t>Aiming to form a community that can obtain further funding</a:t>
            </a:r>
          </a:p>
          <a:p>
            <a:r>
              <a:rPr lang="en-GB" dirty="0"/>
              <a:t>Collaborative Computational Project</a:t>
            </a:r>
          </a:p>
          <a:p>
            <a:pPr lvl="1"/>
            <a:r>
              <a:rPr lang="en-GB" dirty="0"/>
              <a:t>UK-specific structure for supporting computational research</a:t>
            </a:r>
          </a:p>
          <a:p>
            <a:pPr lvl="1"/>
            <a:r>
              <a:rPr lang="en-GB" dirty="0"/>
              <a:t>Only recently available outside of specific non-PP areas</a:t>
            </a:r>
          </a:p>
          <a:p>
            <a:pPr lvl="1"/>
            <a:r>
              <a:rPr lang="en-GB" dirty="0"/>
              <a:t>Supported by STFC National Labs</a:t>
            </a:r>
          </a:p>
          <a:p>
            <a:r>
              <a:rPr lang="en-GB" dirty="0"/>
              <a:t>in Theoretical and Experimental Particle Physics</a:t>
            </a:r>
          </a:p>
          <a:p>
            <a:pPr lvl="1"/>
            <a:r>
              <a:rPr lang="en-GB" dirty="0"/>
              <a:t>Including, but not limited to</a:t>
            </a:r>
          </a:p>
          <a:p>
            <a:pPr lvl="2"/>
            <a:r>
              <a:rPr lang="en-GB" dirty="0"/>
              <a:t>Collider physics</a:t>
            </a:r>
          </a:p>
          <a:p>
            <a:pPr lvl="2"/>
            <a:r>
              <a:rPr lang="en-GB" dirty="0"/>
              <a:t>Lattice quantum field theory</a:t>
            </a:r>
          </a:p>
          <a:p>
            <a:pPr lvl="2"/>
            <a:r>
              <a:rPr lang="en-GB" dirty="0"/>
              <a:t>Amplitudes</a:t>
            </a:r>
          </a:p>
          <a:p>
            <a:pPr lvl="2"/>
            <a:r>
              <a:rPr lang="en-GB" dirty="0"/>
              <a:t>Particle astrophysics</a:t>
            </a:r>
          </a:p>
        </p:txBody>
      </p:sp>
    </p:spTree>
    <p:extLst>
      <p:ext uri="{BB962C8B-B14F-4D97-AF65-F5344CB8AC3E}">
        <p14:creationId xmlns:p14="http://schemas.microsoft.com/office/powerpoint/2010/main" val="379729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AA353-D7DF-80FC-B43F-6F245EBDF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has CCP-TEPP done?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3291AC-51DF-15BA-C202-E4E1388A58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149906" cy="4351338"/>
          </a:xfrm>
        </p:spPr>
        <p:txBody>
          <a:bodyPr/>
          <a:lstStyle/>
          <a:p>
            <a:r>
              <a:rPr lang="en-GB" dirty="0"/>
              <a:t>Roadmap for particle physics software</a:t>
            </a:r>
          </a:p>
          <a:p>
            <a:r>
              <a:rPr lang="en-GB" dirty="0"/>
              <a:t>Knowledge exchange workshop</a:t>
            </a:r>
          </a:p>
          <a:p>
            <a:r>
              <a:rPr lang="en-GB" dirty="0" err="1"/>
              <a:t>Docathon</a:t>
            </a:r>
            <a:endParaRPr lang="en-GB" dirty="0"/>
          </a:p>
          <a:p>
            <a:r>
              <a:rPr lang="en-GB" dirty="0"/>
              <a:t>Hadrons hackathon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58F07AD-459A-ECD4-B26D-E17E628E40E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4188595" y="1825625"/>
            <a:ext cx="716520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75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71370CB-0ED4-B8F1-F173-15D5DAF98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Roadmap outcomes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9E92A5-1E0D-5F06-4BDE-61C6B16A2E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Challenges common across theory and experiment include:</a:t>
            </a:r>
          </a:p>
          <a:p>
            <a:pPr lvl="1"/>
            <a:r>
              <a:rPr lang="en-GB" dirty="0"/>
              <a:t>Documentation of code</a:t>
            </a:r>
          </a:p>
          <a:p>
            <a:pPr lvl="1"/>
            <a:r>
              <a:rPr lang="en-GB" dirty="0"/>
              <a:t>Reproducibility of analysis workflows</a:t>
            </a:r>
          </a:p>
          <a:p>
            <a:pPr lvl="1"/>
            <a:r>
              <a:rPr lang="en-GB" dirty="0"/>
              <a:t>Sharing of data</a:t>
            </a:r>
          </a:p>
          <a:p>
            <a:pPr lvl="1"/>
            <a:r>
              <a:rPr lang="en-GB" dirty="0"/>
              <a:t>Testing and quality assurance of software</a:t>
            </a:r>
          </a:p>
          <a:p>
            <a:pPr lvl="1"/>
            <a:r>
              <a:rPr lang="en-GB" dirty="0"/>
              <a:t>Getting access to appropriate, necessary computing resources</a:t>
            </a:r>
          </a:p>
          <a:p>
            <a:pPr lvl="1"/>
            <a:r>
              <a:rPr lang="en-GB" dirty="0"/>
              <a:t>Developing the skills to do these things as part of the standard development process</a:t>
            </a:r>
          </a:p>
          <a:p>
            <a:r>
              <a:rPr lang="en-GB" dirty="0"/>
              <a:t>This school aims to develop all of the above skills!</a:t>
            </a:r>
          </a:p>
        </p:txBody>
      </p:sp>
    </p:spTree>
    <p:extLst>
      <p:ext uri="{BB962C8B-B14F-4D97-AF65-F5344CB8AC3E}">
        <p14:creationId xmlns:p14="http://schemas.microsoft.com/office/powerpoint/2010/main" val="1667979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3083AE4-6256-AC26-5224-750BFDACF6D7}"/>
              </a:ext>
            </a:extLst>
          </p:cNvPr>
          <p:cNvSpPr/>
          <p:nvPr/>
        </p:nvSpPr>
        <p:spPr>
          <a:xfrm>
            <a:off x="8029884" y="563671"/>
            <a:ext cx="3594970" cy="6294329"/>
          </a:xfrm>
          <a:prstGeom prst="roundRect">
            <a:avLst>
              <a:gd name="adj" fmla="val 12486"/>
            </a:avLst>
          </a:prstGeom>
          <a:solidFill>
            <a:schemeClr val="accent1">
              <a:alpha val="16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CBCE4A-C945-9244-36E1-8F5D562AD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5972"/>
            <a:ext cx="10515600" cy="923330"/>
          </a:xfrm>
        </p:spPr>
        <p:txBody>
          <a:bodyPr>
            <a:normAutofit/>
          </a:bodyPr>
          <a:lstStyle/>
          <a:p>
            <a:r>
              <a:rPr lang="en-GB" dirty="0"/>
              <a:t>Who are we?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A7571A-CF14-9EBA-6A40-8EA3AE266AE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49" t="5265" r="14349" b="19626"/>
          <a:stretch>
            <a:fillRect/>
          </a:stretch>
        </p:blipFill>
        <p:spPr>
          <a:xfrm>
            <a:off x="1274470" y="767358"/>
            <a:ext cx="2212259" cy="18667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5EBED1-4246-8751-F7F1-7E3FEE96D912}"/>
              </a:ext>
            </a:extLst>
          </p:cNvPr>
          <p:cNvSpPr txBox="1"/>
          <p:nvPr/>
        </p:nvSpPr>
        <p:spPr>
          <a:xfrm>
            <a:off x="1214005" y="2634062"/>
            <a:ext cx="2330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Ed Bennett</a:t>
            </a:r>
            <a:br>
              <a:rPr lang="en-GB" dirty="0"/>
            </a:br>
            <a:r>
              <a:rPr lang="en-GB" dirty="0"/>
              <a:t>they/them</a:t>
            </a:r>
            <a:br>
              <a:rPr lang="en-GB" dirty="0"/>
            </a:br>
            <a:r>
              <a:rPr lang="en-GB" dirty="0"/>
              <a:t>Swansea University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47E5AD-3CC8-100C-3C3B-7EBE02548509}"/>
              </a:ext>
            </a:extLst>
          </p:cNvPr>
          <p:cNvSpPr txBox="1"/>
          <p:nvPr/>
        </p:nvSpPr>
        <p:spPr>
          <a:xfrm>
            <a:off x="1214005" y="5934670"/>
            <a:ext cx="2330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Gaurav Ray</a:t>
            </a:r>
            <a:br>
              <a:rPr lang="en-GB" dirty="0"/>
            </a:br>
            <a:r>
              <a:rPr lang="en-GB" dirty="0"/>
              <a:t>he/him</a:t>
            </a:r>
            <a:br>
              <a:rPr lang="en-GB" dirty="0"/>
            </a:br>
            <a:r>
              <a:rPr lang="en-GB" dirty="0"/>
              <a:t>Swansea University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CD8541-F0A6-5274-D5CD-62A42265505C}"/>
              </a:ext>
            </a:extLst>
          </p:cNvPr>
          <p:cNvSpPr txBox="1"/>
          <p:nvPr/>
        </p:nvSpPr>
        <p:spPr>
          <a:xfrm>
            <a:off x="4728385" y="2634062"/>
            <a:ext cx="2330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Ben Morgan</a:t>
            </a:r>
            <a:br>
              <a:rPr lang="en-GB" dirty="0"/>
            </a:br>
            <a:r>
              <a:rPr lang="en-GB" dirty="0"/>
              <a:t>he/him</a:t>
            </a:r>
            <a:br>
              <a:rPr lang="en-GB" dirty="0"/>
            </a:br>
            <a:r>
              <a:rPr lang="en-GB" dirty="0"/>
              <a:t>University of Warwick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341375-DE3D-DDC8-4391-228160ED9281}"/>
              </a:ext>
            </a:extLst>
          </p:cNvPr>
          <p:cNvSpPr txBox="1"/>
          <p:nvPr/>
        </p:nvSpPr>
        <p:spPr>
          <a:xfrm>
            <a:off x="4728385" y="5934670"/>
            <a:ext cx="2330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Andrew Lister</a:t>
            </a:r>
            <a:br>
              <a:rPr lang="en-GB" dirty="0"/>
            </a:br>
            <a:r>
              <a:rPr lang="en-GB" dirty="0"/>
              <a:t>he/him</a:t>
            </a:r>
            <a:br>
              <a:rPr lang="en-GB" dirty="0"/>
            </a:br>
            <a:r>
              <a:rPr lang="en-GB" dirty="0"/>
              <a:t>STFC National Labs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38B197-4938-8831-B1A5-AAE54423D96F}"/>
              </a:ext>
            </a:extLst>
          </p:cNvPr>
          <p:cNvSpPr txBox="1"/>
          <p:nvPr/>
        </p:nvSpPr>
        <p:spPr>
          <a:xfrm>
            <a:off x="8540221" y="2634062"/>
            <a:ext cx="2330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Alastair Dewhurst</a:t>
            </a:r>
            <a:br>
              <a:rPr lang="en-GB" dirty="0"/>
            </a:br>
            <a:br>
              <a:rPr lang="en-GB" dirty="0"/>
            </a:br>
            <a:r>
              <a:rPr lang="en-GB" dirty="0"/>
              <a:t>STFC National Labs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F85D04-7722-07DE-5A62-4D3FFDE416AE}"/>
              </a:ext>
            </a:extLst>
          </p:cNvPr>
          <p:cNvSpPr txBox="1"/>
          <p:nvPr/>
        </p:nvSpPr>
        <p:spPr>
          <a:xfrm>
            <a:off x="8432831" y="5934670"/>
            <a:ext cx="2545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Chris Johnson</a:t>
            </a:r>
            <a:br>
              <a:rPr lang="en-GB" dirty="0"/>
            </a:br>
            <a:r>
              <a:rPr lang="en-GB" dirty="0"/>
              <a:t>he/him</a:t>
            </a:r>
            <a:br>
              <a:rPr lang="en-GB" dirty="0"/>
            </a:br>
            <a:r>
              <a:rPr lang="en-GB" dirty="0"/>
              <a:t>University of Edinburgh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57C408-1A1F-1F4B-96AE-931E360BC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9439" y="767358"/>
            <a:ext cx="1866704" cy="186670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93B9477-4EB7-A1FA-3CF9-A96C66B59D73}"/>
              </a:ext>
            </a:extLst>
          </p:cNvPr>
          <p:cNvSpPr txBox="1"/>
          <p:nvPr/>
        </p:nvSpPr>
        <p:spPr>
          <a:xfrm>
            <a:off x="8540221" y="189688"/>
            <a:ext cx="2437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Arriving later this week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A56146D-428D-A134-A5B9-8103DBA3F75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0448" t="34636" r="33792" b="21343"/>
          <a:stretch>
            <a:fillRect/>
          </a:stretch>
        </p:blipFill>
        <p:spPr>
          <a:xfrm>
            <a:off x="8780451" y="4065641"/>
            <a:ext cx="1849924" cy="186670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9F9C397-13B3-3563-68C3-00D1FFE021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9780" y="4063315"/>
            <a:ext cx="1678834" cy="18690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16DAE4-1300-4B57-6C3A-CB5D75BCFA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4788" y="4060988"/>
            <a:ext cx="1871355" cy="1871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755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D9079-E5DD-2779-35DD-7D7FABBCC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Live coding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9E224-6E2C-F6AF-781C-BE87F32C46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Instructors will write and run code in front of you</a:t>
            </a:r>
          </a:p>
          <a:p>
            <a:r>
              <a:rPr lang="en-GB" dirty="0"/>
              <a:t>You should follow along and do the same on your machine</a:t>
            </a:r>
          </a:p>
          <a:p>
            <a:pPr lvl="1"/>
            <a:r>
              <a:rPr lang="en-GB" dirty="0"/>
              <a:t>If you hit issues, ask for help</a:t>
            </a:r>
          </a:p>
          <a:p>
            <a:pPr lvl="1"/>
            <a:r>
              <a:rPr lang="en-GB" dirty="0"/>
              <a:t>Once you have done it, you’ve demonstrated that you can</a:t>
            </a:r>
          </a:p>
          <a:p>
            <a:pPr lvl="1"/>
            <a:r>
              <a:rPr lang="en-GB" dirty="0"/>
              <a:t>C.f. watching along but not doing, then you try afterwards and hit all the problems</a:t>
            </a:r>
          </a:p>
          <a:p>
            <a:r>
              <a:rPr lang="en-GB" dirty="0"/>
              <a:t>At various points we will stop for challenges to have the chance to apply the techniques rather than only following along</a:t>
            </a:r>
          </a:p>
        </p:txBody>
      </p:sp>
    </p:spTree>
    <p:extLst>
      <p:ext uri="{BB962C8B-B14F-4D97-AF65-F5344CB8AC3E}">
        <p14:creationId xmlns:p14="http://schemas.microsoft.com/office/powerpoint/2010/main" val="2260840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4146</TotalTime>
  <Words>672</Words>
  <Application>Microsoft Macintosh PowerPoint</Application>
  <PresentationFormat>Widescreen</PresentationFormat>
  <Paragraphs>123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Aptos</vt:lpstr>
      <vt:lpstr>Aptos Display</vt:lpstr>
      <vt:lpstr>Arial</vt:lpstr>
      <vt:lpstr>Office Theme</vt:lpstr>
      <vt:lpstr>Welcome!</vt:lpstr>
      <vt:lpstr>Housekeeping</vt:lpstr>
      <vt:lpstr>Housekeeping</vt:lpstr>
      <vt:lpstr>Food</vt:lpstr>
      <vt:lpstr>What is CCP-TEPP?</vt:lpstr>
      <vt:lpstr>What has CCP-TEPP done?</vt:lpstr>
      <vt:lpstr>Roadmap outcomes</vt:lpstr>
      <vt:lpstr>Who are we?</vt:lpstr>
      <vt:lpstr>Live coding</vt:lpstr>
      <vt:lpstr>Agenda for Monday</vt:lpstr>
      <vt:lpstr>Agenda for Tuesday</vt:lpstr>
      <vt:lpstr>Agenda for Wednesday</vt:lpstr>
      <vt:lpstr>Agenda for Thursday</vt:lpstr>
      <vt:lpstr>Dinner</vt:lpstr>
      <vt:lpstr>Dinner transport</vt:lpstr>
      <vt:lpstr>Agenda for Friday</vt:lpstr>
      <vt:lpstr>Feedback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Ed Bennett</dc:creator>
  <cp:lastModifiedBy>Ed Bennett</cp:lastModifiedBy>
  <cp:revision>1</cp:revision>
  <dcterms:created xsi:type="dcterms:W3CDTF">2026-06-23T08:15:24Z</dcterms:created>
  <dcterms:modified xsi:type="dcterms:W3CDTF">2026-07-01T09:43:18Z</dcterms:modified>
</cp:coreProperties>
</file>