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519" r:id="rId6"/>
    <p:sldId id="504" r:id="rId7"/>
    <p:sldId id="515" r:id="rId8"/>
    <p:sldId id="510" r:id="rId9"/>
    <p:sldId id="488" r:id="rId10"/>
    <p:sldId id="50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BB00"/>
    <a:srgbClr val="0605F2"/>
    <a:srgbClr val="003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9436A2-E622-493F-B6D6-55108C255EB1}" v="20" dt="2026-01-14T23:14:52.6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14" autoAdjust="0"/>
    <p:restoredTop sz="95033" autoAdjust="0"/>
  </p:normalViewPr>
  <p:slideViewPr>
    <p:cSldViewPr snapToGrid="0">
      <p:cViewPr varScale="1">
        <p:scale>
          <a:sx n="82" d="100"/>
          <a:sy n="82" d="100"/>
        </p:scale>
        <p:origin x="293" y="72"/>
      </p:cViewPr>
      <p:guideLst/>
    </p:cSldViewPr>
  </p:slideViewPr>
  <p:outlineViewPr>
    <p:cViewPr>
      <p:scale>
        <a:sx n="30" d="100"/>
        <a:sy n="3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ott Fitzgerald (PGR)" userId="121748f7-d91b-4e8e-af30-13816397ef95" providerId="ADAL" clId="{793AB90A-001D-455B-AE66-F8CBDF16C481}"/>
    <pc:docChg chg="undo custSel delSld modSld">
      <pc:chgData name="Scott Fitzgerald (PGR)" userId="121748f7-d91b-4e8e-af30-13816397ef95" providerId="ADAL" clId="{793AB90A-001D-455B-AE66-F8CBDF16C481}" dt="2026-01-14T23:14:52.682" v="1448" actId="478"/>
      <pc:docMkLst>
        <pc:docMk/>
      </pc:docMkLst>
      <pc:sldChg chg="delSp modSp mod">
        <pc:chgData name="Scott Fitzgerald (PGR)" userId="121748f7-d91b-4e8e-af30-13816397ef95" providerId="ADAL" clId="{793AB90A-001D-455B-AE66-F8CBDF16C481}" dt="2026-01-14T12:02:34.322" v="718" actId="20577"/>
        <pc:sldMkLst>
          <pc:docMk/>
          <pc:sldMk cId="4244171547" sldId="256"/>
        </pc:sldMkLst>
        <pc:spChg chg="mod">
          <ac:chgData name="Scott Fitzgerald (PGR)" userId="121748f7-d91b-4e8e-af30-13816397ef95" providerId="ADAL" clId="{793AB90A-001D-455B-AE66-F8CBDF16C481}" dt="2026-01-12T14:12:16.097" v="198" actId="20577"/>
          <ac:spMkLst>
            <pc:docMk/>
            <pc:sldMk cId="4244171547" sldId="256"/>
            <ac:spMk id="2" creationId="{00000000-0000-0000-0000-000000000000}"/>
          </ac:spMkLst>
        </pc:spChg>
        <pc:spChg chg="mod">
          <ac:chgData name="Scott Fitzgerald (PGR)" userId="121748f7-d91b-4e8e-af30-13816397ef95" providerId="ADAL" clId="{793AB90A-001D-455B-AE66-F8CBDF16C481}" dt="2026-01-14T12:02:34.322" v="718" actId="20577"/>
          <ac:spMkLst>
            <pc:docMk/>
            <pc:sldMk cId="4244171547" sldId="256"/>
            <ac:spMk id="3" creationId="{00000000-0000-0000-0000-000000000000}"/>
          </ac:spMkLst>
        </pc:spChg>
      </pc:sldChg>
      <pc:sldChg chg="modSp mod">
        <pc:chgData name="Scott Fitzgerald (PGR)" userId="121748f7-d91b-4e8e-af30-13816397ef95" providerId="ADAL" clId="{793AB90A-001D-455B-AE66-F8CBDF16C481}" dt="2026-01-14T19:13:30.045" v="1441" actId="27636"/>
        <pc:sldMkLst>
          <pc:docMk/>
          <pc:sldMk cId="4208134498" sldId="488"/>
        </pc:sldMkLst>
        <pc:spChg chg="mod">
          <ac:chgData name="Scott Fitzgerald (PGR)" userId="121748f7-d91b-4e8e-af30-13816397ef95" providerId="ADAL" clId="{793AB90A-001D-455B-AE66-F8CBDF16C481}" dt="2026-01-14T19:13:30.045" v="1441" actId="27636"/>
          <ac:spMkLst>
            <pc:docMk/>
            <pc:sldMk cId="4208134498" sldId="488"/>
            <ac:spMk id="11" creationId="{3F7CAAF2-D913-31D2-F752-31CC15C7C3AB}"/>
          </ac:spMkLst>
        </pc:spChg>
      </pc:sldChg>
      <pc:sldChg chg="addSp delSp modSp mod">
        <pc:chgData name="Scott Fitzgerald (PGR)" userId="121748f7-d91b-4e8e-af30-13816397ef95" providerId="ADAL" clId="{793AB90A-001D-455B-AE66-F8CBDF16C481}" dt="2026-01-14T23:14:52.682" v="1448" actId="478"/>
        <pc:sldMkLst>
          <pc:docMk/>
          <pc:sldMk cId="1849251361" sldId="504"/>
        </pc:sldMkLst>
        <pc:spChg chg="mod">
          <ac:chgData name="Scott Fitzgerald (PGR)" userId="121748f7-d91b-4e8e-af30-13816397ef95" providerId="ADAL" clId="{793AB90A-001D-455B-AE66-F8CBDF16C481}" dt="2026-01-09T17:21:28.301" v="165" actId="947"/>
          <ac:spMkLst>
            <pc:docMk/>
            <pc:sldMk cId="1849251361" sldId="504"/>
            <ac:spMk id="2" creationId="{7E06896B-604A-FCCD-B4C7-0B42F002BDDF}"/>
          </ac:spMkLst>
        </pc:spChg>
        <pc:spChg chg="mod">
          <ac:chgData name="Scott Fitzgerald (PGR)" userId="121748f7-d91b-4e8e-af30-13816397ef95" providerId="ADAL" clId="{793AB90A-001D-455B-AE66-F8CBDF16C481}" dt="2026-01-14T18:13:15.008" v="734" actId="20577"/>
          <ac:spMkLst>
            <pc:docMk/>
            <pc:sldMk cId="1849251361" sldId="504"/>
            <ac:spMk id="3" creationId="{4F90E580-F86E-0924-59EA-9611F1E32109}"/>
          </ac:spMkLst>
        </pc:spChg>
        <pc:spChg chg="add del mod">
          <ac:chgData name="Scott Fitzgerald (PGR)" userId="121748f7-d91b-4e8e-af30-13816397ef95" providerId="ADAL" clId="{793AB90A-001D-455B-AE66-F8CBDF16C481}" dt="2026-01-14T23:14:52.682" v="1448" actId="478"/>
          <ac:spMkLst>
            <pc:docMk/>
            <pc:sldMk cId="1849251361" sldId="504"/>
            <ac:spMk id="4" creationId="{E6A404D3-6051-1F48-909D-4E648AA35682}"/>
          </ac:spMkLst>
        </pc:spChg>
        <pc:spChg chg="add del mod">
          <ac:chgData name="Scott Fitzgerald (PGR)" userId="121748f7-d91b-4e8e-af30-13816397ef95" providerId="ADAL" clId="{793AB90A-001D-455B-AE66-F8CBDF16C481}" dt="2026-01-14T23:14:44.593" v="1446" actId="478"/>
          <ac:spMkLst>
            <pc:docMk/>
            <pc:sldMk cId="1849251361" sldId="504"/>
            <ac:spMk id="9" creationId="{0F44E6CF-09C3-850B-9557-CA319DD9F8F5}"/>
          </ac:spMkLst>
        </pc:spChg>
        <pc:picChg chg="mod">
          <ac:chgData name="Scott Fitzgerald (PGR)" userId="121748f7-d91b-4e8e-af30-13816397ef95" providerId="ADAL" clId="{793AB90A-001D-455B-AE66-F8CBDF16C481}" dt="2026-01-14T18:12:56.926" v="729" actId="1076"/>
          <ac:picMkLst>
            <pc:docMk/>
            <pc:sldMk cId="1849251361" sldId="504"/>
            <ac:picMk id="5" creationId="{D9CC20C4-B36C-C0DC-1B12-1D5FA22F2C1E}"/>
          </ac:picMkLst>
        </pc:picChg>
      </pc:sldChg>
      <pc:sldChg chg="addSp delSp modSp mod">
        <pc:chgData name="Scott Fitzgerald (PGR)" userId="121748f7-d91b-4e8e-af30-13816397ef95" providerId="ADAL" clId="{793AB90A-001D-455B-AE66-F8CBDF16C481}" dt="2026-01-14T19:12:09.828" v="1376" actId="1035"/>
        <pc:sldMkLst>
          <pc:docMk/>
          <pc:sldMk cId="1423377630" sldId="510"/>
        </pc:sldMkLst>
        <pc:spChg chg="add mod">
          <ac:chgData name="Scott Fitzgerald (PGR)" userId="121748f7-d91b-4e8e-af30-13816397ef95" providerId="ADAL" clId="{793AB90A-001D-455B-AE66-F8CBDF16C481}" dt="2026-01-14T19:09:28.484" v="1289" actId="1076"/>
          <ac:spMkLst>
            <pc:docMk/>
            <pc:sldMk cId="1423377630" sldId="510"/>
            <ac:spMk id="9" creationId="{A24294B6-6092-5442-E577-889F2B242729}"/>
          </ac:spMkLst>
        </pc:spChg>
        <pc:spChg chg="add del mod">
          <ac:chgData name="Scott Fitzgerald (PGR)" userId="121748f7-d91b-4e8e-af30-13816397ef95" providerId="ADAL" clId="{793AB90A-001D-455B-AE66-F8CBDF16C481}" dt="2026-01-14T18:56:21.941" v="934"/>
          <ac:spMkLst>
            <pc:docMk/>
            <pc:sldMk cId="1423377630" sldId="510"/>
            <ac:spMk id="17" creationId="{298E4C08-F71C-39E2-B275-BC249F149E79}"/>
          </ac:spMkLst>
        </pc:spChg>
        <pc:spChg chg="mod">
          <ac:chgData name="Scott Fitzgerald (PGR)" userId="121748f7-d91b-4e8e-af30-13816397ef95" providerId="ADAL" clId="{793AB90A-001D-455B-AE66-F8CBDF16C481}" dt="2026-01-14T19:08:21.875" v="1287" actId="6549"/>
          <ac:spMkLst>
            <pc:docMk/>
            <pc:sldMk cId="1423377630" sldId="510"/>
            <ac:spMk id="20" creationId="{0B0DE882-5B46-E7E2-E52C-FAE4DB715666}"/>
          </ac:spMkLst>
        </pc:spChg>
        <pc:spChg chg="add del mod">
          <ac:chgData name="Scott Fitzgerald (PGR)" userId="121748f7-d91b-4e8e-af30-13816397ef95" providerId="ADAL" clId="{793AB90A-001D-455B-AE66-F8CBDF16C481}" dt="2026-01-14T19:09:41.210" v="1290" actId="478"/>
          <ac:spMkLst>
            <pc:docMk/>
            <pc:sldMk cId="1423377630" sldId="510"/>
            <ac:spMk id="22" creationId="{0A6CF3DD-DA4F-C14A-909A-D26FC687FBA7}"/>
          </ac:spMkLst>
        </pc:spChg>
        <pc:spChg chg="add mod">
          <ac:chgData name="Scott Fitzgerald (PGR)" userId="121748f7-d91b-4e8e-af30-13816397ef95" providerId="ADAL" clId="{793AB90A-001D-455B-AE66-F8CBDF16C481}" dt="2026-01-14T19:09:58.340" v="1292" actId="14100"/>
          <ac:spMkLst>
            <pc:docMk/>
            <pc:sldMk cId="1423377630" sldId="510"/>
            <ac:spMk id="23" creationId="{A89E961B-068F-417B-75B1-42FB3E9F0185}"/>
          </ac:spMkLst>
        </pc:spChg>
        <pc:spChg chg="add mod">
          <ac:chgData name="Scott Fitzgerald (PGR)" userId="121748f7-d91b-4e8e-af30-13816397ef95" providerId="ADAL" clId="{793AB90A-001D-455B-AE66-F8CBDF16C481}" dt="2026-01-14T19:12:09.828" v="1376" actId="1035"/>
          <ac:spMkLst>
            <pc:docMk/>
            <pc:sldMk cId="1423377630" sldId="510"/>
            <ac:spMk id="40" creationId="{1C4F9A3A-3CCC-83C1-0155-4921E722D763}"/>
          </ac:spMkLst>
        </pc:spChg>
        <pc:picChg chg="add mod ord">
          <ac:chgData name="Scott Fitzgerald (PGR)" userId="121748f7-d91b-4e8e-af30-13816397ef95" providerId="ADAL" clId="{793AB90A-001D-455B-AE66-F8CBDF16C481}" dt="2026-01-14T19:04:08.560" v="1240" actId="14100"/>
          <ac:picMkLst>
            <pc:docMk/>
            <pc:sldMk cId="1423377630" sldId="510"/>
            <ac:picMk id="2" creationId="{BF088508-5DD9-638C-59A4-BDF89FCA4CF2}"/>
          </ac:picMkLst>
        </pc:picChg>
        <pc:picChg chg="add del mod ord modCrop">
          <ac:chgData name="Scott Fitzgerald (PGR)" userId="121748f7-d91b-4e8e-af30-13816397ef95" providerId="ADAL" clId="{793AB90A-001D-455B-AE66-F8CBDF16C481}" dt="2026-01-14T19:02:30.432" v="1189" actId="478"/>
          <ac:picMkLst>
            <pc:docMk/>
            <pc:sldMk cId="1423377630" sldId="510"/>
            <ac:picMk id="3" creationId="{4ADC417C-A0F3-03EA-7A0F-FBFF8491C295}"/>
          </ac:picMkLst>
        </pc:picChg>
        <pc:picChg chg="add del mod ord modCrop">
          <ac:chgData name="Scott Fitzgerald (PGR)" userId="121748f7-d91b-4e8e-af30-13816397ef95" providerId="ADAL" clId="{793AB90A-001D-455B-AE66-F8CBDF16C481}" dt="2026-01-14T19:01:15.915" v="1176" actId="478"/>
          <ac:picMkLst>
            <pc:docMk/>
            <pc:sldMk cId="1423377630" sldId="510"/>
            <ac:picMk id="4" creationId="{1A52345B-A417-632A-49EE-1ADF512A75F9}"/>
          </ac:picMkLst>
        </pc:picChg>
        <pc:picChg chg="del mod">
          <ac:chgData name="Scott Fitzgerald (PGR)" userId="121748f7-d91b-4e8e-af30-13816397ef95" providerId="ADAL" clId="{793AB90A-001D-455B-AE66-F8CBDF16C481}" dt="2026-01-14T18:17:25.450" v="755" actId="478"/>
          <ac:picMkLst>
            <pc:docMk/>
            <pc:sldMk cId="1423377630" sldId="510"/>
            <ac:picMk id="18" creationId="{7BCD7FBA-5E0E-2704-01F7-AE2E262BB61E}"/>
          </ac:picMkLst>
        </pc:picChg>
        <pc:picChg chg="add mod ord">
          <ac:chgData name="Scott Fitzgerald (PGR)" userId="121748f7-d91b-4e8e-af30-13816397ef95" providerId="ADAL" clId="{793AB90A-001D-455B-AE66-F8CBDF16C481}" dt="2026-01-14T19:09:12.184" v="1288" actId="167"/>
          <ac:picMkLst>
            <pc:docMk/>
            <pc:sldMk cId="1423377630" sldId="510"/>
            <ac:picMk id="24" creationId="{559DD2EE-32B7-2570-7E72-00F34D8BA0A9}"/>
          </ac:picMkLst>
        </pc:picChg>
        <pc:picChg chg="add mod ord modCrop">
          <ac:chgData name="Scott Fitzgerald (PGR)" userId="121748f7-d91b-4e8e-af30-13816397ef95" providerId="ADAL" clId="{793AB90A-001D-455B-AE66-F8CBDF16C481}" dt="2026-01-14T19:09:12.184" v="1288" actId="167"/>
          <ac:picMkLst>
            <pc:docMk/>
            <pc:sldMk cId="1423377630" sldId="510"/>
            <ac:picMk id="25" creationId="{9E7E7CA3-F491-2968-E6DB-F673BEFE6227}"/>
          </ac:picMkLst>
        </pc:picChg>
        <pc:cxnChg chg="add del mod ord">
          <ac:chgData name="Scott Fitzgerald (PGR)" userId="121748f7-d91b-4e8e-af30-13816397ef95" providerId="ADAL" clId="{793AB90A-001D-455B-AE66-F8CBDF16C481}" dt="2026-01-14T18:56:03.399" v="908" actId="478"/>
          <ac:cxnSpMkLst>
            <pc:docMk/>
            <pc:sldMk cId="1423377630" sldId="510"/>
            <ac:cxnSpMk id="5" creationId="{2C9D0585-221D-B015-4549-CD222798BBD5}"/>
          </ac:cxnSpMkLst>
        </pc:cxnChg>
        <pc:cxnChg chg="add mod">
          <ac:chgData name="Scott Fitzgerald (PGR)" userId="121748f7-d91b-4e8e-af30-13816397ef95" providerId="ADAL" clId="{793AB90A-001D-455B-AE66-F8CBDF16C481}" dt="2026-01-14T19:09:28.484" v="1289" actId="1076"/>
          <ac:cxnSpMkLst>
            <pc:docMk/>
            <pc:sldMk cId="1423377630" sldId="510"/>
            <ac:cxnSpMk id="11" creationId="{2BED1CD0-986F-6D1A-DC17-F3D2AD5455F9}"/>
          </ac:cxnSpMkLst>
        </pc:cxnChg>
        <pc:cxnChg chg="add mod">
          <ac:chgData name="Scott Fitzgerald (PGR)" userId="121748f7-d91b-4e8e-af30-13816397ef95" providerId="ADAL" clId="{793AB90A-001D-455B-AE66-F8CBDF16C481}" dt="2026-01-14T19:09:28.484" v="1289" actId="1076"/>
          <ac:cxnSpMkLst>
            <pc:docMk/>
            <pc:sldMk cId="1423377630" sldId="510"/>
            <ac:cxnSpMk id="15" creationId="{0E573ED4-4818-1CD2-53F0-42AAC54873E3}"/>
          </ac:cxnSpMkLst>
        </pc:cxnChg>
        <pc:cxnChg chg="add mod">
          <ac:chgData name="Scott Fitzgerald (PGR)" userId="121748f7-d91b-4e8e-af30-13816397ef95" providerId="ADAL" clId="{793AB90A-001D-455B-AE66-F8CBDF16C481}" dt="2026-01-14T19:09:28.484" v="1289" actId="1076"/>
          <ac:cxnSpMkLst>
            <pc:docMk/>
            <pc:sldMk cId="1423377630" sldId="510"/>
            <ac:cxnSpMk id="16" creationId="{E2FECBDB-F623-5993-DA0B-92B67B210E26}"/>
          </ac:cxnSpMkLst>
        </pc:cxnChg>
        <pc:cxnChg chg="add mod">
          <ac:chgData name="Scott Fitzgerald (PGR)" userId="121748f7-d91b-4e8e-af30-13816397ef95" providerId="ADAL" clId="{793AB90A-001D-455B-AE66-F8CBDF16C481}" dt="2026-01-14T19:05:38.524" v="1252" actId="14100"/>
          <ac:cxnSpMkLst>
            <pc:docMk/>
            <pc:sldMk cId="1423377630" sldId="510"/>
            <ac:cxnSpMk id="27" creationId="{6F720F2F-E74A-B66E-7721-301C09C12233}"/>
          </ac:cxnSpMkLst>
        </pc:cxnChg>
        <pc:cxnChg chg="add del mod">
          <ac:chgData name="Scott Fitzgerald (PGR)" userId="121748f7-d91b-4e8e-af30-13816397ef95" providerId="ADAL" clId="{793AB90A-001D-455B-AE66-F8CBDF16C481}" dt="2026-01-14T19:05:57.474" v="1256" actId="11529"/>
          <ac:cxnSpMkLst>
            <pc:docMk/>
            <pc:sldMk cId="1423377630" sldId="510"/>
            <ac:cxnSpMk id="32" creationId="{5917A652-435D-C2E3-3884-9688837996BC}"/>
          </ac:cxnSpMkLst>
        </pc:cxnChg>
        <pc:cxnChg chg="add mod">
          <ac:chgData name="Scott Fitzgerald (PGR)" userId="121748f7-d91b-4e8e-af30-13816397ef95" providerId="ADAL" clId="{793AB90A-001D-455B-AE66-F8CBDF16C481}" dt="2026-01-14T19:06:34.679" v="1270" actId="14100"/>
          <ac:cxnSpMkLst>
            <pc:docMk/>
            <pc:sldMk cId="1423377630" sldId="510"/>
            <ac:cxnSpMk id="33" creationId="{995C5425-7212-CAC8-3767-2A0B8A18DCBA}"/>
          </ac:cxnSpMkLst>
        </pc:cxnChg>
        <pc:cxnChg chg="add mod">
          <ac:chgData name="Scott Fitzgerald (PGR)" userId="121748f7-d91b-4e8e-af30-13816397ef95" providerId="ADAL" clId="{793AB90A-001D-455B-AE66-F8CBDF16C481}" dt="2026-01-14T19:07:43.828" v="1282" actId="1037"/>
          <ac:cxnSpMkLst>
            <pc:docMk/>
            <pc:sldMk cId="1423377630" sldId="510"/>
            <ac:cxnSpMk id="39" creationId="{0BC95597-92DA-3BEE-BEEE-343D800620DA}"/>
          </ac:cxnSpMkLst>
        </pc:cxnChg>
      </pc:sldChg>
      <pc:sldChg chg="addSp modSp mod">
        <pc:chgData name="Scott Fitzgerald (PGR)" userId="121748f7-d91b-4e8e-af30-13816397ef95" providerId="ADAL" clId="{793AB90A-001D-455B-AE66-F8CBDF16C481}" dt="2026-01-14T18:15:00.997" v="754" actId="14100"/>
        <pc:sldMkLst>
          <pc:docMk/>
          <pc:sldMk cId="1882733716" sldId="515"/>
        </pc:sldMkLst>
        <pc:spChg chg="mod">
          <ac:chgData name="Scott Fitzgerald (PGR)" userId="121748f7-d91b-4e8e-af30-13816397ef95" providerId="ADAL" clId="{793AB90A-001D-455B-AE66-F8CBDF16C481}" dt="2026-01-14T18:15:00.997" v="754" actId="14100"/>
          <ac:spMkLst>
            <pc:docMk/>
            <pc:sldMk cId="1882733716" sldId="515"/>
            <ac:spMk id="7" creationId="{3DB87658-C87E-A0D4-A900-0EC04FA59299}"/>
          </ac:spMkLst>
        </pc:spChg>
        <pc:spChg chg="mod">
          <ac:chgData name="Scott Fitzgerald (PGR)" userId="121748f7-d91b-4e8e-af30-13816397ef95" providerId="ADAL" clId="{793AB90A-001D-455B-AE66-F8CBDF16C481}" dt="2026-01-12T10:51:51.044" v="195" actId="20577"/>
          <ac:spMkLst>
            <pc:docMk/>
            <pc:sldMk cId="1882733716" sldId="515"/>
            <ac:spMk id="16" creationId="{E4CEEF7B-4381-7805-D088-2731D8CAE5BD}"/>
          </ac:spMkLst>
        </pc:spChg>
        <pc:spChg chg="mod">
          <ac:chgData name="Scott Fitzgerald (PGR)" userId="121748f7-d91b-4e8e-af30-13816397ef95" providerId="ADAL" clId="{793AB90A-001D-455B-AE66-F8CBDF16C481}" dt="2026-01-12T10:51:54.311" v="197" actId="20577"/>
          <ac:spMkLst>
            <pc:docMk/>
            <pc:sldMk cId="1882733716" sldId="515"/>
            <ac:spMk id="17" creationId="{DAF10D59-A7DD-5702-9690-4F755AC5E0E9}"/>
          </ac:spMkLst>
        </pc:spChg>
        <pc:picChg chg="add mod">
          <ac:chgData name="Scott Fitzgerald (PGR)" userId="121748f7-d91b-4e8e-af30-13816397ef95" providerId="ADAL" clId="{793AB90A-001D-455B-AE66-F8CBDF16C481}" dt="2026-01-12T10:50:09.916" v="189" actId="1076"/>
          <ac:picMkLst>
            <pc:docMk/>
            <pc:sldMk cId="1882733716" sldId="515"/>
            <ac:picMk id="4" creationId="{532CCB31-36F0-F3E7-4446-8516EE16F01F}"/>
          </ac:picMkLst>
        </pc:picChg>
      </pc:sldChg>
      <pc:sldChg chg="addSp delSp modSp mod">
        <pc:chgData name="Scott Fitzgerald (PGR)" userId="121748f7-d91b-4e8e-af30-13816397ef95" providerId="ADAL" clId="{793AB90A-001D-455B-AE66-F8CBDF16C481}" dt="2026-01-14T23:14:18.055" v="1443" actId="1076"/>
        <pc:sldMkLst>
          <pc:docMk/>
          <pc:sldMk cId="2241970718" sldId="519"/>
        </pc:sldMkLst>
        <pc:spChg chg="mod">
          <ac:chgData name="Scott Fitzgerald (PGR)" userId="121748f7-d91b-4e8e-af30-13816397ef95" providerId="ADAL" clId="{793AB90A-001D-455B-AE66-F8CBDF16C481}" dt="2026-01-12T15:07:56.504" v="607" actId="1076"/>
          <ac:spMkLst>
            <pc:docMk/>
            <pc:sldMk cId="2241970718" sldId="519"/>
            <ac:spMk id="2" creationId="{9E43F2B1-1F03-A25C-6E2F-9FB49BC08086}"/>
          </ac:spMkLst>
        </pc:spChg>
        <pc:spChg chg="mod">
          <ac:chgData name="Scott Fitzgerald (PGR)" userId="121748f7-d91b-4e8e-af30-13816397ef95" providerId="ADAL" clId="{793AB90A-001D-455B-AE66-F8CBDF16C481}" dt="2026-01-14T23:14:18.055" v="1443" actId="1076"/>
          <ac:spMkLst>
            <pc:docMk/>
            <pc:sldMk cId="2241970718" sldId="519"/>
            <ac:spMk id="3" creationId="{B046F7F1-BF8A-1160-0D8A-6114954AE2EE}"/>
          </ac:spMkLst>
        </pc:spChg>
        <pc:spChg chg="add mod">
          <ac:chgData name="Scott Fitzgerald (PGR)" userId="121748f7-d91b-4e8e-af30-13816397ef95" providerId="ADAL" clId="{793AB90A-001D-455B-AE66-F8CBDF16C481}" dt="2026-01-12T14:35:46.125" v="346" actId="1076"/>
          <ac:spMkLst>
            <pc:docMk/>
            <pc:sldMk cId="2241970718" sldId="519"/>
            <ac:spMk id="4" creationId="{8EF1DB84-D9BF-DAA7-2DD1-19BC73AD93FE}"/>
          </ac:spMkLst>
        </pc:spChg>
      </pc:sldChg>
    </pc:docChg>
  </pc:docChgLst>
  <pc:docChgLst>
    <pc:chgData name="Scott Fitzgerald (PGR)" userId="121748f7-d91b-4e8e-af30-13816397ef95" providerId="ADAL" clId="{CA4421EE-1A03-4300-B551-5953A07E14CE}"/>
    <pc:docChg chg="undo custSel delSld modSld">
      <pc:chgData name="Scott Fitzgerald (PGR)" userId="121748f7-d91b-4e8e-af30-13816397ef95" providerId="ADAL" clId="{CA4421EE-1A03-4300-B551-5953A07E14CE}" dt="2026-01-10T15:54:57.971" v="450" actId="20577"/>
      <pc:docMkLst>
        <pc:docMk/>
      </pc:docMkLst>
      <pc:sldChg chg="modSp mod">
        <pc:chgData name="Scott Fitzgerald (PGR)" userId="121748f7-d91b-4e8e-af30-13816397ef95" providerId="ADAL" clId="{CA4421EE-1A03-4300-B551-5953A07E14CE}" dt="2026-01-10T14:21:34.356" v="57" actId="1076"/>
        <pc:sldMkLst>
          <pc:docMk/>
          <pc:sldMk cId="4244171547" sldId="256"/>
        </pc:sldMkLst>
        <pc:spChg chg="mod">
          <ac:chgData name="Scott Fitzgerald (PGR)" userId="121748f7-d91b-4e8e-af30-13816397ef95" providerId="ADAL" clId="{CA4421EE-1A03-4300-B551-5953A07E14CE}" dt="2026-01-10T14:21:27.506" v="56" actId="27636"/>
          <ac:spMkLst>
            <pc:docMk/>
            <pc:sldMk cId="4244171547" sldId="256"/>
            <ac:spMk id="2" creationId="{00000000-0000-0000-0000-000000000000}"/>
          </ac:spMkLst>
        </pc:spChg>
        <pc:spChg chg="mod">
          <ac:chgData name="Scott Fitzgerald (PGR)" userId="121748f7-d91b-4e8e-af30-13816397ef95" providerId="ADAL" clId="{CA4421EE-1A03-4300-B551-5953A07E14CE}" dt="2026-01-10T14:21:34.356" v="57" actId="1076"/>
          <ac:spMkLst>
            <pc:docMk/>
            <pc:sldMk cId="4244171547" sldId="256"/>
            <ac:spMk id="3" creationId="{00000000-0000-0000-0000-000000000000}"/>
          </ac:spMkLst>
        </pc:spChg>
      </pc:sldChg>
      <pc:sldChg chg="modSp mod">
        <pc:chgData name="Scott Fitzgerald (PGR)" userId="121748f7-d91b-4e8e-af30-13816397ef95" providerId="ADAL" clId="{CA4421EE-1A03-4300-B551-5953A07E14CE}" dt="2026-01-10T15:54:30.946" v="437" actId="20577"/>
        <pc:sldMkLst>
          <pc:docMk/>
          <pc:sldMk cId="4208134498" sldId="488"/>
        </pc:sldMkLst>
        <pc:spChg chg="mod">
          <ac:chgData name="Scott Fitzgerald (PGR)" userId="121748f7-d91b-4e8e-af30-13816397ef95" providerId="ADAL" clId="{CA4421EE-1A03-4300-B551-5953A07E14CE}" dt="2026-01-10T15:44:58.986" v="317"/>
          <ac:spMkLst>
            <pc:docMk/>
            <pc:sldMk cId="4208134498" sldId="488"/>
            <ac:spMk id="3" creationId="{050C2608-984F-793E-84C1-5294C82B2832}"/>
          </ac:spMkLst>
        </pc:spChg>
        <pc:spChg chg="mod">
          <ac:chgData name="Scott Fitzgerald (PGR)" userId="121748f7-d91b-4e8e-af30-13816397ef95" providerId="ADAL" clId="{CA4421EE-1A03-4300-B551-5953A07E14CE}" dt="2026-01-10T15:54:30.946" v="437" actId="20577"/>
          <ac:spMkLst>
            <pc:docMk/>
            <pc:sldMk cId="4208134498" sldId="488"/>
            <ac:spMk id="4" creationId="{5220B2A3-D99E-8DD6-2328-2B2580CB5989}"/>
          </ac:spMkLst>
        </pc:spChg>
        <pc:spChg chg="mod">
          <ac:chgData name="Scott Fitzgerald (PGR)" userId="121748f7-d91b-4e8e-af30-13816397ef95" providerId="ADAL" clId="{CA4421EE-1A03-4300-B551-5953A07E14CE}" dt="2026-01-10T15:44:31.519" v="297" actId="5793"/>
          <ac:spMkLst>
            <pc:docMk/>
            <pc:sldMk cId="4208134498" sldId="488"/>
            <ac:spMk id="11" creationId="{3F7CAAF2-D913-31D2-F752-31CC15C7C3AB}"/>
          </ac:spMkLst>
        </pc:spChg>
      </pc:sldChg>
      <pc:sldChg chg="addSp delSp modSp mod">
        <pc:chgData name="Scott Fitzgerald (PGR)" userId="121748f7-d91b-4e8e-af30-13816397ef95" providerId="ADAL" clId="{CA4421EE-1A03-4300-B551-5953A07E14CE}" dt="2026-01-10T15:54:52.183" v="447" actId="20577"/>
        <pc:sldMkLst>
          <pc:docMk/>
          <pc:sldMk cId="1849251361" sldId="504"/>
        </pc:sldMkLst>
        <pc:spChg chg="mod">
          <ac:chgData name="Scott Fitzgerald (PGR)" userId="121748f7-d91b-4e8e-af30-13816397ef95" providerId="ADAL" clId="{CA4421EE-1A03-4300-B551-5953A07E14CE}" dt="2026-01-10T14:40:16.925" v="158" actId="404"/>
          <ac:spMkLst>
            <pc:docMk/>
            <pc:sldMk cId="1849251361" sldId="504"/>
            <ac:spMk id="2" creationId="{7E06896B-604A-FCCD-B4C7-0B42F002BDDF}"/>
          </ac:spMkLst>
        </pc:spChg>
        <pc:spChg chg="mod">
          <ac:chgData name="Scott Fitzgerald (PGR)" userId="121748f7-d91b-4e8e-af30-13816397ef95" providerId="ADAL" clId="{CA4421EE-1A03-4300-B551-5953A07E14CE}" dt="2026-01-10T15:25:33.975" v="221" actId="27636"/>
          <ac:spMkLst>
            <pc:docMk/>
            <pc:sldMk cId="1849251361" sldId="504"/>
            <ac:spMk id="3" creationId="{4F90E580-F86E-0924-59EA-9611F1E32109}"/>
          </ac:spMkLst>
        </pc:spChg>
        <pc:spChg chg="add mod">
          <ac:chgData name="Scott Fitzgerald (PGR)" userId="121748f7-d91b-4e8e-af30-13816397ef95" providerId="ADAL" clId="{CA4421EE-1A03-4300-B551-5953A07E14CE}" dt="2026-01-10T15:54:52.183" v="447" actId="20577"/>
          <ac:spMkLst>
            <pc:docMk/>
            <pc:sldMk cId="1849251361" sldId="504"/>
            <ac:spMk id="7" creationId="{D7FB9225-2BA8-77CE-35A5-D7A5185B27F1}"/>
          </ac:spMkLst>
        </pc:spChg>
        <pc:picChg chg="add mod">
          <ac:chgData name="Scott Fitzgerald (PGR)" userId="121748f7-d91b-4e8e-af30-13816397ef95" providerId="ADAL" clId="{CA4421EE-1A03-4300-B551-5953A07E14CE}" dt="2026-01-10T15:24:49.892" v="215" actId="14100"/>
          <ac:picMkLst>
            <pc:docMk/>
            <pc:sldMk cId="1849251361" sldId="504"/>
            <ac:picMk id="5" creationId="{D9CC20C4-B36C-C0DC-1B12-1D5FA22F2C1E}"/>
          </ac:picMkLst>
        </pc:picChg>
      </pc:sldChg>
      <pc:sldChg chg="addSp delSp modSp mod modClrScheme chgLayout">
        <pc:chgData name="Scott Fitzgerald (PGR)" userId="121748f7-d91b-4e8e-af30-13816397ef95" providerId="ADAL" clId="{CA4421EE-1A03-4300-B551-5953A07E14CE}" dt="2026-01-10T15:54:39.146" v="440" actId="20577"/>
        <pc:sldMkLst>
          <pc:docMk/>
          <pc:sldMk cId="1423377630" sldId="510"/>
        </pc:sldMkLst>
        <pc:spChg chg="add mod">
          <ac:chgData name="Scott Fitzgerald (PGR)" userId="121748f7-d91b-4e8e-af30-13816397ef95" providerId="ADAL" clId="{CA4421EE-1A03-4300-B551-5953A07E14CE}" dt="2026-01-10T14:23:03.072" v="72" actId="1076"/>
          <ac:spMkLst>
            <pc:docMk/>
            <pc:sldMk cId="1423377630" sldId="510"/>
            <ac:spMk id="20" creationId="{0B0DE882-5B46-E7E2-E52C-FAE4DB715666}"/>
          </ac:spMkLst>
        </pc:spChg>
        <pc:spChg chg="add mod">
          <ac:chgData name="Scott Fitzgerald (PGR)" userId="121748f7-d91b-4e8e-af30-13816397ef95" providerId="ADAL" clId="{CA4421EE-1A03-4300-B551-5953A07E14CE}" dt="2026-01-10T15:54:39.146" v="440" actId="20577"/>
          <ac:spMkLst>
            <pc:docMk/>
            <pc:sldMk cId="1423377630" sldId="510"/>
            <ac:spMk id="21" creationId="{9B4CBA32-D6B3-E375-7B30-884D18764F35}"/>
          </ac:spMkLst>
        </pc:spChg>
      </pc:sldChg>
      <pc:sldChg chg="addSp delSp modSp mod">
        <pc:chgData name="Scott Fitzgerald (PGR)" userId="121748f7-d91b-4e8e-af30-13816397ef95" providerId="ADAL" clId="{CA4421EE-1A03-4300-B551-5953A07E14CE}" dt="2026-01-10T15:54:48.311" v="444" actId="20577"/>
        <pc:sldMkLst>
          <pc:docMk/>
          <pc:sldMk cId="1882733716" sldId="515"/>
        </pc:sldMkLst>
        <pc:spChg chg="mod">
          <ac:chgData name="Scott Fitzgerald (PGR)" userId="121748f7-d91b-4e8e-af30-13816397ef95" providerId="ADAL" clId="{CA4421EE-1A03-4300-B551-5953A07E14CE}" dt="2026-01-10T14:40:21.584" v="159" actId="1076"/>
          <ac:spMkLst>
            <pc:docMk/>
            <pc:sldMk cId="1882733716" sldId="515"/>
            <ac:spMk id="5" creationId="{B74D41B4-3146-4DE4-B27A-BA18984F91F0}"/>
          </ac:spMkLst>
        </pc:spChg>
        <pc:spChg chg="add mod">
          <ac:chgData name="Scott Fitzgerald (PGR)" userId="121748f7-d91b-4e8e-af30-13816397ef95" providerId="ADAL" clId="{CA4421EE-1A03-4300-B551-5953A07E14CE}" dt="2026-01-10T15:50:01.302" v="350" actId="14100"/>
          <ac:spMkLst>
            <pc:docMk/>
            <pc:sldMk cId="1882733716" sldId="515"/>
            <ac:spMk id="7" creationId="{3DB87658-C87E-A0D4-A900-0EC04FA59299}"/>
          </ac:spMkLst>
        </pc:spChg>
        <pc:spChg chg="add mod">
          <ac:chgData name="Scott Fitzgerald (PGR)" userId="121748f7-d91b-4e8e-af30-13816397ef95" providerId="ADAL" clId="{CA4421EE-1A03-4300-B551-5953A07E14CE}" dt="2026-01-10T15:46:22.987" v="322" actId="1076"/>
          <ac:spMkLst>
            <pc:docMk/>
            <pc:sldMk cId="1882733716" sldId="515"/>
            <ac:spMk id="15" creationId="{F57DC162-59B4-7EB0-5A8E-89ADFE39BCBF}"/>
          </ac:spMkLst>
        </pc:spChg>
        <pc:spChg chg="add mod">
          <ac:chgData name="Scott Fitzgerald (PGR)" userId="121748f7-d91b-4e8e-af30-13816397ef95" providerId="ADAL" clId="{CA4421EE-1A03-4300-B551-5953A07E14CE}" dt="2026-01-10T15:53:47.428" v="431" actId="1076"/>
          <ac:spMkLst>
            <pc:docMk/>
            <pc:sldMk cId="1882733716" sldId="515"/>
            <ac:spMk id="16" creationId="{E4CEEF7B-4381-7805-D088-2731D8CAE5BD}"/>
          </ac:spMkLst>
        </pc:spChg>
        <pc:spChg chg="add mod">
          <ac:chgData name="Scott Fitzgerald (PGR)" userId="121748f7-d91b-4e8e-af30-13816397ef95" providerId="ADAL" clId="{CA4421EE-1A03-4300-B551-5953A07E14CE}" dt="2026-01-10T15:52:31.943" v="423" actId="1076"/>
          <ac:spMkLst>
            <pc:docMk/>
            <pc:sldMk cId="1882733716" sldId="515"/>
            <ac:spMk id="17" creationId="{DAF10D59-A7DD-5702-9690-4F755AC5E0E9}"/>
          </ac:spMkLst>
        </pc:spChg>
        <pc:spChg chg="add mod">
          <ac:chgData name="Scott Fitzgerald (PGR)" userId="121748f7-d91b-4e8e-af30-13816397ef95" providerId="ADAL" clId="{CA4421EE-1A03-4300-B551-5953A07E14CE}" dt="2026-01-10T15:54:00.788" v="434" actId="20577"/>
          <ac:spMkLst>
            <pc:docMk/>
            <pc:sldMk cId="1882733716" sldId="515"/>
            <ac:spMk id="18" creationId="{0B98A6C2-DED4-292C-A223-1B4E4896EA34}"/>
          </ac:spMkLst>
        </pc:spChg>
        <pc:spChg chg="add mod">
          <ac:chgData name="Scott Fitzgerald (PGR)" userId="121748f7-d91b-4e8e-af30-13816397ef95" providerId="ADAL" clId="{CA4421EE-1A03-4300-B551-5953A07E14CE}" dt="2026-01-10T15:54:48.311" v="444" actId="20577"/>
          <ac:spMkLst>
            <pc:docMk/>
            <pc:sldMk cId="1882733716" sldId="515"/>
            <ac:spMk id="19" creationId="{40252296-44C1-DB82-D628-9087D41AEBF4}"/>
          </ac:spMkLst>
        </pc:spChg>
        <pc:picChg chg="add mod modCrop">
          <ac:chgData name="Scott Fitzgerald (PGR)" userId="121748f7-d91b-4e8e-af30-13816397ef95" providerId="ADAL" clId="{CA4421EE-1A03-4300-B551-5953A07E14CE}" dt="2026-01-10T15:49:47.281" v="347" actId="1076"/>
          <ac:picMkLst>
            <pc:docMk/>
            <pc:sldMk cId="1882733716" sldId="515"/>
            <ac:picMk id="12" creationId="{035CEF97-AA9F-316C-5110-0D1843879F75}"/>
          </ac:picMkLst>
        </pc:picChg>
        <pc:picChg chg="add mod modCrop">
          <ac:chgData name="Scott Fitzgerald (PGR)" userId="121748f7-d91b-4e8e-af30-13816397ef95" providerId="ADAL" clId="{CA4421EE-1A03-4300-B551-5953A07E14CE}" dt="2026-01-10T15:53:43.762" v="430" actId="1076"/>
          <ac:picMkLst>
            <pc:docMk/>
            <pc:sldMk cId="1882733716" sldId="515"/>
            <ac:picMk id="13" creationId="{422E7534-F088-DACA-7282-FC1AB2DD303C}"/>
          </ac:picMkLst>
        </pc:picChg>
      </pc:sldChg>
      <pc:sldChg chg="addSp delSp modSp mod">
        <pc:chgData name="Scott Fitzgerald (PGR)" userId="121748f7-d91b-4e8e-af30-13816397ef95" providerId="ADAL" clId="{CA4421EE-1A03-4300-B551-5953A07E14CE}" dt="2026-01-10T15:54:57.971" v="450" actId="20577"/>
        <pc:sldMkLst>
          <pc:docMk/>
          <pc:sldMk cId="2241970718" sldId="519"/>
        </pc:sldMkLst>
        <pc:spChg chg="mod">
          <ac:chgData name="Scott Fitzgerald (PGR)" userId="121748f7-d91b-4e8e-af30-13816397ef95" providerId="ADAL" clId="{CA4421EE-1A03-4300-B551-5953A07E14CE}" dt="2026-01-10T14:00:19.598" v="5" actId="20577"/>
          <ac:spMkLst>
            <pc:docMk/>
            <pc:sldMk cId="2241970718" sldId="519"/>
            <ac:spMk id="3" creationId="{B046F7F1-BF8A-1160-0D8A-6114954AE2EE}"/>
          </ac:spMkLst>
        </pc:spChg>
        <pc:spChg chg="add mod">
          <ac:chgData name="Scott Fitzgerald (PGR)" userId="121748f7-d91b-4e8e-af30-13816397ef95" providerId="ADAL" clId="{CA4421EE-1A03-4300-B551-5953A07E14CE}" dt="2026-01-10T15:54:57.971" v="450" actId="20577"/>
          <ac:spMkLst>
            <pc:docMk/>
            <pc:sldMk cId="2241970718" sldId="519"/>
            <ac:spMk id="5" creationId="{EBC27248-D8F0-D1AE-EC66-13915EFA4B1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CF14D7-8A4B-3CAB-E7BB-424F2FBFE5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814245-107C-8706-F956-25BC425E4B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3C1023-DB2E-4A01-B58B-14D9C2AB607B}" type="datetimeFigureOut">
              <a:rPr lang="en-GB" smtClean="0"/>
              <a:t>14/01/2026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929E3-B78B-303D-392C-12A08152E2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F7DF2F-103E-CEED-FD89-14411C0E80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7F54B-83E0-48AF-BE85-E46FBB1F4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8987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95AE2-43AC-144B-AE88-DCB376799F11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4E5BB-E6B0-B84A-ABCD-9A3E9C2D7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427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3BB4406-02B4-284F-84C5-A21F22E6B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236" y="533614"/>
            <a:ext cx="9210964" cy="888786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5FEA054A-F191-E34B-8C26-BA11F3F0C0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5749" y="1627189"/>
            <a:ext cx="11474450" cy="46069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92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608667"/>
            <a:ext cx="5181600" cy="456829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608667"/>
            <a:ext cx="5181600" cy="456829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EE31514-F8EA-5D4E-B45D-65DD78DBE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236" y="533614"/>
            <a:ext cx="9210964" cy="888786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524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91D55F9-A3F2-1242-A5F3-5AAACC9DB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236" y="533614"/>
            <a:ext cx="9210964" cy="888786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40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418" y="1657927"/>
            <a:ext cx="6629401" cy="789709"/>
          </a:xfrm>
        </p:spPr>
        <p:txBody>
          <a:bodyPr anchor="t">
            <a:normAutofit/>
          </a:bodyPr>
          <a:lstStyle>
            <a:lvl1pPr algn="l">
              <a:defRPr sz="28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0419" y="3015529"/>
            <a:ext cx="5680364" cy="623598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27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97420DD-2415-454D-AA0F-DBDA719CB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236" y="533614"/>
            <a:ext cx="9210964" cy="888786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28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681" y="2123676"/>
            <a:ext cx="4027170" cy="1600200"/>
          </a:xfrm>
        </p:spPr>
        <p:txBody>
          <a:bodyPr anchor="t">
            <a:normAutofit/>
          </a:bodyPr>
          <a:lstStyle>
            <a:lvl1pPr algn="l"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1681" y="3934225"/>
            <a:ext cx="4030345" cy="1934763"/>
          </a:xfrm>
        </p:spPr>
        <p:txBody>
          <a:bodyPr/>
          <a:lstStyle>
            <a:lvl1pPr marL="0" indent="0">
              <a:buNone/>
              <a:defRPr sz="24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03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A65B24-645B-1746-9651-55C209C5E25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</p:spTree>
    <p:extLst>
      <p:ext uri="{BB962C8B-B14F-4D97-AF65-F5344CB8AC3E}">
        <p14:creationId xmlns:p14="http://schemas.microsoft.com/office/powerpoint/2010/main" val="116381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1802" y="681038"/>
            <a:ext cx="5842000" cy="10096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9F3F6-C255-4AC5-91C2-3F61B6509B3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262A0F-9E49-6B4D-94F3-647B33A25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9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52" r:id="rId2"/>
    <p:sldLayoutId id="2147483653" r:id="rId3"/>
    <p:sldLayoutId id="2147483649" r:id="rId4"/>
    <p:sldLayoutId id="2147483654" r:id="rId5"/>
    <p:sldLayoutId id="2147483656" r:id="rId6"/>
    <p:sldLayoutId id="2147483684" r:id="rId7"/>
  </p:sldLayoutIdLst>
  <p:hf hdr="0" dt="0"/>
  <p:txStyles>
    <p:titleStyle>
      <a:lvl1pPr algn="r" defTabSz="914411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e Gilbert Scott Building">
            <a:extLst>
              <a:ext uri="{FF2B5EF4-FFF2-40B4-BE49-F238E27FC236}">
                <a16:creationId xmlns:a16="http://schemas.microsoft.com/office/drawing/2014/main" id="{DD87B83F-24FA-95CA-9C34-13BA695718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5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418" y="1970957"/>
            <a:ext cx="9881787" cy="74488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Nottingham – Glasgow Optical Work on </a:t>
            </a:r>
            <a:br>
              <a:rPr lang="en-GB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GB" dirty="0">
                <a:solidFill>
                  <a:schemeClr val="tx1"/>
                </a:solidFill>
                <a:latin typeface="Arial"/>
                <a:cs typeface="Arial"/>
              </a:rPr>
              <a:t>Alumina Coatings</a:t>
            </a: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0418" y="2648103"/>
            <a:ext cx="6139589" cy="2988112"/>
          </a:xfrm>
        </p:spPr>
        <p:txBody>
          <a:bodyPr vert="horz" lIns="91440" tIns="45721" rIns="91440" bIns="45721" rtlCol="0" anchor="t">
            <a:normAutofit/>
          </a:bodyPr>
          <a:lstStyle/>
          <a:p>
            <a:r>
              <a:rPr lang="en-GB" noProof="0" dirty="0">
                <a:solidFill>
                  <a:schemeClr val="tx1"/>
                </a:solidFill>
                <a:latin typeface="Arial"/>
                <a:cs typeface="Arial"/>
              </a:rPr>
              <a:t>15</a:t>
            </a:r>
            <a:r>
              <a:rPr lang="en-GB" baseline="30000" noProof="0" dirty="0">
                <a:solidFill>
                  <a:schemeClr val="tx1"/>
                </a:solidFill>
                <a:latin typeface="Arial"/>
                <a:cs typeface="Arial"/>
              </a:rPr>
              <a:t>th</a:t>
            </a:r>
            <a:r>
              <a:rPr lang="en-GB" noProof="0" dirty="0">
                <a:solidFill>
                  <a:schemeClr val="tx1"/>
                </a:solidFill>
                <a:latin typeface="Arial"/>
                <a:cs typeface="Arial"/>
              </a:rPr>
              <a:t> January 2026</a:t>
            </a:r>
          </a:p>
          <a:p>
            <a:r>
              <a:rPr lang="en-GB" noProof="0" dirty="0">
                <a:solidFill>
                  <a:schemeClr val="tx1"/>
                </a:solidFill>
              </a:rPr>
              <a:t>Scott Fitzgerald</a:t>
            </a:r>
          </a:p>
          <a:p>
            <a:r>
              <a:rPr lang="en-GB" dirty="0">
                <a:solidFill>
                  <a:schemeClr val="tx1"/>
                </a:solidFill>
              </a:rPr>
              <a:t>On behalf of the Glasgow </a:t>
            </a:r>
            <a:r>
              <a:rPr lang="en-GB">
                <a:solidFill>
                  <a:schemeClr val="tx1"/>
                </a:solidFill>
              </a:rPr>
              <a:t>coatings group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171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3F2B1-1F03-A25C-6E2F-9FB49BC080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9218" y="369759"/>
            <a:ext cx="8341615" cy="789709"/>
          </a:xfrm>
        </p:spPr>
        <p:txBody>
          <a:bodyPr>
            <a:normAutofit/>
          </a:bodyPr>
          <a:lstStyle/>
          <a:p>
            <a:r>
              <a:rPr lang="en-US" dirty="0"/>
              <a:t>Introduction – Why is alumina interesting?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46F7F1-BF8A-1160-0D8A-6114954AE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418" y="1538475"/>
            <a:ext cx="10811164" cy="47042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 improve the sensitivity of gravitational wave detectors, future test-mass coatings require reduced thermal noise.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Mirror coatings have alternating layers of materials with low and high refractive indices.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Silica (SiO</a:t>
            </a:r>
            <a:r>
              <a:rPr lang="en-GB" baseline="-25000" dirty="0"/>
              <a:t>2</a:t>
            </a:r>
            <a:r>
              <a:rPr lang="en-GB" dirty="0"/>
              <a:t>) is often used as a low-index layer but is unsuitable for use in cryogenic detectors because of a mechanical loss peak at 20K.</a:t>
            </a:r>
          </a:p>
          <a:p>
            <a:pPr marL="800106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is interesting for cryogenic detectors to replace SiO</a:t>
            </a:r>
            <a:r>
              <a:rPr lang="en-GB" baseline="-25000" dirty="0"/>
              <a:t>2 </a:t>
            </a:r>
            <a:r>
              <a:rPr lang="en-GB" dirty="0"/>
              <a:t>as a low-index partner material for coating stacks.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C27248-D8F0-D1AE-EC66-13915EFA4B13}"/>
              </a:ext>
            </a:extLst>
          </p:cNvPr>
          <p:cNvSpPr txBox="1"/>
          <p:nvPr/>
        </p:nvSpPr>
        <p:spPr>
          <a:xfrm>
            <a:off x="11595463" y="6370322"/>
            <a:ext cx="455684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1" noProof="0" dirty="0"/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F1DB84-D9BF-DAA7-2DD1-19BC73AD93FE}"/>
              </a:ext>
            </a:extLst>
          </p:cNvPr>
          <p:cNvSpPr txBox="1"/>
          <p:nvPr/>
        </p:nvSpPr>
        <p:spPr>
          <a:xfrm>
            <a:off x="492369" y="6093387"/>
            <a:ext cx="8176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Previously investigated by R. Robie, M. Abernathy, S. Penn, D. Crooks et al, I. Pinto, J. Franc et al, M. Molina-Ruiz and others.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970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7BCF6-1BDE-5FCB-9CD4-011E9E9A6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F90E580-F86E-0924-59EA-9611F1E321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164" y="1422399"/>
            <a:ext cx="5564203" cy="535722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42900" indent="-342900"/>
            <a:r>
              <a:rPr lang="en-GB" b="1" noProof="0" dirty="0"/>
              <a:t>Photothermal common-path interferometry </a:t>
            </a:r>
            <a:r>
              <a:rPr lang="en-GB" noProof="0" dirty="0"/>
              <a:t>(PCI) used to measure absorption.</a:t>
            </a:r>
          </a:p>
          <a:p>
            <a:pPr marL="342900" indent="-342900"/>
            <a:r>
              <a:rPr lang="en-GB" noProof="0" dirty="0"/>
              <a:t>Works by measuring the effect of a thermal lens generated by a pump beam on a crossing probe beam.</a:t>
            </a:r>
          </a:p>
          <a:p>
            <a:pPr marL="342900" indent="-342900"/>
            <a:r>
              <a:rPr lang="en-GB" noProof="0" dirty="0"/>
              <a:t>More absorption = stronger thermal lens, so more measured effect.</a:t>
            </a:r>
          </a:p>
          <a:p>
            <a:pPr marL="342900" indent="-342900"/>
            <a:r>
              <a:rPr lang="en-US" dirty="0">
                <a:latin typeface="Arial"/>
                <a:cs typeface="Arial"/>
              </a:rPr>
              <a:t>Effect of heat-treatment on absorption of </a:t>
            </a:r>
            <a:r>
              <a:rPr lang="en-GB" dirty="0">
                <a:latin typeface="Arial"/>
                <a:cs typeface="Arial"/>
              </a:rPr>
              <a:t>Al</a:t>
            </a:r>
            <a:r>
              <a:rPr lang="en-GB" baseline="-25000" dirty="0">
                <a:latin typeface="Arial"/>
                <a:cs typeface="Arial"/>
              </a:rPr>
              <a:t>2</a:t>
            </a:r>
            <a:r>
              <a:rPr lang="en-GB" dirty="0">
                <a:latin typeface="Arial"/>
                <a:cs typeface="Arial"/>
              </a:rPr>
              <a:t>O</a:t>
            </a:r>
            <a:r>
              <a:rPr lang="en-GB" baseline="-25000" dirty="0">
                <a:latin typeface="Arial"/>
                <a:cs typeface="Arial"/>
              </a:rPr>
              <a:t>3</a:t>
            </a:r>
            <a:r>
              <a:rPr lang="en-US" dirty="0">
                <a:latin typeface="Arial"/>
                <a:cs typeface="Arial"/>
              </a:rPr>
              <a:t> deposited by Reactive Low Voltage Ion Plating measured at </a:t>
            </a:r>
            <a:r>
              <a:rPr lang="en-US" dirty="0"/>
              <a:t>1064nm</a:t>
            </a:r>
            <a:r>
              <a:rPr lang="en-US" dirty="0">
                <a:latin typeface="Arial"/>
                <a:cs typeface="Arial"/>
              </a:rPr>
              <a:t> and 1550nm. </a:t>
            </a:r>
          </a:p>
          <a:p>
            <a:pPr marL="342900" indent="-342900"/>
            <a:r>
              <a:rPr lang="en-US" dirty="0"/>
              <a:t>H</a:t>
            </a:r>
            <a:r>
              <a:rPr lang="en-US" noProof="0" dirty="0"/>
              <a:t>eat treatment is usually used to improve optical absorption and reduce the loss of coating materials.</a:t>
            </a:r>
            <a:endParaRPr lang="en-GB" noProof="0" dirty="0"/>
          </a:p>
          <a:p>
            <a:pPr marL="228600" indent="-228600"/>
            <a:endParaRPr lang="en-GB" noProof="0" dirty="0"/>
          </a:p>
          <a:p>
            <a:pPr marL="228600" indent="-228600"/>
            <a:endParaRPr lang="en-GB" noProof="0" dirty="0"/>
          </a:p>
          <a:p>
            <a:pPr marL="228600" indent="-228600"/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6896B-604A-FCCD-B4C7-0B42F002B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236" y="533613"/>
            <a:ext cx="9210964" cy="888786"/>
          </a:xfrm>
        </p:spPr>
        <p:txBody>
          <a:bodyPr anchor="t">
            <a:normAutofit/>
          </a:bodyPr>
          <a:lstStyle/>
          <a:p>
            <a:r>
              <a:rPr lang="en-GB" sz="3200" dirty="0">
                <a:latin typeface="Arial"/>
                <a:cs typeface="Arial"/>
              </a:rPr>
              <a:t>Optical </a:t>
            </a:r>
            <a:r>
              <a:rPr lang="en-GB" sz="3200" dirty="0" err="1">
                <a:latin typeface="Arial"/>
                <a:cs typeface="Arial"/>
              </a:rPr>
              <a:t>i</a:t>
            </a:r>
            <a:r>
              <a:rPr lang="en-GB" sz="3200" noProof="0" dirty="0" err="1">
                <a:latin typeface="Arial"/>
                <a:cs typeface="Arial"/>
              </a:rPr>
              <a:t>nvestigations</a:t>
            </a:r>
            <a:r>
              <a:rPr lang="en-GB" sz="3200" noProof="0" dirty="0">
                <a:latin typeface="Arial"/>
                <a:cs typeface="Arial"/>
              </a:rPr>
              <a:t> of Al</a:t>
            </a:r>
            <a:r>
              <a:rPr lang="en-GB" sz="3200" baseline="-25000" noProof="0" dirty="0">
                <a:latin typeface="Arial"/>
                <a:cs typeface="Arial"/>
              </a:rPr>
              <a:t>2</a:t>
            </a:r>
            <a:r>
              <a:rPr lang="en-GB" sz="3200" noProof="0" dirty="0">
                <a:latin typeface="Arial"/>
                <a:cs typeface="Arial"/>
              </a:rPr>
              <a:t>O</a:t>
            </a:r>
            <a:r>
              <a:rPr lang="en-GB" sz="3200" baseline="-25000" noProof="0" dirty="0">
                <a:latin typeface="Arial"/>
                <a:cs typeface="Arial"/>
              </a:rPr>
              <a:t>3</a:t>
            </a:r>
            <a:endParaRPr lang="en-GB" sz="3200" baseline="-25000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CC20C4-B36C-C0DC-1B12-1D5FA22F2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000" y="2127213"/>
            <a:ext cx="6860000" cy="35382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FB9225-2BA8-77CE-35A5-D7A5185B27F1}"/>
              </a:ext>
            </a:extLst>
          </p:cNvPr>
          <p:cNvSpPr txBox="1"/>
          <p:nvPr/>
        </p:nvSpPr>
        <p:spPr>
          <a:xfrm>
            <a:off x="11595463" y="6370322"/>
            <a:ext cx="455684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dirty="0"/>
              <a:t>2</a:t>
            </a:r>
            <a:endParaRPr lang="en-GB" sz="1801" noProof="0" dirty="0"/>
          </a:p>
        </p:txBody>
      </p:sp>
    </p:spTree>
    <p:extLst>
      <p:ext uri="{BB962C8B-B14F-4D97-AF65-F5344CB8AC3E}">
        <p14:creationId xmlns:p14="http://schemas.microsoft.com/office/powerpoint/2010/main" val="1849251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4D41B4-3146-4DE4-B27A-BA18984F91F0}"/>
              </a:ext>
            </a:extLst>
          </p:cNvPr>
          <p:cNvSpPr txBox="1"/>
          <p:nvPr/>
        </p:nvSpPr>
        <p:spPr>
          <a:xfrm>
            <a:off x="2442754" y="140967"/>
            <a:ext cx="6444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Arial"/>
                <a:cs typeface="Arial"/>
              </a:rPr>
              <a:t>Al</a:t>
            </a:r>
            <a:r>
              <a:rPr lang="en-GB" sz="3200" b="1" baseline="-25000" dirty="0">
                <a:latin typeface="Arial"/>
                <a:cs typeface="Arial"/>
              </a:rPr>
              <a:t>2</a:t>
            </a:r>
            <a:r>
              <a:rPr lang="en-GB" sz="3200" b="1" dirty="0">
                <a:latin typeface="Arial"/>
                <a:cs typeface="Arial"/>
              </a:rPr>
              <a:t>O</a:t>
            </a:r>
            <a:r>
              <a:rPr lang="en-GB" sz="3200" b="1" baseline="-25000" dirty="0">
                <a:latin typeface="Arial"/>
                <a:cs typeface="Arial"/>
              </a:rPr>
              <a:t>3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absorption measurements</a:t>
            </a:r>
            <a:endParaRPr lang="en-GB" sz="32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DB87658-C87E-A0D4-A900-0EC04FA592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1195" y="1764847"/>
            <a:ext cx="8001752" cy="1857919"/>
          </a:xfrm>
        </p:spPr>
        <p:txBody>
          <a:bodyPr>
            <a:normAutofit/>
          </a:bodyPr>
          <a:lstStyle/>
          <a:p>
            <a:r>
              <a:rPr lang="en-GB" dirty="0"/>
              <a:t>1064 nm measurements: as deposited mean absorption of ~5ppm, drops to ~0.2ppm after 500°C HT.</a:t>
            </a:r>
          </a:p>
          <a:p>
            <a:r>
              <a:rPr lang="en-GB" dirty="0"/>
              <a:t>1550 nm measurements: as deposited mean absorption of ~4.2ppm, drops to ~1.7ppm after 550°C HT. </a:t>
            </a:r>
          </a:p>
        </p:txBody>
      </p:sp>
      <p:pic>
        <p:nvPicPr>
          <p:cNvPr id="12" name="Content Placeholder 13" descr="A graph of a graph showing a line&#10;&#10;AI-generated content may be incorrect.">
            <a:extLst>
              <a:ext uri="{FF2B5EF4-FFF2-40B4-BE49-F238E27FC236}">
                <a16:creationId xmlns:a16="http://schemas.microsoft.com/office/drawing/2014/main" id="{035CEF97-AA9F-316C-5110-0D1843879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1" t="17374" r="3975" b="2660"/>
          <a:stretch>
            <a:fillRect/>
          </a:stretch>
        </p:blipFill>
        <p:spPr>
          <a:xfrm>
            <a:off x="7278029" y="3868131"/>
            <a:ext cx="4780673" cy="2952000"/>
          </a:xfrm>
          <a:prstGeom prst="rect">
            <a:avLst/>
          </a:prstGeom>
        </p:spPr>
      </p:pic>
      <p:pic>
        <p:nvPicPr>
          <p:cNvPr id="13" name="Content Placeholder 7" descr="A graph of a line graph&#10;&#10;AI-generated content may be incorrect.">
            <a:extLst>
              <a:ext uri="{FF2B5EF4-FFF2-40B4-BE49-F238E27FC236}">
                <a16:creationId xmlns:a16="http://schemas.microsoft.com/office/drawing/2014/main" id="{422E7534-F088-DACA-7282-FC1AB2DD30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" t="17242" r="4683" b="2883"/>
          <a:stretch>
            <a:fillRect/>
          </a:stretch>
        </p:blipFill>
        <p:spPr>
          <a:xfrm>
            <a:off x="177899" y="3842306"/>
            <a:ext cx="4822502" cy="2952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57DC162-59B4-7EB0-5A8E-89ADFE39BCBF}"/>
              </a:ext>
            </a:extLst>
          </p:cNvPr>
          <p:cNvSpPr txBox="1"/>
          <p:nvPr/>
        </p:nvSpPr>
        <p:spPr>
          <a:xfrm>
            <a:off x="2442754" y="824130"/>
            <a:ext cx="61351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ppm = parts per million</a:t>
            </a:r>
            <a:br>
              <a:rPr lang="en-US" dirty="0"/>
            </a:br>
            <a:r>
              <a:rPr lang="en-GB" b="1" dirty="0"/>
              <a:t>1ppm = 0.0001</a:t>
            </a:r>
            <a:r>
              <a:rPr lang="en-GB" dirty="0"/>
              <a:t>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CEEF7B-4381-7805-D088-2731D8CAE5BD}"/>
              </a:ext>
            </a:extLst>
          </p:cNvPr>
          <p:cNvSpPr txBox="1"/>
          <p:nvPr/>
        </p:nvSpPr>
        <p:spPr>
          <a:xfrm>
            <a:off x="670560" y="3683726"/>
            <a:ext cx="439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  <a:latin typeface="Arial"/>
                <a:cs typeface="Arial"/>
              </a:rPr>
              <a:t>Al</a:t>
            </a:r>
            <a:r>
              <a:rPr lang="en-GB" sz="1400" b="1" baseline="-25000" dirty="0">
                <a:solidFill>
                  <a:schemeClr val="tx2"/>
                </a:solidFill>
                <a:latin typeface="Arial"/>
                <a:cs typeface="Arial"/>
              </a:rPr>
              <a:t>2</a:t>
            </a:r>
            <a:r>
              <a:rPr lang="en-GB" sz="1400" b="1" dirty="0">
                <a:solidFill>
                  <a:schemeClr val="tx2"/>
                </a:solidFill>
                <a:latin typeface="Arial"/>
                <a:cs typeface="Arial"/>
              </a:rPr>
              <a:t>O</a:t>
            </a:r>
            <a:r>
              <a:rPr lang="en-GB" sz="1400" b="1" baseline="-25000" dirty="0">
                <a:solidFill>
                  <a:schemeClr val="tx2"/>
                </a:solidFill>
                <a:latin typeface="Arial"/>
                <a:cs typeface="Arial"/>
              </a:rPr>
              <a:t>3</a:t>
            </a:r>
            <a:r>
              <a:rPr lang="en-GB" sz="1400" b="1" dirty="0">
                <a:solidFill>
                  <a:schemeClr val="tx2"/>
                </a:solidFill>
              </a:rPr>
              <a:t> A2 slice ADP Absorption Measurement - 1064nm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F10D59-A7DD-5702-9690-4F755AC5E0E9}"/>
              </a:ext>
            </a:extLst>
          </p:cNvPr>
          <p:cNvSpPr txBox="1"/>
          <p:nvPr/>
        </p:nvSpPr>
        <p:spPr>
          <a:xfrm>
            <a:off x="7619999" y="3683726"/>
            <a:ext cx="439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  <a:latin typeface="Arial"/>
                <a:cs typeface="Arial"/>
              </a:rPr>
              <a:t>Al</a:t>
            </a:r>
            <a:r>
              <a:rPr lang="en-GB" sz="1400" b="1" baseline="-25000" dirty="0">
                <a:solidFill>
                  <a:schemeClr val="tx2"/>
                </a:solidFill>
                <a:latin typeface="Arial"/>
                <a:cs typeface="Arial"/>
              </a:rPr>
              <a:t>2</a:t>
            </a:r>
            <a:r>
              <a:rPr lang="en-GB" sz="1400" b="1" dirty="0">
                <a:solidFill>
                  <a:schemeClr val="tx2"/>
                </a:solidFill>
                <a:latin typeface="Arial"/>
                <a:cs typeface="Arial"/>
              </a:rPr>
              <a:t>O</a:t>
            </a:r>
            <a:r>
              <a:rPr lang="en-GB" sz="1400" b="1" baseline="-25000" dirty="0">
                <a:solidFill>
                  <a:schemeClr val="tx2"/>
                </a:solidFill>
                <a:latin typeface="Arial"/>
                <a:cs typeface="Arial"/>
              </a:rPr>
              <a:t>3</a:t>
            </a:r>
            <a:r>
              <a:rPr lang="en-GB" sz="1400" b="1" dirty="0">
                <a:solidFill>
                  <a:schemeClr val="tx2"/>
                </a:solidFill>
              </a:rPr>
              <a:t> A2 slice 500°C Absorption Measurement - 1064nm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98A6C2-DED4-292C-A223-1B4E4896EA34}"/>
              </a:ext>
            </a:extLst>
          </p:cNvPr>
          <p:cNvSpPr txBox="1"/>
          <p:nvPr/>
        </p:nvSpPr>
        <p:spPr>
          <a:xfrm>
            <a:off x="5064662" y="6055642"/>
            <a:ext cx="2213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Measurements by </a:t>
            </a:r>
            <a:br>
              <a:rPr lang="en-GB" sz="1400" dirty="0"/>
            </a:br>
            <a:r>
              <a:rPr lang="en-GB" sz="1400" dirty="0"/>
              <a:t>S. Fitzgerald and G. McGhee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252296-44C1-DB82-D628-9087D41AEBF4}"/>
              </a:ext>
            </a:extLst>
          </p:cNvPr>
          <p:cNvSpPr txBox="1"/>
          <p:nvPr/>
        </p:nvSpPr>
        <p:spPr>
          <a:xfrm>
            <a:off x="11786259" y="63894"/>
            <a:ext cx="455684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dirty="0"/>
              <a:t>3</a:t>
            </a:r>
            <a:endParaRPr lang="en-GB" sz="1801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2CCB31-36F0-F3E7-4446-8516EE16F0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21311" y="1118501"/>
            <a:ext cx="2791477" cy="209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733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559DD2EE-32B7-2570-7E72-00F34D8BA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0" y="135641"/>
            <a:ext cx="5949000" cy="4268408"/>
          </a:xfrm>
          <a:prstGeom prst="rect">
            <a:avLst/>
          </a:prstGeom>
          <a:noFill/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E7E7CA3-F491-2968-E6DB-F673BEFE62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6" t="12811" r="3228" b="12682"/>
          <a:stretch>
            <a:fillRect/>
          </a:stretch>
        </p:blipFill>
        <p:spPr>
          <a:xfrm>
            <a:off x="928618" y="494522"/>
            <a:ext cx="4875021" cy="335294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B0DE882-5B46-E7E2-E52C-FAE4DB715666}"/>
              </a:ext>
            </a:extLst>
          </p:cNvPr>
          <p:cNvSpPr txBox="1"/>
          <p:nvPr/>
        </p:nvSpPr>
        <p:spPr>
          <a:xfrm>
            <a:off x="95244" y="4389498"/>
            <a:ext cx="84806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κ is a measure of thickness-independent absorption.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Order of magnitude variation between IBS and RLVIP Al</a:t>
            </a:r>
            <a:r>
              <a:rPr lang="en-GB" sz="2000" baseline="-25000" dirty="0"/>
              <a:t>2</a:t>
            </a:r>
            <a:r>
              <a:rPr lang="en-GB" sz="2000" dirty="0"/>
              <a:t>O</a:t>
            </a:r>
            <a:r>
              <a:rPr lang="en-GB" sz="2000" baseline="-25000" dirty="0"/>
              <a:t>3</a:t>
            </a:r>
            <a:r>
              <a:rPr lang="en-GB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Order of magnitude variation between 1064 nm and 1550 nm.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RLVIP Al</a:t>
            </a:r>
            <a:r>
              <a:rPr lang="en-GB" sz="2000" baseline="-25000" dirty="0"/>
              <a:t>2</a:t>
            </a:r>
            <a:r>
              <a:rPr lang="en-GB" sz="2000" dirty="0"/>
              <a:t>O</a:t>
            </a:r>
            <a:r>
              <a:rPr lang="en-GB" sz="2000" baseline="-25000" dirty="0"/>
              <a:t>3</a:t>
            </a:r>
            <a:r>
              <a:rPr lang="en-GB" sz="2000" dirty="0"/>
              <a:t> has comparable κ to </a:t>
            </a:r>
            <a:r>
              <a:rPr lang="en-GB" sz="2000" dirty="0" err="1"/>
              <a:t>aLIGO</a:t>
            </a:r>
            <a:r>
              <a:rPr lang="en-GB" sz="2000" dirty="0"/>
              <a:t> coatings at 1064 nm.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4CBA32-D6B3-E375-7B30-884D18764F35}"/>
              </a:ext>
            </a:extLst>
          </p:cNvPr>
          <p:cNvSpPr txBox="1"/>
          <p:nvPr/>
        </p:nvSpPr>
        <p:spPr>
          <a:xfrm>
            <a:off x="11595463" y="6370322"/>
            <a:ext cx="455684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dirty="0"/>
              <a:t>4</a:t>
            </a:r>
            <a:endParaRPr lang="en-GB" sz="1801" noProof="0" dirty="0"/>
          </a:p>
        </p:txBody>
      </p:sp>
      <p:sp>
        <p:nvSpPr>
          <p:cNvPr id="9" name="Flowchart: Decision 8">
            <a:extLst>
              <a:ext uri="{FF2B5EF4-FFF2-40B4-BE49-F238E27FC236}">
                <a16:creationId xmlns:a16="http://schemas.microsoft.com/office/drawing/2014/main" id="{A24294B6-6092-5442-E577-889F2B242729}"/>
              </a:ext>
            </a:extLst>
          </p:cNvPr>
          <p:cNvSpPr/>
          <p:nvPr/>
        </p:nvSpPr>
        <p:spPr>
          <a:xfrm>
            <a:off x="3558540" y="2939415"/>
            <a:ext cx="97599" cy="111649"/>
          </a:xfrm>
          <a:prstGeom prst="flowChartDecision">
            <a:avLst/>
          </a:prstGeom>
          <a:noFill/>
          <a:ln w="19050">
            <a:solidFill>
              <a:srgbClr val="0605F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ED1CD0-986F-6D1A-DC17-F3D2AD5455F9}"/>
              </a:ext>
            </a:extLst>
          </p:cNvPr>
          <p:cNvCxnSpPr>
            <a:cxnSpLocks/>
          </p:cNvCxnSpPr>
          <p:nvPr/>
        </p:nvCxnSpPr>
        <p:spPr>
          <a:xfrm>
            <a:off x="3605336" y="2945765"/>
            <a:ext cx="0" cy="101489"/>
          </a:xfrm>
          <a:prstGeom prst="line">
            <a:avLst/>
          </a:prstGeom>
          <a:ln w="19050">
            <a:solidFill>
              <a:srgbClr val="0605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E573ED4-4818-1CD2-53F0-42AAC54873E3}"/>
              </a:ext>
            </a:extLst>
          </p:cNvPr>
          <p:cNvCxnSpPr>
            <a:cxnSpLocks/>
          </p:cNvCxnSpPr>
          <p:nvPr/>
        </p:nvCxnSpPr>
        <p:spPr>
          <a:xfrm>
            <a:off x="3579843" y="2955179"/>
            <a:ext cx="51435" cy="0"/>
          </a:xfrm>
          <a:prstGeom prst="line">
            <a:avLst/>
          </a:prstGeom>
          <a:ln w="19050">
            <a:solidFill>
              <a:srgbClr val="0605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2FECBDB-F623-5993-DA0B-92B67B210E26}"/>
              </a:ext>
            </a:extLst>
          </p:cNvPr>
          <p:cNvCxnSpPr>
            <a:cxnSpLocks/>
          </p:cNvCxnSpPr>
          <p:nvPr/>
        </p:nvCxnSpPr>
        <p:spPr>
          <a:xfrm>
            <a:off x="3579843" y="3037729"/>
            <a:ext cx="51435" cy="0"/>
          </a:xfrm>
          <a:prstGeom prst="line">
            <a:avLst/>
          </a:prstGeom>
          <a:ln w="19050">
            <a:solidFill>
              <a:srgbClr val="0605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A89E961B-068F-417B-75B1-42FB3E9F0185}"/>
              </a:ext>
            </a:extLst>
          </p:cNvPr>
          <p:cNvSpPr/>
          <p:nvPr/>
        </p:nvSpPr>
        <p:spPr>
          <a:xfrm>
            <a:off x="0" y="135641"/>
            <a:ext cx="55310" cy="13852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088508-5DD9-638C-59A4-BDF89FCA4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3589" y="135641"/>
            <a:ext cx="5949000" cy="4268408"/>
          </a:xfrm>
          <a:prstGeom prst="rect">
            <a:avLst/>
          </a:prstGeom>
          <a:noFill/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F720F2F-E74A-B66E-7721-301C09C12233}"/>
              </a:ext>
            </a:extLst>
          </p:cNvPr>
          <p:cNvCxnSpPr>
            <a:cxnSpLocks/>
          </p:cNvCxnSpPr>
          <p:nvPr/>
        </p:nvCxnSpPr>
        <p:spPr>
          <a:xfrm>
            <a:off x="940810" y="494522"/>
            <a:ext cx="4862829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95C5425-7212-CAC8-3767-2A0B8A18DCBA}"/>
              </a:ext>
            </a:extLst>
          </p:cNvPr>
          <p:cNvCxnSpPr>
            <a:cxnSpLocks/>
          </p:cNvCxnSpPr>
          <p:nvPr/>
        </p:nvCxnSpPr>
        <p:spPr>
          <a:xfrm flipV="1">
            <a:off x="5791447" y="487680"/>
            <a:ext cx="0" cy="3291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BC95597-92DA-3BEE-BEEE-343D800620DA}"/>
              </a:ext>
            </a:extLst>
          </p:cNvPr>
          <p:cNvCxnSpPr/>
          <p:nvPr/>
        </p:nvCxnSpPr>
        <p:spPr>
          <a:xfrm>
            <a:off x="971290" y="2925770"/>
            <a:ext cx="1808486" cy="0"/>
          </a:xfrm>
          <a:prstGeom prst="line">
            <a:avLst/>
          </a:prstGeom>
          <a:ln w="28575">
            <a:solidFill>
              <a:srgbClr val="FCB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1C4F9A3A-3CCC-83C1-0155-4921E722D763}"/>
              </a:ext>
            </a:extLst>
          </p:cNvPr>
          <p:cNvSpPr/>
          <p:nvPr/>
        </p:nvSpPr>
        <p:spPr>
          <a:xfrm flipH="1">
            <a:off x="5030404" y="2843857"/>
            <a:ext cx="97855" cy="78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377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12B94C95-ADCD-5CD5-5739-C51603525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418" y="1657927"/>
            <a:ext cx="6629401" cy="789708"/>
          </a:xfrm>
        </p:spPr>
        <p:txBody>
          <a:bodyPr/>
          <a:lstStyle/>
          <a:p>
            <a:r>
              <a:rPr lang="en-GB" noProof="0" dirty="0"/>
              <a:t>Summary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3F7CAAF2-D913-31D2-F752-31CC15C7C3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854" y="2447636"/>
            <a:ext cx="5315066" cy="4014123"/>
          </a:xfrm>
        </p:spPr>
        <p:txBody>
          <a:bodyPr>
            <a:normAutofit/>
          </a:bodyPr>
          <a:lstStyle/>
          <a:p>
            <a:pPr marL="342904" indent="-342904">
              <a:buFont typeface="Arial" panose="020B0604020202020204" pitchFamily="34" charset="0"/>
              <a:buChar char="•"/>
            </a:pPr>
            <a:r>
              <a:rPr lang="en-GB" dirty="0"/>
              <a:t>RLVIP Al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coating investigated at 1064nm and 1550nm.</a:t>
            </a:r>
          </a:p>
          <a:p>
            <a:pPr marL="342904" indent="-342904">
              <a:buFont typeface="Arial" panose="020B0604020202020204" pitchFamily="34" charset="0"/>
              <a:buChar char="•"/>
            </a:pPr>
            <a:r>
              <a:rPr lang="en-GB" dirty="0"/>
              <a:t>Heat treated to 400°C, 500°C, 550°C, 600°C and 800°C.</a:t>
            </a:r>
          </a:p>
          <a:p>
            <a:pPr marL="342904" indent="-342904">
              <a:buFont typeface="Arial" panose="020B0604020202020204" pitchFamily="34" charset="0"/>
              <a:buChar char="•"/>
            </a:pPr>
            <a:r>
              <a:rPr lang="en-GB" dirty="0"/>
              <a:t>Sub-0.2 ppm absorption minimum for 1064nm at 500°C (500nm coating) for RLVIP deposition.</a:t>
            </a:r>
          </a:p>
          <a:p>
            <a:pPr marL="342904" indent="-342904">
              <a:buFont typeface="Arial" panose="020B0604020202020204" pitchFamily="34" charset="0"/>
              <a:buChar char="•"/>
            </a:pPr>
            <a:r>
              <a:rPr lang="en-GB" dirty="0"/>
              <a:t>Order of magnitude improvement in absorption vs IBS Al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CC2592-7450-7B79-EB6D-298F47A5625E}"/>
              </a:ext>
            </a:extLst>
          </p:cNvPr>
          <p:cNvSpPr txBox="1">
            <a:spLocks/>
          </p:cNvSpPr>
          <p:nvPr/>
        </p:nvSpPr>
        <p:spPr>
          <a:xfrm>
            <a:off x="6370782" y="1657927"/>
            <a:ext cx="6629401" cy="789708"/>
          </a:xfrm>
          <a:prstGeom prst="rect">
            <a:avLst/>
          </a:prstGeom>
        </p:spPr>
        <p:txBody>
          <a:bodyPr vert="horz" lIns="91440" tIns="45721" rIns="91440" bIns="45721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Ongoing Work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0C2608-984F-793E-84C1-5294C82B2832}"/>
              </a:ext>
            </a:extLst>
          </p:cNvPr>
          <p:cNvSpPr txBox="1">
            <a:spLocks/>
          </p:cNvSpPr>
          <p:nvPr/>
        </p:nvSpPr>
        <p:spPr>
          <a:xfrm>
            <a:off x="6291944" y="2447637"/>
            <a:ext cx="5759201" cy="3356628"/>
          </a:xfrm>
          <a:prstGeom prst="rect">
            <a:avLst/>
          </a:prstGeom>
        </p:spPr>
        <p:txBody>
          <a:bodyPr vert="horz" lIns="91440" tIns="45721" rIns="91440" bIns="45721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4" indent="-342904">
              <a:buFont typeface="Arial" panose="020B0604020202020204" pitchFamily="34" charset="0"/>
              <a:buChar char="•"/>
            </a:pPr>
            <a:r>
              <a:rPr lang="en-GB" noProof="0" dirty="0"/>
              <a:t>Investigating heat treatment time vs absorption. </a:t>
            </a:r>
          </a:p>
          <a:p>
            <a:pPr marL="342904" indent="-342904">
              <a:buFont typeface="Arial" panose="020B0604020202020204" pitchFamily="34" charset="0"/>
              <a:buChar char="•"/>
            </a:pPr>
            <a:r>
              <a:rPr lang="en-GB" dirty="0"/>
              <a:t>Modelling for possible stack designs.</a:t>
            </a:r>
            <a:endParaRPr lang="en-GB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20B2A3-D99E-8DD6-2328-2B2580CB5989}"/>
              </a:ext>
            </a:extLst>
          </p:cNvPr>
          <p:cNvSpPr txBox="1"/>
          <p:nvPr/>
        </p:nvSpPr>
        <p:spPr>
          <a:xfrm>
            <a:off x="11595463" y="6370322"/>
            <a:ext cx="455684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noProof="0" dirty="0"/>
              <a:t>5</a:t>
            </a:r>
            <a:endParaRPr lang="en-GB" sz="1801" noProof="0" dirty="0"/>
          </a:p>
        </p:txBody>
      </p:sp>
    </p:spTree>
    <p:extLst>
      <p:ext uri="{BB962C8B-B14F-4D97-AF65-F5344CB8AC3E}">
        <p14:creationId xmlns:p14="http://schemas.microsoft.com/office/powerpoint/2010/main" val="4208134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4EAE7-599F-6692-AB85-9AC92F48F1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418" y="1657927"/>
            <a:ext cx="6629401" cy="1232757"/>
          </a:xfrm>
        </p:spPr>
        <p:txBody>
          <a:bodyPr>
            <a:normAutofit fontScale="90000"/>
          </a:bodyPr>
          <a:lstStyle/>
          <a:p>
            <a:r>
              <a:rPr lang="en-US" dirty="0"/>
              <a:t>Thank you!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Any questions?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9B2F80-A228-2B1E-32F1-B06AF7781A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s.fitzgerald@research.gla.ac.uk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72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ofG colours">
      <a:dk1>
        <a:srgbClr val="003865"/>
      </a:dk1>
      <a:lt1>
        <a:srgbClr val="FFFFFE"/>
      </a:lt1>
      <a:dk2>
        <a:srgbClr val="000000"/>
      </a:dk2>
      <a:lt2>
        <a:srgbClr val="7D2238"/>
      </a:lt2>
      <a:accent1>
        <a:srgbClr val="0075B0"/>
      </a:accent1>
      <a:accent2>
        <a:srgbClr val="5B4D93"/>
      </a:accent2>
      <a:accent3>
        <a:srgbClr val="CF1C20"/>
      </a:accent3>
      <a:accent4>
        <a:srgbClr val="00833C"/>
      </a:accent4>
      <a:accent5>
        <a:srgbClr val="BE4D00"/>
      </a:accent5>
      <a:accent6>
        <a:srgbClr val="951271"/>
      </a:accent6>
      <a:hlink>
        <a:srgbClr val="584B3D"/>
      </a:hlink>
      <a:folHlink>
        <a:srgbClr val="0068A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61AF5F2-503D-2641-86A1-09AD8919EA9C}" vid="{A816E7D6-9491-074F-A4D5-6596497DAC1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24ac480-a0b1-4388-a6cd-cfb001cdf6c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0AC046D158EE4DB937DA9A56D27D1C" ma:contentTypeVersion="18" ma:contentTypeDescription="Create a new document." ma:contentTypeScope="" ma:versionID="e898d7b9ea72d5bd5884131a7197ec2b">
  <xsd:schema xmlns:xsd="http://www.w3.org/2001/XMLSchema" xmlns:xs="http://www.w3.org/2001/XMLSchema" xmlns:p="http://schemas.microsoft.com/office/2006/metadata/properties" xmlns:ns3="b24ac480-a0b1-4388-a6cd-cfb001cdf6c7" xmlns:ns4="e7d8f92c-3952-4b7d-acc4-88cf8f2f7888" targetNamespace="http://schemas.microsoft.com/office/2006/metadata/properties" ma:root="true" ma:fieldsID="dc4167fe7e5a8194380d3ab5f194d763" ns3:_="" ns4:_="">
    <xsd:import namespace="b24ac480-a0b1-4388-a6cd-cfb001cdf6c7"/>
    <xsd:import namespace="e7d8f92c-3952-4b7d-acc4-88cf8f2f78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_activity" minOccurs="0"/>
                <xsd:element ref="ns3:MediaServiceSystem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4ac480-a0b1-4388-a6cd-cfb001cdf6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2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d8f92c-3952-4b7d-acc4-88cf8f2f788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B6419B-8E1F-4C1F-8E7A-E535315323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58F954-6667-4F45-BB11-9CEAD93C24E7}">
  <ds:schemaRefs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b24ac480-a0b1-4388-a6cd-cfb001cdf6c7"/>
    <ds:schemaRef ds:uri="http://www.w3.org/XML/1998/namespace"/>
    <ds:schemaRef ds:uri="http://purl.org/dc/dcmitype/"/>
    <ds:schemaRef ds:uri="http://schemas.microsoft.com/office/infopath/2007/PartnerControls"/>
    <ds:schemaRef ds:uri="e7d8f92c-3952-4b7d-acc4-88cf8f2f7888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1D7ED3B-196D-48E7-8F95-E450CBC729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4ac480-a0b1-4388-a6cd-cfb001cdf6c7"/>
    <ds:schemaRef ds:uri="e7d8f92c-3952-4b7d-acc4-88cf8f2f78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6e725c29-763a-4f50-81f2-2e254f0133c8}" enabled="0" method="" siteId="{6e725c29-763a-4f50-81f2-2e254f0133c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452</Words>
  <Application>Microsoft Office PowerPoint</Application>
  <PresentationFormat>Widescreen</PresentationFormat>
  <Paragraphs>49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Arial</vt:lpstr>
      <vt:lpstr>Calibri</vt:lpstr>
      <vt:lpstr>Office Theme</vt:lpstr>
      <vt:lpstr>Nottingham – Glasgow Optical Work on  Alumina Coatings</vt:lpstr>
      <vt:lpstr>Introduction – Why is alumina interesting?</vt:lpstr>
      <vt:lpstr>Optical investigations of Al2O3</vt:lpstr>
      <vt:lpstr>PowerPoint Presentation</vt:lpstr>
      <vt:lpstr>PowerPoint Presentation</vt:lpstr>
      <vt:lpstr>Summary</vt:lpstr>
      <vt:lpstr>Thank you!   Any questions?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Scott Fitzgerald (PGR)</cp:lastModifiedBy>
  <cp:revision>155</cp:revision>
  <dcterms:created xsi:type="dcterms:W3CDTF">2021-01-06T14:22:07Z</dcterms:created>
  <dcterms:modified xsi:type="dcterms:W3CDTF">2026-01-14T23:15:01Z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0x0101004E0AC046D158EE4DB937DA9A56D27D1C</vt:lpwstr>
  </property>
</Properties>
</file>