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1223" r:id="rId2"/>
    <p:sldId id="1224" r:id="rId3"/>
    <p:sldId id="274" r:id="rId4"/>
    <p:sldId id="270" r:id="rId5"/>
    <p:sldId id="1211" r:id="rId6"/>
    <p:sldId id="1212" r:id="rId7"/>
    <p:sldId id="1213" r:id="rId8"/>
    <p:sldId id="1222" r:id="rId9"/>
    <p:sldId id="1214" r:id="rId10"/>
    <p:sldId id="1215" r:id="rId11"/>
    <p:sldId id="1225" r:id="rId12"/>
    <p:sldId id="1216" r:id="rId13"/>
    <p:sldId id="1217" r:id="rId14"/>
    <p:sldId id="1221" r:id="rId15"/>
    <p:sldId id="1227" r:id="rId16"/>
    <p:sldId id="1226" r:id="rId17"/>
    <p:sldId id="1219" r:id="rId18"/>
    <p:sldId id="122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D1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79" autoAdjust="0"/>
    <p:restoredTop sz="89542" autoAdjust="0"/>
  </p:normalViewPr>
  <p:slideViewPr>
    <p:cSldViewPr snapToGrid="0">
      <p:cViewPr varScale="1">
        <p:scale>
          <a:sx n="71" d="100"/>
          <a:sy n="71" d="100"/>
        </p:scale>
        <p:origin x="4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2482E-D25E-447A-8554-297E017A8FBA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5DB62-3C16-4442-8068-8F98F7FC81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31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EB820A-00CF-2B7D-3E14-5E6BB0FE93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6FA44B6-1BE9-4F6A-83BB-881737501C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39BB0B-B447-DD61-BF9B-863E489E96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D64FCC-CEAC-4542-3C64-355CDA6092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A02F00-C535-204F-B4B5-528FB2DC4F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ヒラギノ角ゴ Pro W3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ヒラギノ角ゴ Pro W3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8003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A1E3F3-EC56-A5D6-4FF1-2896C7A35D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362ABB-C785-7587-29BC-EBA99BB533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DAEB45-FD04-EC17-37D7-5E3C0BA024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8CC5F-742B-7E9B-B97D-250E9F4A7C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A02F00-C535-204F-B4B5-528FB2DC4F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ヒラギノ角ゴ Pro W3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ヒラギノ角ゴ Pro W3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9338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A02F00-C535-204F-B4B5-528FB2DC4F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ヒラギノ角ゴ Pro W3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ヒラギノ角ゴ Pro W3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9341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5DB62-3C16-4442-8068-8F98F7FC816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480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489F03-92AC-FD96-D83F-B847C0F0DF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03D100-4B3B-3A0C-F3F3-31419E6574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8E34A9-A7DE-3679-2FF4-D4B674C4EE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3D2D0E-98CA-2364-0D25-63C6751A24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5DB62-3C16-4442-8068-8F98F7FC816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593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BF014-057B-CD3B-4EAE-06154B8E03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E4B2F8-CD89-2DBB-B211-39BF957028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E24EF-E464-C27B-420B-3A2DE7284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66A17-CDF2-31A7-17C7-4AFED72A5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6A110-3DAA-25AA-AE84-A5A663791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720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5D080-18E4-73B7-F3EB-ADE05F292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15CA26-9984-BF3E-7B9D-3020EAD3E6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495F33-DEBF-BB31-4EE3-6392DCD5D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354013-6270-9EDE-92D6-7EDE4CF49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A0BFBE-3F81-892D-37C4-CFD529820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733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A8884C-C911-42A2-1728-A0CA406ED1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4A6125-AECB-0317-C959-423E8E7F32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4901F7-A0AD-2D6F-F921-3AA2713BE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D2E6A1-ED74-3A20-9C63-69D3D9EC6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C3726-C4ED-DD03-FCB8-244D9AB39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045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54845" y="6087298"/>
            <a:ext cx="10882313" cy="324183"/>
          </a:xfrm>
          <a:prstGeom prst="rect">
            <a:avLst/>
          </a:prstGeom>
        </p:spPr>
        <p:txBody>
          <a:bodyPr anchor="b"/>
          <a:lstStyle>
            <a:lvl1pPr marL="0" indent="0" defTabSz="297170">
              <a:lnSpc>
                <a:spcPct val="100000"/>
              </a:lnSpc>
              <a:spcBef>
                <a:spcPts val="0"/>
              </a:spcBef>
              <a:buSzTx/>
              <a:buNone/>
              <a:defRPr sz="1215" b="1"/>
            </a:lvl1pPr>
          </a:lstStyle>
          <a:p>
            <a:r>
              <a:t>Author and Date</a:t>
            </a:r>
          </a:p>
        </p:txBody>
      </p:sp>
      <p:sp>
        <p:nvSpPr>
          <p:cNvPr id="13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54845" y="1303736"/>
            <a:ext cx="10883491" cy="2321719"/>
          </a:xfrm>
          <a:prstGeom prst="rect">
            <a:avLst/>
          </a:prstGeom>
        </p:spPr>
        <p:txBody>
          <a:bodyPr anchor="b"/>
          <a:lstStyle>
            <a:lvl1pPr>
              <a:defRPr sz="4324" spc="-86"/>
            </a:lvl1pPr>
          </a:lstStyle>
          <a:p>
            <a:r>
              <a:t>Presentation Title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54845" y="3589737"/>
            <a:ext cx="10882313" cy="1024031"/>
          </a:xfrm>
          <a:prstGeom prst="rect">
            <a:avLst/>
          </a:prstGeom>
        </p:spPr>
        <p:txBody>
          <a:bodyPr/>
          <a:lstStyle>
            <a:lvl1pPr marL="0" indent="0" defTabSz="309551">
              <a:lnSpc>
                <a:spcPct val="100000"/>
              </a:lnSpc>
              <a:spcBef>
                <a:spcPts val="0"/>
              </a:spcBef>
              <a:buSzTx/>
              <a:buNone/>
              <a:defRPr sz="2004" b="1"/>
            </a:lvl1pPr>
            <a:lvl2pPr marL="0" indent="241093" defTabSz="309551">
              <a:lnSpc>
                <a:spcPct val="100000"/>
              </a:lnSpc>
              <a:spcBef>
                <a:spcPts val="0"/>
              </a:spcBef>
              <a:buSzTx/>
              <a:buNone/>
              <a:defRPr sz="2004" b="1"/>
            </a:lvl2pPr>
            <a:lvl3pPr indent="482186" defTabSz="309551">
              <a:lnSpc>
                <a:spcPct val="100000"/>
              </a:lnSpc>
              <a:spcBef>
                <a:spcPts val="0"/>
              </a:spcBef>
              <a:defRPr sz="2004" b="1"/>
            </a:lvl3pPr>
            <a:lvl4pPr indent="723279" defTabSz="309551">
              <a:lnSpc>
                <a:spcPct val="100000"/>
              </a:lnSpc>
              <a:spcBef>
                <a:spcPts val="0"/>
              </a:spcBef>
              <a:defRPr sz="2004" b="1"/>
            </a:lvl4pPr>
            <a:lvl5pPr indent="964372" defTabSz="309551">
              <a:lnSpc>
                <a:spcPct val="100000"/>
              </a:lnSpc>
              <a:spcBef>
                <a:spcPts val="0"/>
              </a:spcBef>
              <a:defRPr sz="2004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56363" y="6476953"/>
            <a:ext cx="279992" cy="20813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4812402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821747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8DDC0-977F-4F55-EFF5-6EAD03A54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C1F89-66F3-7A36-FBDA-A3A717B041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DE4D8-7D2C-9B7F-2A47-D4F0F36CD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A1DDB4-5D00-163F-06F1-31AC26691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E734B8-616F-5B0B-DE64-099DBB0BF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495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5C50E-12CA-8E7D-51B0-087FD3D01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FD11AC-C779-C916-7F1D-1B3428A687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C49B6-4C37-A29D-070C-B260959EB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20561-E15A-C890-CBD5-A428D618B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8B07E-05B9-955D-8037-5E4946F1F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67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3DECD-8CAE-0307-0183-30464365F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9330E7-3690-33AA-A0CE-2BFFA16E3F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8CF18D-0CAF-A094-2BAE-2703BA10AD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3BE23A-2EDE-DA33-282B-FCCE4C046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28FFDE-03EA-AEC7-C9B4-03DB044F0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BF5177-895A-D63A-C5FF-929CDA47F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553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4FB1B-F0C7-1814-A346-A6E2E368B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410CEB-59C6-4E9E-3157-71367B399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EBD0A1-DA5C-7AEF-552A-0107CB4575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B85872-CEA1-79A2-65E3-D0FB5E358F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600729-D0AC-3DFA-9F59-79528C3D1C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3D3C43-CB0B-023B-F0D4-8F81BB70D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4FB8A8-BB28-E45A-4AB0-C120E3DC9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F84912-4F86-F492-B0EB-9CF11181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946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23836-E4FD-B436-7328-698964672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2B382E-783A-F029-3058-7A5E7AEC4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B4E912-ED25-998A-25EB-F044F7342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B5C4CB-7578-4B7D-18F2-D4AC6927B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654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1AD164-A811-976E-27C4-3402D662A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97DE8A-E052-9D12-8368-59814DA52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9025D0-8BD8-968F-1986-01EE31A14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26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2012A-45C3-EB8A-68F0-FFF16D490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E98DA-E57F-A0EB-CDB6-550DD1FF2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D14D67-FD88-FC0C-C9FF-D525EBAF1C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B4B342-358A-6B27-6406-D9649A906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B4C0B7-2541-26DA-EBF5-28E780CD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9EF95A-CB33-3DE6-8716-6AFD2E0F9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830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D1D63-EA83-CFAE-E009-ADDE6A921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88BB9E-542F-1CD1-C9C3-C5D532328C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433A28-FD23-5F56-4870-7E7A42E662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C3E06D-C009-A3A2-24B4-D243D29F2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2F161-A558-0A7C-036F-5BC8A357C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867301-8B81-9E94-4B01-E122CF9EE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745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5F5638-CB20-0429-39DC-6B23C8979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9F7C3-71E0-C5A6-153A-00098B634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AA6321-47D0-76FB-0DA7-078609ADF3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697F23-6039-46E1-9105-00245B285D1C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E240D7-E974-55F9-F409-79F2C25BF1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499C01-184E-2FCA-4804-E1D9A35A7C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74CADB-AAD7-4152-8A19-66D914010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042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journals.aps.org/prl/abstract/10.1103/PhysRevLett.131.17140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journals.aps.org/prl/abstract/10.1103/PhysRevLett.131.171401" TargetMode="Externa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jpeg"/><Relationship Id="rId5" Type="http://schemas.openxmlformats.org/officeDocument/2006/relationships/image" Target="../media/image18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xkcd.com/1256/" TargetMode="Externa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t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tif"/><Relationship Id="rId3" Type="http://schemas.openxmlformats.org/officeDocument/2006/relationships/image" Target="../media/image8.tif"/><Relationship Id="rId7" Type="http://schemas.openxmlformats.org/officeDocument/2006/relationships/image" Target="../media/image14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tif"/><Relationship Id="rId5" Type="http://schemas.openxmlformats.org/officeDocument/2006/relationships/image" Target="../media/image13.tif"/><Relationship Id="rId4" Type="http://schemas.openxmlformats.org/officeDocument/2006/relationships/image" Target="../media/image12.t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67A568-ABD3-3E06-0EB9-9CE32671A1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41DA7D89-AB51-9038-9A50-FC6F329886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7" b="6159"/>
          <a:stretch/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2C54595-FE3A-0D3D-DD20-B0AFB75A0E26}"/>
              </a:ext>
            </a:extLst>
          </p:cNvPr>
          <p:cNvSpPr/>
          <p:nvPr/>
        </p:nvSpPr>
        <p:spPr>
          <a:xfrm>
            <a:off x="247426" y="6256325"/>
            <a:ext cx="11704320" cy="553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202440A-3A2E-9F11-FD50-98CBE872299F}"/>
              </a:ext>
            </a:extLst>
          </p:cNvPr>
          <p:cNvSpPr/>
          <p:nvPr/>
        </p:nvSpPr>
        <p:spPr>
          <a:xfrm>
            <a:off x="-1204" y="0"/>
            <a:ext cx="12193200" cy="6858000"/>
          </a:xfrm>
          <a:custGeom>
            <a:avLst/>
            <a:gdLst/>
            <a:ahLst/>
            <a:cxnLst/>
            <a:rect l="l" t="t" r="r" b="b"/>
            <a:pathLst>
              <a:path w="12193200" h="6858000">
                <a:moveTo>
                  <a:pt x="5734301" y="6581699"/>
                </a:moveTo>
                <a:lnTo>
                  <a:pt x="5755637" y="6581699"/>
                </a:lnTo>
                <a:lnTo>
                  <a:pt x="5755637" y="6596177"/>
                </a:lnTo>
                <a:cubicBezTo>
                  <a:pt x="5753351" y="6603035"/>
                  <a:pt x="5749731" y="6608052"/>
                  <a:pt x="5744779" y="6611227"/>
                </a:cubicBezTo>
                <a:cubicBezTo>
                  <a:pt x="5739825" y="6614402"/>
                  <a:pt x="5734428" y="6615989"/>
                  <a:pt x="5728586" y="6615989"/>
                </a:cubicBezTo>
                <a:cubicBezTo>
                  <a:pt x="5722236" y="6615989"/>
                  <a:pt x="5717219" y="6614402"/>
                  <a:pt x="5713536" y="6611227"/>
                </a:cubicBezTo>
                <a:cubicBezTo>
                  <a:pt x="5709853" y="6608052"/>
                  <a:pt x="5708012" y="6604051"/>
                  <a:pt x="5708012" y="6599225"/>
                </a:cubicBezTo>
                <a:cubicBezTo>
                  <a:pt x="5708012" y="6593383"/>
                  <a:pt x="5710107" y="6589002"/>
                  <a:pt x="5714298" y="6586081"/>
                </a:cubicBezTo>
                <a:cubicBezTo>
                  <a:pt x="5718489" y="6583160"/>
                  <a:pt x="5725158" y="6581699"/>
                  <a:pt x="5734301" y="6581699"/>
                </a:cubicBezTo>
                <a:close/>
                <a:moveTo>
                  <a:pt x="4191250" y="6581699"/>
                </a:moveTo>
                <a:lnTo>
                  <a:pt x="4212586" y="6581699"/>
                </a:lnTo>
                <a:lnTo>
                  <a:pt x="4212586" y="6596177"/>
                </a:lnTo>
                <a:cubicBezTo>
                  <a:pt x="4210300" y="6603035"/>
                  <a:pt x="4206681" y="6608052"/>
                  <a:pt x="4201728" y="6611227"/>
                </a:cubicBezTo>
                <a:cubicBezTo>
                  <a:pt x="4196775" y="6614402"/>
                  <a:pt x="4191378" y="6615989"/>
                  <a:pt x="4185536" y="6615989"/>
                </a:cubicBezTo>
                <a:cubicBezTo>
                  <a:pt x="4179186" y="6615989"/>
                  <a:pt x="4174169" y="6614402"/>
                  <a:pt x="4170486" y="6611227"/>
                </a:cubicBezTo>
                <a:cubicBezTo>
                  <a:pt x="4166803" y="6608052"/>
                  <a:pt x="4164962" y="6604051"/>
                  <a:pt x="4164962" y="6599225"/>
                </a:cubicBezTo>
                <a:cubicBezTo>
                  <a:pt x="4164962" y="6593383"/>
                  <a:pt x="4167057" y="6589002"/>
                  <a:pt x="4171248" y="6586081"/>
                </a:cubicBezTo>
                <a:cubicBezTo>
                  <a:pt x="4175439" y="6583160"/>
                  <a:pt x="4182106" y="6581699"/>
                  <a:pt x="4191250" y="6581699"/>
                </a:cubicBezTo>
                <a:close/>
                <a:moveTo>
                  <a:pt x="7065134" y="6569507"/>
                </a:moveTo>
                <a:cubicBezTo>
                  <a:pt x="7050910" y="6569507"/>
                  <a:pt x="7038972" y="6573952"/>
                  <a:pt x="7029320" y="6582842"/>
                </a:cubicBezTo>
                <a:cubicBezTo>
                  <a:pt x="7019668" y="6591732"/>
                  <a:pt x="7014842" y="6603543"/>
                  <a:pt x="7014842" y="6618275"/>
                </a:cubicBezTo>
                <a:cubicBezTo>
                  <a:pt x="7014842" y="6632753"/>
                  <a:pt x="7019668" y="6644628"/>
                  <a:pt x="7029320" y="6653899"/>
                </a:cubicBezTo>
                <a:cubicBezTo>
                  <a:pt x="7038972" y="6663170"/>
                  <a:pt x="7050910" y="6667805"/>
                  <a:pt x="7065134" y="6667805"/>
                </a:cubicBezTo>
                <a:cubicBezTo>
                  <a:pt x="7079358" y="6667805"/>
                  <a:pt x="7091296" y="6663170"/>
                  <a:pt x="7100948" y="6653899"/>
                </a:cubicBezTo>
                <a:cubicBezTo>
                  <a:pt x="7110600" y="6644628"/>
                  <a:pt x="7115426" y="6632753"/>
                  <a:pt x="7115426" y="6618275"/>
                </a:cubicBezTo>
                <a:cubicBezTo>
                  <a:pt x="7115426" y="6603543"/>
                  <a:pt x="7110600" y="6591732"/>
                  <a:pt x="7100948" y="6582842"/>
                </a:cubicBezTo>
                <a:cubicBezTo>
                  <a:pt x="7091296" y="6573952"/>
                  <a:pt x="7079358" y="6569507"/>
                  <a:pt x="7065134" y="6569507"/>
                </a:cubicBezTo>
                <a:close/>
                <a:moveTo>
                  <a:pt x="1207258" y="6569507"/>
                </a:moveTo>
                <a:cubicBezTo>
                  <a:pt x="1193035" y="6569507"/>
                  <a:pt x="1181096" y="6573952"/>
                  <a:pt x="1171444" y="6582842"/>
                </a:cubicBezTo>
                <a:cubicBezTo>
                  <a:pt x="1161792" y="6591732"/>
                  <a:pt x="1156967" y="6603543"/>
                  <a:pt x="1156967" y="6618275"/>
                </a:cubicBezTo>
                <a:cubicBezTo>
                  <a:pt x="1156967" y="6632753"/>
                  <a:pt x="1161792" y="6644628"/>
                  <a:pt x="1171444" y="6653899"/>
                </a:cubicBezTo>
                <a:cubicBezTo>
                  <a:pt x="1181096" y="6663170"/>
                  <a:pt x="1193035" y="6667805"/>
                  <a:pt x="1207258" y="6667805"/>
                </a:cubicBezTo>
                <a:cubicBezTo>
                  <a:pt x="1221483" y="6667805"/>
                  <a:pt x="1233420" y="6663170"/>
                  <a:pt x="1243073" y="6653899"/>
                </a:cubicBezTo>
                <a:cubicBezTo>
                  <a:pt x="1252725" y="6644628"/>
                  <a:pt x="1257551" y="6632753"/>
                  <a:pt x="1257551" y="6618275"/>
                </a:cubicBezTo>
                <a:cubicBezTo>
                  <a:pt x="1257551" y="6603543"/>
                  <a:pt x="1252725" y="6591732"/>
                  <a:pt x="1243073" y="6582842"/>
                </a:cubicBezTo>
                <a:cubicBezTo>
                  <a:pt x="1233420" y="6573952"/>
                  <a:pt x="1221483" y="6569507"/>
                  <a:pt x="1207258" y="6569507"/>
                </a:cubicBezTo>
                <a:close/>
                <a:moveTo>
                  <a:pt x="10169140" y="6553505"/>
                </a:moveTo>
                <a:cubicBezTo>
                  <a:pt x="10177269" y="6553505"/>
                  <a:pt x="10183873" y="6555982"/>
                  <a:pt x="10188953" y="6560935"/>
                </a:cubicBezTo>
                <a:cubicBezTo>
                  <a:pt x="10194033" y="6565888"/>
                  <a:pt x="10196572" y="6572555"/>
                  <a:pt x="10196572" y="6580937"/>
                </a:cubicBezTo>
                <a:cubicBezTo>
                  <a:pt x="10196572" y="6586525"/>
                  <a:pt x="10195429" y="6591351"/>
                  <a:pt x="10193143" y="6595415"/>
                </a:cubicBezTo>
                <a:cubicBezTo>
                  <a:pt x="10190858" y="6599479"/>
                  <a:pt x="10187619" y="6602591"/>
                  <a:pt x="10183428" y="6604750"/>
                </a:cubicBezTo>
                <a:cubicBezTo>
                  <a:pt x="10179237" y="6606909"/>
                  <a:pt x="10174475" y="6607988"/>
                  <a:pt x="10169140" y="6607988"/>
                </a:cubicBezTo>
                <a:cubicBezTo>
                  <a:pt x="10163807" y="6607988"/>
                  <a:pt x="10159107" y="6606909"/>
                  <a:pt x="10155043" y="6604750"/>
                </a:cubicBezTo>
                <a:cubicBezTo>
                  <a:pt x="10150980" y="6602591"/>
                  <a:pt x="10147742" y="6599479"/>
                  <a:pt x="10145328" y="6595415"/>
                </a:cubicBezTo>
                <a:cubicBezTo>
                  <a:pt x="10142915" y="6591351"/>
                  <a:pt x="10141708" y="6586525"/>
                  <a:pt x="10141708" y="6580937"/>
                </a:cubicBezTo>
                <a:cubicBezTo>
                  <a:pt x="10141708" y="6575349"/>
                  <a:pt x="10142915" y="6570523"/>
                  <a:pt x="10145328" y="6566459"/>
                </a:cubicBezTo>
                <a:cubicBezTo>
                  <a:pt x="10147742" y="6562395"/>
                  <a:pt x="10150980" y="6559220"/>
                  <a:pt x="10155043" y="6556934"/>
                </a:cubicBezTo>
                <a:cubicBezTo>
                  <a:pt x="10159107" y="6554648"/>
                  <a:pt x="10163807" y="6553505"/>
                  <a:pt x="10169140" y="6553505"/>
                </a:cubicBezTo>
                <a:close/>
                <a:moveTo>
                  <a:pt x="2051554" y="6537884"/>
                </a:moveTo>
                <a:cubicBezTo>
                  <a:pt x="2056889" y="6537884"/>
                  <a:pt x="2061588" y="6539218"/>
                  <a:pt x="2065652" y="6541885"/>
                </a:cubicBezTo>
                <a:cubicBezTo>
                  <a:pt x="2069715" y="6544552"/>
                  <a:pt x="2072954" y="6548425"/>
                  <a:pt x="2075367" y="6553505"/>
                </a:cubicBezTo>
                <a:cubicBezTo>
                  <a:pt x="2077780" y="6558585"/>
                  <a:pt x="2078986" y="6564935"/>
                  <a:pt x="2078986" y="6572555"/>
                </a:cubicBezTo>
                <a:cubicBezTo>
                  <a:pt x="2078986" y="6580175"/>
                  <a:pt x="2077780" y="6586589"/>
                  <a:pt x="2075367" y="6591796"/>
                </a:cubicBezTo>
                <a:cubicBezTo>
                  <a:pt x="2072954" y="6597003"/>
                  <a:pt x="2069715" y="6600940"/>
                  <a:pt x="2065652" y="6603607"/>
                </a:cubicBezTo>
                <a:cubicBezTo>
                  <a:pt x="2061588" y="6606274"/>
                  <a:pt x="2056889" y="6607607"/>
                  <a:pt x="2051554" y="6607607"/>
                </a:cubicBezTo>
                <a:cubicBezTo>
                  <a:pt x="2046474" y="6607607"/>
                  <a:pt x="2041839" y="6606274"/>
                  <a:pt x="2037648" y="6603607"/>
                </a:cubicBezTo>
                <a:cubicBezTo>
                  <a:pt x="2033457" y="6600940"/>
                  <a:pt x="2030218" y="6597003"/>
                  <a:pt x="2027932" y="6591796"/>
                </a:cubicBezTo>
                <a:cubicBezTo>
                  <a:pt x="2025646" y="6586589"/>
                  <a:pt x="2024504" y="6580175"/>
                  <a:pt x="2024504" y="6572555"/>
                </a:cubicBezTo>
                <a:cubicBezTo>
                  <a:pt x="2024504" y="6564935"/>
                  <a:pt x="2025646" y="6558585"/>
                  <a:pt x="2027932" y="6553505"/>
                </a:cubicBezTo>
                <a:cubicBezTo>
                  <a:pt x="2030218" y="6548425"/>
                  <a:pt x="2033457" y="6544552"/>
                  <a:pt x="2037648" y="6541885"/>
                </a:cubicBezTo>
                <a:cubicBezTo>
                  <a:pt x="2041839" y="6539218"/>
                  <a:pt x="2046474" y="6537884"/>
                  <a:pt x="2051554" y="6537884"/>
                </a:cubicBezTo>
                <a:close/>
                <a:moveTo>
                  <a:pt x="9007472" y="6529121"/>
                </a:moveTo>
                <a:lnTo>
                  <a:pt x="9007472" y="6578651"/>
                </a:lnTo>
                <a:lnTo>
                  <a:pt x="9197972" y="6578651"/>
                </a:lnTo>
                <a:lnTo>
                  <a:pt x="9197972" y="6529121"/>
                </a:lnTo>
                <a:close/>
                <a:moveTo>
                  <a:pt x="4845047" y="6529121"/>
                </a:moveTo>
                <a:lnTo>
                  <a:pt x="4845047" y="6578651"/>
                </a:lnTo>
                <a:lnTo>
                  <a:pt x="5035547" y="6578651"/>
                </a:lnTo>
                <a:lnTo>
                  <a:pt x="5035547" y="6529121"/>
                </a:lnTo>
                <a:close/>
                <a:moveTo>
                  <a:pt x="3671186" y="6518834"/>
                </a:moveTo>
                <a:cubicBezTo>
                  <a:pt x="3678044" y="6518834"/>
                  <a:pt x="3684140" y="6520168"/>
                  <a:pt x="3689474" y="6522835"/>
                </a:cubicBezTo>
                <a:cubicBezTo>
                  <a:pt x="3694808" y="6525502"/>
                  <a:pt x="3698998" y="6529312"/>
                  <a:pt x="3702046" y="6534265"/>
                </a:cubicBezTo>
                <a:cubicBezTo>
                  <a:pt x="3705095" y="6539218"/>
                  <a:pt x="3706619" y="6545123"/>
                  <a:pt x="3706619" y="6551981"/>
                </a:cubicBezTo>
                <a:cubicBezTo>
                  <a:pt x="3706619" y="6558585"/>
                  <a:pt x="3705095" y="6564427"/>
                  <a:pt x="3702046" y="6569507"/>
                </a:cubicBezTo>
                <a:cubicBezTo>
                  <a:pt x="3698998" y="6574587"/>
                  <a:pt x="3694808" y="6578524"/>
                  <a:pt x="3689474" y="6581318"/>
                </a:cubicBezTo>
                <a:cubicBezTo>
                  <a:pt x="3684140" y="6584112"/>
                  <a:pt x="3678044" y="6585509"/>
                  <a:pt x="3671186" y="6585509"/>
                </a:cubicBezTo>
                <a:cubicBezTo>
                  <a:pt x="3664582" y="6585509"/>
                  <a:pt x="3658549" y="6584112"/>
                  <a:pt x="3653088" y="6581318"/>
                </a:cubicBezTo>
                <a:cubicBezTo>
                  <a:pt x="3647627" y="6578524"/>
                  <a:pt x="3643309" y="6574587"/>
                  <a:pt x="3640134" y="6569507"/>
                </a:cubicBezTo>
                <a:cubicBezTo>
                  <a:pt x="3636959" y="6564427"/>
                  <a:pt x="3635372" y="6558585"/>
                  <a:pt x="3635372" y="6551981"/>
                </a:cubicBezTo>
                <a:cubicBezTo>
                  <a:pt x="3635372" y="6545123"/>
                  <a:pt x="3636959" y="6539218"/>
                  <a:pt x="3640134" y="6534265"/>
                </a:cubicBezTo>
                <a:cubicBezTo>
                  <a:pt x="3643309" y="6529312"/>
                  <a:pt x="3647627" y="6525502"/>
                  <a:pt x="3653088" y="6522835"/>
                </a:cubicBezTo>
                <a:cubicBezTo>
                  <a:pt x="3658549" y="6520168"/>
                  <a:pt x="3664582" y="6518834"/>
                  <a:pt x="3671186" y="6518834"/>
                </a:cubicBezTo>
                <a:close/>
                <a:moveTo>
                  <a:pt x="2678680" y="6518834"/>
                </a:moveTo>
                <a:cubicBezTo>
                  <a:pt x="2685030" y="6518834"/>
                  <a:pt x="2690746" y="6520358"/>
                  <a:pt x="2695826" y="6523406"/>
                </a:cubicBezTo>
                <a:cubicBezTo>
                  <a:pt x="2700906" y="6526454"/>
                  <a:pt x="2704970" y="6530963"/>
                  <a:pt x="2708018" y="6536932"/>
                </a:cubicBezTo>
                <a:cubicBezTo>
                  <a:pt x="2711066" y="6542901"/>
                  <a:pt x="2712590" y="6550457"/>
                  <a:pt x="2712590" y="6559601"/>
                </a:cubicBezTo>
                <a:cubicBezTo>
                  <a:pt x="2712590" y="6568491"/>
                  <a:pt x="2711066" y="6576048"/>
                  <a:pt x="2708018" y="6582271"/>
                </a:cubicBezTo>
                <a:cubicBezTo>
                  <a:pt x="2704970" y="6588494"/>
                  <a:pt x="2700906" y="6593129"/>
                  <a:pt x="2695826" y="6596177"/>
                </a:cubicBezTo>
                <a:cubicBezTo>
                  <a:pt x="2690746" y="6599225"/>
                  <a:pt x="2685030" y="6600749"/>
                  <a:pt x="2678680" y="6600749"/>
                </a:cubicBezTo>
                <a:cubicBezTo>
                  <a:pt x="2672331" y="6600749"/>
                  <a:pt x="2666616" y="6599225"/>
                  <a:pt x="2661536" y="6596177"/>
                </a:cubicBezTo>
                <a:cubicBezTo>
                  <a:pt x="2656456" y="6593129"/>
                  <a:pt x="2652392" y="6588494"/>
                  <a:pt x="2649344" y="6582271"/>
                </a:cubicBezTo>
                <a:cubicBezTo>
                  <a:pt x="2646296" y="6576048"/>
                  <a:pt x="2644772" y="6568491"/>
                  <a:pt x="2644772" y="6559601"/>
                </a:cubicBezTo>
                <a:cubicBezTo>
                  <a:pt x="2644772" y="6550457"/>
                  <a:pt x="2646296" y="6542901"/>
                  <a:pt x="2649344" y="6536932"/>
                </a:cubicBezTo>
                <a:cubicBezTo>
                  <a:pt x="2652392" y="6530963"/>
                  <a:pt x="2656456" y="6526454"/>
                  <a:pt x="2661536" y="6523406"/>
                </a:cubicBezTo>
                <a:cubicBezTo>
                  <a:pt x="2666616" y="6520358"/>
                  <a:pt x="2672331" y="6518834"/>
                  <a:pt x="2678680" y="6518834"/>
                </a:cubicBezTo>
                <a:close/>
                <a:moveTo>
                  <a:pt x="8772395" y="6510452"/>
                </a:moveTo>
                <a:cubicBezTo>
                  <a:pt x="8779506" y="6510452"/>
                  <a:pt x="8785603" y="6512040"/>
                  <a:pt x="8790683" y="6515215"/>
                </a:cubicBezTo>
                <a:cubicBezTo>
                  <a:pt x="8795762" y="6518390"/>
                  <a:pt x="8799763" y="6522835"/>
                  <a:pt x="8802684" y="6528550"/>
                </a:cubicBezTo>
                <a:cubicBezTo>
                  <a:pt x="8804144" y="6531407"/>
                  <a:pt x="8805240" y="6534566"/>
                  <a:pt x="8805970" y="6538027"/>
                </a:cubicBezTo>
                <a:lnTo>
                  <a:pt x="8805993" y="6538265"/>
                </a:lnTo>
                <a:lnTo>
                  <a:pt x="8738749" y="6538265"/>
                </a:lnTo>
                <a:lnTo>
                  <a:pt x="8738771" y="6538027"/>
                </a:lnTo>
                <a:cubicBezTo>
                  <a:pt x="8739470" y="6534566"/>
                  <a:pt x="8740518" y="6531407"/>
                  <a:pt x="8741915" y="6528550"/>
                </a:cubicBezTo>
                <a:cubicBezTo>
                  <a:pt x="8744709" y="6522835"/>
                  <a:pt x="8748709" y="6518390"/>
                  <a:pt x="8753916" y="6515215"/>
                </a:cubicBezTo>
                <a:cubicBezTo>
                  <a:pt x="8759123" y="6512040"/>
                  <a:pt x="8765282" y="6510452"/>
                  <a:pt x="8772395" y="6510452"/>
                </a:cubicBezTo>
                <a:close/>
                <a:moveTo>
                  <a:pt x="8524745" y="6510452"/>
                </a:moveTo>
                <a:cubicBezTo>
                  <a:pt x="8531856" y="6510452"/>
                  <a:pt x="8537953" y="6512040"/>
                  <a:pt x="8543033" y="6515215"/>
                </a:cubicBezTo>
                <a:cubicBezTo>
                  <a:pt x="8548112" y="6518390"/>
                  <a:pt x="8552113" y="6522835"/>
                  <a:pt x="8555034" y="6528550"/>
                </a:cubicBezTo>
                <a:cubicBezTo>
                  <a:pt x="8556494" y="6531407"/>
                  <a:pt x="8557590" y="6534566"/>
                  <a:pt x="8558320" y="6538027"/>
                </a:cubicBezTo>
                <a:lnTo>
                  <a:pt x="8558343" y="6538265"/>
                </a:lnTo>
                <a:lnTo>
                  <a:pt x="8491099" y="6538265"/>
                </a:lnTo>
                <a:lnTo>
                  <a:pt x="8491121" y="6538027"/>
                </a:lnTo>
                <a:cubicBezTo>
                  <a:pt x="8491820" y="6534566"/>
                  <a:pt x="8492868" y="6531407"/>
                  <a:pt x="8494265" y="6528550"/>
                </a:cubicBezTo>
                <a:cubicBezTo>
                  <a:pt x="8497059" y="6522835"/>
                  <a:pt x="8501059" y="6518390"/>
                  <a:pt x="8506266" y="6515215"/>
                </a:cubicBezTo>
                <a:cubicBezTo>
                  <a:pt x="8511473" y="6512040"/>
                  <a:pt x="8517632" y="6510452"/>
                  <a:pt x="8524745" y="6510452"/>
                </a:cubicBezTo>
                <a:close/>
                <a:moveTo>
                  <a:pt x="6638795" y="6510452"/>
                </a:moveTo>
                <a:cubicBezTo>
                  <a:pt x="6645907" y="6510452"/>
                  <a:pt x="6652003" y="6512040"/>
                  <a:pt x="6657083" y="6515215"/>
                </a:cubicBezTo>
                <a:cubicBezTo>
                  <a:pt x="6662163" y="6518390"/>
                  <a:pt x="6666164" y="6522835"/>
                  <a:pt x="6669084" y="6528550"/>
                </a:cubicBezTo>
                <a:cubicBezTo>
                  <a:pt x="6670545" y="6531407"/>
                  <a:pt x="6671640" y="6534566"/>
                  <a:pt x="6672371" y="6538027"/>
                </a:cubicBezTo>
                <a:lnTo>
                  <a:pt x="6672393" y="6538265"/>
                </a:lnTo>
                <a:lnTo>
                  <a:pt x="6605149" y="6538265"/>
                </a:lnTo>
                <a:lnTo>
                  <a:pt x="6605171" y="6538027"/>
                </a:lnTo>
                <a:cubicBezTo>
                  <a:pt x="6605870" y="6534566"/>
                  <a:pt x="6606918" y="6531407"/>
                  <a:pt x="6608315" y="6528550"/>
                </a:cubicBezTo>
                <a:cubicBezTo>
                  <a:pt x="6611109" y="6522835"/>
                  <a:pt x="6615109" y="6518390"/>
                  <a:pt x="6620316" y="6515215"/>
                </a:cubicBezTo>
                <a:cubicBezTo>
                  <a:pt x="6625523" y="6512040"/>
                  <a:pt x="6631683" y="6510452"/>
                  <a:pt x="6638795" y="6510452"/>
                </a:cubicBezTo>
                <a:close/>
                <a:moveTo>
                  <a:pt x="5991095" y="6510452"/>
                </a:moveTo>
                <a:cubicBezTo>
                  <a:pt x="5998207" y="6510452"/>
                  <a:pt x="6004303" y="6512040"/>
                  <a:pt x="6009383" y="6515215"/>
                </a:cubicBezTo>
                <a:cubicBezTo>
                  <a:pt x="6014463" y="6518390"/>
                  <a:pt x="6018463" y="6522835"/>
                  <a:pt x="6021384" y="6528550"/>
                </a:cubicBezTo>
                <a:cubicBezTo>
                  <a:pt x="6022845" y="6531407"/>
                  <a:pt x="6023941" y="6534566"/>
                  <a:pt x="6024670" y="6538027"/>
                </a:cubicBezTo>
                <a:lnTo>
                  <a:pt x="6024693" y="6538265"/>
                </a:lnTo>
                <a:lnTo>
                  <a:pt x="5957449" y="6538265"/>
                </a:lnTo>
                <a:lnTo>
                  <a:pt x="5957471" y="6538027"/>
                </a:lnTo>
                <a:cubicBezTo>
                  <a:pt x="5958170" y="6534566"/>
                  <a:pt x="5959218" y="6531407"/>
                  <a:pt x="5960615" y="6528550"/>
                </a:cubicBezTo>
                <a:cubicBezTo>
                  <a:pt x="5963409" y="6522835"/>
                  <a:pt x="5967409" y="6518390"/>
                  <a:pt x="5972616" y="6515215"/>
                </a:cubicBezTo>
                <a:cubicBezTo>
                  <a:pt x="5977823" y="6512040"/>
                  <a:pt x="5983983" y="6510452"/>
                  <a:pt x="5991095" y="6510452"/>
                </a:cubicBezTo>
                <a:close/>
                <a:moveTo>
                  <a:pt x="10825222" y="6463208"/>
                </a:moveTo>
                <a:cubicBezTo>
                  <a:pt x="10831065" y="6463208"/>
                  <a:pt x="10836272" y="6465240"/>
                  <a:pt x="10840843" y="6469304"/>
                </a:cubicBezTo>
                <a:cubicBezTo>
                  <a:pt x="10845415" y="6473368"/>
                  <a:pt x="10849035" y="6480290"/>
                  <a:pt x="10851702" y="6490069"/>
                </a:cubicBezTo>
                <a:cubicBezTo>
                  <a:pt x="10854369" y="6499848"/>
                  <a:pt x="10855703" y="6513373"/>
                  <a:pt x="10855703" y="6530645"/>
                </a:cubicBezTo>
                <a:cubicBezTo>
                  <a:pt x="10855703" y="6547663"/>
                  <a:pt x="10854369" y="6561125"/>
                  <a:pt x="10851702" y="6571031"/>
                </a:cubicBezTo>
                <a:cubicBezTo>
                  <a:pt x="10849035" y="6580937"/>
                  <a:pt x="10845415" y="6587922"/>
                  <a:pt x="10840843" y="6591986"/>
                </a:cubicBezTo>
                <a:cubicBezTo>
                  <a:pt x="10836272" y="6596050"/>
                  <a:pt x="10831065" y="6598082"/>
                  <a:pt x="10825222" y="6598082"/>
                </a:cubicBezTo>
                <a:cubicBezTo>
                  <a:pt x="10819381" y="6598082"/>
                  <a:pt x="10814173" y="6596050"/>
                  <a:pt x="10809601" y="6591986"/>
                </a:cubicBezTo>
                <a:cubicBezTo>
                  <a:pt x="10805029" y="6587922"/>
                  <a:pt x="10801410" y="6580937"/>
                  <a:pt x="10798743" y="6571031"/>
                </a:cubicBezTo>
                <a:cubicBezTo>
                  <a:pt x="10796076" y="6561125"/>
                  <a:pt x="10794743" y="6547663"/>
                  <a:pt x="10794743" y="6530645"/>
                </a:cubicBezTo>
                <a:cubicBezTo>
                  <a:pt x="10794743" y="6513373"/>
                  <a:pt x="10796076" y="6499848"/>
                  <a:pt x="10798743" y="6490069"/>
                </a:cubicBezTo>
                <a:cubicBezTo>
                  <a:pt x="10801410" y="6480290"/>
                  <a:pt x="10805029" y="6473368"/>
                  <a:pt x="10809601" y="6469304"/>
                </a:cubicBezTo>
                <a:cubicBezTo>
                  <a:pt x="10814173" y="6465240"/>
                  <a:pt x="10819381" y="6463208"/>
                  <a:pt x="10825222" y="6463208"/>
                </a:cubicBezTo>
                <a:close/>
                <a:moveTo>
                  <a:pt x="9672697" y="6463208"/>
                </a:moveTo>
                <a:cubicBezTo>
                  <a:pt x="9678539" y="6463208"/>
                  <a:pt x="9683747" y="6465240"/>
                  <a:pt x="9688318" y="6469304"/>
                </a:cubicBezTo>
                <a:cubicBezTo>
                  <a:pt x="9692890" y="6473368"/>
                  <a:pt x="9696510" y="6480290"/>
                  <a:pt x="9699177" y="6490069"/>
                </a:cubicBezTo>
                <a:cubicBezTo>
                  <a:pt x="9701844" y="6499848"/>
                  <a:pt x="9703177" y="6513373"/>
                  <a:pt x="9703177" y="6530645"/>
                </a:cubicBezTo>
                <a:cubicBezTo>
                  <a:pt x="9703177" y="6547663"/>
                  <a:pt x="9701844" y="6561125"/>
                  <a:pt x="9699177" y="6571031"/>
                </a:cubicBezTo>
                <a:cubicBezTo>
                  <a:pt x="9696510" y="6580937"/>
                  <a:pt x="9692890" y="6587922"/>
                  <a:pt x="9688318" y="6591986"/>
                </a:cubicBezTo>
                <a:cubicBezTo>
                  <a:pt x="9683747" y="6596050"/>
                  <a:pt x="9678539" y="6598082"/>
                  <a:pt x="9672697" y="6598082"/>
                </a:cubicBezTo>
                <a:cubicBezTo>
                  <a:pt x="9666856" y="6598082"/>
                  <a:pt x="9661649" y="6596050"/>
                  <a:pt x="9657077" y="6591986"/>
                </a:cubicBezTo>
                <a:cubicBezTo>
                  <a:pt x="9652504" y="6587922"/>
                  <a:pt x="9648885" y="6580937"/>
                  <a:pt x="9646218" y="6571031"/>
                </a:cubicBezTo>
                <a:cubicBezTo>
                  <a:pt x="9643551" y="6561125"/>
                  <a:pt x="9642218" y="6547663"/>
                  <a:pt x="9642218" y="6530645"/>
                </a:cubicBezTo>
                <a:cubicBezTo>
                  <a:pt x="9642218" y="6513373"/>
                  <a:pt x="9643551" y="6499848"/>
                  <a:pt x="9646218" y="6490069"/>
                </a:cubicBezTo>
                <a:cubicBezTo>
                  <a:pt x="9648885" y="6480290"/>
                  <a:pt x="9652504" y="6473368"/>
                  <a:pt x="9657077" y="6469304"/>
                </a:cubicBezTo>
                <a:cubicBezTo>
                  <a:pt x="9661649" y="6465240"/>
                  <a:pt x="9666856" y="6463208"/>
                  <a:pt x="9672697" y="6463208"/>
                </a:cubicBezTo>
                <a:close/>
                <a:moveTo>
                  <a:pt x="3168646" y="6455588"/>
                </a:moveTo>
                <a:lnTo>
                  <a:pt x="3168646" y="6663995"/>
                </a:lnTo>
                <a:lnTo>
                  <a:pt x="3254753" y="6663995"/>
                </a:lnTo>
                <a:lnTo>
                  <a:pt x="3254753" y="6455588"/>
                </a:lnTo>
                <a:close/>
                <a:moveTo>
                  <a:pt x="8771633" y="6451778"/>
                </a:moveTo>
                <a:cubicBezTo>
                  <a:pt x="8749280" y="6451778"/>
                  <a:pt x="8729151" y="6456350"/>
                  <a:pt x="8711244" y="6465494"/>
                </a:cubicBezTo>
                <a:cubicBezTo>
                  <a:pt x="8693337" y="6474638"/>
                  <a:pt x="8679240" y="6487338"/>
                  <a:pt x="8668953" y="6503594"/>
                </a:cubicBezTo>
                <a:cubicBezTo>
                  <a:pt x="8658666" y="6519850"/>
                  <a:pt x="8653522" y="6538519"/>
                  <a:pt x="8653522" y="6559601"/>
                </a:cubicBezTo>
                <a:cubicBezTo>
                  <a:pt x="8653522" y="6580175"/>
                  <a:pt x="8658730" y="6598654"/>
                  <a:pt x="8669143" y="6615037"/>
                </a:cubicBezTo>
                <a:cubicBezTo>
                  <a:pt x="8679557" y="6631420"/>
                  <a:pt x="8694226" y="6644310"/>
                  <a:pt x="8713149" y="6653708"/>
                </a:cubicBezTo>
                <a:cubicBezTo>
                  <a:pt x="8732072" y="6663106"/>
                  <a:pt x="8754234" y="6667805"/>
                  <a:pt x="8779633" y="6667805"/>
                </a:cubicBezTo>
                <a:cubicBezTo>
                  <a:pt x="8800462" y="6667805"/>
                  <a:pt x="8818305" y="6664948"/>
                  <a:pt x="8833164" y="6659233"/>
                </a:cubicBezTo>
                <a:cubicBezTo>
                  <a:pt x="8848023" y="6653518"/>
                  <a:pt x="8860532" y="6645199"/>
                  <a:pt x="8870693" y="6634277"/>
                </a:cubicBezTo>
                <a:lnTo>
                  <a:pt x="8825734" y="6588938"/>
                </a:lnTo>
                <a:cubicBezTo>
                  <a:pt x="8818877" y="6594018"/>
                  <a:pt x="8812336" y="6597828"/>
                  <a:pt x="8806113" y="6600368"/>
                </a:cubicBezTo>
                <a:cubicBezTo>
                  <a:pt x="8799890" y="6602908"/>
                  <a:pt x="8791952" y="6604178"/>
                  <a:pt x="8782300" y="6604178"/>
                </a:cubicBezTo>
                <a:cubicBezTo>
                  <a:pt x="8772902" y="6604178"/>
                  <a:pt x="8764902" y="6602591"/>
                  <a:pt x="8758297" y="6599416"/>
                </a:cubicBezTo>
                <a:cubicBezTo>
                  <a:pt x="8751694" y="6596241"/>
                  <a:pt x="8746613" y="6591478"/>
                  <a:pt x="8743058" y="6585128"/>
                </a:cubicBezTo>
                <a:lnTo>
                  <a:pt x="8741021" y="6579794"/>
                </a:lnTo>
                <a:lnTo>
                  <a:pt x="8885170" y="6579794"/>
                </a:lnTo>
                <a:cubicBezTo>
                  <a:pt x="8885424" y="6576746"/>
                  <a:pt x="8885678" y="6573381"/>
                  <a:pt x="8885933" y="6569698"/>
                </a:cubicBezTo>
                <a:cubicBezTo>
                  <a:pt x="8886187" y="6566015"/>
                  <a:pt x="8886313" y="6562649"/>
                  <a:pt x="8886313" y="6559601"/>
                </a:cubicBezTo>
                <a:cubicBezTo>
                  <a:pt x="8886313" y="6535979"/>
                  <a:pt x="8881043" y="6516167"/>
                  <a:pt x="8870502" y="6500165"/>
                </a:cubicBezTo>
                <a:cubicBezTo>
                  <a:pt x="8859961" y="6484163"/>
                  <a:pt x="8845991" y="6472098"/>
                  <a:pt x="8828592" y="6463970"/>
                </a:cubicBezTo>
                <a:cubicBezTo>
                  <a:pt x="8811193" y="6455842"/>
                  <a:pt x="8792206" y="6451778"/>
                  <a:pt x="8771633" y="6451778"/>
                </a:cubicBezTo>
                <a:close/>
                <a:moveTo>
                  <a:pt x="8523983" y="6451778"/>
                </a:moveTo>
                <a:cubicBezTo>
                  <a:pt x="8501630" y="6451778"/>
                  <a:pt x="8481501" y="6456350"/>
                  <a:pt x="8463594" y="6465494"/>
                </a:cubicBezTo>
                <a:cubicBezTo>
                  <a:pt x="8445687" y="6474638"/>
                  <a:pt x="8431590" y="6487338"/>
                  <a:pt x="8421303" y="6503594"/>
                </a:cubicBezTo>
                <a:cubicBezTo>
                  <a:pt x="8411016" y="6519850"/>
                  <a:pt x="8405872" y="6538519"/>
                  <a:pt x="8405872" y="6559601"/>
                </a:cubicBezTo>
                <a:cubicBezTo>
                  <a:pt x="8405872" y="6580175"/>
                  <a:pt x="8411080" y="6598654"/>
                  <a:pt x="8421493" y="6615037"/>
                </a:cubicBezTo>
                <a:cubicBezTo>
                  <a:pt x="8431907" y="6631420"/>
                  <a:pt x="8446576" y="6644310"/>
                  <a:pt x="8465499" y="6653708"/>
                </a:cubicBezTo>
                <a:cubicBezTo>
                  <a:pt x="8484422" y="6663106"/>
                  <a:pt x="8506584" y="6667805"/>
                  <a:pt x="8531983" y="6667805"/>
                </a:cubicBezTo>
                <a:cubicBezTo>
                  <a:pt x="8552812" y="6667805"/>
                  <a:pt x="8570655" y="6664948"/>
                  <a:pt x="8585514" y="6659233"/>
                </a:cubicBezTo>
                <a:cubicBezTo>
                  <a:pt x="8600373" y="6653518"/>
                  <a:pt x="8612882" y="6645199"/>
                  <a:pt x="8623043" y="6634277"/>
                </a:cubicBezTo>
                <a:lnTo>
                  <a:pt x="8578084" y="6588938"/>
                </a:lnTo>
                <a:cubicBezTo>
                  <a:pt x="8571227" y="6594018"/>
                  <a:pt x="8564686" y="6597828"/>
                  <a:pt x="8558463" y="6600368"/>
                </a:cubicBezTo>
                <a:cubicBezTo>
                  <a:pt x="8552240" y="6602908"/>
                  <a:pt x="8544302" y="6604178"/>
                  <a:pt x="8534650" y="6604178"/>
                </a:cubicBezTo>
                <a:cubicBezTo>
                  <a:pt x="8525252" y="6604178"/>
                  <a:pt x="8517252" y="6602591"/>
                  <a:pt x="8510647" y="6599416"/>
                </a:cubicBezTo>
                <a:cubicBezTo>
                  <a:pt x="8504044" y="6596241"/>
                  <a:pt x="8498963" y="6591478"/>
                  <a:pt x="8495408" y="6585128"/>
                </a:cubicBezTo>
                <a:lnTo>
                  <a:pt x="8493371" y="6579794"/>
                </a:lnTo>
                <a:lnTo>
                  <a:pt x="8637520" y="6579794"/>
                </a:lnTo>
                <a:cubicBezTo>
                  <a:pt x="8637774" y="6576746"/>
                  <a:pt x="8638028" y="6573381"/>
                  <a:pt x="8638283" y="6569698"/>
                </a:cubicBezTo>
                <a:cubicBezTo>
                  <a:pt x="8638537" y="6566015"/>
                  <a:pt x="8638663" y="6562649"/>
                  <a:pt x="8638663" y="6559601"/>
                </a:cubicBezTo>
                <a:cubicBezTo>
                  <a:pt x="8638663" y="6535979"/>
                  <a:pt x="8633393" y="6516167"/>
                  <a:pt x="8622852" y="6500165"/>
                </a:cubicBezTo>
                <a:cubicBezTo>
                  <a:pt x="8612311" y="6484163"/>
                  <a:pt x="8598341" y="6472098"/>
                  <a:pt x="8580942" y="6463970"/>
                </a:cubicBezTo>
                <a:cubicBezTo>
                  <a:pt x="8563543" y="6455842"/>
                  <a:pt x="8544556" y="6451778"/>
                  <a:pt x="8523983" y="6451778"/>
                </a:cubicBezTo>
                <a:close/>
                <a:moveTo>
                  <a:pt x="7728836" y="6451778"/>
                </a:moveTo>
                <a:cubicBezTo>
                  <a:pt x="7704960" y="6451778"/>
                  <a:pt x="7683751" y="6456350"/>
                  <a:pt x="7665208" y="6465494"/>
                </a:cubicBezTo>
                <a:cubicBezTo>
                  <a:pt x="7646667" y="6474638"/>
                  <a:pt x="7632125" y="6487338"/>
                  <a:pt x="7621584" y="6503594"/>
                </a:cubicBezTo>
                <a:cubicBezTo>
                  <a:pt x="7611043" y="6519850"/>
                  <a:pt x="7605773" y="6538519"/>
                  <a:pt x="7605773" y="6559601"/>
                </a:cubicBezTo>
                <a:cubicBezTo>
                  <a:pt x="7605773" y="6580683"/>
                  <a:pt x="7611043" y="6599416"/>
                  <a:pt x="7621584" y="6615799"/>
                </a:cubicBezTo>
                <a:cubicBezTo>
                  <a:pt x="7632125" y="6632182"/>
                  <a:pt x="7646667" y="6644945"/>
                  <a:pt x="7665208" y="6654089"/>
                </a:cubicBezTo>
                <a:cubicBezTo>
                  <a:pt x="7683751" y="6663233"/>
                  <a:pt x="7704960" y="6667805"/>
                  <a:pt x="7728836" y="6667805"/>
                </a:cubicBezTo>
                <a:cubicBezTo>
                  <a:pt x="7754236" y="6667805"/>
                  <a:pt x="7775953" y="6662344"/>
                  <a:pt x="7793987" y="6651422"/>
                </a:cubicBezTo>
                <a:cubicBezTo>
                  <a:pt x="7812021" y="6640500"/>
                  <a:pt x="7824467" y="6625387"/>
                  <a:pt x="7831324" y="6606083"/>
                </a:cubicBezTo>
                <a:lnTo>
                  <a:pt x="7764649" y="6573317"/>
                </a:lnTo>
                <a:cubicBezTo>
                  <a:pt x="7760332" y="6582969"/>
                  <a:pt x="7755061" y="6589954"/>
                  <a:pt x="7748838" y="6594272"/>
                </a:cubicBezTo>
                <a:cubicBezTo>
                  <a:pt x="7742615" y="6598590"/>
                  <a:pt x="7735821" y="6600749"/>
                  <a:pt x="7728455" y="6600749"/>
                </a:cubicBezTo>
                <a:cubicBezTo>
                  <a:pt x="7722105" y="6600749"/>
                  <a:pt x="7716200" y="6599225"/>
                  <a:pt x="7710738" y="6596177"/>
                </a:cubicBezTo>
                <a:cubicBezTo>
                  <a:pt x="7705277" y="6593129"/>
                  <a:pt x="7700959" y="6588557"/>
                  <a:pt x="7697784" y="6582461"/>
                </a:cubicBezTo>
                <a:cubicBezTo>
                  <a:pt x="7694609" y="6576365"/>
                  <a:pt x="7693022" y="6568745"/>
                  <a:pt x="7693022" y="6559601"/>
                </a:cubicBezTo>
                <a:cubicBezTo>
                  <a:pt x="7693022" y="6550457"/>
                  <a:pt x="7694609" y="6542901"/>
                  <a:pt x="7697784" y="6536932"/>
                </a:cubicBezTo>
                <a:cubicBezTo>
                  <a:pt x="7700959" y="6530963"/>
                  <a:pt x="7705277" y="6526454"/>
                  <a:pt x="7710738" y="6523406"/>
                </a:cubicBezTo>
                <a:cubicBezTo>
                  <a:pt x="7716200" y="6520358"/>
                  <a:pt x="7722105" y="6518834"/>
                  <a:pt x="7728455" y="6518834"/>
                </a:cubicBezTo>
                <a:cubicBezTo>
                  <a:pt x="7735821" y="6518834"/>
                  <a:pt x="7742615" y="6520993"/>
                  <a:pt x="7748838" y="6525311"/>
                </a:cubicBezTo>
                <a:cubicBezTo>
                  <a:pt x="7755061" y="6529629"/>
                  <a:pt x="7760332" y="6536614"/>
                  <a:pt x="7764649" y="6546266"/>
                </a:cubicBezTo>
                <a:lnTo>
                  <a:pt x="7831324" y="6513500"/>
                </a:lnTo>
                <a:cubicBezTo>
                  <a:pt x="7824467" y="6494196"/>
                  <a:pt x="7812021" y="6479083"/>
                  <a:pt x="7793987" y="6468161"/>
                </a:cubicBezTo>
                <a:cubicBezTo>
                  <a:pt x="7775953" y="6457239"/>
                  <a:pt x="7754236" y="6451778"/>
                  <a:pt x="7728836" y="6451778"/>
                </a:cubicBezTo>
                <a:close/>
                <a:moveTo>
                  <a:pt x="6638033" y="6451778"/>
                </a:moveTo>
                <a:cubicBezTo>
                  <a:pt x="6615681" y="6451778"/>
                  <a:pt x="6595551" y="6456350"/>
                  <a:pt x="6577645" y="6465494"/>
                </a:cubicBezTo>
                <a:cubicBezTo>
                  <a:pt x="6559738" y="6474638"/>
                  <a:pt x="6545640" y="6487338"/>
                  <a:pt x="6535354" y="6503594"/>
                </a:cubicBezTo>
                <a:cubicBezTo>
                  <a:pt x="6525066" y="6519850"/>
                  <a:pt x="6519923" y="6538519"/>
                  <a:pt x="6519923" y="6559601"/>
                </a:cubicBezTo>
                <a:cubicBezTo>
                  <a:pt x="6519923" y="6580175"/>
                  <a:pt x="6525130" y="6598654"/>
                  <a:pt x="6535544" y="6615037"/>
                </a:cubicBezTo>
                <a:cubicBezTo>
                  <a:pt x="6545958" y="6631420"/>
                  <a:pt x="6560626" y="6644310"/>
                  <a:pt x="6579549" y="6653708"/>
                </a:cubicBezTo>
                <a:cubicBezTo>
                  <a:pt x="6598472" y="6663106"/>
                  <a:pt x="6620634" y="6667805"/>
                  <a:pt x="6646034" y="6667805"/>
                </a:cubicBezTo>
                <a:cubicBezTo>
                  <a:pt x="6666862" y="6667805"/>
                  <a:pt x="6684706" y="6664948"/>
                  <a:pt x="6699564" y="6659233"/>
                </a:cubicBezTo>
                <a:cubicBezTo>
                  <a:pt x="6714423" y="6653518"/>
                  <a:pt x="6726933" y="6645199"/>
                  <a:pt x="6737093" y="6634277"/>
                </a:cubicBezTo>
                <a:lnTo>
                  <a:pt x="6692135" y="6588938"/>
                </a:lnTo>
                <a:cubicBezTo>
                  <a:pt x="6685277" y="6594018"/>
                  <a:pt x="6678736" y="6597828"/>
                  <a:pt x="6672513" y="6600368"/>
                </a:cubicBezTo>
                <a:cubicBezTo>
                  <a:pt x="6666290" y="6602908"/>
                  <a:pt x="6658353" y="6604178"/>
                  <a:pt x="6648701" y="6604178"/>
                </a:cubicBezTo>
                <a:cubicBezTo>
                  <a:pt x="6639303" y="6604178"/>
                  <a:pt x="6631302" y="6602591"/>
                  <a:pt x="6624698" y="6599416"/>
                </a:cubicBezTo>
                <a:cubicBezTo>
                  <a:pt x="6618094" y="6596241"/>
                  <a:pt x="6613014" y="6591478"/>
                  <a:pt x="6609458" y="6585128"/>
                </a:cubicBezTo>
                <a:lnTo>
                  <a:pt x="6607421" y="6579794"/>
                </a:lnTo>
                <a:lnTo>
                  <a:pt x="6751571" y="6579794"/>
                </a:lnTo>
                <a:cubicBezTo>
                  <a:pt x="6751825" y="6576746"/>
                  <a:pt x="6752079" y="6573381"/>
                  <a:pt x="6752333" y="6569698"/>
                </a:cubicBezTo>
                <a:cubicBezTo>
                  <a:pt x="6752587" y="6566015"/>
                  <a:pt x="6752714" y="6562649"/>
                  <a:pt x="6752714" y="6559601"/>
                </a:cubicBezTo>
                <a:cubicBezTo>
                  <a:pt x="6752714" y="6535979"/>
                  <a:pt x="6747443" y="6516167"/>
                  <a:pt x="6736902" y="6500165"/>
                </a:cubicBezTo>
                <a:cubicBezTo>
                  <a:pt x="6726362" y="6484163"/>
                  <a:pt x="6712392" y="6472098"/>
                  <a:pt x="6694992" y="6463970"/>
                </a:cubicBezTo>
                <a:cubicBezTo>
                  <a:pt x="6677593" y="6455842"/>
                  <a:pt x="6658607" y="6451778"/>
                  <a:pt x="6638033" y="6451778"/>
                </a:cubicBezTo>
                <a:close/>
                <a:moveTo>
                  <a:pt x="6271892" y="6451778"/>
                </a:moveTo>
                <a:cubicBezTo>
                  <a:pt x="6255636" y="6451778"/>
                  <a:pt x="6240904" y="6455652"/>
                  <a:pt x="6227696" y="6463399"/>
                </a:cubicBezTo>
                <a:lnTo>
                  <a:pt x="6212837" y="6475596"/>
                </a:lnTo>
                <a:lnTo>
                  <a:pt x="6212837" y="6455588"/>
                </a:lnTo>
                <a:lnTo>
                  <a:pt x="6130922" y="6455588"/>
                </a:lnTo>
                <a:lnTo>
                  <a:pt x="6130922" y="6663995"/>
                </a:lnTo>
                <a:lnTo>
                  <a:pt x="6217028" y="6663995"/>
                </a:lnTo>
                <a:lnTo>
                  <a:pt x="6217028" y="6562268"/>
                </a:lnTo>
                <a:cubicBezTo>
                  <a:pt x="6217028" y="6552870"/>
                  <a:pt x="6218235" y="6545441"/>
                  <a:pt x="6220647" y="6539980"/>
                </a:cubicBezTo>
                <a:cubicBezTo>
                  <a:pt x="6223060" y="6534519"/>
                  <a:pt x="6226299" y="6530518"/>
                  <a:pt x="6230363" y="6527978"/>
                </a:cubicBezTo>
                <a:cubicBezTo>
                  <a:pt x="6234427" y="6525438"/>
                  <a:pt x="6238999" y="6524168"/>
                  <a:pt x="6244079" y="6524168"/>
                </a:cubicBezTo>
                <a:cubicBezTo>
                  <a:pt x="6251445" y="6524168"/>
                  <a:pt x="6257160" y="6526899"/>
                  <a:pt x="6261224" y="6532360"/>
                </a:cubicBezTo>
                <a:cubicBezTo>
                  <a:pt x="6265288" y="6537821"/>
                  <a:pt x="6267320" y="6547028"/>
                  <a:pt x="6267320" y="6559982"/>
                </a:cubicBezTo>
                <a:lnTo>
                  <a:pt x="6267320" y="6663995"/>
                </a:lnTo>
                <a:lnTo>
                  <a:pt x="6353426" y="6663995"/>
                </a:lnTo>
                <a:lnTo>
                  <a:pt x="6353426" y="6562268"/>
                </a:lnTo>
                <a:cubicBezTo>
                  <a:pt x="6353426" y="6552870"/>
                  <a:pt x="6354633" y="6545441"/>
                  <a:pt x="6357045" y="6539980"/>
                </a:cubicBezTo>
                <a:cubicBezTo>
                  <a:pt x="6359458" y="6534519"/>
                  <a:pt x="6362697" y="6530518"/>
                  <a:pt x="6366761" y="6527978"/>
                </a:cubicBezTo>
                <a:cubicBezTo>
                  <a:pt x="6370825" y="6525438"/>
                  <a:pt x="6375397" y="6524168"/>
                  <a:pt x="6380477" y="6524168"/>
                </a:cubicBezTo>
                <a:cubicBezTo>
                  <a:pt x="6387335" y="6524168"/>
                  <a:pt x="6392923" y="6526899"/>
                  <a:pt x="6397241" y="6532360"/>
                </a:cubicBezTo>
                <a:cubicBezTo>
                  <a:pt x="6401559" y="6537821"/>
                  <a:pt x="6403718" y="6547028"/>
                  <a:pt x="6403718" y="6559982"/>
                </a:cubicBezTo>
                <a:lnTo>
                  <a:pt x="6403718" y="6663995"/>
                </a:lnTo>
                <a:lnTo>
                  <a:pt x="6489824" y="6663995"/>
                </a:lnTo>
                <a:lnTo>
                  <a:pt x="6489824" y="6545123"/>
                </a:lnTo>
                <a:cubicBezTo>
                  <a:pt x="6489824" y="6523279"/>
                  <a:pt x="6486204" y="6505499"/>
                  <a:pt x="6478965" y="6491783"/>
                </a:cubicBezTo>
                <a:cubicBezTo>
                  <a:pt x="6471727" y="6478067"/>
                  <a:pt x="6461820" y="6467971"/>
                  <a:pt x="6449247" y="6461494"/>
                </a:cubicBezTo>
                <a:cubicBezTo>
                  <a:pt x="6436674" y="6455017"/>
                  <a:pt x="6422514" y="6451778"/>
                  <a:pt x="6406766" y="6451778"/>
                </a:cubicBezTo>
                <a:cubicBezTo>
                  <a:pt x="6387462" y="6451778"/>
                  <a:pt x="6370507" y="6456668"/>
                  <a:pt x="6355902" y="6466447"/>
                </a:cubicBezTo>
                <a:lnTo>
                  <a:pt x="6337248" y="6483351"/>
                </a:lnTo>
                <a:lnTo>
                  <a:pt x="6330173" y="6474245"/>
                </a:lnTo>
                <a:cubicBezTo>
                  <a:pt x="6327228" y="6471174"/>
                  <a:pt x="6323994" y="6468447"/>
                  <a:pt x="6320470" y="6466066"/>
                </a:cubicBezTo>
                <a:cubicBezTo>
                  <a:pt x="6306372" y="6456541"/>
                  <a:pt x="6290180" y="6451778"/>
                  <a:pt x="6271892" y="6451778"/>
                </a:cubicBezTo>
                <a:close/>
                <a:moveTo>
                  <a:pt x="5990333" y="6451778"/>
                </a:moveTo>
                <a:cubicBezTo>
                  <a:pt x="5967981" y="6451778"/>
                  <a:pt x="5947852" y="6456350"/>
                  <a:pt x="5929945" y="6465494"/>
                </a:cubicBezTo>
                <a:cubicBezTo>
                  <a:pt x="5912038" y="6474638"/>
                  <a:pt x="5897941" y="6487338"/>
                  <a:pt x="5887654" y="6503594"/>
                </a:cubicBezTo>
                <a:cubicBezTo>
                  <a:pt x="5877367" y="6519850"/>
                  <a:pt x="5872223" y="6538519"/>
                  <a:pt x="5872223" y="6559601"/>
                </a:cubicBezTo>
                <a:cubicBezTo>
                  <a:pt x="5872223" y="6580175"/>
                  <a:pt x="5877430" y="6598654"/>
                  <a:pt x="5887844" y="6615037"/>
                </a:cubicBezTo>
                <a:cubicBezTo>
                  <a:pt x="5898258" y="6631420"/>
                  <a:pt x="5912926" y="6644310"/>
                  <a:pt x="5931849" y="6653708"/>
                </a:cubicBezTo>
                <a:cubicBezTo>
                  <a:pt x="5950772" y="6663106"/>
                  <a:pt x="5972934" y="6667805"/>
                  <a:pt x="5998335" y="6667805"/>
                </a:cubicBezTo>
                <a:cubicBezTo>
                  <a:pt x="6019162" y="6667805"/>
                  <a:pt x="6037006" y="6664948"/>
                  <a:pt x="6051864" y="6659233"/>
                </a:cubicBezTo>
                <a:cubicBezTo>
                  <a:pt x="6066724" y="6653518"/>
                  <a:pt x="6079233" y="6645199"/>
                  <a:pt x="6089394" y="6634277"/>
                </a:cubicBezTo>
                <a:lnTo>
                  <a:pt x="6044435" y="6588938"/>
                </a:lnTo>
                <a:cubicBezTo>
                  <a:pt x="6037577" y="6594018"/>
                  <a:pt x="6031037" y="6597828"/>
                  <a:pt x="6024814" y="6600368"/>
                </a:cubicBezTo>
                <a:cubicBezTo>
                  <a:pt x="6018590" y="6602908"/>
                  <a:pt x="6010653" y="6604178"/>
                  <a:pt x="6001001" y="6604178"/>
                </a:cubicBezTo>
                <a:cubicBezTo>
                  <a:pt x="5991603" y="6604178"/>
                  <a:pt x="5983602" y="6602591"/>
                  <a:pt x="5976998" y="6599416"/>
                </a:cubicBezTo>
                <a:cubicBezTo>
                  <a:pt x="5970394" y="6596241"/>
                  <a:pt x="5965314" y="6591478"/>
                  <a:pt x="5961758" y="6585128"/>
                </a:cubicBezTo>
                <a:lnTo>
                  <a:pt x="5959722" y="6579794"/>
                </a:lnTo>
                <a:lnTo>
                  <a:pt x="6103871" y="6579794"/>
                </a:lnTo>
                <a:cubicBezTo>
                  <a:pt x="6104125" y="6576746"/>
                  <a:pt x="6104379" y="6573381"/>
                  <a:pt x="6104633" y="6569698"/>
                </a:cubicBezTo>
                <a:cubicBezTo>
                  <a:pt x="6104887" y="6566015"/>
                  <a:pt x="6105014" y="6562649"/>
                  <a:pt x="6105014" y="6559601"/>
                </a:cubicBezTo>
                <a:cubicBezTo>
                  <a:pt x="6105014" y="6535979"/>
                  <a:pt x="6099744" y="6516167"/>
                  <a:pt x="6089202" y="6500165"/>
                </a:cubicBezTo>
                <a:cubicBezTo>
                  <a:pt x="6078661" y="6484163"/>
                  <a:pt x="6064692" y="6472098"/>
                  <a:pt x="6047292" y="6463970"/>
                </a:cubicBezTo>
                <a:cubicBezTo>
                  <a:pt x="6029893" y="6455842"/>
                  <a:pt x="6010907" y="6451778"/>
                  <a:pt x="5990333" y="6451778"/>
                </a:cubicBezTo>
                <a:close/>
                <a:moveTo>
                  <a:pt x="5728967" y="6451778"/>
                </a:moveTo>
                <a:cubicBezTo>
                  <a:pt x="5712711" y="6451778"/>
                  <a:pt x="5696074" y="6453810"/>
                  <a:pt x="5679056" y="6457874"/>
                </a:cubicBezTo>
                <a:cubicBezTo>
                  <a:pt x="5662038" y="6461938"/>
                  <a:pt x="5647433" y="6467780"/>
                  <a:pt x="5635240" y="6475400"/>
                </a:cubicBezTo>
                <a:lnTo>
                  <a:pt x="5662673" y="6532169"/>
                </a:lnTo>
                <a:cubicBezTo>
                  <a:pt x="5669531" y="6527089"/>
                  <a:pt x="5677786" y="6523089"/>
                  <a:pt x="5687438" y="6520168"/>
                </a:cubicBezTo>
                <a:cubicBezTo>
                  <a:pt x="5697090" y="6517247"/>
                  <a:pt x="5706615" y="6515786"/>
                  <a:pt x="5716013" y="6515786"/>
                </a:cubicBezTo>
                <a:cubicBezTo>
                  <a:pt x="5729983" y="6515786"/>
                  <a:pt x="5740079" y="6518453"/>
                  <a:pt x="5746302" y="6523787"/>
                </a:cubicBezTo>
                <a:cubicBezTo>
                  <a:pt x="5749414" y="6526454"/>
                  <a:pt x="5751747" y="6529724"/>
                  <a:pt x="5753303" y="6533598"/>
                </a:cubicBezTo>
                <a:lnTo>
                  <a:pt x="5754445" y="6540170"/>
                </a:lnTo>
                <a:lnTo>
                  <a:pt x="5720585" y="6540170"/>
                </a:lnTo>
                <a:cubicBezTo>
                  <a:pt x="5698995" y="6540170"/>
                  <a:pt x="5681152" y="6542583"/>
                  <a:pt x="5667055" y="6547409"/>
                </a:cubicBezTo>
                <a:cubicBezTo>
                  <a:pt x="5652958" y="6552235"/>
                  <a:pt x="5642480" y="6559347"/>
                  <a:pt x="5635622" y="6568745"/>
                </a:cubicBezTo>
                <a:cubicBezTo>
                  <a:pt x="5628764" y="6578143"/>
                  <a:pt x="5625335" y="6589573"/>
                  <a:pt x="5625335" y="6603035"/>
                </a:cubicBezTo>
                <a:cubicBezTo>
                  <a:pt x="5625335" y="6614973"/>
                  <a:pt x="5628256" y="6625832"/>
                  <a:pt x="5634098" y="6635611"/>
                </a:cubicBezTo>
                <a:cubicBezTo>
                  <a:pt x="5639940" y="6645390"/>
                  <a:pt x="5648576" y="6653200"/>
                  <a:pt x="5660006" y="6659042"/>
                </a:cubicBezTo>
                <a:cubicBezTo>
                  <a:pt x="5671436" y="6664884"/>
                  <a:pt x="5685660" y="6667805"/>
                  <a:pt x="5702678" y="6667805"/>
                </a:cubicBezTo>
                <a:cubicBezTo>
                  <a:pt x="5720712" y="6667805"/>
                  <a:pt x="5735063" y="6663995"/>
                  <a:pt x="5745731" y="6656375"/>
                </a:cubicBezTo>
                <a:cubicBezTo>
                  <a:pt x="5751065" y="6652565"/>
                  <a:pt x="5755478" y="6647771"/>
                  <a:pt x="5758971" y="6641993"/>
                </a:cubicBezTo>
                <a:lnTo>
                  <a:pt x="5761733" y="6634729"/>
                </a:lnTo>
                <a:lnTo>
                  <a:pt x="5761733" y="6663995"/>
                </a:lnTo>
                <a:lnTo>
                  <a:pt x="5841743" y="6663995"/>
                </a:lnTo>
                <a:lnTo>
                  <a:pt x="5841743" y="6551981"/>
                </a:lnTo>
                <a:cubicBezTo>
                  <a:pt x="5841743" y="6517183"/>
                  <a:pt x="5831900" y="6491783"/>
                  <a:pt x="5812215" y="6475781"/>
                </a:cubicBezTo>
                <a:cubicBezTo>
                  <a:pt x="5792530" y="6459779"/>
                  <a:pt x="5764781" y="6451778"/>
                  <a:pt x="5728967" y="6451778"/>
                </a:cubicBezTo>
                <a:close/>
                <a:moveTo>
                  <a:pt x="5613524" y="6451778"/>
                </a:moveTo>
                <a:cubicBezTo>
                  <a:pt x="5593966" y="6451778"/>
                  <a:pt x="5577202" y="6455842"/>
                  <a:pt x="5563232" y="6463970"/>
                </a:cubicBezTo>
                <a:lnTo>
                  <a:pt x="5546087" y="6478408"/>
                </a:lnTo>
                <a:lnTo>
                  <a:pt x="5546087" y="6455588"/>
                </a:lnTo>
                <a:lnTo>
                  <a:pt x="5464172" y="6455588"/>
                </a:lnTo>
                <a:lnTo>
                  <a:pt x="5464172" y="6663995"/>
                </a:lnTo>
                <a:lnTo>
                  <a:pt x="5550278" y="6663995"/>
                </a:lnTo>
                <a:lnTo>
                  <a:pt x="5550278" y="6571412"/>
                </a:lnTo>
                <a:cubicBezTo>
                  <a:pt x="5550278" y="6554902"/>
                  <a:pt x="5554405" y="6543282"/>
                  <a:pt x="5562660" y="6536551"/>
                </a:cubicBezTo>
                <a:cubicBezTo>
                  <a:pt x="5570915" y="6529820"/>
                  <a:pt x="5581520" y="6526454"/>
                  <a:pt x="5594474" y="6526454"/>
                </a:cubicBezTo>
                <a:cubicBezTo>
                  <a:pt x="5597522" y="6526454"/>
                  <a:pt x="5600507" y="6526581"/>
                  <a:pt x="5603427" y="6526835"/>
                </a:cubicBezTo>
                <a:cubicBezTo>
                  <a:pt x="5606348" y="6527089"/>
                  <a:pt x="5609714" y="6527470"/>
                  <a:pt x="5613524" y="6527978"/>
                </a:cubicBezTo>
                <a:close/>
                <a:moveTo>
                  <a:pt x="4481192" y="6451778"/>
                </a:moveTo>
                <a:cubicBezTo>
                  <a:pt x="4464936" y="6451778"/>
                  <a:pt x="4450204" y="6455652"/>
                  <a:pt x="4436996" y="6463399"/>
                </a:cubicBezTo>
                <a:lnTo>
                  <a:pt x="4422136" y="6475596"/>
                </a:lnTo>
                <a:lnTo>
                  <a:pt x="4422136" y="6455588"/>
                </a:lnTo>
                <a:lnTo>
                  <a:pt x="4340222" y="6455588"/>
                </a:lnTo>
                <a:lnTo>
                  <a:pt x="4340222" y="6663995"/>
                </a:lnTo>
                <a:lnTo>
                  <a:pt x="4426328" y="6663995"/>
                </a:lnTo>
                <a:lnTo>
                  <a:pt x="4426328" y="6562268"/>
                </a:lnTo>
                <a:cubicBezTo>
                  <a:pt x="4426328" y="6552870"/>
                  <a:pt x="4427534" y="6545441"/>
                  <a:pt x="4429947" y="6539980"/>
                </a:cubicBezTo>
                <a:cubicBezTo>
                  <a:pt x="4432360" y="6534519"/>
                  <a:pt x="4435598" y="6530518"/>
                  <a:pt x="4439662" y="6527978"/>
                </a:cubicBezTo>
                <a:cubicBezTo>
                  <a:pt x="4443726" y="6525438"/>
                  <a:pt x="4448298" y="6524168"/>
                  <a:pt x="4453378" y="6524168"/>
                </a:cubicBezTo>
                <a:cubicBezTo>
                  <a:pt x="4460744" y="6524168"/>
                  <a:pt x="4466460" y="6526899"/>
                  <a:pt x="4470524" y="6532360"/>
                </a:cubicBezTo>
                <a:cubicBezTo>
                  <a:pt x="4474588" y="6537821"/>
                  <a:pt x="4476620" y="6547028"/>
                  <a:pt x="4476620" y="6559982"/>
                </a:cubicBezTo>
                <a:lnTo>
                  <a:pt x="4476620" y="6663995"/>
                </a:lnTo>
                <a:lnTo>
                  <a:pt x="4562726" y="6663995"/>
                </a:lnTo>
                <a:lnTo>
                  <a:pt x="4562726" y="6562268"/>
                </a:lnTo>
                <a:cubicBezTo>
                  <a:pt x="4562726" y="6552870"/>
                  <a:pt x="4563932" y="6545441"/>
                  <a:pt x="4566345" y="6539980"/>
                </a:cubicBezTo>
                <a:cubicBezTo>
                  <a:pt x="4568758" y="6534519"/>
                  <a:pt x="4571996" y="6530518"/>
                  <a:pt x="4576060" y="6527978"/>
                </a:cubicBezTo>
                <a:cubicBezTo>
                  <a:pt x="4580124" y="6525438"/>
                  <a:pt x="4584697" y="6524168"/>
                  <a:pt x="4589776" y="6524168"/>
                </a:cubicBezTo>
                <a:cubicBezTo>
                  <a:pt x="4596634" y="6524168"/>
                  <a:pt x="4602223" y="6526899"/>
                  <a:pt x="4606540" y="6532360"/>
                </a:cubicBezTo>
                <a:cubicBezTo>
                  <a:pt x="4610858" y="6537821"/>
                  <a:pt x="4613018" y="6547028"/>
                  <a:pt x="4613018" y="6559982"/>
                </a:cubicBezTo>
                <a:lnTo>
                  <a:pt x="4613018" y="6663995"/>
                </a:lnTo>
                <a:lnTo>
                  <a:pt x="4699124" y="6663995"/>
                </a:lnTo>
                <a:lnTo>
                  <a:pt x="4699124" y="6545123"/>
                </a:lnTo>
                <a:cubicBezTo>
                  <a:pt x="4699124" y="6523279"/>
                  <a:pt x="4695504" y="6505499"/>
                  <a:pt x="4688265" y="6491783"/>
                </a:cubicBezTo>
                <a:cubicBezTo>
                  <a:pt x="4681026" y="6478067"/>
                  <a:pt x="4671120" y="6467971"/>
                  <a:pt x="4658548" y="6461494"/>
                </a:cubicBezTo>
                <a:cubicBezTo>
                  <a:pt x="4645974" y="6455017"/>
                  <a:pt x="4631814" y="6451778"/>
                  <a:pt x="4616066" y="6451778"/>
                </a:cubicBezTo>
                <a:cubicBezTo>
                  <a:pt x="4596762" y="6451778"/>
                  <a:pt x="4579807" y="6456668"/>
                  <a:pt x="4565202" y="6466447"/>
                </a:cubicBezTo>
                <a:lnTo>
                  <a:pt x="4546548" y="6483351"/>
                </a:lnTo>
                <a:lnTo>
                  <a:pt x="4539472" y="6474245"/>
                </a:lnTo>
                <a:cubicBezTo>
                  <a:pt x="4536528" y="6471174"/>
                  <a:pt x="4533294" y="6468447"/>
                  <a:pt x="4529769" y="6466066"/>
                </a:cubicBezTo>
                <a:cubicBezTo>
                  <a:pt x="4515672" y="6456541"/>
                  <a:pt x="4499480" y="6451778"/>
                  <a:pt x="4481192" y="6451778"/>
                </a:cubicBezTo>
                <a:close/>
                <a:moveTo>
                  <a:pt x="4185916" y="6451778"/>
                </a:moveTo>
                <a:cubicBezTo>
                  <a:pt x="4169660" y="6451778"/>
                  <a:pt x="4153024" y="6453810"/>
                  <a:pt x="4136006" y="6457874"/>
                </a:cubicBezTo>
                <a:cubicBezTo>
                  <a:pt x="4118988" y="6461938"/>
                  <a:pt x="4104382" y="6467780"/>
                  <a:pt x="4092190" y="6475400"/>
                </a:cubicBezTo>
                <a:lnTo>
                  <a:pt x="4119622" y="6532169"/>
                </a:lnTo>
                <a:cubicBezTo>
                  <a:pt x="4126480" y="6527089"/>
                  <a:pt x="4134736" y="6523089"/>
                  <a:pt x="4144388" y="6520168"/>
                </a:cubicBezTo>
                <a:cubicBezTo>
                  <a:pt x="4154039" y="6517247"/>
                  <a:pt x="4163564" y="6515786"/>
                  <a:pt x="4172963" y="6515786"/>
                </a:cubicBezTo>
                <a:cubicBezTo>
                  <a:pt x="4186933" y="6515786"/>
                  <a:pt x="4197029" y="6518453"/>
                  <a:pt x="4203252" y="6523787"/>
                </a:cubicBezTo>
                <a:cubicBezTo>
                  <a:pt x="4206364" y="6526454"/>
                  <a:pt x="4208697" y="6529724"/>
                  <a:pt x="4210253" y="6533598"/>
                </a:cubicBezTo>
                <a:lnTo>
                  <a:pt x="4211395" y="6540170"/>
                </a:lnTo>
                <a:lnTo>
                  <a:pt x="4177535" y="6540170"/>
                </a:lnTo>
                <a:cubicBezTo>
                  <a:pt x="4155944" y="6540170"/>
                  <a:pt x="4138101" y="6542583"/>
                  <a:pt x="4124004" y="6547409"/>
                </a:cubicBezTo>
                <a:cubicBezTo>
                  <a:pt x="4109907" y="6552235"/>
                  <a:pt x="4099430" y="6559347"/>
                  <a:pt x="4092572" y="6568745"/>
                </a:cubicBezTo>
                <a:cubicBezTo>
                  <a:pt x="4085714" y="6578143"/>
                  <a:pt x="4082285" y="6589573"/>
                  <a:pt x="4082285" y="6603035"/>
                </a:cubicBezTo>
                <a:cubicBezTo>
                  <a:pt x="4082285" y="6614973"/>
                  <a:pt x="4085206" y="6625832"/>
                  <a:pt x="4091048" y="6635611"/>
                </a:cubicBezTo>
                <a:cubicBezTo>
                  <a:pt x="4096889" y="6645390"/>
                  <a:pt x="4105526" y="6653200"/>
                  <a:pt x="4116956" y="6659042"/>
                </a:cubicBezTo>
                <a:cubicBezTo>
                  <a:pt x="4128386" y="6664884"/>
                  <a:pt x="4142610" y="6667805"/>
                  <a:pt x="4159628" y="6667805"/>
                </a:cubicBezTo>
                <a:cubicBezTo>
                  <a:pt x="4177662" y="6667805"/>
                  <a:pt x="4192013" y="6663995"/>
                  <a:pt x="4202680" y="6656375"/>
                </a:cubicBezTo>
                <a:cubicBezTo>
                  <a:pt x="4208014" y="6652565"/>
                  <a:pt x="4212428" y="6647771"/>
                  <a:pt x="4215920" y="6641993"/>
                </a:cubicBezTo>
                <a:lnTo>
                  <a:pt x="4218682" y="6634729"/>
                </a:lnTo>
                <a:lnTo>
                  <a:pt x="4218682" y="6663995"/>
                </a:lnTo>
                <a:lnTo>
                  <a:pt x="4298693" y="6663995"/>
                </a:lnTo>
                <a:lnTo>
                  <a:pt x="4298693" y="6551981"/>
                </a:lnTo>
                <a:cubicBezTo>
                  <a:pt x="4298693" y="6517183"/>
                  <a:pt x="4288850" y="6491783"/>
                  <a:pt x="4269165" y="6475781"/>
                </a:cubicBezTo>
                <a:cubicBezTo>
                  <a:pt x="4249480" y="6459779"/>
                  <a:pt x="4221730" y="6451778"/>
                  <a:pt x="4185916" y="6451778"/>
                </a:cubicBezTo>
                <a:close/>
                <a:moveTo>
                  <a:pt x="3648326" y="6451778"/>
                </a:moveTo>
                <a:cubicBezTo>
                  <a:pt x="3630800" y="6451778"/>
                  <a:pt x="3614416" y="6455842"/>
                  <a:pt x="3599177" y="6463970"/>
                </a:cubicBezTo>
                <a:cubicBezTo>
                  <a:pt x="3583937" y="6472098"/>
                  <a:pt x="3571618" y="6483655"/>
                  <a:pt x="3562220" y="6498641"/>
                </a:cubicBezTo>
                <a:cubicBezTo>
                  <a:pt x="3552822" y="6513627"/>
                  <a:pt x="3548122" y="6531407"/>
                  <a:pt x="3548122" y="6551981"/>
                </a:cubicBezTo>
                <a:cubicBezTo>
                  <a:pt x="3548122" y="6572555"/>
                  <a:pt x="3552822" y="6590335"/>
                  <a:pt x="3562220" y="6605321"/>
                </a:cubicBezTo>
                <a:cubicBezTo>
                  <a:pt x="3571618" y="6620307"/>
                  <a:pt x="3583937" y="6631928"/>
                  <a:pt x="3599177" y="6640183"/>
                </a:cubicBezTo>
                <a:cubicBezTo>
                  <a:pt x="3614416" y="6648438"/>
                  <a:pt x="3630800" y="6652565"/>
                  <a:pt x="3648326" y="6652565"/>
                </a:cubicBezTo>
                <a:cubicBezTo>
                  <a:pt x="3666360" y="6652565"/>
                  <a:pt x="3681155" y="6648946"/>
                  <a:pt x="3692712" y="6641707"/>
                </a:cubicBezTo>
                <a:lnTo>
                  <a:pt x="3705856" y="6629765"/>
                </a:lnTo>
                <a:lnTo>
                  <a:pt x="3705856" y="6634277"/>
                </a:lnTo>
                <a:cubicBezTo>
                  <a:pt x="3705856" y="6648247"/>
                  <a:pt x="3702046" y="6658979"/>
                  <a:pt x="3694427" y="6666472"/>
                </a:cubicBezTo>
                <a:cubicBezTo>
                  <a:pt x="3686806" y="6673965"/>
                  <a:pt x="3674107" y="6677711"/>
                  <a:pt x="3656327" y="6677711"/>
                </a:cubicBezTo>
                <a:cubicBezTo>
                  <a:pt x="3645151" y="6677711"/>
                  <a:pt x="3633276" y="6675870"/>
                  <a:pt x="3620703" y="6672187"/>
                </a:cubicBezTo>
                <a:cubicBezTo>
                  <a:pt x="3608130" y="6668504"/>
                  <a:pt x="3597780" y="6663487"/>
                  <a:pt x="3589652" y="6657137"/>
                </a:cubicBezTo>
                <a:lnTo>
                  <a:pt x="3560696" y="6715811"/>
                </a:lnTo>
                <a:cubicBezTo>
                  <a:pt x="3573650" y="6724447"/>
                  <a:pt x="3589144" y="6730924"/>
                  <a:pt x="3607178" y="6735242"/>
                </a:cubicBezTo>
                <a:cubicBezTo>
                  <a:pt x="3625212" y="6739560"/>
                  <a:pt x="3644516" y="6741719"/>
                  <a:pt x="3665090" y="6741719"/>
                </a:cubicBezTo>
                <a:cubicBezTo>
                  <a:pt x="3704968" y="6741719"/>
                  <a:pt x="3736082" y="6731940"/>
                  <a:pt x="3758435" y="6712382"/>
                </a:cubicBezTo>
                <a:cubicBezTo>
                  <a:pt x="3780787" y="6692824"/>
                  <a:pt x="3791963" y="6662852"/>
                  <a:pt x="3791963" y="6622466"/>
                </a:cubicBezTo>
                <a:lnTo>
                  <a:pt x="3791963" y="6455588"/>
                </a:lnTo>
                <a:lnTo>
                  <a:pt x="3710048" y="6455588"/>
                </a:lnTo>
                <a:lnTo>
                  <a:pt x="3710048" y="6480105"/>
                </a:lnTo>
                <a:lnTo>
                  <a:pt x="3707809" y="6476019"/>
                </a:lnTo>
                <a:cubicBezTo>
                  <a:pt x="3703523" y="6470527"/>
                  <a:pt x="3698490" y="6466002"/>
                  <a:pt x="3692712" y="6462446"/>
                </a:cubicBezTo>
                <a:cubicBezTo>
                  <a:pt x="3681155" y="6455334"/>
                  <a:pt x="3666360" y="6451778"/>
                  <a:pt x="3648326" y="6451778"/>
                </a:cubicBezTo>
                <a:close/>
                <a:moveTo>
                  <a:pt x="3437252" y="6451778"/>
                </a:moveTo>
                <a:cubicBezTo>
                  <a:pt x="3420234" y="6451778"/>
                  <a:pt x="3404803" y="6455715"/>
                  <a:pt x="3390960" y="6463589"/>
                </a:cubicBezTo>
                <a:lnTo>
                  <a:pt x="3374387" y="6476729"/>
                </a:lnTo>
                <a:lnTo>
                  <a:pt x="3374387" y="6455588"/>
                </a:lnTo>
                <a:lnTo>
                  <a:pt x="3292472" y="6455588"/>
                </a:lnTo>
                <a:lnTo>
                  <a:pt x="3292472" y="6663995"/>
                </a:lnTo>
                <a:lnTo>
                  <a:pt x="3378578" y="6663995"/>
                </a:lnTo>
                <a:lnTo>
                  <a:pt x="3378578" y="6566078"/>
                </a:lnTo>
                <a:cubicBezTo>
                  <a:pt x="3378578" y="6555664"/>
                  <a:pt x="3380038" y="6547409"/>
                  <a:pt x="3382959" y="6541313"/>
                </a:cubicBezTo>
                <a:cubicBezTo>
                  <a:pt x="3385880" y="6535217"/>
                  <a:pt x="3389817" y="6530836"/>
                  <a:pt x="3394770" y="6528169"/>
                </a:cubicBezTo>
                <a:cubicBezTo>
                  <a:pt x="3399723" y="6525502"/>
                  <a:pt x="3405120" y="6524168"/>
                  <a:pt x="3410963" y="6524168"/>
                </a:cubicBezTo>
                <a:cubicBezTo>
                  <a:pt x="3418836" y="6524168"/>
                  <a:pt x="3425060" y="6526899"/>
                  <a:pt x="3429632" y="6532360"/>
                </a:cubicBezTo>
                <a:cubicBezTo>
                  <a:pt x="3434204" y="6537821"/>
                  <a:pt x="3436490" y="6547028"/>
                  <a:pt x="3436490" y="6559982"/>
                </a:cubicBezTo>
                <a:lnTo>
                  <a:pt x="3436490" y="6663995"/>
                </a:lnTo>
                <a:lnTo>
                  <a:pt x="3522596" y="6663995"/>
                </a:lnTo>
                <a:lnTo>
                  <a:pt x="3522596" y="6545123"/>
                </a:lnTo>
                <a:cubicBezTo>
                  <a:pt x="3522596" y="6523279"/>
                  <a:pt x="3518849" y="6505499"/>
                  <a:pt x="3511356" y="6491783"/>
                </a:cubicBezTo>
                <a:cubicBezTo>
                  <a:pt x="3503863" y="6478067"/>
                  <a:pt x="3493640" y="6467971"/>
                  <a:pt x="3480686" y="6461494"/>
                </a:cubicBezTo>
                <a:cubicBezTo>
                  <a:pt x="3467732" y="6455017"/>
                  <a:pt x="3453254" y="6451778"/>
                  <a:pt x="3437252" y="6451778"/>
                </a:cubicBezTo>
                <a:close/>
                <a:moveTo>
                  <a:pt x="2678680" y="6451778"/>
                </a:moveTo>
                <a:cubicBezTo>
                  <a:pt x="2655058" y="6451778"/>
                  <a:pt x="2634167" y="6456350"/>
                  <a:pt x="2616006" y="6465494"/>
                </a:cubicBezTo>
                <a:cubicBezTo>
                  <a:pt x="2597845" y="6474638"/>
                  <a:pt x="2583558" y="6487338"/>
                  <a:pt x="2573144" y="6503594"/>
                </a:cubicBezTo>
                <a:cubicBezTo>
                  <a:pt x="2562730" y="6519850"/>
                  <a:pt x="2557522" y="6538519"/>
                  <a:pt x="2557522" y="6559601"/>
                </a:cubicBezTo>
                <a:cubicBezTo>
                  <a:pt x="2557522" y="6580683"/>
                  <a:pt x="2562730" y="6599352"/>
                  <a:pt x="2573144" y="6615608"/>
                </a:cubicBezTo>
                <a:cubicBezTo>
                  <a:pt x="2583558" y="6631864"/>
                  <a:pt x="2597845" y="6644628"/>
                  <a:pt x="2616006" y="6653899"/>
                </a:cubicBezTo>
                <a:cubicBezTo>
                  <a:pt x="2634167" y="6663170"/>
                  <a:pt x="2655058" y="6667805"/>
                  <a:pt x="2678680" y="6667805"/>
                </a:cubicBezTo>
                <a:cubicBezTo>
                  <a:pt x="2702302" y="6667805"/>
                  <a:pt x="2723258" y="6663170"/>
                  <a:pt x="2741546" y="6653899"/>
                </a:cubicBezTo>
                <a:cubicBezTo>
                  <a:pt x="2759834" y="6644628"/>
                  <a:pt x="2774121" y="6631864"/>
                  <a:pt x="2784408" y="6615608"/>
                </a:cubicBezTo>
                <a:cubicBezTo>
                  <a:pt x="2794695" y="6599352"/>
                  <a:pt x="2799838" y="6580683"/>
                  <a:pt x="2799838" y="6559601"/>
                </a:cubicBezTo>
                <a:cubicBezTo>
                  <a:pt x="2799838" y="6538519"/>
                  <a:pt x="2794695" y="6519850"/>
                  <a:pt x="2784408" y="6503594"/>
                </a:cubicBezTo>
                <a:cubicBezTo>
                  <a:pt x="2774121" y="6487338"/>
                  <a:pt x="2759834" y="6474638"/>
                  <a:pt x="2741546" y="6465494"/>
                </a:cubicBezTo>
                <a:cubicBezTo>
                  <a:pt x="2723258" y="6456350"/>
                  <a:pt x="2702302" y="6451778"/>
                  <a:pt x="2678680" y="6451778"/>
                </a:cubicBezTo>
                <a:close/>
                <a:moveTo>
                  <a:pt x="1207258" y="6451778"/>
                </a:moveTo>
                <a:cubicBezTo>
                  <a:pt x="1193035" y="6451778"/>
                  <a:pt x="1181096" y="6456223"/>
                  <a:pt x="1171444" y="6465113"/>
                </a:cubicBezTo>
                <a:cubicBezTo>
                  <a:pt x="1161792" y="6474003"/>
                  <a:pt x="1156967" y="6485814"/>
                  <a:pt x="1156967" y="6500546"/>
                </a:cubicBezTo>
                <a:cubicBezTo>
                  <a:pt x="1156967" y="6515024"/>
                  <a:pt x="1161792" y="6526899"/>
                  <a:pt x="1171444" y="6536170"/>
                </a:cubicBezTo>
                <a:cubicBezTo>
                  <a:pt x="1181096" y="6545441"/>
                  <a:pt x="1193035" y="6550076"/>
                  <a:pt x="1207258" y="6550076"/>
                </a:cubicBezTo>
                <a:cubicBezTo>
                  <a:pt x="1221483" y="6550076"/>
                  <a:pt x="1233420" y="6545441"/>
                  <a:pt x="1243073" y="6536170"/>
                </a:cubicBezTo>
                <a:cubicBezTo>
                  <a:pt x="1252725" y="6526899"/>
                  <a:pt x="1257551" y="6515024"/>
                  <a:pt x="1257551" y="6500546"/>
                </a:cubicBezTo>
                <a:cubicBezTo>
                  <a:pt x="1257551" y="6485814"/>
                  <a:pt x="1252725" y="6474003"/>
                  <a:pt x="1243073" y="6465113"/>
                </a:cubicBezTo>
                <a:cubicBezTo>
                  <a:pt x="1233420" y="6456223"/>
                  <a:pt x="1221483" y="6451778"/>
                  <a:pt x="1207258" y="6451778"/>
                </a:cubicBezTo>
                <a:close/>
                <a:moveTo>
                  <a:pt x="3006722" y="6408725"/>
                </a:moveTo>
                <a:lnTo>
                  <a:pt x="3006722" y="6467018"/>
                </a:lnTo>
                <a:lnTo>
                  <a:pt x="2978146" y="6467018"/>
                </a:lnTo>
                <a:lnTo>
                  <a:pt x="2978146" y="6529883"/>
                </a:lnTo>
                <a:lnTo>
                  <a:pt x="3006722" y="6529883"/>
                </a:lnTo>
                <a:lnTo>
                  <a:pt x="3006722" y="6583223"/>
                </a:lnTo>
                <a:cubicBezTo>
                  <a:pt x="3006722" y="6611925"/>
                  <a:pt x="3014722" y="6633198"/>
                  <a:pt x="3030724" y="6647041"/>
                </a:cubicBezTo>
                <a:cubicBezTo>
                  <a:pt x="3046727" y="6660884"/>
                  <a:pt x="3069078" y="6667805"/>
                  <a:pt x="3097780" y="6667805"/>
                </a:cubicBezTo>
                <a:cubicBezTo>
                  <a:pt x="3107940" y="6667805"/>
                  <a:pt x="3117656" y="6666916"/>
                  <a:pt x="3126927" y="6665138"/>
                </a:cubicBezTo>
                <a:cubicBezTo>
                  <a:pt x="3136198" y="6663360"/>
                  <a:pt x="3144136" y="6660566"/>
                  <a:pt x="3150740" y="6656756"/>
                </a:cubicBezTo>
                <a:lnTo>
                  <a:pt x="3130166" y="6596939"/>
                </a:lnTo>
                <a:cubicBezTo>
                  <a:pt x="3124578" y="6600749"/>
                  <a:pt x="3118100" y="6602654"/>
                  <a:pt x="3110735" y="6602654"/>
                </a:cubicBezTo>
                <a:cubicBezTo>
                  <a:pt x="3105654" y="6602654"/>
                  <a:pt x="3101400" y="6600876"/>
                  <a:pt x="3097971" y="6597320"/>
                </a:cubicBezTo>
                <a:cubicBezTo>
                  <a:pt x="3094542" y="6593764"/>
                  <a:pt x="3092828" y="6588811"/>
                  <a:pt x="3092828" y="6582461"/>
                </a:cubicBezTo>
                <a:lnTo>
                  <a:pt x="3092828" y="6529883"/>
                </a:lnTo>
                <a:lnTo>
                  <a:pt x="3135500" y="6529883"/>
                </a:lnTo>
                <a:lnTo>
                  <a:pt x="3135500" y="6467018"/>
                </a:lnTo>
                <a:lnTo>
                  <a:pt x="3092828" y="6467018"/>
                </a:lnTo>
                <a:lnTo>
                  <a:pt x="3092828" y="6408725"/>
                </a:lnTo>
                <a:close/>
                <a:moveTo>
                  <a:pt x="2835272" y="6408725"/>
                </a:moveTo>
                <a:lnTo>
                  <a:pt x="2835272" y="6467018"/>
                </a:lnTo>
                <a:lnTo>
                  <a:pt x="2806696" y="6467018"/>
                </a:lnTo>
                <a:lnTo>
                  <a:pt x="2806696" y="6529883"/>
                </a:lnTo>
                <a:lnTo>
                  <a:pt x="2835272" y="6529883"/>
                </a:lnTo>
                <a:lnTo>
                  <a:pt x="2835272" y="6583223"/>
                </a:lnTo>
                <a:cubicBezTo>
                  <a:pt x="2835272" y="6611925"/>
                  <a:pt x="2843272" y="6633198"/>
                  <a:pt x="2859274" y="6647041"/>
                </a:cubicBezTo>
                <a:cubicBezTo>
                  <a:pt x="2875277" y="6660884"/>
                  <a:pt x="2897628" y="6667805"/>
                  <a:pt x="2926330" y="6667805"/>
                </a:cubicBezTo>
                <a:cubicBezTo>
                  <a:pt x="2936490" y="6667805"/>
                  <a:pt x="2946206" y="6666916"/>
                  <a:pt x="2955477" y="6665138"/>
                </a:cubicBezTo>
                <a:cubicBezTo>
                  <a:pt x="2964748" y="6663360"/>
                  <a:pt x="2972686" y="6660566"/>
                  <a:pt x="2979290" y="6656756"/>
                </a:cubicBezTo>
                <a:lnTo>
                  <a:pt x="2958716" y="6596939"/>
                </a:lnTo>
                <a:cubicBezTo>
                  <a:pt x="2953128" y="6600749"/>
                  <a:pt x="2946650" y="6602654"/>
                  <a:pt x="2939285" y="6602654"/>
                </a:cubicBezTo>
                <a:cubicBezTo>
                  <a:pt x="2934204" y="6602654"/>
                  <a:pt x="2929950" y="6600876"/>
                  <a:pt x="2926521" y="6597320"/>
                </a:cubicBezTo>
                <a:cubicBezTo>
                  <a:pt x="2923092" y="6593764"/>
                  <a:pt x="2921378" y="6588811"/>
                  <a:pt x="2921378" y="6582461"/>
                </a:cubicBezTo>
                <a:lnTo>
                  <a:pt x="2921378" y="6529883"/>
                </a:lnTo>
                <a:lnTo>
                  <a:pt x="2964050" y="6529883"/>
                </a:lnTo>
                <a:lnTo>
                  <a:pt x="2964050" y="6467018"/>
                </a:lnTo>
                <a:lnTo>
                  <a:pt x="2921378" y="6467018"/>
                </a:lnTo>
                <a:lnTo>
                  <a:pt x="2921378" y="6408725"/>
                </a:lnTo>
                <a:close/>
                <a:moveTo>
                  <a:pt x="11708761" y="6397295"/>
                </a:moveTo>
                <a:lnTo>
                  <a:pt x="11695426" y="6559220"/>
                </a:lnTo>
                <a:lnTo>
                  <a:pt x="11772769" y="6559220"/>
                </a:lnTo>
                <a:cubicBezTo>
                  <a:pt x="11783692" y="6559220"/>
                  <a:pt x="11792010" y="6559982"/>
                  <a:pt x="11797725" y="6561506"/>
                </a:cubicBezTo>
                <a:cubicBezTo>
                  <a:pt x="11803440" y="6563030"/>
                  <a:pt x="11807440" y="6565253"/>
                  <a:pt x="11809726" y="6568174"/>
                </a:cubicBezTo>
                <a:cubicBezTo>
                  <a:pt x="11812012" y="6571095"/>
                  <a:pt x="11813155" y="6574460"/>
                  <a:pt x="11813155" y="6578270"/>
                </a:cubicBezTo>
                <a:cubicBezTo>
                  <a:pt x="11813155" y="6585128"/>
                  <a:pt x="11809854" y="6590335"/>
                  <a:pt x="11803250" y="6593891"/>
                </a:cubicBezTo>
                <a:cubicBezTo>
                  <a:pt x="11796646" y="6597447"/>
                  <a:pt x="11788264" y="6599225"/>
                  <a:pt x="11778104" y="6599225"/>
                </a:cubicBezTo>
                <a:cubicBezTo>
                  <a:pt x="11766928" y="6599225"/>
                  <a:pt x="11755117" y="6597638"/>
                  <a:pt x="11742671" y="6594463"/>
                </a:cubicBezTo>
                <a:cubicBezTo>
                  <a:pt x="11730224" y="6591288"/>
                  <a:pt x="11718286" y="6586398"/>
                  <a:pt x="11706857" y="6579794"/>
                </a:cubicBezTo>
                <a:lnTo>
                  <a:pt x="11676376" y="6646088"/>
                </a:lnTo>
                <a:cubicBezTo>
                  <a:pt x="11690601" y="6653962"/>
                  <a:pt x="11707110" y="6659931"/>
                  <a:pt x="11725907" y="6663995"/>
                </a:cubicBezTo>
                <a:cubicBezTo>
                  <a:pt x="11744702" y="6668059"/>
                  <a:pt x="11763244" y="6670091"/>
                  <a:pt x="11781533" y="6670091"/>
                </a:cubicBezTo>
                <a:cubicBezTo>
                  <a:pt x="11809981" y="6670091"/>
                  <a:pt x="11833158" y="6665583"/>
                  <a:pt x="11851065" y="6656566"/>
                </a:cubicBezTo>
                <a:cubicBezTo>
                  <a:pt x="11868973" y="6647549"/>
                  <a:pt x="11882180" y="6635865"/>
                  <a:pt x="11890689" y="6621514"/>
                </a:cubicBezTo>
                <a:cubicBezTo>
                  <a:pt x="11899197" y="6607163"/>
                  <a:pt x="11903453" y="6592113"/>
                  <a:pt x="11903453" y="6576365"/>
                </a:cubicBezTo>
                <a:cubicBezTo>
                  <a:pt x="11903453" y="6560617"/>
                  <a:pt x="11899833" y="6546330"/>
                  <a:pt x="11892594" y="6533503"/>
                </a:cubicBezTo>
                <a:cubicBezTo>
                  <a:pt x="11885355" y="6520676"/>
                  <a:pt x="11873798" y="6510452"/>
                  <a:pt x="11857923" y="6502832"/>
                </a:cubicBezTo>
                <a:cubicBezTo>
                  <a:pt x="11842047" y="6495212"/>
                  <a:pt x="11820902" y="6491402"/>
                  <a:pt x="11794486" y="6491402"/>
                </a:cubicBezTo>
                <a:lnTo>
                  <a:pt x="11780705" y="6491402"/>
                </a:lnTo>
                <a:lnTo>
                  <a:pt x="11782742" y="6465113"/>
                </a:lnTo>
                <a:lnTo>
                  <a:pt x="11885926" y="6465113"/>
                </a:lnTo>
                <a:lnTo>
                  <a:pt x="11885926" y="6397295"/>
                </a:lnTo>
                <a:close/>
                <a:moveTo>
                  <a:pt x="11514451" y="6397295"/>
                </a:moveTo>
                <a:lnTo>
                  <a:pt x="11514451" y="6465113"/>
                </a:lnTo>
                <a:lnTo>
                  <a:pt x="11560172" y="6465113"/>
                </a:lnTo>
                <a:lnTo>
                  <a:pt x="11560172" y="6663995"/>
                </a:lnTo>
                <a:lnTo>
                  <a:pt x="11650087" y="6663995"/>
                </a:lnTo>
                <a:lnTo>
                  <a:pt x="11650087" y="6397295"/>
                </a:lnTo>
                <a:close/>
                <a:moveTo>
                  <a:pt x="10962001" y="6397295"/>
                </a:moveTo>
                <a:lnTo>
                  <a:pt x="10962001" y="6465113"/>
                </a:lnTo>
                <a:lnTo>
                  <a:pt x="11007722" y="6465113"/>
                </a:lnTo>
                <a:lnTo>
                  <a:pt x="11007722" y="6663995"/>
                </a:lnTo>
                <a:lnTo>
                  <a:pt x="11097637" y="6663995"/>
                </a:lnTo>
                <a:lnTo>
                  <a:pt x="11097637" y="6397295"/>
                </a:lnTo>
                <a:close/>
                <a:moveTo>
                  <a:pt x="7257539" y="6397295"/>
                </a:moveTo>
                <a:lnTo>
                  <a:pt x="7257539" y="6663995"/>
                </a:lnTo>
                <a:lnTo>
                  <a:pt x="7339454" y="6663995"/>
                </a:lnTo>
                <a:lnTo>
                  <a:pt x="7339454" y="6546557"/>
                </a:lnTo>
                <a:lnTo>
                  <a:pt x="7397366" y="6639992"/>
                </a:lnTo>
                <a:lnTo>
                  <a:pt x="7436990" y="6639992"/>
                </a:lnTo>
                <a:lnTo>
                  <a:pt x="7495017" y="6542345"/>
                </a:lnTo>
                <a:lnTo>
                  <a:pt x="7495664" y="6663995"/>
                </a:lnTo>
                <a:lnTo>
                  <a:pt x="7577579" y="6663995"/>
                </a:lnTo>
                <a:lnTo>
                  <a:pt x="7576817" y="6397295"/>
                </a:lnTo>
                <a:lnTo>
                  <a:pt x="7502903" y="6397295"/>
                </a:lnTo>
                <a:lnTo>
                  <a:pt x="7418420" y="6539238"/>
                </a:lnTo>
                <a:lnTo>
                  <a:pt x="7331453" y="6397295"/>
                </a:lnTo>
                <a:close/>
                <a:moveTo>
                  <a:pt x="6895589" y="6397295"/>
                </a:moveTo>
                <a:lnTo>
                  <a:pt x="6895589" y="6663995"/>
                </a:lnTo>
                <a:lnTo>
                  <a:pt x="6985505" y="6663995"/>
                </a:lnTo>
                <a:lnTo>
                  <a:pt x="6985505" y="6397295"/>
                </a:lnTo>
                <a:close/>
                <a:moveTo>
                  <a:pt x="2266438" y="6397295"/>
                </a:moveTo>
                <a:lnTo>
                  <a:pt x="2266438" y="6663995"/>
                </a:lnTo>
                <a:lnTo>
                  <a:pt x="2354068" y="6663995"/>
                </a:lnTo>
                <a:lnTo>
                  <a:pt x="2354068" y="6542722"/>
                </a:lnTo>
                <a:lnTo>
                  <a:pt x="2455414" y="6663995"/>
                </a:lnTo>
                <a:lnTo>
                  <a:pt x="2529329" y="6663995"/>
                </a:lnTo>
                <a:lnTo>
                  <a:pt x="2529329" y="6397295"/>
                </a:lnTo>
                <a:lnTo>
                  <a:pt x="2441698" y="6397295"/>
                </a:lnTo>
                <a:lnTo>
                  <a:pt x="2441698" y="6518569"/>
                </a:lnTo>
                <a:lnTo>
                  <a:pt x="2340352" y="6397295"/>
                </a:lnTo>
                <a:close/>
                <a:moveTo>
                  <a:pt x="1580639" y="6397295"/>
                </a:moveTo>
                <a:lnTo>
                  <a:pt x="1580639" y="6663995"/>
                </a:lnTo>
                <a:lnTo>
                  <a:pt x="1669030" y="6663995"/>
                </a:lnTo>
                <a:lnTo>
                  <a:pt x="1669030" y="6597955"/>
                </a:lnTo>
                <a:lnTo>
                  <a:pt x="1689043" y="6575720"/>
                </a:lnTo>
                <a:lnTo>
                  <a:pt x="1755898" y="6663995"/>
                </a:lnTo>
                <a:lnTo>
                  <a:pt x="1859912" y="6663995"/>
                </a:lnTo>
                <a:lnTo>
                  <a:pt x="1747862" y="6514826"/>
                </a:lnTo>
                <a:lnTo>
                  <a:pt x="1854578" y="6397295"/>
                </a:lnTo>
                <a:lnTo>
                  <a:pt x="1756660" y="6397295"/>
                </a:lnTo>
                <a:lnTo>
                  <a:pt x="1669030" y="6493887"/>
                </a:lnTo>
                <a:lnTo>
                  <a:pt x="1669030" y="6397295"/>
                </a:lnTo>
                <a:close/>
                <a:moveTo>
                  <a:pt x="1283078" y="6397295"/>
                </a:moveTo>
                <a:lnTo>
                  <a:pt x="1283078" y="6543980"/>
                </a:lnTo>
                <a:cubicBezTo>
                  <a:pt x="1283078" y="6583858"/>
                  <a:pt x="1294508" y="6614846"/>
                  <a:pt x="1317368" y="6636944"/>
                </a:cubicBezTo>
                <a:cubicBezTo>
                  <a:pt x="1340228" y="6659042"/>
                  <a:pt x="1372105" y="6670091"/>
                  <a:pt x="1412998" y="6670091"/>
                </a:cubicBezTo>
                <a:cubicBezTo>
                  <a:pt x="1453892" y="6670091"/>
                  <a:pt x="1485770" y="6659042"/>
                  <a:pt x="1508630" y="6636944"/>
                </a:cubicBezTo>
                <a:cubicBezTo>
                  <a:pt x="1531490" y="6614846"/>
                  <a:pt x="1542920" y="6583858"/>
                  <a:pt x="1542920" y="6543980"/>
                </a:cubicBezTo>
                <a:lnTo>
                  <a:pt x="1542920" y="6397295"/>
                </a:lnTo>
                <a:lnTo>
                  <a:pt x="1454528" y="6397295"/>
                </a:lnTo>
                <a:lnTo>
                  <a:pt x="1454528" y="6541313"/>
                </a:lnTo>
                <a:cubicBezTo>
                  <a:pt x="1454528" y="6561633"/>
                  <a:pt x="1450908" y="6576048"/>
                  <a:pt x="1443669" y="6584557"/>
                </a:cubicBezTo>
                <a:cubicBezTo>
                  <a:pt x="1436430" y="6593066"/>
                  <a:pt x="1426460" y="6597320"/>
                  <a:pt x="1413760" y="6597320"/>
                </a:cubicBezTo>
                <a:cubicBezTo>
                  <a:pt x="1401314" y="6597320"/>
                  <a:pt x="1391409" y="6593066"/>
                  <a:pt x="1384043" y="6584557"/>
                </a:cubicBezTo>
                <a:cubicBezTo>
                  <a:pt x="1376677" y="6576048"/>
                  <a:pt x="1372994" y="6561633"/>
                  <a:pt x="1372994" y="6541313"/>
                </a:cubicBezTo>
                <a:lnTo>
                  <a:pt x="1372994" y="6397295"/>
                </a:lnTo>
                <a:close/>
                <a:moveTo>
                  <a:pt x="695957" y="6397295"/>
                </a:moveTo>
                <a:lnTo>
                  <a:pt x="781301" y="6663995"/>
                </a:lnTo>
                <a:lnTo>
                  <a:pt x="877694" y="6663995"/>
                </a:lnTo>
                <a:lnTo>
                  <a:pt x="923068" y="6521389"/>
                </a:lnTo>
                <a:lnTo>
                  <a:pt x="966086" y="6663995"/>
                </a:lnTo>
                <a:lnTo>
                  <a:pt x="1062478" y="6663995"/>
                </a:lnTo>
                <a:lnTo>
                  <a:pt x="1147822" y="6397295"/>
                </a:lnTo>
                <a:lnTo>
                  <a:pt x="1062478" y="6397295"/>
                </a:lnTo>
                <a:lnTo>
                  <a:pt x="1013364" y="6550876"/>
                </a:lnTo>
                <a:lnTo>
                  <a:pt x="966848" y="6397295"/>
                </a:lnTo>
                <a:lnTo>
                  <a:pt x="884171" y="6397295"/>
                </a:lnTo>
                <a:lnTo>
                  <a:pt x="834945" y="6548818"/>
                </a:lnTo>
                <a:lnTo>
                  <a:pt x="788540" y="6397295"/>
                </a:lnTo>
                <a:close/>
                <a:moveTo>
                  <a:pt x="2054984" y="6391961"/>
                </a:moveTo>
                <a:cubicBezTo>
                  <a:pt x="2026028" y="6391961"/>
                  <a:pt x="1999866" y="6396470"/>
                  <a:pt x="1976497" y="6405487"/>
                </a:cubicBezTo>
                <a:cubicBezTo>
                  <a:pt x="1953130" y="6414504"/>
                  <a:pt x="1933127" y="6427013"/>
                  <a:pt x="1916490" y="6443015"/>
                </a:cubicBezTo>
                <a:cubicBezTo>
                  <a:pt x="1899853" y="6459017"/>
                  <a:pt x="1887153" y="6477623"/>
                  <a:pt x="1878390" y="6498832"/>
                </a:cubicBezTo>
                <a:cubicBezTo>
                  <a:pt x="1869627" y="6520041"/>
                  <a:pt x="1865246" y="6542964"/>
                  <a:pt x="1865246" y="6567602"/>
                </a:cubicBezTo>
                <a:cubicBezTo>
                  <a:pt x="1865246" y="6592494"/>
                  <a:pt x="1869627" y="6615672"/>
                  <a:pt x="1878390" y="6637135"/>
                </a:cubicBezTo>
                <a:cubicBezTo>
                  <a:pt x="1887153" y="6658598"/>
                  <a:pt x="1899790" y="6677330"/>
                  <a:pt x="1916300" y="6693332"/>
                </a:cubicBezTo>
                <a:cubicBezTo>
                  <a:pt x="1932810" y="6709334"/>
                  <a:pt x="1952621" y="6721780"/>
                  <a:pt x="1975735" y="6730670"/>
                </a:cubicBezTo>
                <a:cubicBezTo>
                  <a:pt x="1998849" y="6739560"/>
                  <a:pt x="2024757" y="6744005"/>
                  <a:pt x="2053460" y="6744005"/>
                </a:cubicBezTo>
                <a:cubicBezTo>
                  <a:pt x="2070478" y="6744005"/>
                  <a:pt x="2087368" y="6742354"/>
                  <a:pt x="2104133" y="6739052"/>
                </a:cubicBezTo>
                <a:cubicBezTo>
                  <a:pt x="2120896" y="6735750"/>
                  <a:pt x="2134994" y="6731305"/>
                  <a:pt x="2146424" y="6725717"/>
                </a:cubicBezTo>
                <a:lnTo>
                  <a:pt x="2130422" y="6678854"/>
                </a:lnTo>
                <a:cubicBezTo>
                  <a:pt x="2117468" y="6684696"/>
                  <a:pt x="2104577" y="6688951"/>
                  <a:pt x="2091750" y="6691618"/>
                </a:cubicBezTo>
                <a:cubicBezTo>
                  <a:pt x="2078923" y="6694285"/>
                  <a:pt x="2066160" y="6695618"/>
                  <a:pt x="2053460" y="6695618"/>
                </a:cubicBezTo>
                <a:cubicBezTo>
                  <a:pt x="2034156" y="6695618"/>
                  <a:pt x="2016566" y="6692507"/>
                  <a:pt x="2000691" y="6686284"/>
                </a:cubicBezTo>
                <a:cubicBezTo>
                  <a:pt x="1984816" y="6680061"/>
                  <a:pt x="1971164" y="6671171"/>
                  <a:pt x="1959734" y="6659614"/>
                </a:cubicBezTo>
                <a:cubicBezTo>
                  <a:pt x="1948304" y="6648057"/>
                  <a:pt x="1939540" y="6634468"/>
                  <a:pt x="1933445" y="6618847"/>
                </a:cubicBezTo>
                <a:cubicBezTo>
                  <a:pt x="1927348" y="6603226"/>
                  <a:pt x="1924300" y="6586144"/>
                  <a:pt x="1924300" y="6567602"/>
                </a:cubicBezTo>
                <a:cubicBezTo>
                  <a:pt x="1924300" y="6549568"/>
                  <a:pt x="1927412" y="6532804"/>
                  <a:pt x="1933635" y="6517310"/>
                </a:cubicBezTo>
                <a:cubicBezTo>
                  <a:pt x="1939858" y="6501816"/>
                  <a:pt x="1948748" y="6488291"/>
                  <a:pt x="1960305" y="6476734"/>
                </a:cubicBezTo>
                <a:cubicBezTo>
                  <a:pt x="1971862" y="6465177"/>
                  <a:pt x="1985642" y="6456223"/>
                  <a:pt x="2001643" y="6449873"/>
                </a:cubicBezTo>
                <a:cubicBezTo>
                  <a:pt x="2017646" y="6443523"/>
                  <a:pt x="2035425" y="6440348"/>
                  <a:pt x="2054984" y="6440348"/>
                </a:cubicBezTo>
                <a:cubicBezTo>
                  <a:pt x="2074542" y="6440348"/>
                  <a:pt x="2092322" y="6443206"/>
                  <a:pt x="2108324" y="6448921"/>
                </a:cubicBezTo>
                <a:cubicBezTo>
                  <a:pt x="2124326" y="6454636"/>
                  <a:pt x="2138042" y="6462764"/>
                  <a:pt x="2149472" y="6473305"/>
                </a:cubicBezTo>
                <a:cubicBezTo>
                  <a:pt x="2160902" y="6483846"/>
                  <a:pt x="2169664" y="6496292"/>
                  <a:pt x="2175760" y="6510643"/>
                </a:cubicBezTo>
                <a:cubicBezTo>
                  <a:pt x="2181856" y="6524994"/>
                  <a:pt x="2184904" y="6540805"/>
                  <a:pt x="2184904" y="6558077"/>
                </a:cubicBezTo>
                <a:cubicBezTo>
                  <a:pt x="2184904" y="6572301"/>
                  <a:pt x="2184016" y="6583287"/>
                  <a:pt x="2182238" y="6591034"/>
                </a:cubicBezTo>
                <a:cubicBezTo>
                  <a:pt x="2180460" y="6598781"/>
                  <a:pt x="2178110" y="6604115"/>
                  <a:pt x="2175189" y="6607036"/>
                </a:cubicBezTo>
                <a:cubicBezTo>
                  <a:pt x="2172268" y="6609957"/>
                  <a:pt x="2169030" y="6611417"/>
                  <a:pt x="2165474" y="6611417"/>
                </a:cubicBezTo>
                <a:cubicBezTo>
                  <a:pt x="2161410" y="6611417"/>
                  <a:pt x="2157917" y="6609893"/>
                  <a:pt x="2154996" y="6606845"/>
                </a:cubicBezTo>
                <a:cubicBezTo>
                  <a:pt x="2152075" y="6603797"/>
                  <a:pt x="2150614" y="6598336"/>
                  <a:pt x="2150614" y="6590462"/>
                </a:cubicBezTo>
                <a:lnTo>
                  <a:pt x="2150614" y="6481496"/>
                </a:lnTo>
                <a:lnTo>
                  <a:pt x="2077462" y="6481496"/>
                </a:lnTo>
                <a:lnTo>
                  <a:pt x="2077462" y="6497612"/>
                </a:lnTo>
                <a:lnTo>
                  <a:pt x="2070223" y="6489878"/>
                </a:lnTo>
                <a:cubicBezTo>
                  <a:pt x="2060064" y="6482004"/>
                  <a:pt x="2046855" y="6478067"/>
                  <a:pt x="2030600" y="6478067"/>
                </a:cubicBezTo>
                <a:cubicBezTo>
                  <a:pt x="2016630" y="6478067"/>
                  <a:pt x="2003485" y="6481877"/>
                  <a:pt x="1991166" y="6489497"/>
                </a:cubicBezTo>
                <a:cubicBezTo>
                  <a:pt x="1978847" y="6497117"/>
                  <a:pt x="1968878" y="6507976"/>
                  <a:pt x="1961258" y="6522073"/>
                </a:cubicBezTo>
                <a:cubicBezTo>
                  <a:pt x="1953638" y="6536170"/>
                  <a:pt x="1949827" y="6552997"/>
                  <a:pt x="1949827" y="6572555"/>
                </a:cubicBezTo>
                <a:cubicBezTo>
                  <a:pt x="1949827" y="6592113"/>
                  <a:pt x="1953701" y="6609004"/>
                  <a:pt x="1961448" y="6623228"/>
                </a:cubicBezTo>
                <a:cubicBezTo>
                  <a:pt x="1969195" y="6637452"/>
                  <a:pt x="1979228" y="6648374"/>
                  <a:pt x="1991547" y="6655994"/>
                </a:cubicBezTo>
                <a:cubicBezTo>
                  <a:pt x="2003866" y="6663614"/>
                  <a:pt x="2016884" y="6667424"/>
                  <a:pt x="2030600" y="6667424"/>
                </a:cubicBezTo>
                <a:cubicBezTo>
                  <a:pt x="2047872" y="6667424"/>
                  <a:pt x="2061524" y="6663487"/>
                  <a:pt x="2071557" y="6655613"/>
                </a:cubicBezTo>
                <a:cubicBezTo>
                  <a:pt x="2076574" y="6651676"/>
                  <a:pt x="2080892" y="6646930"/>
                  <a:pt x="2084511" y="6641373"/>
                </a:cubicBezTo>
                <a:lnTo>
                  <a:pt x="2088243" y="6633241"/>
                </a:lnTo>
                <a:lnTo>
                  <a:pt x="2091178" y="6639492"/>
                </a:lnTo>
                <a:cubicBezTo>
                  <a:pt x="2093465" y="6643191"/>
                  <a:pt x="2096132" y="6646533"/>
                  <a:pt x="2099180" y="6649517"/>
                </a:cubicBezTo>
                <a:cubicBezTo>
                  <a:pt x="2111372" y="6661455"/>
                  <a:pt x="2127882" y="6667424"/>
                  <a:pt x="2148710" y="6667424"/>
                </a:cubicBezTo>
                <a:cubicBezTo>
                  <a:pt x="2164966" y="6667424"/>
                  <a:pt x="2179888" y="6663297"/>
                  <a:pt x="2193477" y="6655042"/>
                </a:cubicBezTo>
                <a:cubicBezTo>
                  <a:pt x="2207066" y="6646787"/>
                  <a:pt x="2217924" y="6634404"/>
                  <a:pt x="2226052" y="6617894"/>
                </a:cubicBezTo>
                <a:cubicBezTo>
                  <a:pt x="2234181" y="6601384"/>
                  <a:pt x="2238244" y="6581064"/>
                  <a:pt x="2238244" y="6556934"/>
                </a:cubicBezTo>
                <a:cubicBezTo>
                  <a:pt x="2238244" y="6534074"/>
                  <a:pt x="2233863" y="6512675"/>
                  <a:pt x="2225100" y="6492736"/>
                </a:cubicBezTo>
                <a:cubicBezTo>
                  <a:pt x="2216337" y="6472797"/>
                  <a:pt x="2203891" y="6455271"/>
                  <a:pt x="2187762" y="6440158"/>
                </a:cubicBezTo>
                <a:cubicBezTo>
                  <a:pt x="2171633" y="6425045"/>
                  <a:pt x="2152329" y="6413234"/>
                  <a:pt x="2129850" y="6404725"/>
                </a:cubicBezTo>
                <a:cubicBezTo>
                  <a:pt x="2107371" y="6396216"/>
                  <a:pt x="2082416" y="6391961"/>
                  <a:pt x="2054984" y="6391961"/>
                </a:cubicBezTo>
                <a:close/>
                <a:moveTo>
                  <a:pt x="10825222" y="6391199"/>
                </a:moveTo>
                <a:cubicBezTo>
                  <a:pt x="10801600" y="6391199"/>
                  <a:pt x="10780709" y="6396660"/>
                  <a:pt x="10762548" y="6407582"/>
                </a:cubicBezTo>
                <a:cubicBezTo>
                  <a:pt x="10744387" y="6418504"/>
                  <a:pt x="10730163" y="6434379"/>
                  <a:pt x="10719876" y="6455207"/>
                </a:cubicBezTo>
                <a:cubicBezTo>
                  <a:pt x="10709589" y="6476035"/>
                  <a:pt x="10704446" y="6501181"/>
                  <a:pt x="10704446" y="6530645"/>
                </a:cubicBezTo>
                <a:cubicBezTo>
                  <a:pt x="10704446" y="6560109"/>
                  <a:pt x="10709589" y="6585255"/>
                  <a:pt x="10719876" y="6606083"/>
                </a:cubicBezTo>
                <a:cubicBezTo>
                  <a:pt x="10730163" y="6626911"/>
                  <a:pt x="10744387" y="6642786"/>
                  <a:pt x="10762548" y="6653708"/>
                </a:cubicBezTo>
                <a:cubicBezTo>
                  <a:pt x="10780709" y="6664630"/>
                  <a:pt x="10801600" y="6670091"/>
                  <a:pt x="10825222" y="6670091"/>
                </a:cubicBezTo>
                <a:cubicBezTo>
                  <a:pt x="10848844" y="6670091"/>
                  <a:pt x="10869736" y="6664630"/>
                  <a:pt x="10887898" y="6653708"/>
                </a:cubicBezTo>
                <a:cubicBezTo>
                  <a:pt x="10906058" y="6642786"/>
                  <a:pt x="10920282" y="6626911"/>
                  <a:pt x="10930569" y="6606083"/>
                </a:cubicBezTo>
                <a:cubicBezTo>
                  <a:pt x="10940856" y="6585255"/>
                  <a:pt x="10946000" y="6560109"/>
                  <a:pt x="10946000" y="6530645"/>
                </a:cubicBezTo>
                <a:cubicBezTo>
                  <a:pt x="10946000" y="6501181"/>
                  <a:pt x="10940856" y="6476035"/>
                  <a:pt x="10930569" y="6455207"/>
                </a:cubicBezTo>
                <a:cubicBezTo>
                  <a:pt x="10920282" y="6434379"/>
                  <a:pt x="10906058" y="6418504"/>
                  <a:pt x="10887898" y="6407582"/>
                </a:cubicBezTo>
                <a:cubicBezTo>
                  <a:pt x="10869736" y="6396660"/>
                  <a:pt x="10848844" y="6391199"/>
                  <a:pt x="10825222" y="6391199"/>
                </a:cubicBezTo>
                <a:close/>
                <a:moveTo>
                  <a:pt x="10195048" y="6391199"/>
                </a:moveTo>
                <a:cubicBezTo>
                  <a:pt x="10165838" y="6391199"/>
                  <a:pt x="10140121" y="6397041"/>
                  <a:pt x="10117896" y="6408725"/>
                </a:cubicBezTo>
                <a:cubicBezTo>
                  <a:pt x="10095671" y="6420409"/>
                  <a:pt x="10078335" y="6437237"/>
                  <a:pt x="10065890" y="6459208"/>
                </a:cubicBezTo>
                <a:cubicBezTo>
                  <a:pt x="10053444" y="6481179"/>
                  <a:pt x="10047221" y="6507785"/>
                  <a:pt x="10047221" y="6539027"/>
                </a:cubicBezTo>
                <a:cubicBezTo>
                  <a:pt x="10047221" y="6567983"/>
                  <a:pt x="10052618" y="6592177"/>
                  <a:pt x="10063413" y="6611608"/>
                </a:cubicBezTo>
                <a:cubicBezTo>
                  <a:pt x="10074208" y="6631039"/>
                  <a:pt x="10089194" y="6645644"/>
                  <a:pt x="10108371" y="6655423"/>
                </a:cubicBezTo>
                <a:cubicBezTo>
                  <a:pt x="10127547" y="6665202"/>
                  <a:pt x="10149837" y="6670091"/>
                  <a:pt x="10175236" y="6670091"/>
                </a:cubicBezTo>
                <a:cubicBezTo>
                  <a:pt x="10195303" y="6670091"/>
                  <a:pt x="10213527" y="6666281"/>
                  <a:pt x="10229910" y="6658661"/>
                </a:cubicBezTo>
                <a:cubicBezTo>
                  <a:pt x="10246293" y="6651041"/>
                  <a:pt x="10259310" y="6640246"/>
                  <a:pt x="10268962" y="6626276"/>
                </a:cubicBezTo>
                <a:cubicBezTo>
                  <a:pt x="10278615" y="6612306"/>
                  <a:pt x="10283440" y="6595796"/>
                  <a:pt x="10283440" y="6576746"/>
                </a:cubicBezTo>
                <a:cubicBezTo>
                  <a:pt x="10283440" y="6559220"/>
                  <a:pt x="10279186" y="6544107"/>
                  <a:pt x="10270677" y="6531407"/>
                </a:cubicBezTo>
                <a:cubicBezTo>
                  <a:pt x="10262168" y="6518707"/>
                  <a:pt x="10250992" y="6508865"/>
                  <a:pt x="10237149" y="6501880"/>
                </a:cubicBezTo>
                <a:cubicBezTo>
                  <a:pt x="10223306" y="6494895"/>
                  <a:pt x="10208256" y="6491402"/>
                  <a:pt x="10192000" y="6491402"/>
                </a:cubicBezTo>
                <a:cubicBezTo>
                  <a:pt x="10179555" y="6491402"/>
                  <a:pt x="10168632" y="6492990"/>
                  <a:pt x="10159235" y="6496165"/>
                </a:cubicBezTo>
                <a:cubicBezTo>
                  <a:pt x="10154535" y="6497752"/>
                  <a:pt x="10150154" y="6499689"/>
                  <a:pt x="10146090" y="6501975"/>
                </a:cubicBezTo>
                <a:lnTo>
                  <a:pt x="10139210" y="6506815"/>
                </a:lnTo>
                <a:lnTo>
                  <a:pt x="10141565" y="6496974"/>
                </a:lnTo>
                <a:cubicBezTo>
                  <a:pt x="10144264" y="6489132"/>
                  <a:pt x="10148312" y="6482512"/>
                  <a:pt x="10153710" y="6477115"/>
                </a:cubicBezTo>
                <a:cubicBezTo>
                  <a:pt x="10164504" y="6466320"/>
                  <a:pt x="10178920" y="6460922"/>
                  <a:pt x="10196954" y="6460922"/>
                </a:cubicBezTo>
                <a:cubicBezTo>
                  <a:pt x="10205336" y="6460922"/>
                  <a:pt x="10213527" y="6461875"/>
                  <a:pt x="10221528" y="6463780"/>
                </a:cubicBezTo>
                <a:cubicBezTo>
                  <a:pt x="10229530" y="6465685"/>
                  <a:pt x="10237466" y="6469431"/>
                  <a:pt x="10245340" y="6475019"/>
                </a:cubicBezTo>
                <a:lnTo>
                  <a:pt x="10277725" y="6412154"/>
                </a:lnTo>
                <a:cubicBezTo>
                  <a:pt x="10267566" y="6405550"/>
                  <a:pt x="10255183" y="6400407"/>
                  <a:pt x="10240578" y="6396724"/>
                </a:cubicBezTo>
                <a:cubicBezTo>
                  <a:pt x="10225973" y="6393041"/>
                  <a:pt x="10210797" y="6391199"/>
                  <a:pt x="10195048" y="6391199"/>
                </a:cubicBezTo>
                <a:close/>
                <a:moveTo>
                  <a:pt x="9918061" y="6391199"/>
                </a:moveTo>
                <a:cubicBezTo>
                  <a:pt x="9889360" y="6391199"/>
                  <a:pt x="9865356" y="6396914"/>
                  <a:pt x="9846053" y="6408344"/>
                </a:cubicBezTo>
                <a:cubicBezTo>
                  <a:pt x="9826748" y="6419774"/>
                  <a:pt x="9812270" y="6434633"/>
                  <a:pt x="9802618" y="6452921"/>
                </a:cubicBezTo>
                <a:lnTo>
                  <a:pt x="9870436" y="6486830"/>
                </a:lnTo>
                <a:cubicBezTo>
                  <a:pt x="9874500" y="6478702"/>
                  <a:pt x="9880088" y="6472543"/>
                  <a:pt x="9887200" y="6468352"/>
                </a:cubicBezTo>
                <a:cubicBezTo>
                  <a:pt x="9894313" y="6464161"/>
                  <a:pt x="9901805" y="6462065"/>
                  <a:pt x="9909679" y="6462065"/>
                </a:cubicBezTo>
                <a:cubicBezTo>
                  <a:pt x="9918316" y="6462065"/>
                  <a:pt x="9924792" y="6463907"/>
                  <a:pt x="9929111" y="6467590"/>
                </a:cubicBezTo>
                <a:cubicBezTo>
                  <a:pt x="9933429" y="6471273"/>
                  <a:pt x="9935587" y="6476416"/>
                  <a:pt x="9935587" y="6483020"/>
                </a:cubicBezTo>
                <a:cubicBezTo>
                  <a:pt x="9935587" y="6486068"/>
                  <a:pt x="9935079" y="6489307"/>
                  <a:pt x="9934064" y="6492736"/>
                </a:cubicBezTo>
                <a:cubicBezTo>
                  <a:pt x="9933048" y="6496165"/>
                  <a:pt x="9931079" y="6500038"/>
                  <a:pt x="9928158" y="6504356"/>
                </a:cubicBezTo>
                <a:cubicBezTo>
                  <a:pt x="9925237" y="6508674"/>
                  <a:pt x="9920729" y="6513754"/>
                  <a:pt x="9914633" y="6519596"/>
                </a:cubicBezTo>
                <a:lnTo>
                  <a:pt x="9818240" y="6608750"/>
                </a:lnTo>
                <a:lnTo>
                  <a:pt x="9818240" y="6663995"/>
                </a:lnTo>
                <a:lnTo>
                  <a:pt x="10031980" y="6663995"/>
                </a:lnTo>
                <a:lnTo>
                  <a:pt x="10031980" y="6594272"/>
                </a:lnTo>
                <a:lnTo>
                  <a:pt x="9942087" y="6594272"/>
                </a:lnTo>
                <a:lnTo>
                  <a:pt x="9980165" y="6559601"/>
                </a:lnTo>
                <a:cubicBezTo>
                  <a:pt x="9993118" y="6547917"/>
                  <a:pt x="10002898" y="6537313"/>
                  <a:pt x="10009501" y="6527788"/>
                </a:cubicBezTo>
                <a:cubicBezTo>
                  <a:pt x="10016105" y="6518263"/>
                  <a:pt x="10020487" y="6509182"/>
                  <a:pt x="10022646" y="6500546"/>
                </a:cubicBezTo>
                <a:cubicBezTo>
                  <a:pt x="10024805" y="6491910"/>
                  <a:pt x="10025885" y="6483274"/>
                  <a:pt x="10025885" y="6474638"/>
                </a:cubicBezTo>
                <a:cubicBezTo>
                  <a:pt x="10025885" y="6457620"/>
                  <a:pt x="10021312" y="6442888"/>
                  <a:pt x="10012168" y="6430442"/>
                </a:cubicBezTo>
                <a:cubicBezTo>
                  <a:pt x="10003025" y="6417996"/>
                  <a:pt x="9990324" y="6408344"/>
                  <a:pt x="9974068" y="6401486"/>
                </a:cubicBezTo>
                <a:cubicBezTo>
                  <a:pt x="9957812" y="6394628"/>
                  <a:pt x="9939144" y="6391199"/>
                  <a:pt x="9918061" y="6391199"/>
                </a:cubicBezTo>
                <a:close/>
                <a:moveTo>
                  <a:pt x="9672697" y="6391199"/>
                </a:moveTo>
                <a:cubicBezTo>
                  <a:pt x="9649075" y="6391199"/>
                  <a:pt x="9628184" y="6396660"/>
                  <a:pt x="9610023" y="6407582"/>
                </a:cubicBezTo>
                <a:cubicBezTo>
                  <a:pt x="9591862" y="6418504"/>
                  <a:pt x="9577638" y="6434379"/>
                  <a:pt x="9567351" y="6455207"/>
                </a:cubicBezTo>
                <a:cubicBezTo>
                  <a:pt x="9557064" y="6476035"/>
                  <a:pt x="9551920" y="6501181"/>
                  <a:pt x="9551920" y="6530645"/>
                </a:cubicBezTo>
                <a:cubicBezTo>
                  <a:pt x="9551920" y="6560109"/>
                  <a:pt x="9557064" y="6585255"/>
                  <a:pt x="9567351" y="6606083"/>
                </a:cubicBezTo>
                <a:cubicBezTo>
                  <a:pt x="9577638" y="6626911"/>
                  <a:pt x="9591862" y="6642786"/>
                  <a:pt x="9610023" y="6653708"/>
                </a:cubicBezTo>
                <a:cubicBezTo>
                  <a:pt x="9628184" y="6664630"/>
                  <a:pt x="9649075" y="6670091"/>
                  <a:pt x="9672697" y="6670091"/>
                </a:cubicBezTo>
                <a:cubicBezTo>
                  <a:pt x="9696320" y="6670091"/>
                  <a:pt x="9717211" y="6664630"/>
                  <a:pt x="9735372" y="6653708"/>
                </a:cubicBezTo>
                <a:cubicBezTo>
                  <a:pt x="9753533" y="6642786"/>
                  <a:pt x="9767757" y="6626911"/>
                  <a:pt x="9778044" y="6606083"/>
                </a:cubicBezTo>
                <a:cubicBezTo>
                  <a:pt x="9788331" y="6585255"/>
                  <a:pt x="9793475" y="6560109"/>
                  <a:pt x="9793475" y="6530645"/>
                </a:cubicBezTo>
                <a:cubicBezTo>
                  <a:pt x="9793475" y="6501181"/>
                  <a:pt x="9788331" y="6476035"/>
                  <a:pt x="9778044" y="6455207"/>
                </a:cubicBezTo>
                <a:cubicBezTo>
                  <a:pt x="9767757" y="6434379"/>
                  <a:pt x="9753533" y="6418504"/>
                  <a:pt x="9735372" y="6407582"/>
                </a:cubicBezTo>
                <a:cubicBezTo>
                  <a:pt x="9717211" y="6396660"/>
                  <a:pt x="9696320" y="6391199"/>
                  <a:pt x="9672697" y="6391199"/>
                </a:cubicBezTo>
                <a:close/>
                <a:moveTo>
                  <a:pt x="9422761" y="6391199"/>
                </a:moveTo>
                <a:cubicBezTo>
                  <a:pt x="9394060" y="6391199"/>
                  <a:pt x="9370056" y="6396914"/>
                  <a:pt x="9350752" y="6408344"/>
                </a:cubicBezTo>
                <a:cubicBezTo>
                  <a:pt x="9331448" y="6419774"/>
                  <a:pt x="9316971" y="6434633"/>
                  <a:pt x="9307318" y="6452921"/>
                </a:cubicBezTo>
                <a:lnTo>
                  <a:pt x="9375136" y="6486830"/>
                </a:lnTo>
                <a:cubicBezTo>
                  <a:pt x="9379201" y="6478702"/>
                  <a:pt x="9384789" y="6472543"/>
                  <a:pt x="9391900" y="6468352"/>
                </a:cubicBezTo>
                <a:cubicBezTo>
                  <a:pt x="9399012" y="6464161"/>
                  <a:pt x="9406505" y="6462065"/>
                  <a:pt x="9414379" y="6462065"/>
                </a:cubicBezTo>
                <a:cubicBezTo>
                  <a:pt x="9423015" y="6462065"/>
                  <a:pt x="9429492" y="6463907"/>
                  <a:pt x="9433811" y="6467590"/>
                </a:cubicBezTo>
                <a:cubicBezTo>
                  <a:pt x="9438128" y="6471273"/>
                  <a:pt x="9440288" y="6476416"/>
                  <a:pt x="9440288" y="6483020"/>
                </a:cubicBezTo>
                <a:cubicBezTo>
                  <a:pt x="9440288" y="6486068"/>
                  <a:pt x="9439780" y="6489307"/>
                  <a:pt x="9438763" y="6492736"/>
                </a:cubicBezTo>
                <a:cubicBezTo>
                  <a:pt x="9437748" y="6496165"/>
                  <a:pt x="9435779" y="6500038"/>
                  <a:pt x="9432858" y="6504356"/>
                </a:cubicBezTo>
                <a:cubicBezTo>
                  <a:pt x="9429937" y="6508674"/>
                  <a:pt x="9425429" y="6513754"/>
                  <a:pt x="9419333" y="6519596"/>
                </a:cubicBezTo>
                <a:lnTo>
                  <a:pt x="9322940" y="6608750"/>
                </a:lnTo>
                <a:lnTo>
                  <a:pt x="9322940" y="6663995"/>
                </a:lnTo>
                <a:lnTo>
                  <a:pt x="9536681" y="6663995"/>
                </a:lnTo>
                <a:lnTo>
                  <a:pt x="9536681" y="6594272"/>
                </a:lnTo>
                <a:lnTo>
                  <a:pt x="9446787" y="6594272"/>
                </a:lnTo>
                <a:lnTo>
                  <a:pt x="9484865" y="6559601"/>
                </a:lnTo>
                <a:cubicBezTo>
                  <a:pt x="9497818" y="6547917"/>
                  <a:pt x="9507597" y="6537313"/>
                  <a:pt x="9514202" y="6527788"/>
                </a:cubicBezTo>
                <a:cubicBezTo>
                  <a:pt x="9520805" y="6518263"/>
                  <a:pt x="9525187" y="6509182"/>
                  <a:pt x="9527346" y="6500546"/>
                </a:cubicBezTo>
                <a:cubicBezTo>
                  <a:pt x="9529505" y="6491910"/>
                  <a:pt x="9530584" y="6483274"/>
                  <a:pt x="9530584" y="6474638"/>
                </a:cubicBezTo>
                <a:cubicBezTo>
                  <a:pt x="9530584" y="6457620"/>
                  <a:pt x="9526013" y="6442888"/>
                  <a:pt x="9516868" y="6430442"/>
                </a:cubicBezTo>
                <a:cubicBezTo>
                  <a:pt x="9507725" y="6417996"/>
                  <a:pt x="9495024" y="6408344"/>
                  <a:pt x="9478768" y="6401486"/>
                </a:cubicBezTo>
                <a:cubicBezTo>
                  <a:pt x="9462512" y="6394628"/>
                  <a:pt x="9443843" y="6391199"/>
                  <a:pt x="9422761" y="6391199"/>
                </a:cubicBezTo>
                <a:close/>
                <a:moveTo>
                  <a:pt x="7997822" y="6391199"/>
                </a:moveTo>
                <a:cubicBezTo>
                  <a:pt x="7975724" y="6391199"/>
                  <a:pt x="7955467" y="6394565"/>
                  <a:pt x="7937052" y="6401296"/>
                </a:cubicBezTo>
                <a:cubicBezTo>
                  <a:pt x="7918637" y="6408027"/>
                  <a:pt x="7902699" y="6417615"/>
                  <a:pt x="7889237" y="6430061"/>
                </a:cubicBezTo>
                <a:cubicBezTo>
                  <a:pt x="7875775" y="6442507"/>
                  <a:pt x="7865361" y="6457239"/>
                  <a:pt x="7857995" y="6474257"/>
                </a:cubicBezTo>
                <a:cubicBezTo>
                  <a:pt x="7850629" y="6491275"/>
                  <a:pt x="7846946" y="6510071"/>
                  <a:pt x="7846946" y="6530645"/>
                </a:cubicBezTo>
                <a:cubicBezTo>
                  <a:pt x="7846946" y="6551219"/>
                  <a:pt x="7850629" y="6570015"/>
                  <a:pt x="7857995" y="6587033"/>
                </a:cubicBezTo>
                <a:cubicBezTo>
                  <a:pt x="7865361" y="6604051"/>
                  <a:pt x="7875711" y="6618783"/>
                  <a:pt x="7889046" y="6631229"/>
                </a:cubicBezTo>
                <a:cubicBezTo>
                  <a:pt x="7902381" y="6643675"/>
                  <a:pt x="7918129" y="6653264"/>
                  <a:pt x="7936290" y="6659995"/>
                </a:cubicBezTo>
                <a:cubicBezTo>
                  <a:pt x="7954451" y="6666726"/>
                  <a:pt x="7974327" y="6670091"/>
                  <a:pt x="7995917" y="6670091"/>
                </a:cubicBezTo>
                <a:cubicBezTo>
                  <a:pt x="8015475" y="6670091"/>
                  <a:pt x="8035668" y="6667170"/>
                  <a:pt x="8056496" y="6661328"/>
                </a:cubicBezTo>
                <a:cubicBezTo>
                  <a:pt x="8077323" y="6655486"/>
                  <a:pt x="8095866" y="6647104"/>
                  <a:pt x="8112122" y="6636182"/>
                </a:cubicBezTo>
                <a:lnTo>
                  <a:pt x="8112122" y="6523406"/>
                </a:lnTo>
                <a:lnTo>
                  <a:pt x="8034017" y="6523406"/>
                </a:lnTo>
                <a:lnTo>
                  <a:pt x="8034017" y="6590750"/>
                </a:lnTo>
                <a:lnTo>
                  <a:pt x="8030969" y="6592177"/>
                </a:lnTo>
                <a:cubicBezTo>
                  <a:pt x="8021317" y="6595606"/>
                  <a:pt x="8011411" y="6597320"/>
                  <a:pt x="8001251" y="6597320"/>
                </a:cubicBezTo>
                <a:cubicBezTo>
                  <a:pt x="7991598" y="6597320"/>
                  <a:pt x="7982900" y="6595733"/>
                  <a:pt x="7975152" y="6592558"/>
                </a:cubicBezTo>
                <a:cubicBezTo>
                  <a:pt x="7967405" y="6589383"/>
                  <a:pt x="7960737" y="6584874"/>
                  <a:pt x="7955149" y="6579032"/>
                </a:cubicBezTo>
                <a:cubicBezTo>
                  <a:pt x="7949562" y="6573190"/>
                  <a:pt x="7945244" y="6566142"/>
                  <a:pt x="7942196" y="6557887"/>
                </a:cubicBezTo>
                <a:cubicBezTo>
                  <a:pt x="7939148" y="6549632"/>
                  <a:pt x="7937624" y="6540551"/>
                  <a:pt x="7937624" y="6530645"/>
                </a:cubicBezTo>
                <a:cubicBezTo>
                  <a:pt x="7937624" y="6520231"/>
                  <a:pt x="7939148" y="6510960"/>
                  <a:pt x="7942196" y="6502832"/>
                </a:cubicBezTo>
                <a:cubicBezTo>
                  <a:pt x="7945244" y="6494704"/>
                  <a:pt x="7949562" y="6487719"/>
                  <a:pt x="7955149" y="6481877"/>
                </a:cubicBezTo>
                <a:cubicBezTo>
                  <a:pt x="7960737" y="6476035"/>
                  <a:pt x="7967532" y="6471590"/>
                  <a:pt x="7975533" y="6468542"/>
                </a:cubicBezTo>
                <a:cubicBezTo>
                  <a:pt x="7983534" y="6465494"/>
                  <a:pt x="7992488" y="6463970"/>
                  <a:pt x="8002394" y="6463970"/>
                </a:cubicBezTo>
                <a:cubicBezTo>
                  <a:pt x="8014332" y="6463970"/>
                  <a:pt x="8025191" y="6466447"/>
                  <a:pt x="8034969" y="6471400"/>
                </a:cubicBezTo>
                <a:cubicBezTo>
                  <a:pt x="8044748" y="6476353"/>
                  <a:pt x="8053829" y="6483655"/>
                  <a:pt x="8062211" y="6493307"/>
                </a:cubicBezTo>
                <a:lnTo>
                  <a:pt x="8119742" y="6442634"/>
                </a:lnTo>
                <a:cubicBezTo>
                  <a:pt x="8106280" y="6426124"/>
                  <a:pt x="8089198" y="6413424"/>
                  <a:pt x="8068497" y="6404534"/>
                </a:cubicBezTo>
                <a:cubicBezTo>
                  <a:pt x="8047796" y="6395644"/>
                  <a:pt x="8024238" y="6391199"/>
                  <a:pt x="7997822" y="6391199"/>
                </a:cubicBezTo>
                <a:close/>
                <a:moveTo>
                  <a:pt x="5311772" y="6391199"/>
                </a:moveTo>
                <a:cubicBezTo>
                  <a:pt x="5289674" y="6391199"/>
                  <a:pt x="5269417" y="6394565"/>
                  <a:pt x="5251002" y="6401296"/>
                </a:cubicBezTo>
                <a:cubicBezTo>
                  <a:pt x="5232588" y="6408027"/>
                  <a:pt x="5216649" y="6417615"/>
                  <a:pt x="5203187" y="6430061"/>
                </a:cubicBezTo>
                <a:cubicBezTo>
                  <a:pt x="5189725" y="6442507"/>
                  <a:pt x="5179311" y="6457239"/>
                  <a:pt x="5171945" y="6474257"/>
                </a:cubicBezTo>
                <a:cubicBezTo>
                  <a:pt x="5164579" y="6491275"/>
                  <a:pt x="5160896" y="6510071"/>
                  <a:pt x="5160896" y="6530645"/>
                </a:cubicBezTo>
                <a:cubicBezTo>
                  <a:pt x="5160896" y="6551219"/>
                  <a:pt x="5164579" y="6570015"/>
                  <a:pt x="5171945" y="6587033"/>
                </a:cubicBezTo>
                <a:cubicBezTo>
                  <a:pt x="5179311" y="6604051"/>
                  <a:pt x="5189661" y="6618783"/>
                  <a:pt x="5202997" y="6631229"/>
                </a:cubicBezTo>
                <a:cubicBezTo>
                  <a:pt x="5216331" y="6643675"/>
                  <a:pt x="5232079" y="6653264"/>
                  <a:pt x="5250240" y="6659995"/>
                </a:cubicBezTo>
                <a:cubicBezTo>
                  <a:pt x="5268401" y="6666726"/>
                  <a:pt x="5288277" y="6670091"/>
                  <a:pt x="5309867" y="6670091"/>
                </a:cubicBezTo>
                <a:cubicBezTo>
                  <a:pt x="5329425" y="6670091"/>
                  <a:pt x="5349618" y="6667170"/>
                  <a:pt x="5370446" y="6661328"/>
                </a:cubicBezTo>
                <a:cubicBezTo>
                  <a:pt x="5391274" y="6655486"/>
                  <a:pt x="5409816" y="6647104"/>
                  <a:pt x="5426072" y="6636182"/>
                </a:cubicBezTo>
                <a:lnTo>
                  <a:pt x="5426072" y="6523406"/>
                </a:lnTo>
                <a:lnTo>
                  <a:pt x="5347967" y="6523406"/>
                </a:lnTo>
                <a:lnTo>
                  <a:pt x="5347967" y="6590750"/>
                </a:lnTo>
                <a:lnTo>
                  <a:pt x="5344919" y="6592177"/>
                </a:lnTo>
                <a:cubicBezTo>
                  <a:pt x="5335267" y="6595606"/>
                  <a:pt x="5325361" y="6597320"/>
                  <a:pt x="5315201" y="6597320"/>
                </a:cubicBezTo>
                <a:cubicBezTo>
                  <a:pt x="5305549" y="6597320"/>
                  <a:pt x="5296850" y="6595733"/>
                  <a:pt x="5289103" y="6592558"/>
                </a:cubicBezTo>
                <a:cubicBezTo>
                  <a:pt x="5281355" y="6589383"/>
                  <a:pt x="5274687" y="6584874"/>
                  <a:pt x="5269100" y="6579032"/>
                </a:cubicBezTo>
                <a:cubicBezTo>
                  <a:pt x="5263512" y="6573190"/>
                  <a:pt x="5259194" y="6566142"/>
                  <a:pt x="5256146" y="6557887"/>
                </a:cubicBezTo>
                <a:cubicBezTo>
                  <a:pt x="5253098" y="6549632"/>
                  <a:pt x="5251574" y="6540551"/>
                  <a:pt x="5251574" y="6530645"/>
                </a:cubicBezTo>
                <a:cubicBezTo>
                  <a:pt x="5251574" y="6520231"/>
                  <a:pt x="5253098" y="6510960"/>
                  <a:pt x="5256146" y="6502832"/>
                </a:cubicBezTo>
                <a:cubicBezTo>
                  <a:pt x="5259194" y="6494704"/>
                  <a:pt x="5263512" y="6487719"/>
                  <a:pt x="5269100" y="6481877"/>
                </a:cubicBezTo>
                <a:cubicBezTo>
                  <a:pt x="5274687" y="6476035"/>
                  <a:pt x="5281483" y="6471590"/>
                  <a:pt x="5289483" y="6468542"/>
                </a:cubicBezTo>
                <a:cubicBezTo>
                  <a:pt x="5297484" y="6465494"/>
                  <a:pt x="5306438" y="6463970"/>
                  <a:pt x="5316344" y="6463970"/>
                </a:cubicBezTo>
                <a:cubicBezTo>
                  <a:pt x="5328282" y="6463970"/>
                  <a:pt x="5339141" y="6466447"/>
                  <a:pt x="5348919" y="6471400"/>
                </a:cubicBezTo>
                <a:cubicBezTo>
                  <a:pt x="5358699" y="6476353"/>
                  <a:pt x="5367779" y="6483655"/>
                  <a:pt x="5376161" y="6493307"/>
                </a:cubicBezTo>
                <a:lnTo>
                  <a:pt x="5433692" y="6442634"/>
                </a:lnTo>
                <a:cubicBezTo>
                  <a:pt x="5420230" y="6426124"/>
                  <a:pt x="5403148" y="6413424"/>
                  <a:pt x="5382447" y="6404534"/>
                </a:cubicBezTo>
                <a:cubicBezTo>
                  <a:pt x="5361746" y="6395644"/>
                  <a:pt x="5338188" y="6391199"/>
                  <a:pt x="5311772" y="6391199"/>
                </a:cubicBezTo>
                <a:close/>
                <a:moveTo>
                  <a:pt x="558797" y="6391199"/>
                </a:moveTo>
                <a:cubicBezTo>
                  <a:pt x="536699" y="6391199"/>
                  <a:pt x="516442" y="6394565"/>
                  <a:pt x="498027" y="6401296"/>
                </a:cubicBezTo>
                <a:cubicBezTo>
                  <a:pt x="479612" y="6408027"/>
                  <a:pt x="463674" y="6417615"/>
                  <a:pt x="450212" y="6430061"/>
                </a:cubicBezTo>
                <a:cubicBezTo>
                  <a:pt x="436750" y="6442507"/>
                  <a:pt x="426336" y="6457239"/>
                  <a:pt x="418970" y="6474257"/>
                </a:cubicBezTo>
                <a:cubicBezTo>
                  <a:pt x="411604" y="6491275"/>
                  <a:pt x="407921" y="6510071"/>
                  <a:pt x="407921" y="6530645"/>
                </a:cubicBezTo>
                <a:cubicBezTo>
                  <a:pt x="407921" y="6551219"/>
                  <a:pt x="411604" y="6570015"/>
                  <a:pt x="418970" y="6587033"/>
                </a:cubicBezTo>
                <a:cubicBezTo>
                  <a:pt x="426336" y="6604051"/>
                  <a:pt x="436686" y="6618783"/>
                  <a:pt x="450021" y="6631229"/>
                </a:cubicBezTo>
                <a:cubicBezTo>
                  <a:pt x="463356" y="6643675"/>
                  <a:pt x="479104" y="6653264"/>
                  <a:pt x="497265" y="6659995"/>
                </a:cubicBezTo>
                <a:cubicBezTo>
                  <a:pt x="515426" y="6666726"/>
                  <a:pt x="535302" y="6670091"/>
                  <a:pt x="556892" y="6670091"/>
                </a:cubicBezTo>
                <a:cubicBezTo>
                  <a:pt x="576450" y="6670091"/>
                  <a:pt x="596643" y="6667170"/>
                  <a:pt x="617471" y="6661328"/>
                </a:cubicBezTo>
                <a:cubicBezTo>
                  <a:pt x="638299" y="6655486"/>
                  <a:pt x="656841" y="6647104"/>
                  <a:pt x="673097" y="6636182"/>
                </a:cubicBezTo>
                <a:lnTo>
                  <a:pt x="673097" y="6523406"/>
                </a:lnTo>
                <a:lnTo>
                  <a:pt x="594992" y="6523406"/>
                </a:lnTo>
                <a:lnTo>
                  <a:pt x="594992" y="6590750"/>
                </a:lnTo>
                <a:lnTo>
                  <a:pt x="591944" y="6592177"/>
                </a:lnTo>
                <a:cubicBezTo>
                  <a:pt x="582292" y="6595606"/>
                  <a:pt x="572386" y="6597320"/>
                  <a:pt x="562226" y="6597320"/>
                </a:cubicBezTo>
                <a:cubicBezTo>
                  <a:pt x="552574" y="6597320"/>
                  <a:pt x="543874" y="6595733"/>
                  <a:pt x="536127" y="6592558"/>
                </a:cubicBezTo>
                <a:cubicBezTo>
                  <a:pt x="528380" y="6589383"/>
                  <a:pt x="521713" y="6584874"/>
                  <a:pt x="516125" y="6579032"/>
                </a:cubicBezTo>
                <a:cubicBezTo>
                  <a:pt x="510537" y="6573190"/>
                  <a:pt x="506219" y="6566142"/>
                  <a:pt x="503171" y="6557887"/>
                </a:cubicBezTo>
                <a:cubicBezTo>
                  <a:pt x="500123" y="6549632"/>
                  <a:pt x="498599" y="6540551"/>
                  <a:pt x="498599" y="6530645"/>
                </a:cubicBezTo>
                <a:cubicBezTo>
                  <a:pt x="498599" y="6520231"/>
                  <a:pt x="500123" y="6510960"/>
                  <a:pt x="503171" y="6502832"/>
                </a:cubicBezTo>
                <a:cubicBezTo>
                  <a:pt x="506219" y="6494704"/>
                  <a:pt x="510537" y="6487719"/>
                  <a:pt x="516125" y="6481877"/>
                </a:cubicBezTo>
                <a:cubicBezTo>
                  <a:pt x="521713" y="6476035"/>
                  <a:pt x="528507" y="6471590"/>
                  <a:pt x="536508" y="6468542"/>
                </a:cubicBezTo>
                <a:cubicBezTo>
                  <a:pt x="544509" y="6465494"/>
                  <a:pt x="553463" y="6463970"/>
                  <a:pt x="563369" y="6463970"/>
                </a:cubicBezTo>
                <a:cubicBezTo>
                  <a:pt x="575307" y="6463970"/>
                  <a:pt x="586165" y="6466447"/>
                  <a:pt x="595944" y="6471400"/>
                </a:cubicBezTo>
                <a:cubicBezTo>
                  <a:pt x="605723" y="6476353"/>
                  <a:pt x="614804" y="6483655"/>
                  <a:pt x="623186" y="6493307"/>
                </a:cubicBezTo>
                <a:lnTo>
                  <a:pt x="680717" y="6442634"/>
                </a:lnTo>
                <a:cubicBezTo>
                  <a:pt x="667255" y="6426124"/>
                  <a:pt x="650173" y="6413424"/>
                  <a:pt x="629472" y="6404534"/>
                </a:cubicBezTo>
                <a:cubicBezTo>
                  <a:pt x="608771" y="6395644"/>
                  <a:pt x="585213" y="6391199"/>
                  <a:pt x="558797" y="6391199"/>
                </a:cubicBezTo>
                <a:close/>
                <a:moveTo>
                  <a:pt x="8150222" y="6381293"/>
                </a:moveTo>
                <a:lnTo>
                  <a:pt x="8150222" y="6663995"/>
                </a:lnTo>
                <a:lnTo>
                  <a:pt x="8236328" y="6663995"/>
                </a:lnTo>
                <a:lnTo>
                  <a:pt x="8236328" y="6566078"/>
                </a:lnTo>
                <a:cubicBezTo>
                  <a:pt x="8236328" y="6555664"/>
                  <a:pt x="8237788" y="6547409"/>
                  <a:pt x="8240709" y="6541313"/>
                </a:cubicBezTo>
                <a:cubicBezTo>
                  <a:pt x="8243630" y="6535217"/>
                  <a:pt x="8247567" y="6530836"/>
                  <a:pt x="8252520" y="6528169"/>
                </a:cubicBezTo>
                <a:cubicBezTo>
                  <a:pt x="8257473" y="6525502"/>
                  <a:pt x="8262871" y="6524168"/>
                  <a:pt x="8268713" y="6524168"/>
                </a:cubicBezTo>
                <a:cubicBezTo>
                  <a:pt x="8276587" y="6524168"/>
                  <a:pt x="8282810" y="6526899"/>
                  <a:pt x="8287382" y="6532360"/>
                </a:cubicBezTo>
                <a:cubicBezTo>
                  <a:pt x="8291954" y="6537821"/>
                  <a:pt x="8294240" y="6547028"/>
                  <a:pt x="8294240" y="6559982"/>
                </a:cubicBezTo>
                <a:lnTo>
                  <a:pt x="8294240" y="6663995"/>
                </a:lnTo>
                <a:lnTo>
                  <a:pt x="8380346" y="6663995"/>
                </a:lnTo>
                <a:lnTo>
                  <a:pt x="8380346" y="6545123"/>
                </a:lnTo>
                <a:cubicBezTo>
                  <a:pt x="8380346" y="6523279"/>
                  <a:pt x="8376599" y="6505499"/>
                  <a:pt x="8369106" y="6491783"/>
                </a:cubicBezTo>
                <a:cubicBezTo>
                  <a:pt x="8361613" y="6478067"/>
                  <a:pt x="8351390" y="6467971"/>
                  <a:pt x="8338436" y="6461494"/>
                </a:cubicBezTo>
                <a:cubicBezTo>
                  <a:pt x="8325482" y="6455017"/>
                  <a:pt x="8311004" y="6451778"/>
                  <a:pt x="8295002" y="6451778"/>
                </a:cubicBezTo>
                <a:cubicBezTo>
                  <a:pt x="8277984" y="6451778"/>
                  <a:pt x="8262553" y="6455715"/>
                  <a:pt x="8248710" y="6463589"/>
                </a:cubicBezTo>
                <a:lnTo>
                  <a:pt x="8236328" y="6473407"/>
                </a:lnTo>
                <a:lnTo>
                  <a:pt x="8236328" y="6381293"/>
                </a:lnTo>
                <a:close/>
                <a:moveTo>
                  <a:pt x="3825872" y="6381293"/>
                </a:moveTo>
                <a:lnTo>
                  <a:pt x="3825872" y="6663995"/>
                </a:lnTo>
                <a:lnTo>
                  <a:pt x="3911978" y="6663995"/>
                </a:lnTo>
                <a:lnTo>
                  <a:pt x="3911978" y="6566078"/>
                </a:lnTo>
                <a:cubicBezTo>
                  <a:pt x="3911978" y="6555664"/>
                  <a:pt x="3913438" y="6547409"/>
                  <a:pt x="3916359" y="6541313"/>
                </a:cubicBezTo>
                <a:cubicBezTo>
                  <a:pt x="3919280" y="6535217"/>
                  <a:pt x="3923217" y="6530836"/>
                  <a:pt x="3928170" y="6528169"/>
                </a:cubicBezTo>
                <a:cubicBezTo>
                  <a:pt x="3933123" y="6525502"/>
                  <a:pt x="3938521" y="6524168"/>
                  <a:pt x="3944363" y="6524168"/>
                </a:cubicBezTo>
                <a:cubicBezTo>
                  <a:pt x="3952237" y="6524168"/>
                  <a:pt x="3958460" y="6526899"/>
                  <a:pt x="3963032" y="6532360"/>
                </a:cubicBezTo>
                <a:cubicBezTo>
                  <a:pt x="3967604" y="6537821"/>
                  <a:pt x="3969890" y="6547028"/>
                  <a:pt x="3969890" y="6559982"/>
                </a:cubicBezTo>
                <a:lnTo>
                  <a:pt x="3969890" y="6663995"/>
                </a:lnTo>
                <a:lnTo>
                  <a:pt x="4055996" y="6663995"/>
                </a:lnTo>
                <a:lnTo>
                  <a:pt x="4055996" y="6545123"/>
                </a:lnTo>
                <a:cubicBezTo>
                  <a:pt x="4055996" y="6523279"/>
                  <a:pt x="4052249" y="6505499"/>
                  <a:pt x="4044756" y="6491783"/>
                </a:cubicBezTo>
                <a:cubicBezTo>
                  <a:pt x="4037263" y="6478067"/>
                  <a:pt x="4027040" y="6467971"/>
                  <a:pt x="4014086" y="6461494"/>
                </a:cubicBezTo>
                <a:cubicBezTo>
                  <a:pt x="4001132" y="6455017"/>
                  <a:pt x="3986654" y="6451778"/>
                  <a:pt x="3970652" y="6451778"/>
                </a:cubicBezTo>
                <a:cubicBezTo>
                  <a:pt x="3953634" y="6451778"/>
                  <a:pt x="3938203" y="6455715"/>
                  <a:pt x="3924360" y="6463589"/>
                </a:cubicBezTo>
                <a:lnTo>
                  <a:pt x="3911978" y="6473406"/>
                </a:lnTo>
                <a:lnTo>
                  <a:pt x="3911978" y="6381293"/>
                </a:lnTo>
                <a:close/>
                <a:moveTo>
                  <a:pt x="3211700" y="6351194"/>
                </a:moveTo>
                <a:cubicBezTo>
                  <a:pt x="3195952" y="6351194"/>
                  <a:pt x="3183378" y="6355385"/>
                  <a:pt x="3173980" y="6363767"/>
                </a:cubicBezTo>
                <a:cubicBezTo>
                  <a:pt x="3164582" y="6372149"/>
                  <a:pt x="3159884" y="6382563"/>
                  <a:pt x="3159884" y="6395009"/>
                </a:cubicBezTo>
                <a:cubicBezTo>
                  <a:pt x="3159884" y="6407455"/>
                  <a:pt x="3164582" y="6417869"/>
                  <a:pt x="3173980" y="6426251"/>
                </a:cubicBezTo>
                <a:cubicBezTo>
                  <a:pt x="3183378" y="6434633"/>
                  <a:pt x="3195952" y="6438824"/>
                  <a:pt x="3211700" y="6438824"/>
                </a:cubicBezTo>
                <a:cubicBezTo>
                  <a:pt x="3227448" y="6438824"/>
                  <a:pt x="3240021" y="6434570"/>
                  <a:pt x="3249419" y="6426061"/>
                </a:cubicBezTo>
                <a:cubicBezTo>
                  <a:pt x="3258817" y="6417552"/>
                  <a:pt x="3263516" y="6406693"/>
                  <a:pt x="3263516" y="6393485"/>
                </a:cubicBezTo>
                <a:cubicBezTo>
                  <a:pt x="3263516" y="6381039"/>
                  <a:pt x="3258817" y="6370879"/>
                  <a:pt x="3249419" y="6363005"/>
                </a:cubicBezTo>
                <a:cubicBezTo>
                  <a:pt x="3240021" y="6355131"/>
                  <a:pt x="3227448" y="6351194"/>
                  <a:pt x="3211700" y="6351194"/>
                </a:cubicBezTo>
                <a:close/>
                <a:moveTo>
                  <a:pt x="11337286" y="6343193"/>
                </a:moveTo>
                <a:lnTo>
                  <a:pt x="11211557" y="6702095"/>
                </a:lnTo>
                <a:lnTo>
                  <a:pt x="11287757" y="6702095"/>
                </a:lnTo>
                <a:lnTo>
                  <a:pt x="11413486" y="6343193"/>
                </a:lnTo>
                <a:close/>
                <a:moveTo>
                  <a:pt x="10518136" y="6343193"/>
                </a:moveTo>
                <a:lnTo>
                  <a:pt x="10392407" y="6702095"/>
                </a:lnTo>
                <a:lnTo>
                  <a:pt x="10468607" y="6702095"/>
                </a:lnTo>
                <a:lnTo>
                  <a:pt x="10594336" y="6343193"/>
                </a:lnTo>
                <a:close/>
                <a:moveTo>
                  <a:pt x="5036341" y="4999482"/>
                </a:moveTo>
                <a:lnTo>
                  <a:pt x="5100349" y="4999482"/>
                </a:lnTo>
                <a:lnTo>
                  <a:pt x="5100349" y="5042916"/>
                </a:lnTo>
                <a:cubicBezTo>
                  <a:pt x="5093491" y="5063490"/>
                  <a:pt x="5082633" y="5078540"/>
                  <a:pt x="5067774" y="5088065"/>
                </a:cubicBezTo>
                <a:cubicBezTo>
                  <a:pt x="5052915" y="5097590"/>
                  <a:pt x="5036722" y="5102352"/>
                  <a:pt x="5019197" y="5102352"/>
                </a:cubicBezTo>
                <a:cubicBezTo>
                  <a:pt x="5000146" y="5102352"/>
                  <a:pt x="4985098" y="5097590"/>
                  <a:pt x="4974048" y="5088065"/>
                </a:cubicBezTo>
                <a:cubicBezTo>
                  <a:pt x="4962999" y="5078540"/>
                  <a:pt x="4957474" y="5066538"/>
                  <a:pt x="4957474" y="5052060"/>
                </a:cubicBezTo>
                <a:cubicBezTo>
                  <a:pt x="4957474" y="5034534"/>
                  <a:pt x="4963762" y="5021390"/>
                  <a:pt x="4976333" y="5012627"/>
                </a:cubicBezTo>
                <a:cubicBezTo>
                  <a:pt x="4988907" y="5003864"/>
                  <a:pt x="5008909" y="4999482"/>
                  <a:pt x="5036341" y="4999482"/>
                </a:cubicBezTo>
                <a:close/>
                <a:moveTo>
                  <a:pt x="7261381" y="4810887"/>
                </a:moveTo>
                <a:cubicBezTo>
                  <a:pt x="7280431" y="4810887"/>
                  <a:pt x="7297576" y="4815459"/>
                  <a:pt x="7312816" y="4824603"/>
                </a:cubicBezTo>
                <a:cubicBezTo>
                  <a:pt x="7328056" y="4833747"/>
                  <a:pt x="7340248" y="4847273"/>
                  <a:pt x="7349392" y="4865180"/>
                </a:cubicBezTo>
                <a:cubicBezTo>
                  <a:pt x="7358536" y="4883086"/>
                  <a:pt x="7363108" y="4905756"/>
                  <a:pt x="7363108" y="4933188"/>
                </a:cubicBezTo>
                <a:cubicBezTo>
                  <a:pt x="7363108" y="4959858"/>
                  <a:pt x="7358536" y="4982528"/>
                  <a:pt x="7349392" y="5001197"/>
                </a:cubicBezTo>
                <a:cubicBezTo>
                  <a:pt x="7340248" y="5019866"/>
                  <a:pt x="7328056" y="5033772"/>
                  <a:pt x="7312816" y="5042916"/>
                </a:cubicBezTo>
                <a:cubicBezTo>
                  <a:pt x="7297576" y="5052060"/>
                  <a:pt x="7280431" y="5056632"/>
                  <a:pt x="7261381" y="5056632"/>
                </a:cubicBezTo>
                <a:cubicBezTo>
                  <a:pt x="7242331" y="5056632"/>
                  <a:pt x="7225186" y="5052060"/>
                  <a:pt x="7209946" y="5042916"/>
                </a:cubicBezTo>
                <a:cubicBezTo>
                  <a:pt x="7194706" y="5033772"/>
                  <a:pt x="7182514" y="5019866"/>
                  <a:pt x="7173370" y="5001197"/>
                </a:cubicBezTo>
                <a:cubicBezTo>
                  <a:pt x="7164226" y="4982528"/>
                  <a:pt x="7159654" y="4959858"/>
                  <a:pt x="7159654" y="4933188"/>
                </a:cubicBezTo>
                <a:cubicBezTo>
                  <a:pt x="7159654" y="4905756"/>
                  <a:pt x="7164226" y="4883086"/>
                  <a:pt x="7173370" y="4865180"/>
                </a:cubicBezTo>
                <a:cubicBezTo>
                  <a:pt x="7182514" y="4847273"/>
                  <a:pt x="7194706" y="4833747"/>
                  <a:pt x="7209946" y="4824603"/>
                </a:cubicBezTo>
                <a:cubicBezTo>
                  <a:pt x="7225186" y="4815459"/>
                  <a:pt x="7242331" y="4810887"/>
                  <a:pt x="7261381" y="4810887"/>
                </a:cubicBezTo>
                <a:close/>
                <a:moveTo>
                  <a:pt x="6457471" y="4810887"/>
                </a:moveTo>
                <a:cubicBezTo>
                  <a:pt x="6478045" y="4810887"/>
                  <a:pt x="6496333" y="4814888"/>
                  <a:pt x="6512335" y="4822889"/>
                </a:cubicBezTo>
                <a:cubicBezTo>
                  <a:pt x="6528337" y="4830890"/>
                  <a:pt x="6540910" y="4842320"/>
                  <a:pt x="6550054" y="4857179"/>
                </a:cubicBezTo>
                <a:cubicBezTo>
                  <a:pt x="6559198" y="4872038"/>
                  <a:pt x="6563770" y="4889754"/>
                  <a:pt x="6563770" y="4910328"/>
                </a:cubicBezTo>
                <a:cubicBezTo>
                  <a:pt x="6563770" y="4930141"/>
                  <a:pt x="6559198" y="4947666"/>
                  <a:pt x="6550054" y="4962906"/>
                </a:cubicBezTo>
                <a:cubicBezTo>
                  <a:pt x="6540910" y="4978146"/>
                  <a:pt x="6528337" y="4989957"/>
                  <a:pt x="6512335" y="4998339"/>
                </a:cubicBezTo>
                <a:cubicBezTo>
                  <a:pt x="6496333" y="5006721"/>
                  <a:pt x="6478045" y="5010912"/>
                  <a:pt x="6457471" y="5010912"/>
                </a:cubicBezTo>
                <a:cubicBezTo>
                  <a:pt x="6437659" y="5010912"/>
                  <a:pt x="6419562" y="5006721"/>
                  <a:pt x="6403178" y="4998339"/>
                </a:cubicBezTo>
                <a:cubicBezTo>
                  <a:pt x="6386796" y="4989957"/>
                  <a:pt x="6373842" y="4978146"/>
                  <a:pt x="6364317" y="4962906"/>
                </a:cubicBezTo>
                <a:cubicBezTo>
                  <a:pt x="6354792" y="4947666"/>
                  <a:pt x="6350029" y="4930141"/>
                  <a:pt x="6350029" y="4910328"/>
                </a:cubicBezTo>
                <a:cubicBezTo>
                  <a:pt x="6350029" y="4889754"/>
                  <a:pt x="6354792" y="4872038"/>
                  <a:pt x="6364317" y="4857179"/>
                </a:cubicBezTo>
                <a:cubicBezTo>
                  <a:pt x="6373842" y="4842320"/>
                  <a:pt x="6386796" y="4830890"/>
                  <a:pt x="6403178" y="4822889"/>
                </a:cubicBezTo>
                <a:cubicBezTo>
                  <a:pt x="6419562" y="4814888"/>
                  <a:pt x="6437659" y="4810887"/>
                  <a:pt x="6457471" y="4810887"/>
                </a:cubicBezTo>
                <a:close/>
                <a:moveTo>
                  <a:pt x="7638571" y="4621149"/>
                </a:moveTo>
                <a:lnTo>
                  <a:pt x="7855741" y="5246370"/>
                </a:lnTo>
                <a:lnTo>
                  <a:pt x="8107201" y="5246370"/>
                </a:lnTo>
                <a:lnTo>
                  <a:pt x="8205840" y="4957030"/>
                </a:lnTo>
                <a:lnTo>
                  <a:pt x="8300368" y="5246370"/>
                </a:lnTo>
                <a:lnTo>
                  <a:pt x="8551828" y="5246370"/>
                </a:lnTo>
                <a:lnTo>
                  <a:pt x="8768998" y="4621149"/>
                </a:lnTo>
                <a:lnTo>
                  <a:pt x="8542684" y="4621149"/>
                </a:lnTo>
                <a:lnTo>
                  <a:pt x="8430503" y="4955436"/>
                </a:lnTo>
                <a:lnTo>
                  <a:pt x="8322086" y="4621149"/>
                </a:lnTo>
                <a:lnTo>
                  <a:pt x="8102629" y="4621149"/>
                </a:lnTo>
                <a:lnTo>
                  <a:pt x="7990297" y="4951449"/>
                </a:lnTo>
                <a:lnTo>
                  <a:pt x="7883173" y="4621149"/>
                </a:lnTo>
                <a:close/>
                <a:moveTo>
                  <a:pt x="7261381" y="4609719"/>
                </a:moveTo>
                <a:cubicBezTo>
                  <a:pt x="7190515" y="4609719"/>
                  <a:pt x="7127841" y="4623435"/>
                  <a:pt x="7073358" y="4650867"/>
                </a:cubicBezTo>
                <a:cubicBezTo>
                  <a:pt x="7018874" y="4678299"/>
                  <a:pt x="6976012" y="4716399"/>
                  <a:pt x="6944770" y="4765167"/>
                </a:cubicBezTo>
                <a:cubicBezTo>
                  <a:pt x="6913528" y="4813935"/>
                  <a:pt x="6897907" y="4869942"/>
                  <a:pt x="6897907" y="4933188"/>
                </a:cubicBezTo>
                <a:cubicBezTo>
                  <a:pt x="6897907" y="4996434"/>
                  <a:pt x="6913528" y="5052441"/>
                  <a:pt x="6944770" y="5101209"/>
                </a:cubicBezTo>
                <a:cubicBezTo>
                  <a:pt x="6976012" y="5149977"/>
                  <a:pt x="7018874" y="5188268"/>
                  <a:pt x="7073358" y="5216081"/>
                </a:cubicBezTo>
                <a:cubicBezTo>
                  <a:pt x="7127841" y="5243894"/>
                  <a:pt x="7190515" y="5257800"/>
                  <a:pt x="7261381" y="5257800"/>
                </a:cubicBezTo>
                <a:cubicBezTo>
                  <a:pt x="7332247" y="5257800"/>
                  <a:pt x="7395112" y="5243894"/>
                  <a:pt x="7449976" y="5216081"/>
                </a:cubicBezTo>
                <a:cubicBezTo>
                  <a:pt x="7504840" y="5188268"/>
                  <a:pt x="7547703" y="5149977"/>
                  <a:pt x="7578564" y="5101209"/>
                </a:cubicBezTo>
                <a:cubicBezTo>
                  <a:pt x="7609424" y="5052441"/>
                  <a:pt x="7624855" y="4996434"/>
                  <a:pt x="7624855" y="4933188"/>
                </a:cubicBezTo>
                <a:cubicBezTo>
                  <a:pt x="7624855" y="4869942"/>
                  <a:pt x="7609424" y="4813935"/>
                  <a:pt x="7578564" y="4765167"/>
                </a:cubicBezTo>
                <a:cubicBezTo>
                  <a:pt x="7547703" y="4716399"/>
                  <a:pt x="7504840" y="4678299"/>
                  <a:pt x="7449976" y="4650867"/>
                </a:cubicBezTo>
                <a:cubicBezTo>
                  <a:pt x="7395112" y="4623435"/>
                  <a:pt x="7332247" y="4609719"/>
                  <a:pt x="7261381" y="4609719"/>
                </a:cubicBezTo>
                <a:close/>
                <a:moveTo>
                  <a:pt x="6388891" y="4609719"/>
                </a:moveTo>
                <a:cubicBezTo>
                  <a:pt x="6336313" y="4609719"/>
                  <a:pt x="6287164" y="4621911"/>
                  <a:pt x="6241444" y="4646295"/>
                </a:cubicBezTo>
                <a:cubicBezTo>
                  <a:pt x="6195724" y="4670679"/>
                  <a:pt x="6158767" y="4705350"/>
                  <a:pt x="6130573" y="4750308"/>
                </a:cubicBezTo>
                <a:cubicBezTo>
                  <a:pt x="6102379" y="4795266"/>
                  <a:pt x="6088282" y="4848606"/>
                  <a:pt x="6088282" y="4910328"/>
                </a:cubicBezTo>
                <a:cubicBezTo>
                  <a:pt x="6088282" y="4972050"/>
                  <a:pt x="6102379" y="5025390"/>
                  <a:pt x="6130573" y="5070348"/>
                </a:cubicBezTo>
                <a:cubicBezTo>
                  <a:pt x="6158767" y="5115306"/>
                  <a:pt x="6195724" y="5150168"/>
                  <a:pt x="6241444" y="5174933"/>
                </a:cubicBezTo>
                <a:cubicBezTo>
                  <a:pt x="6287164" y="5199698"/>
                  <a:pt x="6336313" y="5212080"/>
                  <a:pt x="6388891" y="5212080"/>
                </a:cubicBezTo>
                <a:cubicBezTo>
                  <a:pt x="6442993" y="5212080"/>
                  <a:pt x="6487380" y="5201222"/>
                  <a:pt x="6522051" y="5179505"/>
                </a:cubicBezTo>
                <a:cubicBezTo>
                  <a:pt x="6530718" y="5174076"/>
                  <a:pt x="6538826" y="5167932"/>
                  <a:pt x="6546375" y="5161074"/>
                </a:cubicBezTo>
                <a:lnTo>
                  <a:pt x="6561484" y="5144704"/>
                </a:lnTo>
                <a:lnTo>
                  <a:pt x="6561484" y="5157216"/>
                </a:lnTo>
                <a:cubicBezTo>
                  <a:pt x="6561484" y="5199127"/>
                  <a:pt x="6550054" y="5231320"/>
                  <a:pt x="6527194" y="5253800"/>
                </a:cubicBezTo>
                <a:cubicBezTo>
                  <a:pt x="6504334" y="5276279"/>
                  <a:pt x="6466234" y="5287518"/>
                  <a:pt x="6412894" y="5287518"/>
                </a:cubicBezTo>
                <a:cubicBezTo>
                  <a:pt x="6379366" y="5287518"/>
                  <a:pt x="6343742" y="5281994"/>
                  <a:pt x="6306024" y="5270945"/>
                </a:cubicBezTo>
                <a:cubicBezTo>
                  <a:pt x="6268305" y="5259895"/>
                  <a:pt x="6237253" y="5244846"/>
                  <a:pt x="6212869" y="5225796"/>
                </a:cubicBezTo>
                <a:lnTo>
                  <a:pt x="6126001" y="5401818"/>
                </a:lnTo>
                <a:cubicBezTo>
                  <a:pt x="6164863" y="5427727"/>
                  <a:pt x="6211345" y="5447157"/>
                  <a:pt x="6265447" y="5460111"/>
                </a:cubicBezTo>
                <a:cubicBezTo>
                  <a:pt x="6319549" y="5473065"/>
                  <a:pt x="6377461" y="5479543"/>
                  <a:pt x="6439183" y="5479543"/>
                </a:cubicBezTo>
                <a:cubicBezTo>
                  <a:pt x="6558817" y="5479543"/>
                  <a:pt x="6652162" y="5450205"/>
                  <a:pt x="6719218" y="5391531"/>
                </a:cubicBezTo>
                <a:cubicBezTo>
                  <a:pt x="6786274" y="5332857"/>
                  <a:pt x="6819802" y="5242941"/>
                  <a:pt x="6819802" y="5121783"/>
                </a:cubicBezTo>
                <a:lnTo>
                  <a:pt x="6819802" y="4621149"/>
                </a:lnTo>
                <a:lnTo>
                  <a:pt x="6574057" y="4621149"/>
                </a:lnTo>
                <a:lnTo>
                  <a:pt x="6574057" y="4692699"/>
                </a:lnTo>
                <a:lnTo>
                  <a:pt x="6567342" y="4682443"/>
                </a:lnTo>
                <a:cubicBezTo>
                  <a:pt x="6554483" y="4665964"/>
                  <a:pt x="6539386" y="4652391"/>
                  <a:pt x="6522051" y="4641723"/>
                </a:cubicBezTo>
                <a:cubicBezTo>
                  <a:pt x="6487380" y="4620387"/>
                  <a:pt x="6442993" y="4609719"/>
                  <a:pt x="6388891" y="4609719"/>
                </a:cubicBezTo>
                <a:close/>
                <a:moveTo>
                  <a:pt x="5764051" y="4609719"/>
                </a:moveTo>
                <a:cubicBezTo>
                  <a:pt x="5693947" y="4609719"/>
                  <a:pt x="5635083" y="4619435"/>
                  <a:pt x="5587459" y="4638866"/>
                </a:cubicBezTo>
                <a:cubicBezTo>
                  <a:pt x="5539833" y="4658297"/>
                  <a:pt x="5504019" y="4684014"/>
                  <a:pt x="5480016" y="4716018"/>
                </a:cubicBezTo>
                <a:cubicBezTo>
                  <a:pt x="5456013" y="4748022"/>
                  <a:pt x="5444011" y="4783836"/>
                  <a:pt x="5444011" y="4823460"/>
                </a:cubicBezTo>
                <a:cubicBezTo>
                  <a:pt x="5444011" y="4859274"/>
                  <a:pt x="5450488" y="4888802"/>
                  <a:pt x="5463442" y="4912043"/>
                </a:cubicBezTo>
                <a:cubicBezTo>
                  <a:pt x="5476396" y="4935284"/>
                  <a:pt x="5493541" y="4953762"/>
                  <a:pt x="5514877" y="4967478"/>
                </a:cubicBezTo>
                <a:cubicBezTo>
                  <a:pt x="5536213" y="4981194"/>
                  <a:pt x="5559835" y="4991481"/>
                  <a:pt x="5585744" y="4998339"/>
                </a:cubicBezTo>
                <a:cubicBezTo>
                  <a:pt x="5611651" y="5005197"/>
                  <a:pt x="5637369" y="5010341"/>
                  <a:pt x="5662896" y="5013770"/>
                </a:cubicBezTo>
                <a:cubicBezTo>
                  <a:pt x="5688423" y="5017199"/>
                  <a:pt x="5711855" y="5020056"/>
                  <a:pt x="5733191" y="5022343"/>
                </a:cubicBezTo>
                <a:cubicBezTo>
                  <a:pt x="5754526" y="5024628"/>
                  <a:pt x="5771671" y="5027867"/>
                  <a:pt x="5784625" y="5032058"/>
                </a:cubicBezTo>
                <a:cubicBezTo>
                  <a:pt x="5797579" y="5036249"/>
                  <a:pt x="5804056" y="5042916"/>
                  <a:pt x="5804056" y="5052060"/>
                </a:cubicBezTo>
                <a:cubicBezTo>
                  <a:pt x="5804056" y="5061204"/>
                  <a:pt x="5798532" y="5068443"/>
                  <a:pt x="5787483" y="5073777"/>
                </a:cubicBezTo>
                <a:cubicBezTo>
                  <a:pt x="5776435" y="5079111"/>
                  <a:pt x="5755288" y="5081778"/>
                  <a:pt x="5724047" y="5081778"/>
                </a:cubicBezTo>
                <a:cubicBezTo>
                  <a:pt x="5686708" y="5081778"/>
                  <a:pt x="5648418" y="5076825"/>
                  <a:pt x="5609175" y="5066919"/>
                </a:cubicBezTo>
                <a:cubicBezTo>
                  <a:pt x="5569932" y="5057013"/>
                  <a:pt x="5535452" y="5043297"/>
                  <a:pt x="5505733" y="5025771"/>
                </a:cubicBezTo>
                <a:lnTo>
                  <a:pt x="5434867" y="5196078"/>
                </a:lnTo>
                <a:cubicBezTo>
                  <a:pt x="5466872" y="5214366"/>
                  <a:pt x="5508782" y="5229225"/>
                  <a:pt x="5560597" y="5240655"/>
                </a:cubicBezTo>
                <a:cubicBezTo>
                  <a:pt x="5612413" y="5252085"/>
                  <a:pt x="5664991" y="5257800"/>
                  <a:pt x="5718331" y="5257800"/>
                </a:cubicBezTo>
                <a:cubicBezTo>
                  <a:pt x="5790722" y="5257800"/>
                  <a:pt x="5850919" y="5248085"/>
                  <a:pt x="5898925" y="5228654"/>
                </a:cubicBezTo>
                <a:cubicBezTo>
                  <a:pt x="5946931" y="5209223"/>
                  <a:pt x="5982745" y="5183315"/>
                  <a:pt x="6006368" y="5150930"/>
                </a:cubicBezTo>
                <a:cubicBezTo>
                  <a:pt x="6029989" y="5118545"/>
                  <a:pt x="6041800" y="5083683"/>
                  <a:pt x="6041800" y="5046345"/>
                </a:cubicBezTo>
                <a:cubicBezTo>
                  <a:pt x="6041800" y="5010531"/>
                  <a:pt x="6035323" y="4981004"/>
                  <a:pt x="6022369" y="4957763"/>
                </a:cubicBezTo>
                <a:cubicBezTo>
                  <a:pt x="6009415" y="4934522"/>
                  <a:pt x="5992271" y="4916043"/>
                  <a:pt x="5970935" y="4902327"/>
                </a:cubicBezTo>
                <a:cubicBezTo>
                  <a:pt x="5949599" y="4888611"/>
                  <a:pt x="5926167" y="4878134"/>
                  <a:pt x="5900639" y="4870895"/>
                </a:cubicBezTo>
                <a:cubicBezTo>
                  <a:pt x="5875114" y="4863656"/>
                  <a:pt x="5849586" y="4858322"/>
                  <a:pt x="5824058" y="4854893"/>
                </a:cubicBezTo>
                <a:cubicBezTo>
                  <a:pt x="5798532" y="4851464"/>
                  <a:pt x="5775101" y="4848606"/>
                  <a:pt x="5753765" y="4846320"/>
                </a:cubicBezTo>
                <a:cubicBezTo>
                  <a:pt x="5732429" y="4844034"/>
                  <a:pt x="5715283" y="4840605"/>
                  <a:pt x="5702329" y="4836033"/>
                </a:cubicBezTo>
                <a:cubicBezTo>
                  <a:pt x="5689375" y="4831461"/>
                  <a:pt x="5682898" y="4824603"/>
                  <a:pt x="5682898" y="4815459"/>
                </a:cubicBezTo>
                <a:cubicBezTo>
                  <a:pt x="5682898" y="4807839"/>
                  <a:pt x="5688804" y="4800981"/>
                  <a:pt x="5700615" y="4794885"/>
                </a:cubicBezTo>
                <a:cubicBezTo>
                  <a:pt x="5712426" y="4788789"/>
                  <a:pt x="5734714" y="4785741"/>
                  <a:pt x="5767481" y="4785741"/>
                </a:cubicBezTo>
                <a:cubicBezTo>
                  <a:pt x="5794150" y="4785741"/>
                  <a:pt x="5822916" y="4788980"/>
                  <a:pt x="5853778" y="4795457"/>
                </a:cubicBezTo>
                <a:cubicBezTo>
                  <a:pt x="5884637" y="4801934"/>
                  <a:pt x="5916070" y="4813935"/>
                  <a:pt x="5948074" y="4831461"/>
                </a:cubicBezTo>
                <a:lnTo>
                  <a:pt x="6018940" y="4661154"/>
                </a:lnTo>
                <a:cubicBezTo>
                  <a:pt x="5986174" y="4643628"/>
                  <a:pt x="5946931" y="4630674"/>
                  <a:pt x="5901212" y="4622292"/>
                </a:cubicBezTo>
                <a:cubicBezTo>
                  <a:pt x="5855491" y="4613910"/>
                  <a:pt x="5809772" y="4609719"/>
                  <a:pt x="5764051" y="4609719"/>
                </a:cubicBezTo>
                <a:close/>
                <a:moveTo>
                  <a:pt x="5020339" y="4609719"/>
                </a:moveTo>
                <a:cubicBezTo>
                  <a:pt x="4971572" y="4609719"/>
                  <a:pt x="4921661" y="4615815"/>
                  <a:pt x="4870606" y="4628007"/>
                </a:cubicBezTo>
                <a:cubicBezTo>
                  <a:pt x="4819552" y="4640199"/>
                  <a:pt x="4775737" y="4657725"/>
                  <a:pt x="4739161" y="4680585"/>
                </a:cubicBezTo>
                <a:lnTo>
                  <a:pt x="4821457" y="4850892"/>
                </a:lnTo>
                <a:cubicBezTo>
                  <a:pt x="4842031" y="4835652"/>
                  <a:pt x="4866796" y="4823651"/>
                  <a:pt x="4895752" y="4814888"/>
                </a:cubicBezTo>
                <a:cubicBezTo>
                  <a:pt x="4924708" y="4806125"/>
                  <a:pt x="4953283" y="4801743"/>
                  <a:pt x="4981477" y="4801743"/>
                </a:cubicBezTo>
                <a:cubicBezTo>
                  <a:pt x="5023387" y="4801743"/>
                  <a:pt x="5053677" y="4809744"/>
                  <a:pt x="5072346" y="4825746"/>
                </a:cubicBezTo>
                <a:cubicBezTo>
                  <a:pt x="5086348" y="4837748"/>
                  <a:pt x="5095098" y="4853821"/>
                  <a:pt x="5098599" y="4873967"/>
                </a:cubicBezTo>
                <a:lnTo>
                  <a:pt x="5098674" y="4874895"/>
                </a:lnTo>
                <a:lnTo>
                  <a:pt x="4995193" y="4874895"/>
                </a:lnTo>
                <a:cubicBezTo>
                  <a:pt x="4930423" y="4874895"/>
                  <a:pt x="4876893" y="4882134"/>
                  <a:pt x="4834602" y="4896612"/>
                </a:cubicBezTo>
                <a:cubicBezTo>
                  <a:pt x="4792311" y="4911090"/>
                  <a:pt x="4760878" y="4932427"/>
                  <a:pt x="4740304" y="4960620"/>
                </a:cubicBezTo>
                <a:cubicBezTo>
                  <a:pt x="4719730" y="4988814"/>
                  <a:pt x="4709443" y="5023104"/>
                  <a:pt x="4709443" y="5063490"/>
                </a:cubicBezTo>
                <a:cubicBezTo>
                  <a:pt x="4709443" y="5099304"/>
                  <a:pt x="4718206" y="5131880"/>
                  <a:pt x="4735732" y="5161217"/>
                </a:cubicBezTo>
                <a:cubicBezTo>
                  <a:pt x="4753258" y="5190554"/>
                  <a:pt x="4779166" y="5213985"/>
                  <a:pt x="4813456" y="5231511"/>
                </a:cubicBezTo>
                <a:cubicBezTo>
                  <a:pt x="4847746" y="5249037"/>
                  <a:pt x="4890418" y="5257800"/>
                  <a:pt x="4941473" y="5257800"/>
                </a:cubicBezTo>
                <a:cubicBezTo>
                  <a:pt x="4995574" y="5257800"/>
                  <a:pt x="5038627" y="5246370"/>
                  <a:pt x="5070631" y="5223510"/>
                </a:cubicBezTo>
                <a:cubicBezTo>
                  <a:pt x="5086633" y="5212080"/>
                  <a:pt x="5099873" y="5197698"/>
                  <a:pt x="5110350" y="5180362"/>
                </a:cubicBezTo>
                <a:lnTo>
                  <a:pt x="5118638" y="5163225"/>
                </a:lnTo>
                <a:lnTo>
                  <a:pt x="5118638" y="5246370"/>
                </a:lnTo>
                <a:lnTo>
                  <a:pt x="5358667" y="5246370"/>
                </a:lnTo>
                <a:lnTo>
                  <a:pt x="5358667" y="4910328"/>
                </a:lnTo>
                <a:cubicBezTo>
                  <a:pt x="5358667" y="4805934"/>
                  <a:pt x="5329140" y="4729734"/>
                  <a:pt x="5270085" y="4681728"/>
                </a:cubicBezTo>
                <a:cubicBezTo>
                  <a:pt x="5211030" y="4633722"/>
                  <a:pt x="5127781" y="4609719"/>
                  <a:pt x="5020339" y="4609719"/>
                </a:cubicBezTo>
                <a:close/>
                <a:moveTo>
                  <a:pt x="3921154" y="4427982"/>
                </a:moveTo>
                <a:cubicBezTo>
                  <a:pt x="3854860" y="4427982"/>
                  <a:pt x="3794090" y="4438079"/>
                  <a:pt x="3738846" y="4458272"/>
                </a:cubicBezTo>
                <a:cubicBezTo>
                  <a:pt x="3683600" y="4478465"/>
                  <a:pt x="3635785" y="4507230"/>
                  <a:pt x="3595399" y="4544568"/>
                </a:cubicBezTo>
                <a:cubicBezTo>
                  <a:pt x="3555013" y="4581906"/>
                  <a:pt x="3523771" y="4626102"/>
                  <a:pt x="3501673" y="4677156"/>
                </a:cubicBezTo>
                <a:cubicBezTo>
                  <a:pt x="3479575" y="4728210"/>
                  <a:pt x="3468526" y="4784598"/>
                  <a:pt x="3468526" y="4846320"/>
                </a:cubicBezTo>
                <a:cubicBezTo>
                  <a:pt x="3468526" y="4908043"/>
                  <a:pt x="3479575" y="4964430"/>
                  <a:pt x="3501673" y="5015484"/>
                </a:cubicBezTo>
                <a:cubicBezTo>
                  <a:pt x="3523771" y="5066538"/>
                  <a:pt x="3554822" y="5110734"/>
                  <a:pt x="3594828" y="5148072"/>
                </a:cubicBezTo>
                <a:cubicBezTo>
                  <a:pt x="3634832" y="5185410"/>
                  <a:pt x="3682077" y="5214176"/>
                  <a:pt x="3736560" y="5234369"/>
                </a:cubicBezTo>
                <a:cubicBezTo>
                  <a:pt x="3791042" y="5254561"/>
                  <a:pt x="3850669" y="5264658"/>
                  <a:pt x="3915439" y="5264658"/>
                </a:cubicBezTo>
                <a:cubicBezTo>
                  <a:pt x="3974113" y="5264658"/>
                  <a:pt x="4034692" y="5255895"/>
                  <a:pt x="4097176" y="5238369"/>
                </a:cubicBezTo>
                <a:cubicBezTo>
                  <a:pt x="4159660" y="5220843"/>
                  <a:pt x="4215286" y="5195697"/>
                  <a:pt x="4264054" y="5162931"/>
                </a:cubicBezTo>
                <a:lnTo>
                  <a:pt x="4264054" y="4824603"/>
                </a:lnTo>
                <a:lnTo>
                  <a:pt x="4029739" y="4824603"/>
                </a:lnTo>
                <a:lnTo>
                  <a:pt x="4029739" y="5027142"/>
                </a:lnTo>
                <a:lnTo>
                  <a:pt x="4020595" y="5030915"/>
                </a:lnTo>
                <a:cubicBezTo>
                  <a:pt x="3991639" y="5041202"/>
                  <a:pt x="3961921" y="5046345"/>
                  <a:pt x="3931441" y="5046345"/>
                </a:cubicBezTo>
                <a:cubicBezTo>
                  <a:pt x="3902485" y="5046345"/>
                  <a:pt x="3876387" y="5041583"/>
                  <a:pt x="3853146" y="5032058"/>
                </a:cubicBezTo>
                <a:cubicBezTo>
                  <a:pt x="3829905" y="5022533"/>
                  <a:pt x="3809902" y="5009007"/>
                  <a:pt x="3793138" y="4991481"/>
                </a:cubicBezTo>
                <a:cubicBezTo>
                  <a:pt x="3776374" y="4973955"/>
                  <a:pt x="3763420" y="4952810"/>
                  <a:pt x="3754276" y="4928045"/>
                </a:cubicBezTo>
                <a:cubicBezTo>
                  <a:pt x="3745132" y="4903280"/>
                  <a:pt x="3740560" y="4876038"/>
                  <a:pt x="3740560" y="4846320"/>
                </a:cubicBezTo>
                <a:cubicBezTo>
                  <a:pt x="3740560" y="4815078"/>
                  <a:pt x="3745132" y="4787265"/>
                  <a:pt x="3754276" y="4762881"/>
                </a:cubicBezTo>
                <a:cubicBezTo>
                  <a:pt x="3763420" y="4738497"/>
                  <a:pt x="3776374" y="4717542"/>
                  <a:pt x="3793138" y="4700016"/>
                </a:cubicBezTo>
                <a:cubicBezTo>
                  <a:pt x="3809902" y="4682490"/>
                  <a:pt x="3830286" y="4669155"/>
                  <a:pt x="3854288" y="4660011"/>
                </a:cubicBezTo>
                <a:cubicBezTo>
                  <a:pt x="3878292" y="4650867"/>
                  <a:pt x="3905152" y="4646295"/>
                  <a:pt x="3934870" y="4646295"/>
                </a:cubicBezTo>
                <a:cubicBezTo>
                  <a:pt x="3970684" y="4646295"/>
                  <a:pt x="4003260" y="4653725"/>
                  <a:pt x="4032596" y="4668584"/>
                </a:cubicBezTo>
                <a:cubicBezTo>
                  <a:pt x="4061934" y="4683443"/>
                  <a:pt x="4089175" y="4705350"/>
                  <a:pt x="4114321" y="4734306"/>
                </a:cubicBezTo>
                <a:lnTo>
                  <a:pt x="4286914" y="4582287"/>
                </a:lnTo>
                <a:cubicBezTo>
                  <a:pt x="4246528" y="4532757"/>
                  <a:pt x="4195284" y="4494657"/>
                  <a:pt x="4133180" y="4467987"/>
                </a:cubicBezTo>
                <a:cubicBezTo>
                  <a:pt x="4071078" y="4441317"/>
                  <a:pt x="4000402" y="4427982"/>
                  <a:pt x="3921154" y="4427982"/>
                </a:cubicBezTo>
                <a:close/>
                <a:moveTo>
                  <a:pt x="4368829" y="4398264"/>
                </a:moveTo>
                <a:lnTo>
                  <a:pt x="4368829" y="5246370"/>
                </a:lnTo>
                <a:lnTo>
                  <a:pt x="4627147" y="5246370"/>
                </a:lnTo>
                <a:lnTo>
                  <a:pt x="4627147" y="4398264"/>
                </a:lnTo>
                <a:close/>
                <a:moveTo>
                  <a:pt x="7722391" y="3627882"/>
                </a:moveTo>
                <a:lnTo>
                  <a:pt x="7786399" y="3627882"/>
                </a:lnTo>
                <a:lnTo>
                  <a:pt x="7786399" y="3671316"/>
                </a:lnTo>
                <a:cubicBezTo>
                  <a:pt x="7779541" y="3691890"/>
                  <a:pt x="7768683" y="3706940"/>
                  <a:pt x="7753824" y="3716465"/>
                </a:cubicBezTo>
                <a:cubicBezTo>
                  <a:pt x="7738965" y="3725990"/>
                  <a:pt x="7722772" y="3730752"/>
                  <a:pt x="7705246" y="3730752"/>
                </a:cubicBezTo>
                <a:cubicBezTo>
                  <a:pt x="7686197" y="3730752"/>
                  <a:pt x="7671147" y="3725990"/>
                  <a:pt x="7660098" y="3716465"/>
                </a:cubicBezTo>
                <a:cubicBezTo>
                  <a:pt x="7649049" y="3706940"/>
                  <a:pt x="7643524" y="3694938"/>
                  <a:pt x="7643524" y="3680460"/>
                </a:cubicBezTo>
                <a:cubicBezTo>
                  <a:pt x="7643524" y="3662934"/>
                  <a:pt x="7649810" y="3649790"/>
                  <a:pt x="7662383" y="3641027"/>
                </a:cubicBezTo>
                <a:cubicBezTo>
                  <a:pt x="7674957" y="3632264"/>
                  <a:pt x="7694959" y="3627882"/>
                  <a:pt x="7722391" y="3627882"/>
                </a:cubicBezTo>
                <a:close/>
                <a:moveTo>
                  <a:pt x="1733452" y="3439287"/>
                </a:moveTo>
                <a:cubicBezTo>
                  <a:pt x="1752502" y="3439287"/>
                  <a:pt x="1769647" y="3443859"/>
                  <a:pt x="1784887" y="3453003"/>
                </a:cubicBezTo>
                <a:cubicBezTo>
                  <a:pt x="1800127" y="3462147"/>
                  <a:pt x="1812319" y="3475863"/>
                  <a:pt x="1821463" y="3494151"/>
                </a:cubicBezTo>
                <a:cubicBezTo>
                  <a:pt x="1830607" y="3512439"/>
                  <a:pt x="1835179" y="3535299"/>
                  <a:pt x="1835179" y="3562731"/>
                </a:cubicBezTo>
                <a:cubicBezTo>
                  <a:pt x="1835179" y="3589401"/>
                  <a:pt x="1830607" y="3611880"/>
                  <a:pt x="1821463" y="3630168"/>
                </a:cubicBezTo>
                <a:cubicBezTo>
                  <a:pt x="1812319" y="3648456"/>
                  <a:pt x="1800127" y="3662172"/>
                  <a:pt x="1784887" y="3671316"/>
                </a:cubicBezTo>
                <a:cubicBezTo>
                  <a:pt x="1769647" y="3680460"/>
                  <a:pt x="1752502" y="3685032"/>
                  <a:pt x="1733452" y="3685032"/>
                </a:cubicBezTo>
                <a:cubicBezTo>
                  <a:pt x="1714402" y="3685032"/>
                  <a:pt x="1697257" y="3680460"/>
                  <a:pt x="1682017" y="3671316"/>
                </a:cubicBezTo>
                <a:cubicBezTo>
                  <a:pt x="1666777" y="3662172"/>
                  <a:pt x="1654585" y="3648456"/>
                  <a:pt x="1645441" y="3630168"/>
                </a:cubicBezTo>
                <a:cubicBezTo>
                  <a:pt x="1636297" y="3611880"/>
                  <a:pt x="1631725" y="3589401"/>
                  <a:pt x="1631725" y="3562731"/>
                </a:cubicBezTo>
                <a:cubicBezTo>
                  <a:pt x="1631725" y="3535299"/>
                  <a:pt x="1636297" y="3512439"/>
                  <a:pt x="1645441" y="3494151"/>
                </a:cubicBezTo>
                <a:cubicBezTo>
                  <a:pt x="1654585" y="3475863"/>
                  <a:pt x="1666777" y="3462147"/>
                  <a:pt x="1682017" y="3453003"/>
                </a:cubicBezTo>
                <a:cubicBezTo>
                  <a:pt x="1697257" y="3443859"/>
                  <a:pt x="1714402" y="3439287"/>
                  <a:pt x="1733452" y="3439287"/>
                </a:cubicBezTo>
                <a:close/>
                <a:moveTo>
                  <a:pt x="936781" y="3439287"/>
                </a:moveTo>
                <a:cubicBezTo>
                  <a:pt x="955831" y="3439287"/>
                  <a:pt x="972976" y="3443859"/>
                  <a:pt x="988216" y="3453003"/>
                </a:cubicBezTo>
                <a:cubicBezTo>
                  <a:pt x="1003456" y="3462147"/>
                  <a:pt x="1015648" y="3475673"/>
                  <a:pt x="1024792" y="3493580"/>
                </a:cubicBezTo>
                <a:cubicBezTo>
                  <a:pt x="1033936" y="3511487"/>
                  <a:pt x="1038508" y="3534156"/>
                  <a:pt x="1038508" y="3561588"/>
                </a:cubicBezTo>
                <a:cubicBezTo>
                  <a:pt x="1038508" y="3588258"/>
                  <a:pt x="1033936" y="3610928"/>
                  <a:pt x="1024792" y="3629597"/>
                </a:cubicBezTo>
                <a:cubicBezTo>
                  <a:pt x="1015648" y="3648266"/>
                  <a:pt x="1003456" y="3662172"/>
                  <a:pt x="988216" y="3671316"/>
                </a:cubicBezTo>
                <a:cubicBezTo>
                  <a:pt x="972976" y="3680460"/>
                  <a:pt x="955831" y="3685032"/>
                  <a:pt x="936781" y="3685032"/>
                </a:cubicBezTo>
                <a:cubicBezTo>
                  <a:pt x="917731" y="3685032"/>
                  <a:pt x="900586" y="3680460"/>
                  <a:pt x="885346" y="3671316"/>
                </a:cubicBezTo>
                <a:cubicBezTo>
                  <a:pt x="870106" y="3662172"/>
                  <a:pt x="857914" y="3648266"/>
                  <a:pt x="848770" y="3629597"/>
                </a:cubicBezTo>
                <a:cubicBezTo>
                  <a:pt x="839626" y="3610928"/>
                  <a:pt x="835054" y="3588258"/>
                  <a:pt x="835054" y="3561588"/>
                </a:cubicBezTo>
                <a:cubicBezTo>
                  <a:pt x="835054" y="3534156"/>
                  <a:pt x="839626" y="3511487"/>
                  <a:pt x="848770" y="3493580"/>
                </a:cubicBezTo>
                <a:cubicBezTo>
                  <a:pt x="857914" y="3475673"/>
                  <a:pt x="870106" y="3462147"/>
                  <a:pt x="885346" y="3453003"/>
                </a:cubicBezTo>
                <a:cubicBezTo>
                  <a:pt x="900586" y="3443859"/>
                  <a:pt x="917731" y="3439287"/>
                  <a:pt x="936781" y="3439287"/>
                </a:cubicBezTo>
                <a:close/>
                <a:moveTo>
                  <a:pt x="7006873" y="3414141"/>
                </a:moveTo>
                <a:cubicBezTo>
                  <a:pt x="7028209" y="3414141"/>
                  <a:pt x="7046497" y="3418904"/>
                  <a:pt x="7061737" y="3428429"/>
                </a:cubicBezTo>
                <a:cubicBezTo>
                  <a:pt x="7076977" y="3437954"/>
                  <a:pt x="7088979" y="3451289"/>
                  <a:pt x="7097742" y="3468434"/>
                </a:cubicBezTo>
                <a:cubicBezTo>
                  <a:pt x="7102123" y="3477006"/>
                  <a:pt x="7105410" y="3486484"/>
                  <a:pt x="7107600" y="3496866"/>
                </a:cubicBezTo>
                <a:lnTo>
                  <a:pt x="7107670" y="3497580"/>
                </a:lnTo>
                <a:lnTo>
                  <a:pt x="6905937" y="3497580"/>
                </a:lnTo>
                <a:lnTo>
                  <a:pt x="6906003" y="3496866"/>
                </a:lnTo>
                <a:cubicBezTo>
                  <a:pt x="6908099" y="3486484"/>
                  <a:pt x="6911243" y="3477006"/>
                  <a:pt x="6915433" y="3468434"/>
                </a:cubicBezTo>
                <a:cubicBezTo>
                  <a:pt x="6923815" y="3451289"/>
                  <a:pt x="6935817" y="3437954"/>
                  <a:pt x="6951437" y="3428429"/>
                </a:cubicBezTo>
                <a:cubicBezTo>
                  <a:pt x="6967059" y="3418904"/>
                  <a:pt x="6985537" y="3414141"/>
                  <a:pt x="7006873" y="3414141"/>
                </a:cubicBezTo>
                <a:close/>
                <a:moveTo>
                  <a:pt x="5616223" y="3414141"/>
                </a:moveTo>
                <a:cubicBezTo>
                  <a:pt x="5637559" y="3414141"/>
                  <a:pt x="5655848" y="3418904"/>
                  <a:pt x="5671087" y="3428429"/>
                </a:cubicBezTo>
                <a:cubicBezTo>
                  <a:pt x="5686327" y="3437954"/>
                  <a:pt x="5698329" y="3451289"/>
                  <a:pt x="5707092" y="3468434"/>
                </a:cubicBezTo>
                <a:cubicBezTo>
                  <a:pt x="5711474" y="3477006"/>
                  <a:pt x="5714759" y="3486484"/>
                  <a:pt x="5716950" y="3496866"/>
                </a:cubicBezTo>
                <a:lnTo>
                  <a:pt x="5717020" y="3497580"/>
                </a:lnTo>
                <a:lnTo>
                  <a:pt x="5515287" y="3497580"/>
                </a:lnTo>
                <a:lnTo>
                  <a:pt x="5515353" y="3496866"/>
                </a:lnTo>
                <a:cubicBezTo>
                  <a:pt x="5517449" y="3486484"/>
                  <a:pt x="5520592" y="3477006"/>
                  <a:pt x="5524783" y="3468434"/>
                </a:cubicBezTo>
                <a:cubicBezTo>
                  <a:pt x="5533165" y="3451289"/>
                  <a:pt x="5545168" y="3437954"/>
                  <a:pt x="5560788" y="3428429"/>
                </a:cubicBezTo>
                <a:cubicBezTo>
                  <a:pt x="5576408" y="3418904"/>
                  <a:pt x="5594888" y="3414141"/>
                  <a:pt x="5616223" y="3414141"/>
                </a:cubicBezTo>
                <a:close/>
                <a:moveTo>
                  <a:pt x="10531504" y="3249549"/>
                </a:moveTo>
                <a:lnTo>
                  <a:pt x="10531504" y="3874770"/>
                </a:lnTo>
                <a:lnTo>
                  <a:pt x="10789822" y="3874770"/>
                </a:lnTo>
                <a:lnTo>
                  <a:pt x="10789822" y="3249549"/>
                </a:lnTo>
                <a:close/>
                <a:moveTo>
                  <a:pt x="2701954" y="3249549"/>
                </a:moveTo>
                <a:lnTo>
                  <a:pt x="2701954" y="3874770"/>
                </a:lnTo>
                <a:lnTo>
                  <a:pt x="2960272" y="3874770"/>
                </a:lnTo>
                <a:lnTo>
                  <a:pt x="2960272" y="3249549"/>
                </a:lnTo>
                <a:close/>
                <a:moveTo>
                  <a:pt x="11337319" y="3238119"/>
                </a:moveTo>
                <a:cubicBezTo>
                  <a:pt x="11286265" y="3238119"/>
                  <a:pt x="11239974" y="3249930"/>
                  <a:pt x="11198445" y="3273552"/>
                </a:cubicBezTo>
                <a:cubicBezTo>
                  <a:pt x="11188063" y="3279458"/>
                  <a:pt x="11178216" y="3286101"/>
                  <a:pt x="11168906" y="3293483"/>
                </a:cubicBezTo>
                <a:lnTo>
                  <a:pt x="11148723" y="3312159"/>
                </a:lnTo>
                <a:lnTo>
                  <a:pt x="11148723" y="3249549"/>
                </a:lnTo>
                <a:lnTo>
                  <a:pt x="10902979" y="3249549"/>
                </a:lnTo>
                <a:lnTo>
                  <a:pt x="10902979" y="3874770"/>
                </a:lnTo>
                <a:lnTo>
                  <a:pt x="11161297" y="3874770"/>
                </a:lnTo>
                <a:lnTo>
                  <a:pt x="11161297" y="3581019"/>
                </a:lnTo>
                <a:cubicBezTo>
                  <a:pt x="11161297" y="3549777"/>
                  <a:pt x="11165679" y="3525012"/>
                  <a:pt x="11174442" y="3506724"/>
                </a:cubicBezTo>
                <a:cubicBezTo>
                  <a:pt x="11183205" y="3488436"/>
                  <a:pt x="11195015" y="3475292"/>
                  <a:pt x="11209874" y="3467291"/>
                </a:cubicBezTo>
                <a:cubicBezTo>
                  <a:pt x="11224733" y="3459290"/>
                  <a:pt x="11240926" y="3455289"/>
                  <a:pt x="11258451" y="3455289"/>
                </a:cubicBezTo>
                <a:cubicBezTo>
                  <a:pt x="11282074" y="3455289"/>
                  <a:pt x="11300743" y="3463481"/>
                  <a:pt x="11314459" y="3479864"/>
                </a:cubicBezTo>
                <a:cubicBezTo>
                  <a:pt x="11328175" y="3496247"/>
                  <a:pt x="11335033" y="3523869"/>
                  <a:pt x="11335033" y="3562731"/>
                </a:cubicBezTo>
                <a:lnTo>
                  <a:pt x="11335033" y="3874770"/>
                </a:lnTo>
                <a:lnTo>
                  <a:pt x="11593351" y="3874770"/>
                </a:lnTo>
                <a:lnTo>
                  <a:pt x="11593351" y="3518154"/>
                </a:lnTo>
                <a:cubicBezTo>
                  <a:pt x="11593351" y="3452622"/>
                  <a:pt x="11582112" y="3399282"/>
                  <a:pt x="11559632" y="3358134"/>
                </a:cubicBezTo>
                <a:cubicBezTo>
                  <a:pt x="11537154" y="3316986"/>
                  <a:pt x="11506483" y="3286697"/>
                  <a:pt x="11467620" y="3267266"/>
                </a:cubicBezTo>
                <a:cubicBezTo>
                  <a:pt x="11428759" y="3247835"/>
                  <a:pt x="11385325" y="3238119"/>
                  <a:pt x="11337319" y="3238119"/>
                </a:cubicBezTo>
                <a:close/>
                <a:moveTo>
                  <a:pt x="9019696" y="3238119"/>
                </a:moveTo>
                <a:cubicBezTo>
                  <a:pt x="8948068" y="3238119"/>
                  <a:pt x="8884441" y="3251835"/>
                  <a:pt x="8828815" y="3279267"/>
                </a:cubicBezTo>
                <a:cubicBezTo>
                  <a:pt x="8773189" y="3306699"/>
                  <a:pt x="8729565" y="3344799"/>
                  <a:pt x="8697942" y="3393567"/>
                </a:cubicBezTo>
                <a:cubicBezTo>
                  <a:pt x="8666318" y="3442335"/>
                  <a:pt x="8650507" y="3498342"/>
                  <a:pt x="8650507" y="3561588"/>
                </a:cubicBezTo>
                <a:cubicBezTo>
                  <a:pt x="8650507" y="3624834"/>
                  <a:pt x="8666318" y="3681032"/>
                  <a:pt x="8697942" y="3730181"/>
                </a:cubicBezTo>
                <a:cubicBezTo>
                  <a:pt x="8729565" y="3779330"/>
                  <a:pt x="8773189" y="3817620"/>
                  <a:pt x="8828815" y="3845052"/>
                </a:cubicBezTo>
                <a:cubicBezTo>
                  <a:pt x="8884441" y="3872484"/>
                  <a:pt x="8948068" y="3886200"/>
                  <a:pt x="9019696" y="3886200"/>
                </a:cubicBezTo>
                <a:cubicBezTo>
                  <a:pt x="9095896" y="3886200"/>
                  <a:pt x="9161047" y="3869817"/>
                  <a:pt x="9215149" y="3837051"/>
                </a:cubicBezTo>
                <a:cubicBezTo>
                  <a:pt x="9269251" y="3804285"/>
                  <a:pt x="9306589" y="3758946"/>
                  <a:pt x="9327163" y="3701034"/>
                </a:cubicBezTo>
                <a:lnTo>
                  <a:pt x="9127138" y="3602736"/>
                </a:lnTo>
                <a:cubicBezTo>
                  <a:pt x="9114184" y="3631692"/>
                  <a:pt x="9098372" y="3652647"/>
                  <a:pt x="9079703" y="3665601"/>
                </a:cubicBezTo>
                <a:cubicBezTo>
                  <a:pt x="9061034" y="3678555"/>
                  <a:pt x="9040651" y="3685032"/>
                  <a:pt x="9018553" y="3685032"/>
                </a:cubicBezTo>
                <a:cubicBezTo>
                  <a:pt x="8999503" y="3685032"/>
                  <a:pt x="8981786" y="3680460"/>
                  <a:pt x="8965403" y="3671316"/>
                </a:cubicBezTo>
                <a:cubicBezTo>
                  <a:pt x="8949021" y="3662172"/>
                  <a:pt x="8936067" y="3648456"/>
                  <a:pt x="8926542" y="3630168"/>
                </a:cubicBezTo>
                <a:cubicBezTo>
                  <a:pt x="8917017" y="3611880"/>
                  <a:pt x="8912254" y="3589020"/>
                  <a:pt x="8912254" y="3561588"/>
                </a:cubicBezTo>
                <a:cubicBezTo>
                  <a:pt x="8912254" y="3534156"/>
                  <a:pt x="8917017" y="3511487"/>
                  <a:pt x="8926542" y="3493580"/>
                </a:cubicBezTo>
                <a:cubicBezTo>
                  <a:pt x="8936067" y="3475673"/>
                  <a:pt x="8949021" y="3462147"/>
                  <a:pt x="8965403" y="3453003"/>
                </a:cubicBezTo>
                <a:cubicBezTo>
                  <a:pt x="8981786" y="3443859"/>
                  <a:pt x="8999503" y="3439287"/>
                  <a:pt x="9018553" y="3439287"/>
                </a:cubicBezTo>
                <a:cubicBezTo>
                  <a:pt x="9040651" y="3439287"/>
                  <a:pt x="9061034" y="3445764"/>
                  <a:pt x="9079703" y="3458718"/>
                </a:cubicBezTo>
                <a:cubicBezTo>
                  <a:pt x="9098372" y="3471672"/>
                  <a:pt x="9114184" y="3492627"/>
                  <a:pt x="9127138" y="3521583"/>
                </a:cubicBezTo>
                <a:lnTo>
                  <a:pt x="9327163" y="3423285"/>
                </a:lnTo>
                <a:cubicBezTo>
                  <a:pt x="9306589" y="3365373"/>
                  <a:pt x="9269251" y="3320034"/>
                  <a:pt x="9215149" y="3287268"/>
                </a:cubicBezTo>
                <a:cubicBezTo>
                  <a:pt x="9161047" y="3254502"/>
                  <a:pt x="9095896" y="3238119"/>
                  <a:pt x="9019696" y="3238119"/>
                </a:cubicBezTo>
                <a:close/>
                <a:moveTo>
                  <a:pt x="8607835" y="3238119"/>
                </a:moveTo>
                <a:cubicBezTo>
                  <a:pt x="8549161" y="3238119"/>
                  <a:pt x="8498869" y="3250311"/>
                  <a:pt x="8456959" y="3274695"/>
                </a:cubicBezTo>
                <a:cubicBezTo>
                  <a:pt x="8446481" y="3280791"/>
                  <a:pt x="8436718" y="3287649"/>
                  <a:pt x="8427670" y="3295269"/>
                </a:cubicBezTo>
                <a:lnTo>
                  <a:pt x="8405524" y="3317541"/>
                </a:lnTo>
                <a:lnTo>
                  <a:pt x="8405524" y="3249549"/>
                </a:lnTo>
                <a:lnTo>
                  <a:pt x="8159779" y="3249549"/>
                </a:lnTo>
                <a:lnTo>
                  <a:pt x="8159779" y="3874770"/>
                </a:lnTo>
                <a:lnTo>
                  <a:pt x="8418097" y="3874770"/>
                </a:lnTo>
                <a:lnTo>
                  <a:pt x="8418097" y="3597021"/>
                </a:lnTo>
                <a:cubicBezTo>
                  <a:pt x="8418097" y="3547491"/>
                  <a:pt x="8430479" y="3512630"/>
                  <a:pt x="8455245" y="3492437"/>
                </a:cubicBezTo>
                <a:cubicBezTo>
                  <a:pt x="8480009" y="3472244"/>
                  <a:pt x="8511823" y="3462147"/>
                  <a:pt x="8550685" y="3462147"/>
                </a:cubicBezTo>
                <a:cubicBezTo>
                  <a:pt x="8559829" y="3462147"/>
                  <a:pt x="8568783" y="3462528"/>
                  <a:pt x="8577546" y="3463290"/>
                </a:cubicBezTo>
                <a:cubicBezTo>
                  <a:pt x="8586309" y="3464052"/>
                  <a:pt x="8596405" y="3465195"/>
                  <a:pt x="8607835" y="3466719"/>
                </a:cubicBezTo>
                <a:close/>
                <a:moveTo>
                  <a:pt x="7706389" y="3238119"/>
                </a:moveTo>
                <a:cubicBezTo>
                  <a:pt x="7657622" y="3238119"/>
                  <a:pt x="7607711" y="3244215"/>
                  <a:pt x="7556656" y="3256407"/>
                </a:cubicBezTo>
                <a:cubicBezTo>
                  <a:pt x="7505602" y="3268599"/>
                  <a:pt x="7461787" y="3286125"/>
                  <a:pt x="7425211" y="3308985"/>
                </a:cubicBezTo>
                <a:lnTo>
                  <a:pt x="7507507" y="3479292"/>
                </a:lnTo>
                <a:cubicBezTo>
                  <a:pt x="7528081" y="3464052"/>
                  <a:pt x="7552847" y="3452051"/>
                  <a:pt x="7581802" y="3443288"/>
                </a:cubicBezTo>
                <a:cubicBezTo>
                  <a:pt x="7610758" y="3434525"/>
                  <a:pt x="7639333" y="3430143"/>
                  <a:pt x="7667527" y="3430143"/>
                </a:cubicBezTo>
                <a:cubicBezTo>
                  <a:pt x="7709438" y="3430143"/>
                  <a:pt x="7739727" y="3438144"/>
                  <a:pt x="7758396" y="3454146"/>
                </a:cubicBezTo>
                <a:cubicBezTo>
                  <a:pt x="7772398" y="3466148"/>
                  <a:pt x="7781148" y="3482221"/>
                  <a:pt x="7784649" y="3502367"/>
                </a:cubicBezTo>
                <a:lnTo>
                  <a:pt x="7784724" y="3503295"/>
                </a:lnTo>
                <a:lnTo>
                  <a:pt x="7681243" y="3503295"/>
                </a:lnTo>
                <a:cubicBezTo>
                  <a:pt x="7616473" y="3503295"/>
                  <a:pt x="7562942" y="3510534"/>
                  <a:pt x="7520651" y="3525012"/>
                </a:cubicBezTo>
                <a:cubicBezTo>
                  <a:pt x="7478360" y="3539490"/>
                  <a:pt x="7446928" y="3560826"/>
                  <a:pt x="7426354" y="3589020"/>
                </a:cubicBezTo>
                <a:cubicBezTo>
                  <a:pt x="7405780" y="3617214"/>
                  <a:pt x="7395493" y="3651504"/>
                  <a:pt x="7395493" y="3691890"/>
                </a:cubicBezTo>
                <a:cubicBezTo>
                  <a:pt x="7395493" y="3727704"/>
                  <a:pt x="7404256" y="3760280"/>
                  <a:pt x="7421782" y="3789617"/>
                </a:cubicBezTo>
                <a:cubicBezTo>
                  <a:pt x="7439308" y="3818954"/>
                  <a:pt x="7465216" y="3842385"/>
                  <a:pt x="7499506" y="3859911"/>
                </a:cubicBezTo>
                <a:cubicBezTo>
                  <a:pt x="7533796" y="3877437"/>
                  <a:pt x="7576468" y="3886200"/>
                  <a:pt x="7627522" y="3886200"/>
                </a:cubicBezTo>
                <a:cubicBezTo>
                  <a:pt x="7681624" y="3886200"/>
                  <a:pt x="7724677" y="3874770"/>
                  <a:pt x="7756681" y="3851910"/>
                </a:cubicBezTo>
                <a:cubicBezTo>
                  <a:pt x="7772683" y="3840480"/>
                  <a:pt x="7785923" y="3826097"/>
                  <a:pt x="7796400" y="3808762"/>
                </a:cubicBezTo>
                <a:lnTo>
                  <a:pt x="7804687" y="3791625"/>
                </a:lnTo>
                <a:lnTo>
                  <a:pt x="7804687" y="3874770"/>
                </a:lnTo>
                <a:lnTo>
                  <a:pt x="8044717" y="3874770"/>
                </a:lnTo>
                <a:lnTo>
                  <a:pt x="8044717" y="3538728"/>
                </a:lnTo>
                <a:cubicBezTo>
                  <a:pt x="8044717" y="3434334"/>
                  <a:pt x="8015190" y="3358134"/>
                  <a:pt x="7956135" y="3310128"/>
                </a:cubicBezTo>
                <a:cubicBezTo>
                  <a:pt x="7897080" y="3262122"/>
                  <a:pt x="7813831" y="3238119"/>
                  <a:pt x="7706389" y="3238119"/>
                </a:cubicBezTo>
                <a:close/>
                <a:moveTo>
                  <a:pt x="7004587" y="3238119"/>
                </a:moveTo>
                <a:cubicBezTo>
                  <a:pt x="6937531" y="3238119"/>
                  <a:pt x="6877142" y="3251835"/>
                  <a:pt x="6823421" y="3279267"/>
                </a:cubicBezTo>
                <a:cubicBezTo>
                  <a:pt x="6769701" y="3306699"/>
                  <a:pt x="6727410" y="3344799"/>
                  <a:pt x="6696549" y="3393567"/>
                </a:cubicBezTo>
                <a:cubicBezTo>
                  <a:pt x="6665687" y="3442335"/>
                  <a:pt x="6650257" y="3498342"/>
                  <a:pt x="6650257" y="3561588"/>
                </a:cubicBezTo>
                <a:cubicBezTo>
                  <a:pt x="6650257" y="3623310"/>
                  <a:pt x="6665879" y="3678746"/>
                  <a:pt x="6697120" y="3727895"/>
                </a:cubicBezTo>
                <a:cubicBezTo>
                  <a:pt x="6728362" y="3777044"/>
                  <a:pt x="6772368" y="3815715"/>
                  <a:pt x="6829137" y="3843909"/>
                </a:cubicBezTo>
                <a:cubicBezTo>
                  <a:pt x="6885906" y="3872103"/>
                  <a:pt x="6952390" y="3886200"/>
                  <a:pt x="7028590" y="3886200"/>
                </a:cubicBezTo>
                <a:cubicBezTo>
                  <a:pt x="7091075" y="3886200"/>
                  <a:pt x="7144605" y="3877628"/>
                  <a:pt x="7189182" y="3860483"/>
                </a:cubicBezTo>
                <a:cubicBezTo>
                  <a:pt x="7233758" y="3843338"/>
                  <a:pt x="7271287" y="3818382"/>
                  <a:pt x="7301767" y="3785616"/>
                </a:cubicBezTo>
                <a:lnTo>
                  <a:pt x="7166893" y="3649599"/>
                </a:lnTo>
                <a:cubicBezTo>
                  <a:pt x="7146319" y="3664839"/>
                  <a:pt x="7126698" y="3676269"/>
                  <a:pt x="7108028" y="3683889"/>
                </a:cubicBezTo>
                <a:cubicBezTo>
                  <a:pt x="7089360" y="3691509"/>
                  <a:pt x="7065547" y="3695319"/>
                  <a:pt x="7036591" y="3695319"/>
                </a:cubicBezTo>
                <a:cubicBezTo>
                  <a:pt x="7008397" y="3695319"/>
                  <a:pt x="6984394" y="3690557"/>
                  <a:pt x="6964582" y="3681032"/>
                </a:cubicBezTo>
                <a:cubicBezTo>
                  <a:pt x="6944770" y="3671507"/>
                  <a:pt x="6929531" y="3657219"/>
                  <a:pt x="6918862" y="3638169"/>
                </a:cubicBezTo>
                <a:lnTo>
                  <a:pt x="6912752" y="3622167"/>
                </a:lnTo>
                <a:lnTo>
                  <a:pt x="7345201" y="3622167"/>
                </a:lnTo>
                <a:cubicBezTo>
                  <a:pt x="7345963" y="3613023"/>
                  <a:pt x="7346725" y="3602927"/>
                  <a:pt x="7347487" y="3591878"/>
                </a:cubicBezTo>
                <a:cubicBezTo>
                  <a:pt x="7348250" y="3580829"/>
                  <a:pt x="7348630" y="3570732"/>
                  <a:pt x="7348630" y="3561588"/>
                </a:cubicBezTo>
                <a:cubicBezTo>
                  <a:pt x="7348630" y="3490722"/>
                  <a:pt x="7332819" y="3431286"/>
                  <a:pt x="7301196" y="3383280"/>
                </a:cubicBezTo>
                <a:cubicBezTo>
                  <a:pt x="7269573" y="3335274"/>
                  <a:pt x="7227663" y="3299079"/>
                  <a:pt x="7175466" y="3274695"/>
                </a:cubicBezTo>
                <a:cubicBezTo>
                  <a:pt x="7123269" y="3250311"/>
                  <a:pt x="7066309" y="3238119"/>
                  <a:pt x="7004587" y="3238119"/>
                </a:cubicBezTo>
                <a:close/>
                <a:moveTo>
                  <a:pt x="6326026" y="3238119"/>
                </a:moveTo>
                <a:cubicBezTo>
                  <a:pt x="6255922" y="3238119"/>
                  <a:pt x="6197058" y="3247835"/>
                  <a:pt x="6149433" y="3267266"/>
                </a:cubicBezTo>
                <a:cubicBezTo>
                  <a:pt x="6101808" y="3286697"/>
                  <a:pt x="6065994" y="3312414"/>
                  <a:pt x="6041991" y="3344418"/>
                </a:cubicBezTo>
                <a:cubicBezTo>
                  <a:pt x="6017988" y="3376422"/>
                  <a:pt x="6005987" y="3412236"/>
                  <a:pt x="6005987" y="3451860"/>
                </a:cubicBezTo>
                <a:cubicBezTo>
                  <a:pt x="6005987" y="3487674"/>
                  <a:pt x="6012463" y="3517202"/>
                  <a:pt x="6025417" y="3540443"/>
                </a:cubicBezTo>
                <a:cubicBezTo>
                  <a:pt x="6038372" y="3563684"/>
                  <a:pt x="6055516" y="3582162"/>
                  <a:pt x="6076852" y="3595878"/>
                </a:cubicBezTo>
                <a:cubicBezTo>
                  <a:pt x="6098188" y="3609594"/>
                  <a:pt x="6121811" y="3619881"/>
                  <a:pt x="6147718" y="3626739"/>
                </a:cubicBezTo>
                <a:cubicBezTo>
                  <a:pt x="6173626" y="3633597"/>
                  <a:pt x="6199344" y="3638741"/>
                  <a:pt x="6224871" y="3642170"/>
                </a:cubicBezTo>
                <a:cubicBezTo>
                  <a:pt x="6250398" y="3645599"/>
                  <a:pt x="6273829" y="3648456"/>
                  <a:pt x="6295165" y="3650742"/>
                </a:cubicBezTo>
                <a:cubicBezTo>
                  <a:pt x="6316501" y="3653028"/>
                  <a:pt x="6333646" y="3656266"/>
                  <a:pt x="6346600" y="3660458"/>
                </a:cubicBezTo>
                <a:cubicBezTo>
                  <a:pt x="6359554" y="3664649"/>
                  <a:pt x="6366031" y="3671316"/>
                  <a:pt x="6366031" y="3680460"/>
                </a:cubicBezTo>
                <a:cubicBezTo>
                  <a:pt x="6366031" y="3689604"/>
                  <a:pt x="6360507" y="3696843"/>
                  <a:pt x="6349458" y="3702177"/>
                </a:cubicBezTo>
                <a:cubicBezTo>
                  <a:pt x="6338409" y="3707511"/>
                  <a:pt x="6317263" y="3710178"/>
                  <a:pt x="6286022" y="3710178"/>
                </a:cubicBezTo>
                <a:cubicBezTo>
                  <a:pt x="6248684" y="3710178"/>
                  <a:pt x="6210393" y="3705225"/>
                  <a:pt x="6171149" y="3695319"/>
                </a:cubicBezTo>
                <a:cubicBezTo>
                  <a:pt x="6131907" y="3685413"/>
                  <a:pt x="6097426" y="3671697"/>
                  <a:pt x="6067708" y="3654171"/>
                </a:cubicBezTo>
                <a:lnTo>
                  <a:pt x="5996842" y="3824478"/>
                </a:lnTo>
                <a:cubicBezTo>
                  <a:pt x="6028847" y="3842766"/>
                  <a:pt x="6070756" y="3857625"/>
                  <a:pt x="6122572" y="3869055"/>
                </a:cubicBezTo>
                <a:cubicBezTo>
                  <a:pt x="6174388" y="3880485"/>
                  <a:pt x="6226966" y="3886200"/>
                  <a:pt x="6280306" y="3886200"/>
                </a:cubicBezTo>
                <a:cubicBezTo>
                  <a:pt x="6352697" y="3886200"/>
                  <a:pt x="6412894" y="3876485"/>
                  <a:pt x="6460900" y="3857054"/>
                </a:cubicBezTo>
                <a:cubicBezTo>
                  <a:pt x="6508906" y="3837623"/>
                  <a:pt x="6544720" y="3811715"/>
                  <a:pt x="6568342" y="3779330"/>
                </a:cubicBezTo>
                <a:cubicBezTo>
                  <a:pt x="6591964" y="3746945"/>
                  <a:pt x="6603775" y="3712083"/>
                  <a:pt x="6603775" y="3674745"/>
                </a:cubicBezTo>
                <a:cubicBezTo>
                  <a:pt x="6603775" y="3638931"/>
                  <a:pt x="6597298" y="3609404"/>
                  <a:pt x="6584344" y="3586163"/>
                </a:cubicBezTo>
                <a:cubicBezTo>
                  <a:pt x="6571390" y="3562922"/>
                  <a:pt x="6554245" y="3544443"/>
                  <a:pt x="6532909" y="3530727"/>
                </a:cubicBezTo>
                <a:cubicBezTo>
                  <a:pt x="6511573" y="3517011"/>
                  <a:pt x="6488142" y="3506534"/>
                  <a:pt x="6462615" y="3499295"/>
                </a:cubicBezTo>
                <a:cubicBezTo>
                  <a:pt x="6437087" y="3492056"/>
                  <a:pt x="6411561" y="3486722"/>
                  <a:pt x="6386034" y="3483293"/>
                </a:cubicBezTo>
                <a:cubicBezTo>
                  <a:pt x="6360507" y="3479864"/>
                  <a:pt x="6337075" y="3477006"/>
                  <a:pt x="6315739" y="3474720"/>
                </a:cubicBezTo>
                <a:cubicBezTo>
                  <a:pt x="6294404" y="3472434"/>
                  <a:pt x="6277259" y="3469005"/>
                  <a:pt x="6264304" y="3464433"/>
                </a:cubicBezTo>
                <a:cubicBezTo>
                  <a:pt x="6251350" y="3459861"/>
                  <a:pt x="6244873" y="3453003"/>
                  <a:pt x="6244873" y="3443859"/>
                </a:cubicBezTo>
                <a:cubicBezTo>
                  <a:pt x="6244873" y="3436239"/>
                  <a:pt x="6250778" y="3429381"/>
                  <a:pt x="6262590" y="3423285"/>
                </a:cubicBezTo>
                <a:cubicBezTo>
                  <a:pt x="6274401" y="3417189"/>
                  <a:pt x="6296689" y="3414141"/>
                  <a:pt x="6329456" y="3414141"/>
                </a:cubicBezTo>
                <a:cubicBezTo>
                  <a:pt x="6356125" y="3414141"/>
                  <a:pt x="6384891" y="3417380"/>
                  <a:pt x="6415752" y="3423857"/>
                </a:cubicBezTo>
                <a:cubicBezTo>
                  <a:pt x="6446613" y="3430334"/>
                  <a:pt x="6478045" y="3442335"/>
                  <a:pt x="6510049" y="3459861"/>
                </a:cubicBezTo>
                <a:lnTo>
                  <a:pt x="6580915" y="3289555"/>
                </a:lnTo>
                <a:cubicBezTo>
                  <a:pt x="6548150" y="3272028"/>
                  <a:pt x="6508906" y="3259074"/>
                  <a:pt x="6463186" y="3250692"/>
                </a:cubicBezTo>
                <a:cubicBezTo>
                  <a:pt x="6417466" y="3242310"/>
                  <a:pt x="6371747" y="3238119"/>
                  <a:pt x="6326026" y="3238119"/>
                </a:cubicBezTo>
                <a:close/>
                <a:moveTo>
                  <a:pt x="5613938" y="3238119"/>
                </a:moveTo>
                <a:cubicBezTo>
                  <a:pt x="5546881" y="3238119"/>
                  <a:pt x="5486493" y="3251835"/>
                  <a:pt x="5432772" y="3279267"/>
                </a:cubicBezTo>
                <a:cubicBezTo>
                  <a:pt x="5379051" y="3306699"/>
                  <a:pt x="5336760" y="3344799"/>
                  <a:pt x="5305899" y="3393567"/>
                </a:cubicBezTo>
                <a:cubicBezTo>
                  <a:pt x="5275038" y="3442335"/>
                  <a:pt x="5259607" y="3498342"/>
                  <a:pt x="5259607" y="3561588"/>
                </a:cubicBezTo>
                <a:cubicBezTo>
                  <a:pt x="5259607" y="3623310"/>
                  <a:pt x="5275228" y="3678746"/>
                  <a:pt x="5306470" y="3727895"/>
                </a:cubicBezTo>
                <a:cubicBezTo>
                  <a:pt x="5337713" y="3777044"/>
                  <a:pt x="5381718" y="3815715"/>
                  <a:pt x="5438487" y="3843909"/>
                </a:cubicBezTo>
                <a:cubicBezTo>
                  <a:pt x="5495256" y="3872103"/>
                  <a:pt x="5561740" y="3886200"/>
                  <a:pt x="5637940" y="3886200"/>
                </a:cubicBezTo>
                <a:cubicBezTo>
                  <a:pt x="5700424" y="3886200"/>
                  <a:pt x="5753955" y="3877628"/>
                  <a:pt x="5798532" y="3860483"/>
                </a:cubicBezTo>
                <a:cubicBezTo>
                  <a:pt x="5843109" y="3843338"/>
                  <a:pt x="5880638" y="3818382"/>
                  <a:pt x="5911117" y="3785616"/>
                </a:cubicBezTo>
                <a:lnTo>
                  <a:pt x="5776243" y="3649599"/>
                </a:lnTo>
                <a:cubicBezTo>
                  <a:pt x="5755669" y="3664839"/>
                  <a:pt x="5736048" y="3676269"/>
                  <a:pt x="5717379" y="3683889"/>
                </a:cubicBezTo>
                <a:cubicBezTo>
                  <a:pt x="5698710" y="3691509"/>
                  <a:pt x="5674897" y="3695319"/>
                  <a:pt x="5645941" y="3695319"/>
                </a:cubicBezTo>
                <a:cubicBezTo>
                  <a:pt x="5617747" y="3695319"/>
                  <a:pt x="5593745" y="3690557"/>
                  <a:pt x="5573932" y="3681032"/>
                </a:cubicBezTo>
                <a:cubicBezTo>
                  <a:pt x="5554120" y="3671507"/>
                  <a:pt x="5538881" y="3657219"/>
                  <a:pt x="5528212" y="3638169"/>
                </a:cubicBezTo>
                <a:lnTo>
                  <a:pt x="5522103" y="3622167"/>
                </a:lnTo>
                <a:lnTo>
                  <a:pt x="5954551" y="3622167"/>
                </a:lnTo>
                <a:cubicBezTo>
                  <a:pt x="5955313" y="3613023"/>
                  <a:pt x="5956075" y="3602927"/>
                  <a:pt x="5956838" y="3591878"/>
                </a:cubicBezTo>
                <a:cubicBezTo>
                  <a:pt x="5957599" y="3580829"/>
                  <a:pt x="5957981" y="3570732"/>
                  <a:pt x="5957981" y="3561588"/>
                </a:cubicBezTo>
                <a:cubicBezTo>
                  <a:pt x="5957981" y="3490722"/>
                  <a:pt x="5942169" y="3431286"/>
                  <a:pt x="5910546" y="3383280"/>
                </a:cubicBezTo>
                <a:cubicBezTo>
                  <a:pt x="5878923" y="3335274"/>
                  <a:pt x="5837012" y="3299079"/>
                  <a:pt x="5784816" y="3274695"/>
                </a:cubicBezTo>
                <a:cubicBezTo>
                  <a:pt x="5732619" y="3250311"/>
                  <a:pt x="5675659" y="3238119"/>
                  <a:pt x="5613938" y="3238119"/>
                </a:cubicBezTo>
                <a:close/>
                <a:moveTo>
                  <a:pt x="5216936" y="3238119"/>
                </a:moveTo>
                <a:cubicBezTo>
                  <a:pt x="5158262" y="3238119"/>
                  <a:pt x="5107969" y="3250311"/>
                  <a:pt x="5066059" y="3274695"/>
                </a:cubicBezTo>
                <a:cubicBezTo>
                  <a:pt x="5055583" y="3280791"/>
                  <a:pt x="5045819" y="3287649"/>
                  <a:pt x="5036770" y="3295269"/>
                </a:cubicBezTo>
                <a:lnTo>
                  <a:pt x="5014626" y="3317541"/>
                </a:lnTo>
                <a:lnTo>
                  <a:pt x="5014626" y="3249549"/>
                </a:lnTo>
                <a:lnTo>
                  <a:pt x="4768879" y="3249549"/>
                </a:lnTo>
                <a:lnTo>
                  <a:pt x="4768879" y="3874770"/>
                </a:lnTo>
                <a:lnTo>
                  <a:pt x="5027197" y="3874770"/>
                </a:lnTo>
                <a:lnTo>
                  <a:pt x="5027197" y="3597021"/>
                </a:lnTo>
                <a:cubicBezTo>
                  <a:pt x="5027197" y="3547491"/>
                  <a:pt x="5039580" y="3512630"/>
                  <a:pt x="5064345" y="3492437"/>
                </a:cubicBezTo>
                <a:cubicBezTo>
                  <a:pt x="5089110" y="3472244"/>
                  <a:pt x="5120923" y="3462147"/>
                  <a:pt x="5159786" y="3462147"/>
                </a:cubicBezTo>
                <a:cubicBezTo>
                  <a:pt x="5168929" y="3462147"/>
                  <a:pt x="5177883" y="3462528"/>
                  <a:pt x="5186646" y="3463290"/>
                </a:cubicBezTo>
                <a:cubicBezTo>
                  <a:pt x="5195410" y="3464052"/>
                  <a:pt x="5205506" y="3465195"/>
                  <a:pt x="5216936" y="3466719"/>
                </a:cubicBezTo>
                <a:close/>
                <a:moveTo>
                  <a:pt x="4068602" y="3238119"/>
                </a:moveTo>
                <a:cubicBezTo>
                  <a:pt x="3998497" y="3238119"/>
                  <a:pt x="3939632" y="3247835"/>
                  <a:pt x="3892008" y="3267266"/>
                </a:cubicBezTo>
                <a:cubicBezTo>
                  <a:pt x="3844383" y="3286697"/>
                  <a:pt x="3808568" y="3312414"/>
                  <a:pt x="3784566" y="3344418"/>
                </a:cubicBezTo>
                <a:cubicBezTo>
                  <a:pt x="3760563" y="3376422"/>
                  <a:pt x="3748561" y="3412236"/>
                  <a:pt x="3748561" y="3451860"/>
                </a:cubicBezTo>
                <a:cubicBezTo>
                  <a:pt x="3748561" y="3487674"/>
                  <a:pt x="3755038" y="3517202"/>
                  <a:pt x="3767992" y="3540443"/>
                </a:cubicBezTo>
                <a:cubicBezTo>
                  <a:pt x="3780946" y="3563684"/>
                  <a:pt x="3798091" y="3582162"/>
                  <a:pt x="3819427" y="3595878"/>
                </a:cubicBezTo>
                <a:cubicBezTo>
                  <a:pt x="3840763" y="3609594"/>
                  <a:pt x="3864385" y="3619881"/>
                  <a:pt x="3890294" y="3626739"/>
                </a:cubicBezTo>
                <a:cubicBezTo>
                  <a:pt x="3916202" y="3633597"/>
                  <a:pt x="3941919" y="3638741"/>
                  <a:pt x="3967445" y="3642170"/>
                </a:cubicBezTo>
                <a:cubicBezTo>
                  <a:pt x="3992972" y="3645599"/>
                  <a:pt x="4016404" y="3648456"/>
                  <a:pt x="4037740" y="3650742"/>
                </a:cubicBezTo>
                <a:cubicBezTo>
                  <a:pt x="4059076" y="3653028"/>
                  <a:pt x="4076221" y="3656266"/>
                  <a:pt x="4089175" y="3660458"/>
                </a:cubicBezTo>
                <a:cubicBezTo>
                  <a:pt x="4102129" y="3664649"/>
                  <a:pt x="4108606" y="3671316"/>
                  <a:pt x="4108606" y="3680460"/>
                </a:cubicBezTo>
                <a:cubicBezTo>
                  <a:pt x="4108606" y="3689604"/>
                  <a:pt x="4103082" y="3696843"/>
                  <a:pt x="4092033" y="3702177"/>
                </a:cubicBezTo>
                <a:cubicBezTo>
                  <a:pt x="4080984" y="3707511"/>
                  <a:pt x="4059838" y="3710178"/>
                  <a:pt x="4028596" y="3710178"/>
                </a:cubicBezTo>
                <a:cubicBezTo>
                  <a:pt x="3991258" y="3710178"/>
                  <a:pt x="3952968" y="3705225"/>
                  <a:pt x="3913725" y="3695319"/>
                </a:cubicBezTo>
                <a:cubicBezTo>
                  <a:pt x="3874482" y="3685413"/>
                  <a:pt x="3840002" y="3671697"/>
                  <a:pt x="3810283" y="3654171"/>
                </a:cubicBezTo>
                <a:lnTo>
                  <a:pt x="3739418" y="3824478"/>
                </a:lnTo>
                <a:cubicBezTo>
                  <a:pt x="3771421" y="3842766"/>
                  <a:pt x="3813331" y="3857625"/>
                  <a:pt x="3865147" y="3869055"/>
                </a:cubicBezTo>
                <a:cubicBezTo>
                  <a:pt x="3916963" y="3880485"/>
                  <a:pt x="3969541" y="3886200"/>
                  <a:pt x="4022881" y="3886200"/>
                </a:cubicBezTo>
                <a:cubicBezTo>
                  <a:pt x="4095271" y="3886200"/>
                  <a:pt x="4155469" y="3876485"/>
                  <a:pt x="4203475" y="3857054"/>
                </a:cubicBezTo>
                <a:cubicBezTo>
                  <a:pt x="4251481" y="3837623"/>
                  <a:pt x="4287296" y="3811715"/>
                  <a:pt x="4310918" y="3779330"/>
                </a:cubicBezTo>
                <a:cubicBezTo>
                  <a:pt x="4334539" y="3746945"/>
                  <a:pt x="4346350" y="3712083"/>
                  <a:pt x="4346350" y="3674745"/>
                </a:cubicBezTo>
                <a:cubicBezTo>
                  <a:pt x="4346350" y="3638931"/>
                  <a:pt x="4339873" y="3609404"/>
                  <a:pt x="4326920" y="3586163"/>
                </a:cubicBezTo>
                <a:cubicBezTo>
                  <a:pt x="4313966" y="3562922"/>
                  <a:pt x="4296820" y="3544443"/>
                  <a:pt x="4275484" y="3530727"/>
                </a:cubicBezTo>
                <a:cubicBezTo>
                  <a:pt x="4254148" y="3517011"/>
                  <a:pt x="4230716" y="3506534"/>
                  <a:pt x="4205190" y="3499295"/>
                </a:cubicBezTo>
                <a:cubicBezTo>
                  <a:pt x="4179663" y="3492056"/>
                  <a:pt x="4154136" y="3486722"/>
                  <a:pt x="4128609" y="3483293"/>
                </a:cubicBezTo>
                <a:cubicBezTo>
                  <a:pt x="4103082" y="3479864"/>
                  <a:pt x="4079650" y="3477006"/>
                  <a:pt x="4058314" y="3474720"/>
                </a:cubicBezTo>
                <a:cubicBezTo>
                  <a:pt x="4036978" y="3472434"/>
                  <a:pt x="4019833" y="3469005"/>
                  <a:pt x="4006879" y="3464433"/>
                </a:cubicBezTo>
                <a:cubicBezTo>
                  <a:pt x="3993926" y="3459861"/>
                  <a:pt x="3987448" y="3453003"/>
                  <a:pt x="3987448" y="3443859"/>
                </a:cubicBezTo>
                <a:cubicBezTo>
                  <a:pt x="3987448" y="3436239"/>
                  <a:pt x="3993354" y="3429381"/>
                  <a:pt x="4005164" y="3423285"/>
                </a:cubicBezTo>
                <a:cubicBezTo>
                  <a:pt x="4016976" y="3417189"/>
                  <a:pt x="4039264" y="3414141"/>
                  <a:pt x="4072030" y="3414141"/>
                </a:cubicBezTo>
                <a:cubicBezTo>
                  <a:pt x="4098700" y="3414141"/>
                  <a:pt x="4127466" y="3417380"/>
                  <a:pt x="4158327" y="3423857"/>
                </a:cubicBezTo>
                <a:cubicBezTo>
                  <a:pt x="4189188" y="3430334"/>
                  <a:pt x="4220620" y="3442335"/>
                  <a:pt x="4252624" y="3459861"/>
                </a:cubicBezTo>
                <a:lnTo>
                  <a:pt x="4323490" y="3289555"/>
                </a:lnTo>
                <a:cubicBezTo>
                  <a:pt x="4290724" y="3272028"/>
                  <a:pt x="4251481" y="3259074"/>
                  <a:pt x="4205762" y="3250692"/>
                </a:cubicBezTo>
                <a:cubicBezTo>
                  <a:pt x="4160041" y="3242310"/>
                  <a:pt x="4114321" y="3238119"/>
                  <a:pt x="4068602" y="3238119"/>
                </a:cubicBezTo>
                <a:close/>
                <a:moveTo>
                  <a:pt x="3409471" y="3238119"/>
                </a:moveTo>
                <a:cubicBezTo>
                  <a:pt x="3337844" y="3238119"/>
                  <a:pt x="3274216" y="3251835"/>
                  <a:pt x="3218590" y="3279267"/>
                </a:cubicBezTo>
                <a:cubicBezTo>
                  <a:pt x="3162964" y="3306699"/>
                  <a:pt x="3119340" y="3344799"/>
                  <a:pt x="3087716" y="3393567"/>
                </a:cubicBezTo>
                <a:cubicBezTo>
                  <a:pt x="3056094" y="3442335"/>
                  <a:pt x="3040282" y="3498342"/>
                  <a:pt x="3040282" y="3561588"/>
                </a:cubicBezTo>
                <a:cubicBezTo>
                  <a:pt x="3040282" y="3624834"/>
                  <a:pt x="3056094" y="3681032"/>
                  <a:pt x="3087716" y="3730181"/>
                </a:cubicBezTo>
                <a:cubicBezTo>
                  <a:pt x="3119340" y="3779330"/>
                  <a:pt x="3162964" y="3817620"/>
                  <a:pt x="3218590" y="3845052"/>
                </a:cubicBezTo>
                <a:cubicBezTo>
                  <a:pt x="3274216" y="3872484"/>
                  <a:pt x="3337844" y="3886200"/>
                  <a:pt x="3409471" y="3886200"/>
                </a:cubicBezTo>
                <a:cubicBezTo>
                  <a:pt x="3485671" y="3886200"/>
                  <a:pt x="3550822" y="3869817"/>
                  <a:pt x="3604924" y="3837051"/>
                </a:cubicBezTo>
                <a:cubicBezTo>
                  <a:pt x="3659026" y="3804285"/>
                  <a:pt x="3696364" y="3758946"/>
                  <a:pt x="3716938" y="3701034"/>
                </a:cubicBezTo>
                <a:lnTo>
                  <a:pt x="3516913" y="3602736"/>
                </a:lnTo>
                <a:cubicBezTo>
                  <a:pt x="3503960" y="3631692"/>
                  <a:pt x="3488148" y="3652647"/>
                  <a:pt x="3469478" y="3665601"/>
                </a:cubicBezTo>
                <a:cubicBezTo>
                  <a:pt x="3450810" y="3678555"/>
                  <a:pt x="3430426" y="3685032"/>
                  <a:pt x="3408328" y="3685032"/>
                </a:cubicBezTo>
                <a:cubicBezTo>
                  <a:pt x="3389278" y="3685032"/>
                  <a:pt x="3371562" y="3680460"/>
                  <a:pt x="3355178" y="3671316"/>
                </a:cubicBezTo>
                <a:cubicBezTo>
                  <a:pt x="3338796" y="3662172"/>
                  <a:pt x="3325842" y="3648456"/>
                  <a:pt x="3316317" y="3630168"/>
                </a:cubicBezTo>
                <a:cubicBezTo>
                  <a:pt x="3306792" y="3611880"/>
                  <a:pt x="3302029" y="3589020"/>
                  <a:pt x="3302029" y="3561588"/>
                </a:cubicBezTo>
                <a:cubicBezTo>
                  <a:pt x="3302029" y="3534156"/>
                  <a:pt x="3306792" y="3511487"/>
                  <a:pt x="3316317" y="3493580"/>
                </a:cubicBezTo>
                <a:cubicBezTo>
                  <a:pt x="3325842" y="3475673"/>
                  <a:pt x="3338796" y="3462147"/>
                  <a:pt x="3355178" y="3453003"/>
                </a:cubicBezTo>
                <a:cubicBezTo>
                  <a:pt x="3371562" y="3443859"/>
                  <a:pt x="3389278" y="3439287"/>
                  <a:pt x="3408328" y="3439287"/>
                </a:cubicBezTo>
                <a:cubicBezTo>
                  <a:pt x="3430426" y="3439287"/>
                  <a:pt x="3450810" y="3445764"/>
                  <a:pt x="3469478" y="3458718"/>
                </a:cubicBezTo>
                <a:cubicBezTo>
                  <a:pt x="3488148" y="3471672"/>
                  <a:pt x="3503960" y="3492627"/>
                  <a:pt x="3516913" y="3521583"/>
                </a:cubicBezTo>
                <a:lnTo>
                  <a:pt x="3716938" y="3423285"/>
                </a:lnTo>
                <a:cubicBezTo>
                  <a:pt x="3696364" y="3365373"/>
                  <a:pt x="3659026" y="3320034"/>
                  <a:pt x="3604924" y="3287268"/>
                </a:cubicBezTo>
                <a:cubicBezTo>
                  <a:pt x="3550822" y="3254502"/>
                  <a:pt x="3485671" y="3238119"/>
                  <a:pt x="3409471" y="3238119"/>
                </a:cubicBezTo>
                <a:close/>
                <a:moveTo>
                  <a:pt x="1795174" y="3238119"/>
                </a:moveTo>
                <a:cubicBezTo>
                  <a:pt x="1738024" y="3238119"/>
                  <a:pt x="1691923" y="3249549"/>
                  <a:pt x="1656871" y="3272409"/>
                </a:cubicBezTo>
                <a:cubicBezTo>
                  <a:pt x="1648108" y="3278124"/>
                  <a:pt x="1639952" y="3284613"/>
                  <a:pt x="1632404" y="3291876"/>
                </a:cubicBezTo>
                <a:lnTo>
                  <a:pt x="1623724" y="3301925"/>
                </a:lnTo>
                <a:lnTo>
                  <a:pt x="1623724" y="3249549"/>
                </a:lnTo>
                <a:lnTo>
                  <a:pt x="1377979" y="3249549"/>
                </a:lnTo>
                <a:lnTo>
                  <a:pt x="1377979" y="4096512"/>
                </a:lnTo>
                <a:lnTo>
                  <a:pt x="1636297" y="4096512"/>
                </a:lnTo>
                <a:lnTo>
                  <a:pt x="1636297" y="3831821"/>
                </a:lnTo>
                <a:lnTo>
                  <a:pt x="1660872" y="3851339"/>
                </a:lnTo>
                <a:cubicBezTo>
                  <a:pt x="1696305" y="3874580"/>
                  <a:pt x="1741072" y="3886200"/>
                  <a:pt x="1795174" y="3886200"/>
                </a:cubicBezTo>
                <a:cubicBezTo>
                  <a:pt x="1850038" y="3886200"/>
                  <a:pt x="1900330" y="3873246"/>
                  <a:pt x="1946050" y="3847338"/>
                </a:cubicBezTo>
                <a:cubicBezTo>
                  <a:pt x="1991770" y="3821430"/>
                  <a:pt x="2028346" y="3784283"/>
                  <a:pt x="2055778" y="3735896"/>
                </a:cubicBezTo>
                <a:cubicBezTo>
                  <a:pt x="2083210" y="3687509"/>
                  <a:pt x="2096926" y="3629787"/>
                  <a:pt x="2096926" y="3562731"/>
                </a:cubicBezTo>
                <a:cubicBezTo>
                  <a:pt x="2096926" y="3495675"/>
                  <a:pt x="2083210" y="3437954"/>
                  <a:pt x="2055778" y="3389567"/>
                </a:cubicBezTo>
                <a:cubicBezTo>
                  <a:pt x="2028346" y="3341180"/>
                  <a:pt x="1991770" y="3303842"/>
                  <a:pt x="1946050" y="3277553"/>
                </a:cubicBezTo>
                <a:cubicBezTo>
                  <a:pt x="1900330" y="3251264"/>
                  <a:pt x="1850038" y="3238119"/>
                  <a:pt x="1795174" y="3238119"/>
                </a:cubicBezTo>
                <a:close/>
                <a:moveTo>
                  <a:pt x="936781" y="3238119"/>
                </a:moveTo>
                <a:cubicBezTo>
                  <a:pt x="865915" y="3238119"/>
                  <a:pt x="803241" y="3251835"/>
                  <a:pt x="748758" y="3279267"/>
                </a:cubicBezTo>
                <a:cubicBezTo>
                  <a:pt x="694275" y="3306699"/>
                  <a:pt x="651412" y="3344799"/>
                  <a:pt x="620170" y="3393567"/>
                </a:cubicBezTo>
                <a:cubicBezTo>
                  <a:pt x="588928" y="3442335"/>
                  <a:pt x="573307" y="3498342"/>
                  <a:pt x="573307" y="3561588"/>
                </a:cubicBezTo>
                <a:cubicBezTo>
                  <a:pt x="573307" y="3624834"/>
                  <a:pt x="588928" y="3680841"/>
                  <a:pt x="620170" y="3729609"/>
                </a:cubicBezTo>
                <a:cubicBezTo>
                  <a:pt x="651412" y="3778377"/>
                  <a:pt x="694275" y="3816668"/>
                  <a:pt x="748758" y="3844481"/>
                </a:cubicBezTo>
                <a:cubicBezTo>
                  <a:pt x="803241" y="3872294"/>
                  <a:pt x="865915" y="3886200"/>
                  <a:pt x="936781" y="3886200"/>
                </a:cubicBezTo>
                <a:cubicBezTo>
                  <a:pt x="1007647" y="3886200"/>
                  <a:pt x="1070512" y="3872294"/>
                  <a:pt x="1125376" y="3844481"/>
                </a:cubicBezTo>
                <a:cubicBezTo>
                  <a:pt x="1180240" y="3816668"/>
                  <a:pt x="1223102" y="3778377"/>
                  <a:pt x="1253964" y="3729609"/>
                </a:cubicBezTo>
                <a:cubicBezTo>
                  <a:pt x="1284825" y="3680841"/>
                  <a:pt x="1300255" y="3624834"/>
                  <a:pt x="1300255" y="3561588"/>
                </a:cubicBezTo>
                <a:cubicBezTo>
                  <a:pt x="1300255" y="3498342"/>
                  <a:pt x="1284825" y="3442335"/>
                  <a:pt x="1253964" y="3393567"/>
                </a:cubicBezTo>
                <a:cubicBezTo>
                  <a:pt x="1223102" y="3344799"/>
                  <a:pt x="1180240" y="3306699"/>
                  <a:pt x="1125376" y="3279267"/>
                </a:cubicBezTo>
                <a:cubicBezTo>
                  <a:pt x="1070512" y="3251835"/>
                  <a:pt x="1007647" y="3238119"/>
                  <a:pt x="936781" y="3238119"/>
                </a:cubicBezTo>
                <a:close/>
                <a:moveTo>
                  <a:pt x="2206654" y="3108960"/>
                </a:moveTo>
                <a:lnTo>
                  <a:pt x="2206654" y="3283839"/>
                </a:lnTo>
                <a:lnTo>
                  <a:pt x="2120929" y="3283839"/>
                </a:lnTo>
                <a:lnTo>
                  <a:pt x="2120929" y="3472434"/>
                </a:lnTo>
                <a:lnTo>
                  <a:pt x="2206654" y="3472434"/>
                </a:lnTo>
                <a:lnTo>
                  <a:pt x="2206654" y="3632454"/>
                </a:lnTo>
                <a:cubicBezTo>
                  <a:pt x="2206654" y="3718560"/>
                  <a:pt x="2230657" y="3782378"/>
                  <a:pt x="2278663" y="3823907"/>
                </a:cubicBezTo>
                <a:cubicBezTo>
                  <a:pt x="2326669" y="3865436"/>
                  <a:pt x="2393725" y="3886200"/>
                  <a:pt x="2479831" y="3886200"/>
                </a:cubicBezTo>
                <a:cubicBezTo>
                  <a:pt x="2510311" y="3886200"/>
                  <a:pt x="2539458" y="3883533"/>
                  <a:pt x="2567271" y="3878199"/>
                </a:cubicBezTo>
                <a:cubicBezTo>
                  <a:pt x="2595084" y="3872865"/>
                  <a:pt x="2618896" y="3864483"/>
                  <a:pt x="2638708" y="3853053"/>
                </a:cubicBezTo>
                <a:lnTo>
                  <a:pt x="2576986" y="3673602"/>
                </a:lnTo>
                <a:cubicBezTo>
                  <a:pt x="2560222" y="3685032"/>
                  <a:pt x="2540791" y="3690747"/>
                  <a:pt x="2518693" y="3690747"/>
                </a:cubicBezTo>
                <a:cubicBezTo>
                  <a:pt x="2503453" y="3690747"/>
                  <a:pt x="2490690" y="3685413"/>
                  <a:pt x="2480403" y="3674745"/>
                </a:cubicBezTo>
                <a:cubicBezTo>
                  <a:pt x="2470116" y="3664077"/>
                  <a:pt x="2464972" y="3649218"/>
                  <a:pt x="2464972" y="3630168"/>
                </a:cubicBezTo>
                <a:lnTo>
                  <a:pt x="2464972" y="3472434"/>
                </a:lnTo>
                <a:lnTo>
                  <a:pt x="2592988" y="3472434"/>
                </a:lnTo>
                <a:lnTo>
                  <a:pt x="2592988" y="3283839"/>
                </a:lnTo>
                <a:lnTo>
                  <a:pt x="2464972" y="3283839"/>
                </a:lnTo>
                <a:lnTo>
                  <a:pt x="2464972" y="3108960"/>
                </a:lnTo>
                <a:close/>
                <a:moveTo>
                  <a:pt x="9388504" y="3026664"/>
                </a:moveTo>
                <a:lnTo>
                  <a:pt x="9388504" y="3874770"/>
                </a:lnTo>
                <a:lnTo>
                  <a:pt x="9646822" y="3874770"/>
                </a:lnTo>
                <a:lnTo>
                  <a:pt x="9646822" y="3581019"/>
                </a:lnTo>
                <a:cubicBezTo>
                  <a:pt x="9646822" y="3549777"/>
                  <a:pt x="9651203" y="3525012"/>
                  <a:pt x="9659967" y="3506724"/>
                </a:cubicBezTo>
                <a:cubicBezTo>
                  <a:pt x="9668729" y="3488436"/>
                  <a:pt x="9680541" y="3475292"/>
                  <a:pt x="9695400" y="3467291"/>
                </a:cubicBezTo>
                <a:cubicBezTo>
                  <a:pt x="9710259" y="3459290"/>
                  <a:pt x="9726451" y="3455289"/>
                  <a:pt x="9743977" y="3455289"/>
                </a:cubicBezTo>
                <a:cubicBezTo>
                  <a:pt x="9767598" y="3455289"/>
                  <a:pt x="9786268" y="3463481"/>
                  <a:pt x="9799984" y="3479864"/>
                </a:cubicBezTo>
                <a:cubicBezTo>
                  <a:pt x="9813700" y="3496247"/>
                  <a:pt x="9820558" y="3523869"/>
                  <a:pt x="9820558" y="3562731"/>
                </a:cubicBezTo>
                <a:lnTo>
                  <a:pt x="9820558" y="3874770"/>
                </a:lnTo>
                <a:lnTo>
                  <a:pt x="10078876" y="3874770"/>
                </a:lnTo>
                <a:lnTo>
                  <a:pt x="10078876" y="3518154"/>
                </a:lnTo>
                <a:cubicBezTo>
                  <a:pt x="10078876" y="3452622"/>
                  <a:pt x="10067636" y="3399282"/>
                  <a:pt x="10045157" y="3358134"/>
                </a:cubicBezTo>
                <a:cubicBezTo>
                  <a:pt x="10022678" y="3316986"/>
                  <a:pt x="9992008" y="3286697"/>
                  <a:pt x="9953145" y="3267266"/>
                </a:cubicBezTo>
                <a:cubicBezTo>
                  <a:pt x="9914284" y="3247835"/>
                  <a:pt x="9870850" y="3238119"/>
                  <a:pt x="9822844" y="3238119"/>
                </a:cubicBezTo>
                <a:cubicBezTo>
                  <a:pt x="9771790" y="3238119"/>
                  <a:pt x="9725499" y="3249930"/>
                  <a:pt x="9683970" y="3273552"/>
                </a:cubicBezTo>
                <a:cubicBezTo>
                  <a:pt x="9673587" y="3279458"/>
                  <a:pt x="9663741" y="3286101"/>
                  <a:pt x="9654430" y="3293483"/>
                </a:cubicBezTo>
                <a:lnTo>
                  <a:pt x="9646822" y="3300524"/>
                </a:lnTo>
                <a:lnTo>
                  <a:pt x="9646822" y="3026664"/>
                </a:lnTo>
                <a:close/>
                <a:moveTo>
                  <a:pt x="10660662" y="2936367"/>
                </a:moveTo>
                <a:cubicBezTo>
                  <a:pt x="10613419" y="2936367"/>
                  <a:pt x="10575700" y="2948940"/>
                  <a:pt x="10547505" y="2974086"/>
                </a:cubicBezTo>
                <a:cubicBezTo>
                  <a:pt x="10519313" y="2999232"/>
                  <a:pt x="10505215" y="3030474"/>
                  <a:pt x="10505215" y="3067812"/>
                </a:cubicBezTo>
                <a:cubicBezTo>
                  <a:pt x="10505215" y="3105150"/>
                  <a:pt x="10519313" y="3136392"/>
                  <a:pt x="10547505" y="3161539"/>
                </a:cubicBezTo>
                <a:cubicBezTo>
                  <a:pt x="10575700" y="3186684"/>
                  <a:pt x="10613419" y="3199257"/>
                  <a:pt x="10660662" y="3199257"/>
                </a:cubicBezTo>
                <a:cubicBezTo>
                  <a:pt x="10707907" y="3199257"/>
                  <a:pt x="10745626" y="3186494"/>
                  <a:pt x="10773819" y="3160966"/>
                </a:cubicBezTo>
                <a:cubicBezTo>
                  <a:pt x="10802014" y="3135440"/>
                  <a:pt x="10816111" y="3102864"/>
                  <a:pt x="10816111" y="3063240"/>
                </a:cubicBezTo>
                <a:cubicBezTo>
                  <a:pt x="10816111" y="3025902"/>
                  <a:pt x="10802014" y="2995422"/>
                  <a:pt x="10773819" y="2971800"/>
                </a:cubicBezTo>
                <a:cubicBezTo>
                  <a:pt x="10745626" y="2948178"/>
                  <a:pt x="10707907" y="2936367"/>
                  <a:pt x="10660662" y="2936367"/>
                </a:cubicBezTo>
                <a:close/>
                <a:moveTo>
                  <a:pt x="2831113" y="2936367"/>
                </a:moveTo>
                <a:cubicBezTo>
                  <a:pt x="2783869" y="2936367"/>
                  <a:pt x="2746150" y="2948940"/>
                  <a:pt x="2717956" y="2974086"/>
                </a:cubicBezTo>
                <a:cubicBezTo>
                  <a:pt x="2689762" y="2999232"/>
                  <a:pt x="2675665" y="3030474"/>
                  <a:pt x="2675665" y="3067812"/>
                </a:cubicBezTo>
                <a:cubicBezTo>
                  <a:pt x="2675665" y="3105150"/>
                  <a:pt x="2689762" y="3136392"/>
                  <a:pt x="2717956" y="3161539"/>
                </a:cubicBezTo>
                <a:cubicBezTo>
                  <a:pt x="2746150" y="3186684"/>
                  <a:pt x="2783869" y="3199257"/>
                  <a:pt x="2831113" y="3199257"/>
                </a:cubicBezTo>
                <a:cubicBezTo>
                  <a:pt x="2878357" y="3199257"/>
                  <a:pt x="2916076" y="3186494"/>
                  <a:pt x="2944270" y="3160966"/>
                </a:cubicBezTo>
                <a:cubicBezTo>
                  <a:pt x="2972464" y="3135440"/>
                  <a:pt x="2986561" y="3102864"/>
                  <a:pt x="2986561" y="3063240"/>
                </a:cubicBezTo>
                <a:cubicBezTo>
                  <a:pt x="2986561" y="3025902"/>
                  <a:pt x="2972464" y="2995422"/>
                  <a:pt x="2944270" y="2971800"/>
                </a:cubicBezTo>
                <a:cubicBezTo>
                  <a:pt x="2916076" y="2948178"/>
                  <a:pt x="2878357" y="2936367"/>
                  <a:pt x="2831113" y="2936367"/>
                </a:cubicBezTo>
                <a:close/>
                <a:moveTo>
                  <a:pt x="6588916" y="2256282"/>
                </a:moveTo>
                <a:lnTo>
                  <a:pt x="6652924" y="2256282"/>
                </a:lnTo>
                <a:lnTo>
                  <a:pt x="6652924" y="2299716"/>
                </a:lnTo>
                <a:cubicBezTo>
                  <a:pt x="6646066" y="2320290"/>
                  <a:pt x="6635208" y="2335340"/>
                  <a:pt x="6620349" y="2344865"/>
                </a:cubicBezTo>
                <a:cubicBezTo>
                  <a:pt x="6605490" y="2354390"/>
                  <a:pt x="6589297" y="2359152"/>
                  <a:pt x="6571771" y="2359152"/>
                </a:cubicBezTo>
                <a:cubicBezTo>
                  <a:pt x="6552722" y="2359152"/>
                  <a:pt x="6537672" y="2354390"/>
                  <a:pt x="6526623" y="2344865"/>
                </a:cubicBezTo>
                <a:cubicBezTo>
                  <a:pt x="6515574" y="2335340"/>
                  <a:pt x="6510049" y="2323338"/>
                  <a:pt x="6510049" y="2308860"/>
                </a:cubicBezTo>
                <a:cubicBezTo>
                  <a:pt x="6510049" y="2291334"/>
                  <a:pt x="6516335" y="2278190"/>
                  <a:pt x="6528908" y="2269427"/>
                </a:cubicBezTo>
                <a:cubicBezTo>
                  <a:pt x="6541482" y="2260664"/>
                  <a:pt x="6561484" y="2256282"/>
                  <a:pt x="6588916" y="2256282"/>
                </a:cubicBezTo>
                <a:close/>
                <a:moveTo>
                  <a:pt x="2359816" y="2256282"/>
                </a:moveTo>
                <a:lnTo>
                  <a:pt x="2423824" y="2256282"/>
                </a:lnTo>
                <a:lnTo>
                  <a:pt x="2423824" y="2299716"/>
                </a:lnTo>
                <a:cubicBezTo>
                  <a:pt x="2416966" y="2320290"/>
                  <a:pt x="2406108" y="2335340"/>
                  <a:pt x="2391248" y="2344865"/>
                </a:cubicBezTo>
                <a:cubicBezTo>
                  <a:pt x="2376390" y="2354390"/>
                  <a:pt x="2360197" y="2359152"/>
                  <a:pt x="2342671" y="2359152"/>
                </a:cubicBezTo>
                <a:cubicBezTo>
                  <a:pt x="2323621" y="2359152"/>
                  <a:pt x="2308572" y="2354390"/>
                  <a:pt x="2297523" y="2344865"/>
                </a:cubicBezTo>
                <a:cubicBezTo>
                  <a:pt x="2286474" y="2335340"/>
                  <a:pt x="2280949" y="2323338"/>
                  <a:pt x="2280949" y="2308860"/>
                </a:cubicBezTo>
                <a:cubicBezTo>
                  <a:pt x="2280949" y="2291334"/>
                  <a:pt x="2287236" y="2278190"/>
                  <a:pt x="2299809" y="2269427"/>
                </a:cubicBezTo>
                <a:cubicBezTo>
                  <a:pt x="2312382" y="2260664"/>
                  <a:pt x="2332384" y="2256282"/>
                  <a:pt x="2359816" y="2256282"/>
                </a:cubicBezTo>
                <a:close/>
                <a:moveTo>
                  <a:pt x="10014105" y="2067687"/>
                </a:moveTo>
                <a:cubicBezTo>
                  <a:pt x="10033155" y="2067687"/>
                  <a:pt x="10050301" y="2072259"/>
                  <a:pt x="10065541" y="2081403"/>
                </a:cubicBezTo>
                <a:cubicBezTo>
                  <a:pt x="10080782" y="2090547"/>
                  <a:pt x="10092973" y="2104073"/>
                  <a:pt x="10102116" y="2121980"/>
                </a:cubicBezTo>
                <a:cubicBezTo>
                  <a:pt x="10111260" y="2139887"/>
                  <a:pt x="10115833" y="2162556"/>
                  <a:pt x="10115833" y="2189988"/>
                </a:cubicBezTo>
                <a:cubicBezTo>
                  <a:pt x="10115833" y="2216658"/>
                  <a:pt x="10111260" y="2239328"/>
                  <a:pt x="10102116" y="2257997"/>
                </a:cubicBezTo>
                <a:cubicBezTo>
                  <a:pt x="10092973" y="2276666"/>
                  <a:pt x="10080782" y="2290572"/>
                  <a:pt x="10065541" y="2299716"/>
                </a:cubicBezTo>
                <a:cubicBezTo>
                  <a:pt x="10050301" y="2308860"/>
                  <a:pt x="10033155" y="2313432"/>
                  <a:pt x="10014105" y="2313432"/>
                </a:cubicBezTo>
                <a:cubicBezTo>
                  <a:pt x="9995057" y="2313432"/>
                  <a:pt x="9977911" y="2308860"/>
                  <a:pt x="9962670" y="2299716"/>
                </a:cubicBezTo>
                <a:cubicBezTo>
                  <a:pt x="9947430" y="2290572"/>
                  <a:pt x="9935238" y="2276666"/>
                  <a:pt x="9926094" y="2257997"/>
                </a:cubicBezTo>
                <a:cubicBezTo>
                  <a:pt x="9916951" y="2239328"/>
                  <a:pt x="9912378" y="2216658"/>
                  <a:pt x="9912378" y="2189988"/>
                </a:cubicBezTo>
                <a:cubicBezTo>
                  <a:pt x="9912378" y="2162556"/>
                  <a:pt x="9916951" y="2139887"/>
                  <a:pt x="9926094" y="2121980"/>
                </a:cubicBezTo>
                <a:cubicBezTo>
                  <a:pt x="9935238" y="2104073"/>
                  <a:pt x="9947430" y="2090547"/>
                  <a:pt x="9962670" y="2081403"/>
                </a:cubicBezTo>
                <a:cubicBezTo>
                  <a:pt x="9977911" y="2072259"/>
                  <a:pt x="9995057" y="2067687"/>
                  <a:pt x="10014105" y="2067687"/>
                </a:cubicBezTo>
                <a:close/>
                <a:moveTo>
                  <a:pt x="8162447" y="2067687"/>
                </a:moveTo>
                <a:cubicBezTo>
                  <a:pt x="8181497" y="2067687"/>
                  <a:pt x="8198641" y="2072259"/>
                  <a:pt x="8213881" y="2081403"/>
                </a:cubicBezTo>
                <a:cubicBezTo>
                  <a:pt x="8229121" y="2090547"/>
                  <a:pt x="8241313" y="2104073"/>
                  <a:pt x="8250457" y="2121980"/>
                </a:cubicBezTo>
                <a:cubicBezTo>
                  <a:pt x="8259602" y="2139887"/>
                  <a:pt x="8264173" y="2162556"/>
                  <a:pt x="8264173" y="2189988"/>
                </a:cubicBezTo>
                <a:cubicBezTo>
                  <a:pt x="8264173" y="2216658"/>
                  <a:pt x="8259602" y="2239328"/>
                  <a:pt x="8250457" y="2257997"/>
                </a:cubicBezTo>
                <a:cubicBezTo>
                  <a:pt x="8241313" y="2276666"/>
                  <a:pt x="8229121" y="2290572"/>
                  <a:pt x="8213881" y="2299716"/>
                </a:cubicBezTo>
                <a:cubicBezTo>
                  <a:pt x="8198641" y="2308860"/>
                  <a:pt x="8181497" y="2313432"/>
                  <a:pt x="8162447" y="2313432"/>
                </a:cubicBezTo>
                <a:cubicBezTo>
                  <a:pt x="8143396" y="2313432"/>
                  <a:pt x="8126251" y="2308860"/>
                  <a:pt x="8111011" y="2299716"/>
                </a:cubicBezTo>
                <a:cubicBezTo>
                  <a:pt x="8095772" y="2290572"/>
                  <a:pt x="8083579" y="2276666"/>
                  <a:pt x="8074436" y="2257997"/>
                </a:cubicBezTo>
                <a:cubicBezTo>
                  <a:pt x="8065291" y="2239328"/>
                  <a:pt x="8060720" y="2216658"/>
                  <a:pt x="8060720" y="2189988"/>
                </a:cubicBezTo>
                <a:cubicBezTo>
                  <a:pt x="8060720" y="2162556"/>
                  <a:pt x="8065291" y="2139887"/>
                  <a:pt x="8074436" y="2121980"/>
                </a:cubicBezTo>
                <a:cubicBezTo>
                  <a:pt x="8083579" y="2104073"/>
                  <a:pt x="8095772" y="2090547"/>
                  <a:pt x="8111011" y="2081403"/>
                </a:cubicBezTo>
                <a:cubicBezTo>
                  <a:pt x="8126251" y="2072259"/>
                  <a:pt x="8143396" y="2067687"/>
                  <a:pt x="8162447" y="2067687"/>
                </a:cubicBezTo>
                <a:close/>
                <a:moveTo>
                  <a:pt x="4828696" y="2067687"/>
                </a:moveTo>
                <a:cubicBezTo>
                  <a:pt x="4849270" y="2067687"/>
                  <a:pt x="4867560" y="2071688"/>
                  <a:pt x="4883561" y="2079689"/>
                </a:cubicBezTo>
                <a:cubicBezTo>
                  <a:pt x="4899563" y="2087690"/>
                  <a:pt x="4912135" y="2099120"/>
                  <a:pt x="4921279" y="2113979"/>
                </a:cubicBezTo>
                <a:cubicBezTo>
                  <a:pt x="4930423" y="2128838"/>
                  <a:pt x="4934995" y="2146554"/>
                  <a:pt x="4934995" y="2167128"/>
                </a:cubicBezTo>
                <a:cubicBezTo>
                  <a:pt x="4934995" y="2186940"/>
                  <a:pt x="4930423" y="2204466"/>
                  <a:pt x="4921279" y="2219706"/>
                </a:cubicBezTo>
                <a:cubicBezTo>
                  <a:pt x="4912135" y="2234946"/>
                  <a:pt x="4899563" y="2246757"/>
                  <a:pt x="4883561" y="2255139"/>
                </a:cubicBezTo>
                <a:cubicBezTo>
                  <a:pt x="4867560" y="2263521"/>
                  <a:pt x="4849270" y="2267712"/>
                  <a:pt x="4828696" y="2267712"/>
                </a:cubicBezTo>
                <a:cubicBezTo>
                  <a:pt x="4808884" y="2267712"/>
                  <a:pt x="4790787" y="2263521"/>
                  <a:pt x="4774404" y="2255139"/>
                </a:cubicBezTo>
                <a:cubicBezTo>
                  <a:pt x="4758021" y="2246757"/>
                  <a:pt x="4745067" y="2234946"/>
                  <a:pt x="4735542" y="2219706"/>
                </a:cubicBezTo>
                <a:cubicBezTo>
                  <a:pt x="4726018" y="2204466"/>
                  <a:pt x="4721255" y="2186940"/>
                  <a:pt x="4721255" y="2167128"/>
                </a:cubicBezTo>
                <a:cubicBezTo>
                  <a:pt x="4721255" y="2146554"/>
                  <a:pt x="4726018" y="2128838"/>
                  <a:pt x="4735542" y="2113979"/>
                </a:cubicBezTo>
                <a:cubicBezTo>
                  <a:pt x="4745067" y="2099120"/>
                  <a:pt x="4758021" y="2087690"/>
                  <a:pt x="4774404" y="2079689"/>
                </a:cubicBezTo>
                <a:cubicBezTo>
                  <a:pt x="4790787" y="2071688"/>
                  <a:pt x="4808884" y="2067687"/>
                  <a:pt x="4828696" y="2067687"/>
                </a:cubicBezTo>
                <a:close/>
                <a:moveTo>
                  <a:pt x="1622581" y="2067687"/>
                </a:moveTo>
                <a:cubicBezTo>
                  <a:pt x="1641631" y="2067687"/>
                  <a:pt x="1658776" y="2072259"/>
                  <a:pt x="1674016" y="2081403"/>
                </a:cubicBezTo>
                <a:cubicBezTo>
                  <a:pt x="1689256" y="2090547"/>
                  <a:pt x="1701448" y="2104073"/>
                  <a:pt x="1710592" y="2121980"/>
                </a:cubicBezTo>
                <a:cubicBezTo>
                  <a:pt x="1719736" y="2139887"/>
                  <a:pt x="1724308" y="2162556"/>
                  <a:pt x="1724308" y="2189988"/>
                </a:cubicBezTo>
                <a:cubicBezTo>
                  <a:pt x="1724308" y="2216658"/>
                  <a:pt x="1719736" y="2239328"/>
                  <a:pt x="1710592" y="2257997"/>
                </a:cubicBezTo>
                <a:cubicBezTo>
                  <a:pt x="1701448" y="2276666"/>
                  <a:pt x="1689256" y="2290572"/>
                  <a:pt x="1674016" y="2299716"/>
                </a:cubicBezTo>
                <a:cubicBezTo>
                  <a:pt x="1658776" y="2308860"/>
                  <a:pt x="1641631" y="2313432"/>
                  <a:pt x="1622581" y="2313432"/>
                </a:cubicBezTo>
                <a:cubicBezTo>
                  <a:pt x="1603531" y="2313432"/>
                  <a:pt x="1586386" y="2308860"/>
                  <a:pt x="1571146" y="2299716"/>
                </a:cubicBezTo>
                <a:cubicBezTo>
                  <a:pt x="1555906" y="2290572"/>
                  <a:pt x="1543714" y="2276666"/>
                  <a:pt x="1534570" y="2257997"/>
                </a:cubicBezTo>
                <a:cubicBezTo>
                  <a:pt x="1525426" y="2239328"/>
                  <a:pt x="1520854" y="2216658"/>
                  <a:pt x="1520854" y="2189988"/>
                </a:cubicBezTo>
                <a:cubicBezTo>
                  <a:pt x="1520854" y="2162556"/>
                  <a:pt x="1525426" y="2139887"/>
                  <a:pt x="1534570" y="2121980"/>
                </a:cubicBezTo>
                <a:cubicBezTo>
                  <a:pt x="1543714" y="2104073"/>
                  <a:pt x="1555906" y="2090547"/>
                  <a:pt x="1571146" y="2081403"/>
                </a:cubicBezTo>
                <a:cubicBezTo>
                  <a:pt x="1586386" y="2072259"/>
                  <a:pt x="1603531" y="2067687"/>
                  <a:pt x="1622581" y="2067687"/>
                </a:cubicBezTo>
                <a:close/>
                <a:moveTo>
                  <a:pt x="11302649" y="2042541"/>
                </a:moveTo>
                <a:cubicBezTo>
                  <a:pt x="11323984" y="2042541"/>
                  <a:pt x="11342272" y="2047304"/>
                  <a:pt x="11357513" y="2056829"/>
                </a:cubicBezTo>
                <a:cubicBezTo>
                  <a:pt x="11372751" y="2066354"/>
                  <a:pt x="11384753" y="2079689"/>
                  <a:pt x="11393517" y="2096834"/>
                </a:cubicBezTo>
                <a:cubicBezTo>
                  <a:pt x="11397898" y="2105406"/>
                  <a:pt x="11401183" y="2114884"/>
                  <a:pt x="11403375" y="2125266"/>
                </a:cubicBezTo>
                <a:lnTo>
                  <a:pt x="11403444" y="2125980"/>
                </a:lnTo>
                <a:lnTo>
                  <a:pt x="11201712" y="2125980"/>
                </a:lnTo>
                <a:lnTo>
                  <a:pt x="11201778" y="2125266"/>
                </a:lnTo>
                <a:cubicBezTo>
                  <a:pt x="11203873" y="2114884"/>
                  <a:pt x="11207017" y="2105406"/>
                  <a:pt x="11211208" y="2096834"/>
                </a:cubicBezTo>
                <a:cubicBezTo>
                  <a:pt x="11219590" y="2079689"/>
                  <a:pt x="11231592" y="2066354"/>
                  <a:pt x="11247213" y="2056829"/>
                </a:cubicBezTo>
                <a:cubicBezTo>
                  <a:pt x="11262833" y="2047304"/>
                  <a:pt x="11281312" y="2042541"/>
                  <a:pt x="11302649" y="2042541"/>
                </a:cubicBezTo>
                <a:close/>
                <a:moveTo>
                  <a:pt x="3321079" y="1877949"/>
                </a:moveTo>
                <a:lnTo>
                  <a:pt x="3321079" y="2503170"/>
                </a:lnTo>
                <a:lnTo>
                  <a:pt x="3579397" y="2503170"/>
                </a:lnTo>
                <a:lnTo>
                  <a:pt x="3579397" y="1877949"/>
                </a:lnTo>
                <a:close/>
                <a:moveTo>
                  <a:pt x="11300363" y="1866519"/>
                </a:moveTo>
                <a:cubicBezTo>
                  <a:pt x="11233307" y="1866519"/>
                  <a:pt x="11172918" y="1880235"/>
                  <a:pt x="11119197" y="1907667"/>
                </a:cubicBezTo>
                <a:cubicBezTo>
                  <a:pt x="11065476" y="1935099"/>
                  <a:pt x="11023184" y="1973199"/>
                  <a:pt x="10992324" y="2021967"/>
                </a:cubicBezTo>
                <a:cubicBezTo>
                  <a:pt x="10961463" y="2070735"/>
                  <a:pt x="10946032" y="2126742"/>
                  <a:pt x="10946032" y="2189988"/>
                </a:cubicBezTo>
                <a:cubicBezTo>
                  <a:pt x="10946032" y="2251710"/>
                  <a:pt x="10961652" y="2307146"/>
                  <a:pt x="10992896" y="2356295"/>
                </a:cubicBezTo>
                <a:cubicBezTo>
                  <a:pt x="11024137" y="2405444"/>
                  <a:pt x="11068142" y="2444115"/>
                  <a:pt x="11124912" y="2472309"/>
                </a:cubicBezTo>
                <a:cubicBezTo>
                  <a:pt x="11181681" y="2500503"/>
                  <a:pt x="11248165" y="2514600"/>
                  <a:pt x="11324365" y="2514600"/>
                </a:cubicBezTo>
                <a:cubicBezTo>
                  <a:pt x="11386848" y="2514600"/>
                  <a:pt x="11440380" y="2506028"/>
                  <a:pt x="11484957" y="2488883"/>
                </a:cubicBezTo>
                <a:cubicBezTo>
                  <a:pt x="11529534" y="2471738"/>
                  <a:pt x="11567062" y="2446782"/>
                  <a:pt x="11597542" y="2414016"/>
                </a:cubicBezTo>
                <a:lnTo>
                  <a:pt x="11462668" y="2277999"/>
                </a:lnTo>
                <a:cubicBezTo>
                  <a:pt x="11442095" y="2293239"/>
                  <a:pt x="11422473" y="2304669"/>
                  <a:pt x="11403804" y="2312289"/>
                </a:cubicBezTo>
                <a:cubicBezTo>
                  <a:pt x="11385134" y="2319909"/>
                  <a:pt x="11361322" y="2323719"/>
                  <a:pt x="11332367" y="2323719"/>
                </a:cubicBezTo>
                <a:cubicBezTo>
                  <a:pt x="11304172" y="2323719"/>
                  <a:pt x="11280169" y="2318957"/>
                  <a:pt x="11260357" y="2309432"/>
                </a:cubicBezTo>
                <a:cubicBezTo>
                  <a:pt x="11240544" y="2299907"/>
                  <a:pt x="11225305" y="2285619"/>
                  <a:pt x="11214638" y="2266569"/>
                </a:cubicBezTo>
                <a:lnTo>
                  <a:pt x="11208528" y="2250567"/>
                </a:lnTo>
                <a:lnTo>
                  <a:pt x="11640976" y="2250567"/>
                </a:lnTo>
                <a:cubicBezTo>
                  <a:pt x="11641737" y="2241423"/>
                  <a:pt x="11642500" y="2231327"/>
                  <a:pt x="11643263" y="2220278"/>
                </a:cubicBezTo>
                <a:cubicBezTo>
                  <a:pt x="11644023" y="2209229"/>
                  <a:pt x="11644406" y="2199132"/>
                  <a:pt x="11644406" y="2189988"/>
                </a:cubicBezTo>
                <a:cubicBezTo>
                  <a:pt x="11644406" y="2119122"/>
                  <a:pt x="11628593" y="2059686"/>
                  <a:pt x="11596970" y="2011680"/>
                </a:cubicBezTo>
                <a:cubicBezTo>
                  <a:pt x="11565348" y="1963674"/>
                  <a:pt x="11523438" y="1927479"/>
                  <a:pt x="11471241" y="1903095"/>
                </a:cubicBezTo>
                <a:cubicBezTo>
                  <a:pt x="11419044" y="1878711"/>
                  <a:pt x="11362085" y="1866519"/>
                  <a:pt x="11300363" y="1866519"/>
                </a:cubicBezTo>
                <a:close/>
                <a:moveTo>
                  <a:pt x="10903359" y="1866519"/>
                </a:moveTo>
                <a:cubicBezTo>
                  <a:pt x="10844686" y="1866519"/>
                  <a:pt x="10794394" y="1878711"/>
                  <a:pt x="10752484" y="1903095"/>
                </a:cubicBezTo>
                <a:cubicBezTo>
                  <a:pt x="10742006" y="1909191"/>
                  <a:pt x="10732243" y="1916049"/>
                  <a:pt x="10723195" y="1923669"/>
                </a:cubicBezTo>
                <a:lnTo>
                  <a:pt x="10701048" y="1945942"/>
                </a:lnTo>
                <a:lnTo>
                  <a:pt x="10701048" y="1877949"/>
                </a:lnTo>
                <a:lnTo>
                  <a:pt x="10455304" y="1877949"/>
                </a:lnTo>
                <a:lnTo>
                  <a:pt x="10455304" y="2503170"/>
                </a:lnTo>
                <a:lnTo>
                  <a:pt x="10713622" y="2503170"/>
                </a:lnTo>
                <a:lnTo>
                  <a:pt x="10713622" y="2225421"/>
                </a:lnTo>
                <a:cubicBezTo>
                  <a:pt x="10713622" y="2175891"/>
                  <a:pt x="10726005" y="2141030"/>
                  <a:pt x="10750770" y="2120837"/>
                </a:cubicBezTo>
                <a:cubicBezTo>
                  <a:pt x="10775534" y="2100644"/>
                  <a:pt x="10807348" y="2090547"/>
                  <a:pt x="10846209" y="2090547"/>
                </a:cubicBezTo>
                <a:cubicBezTo>
                  <a:pt x="10855354" y="2090547"/>
                  <a:pt x="10864308" y="2090928"/>
                  <a:pt x="10873070" y="2091690"/>
                </a:cubicBezTo>
                <a:cubicBezTo>
                  <a:pt x="10881834" y="2092452"/>
                  <a:pt x="10891930" y="2093595"/>
                  <a:pt x="10903359" y="2095119"/>
                </a:cubicBezTo>
                <a:close/>
                <a:moveTo>
                  <a:pt x="10014105" y="1866519"/>
                </a:moveTo>
                <a:cubicBezTo>
                  <a:pt x="9943240" y="1866519"/>
                  <a:pt x="9880565" y="1880235"/>
                  <a:pt x="9826082" y="1907667"/>
                </a:cubicBezTo>
                <a:cubicBezTo>
                  <a:pt x="9771599" y="1935099"/>
                  <a:pt x="9728737" y="1973199"/>
                  <a:pt x="9697495" y="2021967"/>
                </a:cubicBezTo>
                <a:cubicBezTo>
                  <a:pt x="9666253" y="2070735"/>
                  <a:pt x="9650632" y="2126742"/>
                  <a:pt x="9650632" y="2189988"/>
                </a:cubicBezTo>
                <a:cubicBezTo>
                  <a:pt x="9650632" y="2253234"/>
                  <a:pt x="9666253" y="2309241"/>
                  <a:pt x="9697495" y="2358009"/>
                </a:cubicBezTo>
                <a:cubicBezTo>
                  <a:pt x="9728737" y="2406777"/>
                  <a:pt x="9771599" y="2445068"/>
                  <a:pt x="9826082" y="2472881"/>
                </a:cubicBezTo>
                <a:cubicBezTo>
                  <a:pt x="9880565" y="2500694"/>
                  <a:pt x="9943240" y="2514600"/>
                  <a:pt x="10014105" y="2514600"/>
                </a:cubicBezTo>
                <a:cubicBezTo>
                  <a:pt x="10084971" y="2514600"/>
                  <a:pt x="10147837" y="2500694"/>
                  <a:pt x="10202701" y="2472881"/>
                </a:cubicBezTo>
                <a:cubicBezTo>
                  <a:pt x="10257565" y="2445068"/>
                  <a:pt x="10300427" y="2406777"/>
                  <a:pt x="10331288" y="2358009"/>
                </a:cubicBezTo>
                <a:cubicBezTo>
                  <a:pt x="10362149" y="2309241"/>
                  <a:pt x="10377580" y="2253234"/>
                  <a:pt x="10377580" y="2189988"/>
                </a:cubicBezTo>
                <a:cubicBezTo>
                  <a:pt x="10377580" y="2126742"/>
                  <a:pt x="10362149" y="2070735"/>
                  <a:pt x="10331288" y="2021967"/>
                </a:cubicBezTo>
                <a:cubicBezTo>
                  <a:pt x="10300427" y="1973199"/>
                  <a:pt x="10257565" y="1935099"/>
                  <a:pt x="10202701" y="1907667"/>
                </a:cubicBezTo>
                <a:cubicBezTo>
                  <a:pt x="10147837" y="1880235"/>
                  <a:pt x="10084971" y="1866519"/>
                  <a:pt x="10014105" y="1866519"/>
                </a:cubicBezTo>
                <a:close/>
                <a:moveTo>
                  <a:pt x="9314971" y="1866519"/>
                </a:moveTo>
                <a:cubicBezTo>
                  <a:pt x="9243343" y="1866519"/>
                  <a:pt x="9179716" y="1880235"/>
                  <a:pt x="9124090" y="1907667"/>
                </a:cubicBezTo>
                <a:cubicBezTo>
                  <a:pt x="9068464" y="1935099"/>
                  <a:pt x="9024840" y="1973199"/>
                  <a:pt x="8993217" y="2021967"/>
                </a:cubicBezTo>
                <a:cubicBezTo>
                  <a:pt x="8961593" y="2070735"/>
                  <a:pt x="8945782" y="2126742"/>
                  <a:pt x="8945782" y="2189988"/>
                </a:cubicBezTo>
                <a:cubicBezTo>
                  <a:pt x="8945782" y="2253234"/>
                  <a:pt x="8961593" y="2309432"/>
                  <a:pt x="8993217" y="2358581"/>
                </a:cubicBezTo>
                <a:cubicBezTo>
                  <a:pt x="9024840" y="2407730"/>
                  <a:pt x="9068464" y="2446020"/>
                  <a:pt x="9124090" y="2473452"/>
                </a:cubicBezTo>
                <a:cubicBezTo>
                  <a:pt x="9179716" y="2500884"/>
                  <a:pt x="9243343" y="2514600"/>
                  <a:pt x="9314971" y="2514600"/>
                </a:cubicBezTo>
                <a:cubicBezTo>
                  <a:pt x="9391171" y="2514600"/>
                  <a:pt x="9456322" y="2498217"/>
                  <a:pt x="9510424" y="2465451"/>
                </a:cubicBezTo>
                <a:cubicBezTo>
                  <a:pt x="9564526" y="2432685"/>
                  <a:pt x="9601864" y="2387346"/>
                  <a:pt x="9622438" y="2329434"/>
                </a:cubicBezTo>
                <a:lnTo>
                  <a:pt x="9422413" y="2231136"/>
                </a:lnTo>
                <a:cubicBezTo>
                  <a:pt x="9409459" y="2260092"/>
                  <a:pt x="9393647" y="2281047"/>
                  <a:pt x="9374978" y="2294001"/>
                </a:cubicBezTo>
                <a:cubicBezTo>
                  <a:pt x="9356309" y="2306955"/>
                  <a:pt x="9335926" y="2313432"/>
                  <a:pt x="9313828" y="2313432"/>
                </a:cubicBezTo>
                <a:cubicBezTo>
                  <a:pt x="9294778" y="2313432"/>
                  <a:pt x="9277061" y="2308860"/>
                  <a:pt x="9260678" y="2299716"/>
                </a:cubicBezTo>
                <a:cubicBezTo>
                  <a:pt x="9244296" y="2290572"/>
                  <a:pt x="9231342" y="2276856"/>
                  <a:pt x="9221817" y="2258568"/>
                </a:cubicBezTo>
                <a:cubicBezTo>
                  <a:pt x="9212292" y="2240280"/>
                  <a:pt x="9207529" y="2217420"/>
                  <a:pt x="9207529" y="2189988"/>
                </a:cubicBezTo>
                <a:cubicBezTo>
                  <a:pt x="9207529" y="2162556"/>
                  <a:pt x="9212292" y="2139887"/>
                  <a:pt x="9221817" y="2121980"/>
                </a:cubicBezTo>
                <a:cubicBezTo>
                  <a:pt x="9231342" y="2104073"/>
                  <a:pt x="9244296" y="2090547"/>
                  <a:pt x="9260678" y="2081403"/>
                </a:cubicBezTo>
                <a:cubicBezTo>
                  <a:pt x="9277061" y="2072259"/>
                  <a:pt x="9294778" y="2067687"/>
                  <a:pt x="9313828" y="2067687"/>
                </a:cubicBezTo>
                <a:cubicBezTo>
                  <a:pt x="9335926" y="2067687"/>
                  <a:pt x="9356309" y="2074164"/>
                  <a:pt x="9374978" y="2087118"/>
                </a:cubicBezTo>
                <a:cubicBezTo>
                  <a:pt x="9393647" y="2100072"/>
                  <a:pt x="9409459" y="2121027"/>
                  <a:pt x="9422413" y="2149983"/>
                </a:cubicBezTo>
                <a:lnTo>
                  <a:pt x="9622438" y="2051685"/>
                </a:lnTo>
                <a:cubicBezTo>
                  <a:pt x="9601864" y="1993773"/>
                  <a:pt x="9564526" y="1948434"/>
                  <a:pt x="9510424" y="1915669"/>
                </a:cubicBezTo>
                <a:cubicBezTo>
                  <a:pt x="9456322" y="1882902"/>
                  <a:pt x="9391171" y="1866519"/>
                  <a:pt x="9314971" y="1866519"/>
                </a:cubicBezTo>
                <a:close/>
                <a:moveTo>
                  <a:pt x="7460645" y="1866519"/>
                </a:moveTo>
                <a:cubicBezTo>
                  <a:pt x="7409590" y="1866519"/>
                  <a:pt x="7363299" y="1878330"/>
                  <a:pt x="7321770" y="1901952"/>
                </a:cubicBezTo>
                <a:cubicBezTo>
                  <a:pt x="7311387" y="1907858"/>
                  <a:pt x="7301541" y="1914502"/>
                  <a:pt x="7292230" y="1921883"/>
                </a:cubicBezTo>
                <a:lnTo>
                  <a:pt x="7272050" y="1940558"/>
                </a:lnTo>
                <a:lnTo>
                  <a:pt x="7272050" y="1877949"/>
                </a:lnTo>
                <a:lnTo>
                  <a:pt x="7026304" y="1877949"/>
                </a:lnTo>
                <a:lnTo>
                  <a:pt x="7026304" y="2503170"/>
                </a:lnTo>
                <a:lnTo>
                  <a:pt x="7284622" y="2503170"/>
                </a:lnTo>
                <a:lnTo>
                  <a:pt x="7284622" y="2209419"/>
                </a:lnTo>
                <a:cubicBezTo>
                  <a:pt x="7284622" y="2178177"/>
                  <a:pt x="7289003" y="2153412"/>
                  <a:pt x="7297767" y="2135124"/>
                </a:cubicBezTo>
                <a:cubicBezTo>
                  <a:pt x="7306530" y="2116836"/>
                  <a:pt x="7318341" y="2103692"/>
                  <a:pt x="7333200" y="2095691"/>
                </a:cubicBezTo>
                <a:cubicBezTo>
                  <a:pt x="7348059" y="2087690"/>
                  <a:pt x="7364251" y="2083689"/>
                  <a:pt x="7381777" y="2083689"/>
                </a:cubicBezTo>
                <a:cubicBezTo>
                  <a:pt x="7405399" y="2083689"/>
                  <a:pt x="7424068" y="2091881"/>
                  <a:pt x="7437784" y="2108264"/>
                </a:cubicBezTo>
                <a:cubicBezTo>
                  <a:pt x="7451500" y="2124647"/>
                  <a:pt x="7458359" y="2152269"/>
                  <a:pt x="7458359" y="2191131"/>
                </a:cubicBezTo>
                <a:lnTo>
                  <a:pt x="7458359" y="2503170"/>
                </a:lnTo>
                <a:lnTo>
                  <a:pt x="7716677" y="2503170"/>
                </a:lnTo>
                <a:lnTo>
                  <a:pt x="7716677" y="2146554"/>
                </a:lnTo>
                <a:cubicBezTo>
                  <a:pt x="7716677" y="2081022"/>
                  <a:pt x="7705437" y="2027682"/>
                  <a:pt x="7682958" y="1986534"/>
                </a:cubicBezTo>
                <a:cubicBezTo>
                  <a:pt x="7660478" y="1945386"/>
                  <a:pt x="7629809" y="1915097"/>
                  <a:pt x="7590947" y="1895666"/>
                </a:cubicBezTo>
                <a:cubicBezTo>
                  <a:pt x="7552084" y="1876235"/>
                  <a:pt x="7508650" y="1866519"/>
                  <a:pt x="7460645" y="1866519"/>
                </a:cubicBezTo>
                <a:close/>
                <a:moveTo>
                  <a:pt x="6572914" y="1866519"/>
                </a:moveTo>
                <a:cubicBezTo>
                  <a:pt x="6524147" y="1866519"/>
                  <a:pt x="6474236" y="1872615"/>
                  <a:pt x="6423181" y="1884807"/>
                </a:cubicBezTo>
                <a:cubicBezTo>
                  <a:pt x="6372127" y="1896999"/>
                  <a:pt x="6328312" y="1914525"/>
                  <a:pt x="6291736" y="1937385"/>
                </a:cubicBezTo>
                <a:lnTo>
                  <a:pt x="6374032" y="2107692"/>
                </a:lnTo>
                <a:cubicBezTo>
                  <a:pt x="6394606" y="2092452"/>
                  <a:pt x="6419372" y="2080451"/>
                  <a:pt x="6448327" y="2071688"/>
                </a:cubicBezTo>
                <a:cubicBezTo>
                  <a:pt x="6477283" y="2062925"/>
                  <a:pt x="6505858" y="2058543"/>
                  <a:pt x="6534052" y="2058543"/>
                </a:cubicBezTo>
                <a:cubicBezTo>
                  <a:pt x="6575963" y="2058543"/>
                  <a:pt x="6606252" y="2066545"/>
                  <a:pt x="6624921" y="2082546"/>
                </a:cubicBezTo>
                <a:cubicBezTo>
                  <a:pt x="6638923" y="2094548"/>
                  <a:pt x="6647673" y="2110621"/>
                  <a:pt x="6651174" y="2130767"/>
                </a:cubicBezTo>
                <a:lnTo>
                  <a:pt x="6651250" y="2131695"/>
                </a:lnTo>
                <a:lnTo>
                  <a:pt x="6547768" y="2131695"/>
                </a:lnTo>
                <a:cubicBezTo>
                  <a:pt x="6482998" y="2131695"/>
                  <a:pt x="6429467" y="2138934"/>
                  <a:pt x="6387176" y="2153412"/>
                </a:cubicBezTo>
                <a:cubicBezTo>
                  <a:pt x="6344885" y="2167890"/>
                  <a:pt x="6313453" y="2189226"/>
                  <a:pt x="6292879" y="2217420"/>
                </a:cubicBezTo>
                <a:cubicBezTo>
                  <a:pt x="6272305" y="2245614"/>
                  <a:pt x="6262018" y="2279904"/>
                  <a:pt x="6262018" y="2320290"/>
                </a:cubicBezTo>
                <a:cubicBezTo>
                  <a:pt x="6262018" y="2356104"/>
                  <a:pt x="6270781" y="2388680"/>
                  <a:pt x="6288307" y="2418017"/>
                </a:cubicBezTo>
                <a:cubicBezTo>
                  <a:pt x="6305833" y="2447354"/>
                  <a:pt x="6331741" y="2470785"/>
                  <a:pt x="6366031" y="2488311"/>
                </a:cubicBezTo>
                <a:cubicBezTo>
                  <a:pt x="6400321" y="2505837"/>
                  <a:pt x="6442993" y="2514600"/>
                  <a:pt x="6494047" y="2514600"/>
                </a:cubicBezTo>
                <a:cubicBezTo>
                  <a:pt x="6548149" y="2514600"/>
                  <a:pt x="6591202" y="2503170"/>
                  <a:pt x="6623206" y="2480310"/>
                </a:cubicBezTo>
                <a:cubicBezTo>
                  <a:pt x="6639208" y="2468880"/>
                  <a:pt x="6652448" y="2454497"/>
                  <a:pt x="6662925" y="2437162"/>
                </a:cubicBezTo>
                <a:lnTo>
                  <a:pt x="6671212" y="2420025"/>
                </a:lnTo>
                <a:lnTo>
                  <a:pt x="6671212" y="2503170"/>
                </a:lnTo>
                <a:lnTo>
                  <a:pt x="6911242" y="2503170"/>
                </a:lnTo>
                <a:lnTo>
                  <a:pt x="6911242" y="2167128"/>
                </a:lnTo>
                <a:cubicBezTo>
                  <a:pt x="6911242" y="2062734"/>
                  <a:pt x="6881715" y="1986534"/>
                  <a:pt x="6822660" y="1938528"/>
                </a:cubicBezTo>
                <a:cubicBezTo>
                  <a:pt x="6763605" y="1890522"/>
                  <a:pt x="6680356" y="1866519"/>
                  <a:pt x="6572914" y="1866519"/>
                </a:cubicBezTo>
                <a:close/>
                <a:moveTo>
                  <a:pt x="5592602" y="1866519"/>
                </a:moveTo>
                <a:cubicBezTo>
                  <a:pt x="5522498" y="1866519"/>
                  <a:pt x="5463633" y="1876235"/>
                  <a:pt x="5416008" y="1895666"/>
                </a:cubicBezTo>
                <a:cubicBezTo>
                  <a:pt x="5368383" y="1915097"/>
                  <a:pt x="5332569" y="1940814"/>
                  <a:pt x="5308566" y="1972818"/>
                </a:cubicBezTo>
                <a:cubicBezTo>
                  <a:pt x="5284563" y="2004822"/>
                  <a:pt x="5272561" y="2040636"/>
                  <a:pt x="5272561" y="2080260"/>
                </a:cubicBezTo>
                <a:cubicBezTo>
                  <a:pt x="5272561" y="2116074"/>
                  <a:pt x="5279038" y="2145602"/>
                  <a:pt x="5291993" y="2168843"/>
                </a:cubicBezTo>
                <a:cubicBezTo>
                  <a:pt x="5304947" y="2192084"/>
                  <a:pt x="5322091" y="2210562"/>
                  <a:pt x="5343427" y="2224278"/>
                </a:cubicBezTo>
                <a:cubicBezTo>
                  <a:pt x="5364763" y="2237994"/>
                  <a:pt x="5388386" y="2248281"/>
                  <a:pt x="5414293" y="2255139"/>
                </a:cubicBezTo>
                <a:cubicBezTo>
                  <a:pt x="5440201" y="2261997"/>
                  <a:pt x="5465919" y="2267141"/>
                  <a:pt x="5491446" y="2270570"/>
                </a:cubicBezTo>
                <a:cubicBezTo>
                  <a:pt x="5516973" y="2273999"/>
                  <a:pt x="5540404" y="2276856"/>
                  <a:pt x="5561740" y="2279142"/>
                </a:cubicBezTo>
                <a:cubicBezTo>
                  <a:pt x="5583076" y="2281428"/>
                  <a:pt x="5600221" y="2284667"/>
                  <a:pt x="5613175" y="2288858"/>
                </a:cubicBezTo>
                <a:cubicBezTo>
                  <a:pt x="5626129" y="2293049"/>
                  <a:pt x="5632606" y="2299716"/>
                  <a:pt x="5632606" y="2308860"/>
                </a:cubicBezTo>
                <a:cubicBezTo>
                  <a:pt x="5632606" y="2318004"/>
                  <a:pt x="5627082" y="2325243"/>
                  <a:pt x="5616033" y="2330577"/>
                </a:cubicBezTo>
                <a:cubicBezTo>
                  <a:pt x="5604984" y="2335911"/>
                  <a:pt x="5583838" y="2338578"/>
                  <a:pt x="5552597" y="2338578"/>
                </a:cubicBezTo>
                <a:cubicBezTo>
                  <a:pt x="5515259" y="2338578"/>
                  <a:pt x="5476968" y="2333625"/>
                  <a:pt x="5437724" y="2323719"/>
                </a:cubicBezTo>
                <a:cubicBezTo>
                  <a:pt x="5398483" y="2313813"/>
                  <a:pt x="5364001" y="2300097"/>
                  <a:pt x="5334283" y="2282571"/>
                </a:cubicBezTo>
                <a:lnTo>
                  <a:pt x="5263418" y="2452878"/>
                </a:lnTo>
                <a:cubicBezTo>
                  <a:pt x="5295421" y="2471166"/>
                  <a:pt x="5337331" y="2486025"/>
                  <a:pt x="5389147" y="2497455"/>
                </a:cubicBezTo>
                <a:cubicBezTo>
                  <a:pt x="5440963" y="2508885"/>
                  <a:pt x="5493541" y="2514600"/>
                  <a:pt x="5546881" y="2514600"/>
                </a:cubicBezTo>
                <a:cubicBezTo>
                  <a:pt x="5619272" y="2514600"/>
                  <a:pt x="5679469" y="2504885"/>
                  <a:pt x="5727475" y="2485454"/>
                </a:cubicBezTo>
                <a:cubicBezTo>
                  <a:pt x="5775481" y="2466023"/>
                  <a:pt x="5811295" y="2440115"/>
                  <a:pt x="5834917" y="2407730"/>
                </a:cubicBezTo>
                <a:cubicBezTo>
                  <a:pt x="5858540" y="2375345"/>
                  <a:pt x="5870350" y="2340483"/>
                  <a:pt x="5870350" y="2303145"/>
                </a:cubicBezTo>
                <a:cubicBezTo>
                  <a:pt x="5870350" y="2267331"/>
                  <a:pt x="5863873" y="2237804"/>
                  <a:pt x="5850919" y="2214563"/>
                </a:cubicBezTo>
                <a:cubicBezTo>
                  <a:pt x="5837966" y="2191322"/>
                  <a:pt x="5820820" y="2172843"/>
                  <a:pt x="5799484" y="2159127"/>
                </a:cubicBezTo>
                <a:cubicBezTo>
                  <a:pt x="5778148" y="2145411"/>
                  <a:pt x="5754717" y="2134934"/>
                  <a:pt x="5729190" y="2127695"/>
                </a:cubicBezTo>
                <a:cubicBezTo>
                  <a:pt x="5703662" y="2120456"/>
                  <a:pt x="5678136" y="2115122"/>
                  <a:pt x="5652609" y="2111693"/>
                </a:cubicBezTo>
                <a:cubicBezTo>
                  <a:pt x="5627082" y="2108264"/>
                  <a:pt x="5603650" y="2105406"/>
                  <a:pt x="5582314" y="2103120"/>
                </a:cubicBezTo>
                <a:cubicBezTo>
                  <a:pt x="5560980" y="2100834"/>
                  <a:pt x="5543834" y="2097405"/>
                  <a:pt x="5530879" y="2092833"/>
                </a:cubicBezTo>
                <a:cubicBezTo>
                  <a:pt x="5517925" y="2088261"/>
                  <a:pt x="5511448" y="2081403"/>
                  <a:pt x="5511448" y="2072259"/>
                </a:cubicBezTo>
                <a:cubicBezTo>
                  <a:pt x="5511448" y="2064640"/>
                  <a:pt x="5517353" y="2057781"/>
                  <a:pt x="5529165" y="2051685"/>
                </a:cubicBezTo>
                <a:cubicBezTo>
                  <a:pt x="5540976" y="2045589"/>
                  <a:pt x="5563264" y="2042541"/>
                  <a:pt x="5596032" y="2042541"/>
                </a:cubicBezTo>
                <a:cubicBezTo>
                  <a:pt x="5622700" y="2042541"/>
                  <a:pt x="5651466" y="2045780"/>
                  <a:pt x="5682327" y="2052257"/>
                </a:cubicBezTo>
                <a:cubicBezTo>
                  <a:pt x="5713189" y="2058734"/>
                  <a:pt x="5744620" y="2070735"/>
                  <a:pt x="5776624" y="2088261"/>
                </a:cubicBezTo>
                <a:lnTo>
                  <a:pt x="5847490" y="1917954"/>
                </a:lnTo>
                <a:cubicBezTo>
                  <a:pt x="5814725" y="1900428"/>
                  <a:pt x="5775481" y="1887474"/>
                  <a:pt x="5729761" y="1879092"/>
                </a:cubicBezTo>
                <a:cubicBezTo>
                  <a:pt x="5684042" y="1870710"/>
                  <a:pt x="5638323" y="1866519"/>
                  <a:pt x="5592602" y="1866519"/>
                </a:cubicBezTo>
                <a:close/>
                <a:moveTo>
                  <a:pt x="4760116" y="1866519"/>
                </a:moveTo>
                <a:cubicBezTo>
                  <a:pt x="4707538" y="1866519"/>
                  <a:pt x="4658390" y="1878711"/>
                  <a:pt x="4612669" y="1903095"/>
                </a:cubicBezTo>
                <a:cubicBezTo>
                  <a:pt x="4566949" y="1927479"/>
                  <a:pt x="4529992" y="1962150"/>
                  <a:pt x="4501798" y="2007108"/>
                </a:cubicBezTo>
                <a:cubicBezTo>
                  <a:pt x="4473604" y="2052066"/>
                  <a:pt x="4459508" y="2105406"/>
                  <a:pt x="4459508" y="2167128"/>
                </a:cubicBezTo>
                <a:cubicBezTo>
                  <a:pt x="4459508" y="2228850"/>
                  <a:pt x="4473604" y="2282190"/>
                  <a:pt x="4501798" y="2327148"/>
                </a:cubicBezTo>
                <a:cubicBezTo>
                  <a:pt x="4529992" y="2372106"/>
                  <a:pt x="4566949" y="2406968"/>
                  <a:pt x="4612669" y="2431733"/>
                </a:cubicBezTo>
                <a:cubicBezTo>
                  <a:pt x="4658390" y="2456498"/>
                  <a:pt x="4707538" y="2468880"/>
                  <a:pt x="4760116" y="2468880"/>
                </a:cubicBezTo>
                <a:cubicBezTo>
                  <a:pt x="4814219" y="2468880"/>
                  <a:pt x="4858606" y="2458022"/>
                  <a:pt x="4893276" y="2436305"/>
                </a:cubicBezTo>
                <a:cubicBezTo>
                  <a:pt x="4901945" y="2430875"/>
                  <a:pt x="4910051" y="2424732"/>
                  <a:pt x="4917600" y="2417874"/>
                </a:cubicBezTo>
                <a:lnTo>
                  <a:pt x="4932709" y="2401503"/>
                </a:lnTo>
                <a:lnTo>
                  <a:pt x="4932709" y="2414016"/>
                </a:lnTo>
                <a:cubicBezTo>
                  <a:pt x="4932709" y="2455926"/>
                  <a:pt x="4921279" y="2488121"/>
                  <a:pt x="4898420" y="2510599"/>
                </a:cubicBezTo>
                <a:cubicBezTo>
                  <a:pt x="4875559" y="2533079"/>
                  <a:pt x="4837459" y="2544318"/>
                  <a:pt x="4784121" y="2544318"/>
                </a:cubicBezTo>
                <a:cubicBezTo>
                  <a:pt x="4750591" y="2544318"/>
                  <a:pt x="4714968" y="2538794"/>
                  <a:pt x="4677250" y="2527745"/>
                </a:cubicBezTo>
                <a:cubicBezTo>
                  <a:pt x="4639530" y="2516696"/>
                  <a:pt x="4608478" y="2501647"/>
                  <a:pt x="4584094" y="2482596"/>
                </a:cubicBezTo>
                <a:lnTo>
                  <a:pt x="4497226" y="2658618"/>
                </a:lnTo>
                <a:cubicBezTo>
                  <a:pt x="4536088" y="2684526"/>
                  <a:pt x="4582570" y="2703957"/>
                  <a:pt x="4636674" y="2716911"/>
                </a:cubicBezTo>
                <a:cubicBezTo>
                  <a:pt x="4690774" y="2729865"/>
                  <a:pt x="4748688" y="2736342"/>
                  <a:pt x="4810409" y="2736342"/>
                </a:cubicBezTo>
                <a:cubicBezTo>
                  <a:pt x="4930042" y="2736342"/>
                  <a:pt x="5023387" y="2707005"/>
                  <a:pt x="5090443" y="2648331"/>
                </a:cubicBezTo>
                <a:cubicBezTo>
                  <a:pt x="5157499" y="2589657"/>
                  <a:pt x="5191027" y="2499741"/>
                  <a:pt x="5191027" y="2378583"/>
                </a:cubicBezTo>
                <a:lnTo>
                  <a:pt x="5191027" y="1877949"/>
                </a:lnTo>
                <a:lnTo>
                  <a:pt x="4945282" y="1877949"/>
                </a:lnTo>
                <a:lnTo>
                  <a:pt x="4945282" y="1949499"/>
                </a:lnTo>
                <a:lnTo>
                  <a:pt x="4938567" y="1939243"/>
                </a:lnTo>
                <a:cubicBezTo>
                  <a:pt x="4925709" y="1922764"/>
                  <a:pt x="4910611" y="1909191"/>
                  <a:pt x="4893276" y="1898523"/>
                </a:cubicBezTo>
                <a:cubicBezTo>
                  <a:pt x="4858606" y="1877187"/>
                  <a:pt x="4814219" y="1866519"/>
                  <a:pt x="4760116" y="1866519"/>
                </a:cubicBezTo>
                <a:close/>
                <a:moveTo>
                  <a:pt x="4126894" y="1866519"/>
                </a:moveTo>
                <a:cubicBezTo>
                  <a:pt x="4075840" y="1866519"/>
                  <a:pt x="4029548" y="1878330"/>
                  <a:pt x="3988020" y="1901952"/>
                </a:cubicBezTo>
                <a:cubicBezTo>
                  <a:pt x="3977638" y="1907858"/>
                  <a:pt x="3967791" y="1914502"/>
                  <a:pt x="3958480" y="1921883"/>
                </a:cubicBezTo>
                <a:lnTo>
                  <a:pt x="3938300" y="1940558"/>
                </a:lnTo>
                <a:lnTo>
                  <a:pt x="3938300" y="1877949"/>
                </a:lnTo>
                <a:lnTo>
                  <a:pt x="3692554" y="1877949"/>
                </a:lnTo>
                <a:lnTo>
                  <a:pt x="3692554" y="2503170"/>
                </a:lnTo>
                <a:lnTo>
                  <a:pt x="3950872" y="2503170"/>
                </a:lnTo>
                <a:lnTo>
                  <a:pt x="3950872" y="2209419"/>
                </a:lnTo>
                <a:cubicBezTo>
                  <a:pt x="3950872" y="2178177"/>
                  <a:pt x="3955254" y="2153412"/>
                  <a:pt x="3964017" y="2135124"/>
                </a:cubicBezTo>
                <a:cubicBezTo>
                  <a:pt x="3972780" y="2116836"/>
                  <a:pt x="3984591" y="2103692"/>
                  <a:pt x="3999450" y="2095691"/>
                </a:cubicBezTo>
                <a:cubicBezTo>
                  <a:pt x="4014308" y="2087690"/>
                  <a:pt x="4030501" y="2083689"/>
                  <a:pt x="4048027" y="2083689"/>
                </a:cubicBezTo>
                <a:cubicBezTo>
                  <a:pt x="4071649" y="2083689"/>
                  <a:pt x="4090318" y="2091881"/>
                  <a:pt x="4104034" y="2108264"/>
                </a:cubicBezTo>
                <a:cubicBezTo>
                  <a:pt x="4117750" y="2124647"/>
                  <a:pt x="4124608" y="2152269"/>
                  <a:pt x="4124608" y="2191131"/>
                </a:cubicBezTo>
                <a:lnTo>
                  <a:pt x="4124608" y="2503170"/>
                </a:lnTo>
                <a:lnTo>
                  <a:pt x="4382926" y="2503170"/>
                </a:lnTo>
                <a:lnTo>
                  <a:pt x="4382926" y="2146554"/>
                </a:lnTo>
                <a:cubicBezTo>
                  <a:pt x="4382926" y="2081022"/>
                  <a:pt x="4371686" y="2027682"/>
                  <a:pt x="4349208" y="1986534"/>
                </a:cubicBezTo>
                <a:cubicBezTo>
                  <a:pt x="4326728" y="1945386"/>
                  <a:pt x="4296058" y="1915097"/>
                  <a:pt x="4257196" y="1895666"/>
                </a:cubicBezTo>
                <a:cubicBezTo>
                  <a:pt x="4218334" y="1876235"/>
                  <a:pt x="4174900" y="1866519"/>
                  <a:pt x="4126894" y="1866519"/>
                </a:cubicBezTo>
                <a:close/>
                <a:moveTo>
                  <a:pt x="2343814" y="1866519"/>
                </a:moveTo>
                <a:cubicBezTo>
                  <a:pt x="2295046" y="1866519"/>
                  <a:pt x="2245135" y="1872615"/>
                  <a:pt x="2194081" y="1884807"/>
                </a:cubicBezTo>
                <a:cubicBezTo>
                  <a:pt x="2143027" y="1896999"/>
                  <a:pt x="2099212" y="1914525"/>
                  <a:pt x="2062636" y="1937385"/>
                </a:cubicBezTo>
                <a:lnTo>
                  <a:pt x="2144932" y="2107692"/>
                </a:lnTo>
                <a:cubicBezTo>
                  <a:pt x="2165506" y="2092452"/>
                  <a:pt x="2190271" y="2080451"/>
                  <a:pt x="2219227" y="2071688"/>
                </a:cubicBezTo>
                <a:cubicBezTo>
                  <a:pt x="2248183" y="2062925"/>
                  <a:pt x="2276758" y="2058543"/>
                  <a:pt x="2304952" y="2058543"/>
                </a:cubicBezTo>
                <a:cubicBezTo>
                  <a:pt x="2346862" y="2058543"/>
                  <a:pt x="2377152" y="2066545"/>
                  <a:pt x="2395821" y="2082546"/>
                </a:cubicBezTo>
                <a:cubicBezTo>
                  <a:pt x="2409822" y="2094548"/>
                  <a:pt x="2418574" y="2110621"/>
                  <a:pt x="2422074" y="2130767"/>
                </a:cubicBezTo>
                <a:lnTo>
                  <a:pt x="2422150" y="2131695"/>
                </a:lnTo>
                <a:lnTo>
                  <a:pt x="2318668" y="2131695"/>
                </a:lnTo>
                <a:cubicBezTo>
                  <a:pt x="2253898" y="2131695"/>
                  <a:pt x="2200368" y="2138934"/>
                  <a:pt x="2158076" y="2153412"/>
                </a:cubicBezTo>
                <a:cubicBezTo>
                  <a:pt x="2115786" y="2167890"/>
                  <a:pt x="2084353" y="2189226"/>
                  <a:pt x="2063779" y="2217420"/>
                </a:cubicBezTo>
                <a:cubicBezTo>
                  <a:pt x="2043205" y="2245614"/>
                  <a:pt x="2032918" y="2279904"/>
                  <a:pt x="2032918" y="2320290"/>
                </a:cubicBezTo>
                <a:cubicBezTo>
                  <a:pt x="2032918" y="2356104"/>
                  <a:pt x="2041681" y="2388680"/>
                  <a:pt x="2059207" y="2418017"/>
                </a:cubicBezTo>
                <a:cubicBezTo>
                  <a:pt x="2076733" y="2447354"/>
                  <a:pt x="2102641" y="2470785"/>
                  <a:pt x="2136931" y="2488311"/>
                </a:cubicBezTo>
                <a:cubicBezTo>
                  <a:pt x="2171221" y="2505837"/>
                  <a:pt x="2213893" y="2514600"/>
                  <a:pt x="2264947" y="2514600"/>
                </a:cubicBezTo>
                <a:cubicBezTo>
                  <a:pt x="2319049" y="2514600"/>
                  <a:pt x="2362102" y="2503170"/>
                  <a:pt x="2394106" y="2480310"/>
                </a:cubicBezTo>
                <a:cubicBezTo>
                  <a:pt x="2410108" y="2468880"/>
                  <a:pt x="2423348" y="2454497"/>
                  <a:pt x="2433826" y="2437162"/>
                </a:cubicBezTo>
                <a:lnTo>
                  <a:pt x="2442112" y="2420024"/>
                </a:lnTo>
                <a:lnTo>
                  <a:pt x="2442112" y="2503170"/>
                </a:lnTo>
                <a:lnTo>
                  <a:pt x="2682142" y="2503170"/>
                </a:lnTo>
                <a:lnTo>
                  <a:pt x="2682142" y="2167128"/>
                </a:lnTo>
                <a:cubicBezTo>
                  <a:pt x="2682142" y="2062734"/>
                  <a:pt x="2652614" y="1986534"/>
                  <a:pt x="2593560" y="1938528"/>
                </a:cubicBezTo>
                <a:cubicBezTo>
                  <a:pt x="2534505" y="1890522"/>
                  <a:pt x="2451256" y="1866519"/>
                  <a:pt x="2343814" y="1866519"/>
                </a:cubicBezTo>
                <a:close/>
                <a:moveTo>
                  <a:pt x="1622581" y="1866519"/>
                </a:moveTo>
                <a:cubicBezTo>
                  <a:pt x="1551715" y="1866519"/>
                  <a:pt x="1489040" y="1880235"/>
                  <a:pt x="1434558" y="1907667"/>
                </a:cubicBezTo>
                <a:cubicBezTo>
                  <a:pt x="1380075" y="1935099"/>
                  <a:pt x="1337212" y="1973199"/>
                  <a:pt x="1305970" y="2021967"/>
                </a:cubicBezTo>
                <a:cubicBezTo>
                  <a:pt x="1274728" y="2070735"/>
                  <a:pt x="1259107" y="2126742"/>
                  <a:pt x="1259107" y="2189988"/>
                </a:cubicBezTo>
                <a:cubicBezTo>
                  <a:pt x="1259107" y="2253234"/>
                  <a:pt x="1274728" y="2309241"/>
                  <a:pt x="1305970" y="2358009"/>
                </a:cubicBezTo>
                <a:cubicBezTo>
                  <a:pt x="1337212" y="2406777"/>
                  <a:pt x="1380075" y="2445068"/>
                  <a:pt x="1434558" y="2472881"/>
                </a:cubicBezTo>
                <a:cubicBezTo>
                  <a:pt x="1489040" y="2500694"/>
                  <a:pt x="1551715" y="2514600"/>
                  <a:pt x="1622581" y="2514600"/>
                </a:cubicBezTo>
                <a:cubicBezTo>
                  <a:pt x="1693447" y="2514600"/>
                  <a:pt x="1756312" y="2500694"/>
                  <a:pt x="1811176" y="2472881"/>
                </a:cubicBezTo>
                <a:cubicBezTo>
                  <a:pt x="1866040" y="2445068"/>
                  <a:pt x="1908903" y="2406777"/>
                  <a:pt x="1939764" y="2358009"/>
                </a:cubicBezTo>
                <a:cubicBezTo>
                  <a:pt x="1970625" y="2309241"/>
                  <a:pt x="1986055" y="2253234"/>
                  <a:pt x="1986055" y="2189988"/>
                </a:cubicBezTo>
                <a:cubicBezTo>
                  <a:pt x="1986055" y="2126742"/>
                  <a:pt x="1970625" y="2070735"/>
                  <a:pt x="1939764" y="2021967"/>
                </a:cubicBezTo>
                <a:cubicBezTo>
                  <a:pt x="1908903" y="1973199"/>
                  <a:pt x="1866040" y="1935099"/>
                  <a:pt x="1811176" y="1907667"/>
                </a:cubicBezTo>
                <a:cubicBezTo>
                  <a:pt x="1756312" y="1880235"/>
                  <a:pt x="1693447" y="1866519"/>
                  <a:pt x="1622581" y="1866519"/>
                </a:cubicBezTo>
                <a:close/>
                <a:moveTo>
                  <a:pt x="923446" y="1866519"/>
                </a:moveTo>
                <a:cubicBezTo>
                  <a:pt x="851818" y="1866519"/>
                  <a:pt x="788191" y="1880235"/>
                  <a:pt x="732565" y="1907667"/>
                </a:cubicBezTo>
                <a:cubicBezTo>
                  <a:pt x="676939" y="1935099"/>
                  <a:pt x="633315" y="1973199"/>
                  <a:pt x="601692" y="2021967"/>
                </a:cubicBezTo>
                <a:cubicBezTo>
                  <a:pt x="570069" y="2070735"/>
                  <a:pt x="554257" y="2126742"/>
                  <a:pt x="554257" y="2189988"/>
                </a:cubicBezTo>
                <a:cubicBezTo>
                  <a:pt x="554257" y="2253234"/>
                  <a:pt x="570069" y="2309432"/>
                  <a:pt x="601692" y="2358581"/>
                </a:cubicBezTo>
                <a:cubicBezTo>
                  <a:pt x="633315" y="2407730"/>
                  <a:pt x="676939" y="2446020"/>
                  <a:pt x="732565" y="2473452"/>
                </a:cubicBezTo>
                <a:cubicBezTo>
                  <a:pt x="788191" y="2500884"/>
                  <a:pt x="851818" y="2514600"/>
                  <a:pt x="923446" y="2514600"/>
                </a:cubicBezTo>
                <a:cubicBezTo>
                  <a:pt x="999646" y="2514600"/>
                  <a:pt x="1064797" y="2498217"/>
                  <a:pt x="1118899" y="2465451"/>
                </a:cubicBezTo>
                <a:cubicBezTo>
                  <a:pt x="1173001" y="2432685"/>
                  <a:pt x="1210339" y="2387346"/>
                  <a:pt x="1230913" y="2329434"/>
                </a:cubicBezTo>
                <a:lnTo>
                  <a:pt x="1030888" y="2231136"/>
                </a:lnTo>
                <a:cubicBezTo>
                  <a:pt x="1017934" y="2260092"/>
                  <a:pt x="1002123" y="2281047"/>
                  <a:pt x="983454" y="2294001"/>
                </a:cubicBezTo>
                <a:cubicBezTo>
                  <a:pt x="964785" y="2306955"/>
                  <a:pt x="944401" y="2313432"/>
                  <a:pt x="922303" y="2313432"/>
                </a:cubicBezTo>
                <a:cubicBezTo>
                  <a:pt x="903253" y="2313432"/>
                  <a:pt x="885537" y="2308860"/>
                  <a:pt x="869154" y="2299716"/>
                </a:cubicBezTo>
                <a:cubicBezTo>
                  <a:pt x="852771" y="2290572"/>
                  <a:pt x="839817" y="2276856"/>
                  <a:pt x="830292" y="2258568"/>
                </a:cubicBezTo>
                <a:cubicBezTo>
                  <a:pt x="820767" y="2240280"/>
                  <a:pt x="816004" y="2217420"/>
                  <a:pt x="816004" y="2189988"/>
                </a:cubicBezTo>
                <a:cubicBezTo>
                  <a:pt x="816004" y="2162556"/>
                  <a:pt x="820767" y="2139887"/>
                  <a:pt x="830292" y="2121980"/>
                </a:cubicBezTo>
                <a:cubicBezTo>
                  <a:pt x="839817" y="2104073"/>
                  <a:pt x="852771" y="2090547"/>
                  <a:pt x="869154" y="2081403"/>
                </a:cubicBezTo>
                <a:cubicBezTo>
                  <a:pt x="885537" y="2072259"/>
                  <a:pt x="903253" y="2067687"/>
                  <a:pt x="922303" y="2067687"/>
                </a:cubicBezTo>
                <a:cubicBezTo>
                  <a:pt x="944401" y="2067687"/>
                  <a:pt x="964785" y="2074164"/>
                  <a:pt x="983454" y="2087118"/>
                </a:cubicBezTo>
                <a:cubicBezTo>
                  <a:pt x="1002123" y="2100072"/>
                  <a:pt x="1017934" y="2121027"/>
                  <a:pt x="1030888" y="2149983"/>
                </a:cubicBezTo>
                <a:lnTo>
                  <a:pt x="1230913" y="2051685"/>
                </a:lnTo>
                <a:cubicBezTo>
                  <a:pt x="1210339" y="1993773"/>
                  <a:pt x="1173001" y="1948434"/>
                  <a:pt x="1118899" y="1915669"/>
                </a:cubicBezTo>
                <a:cubicBezTo>
                  <a:pt x="1064797" y="1882902"/>
                  <a:pt x="999646" y="1866519"/>
                  <a:pt x="923446" y="1866519"/>
                </a:cubicBezTo>
                <a:close/>
                <a:moveTo>
                  <a:pt x="2825779" y="1737360"/>
                </a:moveTo>
                <a:lnTo>
                  <a:pt x="2825779" y="1912239"/>
                </a:lnTo>
                <a:lnTo>
                  <a:pt x="2740054" y="1912239"/>
                </a:lnTo>
                <a:lnTo>
                  <a:pt x="2740054" y="2100834"/>
                </a:lnTo>
                <a:lnTo>
                  <a:pt x="2825779" y="2100834"/>
                </a:lnTo>
                <a:lnTo>
                  <a:pt x="2825779" y="2260854"/>
                </a:lnTo>
                <a:cubicBezTo>
                  <a:pt x="2825779" y="2346960"/>
                  <a:pt x="2849782" y="2410778"/>
                  <a:pt x="2897788" y="2452307"/>
                </a:cubicBezTo>
                <a:cubicBezTo>
                  <a:pt x="2945794" y="2493836"/>
                  <a:pt x="3012850" y="2514600"/>
                  <a:pt x="3098956" y="2514600"/>
                </a:cubicBezTo>
                <a:cubicBezTo>
                  <a:pt x="3129436" y="2514600"/>
                  <a:pt x="3158582" y="2511933"/>
                  <a:pt x="3186396" y="2506599"/>
                </a:cubicBezTo>
                <a:cubicBezTo>
                  <a:pt x="3214209" y="2501265"/>
                  <a:pt x="3238021" y="2492883"/>
                  <a:pt x="3257833" y="2481453"/>
                </a:cubicBezTo>
                <a:lnTo>
                  <a:pt x="3196111" y="2302002"/>
                </a:lnTo>
                <a:cubicBezTo>
                  <a:pt x="3179347" y="2313432"/>
                  <a:pt x="3159916" y="2319147"/>
                  <a:pt x="3137818" y="2319147"/>
                </a:cubicBezTo>
                <a:cubicBezTo>
                  <a:pt x="3122578" y="2319147"/>
                  <a:pt x="3109814" y="2313813"/>
                  <a:pt x="3099528" y="2303145"/>
                </a:cubicBezTo>
                <a:cubicBezTo>
                  <a:pt x="3089240" y="2292477"/>
                  <a:pt x="3084097" y="2277618"/>
                  <a:pt x="3084097" y="2258568"/>
                </a:cubicBezTo>
                <a:lnTo>
                  <a:pt x="3084097" y="2100834"/>
                </a:lnTo>
                <a:lnTo>
                  <a:pt x="3212113" y="2100834"/>
                </a:lnTo>
                <a:lnTo>
                  <a:pt x="3212113" y="1912239"/>
                </a:lnTo>
                <a:lnTo>
                  <a:pt x="3084097" y="1912239"/>
                </a:lnTo>
                <a:lnTo>
                  <a:pt x="3084097" y="1737360"/>
                </a:lnTo>
                <a:close/>
                <a:moveTo>
                  <a:pt x="8259602" y="1655064"/>
                </a:moveTo>
                <a:lnTo>
                  <a:pt x="8259602" y="1920639"/>
                </a:lnTo>
                <a:lnTo>
                  <a:pt x="8235598" y="1901381"/>
                </a:lnTo>
                <a:cubicBezTo>
                  <a:pt x="8200546" y="1878140"/>
                  <a:pt x="8155588" y="1866519"/>
                  <a:pt x="8100725" y="1866519"/>
                </a:cubicBezTo>
                <a:cubicBezTo>
                  <a:pt x="8046622" y="1866519"/>
                  <a:pt x="7996521" y="1879473"/>
                  <a:pt x="7950420" y="1905382"/>
                </a:cubicBezTo>
                <a:cubicBezTo>
                  <a:pt x="7904319" y="1931289"/>
                  <a:pt x="7867552" y="1968437"/>
                  <a:pt x="7840120" y="2016824"/>
                </a:cubicBezTo>
                <a:cubicBezTo>
                  <a:pt x="7812688" y="2065211"/>
                  <a:pt x="7798972" y="2122932"/>
                  <a:pt x="7798972" y="2189988"/>
                </a:cubicBezTo>
                <a:cubicBezTo>
                  <a:pt x="7798972" y="2257044"/>
                  <a:pt x="7812688" y="2314766"/>
                  <a:pt x="7840120" y="2363153"/>
                </a:cubicBezTo>
                <a:cubicBezTo>
                  <a:pt x="7867552" y="2411540"/>
                  <a:pt x="7904319" y="2448878"/>
                  <a:pt x="7950420" y="2475166"/>
                </a:cubicBezTo>
                <a:cubicBezTo>
                  <a:pt x="7996521" y="2501456"/>
                  <a:pt x="8046622" y="2514600"/>
                  <a:pt x="8100725" y="2514600"/>
                </a:cubicBezTo>
                <a:cubicBezTo>
                  <a:pt x="8158636" y="2514600"/>
                  <a:pt x="8204928" y="2503170"/>
                  <a:pt x="8239599" y="2480310"/>
                </a:cubicBezTo>
                <a:cubicBezTo>
                  <a:pt x="8248266" y="2474595"/>
                  <a:pt x="8256339" y="2468094"/>
                  <a:pt x="8263816" y="2460808"/>
                </a:cubicBezTo>
                <a:lnTo>
                  <a:pt x="8272175" y="2451003"/>
                </a:lnTo>
                <a:lnTo>
                  <a:pt x="8272175" y="2503170"/>
                </a:lnTo>
                <a:lnTo>
                  <a:pt x="8517919" y="2503170"/>
                </a:lnTo>
                <a:lnTo>
                  <a:pt x="8517919" y="1655064"/>
                </a:lnTo>
                <a:close/>
                <a:moveTo>
                  <a:pt x="3450238" y="1564767"/>
                </a:moveTo>
                <a:cubicBezTo>
                  <a:pt x="3402994" y="1564767"/>
                  <a:pt x="3365275" y="1577340"/>
                  <a:pt x="3337081" y="1602486"/>
                </a:cubicBezTo>
                <a:cubicBezTo>
                  <a:pt x="3308887" y="1627632"/>
                  <a:pt x="3294790" y="1658874"/>
                  <a:pt x="3294790" y="1696212"/>
                </a:cubicBezTo>
                <a:cubicBezTo>
                  <a:pt x="3294790" y="1733550"/>
                  <a:pt x="3308887" y="1764792"/>
                  <a:pt x="3337081" y="1789938"/>
                </a:cubicBezTo>
                <a:cubicBezTo>
                  <a:pt x="3365275" y="1815084"/>
                  <a:pt x="3402994" y="1827657"/>
                  <a:pt x="3450238" y="1827657"/>
                </a:cubicBezTo>
                <a:cubicBezTo>
                  <a:pt x="3497482" y="1827657"/>
                  <a:pt x="3535202" y="1814894"/>
                  <a:pt x="3563395" y="1789367"/>
                </a:cubicBezTo>
                <a:cubicBezTo>
                  <a:pt x="3591589" y="1763840"/>
                  <a:pt x="3605686" y="1731264"/>
                  <a:pt x="3605686" y="1691640"/>
                </a:cubicBezTo>
                <a:cubicBezTo>
                  <a:pt x="3605686" y="1654302"/>
                  <a:pt x="3591589" y="1623822"/>
                  <a:pt x="3563395" y="1600200"/>
                </a:cubicBezTo>
                <a:cubicBezTo>
                  <a:pt x="3535202" y="1576578"/>
                  <a:pt x="3497482" y="1564767"/>
                  <a:pt x="3450238" y="1564767"/>
                </a:cubicBezTo>
                <a:close/>
                <a:moveTo>
                  <a:pt x="9928380" y="696087"/>
                </a:moveTo>
                <a:cubicBezTo>
                  <a:pt x="9947430" y="696087"/>
                  <a:pt x="9964576" y="700659"/>
                  <a:pt x="9979816" y="709803"/>
                </a:cubicBezTo>
                <a:cubicBezTo>
                  <a:pt x="9995055" y="718947"/>
                  <a:pt x="10007248" y="732473"/>
                  <a:pt x="10016392" y="750380"/>
                </a:cubicBezTo>
                <a:cubicBezTo>
                  <a:pt x="10025536" y="768287"/>
                  <a:pt x="10030108" y="790956"/>
                  <a:pt x="10030108" y="818388"/>
                </a:cubicBezTo>
                <a:cubicBezTo>
                  <a:pt x="10030108" y="845058"/>
                  <a:pt x="10025536" y="867728"/>
                  <a:pt x="10016392" y="886397"/>
                </a:cubicBezTo>
                <a:cubicBezTo>
                  <a:pt x="10007248" y="905066"/>
                  <a:pt x="9995055" y="918972"/>
                  <a:pt x="9979816" y="928116"/>
                </a:cubicBezTo>
                <a:cubicBezTo>
                  <a:pt x="9964576" y="937260"/>
                  <a:pt x="9947430" y="941832"/>
                  <a:pt x="9928380" y="941832"/>
                </a:cubicBezTo>
                <a:cubicBezTo>
                  <a:pt x="9909330" y="941832"/>
                  <a:pt x="9892186" y="937260"/>
                  <a:pt x="9876946" y="928116"/>
                </a:cubicBezTo>
                <a:cubicBezTo>
                  <a:pt x="9861705" y="918972"/>
                  <a:pt x="9849514" y="905066"/>
                  <a:pt x="9840369" y="886397"/>
                </a:cubicBezTo>
                <a:cubicBezTo>
                  <a:pt x="9831226" y="867728"/>
                  <a:pt x="9826654" y="845058"/>
                  <a:pt x="9826654" y="818388"/>
                </a:cubicBezTo>
                <a:cubicBezTo>
                  <a:pt x="9826654" y="790956"/>
                  <a:pt x="9831226" y="768287"/>
                  <a:pt x="9840369" y="750380"/>
                </a:cubicBezTo>
                <a:cubicBezTo>
                  <a:pt x="9849514" y="732473"/>
                  <a:pt x="9861705" y="718947"/>
                  <a:pt x="9876946" y="709803"/>
                </a:cubicBezTo>
                <a:cubicBezTo>
                  <a:pt x="9892186" y="700659"/>
                  <a:pt x="9909330" y="696087"/>
                  <a:pt x="9928380" y="696087"/>
                </a:cubicBezTo>
                <a:close/>
                <a:moveTo>
                  <a:pt x="3841906" y="696087"/>
                </a:moveTo>
                <a:cubicBezTo>
                  <a:pt x="3860956" y="696087"/>
                  <a:pt x="3878101" y="700659"/>
                  <a:pt x="3893341" y="709803"/>
                </a:cubicBezTo>
                <a:cubicBezTo>
                  <a:pt x="3908582" y="718947"/>
                  <a:pt x="3920773" y="732473"/>
                  <a:pt x="3929917" y="750380"/>
                </a:cubicBezTo>
                <a:cubicBezTo>
                  <a:pt x="3939061" y="768287"/>
                  <a:pt x="3943633" y="790956"/>
                  <a:pt x="3943633" y="818388"/>
                </a:cubicBezTo>
                <a:cubicBezTo>
                  <a:pt x="3943633" y="845058"/>
                  <a:pt x="3939061" y="867728"/>
                  <a:pt x="3929917" y="886397"/>
                </a:cubicBezTo>
                <a:cubicBezTo>
                  <a:pt x="3920773" y="905066"/>
                  <a:pt x="3908582" y="918972"/>
                  <a:pt x="3893341" y="928116"/>
                </a:cubicBezTo>
                <a:cubicBezTo>
                  <a:pt x="3878101" y="937260"/>
                  <a:pt x="3860956" y="941832"/>
                  <a:pt x="3841906" y="941832"/>
                </a:cubicBezTo>
                <a:cubicBezTo>
                  <a:pt x="3822856" y="941832"/>
                  <a:pt x="3805711" y="937260"/>
                  <a:pt x="3790471" y="928116"/>
                </a:cubicBezTo>
                <a:cubicBezTo>
                  <a:pt x="3775231" y="918972"/>
                  <a:pt x="3763039" y="905066"/>
                  <a:pt x="3753895" y="886397"/>
                </a:cubicBezTo>
                <a:cubicBezTo>
                  <a:pt x="3744751" y="867728"/>
                  <a:pt x="3740179" y="845058"/>
                  <a:pt x="3740179" y="818388"/>
                </a:cubicBezTo>
                <a:cubicBezTo>
                  <a:pt x="3740179" y="790956"/>
                  <a:pt x="3744751" y="768287"/>
                  <a:pt x="3753895" y="750380"/>
                </a:cubicBezTo>
                <a:cubicBezTo>
                  <a:pt x="3763039" y="732473"/>
                  <a:pt x="3775231" y="718947"/>
                  <a:pt x="3790471" y="709803"/>
                </a:cubicBezTo>
                <a:cubicBezTo>
                  <a:pt x="3805711" y="700659"/>
                  <a:pt x="3822856" y="696087"/>
                  <a:pt x="3841906" y="696087"/>
                </a:cubicBezTo>
                <a:close/>
                <a:moveTo>
                  <a:pt x="7711723" y="670941"/>
                </a:moveTo>
                <a:cubicBezTo>
                  <a:pt x="7733059" y="670941"/>
                  <a:pt x="7751347" y="675704"/>
                  <a:pt x="7766587" y="685229"/>
                </a:cubicBezTo>
                <a:cubicBezTo>
                  <a:pt x="7781827" y="694754"/>
                  <a:pt x="7793829" y="708089"/>
                  <a:pt x="7802592" y="725234"/>
                </a:cubicBezTo>
                <a:cubicBezTo>
                  <a:pt x="7806973" y="733806"/>
                  <a:pt x="7810259" y="743284"/>
                  <a:pt x="7812450" y="753666"/>
                </a:cubicBezTo>
                <a:lnTo>
                  <a:pt x="7812520" y="754380"/>
                </a:lnTo>
                <a:lnTo>
                  <a:pt x="7610787" y="754380"/>
                </a:lnTo>
                <a:lnTo>
                  <a:pt x="7610853" y="753666"/>
                </a:lnTo>
                <a:cubicBezTo>
                  <a:pt x="7612949" y="743284"/>
                  <a:pt x="7616092" y="733806"/>
                  <a:pt x="7620283" y="725234"/>
                </a:cubicBezTo>
                <a:cubicBezTo>
                  <a:pt x="7628665" y="708089"/>
                  <a:pt x="7640667" y="694754"/>
                  <a:pt x="7656288" y="685229"/>
                </a:cubicBezTo>
                <a:cubicBezTo>
                  <a:pt x="7671908" y="675704"/>
                  <a:pt x="7690388" y="670941"/>
                  <a:pt x="7711723" y="670941"/>
                </a:cubicBezTo>
                <a:close/>
                <a:moveTo>
                  <a:pt x="5339998" y="670941"/>
                </a:moveTo>
                <a:cubicBezTo>
                  <a:pt x="5361335" y="670941"/>
                  <a:pt x="5379622" y="675704"/>
                  <a:pt x="5394863" y="685229"/>
                </a:cubicBezTo>
                <a:cubicBezTo>
                  <a:pt x="5410102" y="694754"/>
                  <a:pt x="5422103" y="708089"/>
                  <a:pt x="5430867" y="725234"/>
                </a:cubicBezTo>
                <a:cubicBezTo>
                  <a:pt x="5435248" y="733806"/>
                  <a:pt x="5438535" y="743284"/>
                  <a:pt x="5440725" y="753666"/>
                </a:cubicBezTo>
                <a:lnTo>
                  <a:pt x="5440796" y="754380"/>
                </a:lnTo>
                <a:lnTo>
                  <a:pt x="5239062" y="754380"/>
                </a:lnTo>
                <a:lnTo>
                  <a:pt x="5239128" y="753666"/>
                </a:lnTo>
                <a:cubicBezTo>
                  <a:pt x="5241224" y="743284"/>
                  <a:pt x="5244367" y="733806"/>
                  <a:pt x="5248558" y="725234"/>
                </a:cubicBezTo>
                <a:cubicBezTo>
                  <a:pt x="5256941" y="708089"/>
                  <a:pt x="5268942" y="694754"/>
                  <a:pt x="5284563" y="685229"/>
                </a:cubicBezTo>
                <a:cubicBezTo>
                  <a:pt x="5300185" y="675704"/>
                  <a:pt x="5318662" y="670941"/>
                  <a:pt x="5339998" y="670941"/>
                </a:cubicBezTo>
                <a:close/>
                <a:moveTo>
                  <a:pt x="1845847" y="596282"/>
                </a:moveTo>
                <a:lnTo>
                  <a:pt x="1923307" y="797814"/>
                </a:lnTo>
                <a:lnTo>
                  <a:pt x="1768388" y="797814"/>
                </a:lnTo>
                <a:close/>
                <a:moveTo>
                  <a:pt x="8067197" y="506349"/>
                </a:moveTo>
                <a:lnTo>
                  <a:pt x="8284366" y="1131570"/>
                </a:lnTo>
                <a:lnTo>
                  <a:pt x="8535826" y="1131570"/>
                </a:lnTo>
                <a:lnTo>
                  <a:pt x="8634465" y="842231"/>
                </a:lnTo>
                <a:lnTo>
                  <a:pt x="8728993" y="1131570"/>
                </a:lnTo>
                <a:lnTo>
                  <a:pt x="8980453" y="1131570"/>
                </a:lnTo>
                <a:lnTo>
                  <a:pt x="9197623" y="506349"/>
                </a:lnTo>
                <a:lnTo>
                  <a:pt x="8971309" y="506349"/>
                </a:lnTo>
                <a:lnTo>
                  <a:pt x="8859127" y="840636"/>
                </a:lnTo>
                <a:lnTo>
                  <a:pt x="8750710" y="506349"/>
                </a:lnTo>
                <a:lnTo>
                  <a:pt x="8531254" y="506349"/>
                </a:lnTo>
                <a:lnTo>
                  <a:pt x="8418922" y="836649"/>
                </a:lnTo>
                <a:lnTo>
                  <a:pt x="8311798" y="506349"/>
                </a:lnTo>
                <a:close/>
                <a:moveTo>
                  <a:pt x="7016779" y="506349"/>
                </a:moveTo>
                <a:lnTo>
                  <a:pt x="7016779" y="1131570"/>
                </a:lnTo>
                <a:lnTo>
                  <a:pt x="7275097" y="1131570"/>
                </a:lnTo>
                <a:lnTo>
                  <a:pt x="7275097" y="506349"/>
                </a:lnTo>
                <a:close/>
                <a:moveTo>
                  <a:pt x="6209059" y="506349"/>
                </a:moveTo>
                <a:lnTo>
                  <a:pt x="6460520" y="1131570"/>
                </a:lnTo>
                <a:lnTo>
                  <a:pt x="6727981" y="1131570"/>
                </a:lnTo>
                <a:lnTo>
                  <a:pt x="6979441" y="506349"/>
                </a:lnTo>
                <a:lnTo>
                  <a:pt x="6734839" y="506349"/>
                </a:lnTo>
                <a:lnTo>
                  <a:pt x="6600383" y="841735"/>
                </a:lnTo>
                <a:lnTo>
                  <a:pt x="6474236" y="506349"/>
                </a:lnTo>
                <a:close/>
                <a:moveTo>
                  <a:pt x="4208809" y="506349"/>
                </a:moveTo>
                <a:lnTo>
                  <a:pt x="4460269" y="1131570"/>
                </a:lnTo>
                <a:lnTo>
                  <a:pt x="4727731" y="1131570"/>
                </a:lnTo>
                <a:lnTo>
                  <a:pt x="4979191" y="506349"/>
                </a:lnTo>
                <a:lnTo>
                  <a:pt x="4734589" y="506349"/>
                </a:lnTo>
                <a:lnTo>
                  <a:pt x="4600132" y="841735"/>
                </a:lnTo>
                <a:lnTo>
                  <a:pt x="4473985" y="506349"/>
                </a:lnTo>
                <a:close/>
                <a:moveTo>
                  <a:pt x="9928380" y="494919"/>
                </a:moveTo>
                <a:cubicBezTo>
                  <a:pt x="9857515" y="494919"/>
                  <a:pt x="9794840" y="508635"/>
                  <a:pt x="9740358" y="536067"/>
                </a:cubicBezTo>
                <a:cubicBezTo>
                  <a:pt x="9685874" y="563499"/>
                  <a:pt x="9643012" y="601599"/>
                  <a:pt x="9611770" y="650367"/>
                </a:cubicBezTo>
                <a:cubicBezTo>
                  <a:pt x="9580528" y="699135"/>
                  <a:pt x="9564907" y="755142"/>
                  <a:pt x="9564907" y="818388"/>
                </a:cubicBezTo>
                <a:cubicBezTo>
                  <a:pt x="9564907" y="881634"/>
                  <a:pt x="9580528" y="937641"/>
                  <a:pt x="9611770" y="986409"/>
                </a:cubicBezTo>
                <a:cubicBezTo>
                  <a:pt x="9643012" y="1035177"/>
                  <a:pt x="9685874" y="1073468"/>
                  <a:pt x="9740358" y="1101281"/>
                </a:cubicBezTo>
                <a:cubicBezTo>
                  <a:pt x="9794840" y="1129094"/>
                  <a:pt x="9857515" y="1143000"/>
                  <a:pt x="9928380" y="1143000"/>
                </a:cubicBezTo>
                <a:cubicBezTo>
                  <a:pt x="9999247" y="1143000"/>
                  <a:pt x="10062112" y="1129094"/>
                  <a:pt x="10116976" y="1101281"/>
                </a:cubicBezTo>
                <a:cubicBezTo>
                  <a:pt x="10171840" y="1073468"/>
                  <a:pt x="10214702" y="1035177"/>
                  <a:pt x="10245563" y="986409"/>
                </a:cubicBezTo>
                <a:cubicBezTo>
                  <a:pt x="10276424" y="937641"/>
                  <a:pt x="10291855" y="881634"/>
                  <a:pt x="10291855" y="818388"/>
                </a:cubicBezTo>
                <a:cubicBezTo>
                  <a:pt x="10291855" y="755142"/>
                  <a:pt x="10276424" y="699135"/>
                  <a:pt x="10245563" y="650367"/>
                </a:cubicBezTo>
                <a:cubicBezTo>
                  <a:pt x="10214702" y="601599"/>
                  <a:pt x="10171840" y="563499"/>
                  <a:pt x="10116976" y="536067"/>
                </a:cubicBezTo>
                <a:cubicBezTo>
                  <a:pt x="10062112" y="508635"/>
                  <a:pt x="9999247" y="494919"/>
                  <a:pt x="9928380" y="494919"/>
                </a:cubicBezTo>
                <a:close/>
                <a:moveTo>
                  <a:pt x="7709437" y="494919"/>
                </a:moveTo>
                <a:cubicBezTo>
                  <a:pt x="7642381" y="494919"/>
                  <a:pt x="7581993" y="508635"/>
                  <a:pt x="7528272" y="536067"/>
                </a:cubicBezTo>
                <a:cubicBezTo>
                  <a:pt x="7474551" y="563499"/>
                  <a:pt x="7432260" y="601599"/>
                  <a:pt x="7401399" y="650367"/>
                </a:cubicBezTo>
                <a:cubicBezTo>
                  <a:pt x="7370538" y="699135"/>
                  <a:pt x="7355107" y="755142"/>
                  <a:pt x="7355107" y="818388"/>
                </a:cubicBezTo>
                <a:cubicBezTo>
                  <a:pt x="7355107" y="880110"/>
                  <a:pt x="7370728" y="935546"/>
                  <a:pt x="7401970" y="984695"/>
                </a:cubicBezTo>
                <a:cubicBezTo>
                  <a:pt x="7433213" y="1033844"/>
                  <a:pt x="7477218" y="1072515"/>
                  <a:pt x="7533987" y="1100709"/>
                </a:cubicBezTo>
                <a:cubicBezTo>
                  <a:pt x="7590756" y="1128903"/>
                  <a:pt x="7657240" y="1143000"/>
                  <a:pt x="7733440" y="1143000"/>
                </a:cubicBezTo>
                <a:cubicBezTo>
                  <a:pt x="7795924" y="1143000"/>
                  <a:pt x="7849455" y="1134428"/>
                  <a:pt x="7894032" y="1117283"/>
                </a:cubicBezTo>
                <a:cubicBezTo>
                  <a:pt x="7938609" y="1100138"/>
                  <a:pt x="7976138" y="1075182"/>
                  <a:pt x="8006617" y="1042416"/>
                </a:cubicBezTo>
                <a:lnTo>
                  <a:pt x="7871743" y="906399"/>
                </a:lnTo>
                <a:cubicBezTo>
                  <a:pt x="7851169" y="921639"/>
                  <a:pt x="7831548" y="933069"/>
                  <a:pt x="7812879" y="940689"/>
                </a:cubicBezTo>
                <a:cubicBezTo>
                  <a:pt x="7794210" y="948309"/>
                  <a:pt x="7770397" y="952119"/>
                  <a:pt x="7741441" y="952119"/>
                </a:cubicBezTo>
                <a:cubicBezTo>
                  <a:pt x="7713247" y="952119"/>
                  <a:pt x="7689245" y="947357"/>
                  <a:pt x="7669432" y="937832"/>
                </a:cubicBezTo>
                <a:cubicBezTo>
                  <a:pt x="7649620" y="928307"/>
                  <a:pt x="7634381" y="914019"/>
                  <a:pt x="7623712" y="894969"/>
                </a:cubicBezTo>
                <a:lnTo>
                  <a:pt x="7617602" y="878967"/>
                </a:lnTo>
                <a:lnTo>
                  <a:pt x="8050051" y="878967"/>
                </a:lnTo>
                <a:cubicBezTo>
                  <a:pt x="8050813" y="869823"/>
                  <a:pt x="8051575" y="859727"/>
                  <a:pt x="8052337" y="848678"/>
                </a:cubicBezTo>
                <a:cubicBezTo>
                  <a:pt x="8053099" y="837629"/>
                  <a:pt x="8053481" y="827532"/>
                  <a:pt x="8053481" y="818388"/>
                </a:cubicBezTo>
                <a:cubicBezTo>
                  <a:pt x="8053481" y="747522"/>
                  <a:pt x="8037669" y="688086"/>
                  <a:pt x="8006046" y="640080"/>
                </a:cubicBezTo>
                <a:cubicBezTo>
                  <a:pt x="7974423" y="592074"/>
                  <a:pt x="7932512" y="555879"/>
                  <a:pt x="7880316" y="531495"/>
                </a:cubicBezTo>
                <a:cubicBezTo>
                  <a:pt x="7828119" y="507111"/>
                  <a:pt x="7771159" y="494919"/>
                  <a:pt x="7709437" y="494919"/>
                </a:cubicBezTo>
                <a:close/>
                <a:moveTo>
                  <a:pt x="6207535" y="494919"/>
                </a:moveTo>
                <a:cubicBezTo>
                  <a:pt x="6148861" y="494919"/>
                  <a:pt x="6098569" y="507111"/>
                  <a:pt x="6056659" y="531495"/>
                </a:cubicBezTo>
                <a:cubicBezTo>
                  <a:pt x="6046182" y="537591"/>
                  <a:pt x="6036420" y="544449"/>
                  <a:pt x="6027370" y="552069"/>
                </a:cubicBezTo>
                <a:lnTo>
                  <a:pt x="6005224" y="574342"/>
                </a:lnTo>
                <a:lnTo>
                  <a:pt x="6005224" y="506349"/>
                </a:lnTo>
                <a:lnTo>
                  <a:pt x="5759479" y="506349"/>
                </a:lnTo>
                <a:lnTo>
                  <a:pt x="5759479" y="1131570"/>
                </a:lnTo>
                <a:lnTo>
                  <a:pt x="6017797" y="1131570"/>
                </a:lnTo>
                <a:lnTo>
                  <a:pt x="6017797" y="853821"/>
                </a:lnTo>
                <a:cubicBezTo>
                  <a:pt x="6017797" y="804291"/>
                  <a:pt x="6030180" y="769430"/>
                  <a:pt x="6054945" y="749237"/>
                </a:cubicBezTo>
                <a:cubicBezTo>
                  <a:pt x="6079710" y="729044"/>
                  <a:pt x="6111523" y="718947"/>
                  <a:pt x="6150385" y="718947"/>
                </a:cubicBezTo>
                <a:cubicBezTo>
                  <a:pt x="6159529" y="718947"/>
                  <a:pt x="6168483" y="719328"/>
                  <a:pt x="6177246" y="720090"/>
                </a:cubicBezTo>
                <a:cubicBezTo>
                  <a:pt x="6186008" y="720852"/>
                  <a:pt x="6196105" y="721995"/>
                  <a:pt x="6207535" y="723519"/>
                </a:cubicBezTo>
                <a:close/>
                <a:moveTo>
                  <a:pt x="5337712" y="494919"/>
                </a:moveTo>
                <a:cubicBezTo>
                  <a:pt x="5270657" y="494919"/>
                  <a:pt x="5210268" y="508635"/>
                  <a:pt x="5156547" y="536067"/>
                </a:cubicBezTo>
                <a:cubicBezTo>
                  <a:pt x="5102826" y="563499"/>
                  <a:pt x="5060535" y="601599"/>
                  <a:pt x="5029674" y="650367"/>
                </a:cubicBezTo>
                <a:cubicBezTo>
                  <a:pt x="4998814" y="699135"/>
                  <a:pt x="4983383" y="755142"/>
                  <a:pt x="4983383" y="818388"/>
                </a:cubicBezTo>
                <a:cubicBezTo>
                  <a:pt x="4983383" y="880110"/>
                  <a:pt x="4999004" y="935546"/>
                  <a:pt x="5030245" y="984695"/>
                </a:cubicBezTo>
                <a:cubicBezTo>
                  <a:pt x="5061487" y="1033844"/>
                  <a:pt x="5105492" y="1072515"/>
                  <a:pt x="5162262" y="1100709"/>
                </a:cubicBezTo>
                <a:cubicBezTo>
                  <a:pt x="5219031" y="1128903"/>
                  <a:pt x="5285515" y="1143000"/>
                  <a:pt x="5361716" y="1143000"/>
                </a:cubicBezTo>
                <a:cubicBezTo>
                  <a:pt x="5424199" y="1143000"/>
                  <a:pt x="5477730" y="1134428"/>
                  <a:pt x="5522307" y="1117283"/>
                </a:cubicBezTo>
                <a:cubicBezTo>
                  <a:pt x="5566883" y="1100138"/>
                  <a:pt x="5604413" y="1075182"/>
                  <a:pt x="5634893" y="1042416"/>
                </a:cubicBezTo>
                <a:lnTo>
                  <a:pt x="5500018" y="906399"/>
                </a:lnTo>
                <a:cubicBezTo>
                  <a:pt x="5479444" y="921639"/>
                  <a:pt x="5459823" y="933069"/>
                  <a:pt x="5441153" y="940689"/>
                </a:cubicBezTo>
                <a:cubicBezTo>
                  <a:pt x="5422485" y="948309"/>
                  <a:pt x="5398672" y="952119"/>
                  <a:pt x="5369716" y="952119"/>
                </a:cubicBezTo>
                <a:cubicBezTo>
                  <a:pt x="5341522" y="952119"/>
                  <a:pt x="5317519" y="947357"/>
                  <a:pt x="5297707" y="937832"/>
                </a:cubicBezTo>
                <a:cubicBezTo>
                  <a:pt x="5277896" y="928307"/>
                  <a:pt x="5262655" y="914019"/>
                  <a:pt x="5251987" y="894969"/>
                </a:cubicBezTo>
                <a:lnTo>
                  <a:pt x="5245877" y="878967"/>
                </a:lnTo>
                <a:lnTo>
                  <a:pt x="5678326" y="878967"/>
                </a:lnTo>
                <a:cubicBezTo>
                  <a:pt x="5679088" y="869823"/>
                  <a:pt x="5679850" y="859727"/>
                  <a:pt x="5680614" y="848678"/>
                </a:cubicBezTo>
                <a:cubicBezTo>
                  <a:pt x="5681374" y="837629"/>
                  <a:pt x="5681755" y="827532"/>
                  <a:pt x="5681755" y="818388"/>
                </a:cubicBezTo>
                <a:cubicBezTo>
                  <a:pt x="5681755" y="747522"/>
                  <a:pt x="5665944" y="688086"/>
                  <a:pt x="5634321" y="640080"/>
                </a:cubicBezTo>
                <a:cubicBezTo>
                  <a:pt x="5602698" y="592074"/>
                  <a:pt x="5560788" y="555879"/>
                  <a:pt x="5508591" y="531495"/>
                </a:cubicBezTo>
                <a:cubicBezTo>
                  <a:pt x="5456394" y="507111"/>
                  <a:pt x="5399434" y="494919"/>
                  <a:pt x="5337712" y="494919"/>
                </a:cubicBezTo>
                <a:close/>
                <a:moveTo>
                  <a:pt x="3841906" y="494919"/>
                </a:moveTo>
                <a:cubicBezTo>
                  <a:pt x="3771040" y="494919"/>
                  <a:pt x="3708366" y="508635"/>
                  <a:pt x="3653882" y="536067"/>
                </a:cubicBezTo>
                <a:cubicBezTo>
                  <a:pt x="3599400" y="563499"/>
                  <a:pt x="3556537" y="601599"/>
                  <a:pt x="3525295" y="650367"/>
                </a:cubicBezTo>
                <a:cubicBezTo>
                  <a:pt x="3494053" y="699135"/>
                  <a:pt x="3478432" y="755142"/>
                  <a:pt x="3478432" y="818388"/>
                </a:cubicBezTo>
                <a:cubicBezTo>
                  <a:pt x="3478432" y="881634"/>
                  <a:pt x="3494053" y="937641"/>
                  <a:pt x="3525295" y="986409"/>
                </a:cubicBezTo>
                <a:cubicBezTo>
                  <a:pt x="3556537" y="1035177"/>
                  <a:pt x="3599400" y="1073468"/>
                  <a:pt x="3653882" y="1101281"/>
                </a:cubicBezTo>
                <a:cubicBezTo>
                  <a:pt x="3708366" y="1129094"/>
                  <a:pt x="3771040" y="1143000"/>
                  <a:pt x="3841906" y="1143000"/>
                </a:cubicBezTo>
                <a:cubicBezTo>
                  <a:pt x="3912772" y="1143000"/>
                  <a:pt x="3975637" y="1129094"/>
                  <a:pt x="4030501" y="1101281"/>
                </a:cubicBezTo>
                <a:cubicBezTo>
                  <a:pt x="4085365" y="1073468"/>
                  <a:pt x="4128228" y="1035177"/>
                  <a:pt x="4159088" y="986409"/>
                </a:cubicBezTo>
                <a:cubicBezTo>
                  <a:pt x="4189950" y="937641"/>
                  <a:pt x="4205380" y="881634"/>
                  <a:pt x="4205380" y="818388"/>
                </a:cubicBezTo>
                <a:cubicBezTo>
                  <a:pt x="4205380" y="755142"/>
                  <a:pt x="4189950" y="699135"/>
                  <a:pt x="4159088" y="650367"/>
                </a:cubicBezTo>
                <a:cubicBezTo>
                  <a:pt x="4128228" y="601599"/>
                  <a:pt x="4085365" y="563499"/>
                  <a:pt x="4030501" y="536067"/>
                </a:cubicBezTo>
                <a:cubicBezTo>
                  <a:pt x="3975637" y="508635"/>
                  <a:pt x="3912772" y="494919"/>
                  <a:pt x="3841906" y="494919"/>
                </a:cubicBezTo>
                <a:close/>
                <a:moveTo>
                  <a:pt x="2802919" y="494919"/>
                </a:moveTo>
                <a:cubicBezTo>
                  <a:pt x="2751865" y="494919"/>
                  <a:pt x="2705574" y="506730"/>
                  <a:pt x="2664045" y="530352"/>
                </a:cubicBezTo>
                <a:cubicBezTo>
                  <a:pt x="2653662" y="536258"/>
                  <a:pt x="2643816" y="542902"/>
                  <a:pt x="2634505" y="550283"/>
                </a:cubicBezTo>
                <a:lnTo>
                  <a:pt x="2614324" y="568958"/>
                </a:lnTo>
                <a:lnTo>
                  <a:pt x="2614324" y="506349"/>
                </a:lnTo>
                <a:lnTo>
                  <a:pt x="2368579" y="506349"/>
                </a:lnTo>
                <a:lnTo>
                  <a:pt x="2368579" y="1131570"/>
                </a:lnTo>
                <a:lnTo>
                  <a:pt x="2626897" y="1131570"/>
                </a:lnTo>
                <a:lnTo>
                  <a:pt x="2626897" y="837819"/>
                </a:lnTo>
                <a:cubicBezTo>
                  <a:pt x="2626897" y="806577"/>
                  <a:pt x="2631279" y="781812"/>
                  <a:pt x="2640042" y="763524"/>
                </a:cubicBezTo>
                <a:cubicBezTo>
                  <a:pt x="2648805" y="745236"/>
                  <a:pt x="2660616" y="732092"/>
                  <a:pt x="2675474" y="724091"/>
                </a:cubicBezTo>
                <a:cubicBezTo>
                  <a:pt x="2690334" y="716090"/>
                  <a:pt x="2706526" y="712089"/>
                  <a:pt x="2724052" y="712089"/>
                </a:cubicBezTo>
                <a:cubicBezTo>
                  <a:pt x="2747674" y="712089"/>
                  <a:pt x="2766343" y="720281"/>
                  <a:pt x="2780059" y="736664"/>
                </a:cubicBezTo>
                <a:cubicBezTo>
                  <a:pt x="2793775" y="753047"/>
                  <a:pt x="2800633" y="780669"/>
                  <a:pt x="2800633" y="819531"/>
                </a:cubicBezTo>
                <a:lnTo>
                  <a:pt x="2800633" y="1131570"/>
                </a:lnTo>
                <a:lnTo>
                  <a:pt x="3058951" y="1131570"/>
                </a:lnTo>
                <a:lnTo>
                  <a:pt x="3058951" y="774954"/>
                </a:lnTo>
                <a:cubicBezTo>
                  <a:pt x="3058951" y="709422"/>
                  <a:pt x="3047712" y="656082"/>
                  <a:pt x="3025232" y="614934"/>
                </a:cubicBezTo>
                <a:cubicBezTo>
                  <a:pt x="3002754" y="573786"/>
                  <a:pt x="2972083" y="543497"/>
                  <a:pt x="2933221" y="524066"/>
                </a:cubicBezTo>
                <a:cubicBezTo>
                  <a:pt x="2894359" y="504635"/>
                  <a:pt x="2850925" y="494919"/>
                  <a:pt x="2802919" y="494919"/>
                </a:cubicBezTo>
                <a:close/>
                <a:moveTo>
                  <a:pt x="1715545" y="331470"/>
                </a:moveTo>
                <a:lnTo>
                  <a:pt x="1365787" y="1131570"/>
                </a:lnTo>
                <a:lnTo>
                  <a:pt x="1640107" y="1131570"/>
                </a:lnTo>
                <a:lnTo>
                  <a:pt x="1693704" y="992124"/>
                </a:lnTo>
                <a:lnTo>
                  <a:pt x="1997991" y="992124"/>
                </a:lnTo>
                <a:lnTo>
                  <a:pt x="2051587" y="1131570"/>
                </a:lnTo>
                <a:lnTo>
                  <a:pt x="2330479" y="1131570"/>
                </a:lnTo>
                <a:lnTo>
                  <a:pt x="1980721" y="331470"/>
                </a:lnTo>
                <a:close/>
                <a:moveTo>
                  <a:pt x="10677046" y="272034"/>
                </a:moveTo>
                <a:cubicBezTo>
                  <a:pt x="10587892" y="272034"/>
                  <a:pt x="10519121" y="296037"/>
                  <a:pt x="10470734" y="344043"/>
                </a:cubicBezTo>
                <a:cubicBezTo>
                  <a:pt x="10422347" y="392049"/>
                  <a:pt x="10398154" y="456438"/>
                  <a:pt x="10398154" y="537210"/>
                </a:cubicBezTo>
                <a:lnTo>
                  <a:pt x="10398154" y="540639"/>
                </a:lnTo>
                <a:lnTo>
                  <a:pt x="10312429" y="540639"/>
                </a:lnTo>
                <a:lnTo>
                  <a:pt x="10312429" y="729234"/>
                </a:lnTo>
                <a:lnTo>
                  <a:pt x="10398154" y="729234"/>
                </a:lnTo>
                <a:lnTo>
                  <a:pt x="10398154" y="1131570"/>
                </a:lnTo>
                <a:lnTo>
                  <a:pt x="10656472" y="1131570"/>
                </a:lnTo>
                <a:lnTo>
                  <a:pt x="10656472" y="729234"/>
                </a:lnTo>
                <a:lnTo>
                  <a:pt x="10784487" y="729234"/>
                </a:lnTo>
                <a:lnTo>
                  <a:pt x="10784487" y="540639"/>
                </a:lnTo>
                <a:lnTo>
                  <a:pt x="10648471" y="540639"/>
                </a:lnTo>
                <a:lnTo>
                  <a:pt x="10648471" y="539496"/>
                </a:lnTo>
                <a:cubicBezTo>
                  <a:pt x="10648471" y="514350"/>
                  <a:pt x="10654186" y="496062"/>
                  <a:pt x="10665616" y="484632"/>
                </a:cubicBezTo>
                <a:cubicBezTo>
                  <a:pt x="10677046" y="473202"/>
                  <a:pt x="10691905" y="467487"/>
                  <a:pt x="10710193" y="467487"/>
                </a:cubicBezTo>
                <a:cubicBezTo>
                  <a:pt x="10720861" y="467487"/>
                  <a:pt x="10731148" y="469011"/>
                  <a:pt x="10741054" y="472059"/>
                </a:cubicBezTo>
                <a:cubicBezTo>
                  <a:pt x="10750959" y="475107"/>
                  <a:pt x="10760104" y="478536"/>
                  <a:pt x="10768485" y="482346"/>
                </a:cubicBezTo>
                <a:lnTo>
                  <a:pt x="10830208" y="302895"/>
                </a:lnTo>
                <a:cubicBezTo>
                  <a:pt x="10811158" y="292227"/>
                  <a:pt x="10787727" y="284417"/>
                  <a:pt x="10759913" y="279464"/>
                </a:cubicBezTo>
                <a:cubicBezTo>
                  <a:pt x="10732100" y="274511"/>
                  <a:pt x="10704478" y="272034"/>
                  <a:pt x="10677046" y="272034"/>
                </a:cubicBezTo>
                <a:close/>
                <a:moveTo>
                  <a:pt x="7145938" y="193167"/>
                </a:moveTo>
                <a:cubicBezTo>
                  <a:pt x="7098694" y="193167"/>
                  <a:pt x="7060975" y="205740"/>
                  <a:pt x="7032781" y="230886"/>
                </a:cubicBezTo>
                <a:cubicBezTo>
                  <a:pt x="7004588" y="256032"/>
                  <a:pt x="6990490" y="287274"/>
                  <a:pt x="6990490" y="324612"/>
                </a:cubicBezTo>
                <a:cubicBezTo>
                  <a:pt x="6990490" y="361950"/>
                  <a:pt x="7004588" y="393192"/>
                  <a:pt x="7032781" y="418338"/>
                </a:cubicBezTo>
                <a:cubicBezTo>
                  <a:pt x="7060975" y="443484"/>
                  <a:pt x="7098694" y="456057"/>
                  <a:pt x="7145938" y="456057"/>
                </a:cubicBezTo>
                <a:cubicBezTo>
                  <a:pt x="7193182" y="456057"/>
                  <a:pt x="7230902" y="443294"/>
                  <a:pt x="7259095" y="417767"/>
                </a:cubicBezTo>
                <a:cubicBezTo>
                  <a:pt x="7287289" y="392240"/>
                  <a:pt x="7301386" y="359664"/>
                  <a:pt x="7301386" y="320040"/>
                </a:cubicBezTo>
                <a:cubicBezTo>
                  <a:pt x="7301386" y="282702"/>
                  <a:pt x="7287289" y="252222"/>
                  <a:pt x="7259095" y="228600"/>
                </a:cubicBezTo>
                <a:cubicBezTo>
                  <a:pt x="7230902" y="204978"/>
                  <a:pt x="7193182" y="193167"/>
                  <a:pt x="7145938" y="193167"/>
                </a:cubicBezTo>
                <a:close/>
                <a:moveTo>
                  <a:pt x="0" y="0"/>
                </a:moveTo>
                <a:lnTo>
                  <a:pt x="12193200" y="0"/>
                </a:lnTo>
                <a:lnTo>
                  <a:pt x="121932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0612A0-687B-F8B7-AA3C-7A995E1696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128"/>
          <a:stretch/>
        </p:blipFill>
        <p:spPr>
          <a:xfrm>
            <a:off x="731519" y="-2364220"/>
            <a:ext cx="2422736" cy="18034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472CCB0-4AD0-C0E4-BEBD-81A3812BA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128"/>
          <a:stretch/>
        </p:blipFill>
        <p:spPr>
          <a:xfrm>
            <a:off x="0" y="4581264"/>
            <a:ext cx="2422736" cy="18034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F8FFFF1-51B8-FA7B-AA5E-3D27E3B29EA1}"/>
              </a:ext>
            </a:extLst>
          </p:cNvPr>
          <p:cNvSpPr/>
          <p:nvPr/>
        </p:nvSpPr>
        <p:spPr>
          <a:xfrm>
            <a:off x="13012616" y="0"/>
            <a:ext cx="121932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CE6CB1-FC14-6B0E-F03D-CD8CD4D461FF}"/>
              </a:ext>
            </a:extLst>
          </p:cNvPr>
          <p:cNvSpPr txBox="1"/>
          <p:nvPr/>
        </p:nvSpPr>
        <p:spPr>
          <a:xfrm>
            <a:off x="13012614" y="0"/>
            <a:ext cx="12191999" cy="56323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0" dirty="0">
                <a:solidFill>
                  <a:schemeClr val="bg1"/>
                </a:solidFill>
                <a:latin typeface="Montserrat Black" pitchFamily="2" charset="0"/>
              </a:rPr>
              <a:t>An overview of coatings and core optics research in Glasgow</a:t>
            </a:r>
            <a:endParaRPr lang="en-GB" sz="90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029321-C89A-E2BC-35FB-87FA64D6D1D5}"/>
              </a:ext>
            </a:extLst>
          </p:cNvPr>
          <p:cNvSpPr txBox="1"/>
          <p:nvPr/>
        </p:nvSpPr>
        <p:spPr>
          <a:xfrm>
            <a:off x="13012613" y="6256325"/>
            <a:ext cx="121919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solidFill>
                  <a:schemeClr val="bg1"/>
                </a:solidFill>
                <a:latin typeface="Montserrat Black" pitchFamily="2" charset="0"/>
              </a:rPr>
              <a:t> </a:t>
            </a:r>
            <a:r>
              <a:rPr lang="en-US" sz="3000" dirty="0" err="1">
                <a:solidFill>
                  <a:schemeClr val="bg1"/>
                </a:solidFill>
                <a:latin typeface="Montserrat Black" pitchFamily="2" charset="0"/>
              </a:rPr>
              <a:t>GW:UK@Nottingham</a:t>
            </a:r>
            <a:r>
              <a:rPr lang="en-US" sz="3000" dirty="0">
                <a:solidFill>
                  <a:schemeClr val="bg1"/>
                </a:solidFill>
                <a:latin typeface="Montserrat Black" pitchFamily="2" charset="0"/>
              </a:rPr>
              <a:t> – Graeme I. McGhee – 2026 / 01 / 15</a:t>
            </a:r>
            <a:endParaRPr lang="en-GB" sz="30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pic>
        <p:nvPicPr>
          <p:cNvPr id="5" name="Picture 2" descr="UofG Institute for Gravitational Research (@UofGravity) / X">
            <a:extLst>
              <a:ext uri="{FF2B5EF4-FFF2-40B4-BE49-F238E27FC236}">
                <a16:creationId xmlns:a16="http://schemas.microsoft.com/office/drawing/2014/main" id="{7433D9AD-38D1-650E-8524-E3714AD816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5" b="20937"/>
          <a:stretch/>
        </p:blipFill>
        <p:spPr bwMode="auto">
          <a:xfrm>
            <a:off x="9964374" y="4905940"/>
            <a:ext cx="2094892" cy="1154048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23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EB7CBC-8B79-29D3-EA4B-ED294EC130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1D4A1E5-7C94-0BF1-2ADA-9F81650B0B9D}"/>
              </a:ext>
            </a:extLst>
          </p:cNvPr>
          <p:cNvSpPr/>
          <p:nvPr/>
        </p:nvSpPr>
        <p:spPr>
          <a:xfrm>
            <a:off x="0" y="2999167"/>
            <a:ext cx="348137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37D3F1-DF6D-E7B3-100A-B70EB10E6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6893"/>
            <a:ext cx="5606052" cy="31028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DEC1916-98F0-2596-A10D-F42D25D889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935" y="75398"/>
            <a:ext cx="3944216" cy="299566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467ECCA-4433-4C00-18B0-6D84F2A96A7E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120B16C-D0BF-231A-C700-140CAA2291BF}"/>
              </a:ext>
            </a:extLst>
          </p:cNvPr>
          <p:cNvSpPr/>
          <p:nvPr/>
        </p:nvSpPr>
        <p:spPr>
          <a:xfrm>
            <a:off x="4974671" y="2432807"/>
            <a:ext cx="6937695" cy="4278386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DDB9DB11-3C95-32DB-DC72-C950EFE027DF}"/>
              </a:ext>
            </a:extLst>
          </p:cNvPr>
          <p:cNvSpPr txBox="1"/>
          <p:nvPr/>
        </p:nvSpPr>
        <p:spPr>
          <a:xfrm>
            <a:off x="5112936" y="2515026"/>
            <a:ext cx="7292546" cy="4113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For future room temperature detectors:</a:t>
            </a:r>
            <a:b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</a:b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T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he majority of current global research is in finding replacement high-n material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s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 TiO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-doped-Ta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5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.</a:t>
            </a: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kumimoji="0" lang="en-US" sz="2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New Oxides </a:t>
            </a:r>
            <a:b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</a:b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	(</a:t>
            </a: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TiO</a:t>
            </a:r>
            <a:r>
              <a:rPr kumimoji="0" lang="en-US" sz="2400" b="1" i="0" u="sng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:SiO</a:t>
            </a:r>
            <a:r>
              <a:rPr kumimoji="0" lang="en-US" sz="2400" b="1" i="0" u="sng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, </a:t>
            </a: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TiO</a:t>
            </a:r>
            <a:r>
              <a:rPr kumimoji="0" lang="en-US" sz="2400" b="1" i="0" u="sng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:GeO</a:t>
            </a:r>
            <a:r>
              <a:rPr kumimoji="0" lang="en-US" sz="2400" b="1" i="0" u="sng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, better TiO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:Ta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5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)</a:t>
            </a:r>
            <a:endParaRPr lang="en-US" sz="24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Silicates </a:t>
            </a:r>
          </a:p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	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(</a:t>
            </a:r>
            <a:r>
              <a:rPr kumimoji="0" lang="en-US" sz="2400" b="1" i="0" u="sng" strike="noStrike" kern="0" cap="none" spc="0" normalizeH="0" baseline="0" noProof="0" dirty="0" err="1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aSi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, </a:t>
            </a:r>
            <a:r>
              <a:rPr kumimoji="0" lang="en-US" sz="2400" b="1" i="0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aSi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-H</a:t>
            </a:r>
            <a:r>
              <a:rPr lang="en-US" sz="2400" b="1" kern="0" dirty="0">
                <a:latin typeface="Modern M"/>
                <a:sym typeface="Modern M"/>
              </a:rPr>
              <a:t>, </a:t>
            </a:r>
            <a:r>
              <a:rPr lang="en-US" sz="2400" b="1" u="sng" kern="0" dirty="0">
                <a:solidFill>
                  <a:schemeClr val="accent5"/>
                </a:solidFill>
                <a:latin typeface="Modern M"/>
                <a:sym typeface="Modern M"/>
              </a:rPr>
              <a:t>SiN</a:t>
            </a:r>
            <a:r>
              <a:rPr lang="en-US" sz="2400" b="1" u="sng" kern="0" baseline="-25000" dirty="0">
                <a:solidFill>
                  <a:schemeClr val="accent5"/>
                </a:solidFill>
                <a:latin typeface="Modern M"/>
                <a:sym typeface="Modern M"/>
              </a:rPr>
              <a:t>x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)</a:t>
            </a:r>
            <a:endParaRPr lang="en-US" sz="24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Crystalline Coatings </a:t>
            </a: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	(AlGaAs, </a:t>
            </a: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pure-TiO</a:t>
            </a:r>
            <a:r>
              <a:rPr kumimoji="0" lang="en-US" sz="2400" b="1" i="0" u="sng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, </a:t>
            </a: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thin bulk top-layers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37ABF4D-CFAF-5207-1458-93B51940C3C6}"/>
              </a:ext>
            </a:extLst>
          </p:cNvPr>
          <p:cNvSpPr/>
          <p:nvPr/>
        </p:nvSpPr>
        <p:spPr>
          <a:xfrm>
            <a:off x="7672772" y="3853317"/>
            <a:ext cx="3319512" cy="71868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10" name="Mechanical loss    of each material…">
            <a:extLst>
              <a:ext uri="{FF2B5EF4-FFF2-40B4-BE49-F238E27FC236}">
                <a16:creationId xmlns:a16="http://schemas.microsoft.com/office/drawing/2014/main" id="{6522C437-6372-5F3B-B239-9D9512FCCA19}"/>
              </a:ext>
            </a:extLst>
          </p:cNvPr>
          <p:cNvSpPr txBox="1"/>
          <p:nvPr/>
        </p:nvSpPr>
        <p:spPr>
          <a:xfrm>
            <a:off x="7949674" y="3982167"/>
            <a:ext cx="2765708" cy="420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At </a:t>
            </a:r>
            <a:r>
              <a:rPr lang="en-US" sz="2400" b="1" u="sng" kern="0" dirty="0">
                <a:solidFill>
                  <a:schemeClr val="accent5"/>
                </a:solidFill>
                <a:latin typeface="Modern M"/>
                <a:sym typeface="Modern M"/>
              </a:rPr>
              <a:t>Glasgow currently</a:t>
            </a:r>
            <a:endParaRPr kumimoji="0" lang="en-US" sz="2400" b="1" i="0" u="sng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Modern M"/>
              <a:sym typeface="Modern M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6AE8B2B-5735-F2A8-507E-1B6A9BBFE0D1}"/>
              </a:ext>
            </a:extLst>
          </p:cNvPr>
          <p:cNvSpPr/>
          <p:nvPr/>
        </p:nvSpPr>
        <p:spPr>
          <a:xfrm>
            <a:off x="6482905" y="4714241"/>
            <a:ext cx="1106615" cy="508000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2A6651-7D7F-E9B8-35FA-EB3B1E91185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076" t="54004" r="64074" b="35610"/>
          <a:stretch>
            <a:fillRect/>
          </a:stretch>
        </p:blipFill>
        <p:spPr>
          <a:xfrm>
            <a:off x="6436360" y="4763001"/>
            <a:ext cx="1181801" cy="452121"/>
          </a:xfrm>
          <a:prstGeom prst="rect">
            <a:avLst/>
          </a:prstGeom>
        </p:spPr>
      </p:pic>
      <p:sp>
        <p:nvSpPr>
          <p:cNvPr id="13" name="Mechanical loss    of each material…">
            <a:extLst>
              <a:ext uri="{FF2B5EF4-FFF2-40B4-BE49-F238E27FC236}">
                <a16:creationId xmlns:a16="http://schemas.microsoft.com/office/drawing/2014/main" id="{598AAA4D-4744-2568-6BF6-6D194C5491EA}"/>
              </a:ext>
            </a:extLst>
          </p:cNvPr>
          <p:cNvSpPr txBox="1"/>
          <p:nvPr/>
        </p:nvSpPr>
        <p:spPr>
          <a:xfrm>
            <a:off x="4468948" y="117809"/>
            <a:ext cx="7561006" cy="1897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Currently coatings are made by </a:t>
            </a:r>
            <a:r>
              <a:rPr kumimoji="0" lang="en-US" sz="2400" b="1" i="0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stackin</a:t>
            </a:r>
            <a:r>
              <a:rPr lang="en-US" sz="2400" b="1" kern="0" dirty="0">
                <a:latin typeface="Modern M"/>
                <a:sym typeface="Modern M"/>
              </a:rPr>
              <a:t>g near quarter wave layers of two materials of different refractive-index (n).  </a:t>
            </a:r>
            <a:br>
              <a:rPr lang="en-US" sz="2400" b="1" kern="0" dirty="0">
                <a:latin typeface="Modern M"/>
                <a:sym typeface="Modern M"/>
              </a:rPr>
            </a:br>
            <a:r>
              <a:rPr lang="en-US" sz="2400" b="1" kern="0" dirty="0">
                <a:latin typeface="Modern M"/>
                <a:sym typeface="Modern M"/>
              </a:rPr>
              <a:t>		(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SiO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2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 </a:t>
            </a:r>
            <a:r>
              <a:rPr lang="en-US" sz="2400" b="1" kern="0" dirty="0">
                <a:latin typeface="Modern M"/>
                <a:sym typeface="Modern M"/>
              </a:rPr>
              <a:t>+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 TiO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2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-doped-Ta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2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O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5</a:t>
            </a:r>
            <a:r>
              <a:rPr lang="en-US" sz="2400" b="1" kern="0" dirty="0">
                <a:latin typeface="Modern M"/>
                <a:sym typeface="Modern M"/>
              </a:rPr>
              <a:t>)</a:t>
            </a:r>
            <a:br>
              <a:rPr lang="en-US" sz="2400" b="1" kern="0" dirty="0">
                <a:latin typeface="Modern M"/>
                <a:sym typeface="Modern M"/>
              </a:rPr>
            </a:br>
            <a:r>
              <a:rPr lang="en-US" sz="2400" b="1" kern="0" dirty="0">
                <a:latin typeface="Modern M"/>
                <a:sym typeface="Modern M"/>
              </a:rPr>
              <a:t>And they are produced via Ion Beam Sputtering due to its track record of low losses and high uniformity. </a:t>
            </a:r>
            <a:endParaRPr kumimoji="0" lang="en-US" sz="2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odern M"/>
              <a:sym typeface="Modern M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67F04A-0C44-3E08-207D-C7F95EC54A5E}"/>
              </a:ext>
            </a:extLst>
          </p:cNvPr>
          <p:cNvSpPr txBox="1"/>
          <p:nvPr/>
        </p:nvSpPr>
        <p:spPr>
          <a:xfrm>
            <a:off x="53588" y="6396335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5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89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C001FA-B92F-8B03-5446-4A5605BBE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38439DB1-C8AA-7518-6D9B-88C30E23A691}"/>
              </a:ext>
            </a:extLst>
          </p:cNvPr>
          <p:cNvGrpSpPr/>
          <p:nvPr/>
        </p:nvGrpSpPr>
        <p:grpSpPr>
          <a:xfrm>
            <a:off x="6615914" y="2251900"/>
            <a:ext cx="5369226" cy="3743349"/>
            <a:chOff x="6615914" y="2251900"/>
            <a:chExt cx="5369226" cy="374334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69EADB8-9752-23CE-09F3-3C3C4FBB827F}"/>
                </a:ext>
              </a:extLst>
            </p:cNvPr>
            <p:cNvGrpSpPr/>
            <p:nvPr/>
          </p:nvGrpSpPr>
          <p:grpSpPr>
            <a:xfrm>
              <a:off x="6615914" y="2251900"/>
              <a:ext cx="5369226" cy="3743349"/>
              <a:chOff x="6615914" y="2251900"/>
              <a:chExt cx="5369226" cy="3743349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1DBDDBC1-3F18-7604-915A-5C59641C22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066171" y="2251900"/>
                <a:ext cx="4918969" cy="3642695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B8E66FD7-D0CD-CC94-6606-41A0A6D970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-1954" t="31375" r="94092" b="33241"/>
              <a:stretch>
                <a:fillRect/>
              </a:stretch>
            </p:blipFill>
            <p:spPr>
              <a:xfrm>
                <a:off x="6615914" y="2934239"/>
                <a:ext cx="748164" cy="2493715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36D3B490-EA26-6BE7-E6D3-E4F85F0C6D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30913" t="95806" r="22144" b="497"/>
              <a:stretch>
                <a:fillRect/>
              </a:stretch>
            </p:blipFill>
            <p:spPr>
              <a:xfrm>
                <a:off x="7440486" y="5733546"/>
                <a:ext cx="4487167" cy="261703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1CDA1653-F839-19D4-B38D-18AF6F6921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36884" t="6614" r="6064" b="72316"/>
              <a:stretch>
                <a:fillRect/>
              </a:stretch>
            </p:blipFill>
            <p:spPr>
              <a:xfrm>
                <a:off x="8535586" y="2525713"/>
                <a:ext cx="3166021" cy="865886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5B325588-C2A9-4739-16C0-1C6E1B2473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18007" t="51083" r="70588" b="44764"/>
              <a:stretch>
                <a:fillRect/>
              </a:stretch>
            </p:blipFill>
            <p:spPr>
              <a:xfrm>
                <a:off x="7814335" y="3992580"/>
                <a:ext cx="1021544" cy="275448"/>
              </a:xfrm>
              <a:prstGeom prst="rect">
                <a:avLst/>
              </a:prstGeom>
            </p:spPr>
          </p:pic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2094A15A-C5FB-1A23-419E-454B7F0D3753}"/>
                  </a:ext>
                </a:extLst>
              </p:cNvPr>
              <p:cNvSpPr/>
              <p:nvPr/>
            </p:nvSpPr>
            <p:spPr>
              <a:xfrm>
                <a:off x="7814335" y="4846320"/>
                <a:ext cx="3887272" cy="3061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C3A70D5-FB6A-5E73-9DF9-E0F07419A440}"/>
                  </a:ext>
                </a:extLst>
              </p:cNvPr>
              <p:cNvSpPr/>
              <p:nvPr/>
            </p:nvSpPr>
            <p:spPr>
              <a:xfrm>
                <a:off x="7691085" y="4945619"/>
                <a:ext cx="4086896" cy="30618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AAF4934A-E27D-7B78-0E59-A0E5F09DB7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69512" t="6614" r="5236" b="72316"/>
            <a:stretch>
              <a:fillRect/>
            </a:stretch>
          </p:blipFill>
          <p:spPr>
            <a:xfrm>
              <a:off x="10024976" y="2525713"/>
              <a:ext cx="1401287" cy="865886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D79408F-5C81-E66C-A018-0A7A16368EF0}"/>
                </a:ext>
              </a:extLst>
            </p:cNvPr>
            <p:cNvSpPr/>
            <p:nvPr/>
          </p:nvSpPr>
          <p:spPr>
            <a:xfrm>
              <a:off x="11426263" y="2910840"/>
              <a:ext cx="305997" cy="386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70DABA9B-6406-376C-82C5-5AF224896AD9}"/>
              </a:ext>
            </a:extLst>
          </p:cNvPr>
          <p:cNvSpPr/>
          <p:nvPr/>
        </p:nvSpPr>
        <p:spPr>
          <a:xfrm>
            <a:off x="0" y="2999167"/>
            <a:ext cx="348137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8708EA-052C-2ABB-8E37-BAA0B24D6E5B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02E53AA-C88F-8320-DBED-760ADD22ECFA}"/>
              </a:ext>
            </a:extLst>
          </p:cNvPr>
          <p:cNvSpPr/>
          <p:nvPr/>
        </p:nvSpPr>
        <p:spPr>
          <a:xfrm>
            <a:off x="100669" y="146807"/>
            <a:ext cx="6665892" cy="696473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0957592-8C62-047B-E76A-E6482EFC4A8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076" t="54004" r="64074" b="35610"/>
          <a:stretch>
            <a:fillRect/>
          </a:stretch>
        </p:blipFill>
        <p:spPr>
          <a:xfrm>
            <a:off x="2674411" y="260161"/>
            <a:ext cx="1384183" cy="529546"/>
          </a:xfrm>
          <a:prstGeom prst="rect">
            <a:avLst/>
          </a:prstGeom>
        </p:spPr>
      </p:pic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AACC1221-23D9-AD01-E29F-5A6E1A93055C}"/>
              </a:ext>
            </a:extLst>
          </p:cNvPr>
          <p:cNvSpPr txBox="1"/>
          <p:nvPr/>
        </p:nvSpPr>
        <p:spPr>
          <a:xfrm>
            <a:off x="233215" y="224508"/>
            <a:ext cx="6434355" cy="4821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Project A: 	</a:t>
            </a:r>
            <a:r>
              <a:rPr kumimoji="0" lang="en-US" sz="2800" b="1" i="0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TiO</a:t>
            </a:r>
            <a:r>
              <a:rPr kumimoji="0" lang="en-US" sz="2800" b="1" i="0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800" b="1" i="0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:SiO</a:t>
            </a:r>
            <a:r>
              <a:rPr kumimoji="0" lang="en-US" sz="2800" b="1" i="0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 development</a:t>
            </a:r>
            <a:endParaRPr lang="en-US" sz="2800" b="1" kern="0" dirty="0">
              <a:latin typeface="Modern M"/>
              <a:sym typeface="Modern M"/>
            </a:endParaRPr>
          </a:p>
        </p:txBody>
      </p:sp>
      <p:sp>
        <p:nvSpPr>
          <p:cNvPr id="15" name="Mechanical loss    of each material…">
            <a:extLst>
              <a:ext uri="{FF2B5EF4-FFF2-40B4-BE49-F238E27FC236}">
                <a16:creationId xmlns:a16="http://schemas.microsoft.com/office/drawing/2014/main" id="{65D13DEB-7C55-DC3E-F3BD-4CEA12484B79}"/>
              </a:ext>
            </a:extLst>
          </p:cNvPr>
          <p:cNvSpPr txBox="1"/>
          <p:nvPr/>
        </p:nvSpPr>
        <p:spPr>
          <a:xfrm>
            <a:off x="248033" y="6028934"/>
            <a:ext cx="13478357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We previously pioneered this material’s development   [</a:t>
            </a:r>
            <a:r>
              <a:rPr lang="en-US" sz="1700" b="1" kern="0" dirty="0">
                <a:latin typeface="Modern M"/>
                <a:sym typeface="Modern M"/>
              </a:rPr>
              <a:t>G. I. McGhee et al. </a:t>
            </a:r>
            <a:r>
              <a:rPr lang="en-US" sz="1700" b="1" kern="0" dirty="0">
                <a:latin typeface="Modern M"/>
                <a:sym typeface="Modern M"/>
                <a:hlinkClick r:id="rId4"/>
              </a:rPr>
              <a:t>PhysRevLett.131.171401</a:t>
            </a:r>
            <a:r>
              <a:rPr lang="en-US" sz="2400" b="1" kern="0" dirty="0">
                <a:latin typeface="Modern M"/>
                <a:sym typeface="Modern M"/>
              </a:rPr>
              <a:t>], </a:t>
            </a:r>
            <a:br>
              <a:rPr lang="en-US" sz="2400" b="1" kern="0" dirty="0">
                <a:latin typeface="Modern M"/>
                <a:sym typeface="Modern M"/>
              </a:rPr>
            </a:br>
            <a:r>
              <a:rPr lang="en-US" sz="2400" b="1" kern="0" dirty="0">
                <a:latin typeface="Modern M"/>
                <a:sym typeface="Modern M"/>
              </a:rPr>
              <a:t>and now we are working in collaboration with EPOC and Virgo to further improve it.</a:t>
            </a:r>
            <a:endParaRPr kumimoji="0" lang="en-US" sz="2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odern M"/>
              <a:sym typeface="Modern M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850449B-976B-9362-681B-6192EC0D3001}"/>
              </a:ext>
            </a:extLst>
          </p:cNvPr>
          <p:cNvSpPr/>
          <p:nvPr/>
        </p:nvSpPr>
        <p:spPr>
          <a:xfrm>
            <a:off x="618723" y="3996642"/>
            <a:ext cx="4930789" cy="189795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18" name="Mechanical loss    of each material…">
            <a:extLst>
              <a:ext uri="{FF2B5EF4-FFF2-40B4-BE49-F238E27FC236}">
                <a16:creationId xmlns:a16="http://schemas.microsoft.com/office/drawing/2014/main" id="{86775D07-47AA-AAF3-E5D0-70776D61AF97}"/>
              </a:ext>
            </a:extLst>
          </p:cNvPr>
          <p:cNvSpPr txBox="1"/>
          <p:nvPr/>
        </p:nvSpPr>
        <p:spPr>
          <a:xfrm>
            <a:off x="642797" y="4117136"/>
            <a:ext cx="4906715" cy="1590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0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We’ve previously demonstrated this material’s promising performance, with full reflectivity optics with better CTN than aLIGO, with comparable/better </a:t>
            </a:r>
            <a:r>
              <a:rPr lang="en-US" sz="2000" b="1" u="sng" kern="0" dirty="0">
                <a:latin typeface="Modern M"/>
                <a:sym typeface="Modern M"/>
              </a:rPr>
              <a:t>s</a:t>
            </a:r>
            <a:r>
              <a:rPr kumimoji="0" lang="en-US" sz="2000" b="1" i="0" u="sng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catter</a:t>
            </a:r>
            <a:r>
              <a:rPr kumimoji="0" lang="en-US" sz="20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, and ultra low absorption </a:t>
            </a:r>
            <a:endParaRPr kumimoji="0" lang="en-US" sz="20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odern M"/>
              <a:sym typeface="Modern M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0137F3-9844-AE46-1130-152A7CA074E8}"/>
              </a:ext>
            </a:extLst>
          </p:cNvPr>
          <p:cNvSpPr txBox="1"/>
          <p:nvPr/>
        </p:nvSpPr>
        <p:spPr>
          <a:xfrm>
            <a:off x="11701607" y="29328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6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0E1A73F-2ECF-CEEA-31C2-9B4AA17F800B}"/>
              </a:ext>
            </a:extLst>
          </p:cNvPr>
          <p:cNvCxnSpPr>
            <a:cxnSpLocks/>
          </p:cNvCxnSpPr>
          <p:nvPr/>
        </p:nvCxnSpPr>
        <p:spPr>
          <a:xfrm flipV="1">
            <a:off x="5549512" y="4912224"/>
            <a:ext cx="1118058" cy="12601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Mechanical loss    of each material…">
            <a:extLst>
              <a:ext uri="{FF2B5EF4-FFF2-40B4-BE49-F238E27FC236}">
                <a16:creationId xmlns:a16="http://schemas.microsoft.com/office/drawing/2014/main" id="{DE2A8A47-0396-AB18-AA51-ED5CF1FB678D}"/>
              </a:ext>
            </a:extLst>
          </p:cNvPr>
          <p:cNvSpPr txBox="1"/>
          <p:nvPr/>
        </p:nvSpPr>
        <p:spPr>
          <a:xfrm>
            <a:off x="124371" y="862751"/>
            <a:ext cx="11259702" cy="15286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SiO</a:t>
            </a:r>
            <a:r>
              <a:rPr lang="en-US" sz="2400" b="1" kern="0" baseline="-25000" dirty="0">
                <a:latin typeface="Modern M"/>
                <a:sym typeface="Modern M"/>
              </a:rPr>
              <a:t>2</a:t>
            </a:r>
            <a:r>
              <a:rPr lang="en-US" sz="2400" b="1" kern="0" dirty="0">
                <a:latin typeface="Modern M"/>
                <a:sym typeface="Modern M"/>
              </a:rPr>
              <a:t> is a ultra low optical loss </a:t>
            </a:r>
            <a:r>
              <a:rPr lang="en-US" sz="2400" b="1" u="sng" kern="0" dirty="0">
                <a:latin typeface="Modern M"/>
                <a:sym typeface="Modern M"/>
              </a:rPr>
              <a:t>and lowest mechanical loss </a:t>
            </a:r>
            <a:r>
              <a:rPr lang="en-US" sz="2400" b="1" kern="0" dirty="0">
                <a:latin typeface="Modern M"/>
                <a:sym typeface="Modern M"/>
              </a:rPr>
              <a:t>among the oxides.</a:t>
            </a: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TiO</a:t>
            </a:r>
            <a:r>
              <a:rPr lang="en-US" sz="2400" b="1" kern="0" baseline="-25000" dirty="0">
                <a:latin typeface="Modern M"/>
                <a:sym typeface="Modern M"/>
              </a:rPr>
              <a:t>2</a:t>
            </a:r>
            <a:r>
              <a:rPr lang="en-US" sz="2400" b="1" kern="0" dirty="0">
                <a:latin typeface="Modern M"/>
                <a:sym typeface="Modern M"/>
              </a:rPr>
              <a:t> has some of the </a:t>
            </a:r>
            <a:r>
              <a:rPr lang="en-US" sz="2400" b="1" u="sng" kern="0" dirty="0">
                <a:latin typeface="Modern M"/>
                <a:sym typeface="Modern M"/>
              </a:rPr>
              <a:t>highest-n</a:t>
            </a:r>
            <a:r>
              <a:rPr lang="en-US" sz="2400" b="1" kern="0" dirty="0">
                <a:latin typeface="Modern M"/>
                <a:sym typeface="Modern M"/>
              </a:rPr>
              <a:t> among the oxides (i.e. can be made thinnest).		</a:t>
            </a:r>
            <a:r>
              <a:rPr lang="en-US" sz="2400" b="1" u="sng" kern="0" dirty="0">
                <a:solidFill>
                  <a:schemeClr val="accent5"/>
                </a:solidFill>
                <a:latin typeface="Modern M"/>
                <a:sym typeface="Modern M"/>
              </a:rPr>
              <a:t>Thus a mixed-high-n-material can be promising</a:t>
            </a:r>
            <a:r>
              <a:rPr lang="en-US" sz="2400" b="1" kern="0" dirty="0">
                <a:solidFill>
                  <a:schemeClr val="accent5"/>
                </a:solidFill>
                <a:latin typeface="Modern M"/>
                <a:sym typeface="Modern M"/>
              </a:rPr>
              <a:t>!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2812903-9D02-5F2B-581A-029945302402}"/>
              </a:ext>
            </a:extLst>
          </p:cNvPr>
          <p:cNvCxnSpPr>
            <a:cxnSpLocks/>
          </p:cNvCxnSpPr>
          <p:nvPr/>
        </p:nvCxnSpPr>
        <p:spPr>
          <a:xfrm>
            <a:off x="9982280" y="4557295"/>
            <a:ext cx="1032666" cy="12821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80072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21D0A4-4783-7FEF-A85B-C255E96C3A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EAEC940-1CED-1CFF-7F20-622ED38AD4AE}"/>
              </a:ext>
            </a:extLst>
          </p:cNvPr>
          <p:cNvSpPr/>
          <p:nvPr/>
        </p:nvSpPr>
        <p:spPr>
          <a:xfrm>
            <a:off x="0" y="2999167"/>
            <a:ext cx="348137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4972FA1-8F4F-21E9-2473-A944A38109AB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A8E7EE8-8A1C-8193-8AAF-784AEF245138}"/>
              </a:ext>
            </a:extLst>
          </p:cNvPr>
          <p:cNvSpPr/>
          <p:nvPr/>
        </p:nvSpPr>
        <p:spPr>
          <a:xfrm>
            <a:off x="100669" y="146807"/>
            <a:ext cx="6665892" cy="696473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75FBCA-BA62-351B-0CB2-15CC735CD3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076" t="54004" r="64074" b="35610"/>
          <a:stretch>
            <a:fillRect/>
          </a:stretch>
        </p:blipFill>
        <p:spPr>
          <a:xfrm>
            <a:off x="2674411" y="260161"/>
            <a:ext cx="1384183" cy="529546"/>
          </a:xfrm>
          <a:prstGeom prst="rect">
            <a:avLst/>
          </a:prstGeom>
        </p:spPr>
      </p:pic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B13819A6-707E-A2E9-CCE0-1E3A8AD1E342}"/>
              </a:ext>
            </a:extLst>
          </p:cNvPr>
          <p:cNvSpPr txBox="1"/>
          <p:nvPr/>
        </p:nvSpPr>
        <p:spPr>
          <a:xfrm>
            <a:off x="233215" y="224508"/>
            <a:ext cx="6434355" cy="4821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Project A: 	</a:t>
            </a:r>
            <a:r>
              <a:rPr kumimoji="0" lang="en-US" sz="2800" b="1" i="0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TiO</a:t>
            </a:r>
            <a:r>
              <a:rPr kumimoji="0" lang="en-US" sz="2800" b="1" i="0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800" b="1" i="0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:SiO</a:t>
            </a:r>
            <a:r>
              <a:rPr kumimoji="0" lang="en-US" sz="2800" b="1" i="0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 development</a:t>
            </a:r>
            <a:endParaRPr lang="en-US" sz="2800" b="1" kern="0" dirty="0">
              <a:latin typeface="Modern M"/>
              <a:sym typeface="Modern M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7864FA-F6BA-2EF6-3922-F105E1FD066A}"/>
              </a:ext>
            </a:extLst>
          </p:cNvPr>
          <p:cNvSpPr/>
          <p:nvPr/>
        </p:nvSpPr>
        <p:spPr>
          <a:xfrm>
            <a:off x="618723" y="3996642"/>
            <a:ext cx="4930789" cy="189795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18" name="Mechanical loss    of each material…">
            <a:extLst>
              <a:ext uri="{FF2B5EF4-FFF2-40B4-BE49-F238E27FC236}">
                <a16:creationId xmlns:a16="http://schemas.microsoft.com/office/drawing/2014/main" id="{040053EC-8F69-A730-3D3B-FAB32673C976}"/>
              </a:ext>
            </a:extLst>
          </p:cNvPr>
          <p:cNvSpPr txBox="1"/>
          <p:nvPr/>
        </p:nvSpPr>
        <p:spPr>
          <a:xfrm>
            <a:off x="642797" y="3963247"/>
            <a:ext cx="4906715" cy="1897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0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EPOC:</a:t>
            </a:r>
            <a:br>
              <a:rPr kumimoji="0" lang="en-US" sz="20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</a:br>
            <a:r>
              <a:rPr kumimoji="0" lang="en-US" sz="20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Extreme Performance in Optical Coatings  </a:t>
            </a:r>
            <a:br>
              <a:rPr kumimoji="0" lang="en-US" sz="20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</a:br>
            <a:r>
              <a:rPr kumimoji="0" lang="en-US" sz="20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The UK’s first large-area IBS, high-precision coatings facility. </a:t>
            </a:r>
            <a:r>
              <a:rPr lang="en-US" sz="2000" b="1" kern="0" dirty="0">
                <a:latin typeface="Modern M"/>
                <a:sym typeface="Modern M"/>
              </a:rPr>
              <a:t>Overseen by Strathclyde, UofG, and UWS GWD optics teams, plus industry partners.</a:t>
            </a:r>
            <a:endParaRPr kumimoji="0" lang="en-US" sz="20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odern M"/>
              <a:sym typeface="Modern M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2B52A06-5E09-19DB-F86A-D8ABF8BB7B6A}"/>
              </a:ext>
            </a:extLst>
          </p:cNvPr>
          <p:cNvCxnSpPr>
            <a:cxnSpLocks/>
          </p:cNvCxnSpPr>
          <p:nvPr/>
        </p:nvCxnSpPr>
        <p:spPr>
          <a:xfrm flipV="1">
            <a:off x="5549512" y="4912224"/>
            <a:ext cx="1118058" cy="12601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A person in a white suit and gloves&#10;&#10;AI-generated content may be incorrect.">
            <a:extLst>
              <a:ext uri="{FF2B5EF4-FFF2-40B4-BE49-F238E27FC236}">
                <a16:creationId xmlns:a16="http://schemas.microsoft.com/office/drawing/2014/main" id="{E3C0A2FD-23A3-EEFC-C594-AE80F22300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42"/>
          <a:stretch>
            <a:fillRect/>
          </a:stretch>
        </p:blipFill>
        <p:spPr>
          <a:xfrm>
            <a:off x="9169167" y="2678005"/>
            <a:ext cx="2858688" cy="3367821"/>
          </a:xfrm>
          <a:prstGeom prst="rect">
            <a:avLst/>
          </a:prstGeom>
        </p:spPr>
      </p:pic>
      <p:sp>
        <p:nvSpPr>
          <p:cNvPr id="24" name="Mechanical loss    of each material…">
            <a:extLst>
              <a:ext uri="{FF2B5EF4-FFF2-40B4-BE49-F238E27FC236}">
                <a16:creationId xmlns:a16="http://schemas.microsoft.com/office/drawing/2014/main" id="{A775F18B-90D3-E95D-CBF2-1A31364948B9}"/>
              </a:ext>
            </a:extLst>
          </p:cNvPr>
          <p:cNvSpPr txBox="1"/>
          <p:nvPr/>
        </p:nvSpPr>
        <p:spPr>
          <a:xfrm rot="1000283">
            <a:off x="11271885" y="4380794"/>
            <a:ext cx="277798" cy="205184"/>
          </a:xfrm>
          <a:prstGeom prst="rect">
            <a:avLst/>
          </a:prstGeom>
          <a:solidFill>
            <a:srgbClr val="FF0000"/>
          </a:solidFill>
          <a:ln w="19050">
            <a:solidFill>
              <a:schemeClr val="bg1"/>
            </a:solidFill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1000" b="1" i="0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dern M"/>
                <a:sym typeface="Modern M"/>
              </a:rPr>
              <a:t>ME</a:t>
            </a:r>
          </a:p>
        </p:txBody>
      </p:sp>
      <p:pic>
        <p:nvPicPr>
          <p:cNvPr id="26" name="Picture 25" descr="A metal room with a large white pipe&#10;&#10;AI-generated content may be incorrect.">
            <a:extLst>
              <a:ext uri="{FF2B5EF4-FFF2-40B4-BE49-F238E27FC236}">
                <a16:creationId xmlns:a16="http://schemas.microsoft.com/office/drawing/2014/main" id="{7A32DC34-EAB2-BDBF-C582-89CD2232BF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57646" y="2720799"/>
            <a:ext cx="2411521" cy="32153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DF1DAB-D7CB-4B24-6635-A5B5BF44391D}"/>
              </a:ext>
            </a:extLst>
          </p:cNvPr>
          <p:cNvSpPr txBox="1"/>
          <p:nvPr/>
        </p:nvSpPr>
        <p:spPr>
          <a:xfrm>
            <a:off x="11701607" y="29328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6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Mechanical loss    of each material…">
            <a:extLst>
              <a:ext uri="{FF2B5EF4-FFF2-40B4-BE49-F238E27FC236}">
                <a16:creationId xmlns:a16="http://schemas.microsoft.com/office/drawing/2014/main" id="{7AC67E43-975D-049F-4DAD-A6132FCEDA09}"/>
              </a:ext>
            </a:extLst>
          </p:cNvPr>
          <p:cNvSpPr txBox="1"/>
          <p:nvPr/>
        </p:nvSpPr>
        <p:spPr>
          <a:xfrm>
            <a:off x="124371" y="862751"/>
            <a:ext cx="11259702" cy="15286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SiO</a:t>
            </a:r>
            <a:r>
              <a:rPr lang="en-US" sz="2400" b="1" kern="0" baseline="-25000" dirty="0">
                <a:latin typeface="Modern M"/>
                <a:sym typeface="Modern M"/>
              </a:rPr>
              <a:t>2</a:t>
            </a:r>
            <a:r>
              <a:rPr lang="en-US" sz="2400" b="1" kern="0" dirty="0">
                <a:latin typeface="Modern M"/>
                <a:sym typeface="Modern M"/>
              </a:rPr>
              <a:t> is a ultra low optical loss and lowest mechanical loss among the oxides.</a:t>
            </a: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TiO</a:t>
            </a:r>
            <a:r>
              <a:rPr lang="en-US" sz="2400" b="1" kern="0" baseline="-25000" dirty="0">
                <a:latin typeface="Modern M"/>
                <a:sym typeface="Modern M"/>
              </a:rPr>
              <a:t>2</a:t>
            </a:r>
            <a:r>
              <a:rPr lang="en-US" sz="2400" b="1" kern="0" dirty="0">
                <a:latin typeface="Modern M"/>
                <a:sym typeface="Modern M"/>
              </a:rPr>
              <a:t> has some of the highest-n among the oxides (i.e. can be made thinnest).		</a:t>
            </a:r>
            <a:r>
              <a:rPr lang="en-US" sz="2400" b="1" u="sng" kern="0" dirty="0">
                <a:solidFill>
                  <a:schemeClr val="accent5"/>
                </a:solidFill>
                <a:latin typeface="Modern M"/>
                <a:sym typeface="Modern M"/>
              </a:rPr>
              <a:t>Thus a mixed-high-n-material can be promising</a:t>
            </a:r>
            <a:r>
              <a:rPr lang="en-US" sz="2400" b="1" kern="0" dirty="0">
                <a:solidFill>
                  <a:schemeClr val="accent5"/>
                </a:solidFill>
                <a:latin typeface="Modern M"/>
                <a:sym typeface="Modern M"/>
              </a:rPr>
              <a:t>!</a:t>
            </a:r>
          </a:p>
        </p:txBody>
      </p:sp>
      <p:sp>
        <p:nvSpPr>
          <p:cNvPr id="10" name="Mechanical loss    of each material…">
            <a:extLst>
              <a:ext uri="{FF2B5EF4-FFF2-40B4-BE49-F238E27FC236}">
                <a16:creationId xmlns:a16="http://schemas.microsoft.com/office/drawing/2014/main" id="{53B44CD7-AD38-C2DD-7014-8CE54C2A6047}"/>
              </a:ext>
            </a:extLst>
          </p:cNvPr>
          <p:cNvSpPr txBox="1"/>
          <p:nvPr/>
        </p:nvSpPr>
        <p:spPr>
          <a:xfrm>
            <a:off x="248033" y="6028934"/>
            <a:ext cx="13478357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We previously pioneered this material’s development   [</a:t>
            </a:r>
            <a:r>
              <a:rPr lang="en-US" sz="1700" b="1" kern="0" dirty="0">
                <a:latin typeface="Modern M"/>
                <a:sym typeface="Modern M"/>
              </a:rPr>
              <a:t>G. I. McGhee et al. </a:t>
            </a:r>
            <a:r>
              <a:rPr lang="en-US" sz="1700" b="1" kern="0" dirty="0">
                <a:latin typeface="Modern M"/>
                <a:sym typeface="Modern M"/>
                <a:hlinkClick r:id="rId5"/>
              </a:rPr>
              <a:t>PhysRevLett.131.171401</a:t>
            </a:r>
            <a:r>
              <a:rPr lang="en-US" sz="2400" b="1" kern="0" dirty="0">
                <a:latin typeface="Modern M"/>
                <a:sym typeface="Modern M"/>
              </a:rPr>
              <a:t>], </a:t>
            </a:r>
            <a:br>
              <a:rPr lang="en-US" sz="2400" b="1" kern="0" dirty="0">
                <a:latin typeface="Modern M"/>
                <a:sym typeface="Modern M"/>
              </a:rPr>
            </a:br>
            <a:r>
              <a:rPr lang="en-US" sz="2400" b="1" kern="0" dirty="0">
                <a:latin typeface="Modern M"/>
                <a:sym typeface="Modern M"/>
              </a:rPr>
              <a:t>and now we are working in collaboration with EPOC and Virgo to further improve it.</a:t>
            </a:r>
            <a:endParaRPr kumimoji="0" lang="en-US" sz="2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odern M"/>
              <a:sym typeface="Modern M"/>
            </a:endParaRPr>
          </a:p>
        </p:txBody>
      </p:sp>
    </p:spTree>
    <p:extLst>
      <p:ext uri="{BB962C8B-B14F-4D97-AF65-F5344CB8AC3E}">
        <p14:creationId xmlns:p14="http://schemas.microsoft.com/office/powerpoint/2010/main" val="330963780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C5AB1F-BAFA-7ECC-D667-AB633C7580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8D134753-3AF1-DF47-F5F2-BC30C7D70F4E}"/>
              </a:ext>
            </a:extLst>
          </p:cNvPr>
          <p:cNvGrpSpPr/>
          <p:nvPr/>
        </p:nvGrpSpPr>
        <p:grpSpPr>
          <a:xfrm>
            <a:off x="170828" y="2279225"/>
            <a:ext cx="6567055" cy="4008574"/>
            <a:chOff x="264347" y="2393526"/>
            <a:chExt cx="6567055" cy="4008574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C7A0B507-DA53-5D17-FA3B-2A98B484DCA8}"/>
                </a:ext>
              </a:extLst>
            </p:cNvPr>
            <p:cNvGrpSpPr/>
            <p:nvPr/>
          </p:nvGrpSpPr>
          <p:grpSpPr>
            <a:xfrm>
              <a:off x="264347" y="2393526"/>
              <a:ext cx="6567055" cy="3985714"/>
              <a:chOff x="0" y="2393526"/>
              <a:chExt cx="6567055" cy="3985714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87C5DA5-53C6-99D2-F81B-631CBE69C77B}"/>
                  </a:ext>
                </a:extLst>
              </p:cNvPr>
              <p:cNvSpPr/>
              <p:nvPr/>
            </p:nvSpPr>
            <p:spPr>
              <a:xfrm>
                <a:off x="0" y="2999167"/>
                <a:ext cx="3481379" cy="12688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E32E972-28CC-514A-49BC-B3D4DB66B565}"/>
                  </a:ext>
                </a:extLst>
              </p:cNvPr>
              <p:cNvSpPr/>
              <p:nvPr/>
            </p:nvSpPr>
            <p:spPr>
              <a:xfrm>
                <a:off x="4284260" y="3266893"/>
                <a:ext cx="1321792" cy="3904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6" name="Picture 5" descr="A graph showing different colored dots&#10;&#10;AI-generated content may be incorrect.">
                <a:extLst>
                  <a:ext uri="{FF2B5EF4-FFF2-40B4-BE49-F238E27FC236}">
                    <a16:creationId xmlns:a16="http://schemas.microsoft.com/office/drawing/2014/main" id="{B0D63E9E-97F7-04C1-5E55-4DF3202F38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5680"/>
              <a:stretch>
                <a:fillRect/>
              </a:stretch>
            </p:blipFill>
            <p:spPr>
              <a:xfrm>
                <a:off x="363577" y="2393526"/>
                <a:ext cx="6203478" cy="3985714"/>
              </a:xfrm>
              <a:prstGeom prst="rect">
                <a:avLst/>
              </a:prstGeom>
            </p:spPr>
          </p:pic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8DCCD259-479E-2FF9-98FB-C5E1C83B7125}"/>
                  </a:ext>
                </a:extLst>
              </p:cNvPr>
              <p:cNvGrpSpPr/>
              <p:nvPr/>
            </p:nvGrpSpPr>
            <p:grpSpPr>
              <a:xfrm>
                <a:off x="1210712" y="2866747"/>
                <a:ext cx="2847882" cy="1512217"/>
                <a:chOff x="1226413" y="2803761"/>
                <a:chExt cx="2847882" cy="1512217"/>
              </a:xfrm>
            </p:grpSpPr>
            <p:pic>
              <p:nvPicPr>
                <p:cNvPr id="10" name="Picture 9" descr="A graph showing different colored dots&#10;&#10;AI-generated content may be incorrect.">
                  <a:extLst>
                    <a:ext uri="{FF2B5EF4-FFF2-40B4-BE49-F238E27FC236}">
                      <a16:creationId xmlns:a16="http://schemas.microsoft.com/office/drawing/2014/main" id="{B8D1B5C7-93A3-BE62-60A4-8820F14AB9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3698" t="6451" b="68165"/>
                <a:stretch>
                  <a:fillRect/>
                </a:stretch>
              </p:blipFill>
              <p:spPr>
                <a:xfrm>
                  <a:off x="1226413" y="2803761"/>
                  <a:ext cx="2753455" cy="1268860"/>
                </a:xfrm>
                <a:prstGeom prst="rect">
                  <a:avLst/>
                </a:prstGeom>
              </p:spPr>
            </p:pic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D6A02615-D747-5261-E70F-8C36E8493342}"/>
                    </a:ext>
                  </a:extLst>
                </p:cNvPr>
                <p:cNvSpPr/>
                <p:nvPr/>
              </p:nvSpPr>
              <p:spPr>
                <a:xfrm>
                  <a:off x="1884680" y="2862578"/>
                  <a:ext cx="1938063" cy="114300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11" name="TextBox 10">
                      <a:extLst>
                        <a:ext uri="{FF2B5EF4-FFF2-40B4-BE49-F238E27FC236}">
                          <a16:creationId xmlns:a16="http://schemas.microsoft.com/office/drawing/2014/main" id="{92BE508C-9E31-4E42-FB16-30F2B0BAF76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625506" y="2838650"/>
                      <a:ext cx="2448789" cy="147732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80% TiO</a:t>
                      </a:r>
                      <a:r>
                        <a:rPr lang="en-US" b="1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average </a:t>
                      </a:r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GB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Modern M"/>
                                </a:rPr>
                                <m:t>𝝓</m:t>
                              </m:r>
                            </m:e>
                            <m:sub>
                              <m:r>
                                <a:rPr lang="en-GB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oMath>
                      </a14:m>
                      <a:br>
                        <a:rPr lang="en-US" b="1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70% TiO</a:t>
                      </a:r>
                      <a:r>
                        <a:rPr lang="en-US" b="1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average </a:t>
                      </a:r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GB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Modern M"/>
                                </a:rPr>
                                <m:t>𝝓</m:t>
                              </m:r>
                            </m:e>
                            <m:sub>
                              <m:r>
                                <a:rPr lang="en-GB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oMath>
                      </a14:m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63% TiO</a:t>
                      </a:r>
                      <a:r>
                        <a:rPr lang="en-US" b="1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average </a:t>
                      </a:r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GB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Modern M"/>
                                </a:rPr>
                                <m:t>𝝓</m:t>
                              </m:r>
                            </m:e>
                            <m:sub>
                              <m:r>
                                <a:rPr lang="en-GB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oMath>
                      </a14:m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Pure TiO</a:t>
                      </a:r>
                      <a:r>
                        <a:rPr lang="en-US" b="1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average </a:t>
                      </a:r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GB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sym typeface="Modern M"/>
                                </a:rPr>
                                <m:t>𝝓</m:t>
                              </m:r>
                            </m:e>
                            <m:sub>
                              <m:r>
                                <a:rPr lang="en-GB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𝑪</m:t>
                              </m:r>
                            </m:sub>
                          </m:sSub>
                        </m:oMath>
                      </a14:m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11" name="TextBox 10">
                      <a:extLst>
                        <a:ext uri="{FF2B5EF4-FFF2-40B4-BE49-F238E27FC236}">
                          <a16:creationId xmlns:a16="http://schemas.microsoft.com/office/drawing/2014/main" id="{92BE508C-9E31-4E42-FB16-30F2B0BAF76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625506" y="2838650"/>
                      <a:ext cx="2448789" cy="1477328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 l="-1990" t="-164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94CE365-B45F-7A9E-6427-E68412817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6096" t="23990" r="89885" b="31048"/>
            <a:stretch>
              <a:fillRect/>
            </a:stretch>
          </p:blipFill>
          <p:spPr>
            <a:xfrm>
              <a:off x="526474" y="3061810"/>
              <a:ext cx="337889" cy="2289554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DB904A4-9A12-021B-C1A6-0AE5EEED5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40261" t="92748" r="27429" b="1712"/>
            <a:stretch>
              <a:fillRect/>
            </a:stretch>
          </p:blipFill>
          <p:spPr>
            <a:xfrm>
              <a:off x="2556697" y="6113310"/>
              <a:ext cx="2780274" cy="288790"/>
            </a:xfrm>
            <a:prstGeom prst="rect">
              <a:avLst/>
            </a:prstGeom>
          </p:spPr>
        </p:pic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751C3B2-A162-4DFD-4298-F3E3D3616ED1}"/>
              </a:ext>
            </a:extLst>
          </p:cNvPr>
          <p:cNvSpPr/>
          <p:nvPr/>
        </p:nvSpPr>
        <p:spPr>
          <a:xfrm>
            <a:off x="100669" y="146807"/>
            <a:ext cx="6665892" cy="696473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969B70C-1B5C-5EFC-D454-FFE618DE3F6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0076" t="54004" r="64074" b="35610"/>
          <a:stretch>
            <a:fillRect/>
          </a:stretch>
        </p:blipFill>
        <p:spPr>
          <a:xfrm>
            <a:off x="2674411" y="260161"/>
            <a:ext cx="1384183" cy="529546"/>
          </a:xfrm>
          <a:prstGeom prst="rect">
            <a:avLst/>
          </a:prstGeom>
        </p:spPr>
      </p:pic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926B542A-F200-0BAA-B87E-EAAD2AA26611}"/>
              </a:ext>
            </a:extLst>
          </p:cNvPr>
          <p:cNvSpPr txBox="1"/>
          <p:nvPr/>
        </p:nvSpPr>
        <p:spPr>
          <a:xfrm>
            <a:off x="233215" y="224508"/>
            <a:ext cx="6434355" cy="4821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Project A: 	</a:t>
            </a:r>
            <a:r>
              <a:rPr kumimoji="0" lang="en-US" sz="2800" b="1" i="0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TiO</a:t>
            </a:r>
            <a:r>
              <a:rPr kumimoji="0" lang="en-US" sz="2800" b="1" i="0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800" b="1" i="0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:SiO</a:t>
            </a:r>
            <a:r>
              <a:rPr kumimoji="0" lang="en-US" sz="2800" b="1" i="0" strike="noStrike" kern="0" cap="none" spc="0" normalizeH="0" baseline="-2500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 development</a:t>
            </a:r>
            <a:endParaRPr lang="en-US" sz="2800" b="1" kern="0" dirty="0">
              <a:latin typeface="Modern M"/>
              <a:sym typeface="Modern M"/>
            </a:endParaRPr>
          </a:p>
        </p:txBody>
      </p:sp>
      <p:sp>
        <p:nvSpPr>
          <p:cNvPr id="13" name="Mechanical loss    of each material…">
            <a:extLst>
              <a:ext uri="{FF2B5EF4-FFF2-40B4-BE49-F238E27FC236}">
                <a16:creationId xmlns:a16="http://schemas.microsoft.com/office/drawing/2014/main" id="{F534D7C5-E515-EB8D-CB41-92F231B14C58}"/>
              </a:ext>
            </a:extLst>
          </p:cNvPr>
          <p:cNvSpPr txBox="1"/>
          <p:nvPr/>
        </p:nvSpPr>
        <p:spPr>
          <a:xfrm>
            <a:off x="100669" y="1038757"/>
            <a:ext cx="11259702" cy="1159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Recent works have included producing coatings of  many different mixing ratios and measuring the effects on the mechanical and optical properties – greatly expanding our parameter space, </a:t>
            </a:r>
            <a:r>
              <a:rPr lang="en-US" sz="2400" b="1" kern="0" dirty="0">
                <a:solidFill>
                  <a:schemeClr val="accent5"/>
                </a:solidFill>
                <a:latin typeface="Modern M"/>
                <a:sym typeface="Modern M"/>
              </a:rPr>
              <a:t>and leading to interesting new results</a:t>
            </a:r>
            <a:r>
              <a:rPr lang="en-US" sz="2400" b="1" kern="0" dirty="0">
                <a:latin typeface="Modern M"/>
                <a:sym typeface="Modern M"/>
              </a:rPr>
              <a:t>.</a:t>
            </a:r>
          </a:p>
        </p:txBody>
      </p:sp>
      <p:sp>
        <p:nvSpPr>
          <p:cNvPr id="7" name="Mechanical loss    of each material…">
            <a:extLst>
              <a:ext uri="{FF2B5EF4-FFF2-40B4-BE49-F238E27FC236}">
                <a16:creationId xmlns:a16="http://schemas.microsoft.com/office/drawing/2014/main" id="{3D9E90F5-42B3-1C42-44D4-5F5F2C14CDBD}"/>
              </a:ext>
            </a:extLst>
          </p:cNvPr>
          <p:cNvSpPr txBox="1"/>
          <p:nvPr/>
        </p:nvSpPr>
        <p:spPr>
          <a:xfrm>
            <a:off x="233215" y="6364403"/>
            <a:ext cx="12400605" cy="420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We have also been studying coating stress and defect suppression on heat treatment. </a:t>
            </a:r>
          </a:p>
        </p:txBody>
      </p:sp>
      <p:pic>
        <p:nvPicPr>
          <p:cNvPr id="8" name="Picture 7" descr="A picture containing indoor, table, sitting, black&#10;&#10;Description automatically generated">
            <a:extLst>
              <a:ext uri="{FF2B5EF4-FFF2-40B4-BE49-F238E27FC236}">
                <a16:creationId xmlns:a16="http://schemas.microsoft.com/office/drawing/2014/main" id="{4D2BF303-CDDE-28DD-7925-10F720B254F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7" t="40965" r="7139" b="5542"/>
          <a:stretch/>
        </p:blipFill>
        <p:spPr>
          <a:xfrm flipH="1">
            <a:off x="7600287" y="2407772"/>
            <a:ext cx="4327366" cy="2860464"/>
          </a:xfrm>
          <a:prstGeom prst="round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6319266-59E9-F2A6-13C3-10894653C04C}"/>
              </a:ext>
            </a:extLst>
          </p:cNvPr>
          <p:cNvSpPr txBox="1"/>
          <p:nvPr/>
        </p:nvSpPr>
        <p:spPr>
          <a:xfrm>
            <a:off x="11701607" y="29328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7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2" name="Mechanical loss    of each material…">
            <a:extLst>
              <a:ext uri="{FF2B5EF4-FFF2-40B4-BE49-F238E27FC236}">
                <a16:creationId xmlns:a16="http://schemas.microsoft.com/office/drawing/2014/main" id="{0F1C3047-BF08-519C-676B-1B496F549C22}"/>
              </a:ext>
            </a:extLst>
          </p:cNvPr>
          <p:cNvSpPr txBox="1"/>
          <p:nvPr/>
        </p:nvSpPr>
        <p:spPr>
          <a:xfrm>
            <a:off x="9072303" y="5521726"/>
            <a:ext cx="2957752" cy="2975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1600" kern="0" dirty="0">
                <a:solidFill>
                  <a:schemeClr val="bg2">
                    <a:lumMod val="50000"/>
                  </a:schemeClr>
                </a:solidFill>
                <a:latin typeface="Modern M"/>
                <a:sym typeface="Modern M"/>
              </a:rPr>
              <a:t>S. Hill, P. G. Murray, G. I. McGhee</a:t>
            </a:r>
          </a:p>
        </p:txBody>
      </p:sp>
    </p:spTree>
    <p:extLst>
      <p:ext uri="{BB962C8B-B14F-4D97-AF65-F5344CB8AC3E}">
        <p14:creationId xmlns:p14="http://schemas.microsoft.com/office/powerpoint/2010/main" val="806710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5DAAA2-3677-DDCE-CFE4-3D12306F4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C376775-4C96-75AC-A12C-5A06E3E3E9ED}"/>
              </a:ext>
            </a:extLst>
          </p:cNvPr>
          <p:cNvSpPr/>
          <p:nvPr/>
        </p:nvSpPr>
        <p:spPr>
          <a:xfrm>
            <a:off x="100669" y="146807"/>
            <a:ext cx="11259702" cy="696473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6658CC2C-014E-2856-BC5D-F82B6165D4BE}"/>
              </a:ext>
            </a:extLst>
          </p:cNvPr>
          <p:cNvSpPr txBox="1"/>
          <p:nvPr/>
        </p:nvSpPr>
        <p:spPr>
          <a:xfrm>
            <a:off x="233214" y="224508"/>
            <a:ext cx="11044385" cy="4821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Thanks for listening!</a:t>
            </a:r>
            <a:endParaRPr lang="en-US" sz="2800" b="1" kern="0" dirty="0">
              <a:latin typeface="Modern M"/>
              <a:sym typeface="Modern M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178012-B8BD-346C-C70E-A7E28A21D651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Mechanical loss    of each material…">
            <a:extLst>
              <a:ext uri="{FF2B5EF4-FFF2-40B4-BE49-F238E27FC236}">
                <a16:creationId xmlns:a16="http://schemas.microsoft.com/office/drawing/2014/main" id="{47E5B59C-9EF5-7C16-8F50-828F8D24F9FD}"/>
              </a:ext>
            </a:extLst>
          </p:cNvPr>
          <p:cNvSpPr txBox="1"/>
          <p:nvPr/>
        </p:nvSpPr>
        <p:spPr>
          <a:xfrm>
            <a:off x="1017702" y="2284277"/>
            <a:ext cx="5315144" cy="420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Any questions?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B03BAA9-54E4-B0DF-67B4-CD6F06C7DA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128"/>
          <a:stretch/>
        </p:blipFill>
        <p:spPr>
          <a:xfrm>
            <a:off x="779862" y="5079866"/>
            <a:ext cx="2422736" cy="1803400"/>
          </a:xfrm>
          <a:prstGeom prst="rect">
            <a:avLst/>
          </a:prstGeom>
        </p:spPr>
      </p:pic>
      <p:pic>
        <p:nvPicPr>
          <p:cNvPr id="20" name="Picture 2" descr="UofG Institute for Gravitational Research (@UofGravity) / X">
            <a:extLst>
              <a:ext uri="{FF2B5EF4-FFF2-40B4-BE49-F238E27FC236}">
                <a16:creationId xmlns:a16="http://schemas.microsoft.com/office/drawing/2014/main" id="{E5DA28BA-2231-FAAB-5877-BA2E423586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5" b="20937"/>
          <a:stretch/>
        </p:blipFill>
        <p:spPr bwMode="auto">
          <a:xfrm>
            <a:off x="943784" y="3955890"/>
            <a:ext cx="2094892" cy="1154048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E58F35B7-DBF4-8AF5-3202-528EA9D715D3}"/>
              </a:ext>
            </a:extLst>
          </p:cNvPr>
          <p:cNvGrpSpPr/>
          <p:nvPr/>
        </p:nvGrpSpPr>
        <p:grpSpPr>
          <a:xfrm>
            <a:off x="4311871" y="1191157"/>
            <a:ext cx="7048500" cy="5286375"/>
            <a:chOff x="4311871" y="1191157"/>
            <a:chExt cx="7048500" cy="5286375"/>
          </a:xfrm>
        </p:grpSpPr>
        <p:pic>
          <p:nvPicPr>
            <p:cNvPr id="6146" name="Picture 2" descr="xkcd: Questions">
              <a:extLst>
                <a:ext uri="{FF2B5EF4-FFF2-40B4-BE49-F238E27FC236}">
                  <a16:creationId xmlns:a16="http://schemas.microsoft.com/office/drawing/2014/main" id="{390C9FDF-919F-F9A4-CA02-7AC4B7ABC0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1871" y="1191157"/>
              <a:ext cx="7048500" cy="5286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7B399C9-4A76-6598-85F3-E804BB99E429}"/>
                </a:ext>
              </a:extLst>
            </p:cNvPr>
            <p:cNvSpPr/>
            <p:nvPr/>
          </p:nvSpPr>
          <p:spPr>
            <a:xfrm>
              <a:off x="7376160" y="1229257"/>
              <a:ext cx="3954780" cy="2280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836CBB73-CAA1-02A3-4BE9-571B9D863616}"/>
              </a:ext>
            </a:extLst>
          </p:cNvPr>
          <p:cNvSpPr txBox="1"/>
          <p:nvPr/>
        </p:nvSpPr>
        <p:spPr>
          <a:xfrm>
            <a:off x="8432800" y="1154624"/>
            <a:ext cx="29551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5"/>
              </a:rPr>
              <a:t>Ref: https://xkcd.com/1256/</a:t>
            </a:r>
            <a:r>
              <a:rPr lang="en-GB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878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4FAEA0-79B9-DD85-A7B0-61C9740550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C5CB3C4-005E-27FF-9F4E-6E0061DD8E43}"/>
              </a:ext>
            </a:extLst>
          </p:cNvPr>
          <p:cNvSpPr/>
          <p:nvPr/>
        </p:nvSpPr>
        <p:spPr>
          <a:xfrm>
            <a:off x="100669" y="146807"/>
            <a:ext cx="11259702" cy="696473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A269BAD-E749-0C20-1D99-1550F4A3A0A2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Mechanical loss    of each material…">
            <a:extLst>
              <a:ext uri="{FF2B5EF4-FFF2-40B4-BE49-F238E27FC236}">
                <a16:creationId xmlns:a16="http://schemas.microsoft.com/office/drawing/2014/main" id="{D0597A2D-152C-8ACF-A1E0-761BF7013C0F}"/>
              </a:ext>
            </a:extLst>
          </p:cNvPr>
          <p:cNvSpPr txBox="1"/>
          <p:nvPr/>
        </p:nvSpPr>
        <p:spPr>
          <a:xfrm>
            <a:off x="1017701" y="2284277"/>
            <a:ext cx="7201507" cy="420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BONUS PROJECT FLASH SLIDES FOR THE INTERESTED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C6C1283-CB8C-50D1-D5CE-78444DC687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128"/>
          <a:stretch/>
        </p:blipFill>
        <p:spPr>
          <a:xfrm>
            <a:off x="779862" y="5079866"/>
            <a:ext cx="2422736" cy="1803400"/>
          </a:xfrm>
          <a:prstGeom prst="rect">
            <a:avLst/>
          </a:prstGeom>
        </p:spPr>
      </p:pic>
      <p:pic>
        <p:nvPicPr>
          <p:cNvPr id="20" name="Picture 2" descr="UofG Institute for Gravitational Research (@UofGravity) / X">
            <a:extLst>
              <a:ext uri="{FF2B5EF4-FFF2-40B4-BE49-F238E27FC236}">
                <a16:creationId xmlns:a16="http://schemas.microsoft.com/office/drawing/2014/main" id="{F86F11C8-C700-D045-2E8D-3CFE0CCF61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5" b="20937"/>
          <a:stretch/>
        </p:blipFill>
        <p:spPr bwMode="auto">
          <a:xfrm>
            <a:off x="943784" y="3955890"/>
            <a:ext cx="2094892" cy="1154048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31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51049D-B301-C288-B38A-289A5E670B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BF9BEDE-B755-1625-61B6-6F78483B2DF8}"/>
              </a:ext>
            </a:extLst>
          </p:cNvPr>
          <p:cNvSpPr/>
          <p:nvPr/>
        </p:nvSpPr>
        <p:spPr>
          <a:xfrm>
            <a:off x="100669" y="146807"/>
            <a:ext cx="11259702" cy="696473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BD252747-49E5-C623-3662-569C1142B5B0}"/>
              </a:ext>
            </a:extLst>
          </p:cNvPr>
          <p:cNvSpPr txBox="1"/>
          <p:nvPr/>
        </p:nvSpPr>
        <p:spPr>
          <a:xfrm>
            <a:off x="233214" y="224508"/>
            <a:ext cx="11044385" cy="4821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Project B: 	Studying </a:t>
            </a:r>
            <a:r>
              <a:rPr kumimoji="0" lang="en-US" sz="2800" b="1" i="0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Optical Losses </a:t>
            </a:r>
            <a:r>
              <a:rPr kumimoji="0" lang="en-US" sz="2800" b="1" i="0" strike="noStrike" kern="0" cap="none" spc="0" normalizeH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together with the </a:t>
            </a:r>
            <a:r>
              <a:rPr kumimoji="0" lang="en-US" sz="2800" b="1" i="0" strike="noStrike" kern="0" cap="none" spc="0" normalizeH="0" noProof="0" dirty="0" err="1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Institut</a:t>
            </a:r>
            <a:r>
              <a:rPr kumimoji="0" lang="en-US" sz="2800" b="1" i="0" strike="noStrike" kern="0" cap="none" spc="0" normalizeH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 Fresnel</a:t>
            </a:r>
            <a:r>
              <a:rPr kumimoji="0" lang="en-US" sz="2800" b="1" i="0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 </a:t>
            </a:r>
            <a:endParaRPr lang="en-US" sz="2800" b="1" kern="0" dirty="0">
              <a:latin typeface="Modern M"/>
              <a:sym typeface="Modern M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256A736-701D-54B6-1731-D0A6AA6631B8}"/>
              </a:ext>
            </a:extLst>
          </p:cNvPr>
          <p:cNvSpPr/>
          <p:nvPr/>
        </p:nvSpPr>
        <p:spPr>
          <a:xfrm>
            <a:off x="0" y="2999167"/>
            <a:ext cx="348137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8BCF16-5899-90EF-27F4-38433C4F3DE0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Mechanical loss    of each material…">
            <a:extLst>
              <a:ext uri="{FF2B5EF4-FFF2-40B4-BE49-F238E27FC236}">
                <a16:creationId xmlns:a16="http://schemas.microsoft.com/office/drawing/2014/main" id="{6E42A061-3318-9BF0-5B71-8EB36217062C}"/>
              </a:ext>
            </a:extLst>
          </p:cNvPr>
          <p:cNvSpPr txBox="1"/>
          <p:nvPr/>
        </p:nvSpPr>
        <p:spPr>
          <a:xfrm>
            <a:off x="304679" y="1290313"/>
            <a:ext cx="11259702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We have been  verifying  the total optical losses of prospective coating candidates with </a:t>
            </a:r>
            <a:br>
              <a:rPr lang="en-US" sz="2400" b="1" kern="0" dirty="0">
                <a:solidFill>
                  <a:schemeClr val="accent5"/>
                </a:solidFill>
                <a:latin typeface="Modern M"/>
                <a:sym typeface="Modern M"/>
              </a:rPr>
            </a:br>
            <a:r>
              <a:rPr lang="en-US" sz="2400" b="1" kern="0" dirty="0">
                <a:solidFill>
                  <a:schemeClr val="accent5"/>
                </a:solidFill>
                <a:latin typeface="Modern M"/>
                <a:sym typeface="Modern M"/>
              </a:rPr>
              <a:t>Glasgow measuring optical absorption</a:t>
            </a:r>
            <a:r>
              <a:rPr lang="en-US" sz="2400" b="1" kern="0" dirty="0">
                <a:latin typeface="Modern M"/>
                <a:sym typeface="Modern M"/>
              </a:rPr>
              <a:t>	 and </a:t>
            </a:r>
            <a:r>
              <a:rPr lang="en-US" sz="2400" b="1" kern="0" dirty="0" err="1">
                <a:latin typeface="Modern M"/>
                <a:sym typeface="Modern M"/>
              </a:rPr>
              <a:t>Institut</a:t>
            </a:r>
            <a:r>
              <a:rPr lang="en-US" sz="2400" b="1" kern="0" dirty="0">
                <a:latin typeface="Modern M"/>
                <a:sym typeface="Modern M"/>
              </a:rPr>
              <a:t> Fresnel the optical scatter.</a:t>
            </a:r>
          </a:p>
        </p:txBody>
      </p:sp>
      <p:sp>
        <p:nvSpPr>
          <p:cNvPr id="3" name="Mechanical loss    of each material…">
            <a:extLst>
              <a:ext uri="{FF2B5EF4-FFF2-40B4-BE49-F238E27FC236}">
                <a16:creationId xmlns:a16="http://schemas.microsoft.com/office/drawing/2014/main" id="{23371792-DCB9-3B78-858F-851AF5EB9D22}"/>
              </a:ext>
            </a:extLst>
          </p:cNvPr>
          <p:cNvSpPr txBox="1"/>
          <p:nvPr/>
        </p:nvSpPr>
        <p:spPr>
          <a:xfrm>
            <a:off x="295574" y="2508307"/>
            <a:ext cx="11259702" cy="2513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Over the past few months we’ve studied:</a:t>
            </a:r>
          </a:p>
          <a:p>
            <a:pPr marL="1714500" lvl="3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1714500" lvl="3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EPOC IBS TiO</a:t>
            </a:r>
            <a:r>
              <a:rPr lang="en-US" sz="2400" b="1" kern="0" baseline="-25000" dirty="0">
                <a:latin typeface="Modern M"/>
                <a:sym typeface="Modern M"/>
              </a:rPr>
              <a:t>2</a:t>
            </a:r>
            <a:r>
              <a:rPr lang="en-US" sz="2400" b="1" kern="0" dirty="0">
                <a:latin typeface="Modern M"/>
                <a:sym typeface="Modern M"/>
              </a:rPr>
              <a:t>:SiO</a:t>
            </a:r>
            <a:r>
              <a:rPr lang="en-US" sz="2400" b="1" kern="0" baseline="-25000" dirty="0">
                <a:latin typeface="Modern M"/>
                <a:sym typeface="Modern M"/>
              </a:rPr>
              <a:t>2 </a:t>
            </a:r>
            <a:br>
              <a:rPr lang="en-US" sz="2400" b="1" kern="0" baseline="-25000" dirty="0">
                <a:latin typeface="Modern M"/>
                <a:sym typeface="Modern M"/>
              </a:rPr>
            </a:br>
            <a:endParaRPr lang="en-US" sz="2400" b="1" kern="0" baseline="-25000" dirty="0">
              <a:latin typeface="Modern M"/>
              <a:sym typeface="Modern M"/>
            </a:endParaRPr>
          </a:p>
          <a:p>
            <a:pPr marL="1714500" lvl="3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Virgo IBS TiO</a:t>
            </a:r>
            <a:r>
              <a:rPr lang="en-US" sz="2400" b="1" kern="0" baseline="-25000" dirty="0">
                <a:latin typeface="Modern M"/>
                <a:sym typeface="Modern M"/>
              </a:rPr>
              <a:t>2</a:t>
            </a:r>
            <a:r>
              <a:rPr lang="en-US" sz="2400" b="1" kern="0" dirty="0">
                <a:latin typeface="Modern M"/>
                <a:sym typeface="Modern M"/>
              </a:rPr>
              <a:t>:GeO</a:t>
            </a:r>
            <a:r>
              <a:rPr lang="en-US" sz="2400" b="1" kern="0" baseline="-25000" dirty="0">
                <a:latin typeface="Modern M"/>
                <a:sym typeface="Modern M"/>
              </a:rPr>
              <a:t>2</a:t>
            </a:r>
            <a:br>
              <a:rPr lang="en-US" sz="2400" b="1" kern="0" baseline="-25000" dirty="0">
                <a:latin typeface="Modern M"/>
                <a:sym typeface="Modern M"/>
              </a:rPr>
            </a:br>
            <a:r>
              <a:rPr lang="en-US" sz="2400" b="1" kern="0" baseline="-25000" dirty="0">
                <a:latin typeface="Modern M"/>
                <a:sym typeface="Modern M"/>
              </a:rPr>
              <a:t> </a:t>
            </a:r>
            <a:endParaRPr lang="en-US" sz="2400" b="1" kern="0" dirty="0">
              <a:latin typeface="Modern M"/>
              <a:sym typeface="Modern M"/>
            </a:endParaRPr>
          </a:p>
          <a:p>
            <a:pPr marL="1714500" lvl="3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Glasgow RLVIP </a:t>
            </a:r>
            <a:r>
              <a:rPr lang="en-US" sz="2400" b="1" kern="0" dirty="0" err="1">
                <a:latin typeface="Modern M"/>
                <a:sym typeface="Modern M"/>
              </a:rPr>
              <a:t>aSi</a:t>
            </a:r>
            <a:r>
              <a:rPr lang="en-US" sz="2400" b="1" kern="0" dirty="0">
                <a:latin typeface="Modern M"/>
                <a:sym typeface="Modern M"/>
              </a:rPr>
              <a:t>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407A6BE-8CD5-6EAF-1692-2EC6D880FC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60" r="25310" b="39694"/>
          <a:stretch>
            <a:fillRect/>
          </a:stretch>
        </p:blipFill>
        <p:spPr bwMode="auto">
          <a:xfrm flipH="1">
            <a:off x="7154453" y="2953100"/>
            <a:ext cx="4409928" cy="330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BA51F359-38AC-C772-B713-11E5BF9969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36" t="40108"/>
          <a:stretch>
            <a:fillRect/>
          </a:stretch>
        </p:blipFill>
        <p:spPr bwMode="auto">
          <a:xfrm>
            <a:off x="12413440" y="3400330"/>
            <a:ext cx="2046585" cy="2414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56E0950C-E6C9-1609-E139-4600A51250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1" t="23854" r="20643" b="29785"/>
          <a:stretch>
            <a:fillRect/>
          </a:stretch>
        </p:blipFill>
        <p:spPr bwMode="auto">
          <a:xfrm>
            <a:off x="5606052" y="2953100"/>
            <a:ext cx="3308581" cy="330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DF89828-73A7-F406-99AD-F1207EF2CACD}"/>
              </a:ext>
            </a:extLst>
          </p:cNvPr>
          <p:cNvSpPr/>
          <p:nvPr/>
        </p:nvSpPr>
        <p:spPr>
          <a:xfrm>
            <a:off x="180622" y="5580620"/>
            <a:ext cx="5227120" cy="10492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11" name="Mechanical loss    of each material…">
            <a:extLst>
              <a:ext uri="{FF2B5EF4-FFF2-40B4-BE49-F238E27FC236}">
                <a16:creationId xmlns:a16="http://schemas.microsoft.com/office/drawing/2014/main" id="{10B3ED3E-0D34-B39E-4650-9B7677A6B1C0}"/>
              </a:ext>
            </a:extLst>
          </p:cNvPr>
          <p:cNvSpPr txBox="1"/>
          <p:nvPr/>
        </p:nvSpPr>
        <p:spPr>
          <a:xfrm>
            <a:off x="361337" y="5580621"/>
            <a:ext cx="4859591" cy="974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000" b="1" u="sng" kern="0" dirty="0">
                <a:solidFill>
                  <a:schemeClr val="accent5"/>
                </a:solidFill>
                <a:latin typeface="Modern M"/>
                <a:sym typeface="Modern M"/>
              </a:rPr>
              <a:t>made with a different production technique</a:t>
            </a:r>
            <a:br>
              <a:rPr lang="en-US" sz="2000" b="1" u="sng" kern="0" dirty="0">
                <a:solidFill>
                  <a:schemeClr val="accent5"/>
                </a:solidFill>
                <a:latin typeface="Modern M"/>
                <a:sym typeface="Modern M"/>
              </a:rPr>
            </a:br>
            <a:r>
              <a:rPr lang="en-US" sz="2000" b="1" u="sng" kern="0" dirty="0">
                <a:solidFill>
                  <a:schemeClr val="accent5"/>
                </a:solidFill>
                <a:latin typeface="Modern M"/>
                <a:sym typeface="Modern M"/>
              </a:rPr>
              <a:t>The coating showed remarkably low scatter </a:t>
            </a:r>
            <a:br>
              <a:rPr lang="en-US" sz="2000" b="1" u="sng" kern="0" dirty="0">
                <a:solidFill>
                  <a:schemeClr val="accent5"/>
                </a:solidFill>
                <a:latin typeface="Modern M"/>
                <a:sym typeface="Modern M"/>
              </a:rPr>
            </a:br>
            <a:r>
              <a:rPr lang="en-US" sz="2000" b="1" u="sng" kern="0" dirty="0">
                <a:solidFill>
                  <a:schemeClr val="accent5"/>
                </a:solidFill>
                <a:latin typeface="Modern M"/>
                <a:sym typeface="Modern M"/>
              </a:rPr>
              <a:t>and (slightly) lower than expected absorption </a:t>
            </a:r>
            <a:endParaRPr kumimoji="0" lang="en-US" sz="2000" b="1" i="0" u="sng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Modern M"/>
              <a:sym typeface="Modern M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2D731A7-B37E-0B85-A917-F575F7F9C68D}"/>
              </a:ext>
            </a:extLst>
          </p:cNvPr>
          <p:cNvCxnSpPr>
            <a:cxnSpLocks/>
          </p:cNvCxnSpPr>
          <p:nvPr/>
        </p:nvCxnSpPr>
        <p:spPr>
          <a:xfrm flipV="1">
            <a:off x="3116826" y="5021816"/>
            <a:ext cx="364553" cy="55880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090E847-703F-35F2-6E43-0483063D41FD}"/>
              </a:ext>
            </a:extLst>
          </p:cNvPr>
          <p:cNvCxnSpPr>
            <a:cxnSpLocks/>
          </p:cNvCxnSpPr>
          <p:nvPr/>
        </p:nvCxnSpPr>
        <p:spPr>
          <a:xfrm flipH="1" flipV="1">
            <a:off x="5015897" y="6151547"/>
            <a:ext cx="1462650" cy="33180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66CA7A5-89C5-AD64-B1DD-765411E94EF3}"/>
              </a:ext>
            </a:extLst>
          </p:cNvPr>
          <p:cNvSpPr/>
          <p:nvPr/>
        </p:nvSpPr>
        <p:spPr>
          <a:xfrm>
            <a:off x="6169183" y="5737507"/>
            <a:ext cx="5737681" cy="10492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19" name="Mechanical loss    of each material…">
            <a:extLst>
              <a:ext uri="{FF2B5EF4-FFF2-40B4-BE49-F238E27FC236}">
                <a16:creationId xmlns:a16="http://schemas.microsoft.com/office/drawing/2014/main" id="{DD8A190A-FC84-BED9-F49E-EF6211583ABD}"/>
              </a:ext>
            </a:extLst>
          </p:cNvPr>
          <p:cNvSpPr txBox="1"/>
          <p:nvPr/>
        </p:nvSpPr>
        <p:spPr>
          <a:xfrm>
            <a:off x="6256801" y="5774836"/>
            <a:ext cx="5884606" cy="974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000" b="1" kern="0" dirty="0">
                <a:solidFill>
                  <a:schemeClr val="accent5"/>
                </a:solidFill>
                <a:latin typeface="Modern M"/>
                <a:sym typeface="Modern M"/>
              </a:rPr>
              <a:t>Absorption of </a:t>
            </a:r>
            <a:r>
              <a:rPr lang="en-US" sz="2000" b="1" kern="0" dirty="0" err="1">
                <a:solidFill>
                  <a:schemeClr val="accent5"/>
                </a:solidFill>
                <a:latin typeface="Modern M"/>
                <a:sym typeface="Modern M"/>
              </a:rPr>
              <a:t>aSi</a:t>
            </a:r>
            <a:r>
              <a:rPr lang="en-US" sz="2000" b="1" kern="0" dirty="0">
                <a:solidFill>
                  <a:schemeClr val="accent5"/>
                </a:solidFill>
                <a:latin typeface="Modern M"/>
                <a:sym typeface="Modern M"/>
              </a:rPr>
              <a:t> is in general too high for GWDs.  </a:t>
            </a:r>
            <a:br>
              <a:rPr lang="en-US" sz="2000" b="1" kern="0" dirty="0">
                <a:solidFill>
                  <a:schemeClr val="accent5"/>
                </a:solidFill>
                <a:latin typeface="Modern M"/>
                <a:sym typeface="Modern M"/>
              </a:rPr>
            </a:br>
            <a:r>
              <a:rPr lang="en-US" sz="2000" b="1" kern="0" dirty="0">
                <a:solidFill>
                  <a:schemeClr val="accent5"/>
                </a:solidFill>
                <a:latin typeface="Modern M"/>
                <a:sym typeface="Modern M"/>
              </a:rPr>
              <a:t>We are suppressing this for our coatings in different clever ways (multi-material/bulk top-layer projects).</a:t>
            </a:r>
            <a:endParaRPr kumimoji="0" lang="en-US" sz="2000" b="1" i="0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Modern M"/>
              <a:sym typeface="Modern M"/>
            </a:endParaRPr>
          </a:p>
        </p:txBody>
      </p:sp>
      <p:sp>
        <p:nvSpPr>
          <p:cNvPr id="26" name="Mechanical loss    of each material…">
            <a:extLst>
              <a:ext uri="{FF2B5EF4-FFF2-40B4-BE49-F238E27FC236}">
                <a16:creationId xmlns:a16="http://schemas.microsoft.com/office/drawing/2014/main" id="{1F0BE6D5-21C7-2DDD-3559-845C44423040}"/>
              </a:ext>
            </a:extLst>
          </p:cNvPr>
          <p:cNvSpPr txBox="1"/>
          <p:nvPr/>
        </p:nvSpPr>
        <p:spPr>
          <a:xfrm>
            <a:off x="100669" y="7747512"/>
            <a:ext cx="11259702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We recently started a collaboration with our colleagues at </a:t>
            </a:r>
            <a:r>
              <a:rPr lang="en-US" sz="2400" b="1" kern="0" dirty="0" err="1">
                <a:latin typeface="Modern M"/>
                <a:sym typeface="Modern M"/>
              </a:rPr>
              <a:t>Institut</a:t>
            </a:r>
            <a:r>
              <a:rPr lang="en-US" sz="2400" b="1" kern="0" dirty="0">
                <a:latin typeface="Modern M"/>
                <a:sym typeface="Modern M"/>
              </a:rPr>
              <a:t> Fresnel into verifying the optical losses of key coatings interesting for A+ upgrades and beyond.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8F2F86-78CF-4330-D8AD-3E58AE9DDFB0}"/>
              </a:ext>
            </a:extLst>
          </p:cNvPr>
          <p:cNvSpPr txBox="1"/>
          <p:nvPr/>
        </p:nvSpPr>
        <p:spPr>
          <a:xfrm>
            <a:off x="11701607" y="29328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8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21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0DC266-4252-64CF-0F74-ED4600667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658A566-FE05-C410-5EA7-3376E8156CFA}"/>
              </a:ext>
            </a:extLst>
          </p:cNvPr>
          <p:cNvSpPr/>
          <p:nvPr/>
        </p:nvSpPr>
        <p:spPr>
          <a:xfrm>
            <a:off x="100669" y="146807"/>
            <a:ext cx="11259702" cy="696473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A64E23D4-E990-DC34-1CDB-D18D3DB4E5AB}"/>
              </a:ext>
            </a:extLst>
          </p:cNvPr>
          <p:cNvSpPr txBox="1"/>
          <p:nvPr/>
        </p:nvSpPr>
        <p:spPr>
          <a:xfrm>
            <a:off x="233214" y="224508"/>
            <a:ext cx="11044385" cy="4821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Project C: 	Multi-material coatings with </a:t>
            </a:r>
            <a:r>
              <a:rPr lang="en-US" sz="2800" b="1" kern="0" dirty="0" err="1">
                <a:solidFill>
                  <a:schemeClr val="accent5"/>
                </a:solidFill>
                <a:latin typeface="Modern M"/>
                <a:sym typeface="Modern M"/>
              </a:rPr>
              <a:t>aSi</a:t>
            </a: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 for 1064nm</a:t>
            </a:r>
            <a:endParaRPr lang="en-US" sz="2800" b="1" kern="0" dirty="0">
              <a:latin typeface="Modern M"/>
              <a:sym typeface="Modern M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E277EDD-B50E-11FB-AF76-02C48DC55A91}"/>
              </a:ext>
            </a:extLst>
          </p:cNvPr>
          <p:cNvSpPr/>
          <p:nvPr/>
        </p:nvSpPr>
        <p:spPr>
          <a:xfrm>
            <a:off x="0" y="2999167"/>
            <a:ext cx="348137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0CB5F5-0CC9-D62F-2504-BE805059AEA1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Mechanical loss    of each material…">
            <a:extLst>
              <a:ext uri="{FF2B5EF4-FFF2-40B4-BE49-F238E27FC236}">
                <a16:creationId xmlns:a16="http://schemas.microsoft.com/office/drawing/2014/main" id="{82EE0C86-0425-89C7-8D2D-2AD950537A7C}"/>
              </a:ext>
            </a:extLst>
          </p:cNvPr>
          <p:cNvSpPr txBox="1"/>
          <p:nvPr/>
        </p:nvSpPr>
        <p:spPr>
          <a:xfrm>
            <a:off x="437474" y="1274437"/>
            <a:ext cx="11567713" cy="3744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Amorphous silicon is a material with ultra low mechanical loss which improve even further at cryogenic temperatures of interest. </a:t>
            </a: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It has roughly double the ref-index of most other candidate materials. </a:t>
            </a:r>
            <a:br>
              <a:rPr lang="en-US" sz="2400" b="1" kern="0" dirty="0">
                <a:latin typeface="Modern M"/>
                <a:sym typeface="Modern M"/>
              </a:rPr>
            </a:br>
            <a:r>
              <a:rPr lang="en-US" sz="2400" b="1" kern="0" dirty="0">
                <a:latin typeface="Modern M"/>
                <a:sym typeface="Modern M"/>
              </a:rPr>
              <a:t>				(i.e. can make much thinner coating stacks with it.)</a:t>
            </a: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But it has incredibly high absorption, which is particularly high at 1064nm.</a:t>
            </a: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</p:txBody>
      </p:sp>
      <p:sp>
        <p:nvSpPr>
          <p:cNvPr id="6" name="Mechanical loss    of each material…">
            <a:extLst>
              <a:ext uri="{FF2B5EF4-FFF2-40B4-BE49-F238E27FC236}">
                <a16:creationId xmlns:a16="http://schemas.microsoft.com/office/drawing/2014/main" id="{80E0245F-7B65-E7E4-4FC6-FDC50CB643F6}"/>
              </a:ext>
            </a:extLst>
          </p:cNvPr>
          <p:cNvSpPr txBox="1"/>
          <p:nvPr/>
        </p:nvSpPr>
        <p:spPr>
          <a:xfrm>
            <a:off x="437474" y="5954743"/>
            <a:ext cx="11567713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We have made bespoke coating designs, tailored for the next GWD upgrades, which bury </a:t>
            </a:r>
            <a:r>
              <a:rPr lang="en-US" sz="2400" b="1" kern="0" dirty="0" err="1">
                <a:solidFill>
                  <a:srgbClr val="FF0000"/>
                </a:solidFill>
                <a:latin typeface="Modern M"/>
                <a:sym typeface="Modern M"/>
              </a:rPr>
              <a:t>aSi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 below other materials, producing overall improved coatings at 1064nm.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FA6781E5-137E-990A-958D-5A7B75F9DB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2" t="30917" r="7542" b="20998"/>
          <a:stretch>
            <a:fillRect/>
          </a:stretch>
        </p:blipFill>
        <p:spPr bwMode="auto">
          <a:xfrm rot="16200000" flipH="1" flipV="1">
            <a:off x="10296270" y="4135256"/>
            <a:ext cx="1711526" cy="1816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06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8C12FA-D825-FD47-DC7C-673F0631CF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D9B3586-941D-BFDA-2596-6AC191EB6A9C}"/>
              </a:ext>
            </a:extLst>
          </p:cNvPr>
          <p:cNvGrpSpPr/>
          <p:nvPr/>
        </p:nvGrpSpPr>
        <p:grpSpPr>
          <a:xfrm>
            <a:off x="5513310" y="2863957"/>
            <a:ext cx="6209432" cy="2808139"/>
            <a:chOff x="5741043" y="138895"/>
            <a:chExt cx="6209432" cy="280813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A40DBE1-8D57-9527-032E-EC723D8A48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660" t="14685" r="1004" b="225"/>
            <a:stretch/>
          </p:blipFill>
          <p:spPr>
            <a:xfrm>
              <a:off x="5741043" y="138895"/>
              <a:ext cx="6209432" cy="2808139"/>
            </a:xfrm>
            <a:prstGeom prst="rect">
              <a:avLst/>
            </a:prstGeom>
            <a:ln>
              <a:noFill/>
            </a:ln>
          </p:spPr>
        </p:pic>
        <p:sp>
          <p:nvSpPr>
            <p:cNvPr id="8" name="Title 1">
              <a:extLst>
                <a:ext uri="{FF2B5EF4-FFF2-40B4-BE49-F238E27FC236}">
                  <a16:creationId xmlns:a16="http://schemas.microsoft.com/office/drawing/2014/main" id="{0C5F6979-DAE2-2E29-006A-CD071E4D7FDF}"/>
                </a:ext>
              </a:extLst>
            </p:cNvPr>
            <p:cNvSpPr txBox="1">
              <a:spLocks/>
            </p:cNvSpPr>
            <p:nvPr/>
          </p:nvSpPr>
          <p:spPr>
            <a:xfrm>
              <a:off x="6714280" y="439458"/>
              <a:ext cx="462023" cy="50890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2L</a:t>
              </a:r>
              <a:endParaRPr lang="en-GB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itle 1">
              <a:extLst>
                <a:ext uri="{FF2B5EF4-FFF2-40B4-BE49-F238E27FC236}">
                  <a16:creationId xmlns:a16="http://schemas.microsoft.com/office/drawing/2014/main" id="{38A638AD-814E-E447-5909-634C076DA446}"/>
                </a:ext>
              </a:extLst>
            </p:cNvPr>
            <p:cNvSpPr txBox="1">
              <a:spLocks/>
            </p:cNvSpPr>
            <p:nvPr/>
          </p:nvSpPr>
          <p:spPr>
            <a:xfrm>
              <a:off x="6945291" y="792240"/>
              <a:ext cx="717150" cy="50890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3LA</a:t>
              </a:r>
              <a:endParaRPr lang="en-GB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itle 1">
              <a:extLst>
                <a:ext uri="{FF2B5EF4-FFF2-40B4-BE49-F238E27FC236}">
                  <a16:creationId xmlns:a16="http://schemas.microsoft.com/office/drawing/2014/main" id="{6E6FE9A5-126C-BD49-FBF8-6304D6144B92}"/>
                </a:ext>
              </a:extLst>
            </p:cNvPr>
            <p:cNvSpPr txBox="1">
              <a:spLocks/>
            </p:cNvSpPr>
            <p:nvPr/>
          </p:nvSpPr>
          <p:spPr>
            <a:xfrm>
              <a:off x="7475796" y="1030319"/>
              <a:ext cx="591758" cy="50890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3LB</a:t>
              </a:r>
              <a:endParaRPr lang="en-GB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itle 1">
              <a:extLst>
                <a:ext uri="{FF2B5EF4-FFF2-40B4-BE49-F238E27FC236}">
                  <a16:creationId xmlns:a16="http://schemas.microsoft.com/office/drawing/2014/main" id="{70554045-24E8-E73A-D3BF-84B19BB00F27}"/>
                </a:ext>
              </a:extLst>
            </p:cNvPr>
            <p:cNvSpPr txBox="1">
              <a:spLocks/>
            </p:cNvSpPr>
            <p:nvPr/>
          </p:nvSpPr>
          <p:spPr>
            <a:xfrm>
              <a:off x="8006301" y="1127722"/>
              <a:ext cx="591758" cy="50890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4LA</a:t>
              </a:r>
              <a:endParaRPr lang="en-GB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itle 1">
              <a:extLst>
                <a:ext uri="{FF2B5EF4-FFF2-40B4-BE49-F238E27FC236}">
                  <a16:creationId xmlns:a16="http://schemas.microsoft.com/office/drawing/2014/main" id="{9287A06C-31BE-B47E-D600-D6F70843289E}"/>
                </a:ext>
              </a:extLst>
            </p:cNvPr>
            <p:cNvSpPr txBox="1">
              <a:spLocks/>
            </p:cNvSpPr>
            <p:nvPr/>
          </p:nvSpPr>
          <p:spPr>
            <a:xfrm>
              <a:off x="8536806" y="1139279"/>
              <a:ext cx="591758" cy="50890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5LA</a:t>
              </a:r>
              <a:endParaRPr lang="en-GB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itle 1">
              <a:extLst>
                <a:ext uri="{FF2B5EF4-FFF2-40B4-BE49-F238E27FC236}">
                  <a16:creationId xmlns:a16="http://schemas.microsoft.com/office/drawing/2014/main" id="{057A046B-F58E-DAEA-0B8A-EBF4007AFAD1}"/>
                </a:ext>
              </a:extLst>
            </p:cNvPr>
            <p:cNvSpPr txBox="1">
              <a:spLocks/>
            </p:cNvSpPr>
            <p:nvPr/>
          </p:nvSpPr>
          <p:spPr>
            <a:xfrm>
              <a:off x="9008034" y="1363796"/>
              <a:ext cx="591758" cy="50890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4LB</a:t>
              </a:r>
              <a:endParaRPr lang="en-GB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itle 1">
              <a:extLst>
                <a:ext uri="{FF2B5EF4-FFF2-40B4-BE49-F238E27FC236}">
                  <a16:creationId xmlns:a16="http://schemas.microsoft.com/office/drawing/2014/main" id="{1CC93FAF-388F-1567-C14A-671795DD1EB0}"/>
                </a:ext>
              </a:extLst>
            </p:cNvPr>
            <p:cNvSpPr txBox="1">
              <a:spLocks/>
            </p:cNvSpPr>
            <p:nvPr/>
          </p:nvSpPr>
          <p:spPr>
            <a:xfrm>
              <a:off x="10709375" y="1391543"/>
              <a:ext cx="591758" cy="50890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5LB</a:t>
              </a:r>
              <a:endParaRPr lang="en-GB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F807634-3A25-0D49-70F4-76F529B8EAE3}"/>
              </a:ext>
            </a:extLst>
          </p:cNvPr>
          <p:cNvSpPr/>
          <p:nvPr/>
        </p:nvSpPr>
        <p:spPr>
          <a:xfrm>
            <a:off x="100669" y="146807"/>
            <a:ext cx="11259702" cy="696473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619552B0-538B-D196-4A37-33A7BF200E45}"/>
              </a:ext>
            </a:extLst>
          </p:cNvPr>
          <p:cNvSpPr txBox="1"/>
          <p:nvPr/>
        </p:nvSpPr>
        <p:spPr>
          <a:xfrm>
            <a:off x="233214" y="224508"/>
            <a:ext cx="11044385" cy="4821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Project C: 	Multi-material coatings with </a:t>
            </a:r>
            <a:r>
              <a:rPr lang="en-US" sz="2800" b="1" kern="0" dirty="0" err="1">
                <a:solidFill>
                  <a:schemeClr val="accent5"/>
                </a:solidFill>
                <a:latin typeface="Modern M"/>
                <a:sym typeface="Modern M"/>
              </a:rPr>
              <a:t>aSi</a:t>
            </a:r>
            <a:r>
              <a:rPr lang="en-US" sz="2800" b="1" kern="0" dirty="0">
                <a:solidFill>
                  <a:schemeClr val="accent5"/>
                </a:solidFill>
                <a:latin typeface="Modern M"/>
                <a:sym typeface="Modern M"/>
              </a:rPr>
              <a:t> for 1064nm</a:t>
            </a:r>
            <a:endParaRPr lang="en-US" sz="2800" b="1" kern="0" dirty="0">
              <a:latin typeface="Modern M"/>
              <a:sym typeface="Modern M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CD01AA-599B-DEF8-CBBE-CF22D012FCD5}"/>
              </a:ext>
            </a:extLst>
          </p:cNvPr>
          <p:cNvSpPr/>
          <p:nvPr/>
        </p:nvSpPr>
        <p:spPr>
          <a:xfrm>
            <a:off x="0" y="2999167"/>
            <a:ext cx="348137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8155DC4-CAC6-CFBC-3CEA-D076439E7A07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Mechanical loss    of each material…">
            <a:extLst>
              <a:ext uri="{FF2B5EF4-FFF2-40B4-BE49-F238E27FC236}">
                <a16:creationId xmlns:a16="http://schemas.microsoft.com/office/drawing/2014/main" id="{32B7940E-6743-4718-FFE0-E548AC638384}"/>
              </a:ext>
            </a:extLst>
          </p:cNvPr>
          <p:cNvSpPr txBox="1"/>
          <p:nvPr/>
        </p:nvSpPr>
        <p:spPr>
          <a:xfrm>
            <a:off x="310252" y="1644994"/>
            <a:ext cx="5315144" cy="3744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We expect to suppress the absorption of the </a:t>
            </a:r>
            <a:r>
              <a:rPr lang="en-US" sz="2400" b="1" kern="0" dirty="0" err="1">
                <a:latin typeface="Modern M"/>
                <a:sym typeface="Modern M"/>
              </a:rPr>
              <a:t>aSi</a:t>
            </a:r>
            <a:r>
              <a:rPr lang="en-US" sz="2400" b="1" kern="0" dirty="0">
                <a:latin typeface="Modern M"/>
                <a:sym typeface="Modern M"/>
              </a:rPr>
              <a:t> layers by a factor of ~×1000,</a:t>
            </a: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      thus maintaining &lt;1ppm absorption    </a:t>
            </a:r>
            <a:br>
              <a:rPr lang="en-US" sz="2400" b="1" kern="0" dirty="0">
                <a:latin typeface="Modern M"/>
                <a:sym typeface="Modern M"/>
              </a:rPr>
            </a:br>
            <a:r>
              <a:rPr lang="en-US" sz="2400" b="1" kern="0" dirty="0">
                <a:latin typeface="Modern M"/>
                <a:sym typeface="Modern M"/>
              </a:rPr>
              <a:t>      despite operating at 1064nm.</a:t>
            </a:r>
          </a:p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We plan to report conclusive results in summer.</a:t>
            </a:r>
          </a:p>
        </p:txBody>
      </p:sp>
      <p:sp>
        <p:nvSpPr>
          <p:cNvPr id="6" name="Mechanical loss    of each material…">
            <a:extLst>
              <a:ext uri="{FF2B5EF4-FFF2-40B4-BE49-F238E27FC236}">
                <a16:creationId xmlns:a16="http://schemas.microsoft.com/office/drawing/2014/main" id="{3F9D0A31-EEA2-A9E9-5C5E-328B4AC50EDE}"/>
              </a:ext>
            </a:extLst>
          </p:cNvPr>
          <p:cNvSpPr txBox="1"/>
          <p:nvPr/>
        </p:nvSpPr>
        <p:spPr>
          <a:xfrm>
            <a:off x="437474" y="5954743"/>
            <a:ext cx="11567713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342900" lvl="0" indent="-342900" defTabSz="1219169" hangingPunct="0">
              <a:buFont typeface="Arial" panose="020B0604020202020204" pitchFamily="34" charset="0"/>
              <a:buChar char="•"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We have made bespoke coating designs, tailored for the next GWD upgrades, which bury </a:t>
            </a:r>
            <a:r>
              <a:rPr lang="en-US" sz="2400" b="1" kern="0" dirty="0" err="1">
                <a:solidFill>
                  <a:srgbClr val="FF0000"/>
                </a:solidFill>
                <a:latin typeface="Modern M"/>
                <a:sym typeface="Modern M"/>
              </a:rPr>
              <a:t>aSi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 below other materials, producing overall improved coatings even at 1064nm.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33C14D0-8DE0-6E12-24D8-0FD40684E910}"/>
              </a:ext>
            </a:extLst>
          </p:cNvPr>
          <p:cNvCxnSpPr>
            <a:cxnSpLocks/>
          </p:cNvCxnSpPr>
          <p:nvPr/>
        </p:nvCxnSpPr>
        <p:spPr>
          <a:xfrm flipH="1">
            <a:off x="6835102" y="2863957"/>
            <a:ext cx="364553" cy="43075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9C6D021-358A-85A4-F2D2-F50C3BF51C5F}"/>
              </a:ext>
            </a:extLst>
          </p:cNvPr>
          <p:cNvCxnSpPr>
            <a:cxnSpLocks/>
          </p:cNvCxnSpPr>
          <p:nvPr/>
        </p:nvCxnSpPr>
        <p:spPr>
          <a:xfrm flipV="1">
            <a:off x="6936995" y="4128180"/>
            <a:ext cx="0" cy="55734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Mechanical loss    of each material…">
            <a:extLst>
              <a:ext uri="{FF2B5EF4-FFF2-40B4-BE49-F238E27FC236}">
                <a16:creationId xmlns:a16="http://schemas.microsoft.com/office/drawing/2014/main" id="{06BA904A-CA03-FBA4-EBD4-4BC8C8CAFCF8}"/>
              </a:ext>
            </a:extLst>
          </p:cNvPr>
          <p:cNvSpPr txBox="1"/>
          <p:nvPr/>
        </p:nvSpPr>
        <p:spPr>
          <a:xfrm>
            <a:off x="6407598" y="2306015"/>
            <a:ext cx="5315144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algn="ctr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000" b="1" kern="0" dirty="0">
                <a:latin typeface="Modern M"/>
                <a:sym typeface="Modern M"/>
              </a:rPr>
              <a:t>Simulation of replacing some aLIGO layers with some layers (L) of our </a:t>
            </a:r>
            <a:r>
              <a:rPr lang="en-US" sz="2000" b="1" kern="0" dirty="0" err="1">
                <a:latin typeface="Modern M"/>
                <a:sym typeface="Modern M"/>
              </a:rPr>
              <a:t>aSi</a:t>
            </a:r>
            <a:r>
              <a:rPr lang="en-US" sz="2000" b="1" kern="0" dirty="0">
                <a:latin typeface="Modern M"/>
                <a:sym typeface="Modern M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646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567675-7179-8419-8A40-87CB131F19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CA5616E8-276B-AB41-0591-B2906F81D9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7" b="6159"/>
          <a:stretch/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2B22D5B-6A6F-2066-6C36-C1D472A03F4E}"/>
              </a:ext>
            </a:extLst>
          </p:cNvPr>
          <p:cNvSpPr/>
          <p:nvPr/>
        </p:nvSpPr>
        <p:spPr>
          <a:xfrm>
            <a:off x="-156576964" y="-30083760"/>
            <a:ext cx="432000000" cy="243000000"/>
          </a:xfrm>
          <a:custGeom>
            <a:avLst/>
            <a:gdLst/>
            <a:ahLst/>
            <a:cxnLst/>
            <a:rect l="l" t="t" r="r" b="b"/>
            <a:pathLst>
              <a:path w="12193200" h="6858000">
                <a:moveTo>
                  <a:pt x="5791451" y="6581699"/>
                </a:moveTo>
                <a:lnTo>
                  <a:pt x="5812787" y="6581699"/>
                </a:lnTo>
                <a:lnTo>
                  <a:pt x="5812787" y="6596177"/>
                </a:lnTo>
                <a:cubicBezTo>
                  <a:pt x="5810501" y="6603035"/>
                  <a:pt x="5806881" y="6608052"/>
                  <a:pt x="5801929" y="6611227"/>
                </a:cubicBezTo>
                <a:cubicBezTo>
                  <a:pt x="5796975" y="6614402"/>
                  <a:pt x="5791578" y="6615989"/>
                  <a:pt x="5785736" y="6615989"/>
                </a:cubicBezTo>
                <a:cubicBezTo>
                  <a:pt x="5779386" y="6615989"/>
                  <a:pt x="5774369" y="6614402"/>
                  <a:pt x="5770687" y="6611227"/>
                </a:cubicBezTo>
                <a:cubicBezTo>
                  <a:pt x="5767003" y="6608052"/>
                  <a:pt x="5765162" y="6604051"/>
                  <a:pt x="5765162" y="6599225"/>
                </a:cubicBezTo>
                <a:cubicBezTo>
                  <a:pt x="5765162" y="6593383"/>
                  <a:pt x="5767257" y="6589002"/>
                  <a:pt x="5771448" y="6586081"/>
                </a:cubicBezTo>
                <a:cubicBezTo>
                  <a:pt x="5775639" y="6583160"/>
                  <a:pt x="5782307" y="6581699"/>
                  <a:pt x="5791451" y="6581699"/>
                </a:cubicBezTo>
                <a:close/>
                <a:moveTo>
                  <a:pt x="4248401" y="6581699"/>
                </a:moveTo>
                <a:lnTo>
                  <a:pt x="4269737" y="6581699"/>
                </a:lnTo>
                <a:lnTo>
                  <a:pt x="4269737" y="6596177"/>
                </a:lnTo>
                <a:cubicBezTo>
                  <a:pt x="4267451" y="6603035"/>
                  <a:pt x="4263831" y="6608052"/>
                  <a:pt x="4258878" y="6611227"/>
                </a:cubicBezTo>
                <a:cubicBezTo>
                  <a:pt x="4253925" y="6614402"/>
                  <a:pt x="4248528" y="6615989"/>
                  <a:pt x="4242686" y="6615989"/>
                </a:cubicBezTo>
                <a:cubicBezTo>
                  <a:pt x="4236336" y="6615989"/>
                  <a:pt x="4231319" y="6614402"/>
                  <a:pt x="4227636" y="6611227"/>
                </a:cubicBezTo>
                <a:cubicBezTo>
                  <a:pt x="4223953" y="6608052"/>
                  <a:pt x="4222112" y="6604051"/>
                  <a:pt x="4222112" y="6599225"/>
                </a:cubicBezTo>
                <a:cubicBezTo>
                  <a:pt x="4222112" y="6593383"/>
                  <a:pt x="4224207" y="6589002"/>
                  <a:pt x="4228398" y="6586081"/>
                </a:cubicBezTo>
                <a:cubicBezTo>
                  <a:pt x="4232589" y="6583160"/>
                  <a:pt x="4239257" y="6581699"/>
                  <a:pt x="4248401" y="6581699"/>
                </a:cubicBezTo>
                <a:close/>
                <a:moveTo>
                  <a:pt x="7122284" y="6569507"/>
                </a:moveTo>
                <a:cubicBezTo>
                  <a:pt x="7108060" y="6569507"/>
                  <a:pt x="7096122" y="6573952"/>
                  <a:pt x="7086470" y="6582842"/>
                </a:cubicBezTo>
                <a:cubicBezTo>
                  <a:pt x="7076818" y="6591732"/>
                  <a:pt x="7071992" y="6603543"/>
                  <a:pt x="7071992" y="6618275"/>
                </a:cubicBezTo>
                <a:cubicBezTo>
                  <a:pt x="7071992" y="6632753"/>
                  <a:pt x="7076818" y="6644628"/>
                  <a:pt x="7086470" y="6653899"/>
                </a:cubicBezTo>
                <a:cubicBezTo>
                  <a:pt x="7096122" y="6663170"/>
                  <a:pt x="7108060" y="6667805"/>
                  <a:pt x="7122284" y="6667805"/>
                </a:cubicBezTo>
                <a:cubicBezTo>
                  <a:pt x="7136508" y="6667805"/>
                  <a:pt x="7148446" y="6663170"/>
                  <a:pt x="7158098" y="6653899"/>
                </a:cubicBezTo>
                <a:cubicBezTo>
                  <a:pt x="7167750" y="6644628"/>
                  <a:pt x="7172576" y="6632753"/>
                  <a:pt x="7172576" y="6618275"/>
                </a:cubicBezTo>
                <a:cubicBezTo>
                  <a:pt x="7172576" y="6603543"/>
                  <a:pt x="7167750" y="6591732"/>
                  <a:pt x="7158098" y="6582842"/>
                </a:cubicBezTo>
                <a:cubicBezTo>
                  <a:pt x="7148446" y="6573952"/>
                  <a:pt x="7136508" y="6569507"/>
                  <a:pt x="7122284" y="6569507"/>
                </a:cubicBezTo>
                <a:close/>
                <a:moveTo>
                  <a:pt x="1264409" y="6569507"/>
                </a:moveTo>
                <a:cubicBezTo>
                  <a:pt x="1250185" y="6569507"/>
                  <a:pt x="1238247" y="6573952"/>
                  <a:pt x="1228595" y="6582842"/>
                </a:cubicBezTo>
                <a:cubicBezTo>
                  <a:pt x="1218943" y="6591732"/>
                  <a:pt x="1214117" y="6603543"/>
                  <a:pt x="1214117" y="6618275"/>
                </a:cubicBezTo>
                <a:cubicBezTo>
                  <a:pt x="1214117" y="6632753"/>
                  <a:pt x="1218943" y="6644628"/>
                  <a:pt x="1228595" y="6653899"/>
                </a:cubicBezTo>
                <a:cubicBezTo>
                  <a:pt x="1238247" y="6663170"/>
                  <a:pt x="1250185" y="6667805"/>
                  <a:pt x="1264409" y="6667805"/>
                </a:cubicBezTo>
                <a:cubicBezTo>
                  <a:pt x="1278633" y="6667805"/>
                  <a:pt x="1290571" y="6663170"/>
                  <a:pt x="1300223" y="6653899"/>
                </a:cubicBezTo>
                <a:cubicBezTo>
                  <a:pt x="1309875" y="6644628"/>
                  <a:pt x="1314701" y="6632753"/>
                  <a:pt x="1314701" y="6618275"/>
                </a:cubicBezTo>
                <a:cubicBezTo>
                  <a:pt x="1314701" y="6603543"/>
                  <a:pt x="1309875" y="6591732"/>
                  <a:pt x="1300223" y="6582842"/>
                </a:cubicBezTo>
                <a:cubicBezTo>
                  <a:pt x="1290571" y="6573952"/>
                  <a:pt x="1278633" y="6569507"/>
                  <a:pt x="1264409" y="6569507"/>
                </a:cubicBezTo>
                <a:close/>
                <a:moveTo>
                  <a:pt x="10226290" y="6553505"/>
                </a:moveTo>
                <a:cubicBezTo>
                  <a:pt x="10234419" y="6553505"/>
                  <a:pt x="10241023" y="6555982"/>
                  <a:pt x="10246103" y="6560935"/>
                </a:cubicBezTo>
                <a:cubicBezTo>
                  <a:pt x="10251183" y="6565888"/>
                  <a:pt x="10253722" y="6572555"/>
                  <a:pt x="10253722" y="6580937"/>
                </a:cubicBezTo>
                <a:cubicBezTo>
                  <a:pt x="10253722" y="6586525"/>
                  <a:pt x="10252579" y="6591351"/>
                  <a:pt x="10250293" y="6595415"/>
                </a:cubicBezTo>
                <a:cubicBezTo>
                  <a:pt x="10248008" y="6599479"/>
                  <a:pt x="10244769" y="6602591"/>
                  <a:pt x="10240578" y="6604750"/>
                </a:cubicBezTo>
                <a:cubicBezTo>
                  <a:pt x="10236387" y="6606909"/>
                  <a:pt x="10231625" y="6607988"/>
                  <a:pt x="10226290" y="6607988"/>
                </a:cubicBezTo>
                <a:cubicBezTo>
                  <a:pt x="10220957" y="6607988"/>
                  <a:pt x="10216257" y="6606909"/>
                  <a:pt x="10212193" y="6604750"/>
                </a:cubicBezTo>
                <a:cubicBezTo>
                  <a:pt x="10208130" y="6602591"/>
                  <a:pt x="10204892" y="6599479"/>
                  <a:pt x="10202478" y="6595415"/>
                </a:cubicBezTo>
                <a:cubicBezTo>
                  <a:pt x="10200065" y="6591351"/>
                  <a:pt x="10198858" y="6586525"/>
                  <a:pt x="10198858" y="6580937"/>
                </a:cubicBezTo>
                <a:cubicBezTo>
                  <a:pt x="10198858" y="6575349"/>
                  <a:pt x="10200065" y="6570523"/>
                  <a:pt x="10202478" y="6566459"/>
                </a:cubicBezTo>
                <a:cubicBezTo>
                  <a:pt x="10204892" y="6562395"/>
                  <a:pt x="10208130" y="6559220"/>
                  <a:pt x="10212193" y="6556934"/>
                </a:cubicBezTo>
                <a:cubicBezTo>
                  <a:pt x="10216257" y="6554648"/>
                  <a:pt x="10220957" y="6553505"/>
                  <a:pt x="10226290" y="6553505"/>
                </a:cubicBezTo>
                <a:close/>
                <a:moveTo>
                  <a:pt x="2108705" y="6537884"/>
                </a:moveTo>
                <a:cubicBezTo>
                  <a:pt x="2114039" y="6537884"/>
                  <a:pt x="2118737" y="6539218"/>
                  <a:pt x="2122801" y="6541885"/>
                </a:cubicBezTo>
                <a:cubicBezTo>
                  <a:pt x="2126865" y="6544552"/>
                  <a:pt x="2130104" y="6548425"/>
                  <a:pt x="2132517" y="6553505"/>
                </a:cubicBezTo>
                <a:cubicBezTo>
                  <a:pt x="2134930" y="6558585"/>
                  <a:pt x="2136137" y="6564935"/>
                  <a:pt x="2136137" y="6572555"/>
                </a:cubicBezTo>
                <a:cubicBezTo>
                  <a:pt x="2136137" y="6580175"/>
                  <a:pt x="2134930" y="6586589"/>
                  <a:pt x="2132517" y="6591796"/>
                </a:cubicBezTo>
                <a:cubicBezTo>
                  <a:pt x="2130104" y="6597003"/>
                  <a:pt x="2126865" y="6600940"/>
                  <a:pt x="2122801" y="6603607"/>
                </a:cubicBezTo>
                <a:cubicBezTo>
                  <a:pt x="2118737" y="6606274"/>
                  <a:pt x="2114039" y="6607607"/>
                  <a:pt x="2108705" y="6607607"/>
                </a:cubicBezTo>
                <a:cubicBezTo>
                  <a:pt x="2103625" y="6607607"/>
                  <a:pt x="2098989" y="6606274"/>
                  <a:pt x="2094798" y="6603607"/>
                </a:cubicBezTo>
                <a:cubicBezTo>
                  <a:pt x="2090607" y="6600940"/>
                  <a:pt x="2087368" y="6597003"/>
                  <a:pt x="2085083" y="6591796"/>
                </a:cubicBezTo>
                <a:cubicBezTo>
                  <a:pt x="2082797" y="6586589"/>
                  <a:pt x="2081653" y="6580175"/>
                  <a:pt x="2081653" y="6572555"/>
                </a:cubicBezTo>
                <a:cubicBezTo>
                  <a:pt x="2081653" y="6564935"/>
                  <a:pt x="2082797" y="6558585"/>
                  <a:pt x="2085083" y="6553505"/>
                </a:cubicBezTo>
                <a:cubicBezTo>
                  <a:pt x="2087368" y="6548425"/>
                  <a:pt x="2090607" y="6544552"/>
                  <a:pt x="2094798" y="6541885"/>
                </a:cubicBezTo>
                <a:cubicBezTo>
                  <a:pt x="2098989" y="6539218"/>
                  <a:pt x="2103625" y="6537884"/>
                  <a:pt x="2108705" y="6537884"/>
                </a:cubicBezTo>
                <a:close/>
                <a:moveTo>
                  <a:pt x="9064622" y="6529121"/>
                </a:moveTo>
                <a:lnTo>
                  <a:pt x="9064622" y="6578651"/>
                </a:lnTo>
                <a:lnTo>
                  <a:pt x="9255122" y="6578651"/>
                </a:lnTo>
                <a:lnTo>
                  <a:pt x="9255122" y="6529121"/>
                </a:lnTo>
                <a:close/>
                <a:moveTo>
                  <a:pt x="4902197" y="6529121"/>
                </a:moveTo>
                <a:lnTo>
                  <a:pt x="4902197" y="6578651"/>
                </a:lnTo>
                <a:lnTo>
                  <a:pt x="5092697" y="6578651"/>
                </a:lnTo>
                <a:lnTo>
                  <a:pt x="5092697" y="6529121"/>
                </a:lnTo>
                <a:close/>
                <a:moveTo>
                  <a:pt x="3728336" y="6518834"/>
                </a:moveTo>
                <a:cubicBezTo>
                  <a:pt x="3735194" y="6518834"/>
                  <a:pt x="3741289" y="6520168"/>
                  <a:pt x="3746623" y="6522835"/>
                </a:cubicBezTo>
                <a:cubicBezTo>
                  <a:pt x="3751957" y="6525502"/>
                  <a:pt x="3756149" y="6529312"/>
                  <a:pt x="3759197" y="6534265"/>
                </a:cubicBezTo>
                <a:cubicBezTo>
                  <a:pt x="3762245" y="6539218"/>
                  <a:pt x="3763769" y="6545123"/>
                  <a:pt x="3763769" y="6551981"/>
                </a:cubicBezTo>
                <a:cubicBezTo>
                  <a:pt x="3763769" y="6558585"/>
                  <a:pt x="3762245" y="6564427"/>
                  <a:pt x="3759197" y="6569507"/>
                </a:cubicBezTo>
                <a:cubicBezTo>
                  <a:pt x="3756149" y="6574587"/>
                  <a:pt x="3751957" y="6578524"/>
                  <a:pt x="3746623" y="6581318"/>
                </a:cubicBezTo>
                <a:cubicBezTo>
                  <a:pt x="3741289" y="6584112"/>
                  <a:pt x="3735194" y="6585509"/>
                  <a:pt x="3728336" y="6585509"/>
                </a:cubicBezTo>
                <a:cubicBezTo>
                  <a:pt x="3721732" y="6585509"/>
                  <a:pt x="3715699" y="6584112"/>
                  <a:pt x="3710238" y="6581318"/>
                </a:cubicBezTo>
                <a:cubicBezTo>
                  <a:pt x="3704777" y="6578524"/>
                  <a:pt x="3700459" y="6574587"/>
                  <a:pt x="3697284" y="6569507"/>
                </a:cubicBezTo>
                <a:cubicBezTo>
                  <a:pt x="3694109" y="6564427"/>
                  <a:pt x="3692521" y="6558585"/>
                  <a:pt x="3692521" y="6551981"/>
                </a:cubicBezTo>
                <a:cubicBezTo>
                  <a:pt x="3692521" y="6545123"/>
                  <a:pt x="3694109" y="6539218"/>
                  <a:pt x="3697284" y="6534265"/>
                </a:cubicBezTo>
                <a:cubicBezTo>
                  <a:pt x="3700459" y="6529312"/>
                  <a:pt x="3704777" y="6525502"/>
                  <a:pt x="3710238" y="6522835"/>
                </a:cubicBezTo>
                <a:cubicBezTo>
                  <a:pt x="3715699" y="6520168"/>
                  <a:pt x="3721732" y="6518834"/>
                  <a:pt x="3728336" y="6518834"/>
                </a:cubicBezTo>
                <a:close/>
                <a:moveTo>
                  <a:pt x="2735831" y="6518834"/>
                </a:moveTo>
                <a:cubicBezTo>
                  <a:pt x="2742181" y="6518834"/>
                  <a:pt x="2747895" y="6520358"/>
                  <a:pt x="2752975" y="6523406"/>
                </a:cubicBezTo>
                <a:cubicBezTo>
                  <a:pt x="2758056" y="6526454"/>
                  <a:pt x="2762120" y="6530963"/>
                  <a:pt x="2765167" y="6536932"/>
                </a:cubicBezTo>
                <a:cubicBezTo>
                  <a:pt x="2768215" y="6542901"/>
                  <a:pt x="2769739" y="6550457"/>
                  <a:pt x="2769739" y="6559601"/>
                </a:cubicBezTo>
                <a:cubicBezTo>
                  <a:pt x="2769739" y="6568491"/>
                  <a:pt x="2768215" y="6576048"/>
                  <a:pt x="2765167" y="6582271"/>
                </a:cubicBezTo>
                <a:cubicBezTo>
                  <a:pt x="2762120" y="6588494"/>
                  <a:pt x="2758056" y="6593129"/>
                  <a:pt x="2752975" y="6596177"/>
                </a:cubicBezTo>
                <a:cubicBezTo>
                  <a:pt x="2747895" y="6599225"/>
                  <a:pt x="2742181" y="6600749"/>
                  <a:pt x="2735831" y="6600749"/>
                </a:cubicBezTo>
                <a:cubicBezTo>
                  <a:pt x="2729481" y="6600749"/>
                  <a:pt x="2723766" y="6599225"/>
                  <a:pt x="2718685" y="6596177"/>
                </a:cubicBezTo>
                <a:cubicBezTo>
                  <a:pt x="2713605" y="6593129"/>
                  <a:pt x="2709541" y="6588494"/>
                  <a:pt x="2706493" y="6582271"/>
                </a:cubicBezTo>
                <a:cubicBezTo>
                  <a:pt x="2703446" y="6576048"/>
                  <a:pt x="2701921" y="6568491"/>
                  <a:pt x="2701921" y="6559601"/>
                </a:cubicBezTo>
                <a:cubicBezTo>
                  <a:pt x="2701921" y="6550457"/>
                  <a:pt x="2703446" y="6542901"/>
                  <a:pt x="2706493" y="6536932"/>
                </a:cubicBezTo>
                <a:cubicBezTo>
                  <a:pt x="2709541" y="6530963"/>
                  <a:pt x="2713605" y="6526454"/>
                  <a:pt x="2718685" y="6523406"/>
                </a:cubicBezTo>
                <a:cubicBezTo>
                  <a:pt x="2723766" y="6520358"/>
                  <a:pt x="2729481" y="6518834"/>
                  <a:pt x="2735831" y="6518834"/>
                </a:cubicBezTo>
                <a:close/>
                <a:moveTo>
                  <a:pt x="8829545" y="6510452"/>
                </a:moveTo>
                <a:cubicBezTo>
                  <a:pt x="8836656" y="6510452"/>
                  <a:pt x="8842753" y="6512040"/>
                  <a:pt x="8847833" y="6515215"/>
                </a:cubicBezTo>
                <a:cubicBezTo>
                  <a:pt x="8852912" y="6518390"/>
                  <a:pt x="8856913" y="6522835"/>
                  <a:pt x="8859834" y="6528550"/>
                </a:cubicBezTo>
                <a:cubicBezTo>
                  <a:pt x="8861294" y="6531407"/>
                  <a:pt x="8862390" y="6534566"/>
                  <a:pt x="8863120" y="6538027"/>
                </a:cubicBezTo>
                <a:lnTo>
                  <a:pt x="8863143" y="6538265"/>
                </a:lnTo>
                <a:lnTo>
                  <a:pt x="8795899" y="6538265"/>
                </a:lnTo>
                <a:lnTo>
                  <a:pt x="8795921" y="6538027"/>
                </a:lnTo>
                <a:cubicBezTo>
                  <a:pt x="8796620" y="6534566"/>
                  <a:pt x="8797668" y="6531407"/>
                  <a:pt x="8799065" y="6528550"/>
                </a:cubicBezTo>
                <a:cubicBezTo>
                  <a:pt x="8801859" y="6522835"/>
                  <a:pt x="8805859" y="6518390"/>
                  <a:pt x="8811066" y="6515215"/>
                </a:cubicBezTo>
                <a:cubicBezTo>
                  <a:pt x="8816273" y="6512040"/>
                  <a:pt x="8822432" y="6510452"/>
                  <a:pt x="8829545" y="6510452"/>
                </a:cubicBezTo>
                <a:close/>
                <a:moveTo>
                  <a:pt x="8581895" y="6510452"/>
                </a:moveTo>
                <a:cubicBezTo>
                  <a:pt x="8589006" y="6510452"/>
                  <a:pt x="8595103" y="6512040"/>
                  <a:pt x="8600183" y="6515215"/>
                </a:cubicBezTo>
                <a:cubicBezTo>
                  <a:pt x="8605262" y="6518390"/>
                  <a:pt x="8609263" y="6522835"/>
                  <a:pt x="8612184" y="6528550"/>
                </a:cubicBezTo>
                <a:cubicBezTo>
                  <a:pt x="8613644" y="6531407"/>
                  <a:pt x="8614740" y="6534566"/>
                  <a:pt x="8615470" y="6538027"/>
                </a:cubicBezTo>
                <a:lnTo>
                  <a:pt x="8615493" y="6538265"/>
                </a:lnTo>
                <a:lnTo>
                  <a:pt x="8548249" y="6538265"/>
                </a:lnTo>
                <a:lnTo>
                  <a:pt x="8548271" y="6538027"/>
                </a:lnTo>
                <a:cubicBezTo>
                  <a:pt x="8548970" y="6534566"/>
                  <a:pt x="8550018" y="6531407"/>
                  <a:pt x="8551415" y="6528550"/>
                </a:cubicBezTo>
                <a:cubicBezTo>
                  <a:pt x="8554209" y="6522835"/>
                  <a:pt x="8558209" y="6518390"/>
                  <a:pt x="8563416" y="6515215"/>
                </a:cubicBezTo>
                <a:cubicBezTo>
                  <a:pt x="8568623" y="6512040"/>
                  <a:pt x="8574782" y="6510452"/>
                  <a:pt x="8581895" y="6510452"/>
                </a:cubicBezTo>
                <a:close/>
                <a:moveTo>
                  <a:pt x="6695945" y="6510452"/>
                </a:moveTo>
                <a:cubicBezTo>
                  <a:pt x="6703057" y="6510452"/>
                  <a:pt x="6709153" y="6512040"/>
                  <a:pt x="6714233" y="6515215"/>
                </a:cubicBezTo>
                <a:cubicBezTo>
                  <a:pt x="6719313" y="6518390"/>
                  <a:pt x="6723314" y="6522835"/>
                  <a:pt x="6726234" y="6528550"/>
                </a:cubicBezTo>
                <a:cubicBezTo>
                  <a:pt x="6727695" y="6531407"/>
                  <a:pt x="6728790" y="6534566"/>
                  <a:pt x="6729521" y="6538027"/>
                </a:cubicBezTo>
                <a:lnTo>
                  <a:pt x="6729543" y="6538265"/>
                </a:lnTo>
                <a:lnTo>
                  <a:pt x="6662299" y="6538265"/>
                </a:lnTo>
                <a:lnTo>
                  <a:pt x="6662321" y="6538027"/>
                </a:lnTo>
                <a:cubicBezTo>
                  <a:pt x="6663020" y="6534566"/>
                  <a:pt x="6664068" y="6531407"/>
                  <a:pt x="6665465" y="6528550"/>
                </a:cubicBezTo>
                <a:cubicBezTo>
                  <a:pt x="6668259" y="6522835"/>
                  <a:pt x="6672259" y="6518390"/>
                  <a:pt x="6677466" y="6515215"/>
                </a:cubicBezTo>
                <a:cubicBezTo>
                  <a:pt x="6682673" y="6512040"/>
                  <a:pt x="6688833" y="6510452"/>
                  <a:pt x="6695945" y="6510452"/>
                </a:cubicBezTo>
                <a:close/>
                <a:moveTo>
                  <a:pt x="6048245" y="6510452"/>
                </a:moveTo>
                <a:cubicBezTo>
                  <a:pt x="6055357" y="6510452"/>
                  <a:pt x="6061453" y="6512040"/>
                  <a:pt x="6066533" y="6515215"/>
                </a:cubicBezTo>
                <a:cubicBezTo>
                  <a:pt x="6071613" y="6518390"/>
                  <a:pt x="6075613" y="6522835"/>
                  <a:pt x="6078535" y="6528550"/>
                </a:cubicBezTo>
                <a:cubicBezTo>
                  <a:pt x="6079995" y="6531407"/>
                  <a:pt x="6081090" y="6534566"/>
                  <a:pt x="6081820" y="6538027"/>
                </a:cubicBezTo>
                <a:lnTo>
                  <a:pt x="6081843" y="6538265"/>
                </a:lnTo>
                <a:lnTo>
                  <a:pt x="6014600" y="6538265"/>
                </a:lnTo>
                <a:lnTo>
                  <a:pt x="6014622" y="6538027"/>
                </a:lnTo>
                <a:cubicBezTo>
                  <a:pt x="6015320" y="6534566"/>
                  <a:pt x="6016368" y="6531407"/>
                  <a:pt x="6017765" y="6528550"/>
                </a:cubicBezTo>
                <a:cubicBezTo>
                  <a:pt x="6020559" y="6522835"/>
                  <a:pt x="6024559" y="6518390"/>
                  <a:pt x="6029767" y="6515215"/>
                </a:cubicBezTo>
                <a:cubicBezTo>
                  <a:pt x="6034973" y="6512040"/>
                  <a:pt x="6041133" y="6510452"/>
                  <a:pt x="6048245" y="6510452"/>
                </a:cubicBezTo>
                <a:close/>
                <a:moveTo>
                  <a:pt x="10882372" y="6463208"/>
                </a:moveTo>
                <a:cubicBezTo>
                  <a:pt x="10888215" y="6463208"/>
                  <a:pt x="10893422" y="6465240"/>
                  <a:pt x="10897993" y="6469304"/>
                </a:cubicBezTo>
                <a:cubicBezTo>
                  <a:pt x="10902565" y="6473368"/>
                  <a:pt x="10906185" y="6480290"/>
                  <a:pt x="10908852" y="6490069"/>
                </a:cubicBezTo>
                <a:cubicBezTo>
                  <a:pt x="10911519" y="6499848"/>
                  <a:pt x="10912853" y="6513373"/>
                  <a:pt x="10912853" y="6530645"/>
                </a:cubicBezTo>
                <a:cubicBezTo>
                  <a:pt x="10912853" y="6547663"/>
                  <a:pt x="10911519" y="6561125"/>
                  <a:pt x="10908852" y="6571031"/>
                </a:cubicBezTo>
                <a:cubicBezTo>
                  <a:pt x="10906185" y="6580937"/>
                  <a:pt x="10902565" y="6587922"/>
                  <a:pt x="10897993" y="6591986"/>
                </a:cubicBezTo>
                <a:cubicBezTo>
                  <a:pt x="10893422" y="6596050"/>
                  <a:pt x="10888215" y="6598082"/>
                  <a:pt x="10882372" y="6598082"/>
                </a:cubicBezTo>
                <a:cubicBezTo>
                  <a:pt x="10876531" y="6598082"/>
                  <a:pt x="10871323" y="6596050"/>
                  <a:pt x="10866751" y="6591986"/>
                </a:cubicBezTo>
                <a:cubicBezTo>
                  <a:pt x="10862179" y="6587922"/>
                  <a:pt x="10858560" y="6580937"/>
                  <a:pt x="10855893" y="6571031"/>
                </a:cubicBezTo>
                <a:cubicBezTo>
                  <a:pt x="10853226" y="6561125"/>
                  <a:pt x="10851893" y="6547663"/>
                  <a:pt x="10851893" y="6530645"/>
                </a:cubicBezTo>
                <a:cubicBezTo>
                  <a:pt x="10851893" y="6513373"/>
                  <a:pt x="10853226" y="6499848"/>
                  <a:pt x="10855893" y="6490069"/>
                </a:cubicBezTo>
                <a:cubicBezTo>
                  <a:pt x="10858560" y="6480290"/>
                  <a:pt x="10862179" y="6473368"/>
                  <a:pt x="10866751" y="6469304"/>
                </a:cubicBezTo>
                <a:cubicBezTo>
                  <a:pt x="10871323" y="6465240"/>
                  <a:pt x="10876531" y="6463208"/>
                  <a:pt x="10882372" y="6463208"/>
                </a:cubicBezTo>
                <a:close/>
                <a:moveTo>
                  <a:pt x="9729847" y="6463208"/>
                </a:moveTo>
                <a:cubicBezTo>
                  <a:pt x="9735689" y="6463208"/>
                  <a:pt x="9740897" y="6465240"/>
                  <a:pt x="9745468" y="6469304"/>
                </a:cubicBezTo>
                <a:cubicBezTo>
                  <a:pt x="9750040" y="6473368"/>
                  <a:pt x="9753660" y="6480290"/>
                  <a:pt x="9756327" y="6490069"/>
                </a:cubicBezTo>
                <a:cubicBezTo>
                  <a:pt x="9758994" y="6499848"/>
                  <a:pt x="9760328" y="6513373"/>
                  <a:pt x="9760328" y="6530645"/>
                </a:cubicBezTo>
                <a:cubicBezTo>
                  <a:pt x="9760328" y="6547663"/>
                  <a:pt x="9758994" y="6561125"/>
                  <a:pt x="9756327" y="6571031"/>
                </a:cubicBezTo>
                <a:cubicBezTo>
                  <a:pt x="9753660" y="6580937"/>
                  <a:pt x="9750040" y="6587922"/>
                  <a:pt x="9745468" y="6591986"/>
                </a:cubicBezTo>
                <a:cubicBezTo>
                  <a:pt x="9740897" y="6596050"/>
                  <a:pt x="9735689" y="6598082"/>
                  <a:pt x="9729847" y="6598082"/>
                </a:cubicBezTo>
                <a:cubicBezTo>
                  <a:pt x="9724006" y="6598082"/>
                  <a:pt x="9718799" y="6596050"/>
                  <a:pt x="9714227" y="6591986"/>
                </a:cubicBezTo>
                <a:cubicBezTo>
                  <a:pt x="9709654" y="6587922"/>
                  <a:pt x="9706035" y="6580937"/>
                  <a:pt x="9703368" y="6571031"/>
                </a:cubicBezTo>
                <a:cubicBezTo>
                  <a:pt x="9700701" y="6561125"/>
                  <a:pt x="9699368" y="6547663"/>
                  <a:pt x="9699368" y="6530645"/>
                </a:cubicBezTo>
                <a:cubicBezTo>
                  <a:pt x="9699368" y="6513373"/>
                  <a:pt x="9700701" y="6499848"/>
                  <a:pt x="9703368" y="6490069"/>
                </a:cubicBezTo>
                <a:cubicBezTo>
                  <a:pt x="9706035" y="6480290"/>
                  <a:pt x="9709654" y="6473368"/>
                  <a:pt x="9714227" y="6469304"/>
                </a:cubicBezTo>
                <a:cubicBezTo>
                  <a:pt x="9718799" y="6465240"/>
                  <a:pt x="9724006" y="6463208"/>
                  <a:pt x="9729847" y="6463208"/>
                </a:cubicBezTo>
                <a:close/>
                <a:moveTo>
                  <a:pt x="3225797" y="6455588"/>
                </a:moveTo>
                <a:lnTo>
                  <a:pt x="3225797" y="6663995"/>
                </a:lnTo>
                <a:lnTo>
                  <a:pt x="3311903" y="6663995"/>
                </a:lnTo>
                <a:lnTo>
                  <a:pt x="3311903" y="6455588"/>
                </a:lnTo>
                <a:close/>
                <a:moveTo>
                  <a:pt x="8828783" y="6451778"/>
                </a:moveTo>
                <a:cubicBezTo>
                  <a:pt x="8806430" y="6451778"/>
                  <a:pt x="8786301" y="6456350"/>
                  <a:pt x="8768394" y="6465494"/>
                </a:cubicBezTo>
                <a:cubicBezTo>
                  <a:pt x="8750487" y="6474638"/>
                  <a:pt x="8736390" y="6487338"/>
                  <a:pt x="8726103" y="6503594"/>
                </a:cubicBezTo>
                <a:cubicBezTo>
                  <a:pt x="8715816" y="6519850"/>
                  <a:pt x="8710672" y="6538519"/>
                  <a:pt x="8710672" y="6559601"/>
                </a:cubicBezTo>
                <a:cubicBezTo>
                  <a:pt x="8710672" y="6580175"/>
                  <a:pt x="8715880" y="6598654"/>
                  <a:pt x="8726293" y="6615037"/>
                </a:cubicBezTo>
                <a:cubicBezTo>
                  <a:pt x="8736707" y="6631420"/>
                  <a:pt x="8751376" y="6644310"/>
                  <a:pt x="8770299" y="6653708"/>
                </a:cubicBezTo>
                <a:cubicBezTo>
                  <a:pt x="8789222" y="6663106"/>
                  <a:pt x="8811384" y="6667805"/>
                  <a:pt x="8836783" y="6667805"/>
                </a:cubicBezTo>
                <a:cubicBezTo>
                  <a:pt x="8857612" y="6667805"/>
                  <a:pt x="8875455" y="6664948"/>
                  <a:pt x="8890314" y="6659233"/>
                </a:cubicBezTo>
                <a:cubicBezTo>
                  <a:pt x="8905173" y="6653518"/>
                  <a:pt x="8917682" y="6645199"/>
                  <a:pt x="8927843" y="6634277"/>
                </a:cubicBezTo>
                <a:lnTo>
                  <a:pt x="8882884" y="6588938"/>
                </a:lnTo>
                <a:cubicBezTo>
                  <a:pt x="8876027" y="6594018"/>
                  <a:pt x="8869486" y="6597828"/>
                  <a:pt x="8863263" y="6600368"/>
                </a:cubicBezTo>
                <a:cubicBezTo>
                  <a:pt x="8857040" y="6602908"/>
                  <a:pt x="8849102" y="6604178"/>
                  <a:pt x="8839450" y="6604178"/>
                </a:cubicBezTo>
                <a:cubicBezTo>
                  <a:pt x="8830052" y="6604178"/>
                  <a:pt x="8822052" y="6602591"/>
                  <a:pt x="8815447" y="6599416"/>
                </a:cubicBezTo>
                <a:cubicBezTo>
                  <a:pt x="8808844" y="6596241"/>
                  <a:pt x="8803763" y="6591478"/>
                  <a:pt x="8800208" y="6585128"/>
                </a:cubicBezTo>
                <a:lnTo>
                  <a:pt x="8798171" y="6579794"/>
                </a:lnTo>
                <a:lnTo>
                  <a:pt x="8942320" y="6579794"/>
                </a:lnTo>
                <a:cubicBezTo>
                  <a:pt x="8942574" y="6576746"/>
                  <a:pt x="8942828" y="6573381"/>
                  <a:pt x="8943083" y="6569698"/>
                </a:cubicBezTo>
                <a:cubicBezTo>
                  <a:pt x="8943337" y="6566015"/>
                  <a:pt x="8943463" y="6562649"/>
                  <a:pt x="8943463" y="6559601"/>
                </a:cubicBezTo>
                <a:cubicBezTo>
                  <a:pt x="8943463" y="6535979"/>
                  <a:pt x="8938193" y="6516167"/>
                  <a:pt x="8927652" y="6500165"/>
                </a:cubicBezTo>
                <a:cubicBezTo>
                  <a:pt x="8917111" y="6484163"/>
                  <a:pt x="8903141" y="6472098"/>
                  <a:pt x="8885742" y="6463970"/>
                </a:cubicBezTo>
                <a:cubicBezTo>
                  <a:pt x="8868343" y="6455842"/>
                  <a:pt x="8849356" y="6451778"/>
                  <a:pt x="8828783" y="6451778"/>
                </a:cubicBezTo>
                <a:close/>
                <a:moveTo>
                  <a:pt x="8581133" y="6451778"/>
                </a:moveTo>
                <a:cubicBezTo>
                  <a:pt x="8558780" y="6451778"/>
                  <a:pt x="8538651" y="6456350"/>
                  <a:pt x="8520744" y="6465494"/>
                </a:cubicBezTo>
                <a:cubicBezTo>
                  <a:pt x="8502837" y="6474638"/>
                  <a:pt x="8488740" y="6487338"/>
                  <a:pt x="8478453" y="6503594"/>
                </a:cubicBezTo>
                <a:cubicBezTo>
                  <a:pt x="8468166" y="6519850"/>
                  <a:pt x="8463022" y="6538519"/>
                  <a:pt x="8463022" y="6559601"/>
                </a:cubicBezTo>
                <a:cubicBezTo>
                  <a:pt x="8463022" y="6580175"/>
                  <a:pt x="8468230" y="6598654"/>
                  <a:pt x="8478643" y="6615037"/>
                </a:cubicBezTo>
                <a:cubicBezTo>
                  <a:pt x="8489057" y="6631420"/>
                  <a:pt x="8503726" y="6644310"/>
                  <a:pt x="8522649" y="6653708"/>
                </a:cubicBezTo>
                <a:cubicBezTo>
                  <a:pt x="8541572" y="6663106"/>
                  <a:pt x="8563734" y="6667805"/>
                  <a:pt x="8589133" y="6667805"/>
                </a:cubicBezTo>
                <a:cubicBezTo>
                  <a:pt x="8609962" y="6667805"/>
                  <a:pt x="8627805" y="6664948"/>
                  <a:pt x="8642664" y="6659233"/>
                </a:cubicBezTo>
                <a:cubicBezTo>
                  <a:pt x="8657523" y="6653518"/>
                  <a:pt x="8670032" y="6645199"/>
                  <a:pt x="8680193" y="6634277"/>
                </a:cubicBezTo>
                <a:lnTo>
                  <a:pt x="8635234" y="6588938"/>
                </a:lnTo>
                <a:cubicBezTo>
                  <a:pt x="8628377" y="6594018"/>
                  <a:pt x="8621836" y="6597828"/>
                  <a:pt x="8615613" y="6600368"/>
                </a:cubicBezTo>
                <a:cubicBezTo>
                  <a:pt x="8609390" y="6602908"/>
                  <a:pt x="8601452" y="6604178"/>
                  <a:pt x="8591800" y="6604178"/>
                </a:cubicBezTo>
                <a:cubicBezTo>
                  <a:pt x="8582402" y="6604178"/>
                  <a:pt x="8574402" y="6602591"/>
                  <a:pt x="8567797" y="6599416"/>
                </a:cubicBezTo>
                <a:cubicBezTo>
                  <a:pt x="8561194" y="6596241"/>
                  <a:pt x="8556113" y="6591478"/>
                  <a:pt x="8552558" y="6585128"/>
                </a:cubicBezTo>
                <a:lnTo>
                  <a:pt x="8550521" y="6579794"/>
                </a:lnTo>
                <a:lnTo>
                  <a:pt x="8694670" y="6579794"/>
                </a:lnTo>
                <a:cubicBezTo>
                  <a:pt x="8694924" y="6576746"/>
                  <a:pt x="8695178" y="6573381"/>
                  <a:pt x="8695433" y="6569698"/>
                </a:cubicBezTo>
                <a:cubicBezTo>
                  <a:pt x="8695687" y="6566015"/>
                  <a:pt x="8695813" y="6562649"/>
                  <a:pt x="8695813" y="6559601"/>
                </a:cubicBezTo>
                <a:cubicBezTo>
                  <a:pt x="8695813" y="6535979"/>
                  <a:pt x="8690543" y="6516167"/>
                  <a:pt x="8680002" y="6500165"/>
                </a:cubicBezTo>
                <a:cubicBezTo>
                  <a:pt x="8669461" y="6484163"/>
                  <a:pt x="8655491" y="6472098"/>
                  <a:pt x="8638092" y="6463970"/>
                </a:cubicBezTo>
                <a:cubicBezTo>
                  <a:pt x="8620693" y="6455842"/>
                  <a:pt x="8601706" y="6451778"/>
                  <a:pt x="8581133" y="6451778"/>
                </a:cubicBezTo>
                <a:close/>
                <a:moveTo>
                  <a:pt x="7785986" y="6451778"/>
                </a:moveTo>
                <a:cubicBezTo>
                  <a:pt x="7762110" y="6451778"/>
                  <a:pt x="7740901" y="6456350"/>
                  <a:pt x="7722358" y="6465494"/>
                </a:cubicBezTo>
                <a:cubicBezTo>
                  <a:pt x="7703817" y="6474638"/>
                  <a:pt x="7689275" y="6487338"/>
                  <a:pt x="7678734" y="6503594"/>
                </a:cubicBezTo>
                <a:cubicBezTo>
                  <a:pt x="7668193" y="6519850"/>
                  <a:pt x="7662923" y="6538519"/>
                  <a:pt x="7662923" y="6559601"/>
                </a:cubicBezTo>
                <a:cubicBezTo>
                  <a:pt x="7662923" y="6580683"/>
                  <a:pt x="7668193" y="6599416"/>
                  <a:pt x="7678734" y="6615799"/>
                </a:cubicBezTo>
                <a:cubicBezTo>
                  <a:pt x="7689275" y="6632182"/>
                  <a:pt x="7703817" y="6644945"/>
                  <a:pt x="7722358" y="6654089"/>
                </a:cubicBezTo>
                <a:cubicBezTo>
                  <a:pt x="7740901" y="6663233"/>
                  <a:pt x="7762110" y="6667805"/>
                  <a:pt x="7785986" y="6667805"/>
                </a:cubicBezTo>
                <a:cubicBezTo>
                  <a:pt x="7811386" y="6667805"/>
                  <a:pt x="7833103" y="6662344"/>
                  <a:pt x="7851137" y="6651422"/>
                </a:cubicBezTo>
                <a:cubicBezTo>
                  <a:pt x="7869171" y="6640500"/>
                  <a:pt x="7881617" y="6625387"/>
                  <a:pt x="7888474" y="6606083"/>
                </a:cubicBezTo>
                <a:lnTo>
                  <a:pt x="7821799" y="6573317"/>
                </a:lnTo>
                <a:cubicBezTo>
                  <a:pt x="7817482" y="6582969"/>
                  <a:pt x="7812211" y="6589954"/>
                  <a:pt x="7805988" y="6594272"/>
                </a:cubicBezTo>
                <a:cubicBezTo>
                  <a:pt x="7799765" y="6598590"/>
                  <a:pt x="7792971" y="6600749"/>
                  <a:pt x="7785605" y="6600749"/>
                </a:cubicBezTo>
                <a:cubicBezTo>
                  <a:pt x="7779255" y="6600749"/>
                  <a:pt x="7773350" y="6599225"/>
                  <a:pt x="7767888" y="6596177"/>
                </a:cubicBezTo>
                <a:cubicBezTo>
                  <a:pt x="7762427" y="6593129"/>
                  <a:pt x="7758109" y="6588557"/>
                  <a:pt x="7754934" y="6582461"/>
                </a:cubicBezTo>
                <a:cubicBezTo>
                  <a:pt x="7751759" y="6576365"/>
                  <a:pt x="7750172" y="6568745"/>
                  <a:pt x="7750172" y="6559601"/>
                </a:cubicBezTo>
                <a:cubicBezTo>
                  <a:pt x="7750172" y="6550457"/>
                  <a:pt x="7751759" y="6542901"/>
                  <a:pt x="7754934" y="6536932"/>
                </a:cubicBezTo>
                <a:cubicBezTo>
                  <a:pt x="7758109" y="6530963"/>
                  <a:pt x="7762427" y="6526454"/>
                  <a:pt x="7767888" y="6523406"/>
                </a:cubicBezTo>
                <a:cubicBezTo>
                  <a:pt x="7773350" y="6520358"/>
                  <a:pt x="7779255" y="6518834"/>
                  <a:pt x="7785605" y="6518834"/>
                </a:cubicBezTo>
                <a:cubicBezTo>
                  <a:pt x="7792971" y="6518834"/>
                  <a:pt x="7799765" y="6520993"/>
                  <a:pt x="7805988" y="6525311"/>
                </a:cubicBezTo>
                <a:cubicBezTo>
                  <a:pt x="7812211" y="6529629"/>
                  <a:pt x="7817482" y="6536614"/>
                  <a:pt x="7821799" y="6546266"/>
                </a:cubicBezTo>
                <a:lnTo>
                  <a:pt x="7888474" y="6513500"/>
                </a:lnTo>
                <a:cubicBezTo>
                  <a:pt x="7881617" y="6494196"/>
                  <a:pt x="7869171" y="6479083"/>
                  <a:pt x="7851137" y="6468161"/>
                </a:cubicBezTo>
                <a:cubicBezTo>
                  <a:pt x="7833103" y="6457239"/>
                  <a:pt x="7811386" y="6451778"/>
                  <a:pt x="7785986" y="6451778"/>
                </a:cubicBezTo>
                <a:close/>
                <a:moveTo>
                  <a:pt x="6695183" y="6451778"/>
                </a:moveTo>
                <a:cubicBezTo>
                  <a:pt x="6672831" y="6451778"/>
                  <a:pt x="6652701" y="6456350"/>
                  <a:pt x="6634795" y="6465494"/>
                </a:cubicBezTo>
                <a:cubicBezTo>
                  <a:pt x="6616888" y="6474638"/>
                  <a:pt x="6602790" y="6487338"/>
                  <a:pt x="6592504" y="6503594"/>
                </a:cubicBezTo>
                <a:cubicBezTo>
                  <a:pt x="6582216" y="6519850"/>
                  <a:pt x="6577073" y="6538519"/>
                  <a:pt x="6577073" y="6559601"/>
                </a:cubicBezTo>
                <a:cubicBezTo>
                  <a:pt x="6577073" y="6580175"/>
                  <a:pt x="6582280" y="6598654"/>
                  <a:pt x="6592694" y="6615037"/>
                </a:cubicBezTo>
                <a:cubicBezTo>
                  <a:pt x="6603108" y="6631420"/>
                  <a:pt x="6617776" y="6644310"/>
                  <a:pt x="6636699" y="6653708"/>
                </a:cubicBezTo>
                <a:cubicBezTo>
                  <a:pt x="6655622" y="6663106"/>
                  <a:pt x="6677784" y="6667805"/>
                  <a:pt x="6703184" y="6667805"/>
                </a:cubicBezTo>
                <a:cubicBezTo>
                  <a:pt x="6724012" y="6667805"/>
                  <a:pt x="6741856" y="6664948"/>
                  <a:pt x="6756714" y="6659233"/>
                </a:cubicBezTo>
                <a:cubicBezTo>
                  <a:pt x="6771573" y="6653518"/>
                  <a:pt x="6784083" y="6645199"/>
                  <a:pt x="6794243" y="6634277"/>
                </a:cubicBezTo>
                <a:lnTo>
                  <a:pt x="6749285" y="6588938"/>
                </a:lnTo>
                <a:cubicBezTo>
                  <a:pt x="6742427" y="6594018"/>
                  <a:pt x="6735886" y="6597828"/>
                  <a:pt x="6729663" y="6600368"/>
                </a:cubicBezTo>
                <a:cubicBezTo>
                  <a:pt x="6723440" y="6602908"/>
                  <a:pt x="6715503" y="6604178"/>
                  <a:pt x="6705851" y="6604178"/>
                </a:cubicBezTo>
                <a:cubicBezTo>
                  <a:pt x="6696453" y="6604178"/>
                  <a:pt x="6688452" y="6602591"/>
                  <a:pt x="6681848" y="6599416"/>
                </a:cubicBezTo>
                <a:cubicBezTo>
                  <a:pt x="6675244" y="6596241"/>
                  <a:pt x="6670164" y="6591478"/>
                  <a:pt x="6666608" y="6585128"/>
                </a:cubicBezTo>
                <a:lnTo>
                  <a:pt x="6664571" y="6579794"/>
                </a:lnTo>
                <a:lnTo>
                  <a:pt x="6808721" y="6579794"/>
                </a:lnTo>
                <a:cubicBezTo>
                  <a:pt x="6808975" y="6576746"/>
                  <a:pt x="6809229" y="6573381"/>
                  <a:pt x="6809483" y="6569698"/>
                </a:cubicBezTo>
                <a:cubicBezTo>
                  <a:pt x="6809737" y="6566015"/>
                  <a:pt x="6809864" y="6562649"/>
                  <a:pt x="6809864" y="6559601"/>
                </a:cubicBezTo>
                <a:cubicBezTo>
                  <a:pt x="6809864" y="6535979"/>
                  <a:pt x="6804593" y="6516167"/>
                  <a:pt x="6794052" y="6500165"/>
                </a:cubicBezTo>
                <a:cubicBezTo>
                  <a:pt x="6783512" y="6484163"/>
                  <a:pt x="6769542" y="6472098"/>
                  <a:pt x="6752142" y="6463970"/>
                </a:cubicBezTo>
                <a:cubicBezTo>
                  <a:pt x="6734743" y="6455842"/>
                  <a:pt x="6715757" y="6451778"/>
                  <a:pt x="6695183" y="6451778"/>
                </a:cubicBezTo>
                <a:close/>
                <a:moveTo>
                  <a:pt x="6329042" y="6451778"/>
                </a:moveTo>
                <a:cubicBezTo>
                  <a:pt x="6312786" y="6451778"/>
                  <a:pt x="6298054" y="6455652"/>
                  <a:pt x="6284846" y="6463399"/>
                </a:cubicBezTo>
                <a:lnTo>
                  <a:pt x="6269987" y="6475596"/>
                </a:lnTo>
                <a:lnTo>
                  <a:pt x="6269987" y="6455588"/>
                </a:lnTo>
                <a:lnTo>
                  <a:pt x="6188072" y="6455588"/>
                </a:lnTo>
                <a:lnTo>
                  <a:pt x="6188072" y="6663995"/>
                </a:lnTo>
                <a:lnTo>
                  <a:pt x="6274178" y="6663995"/>
                </a:lnTo>
                <a:lnTo>
                  <a:pt x="6274178" y="6562268"/>
                </a:lnTo>
                <a:cubicBezTo>
                  <a:pt x="6274178" y="6552870"/>
                  <a:pt x="6275385" y="6545441"/>
                  <a:pt x="6277797" y="6539980"/>
                </a:cubicBezTo>
                <a:cubicBezTo>
                  <a:pt x="6280210" y="6534519"/>
                  <a:pt x="6283449" y="6530518"/>
                  <a:pt x="6287513" y="6527978"/>
                </a:cubicBezTo>
                <a:cubicBezTo>
                  <a:pt x="6291577" y="6525438"/>
                  <a:pt x="6296149" y="6524168"/>
                  <a:pt x="6301229" y="6524168"/>
                </a:cubicBezTo>
                <a:cubicBezTo>
                  <a:pt x="6308595" y="6524168"/>
                  <a:pt x="6314310" y="6526899"/>
                  <a:pt x="6318374" y="6532360"/>
                </a:cubicBezTo>
                <a:cubicBezTo>
                  <a:pt x="6322438" y="6537821"/>
                  <a:pt x="6324470" y="6547028"/>
                  <a:pt x="6324470" y="6559982"/>
                </a:cubicBezTo>
                <a:lnTo>
                  <a:pt x="6324470" y="6663995"/>
                </a:lnTo>
                <a:lnTo>
                  <a:pt x="6410576" y="6663995"/>
                </a:lnTo>
                <a:lnTo>
                  <a:pt x="6410576" y="6562268"/>
                </a:lnTo>
                <a:cubicBezTo>
                  <a:pt x="6410576" y="6552870"/>
                  <a:pt x="6411783" y="6545441"/>
                  <a:pt x="6414195" y="6539980"/>
                </a:cubicBezTo>
                <a:cubicBezTo>
                  <a:pt x="6416608" y="6534519"/>
                  <a:pt x="6419847" y="6530518"/>
                  <a:pt x="6423911" y="6527978"/>
                </a:cubicBezTo>
                <a:cubicBezTo>
                  <a:pt x="6427975" y="6525438"/>
                  <a:pt x="6432547" y="6524168"/>
                  <a:pt x="6437627" y="6524168"/>
                </a:cubicBezTo>
                <a:cubicBezTo>
                  <a:pt x="6444485" y="6524168"/>
                  <a:pt x="6450073" y="6526899"/>
                  <a:pt x="6454391" y="6532360"/>
                </a:cubicBezTo>
                <a:cubicBezTo>
                  <a:pt x="6458709" y="6537821"/>
                  <a:pt x="6460868" y="6547028"/>
                  <a:pt x="6460868" y="6559982"/>
                </a:cubicBezTo>
                <a:lnTo>
                  <a:pt x="6460868" y="6663995"/>
                </a:lnTo>
                <a:lnTo>
                  <a:pt x="6546974" y="6663995"/>
                </a:lnTo>
                <a:lnTo>
                  <a:pt x="6546974" y="6545123"/>
                </a:lnTo>
                <a:cubicBezTo>
                  <a:pt x="6546974" y="6523279"/>
                  <a:pt x="6543354" y="6505499"/>
                  <a:pt x="6536115" y="6491783"/>
                </a:cubicBezTo>
                <a:cubicBezTo>
                  <a:pt x="6528877" y="6478067"/>
                  <a:pt x="6518970" y="6467971"/>
                  <a:pt x="6506397" y="6461494"/>
                </a:cubicBezTo>
                <a:cubicBezTo>
                  <a:pt x="6493824" y="6455017"/>
                  <a:pt x="6479664" y="6451778"/>
                  <a:pt x="6463916" y="6451778"/>
                </a:cubicBezTo>
                <a:cubicBezTo>
                  <a:pt x="6444612" y="6451778"/>
                  <a:pt x="6427657" y="6456668"/>
                  <a:pt x="6413052" y="6466447"/>
                </a:cubicBezTo>
                <a:lnTo>
                  <a:pt x="6394398" y="6483351"/>
                </a:lnTo>
                <a:lnTo>
                  <a:pt x="6387323" y="6474245"/>
                </a:lnTo>
                <a:cubicBezTo>
                  <a:pt x="6384378" y="6471174"/>
                  <a:pt x="6381144" y="6468447"/>
                  <a:pt x="6377620" y="6466066"/>
                </a:cubicBezTo>
                <a:cubicBezTo>
                  <a:pt x="6363522" y="6456541"/>
                  <a:pt x="6347330" y="6451778"/>
                  <a:pt x="6329042" y="6451778"/>
                </a:cubicBezTo>
                <a:close/>
                <a:moveTo>
                  <a:pt x="6047483" y="6451778"/>
                </a:moveTo>
                <a:cubicBezTo>
                  <a:pt x="6025131" y="6451778"/>
                  <a:pt x="6005001" y="6456350"/>
                  <a:pt x="5987095" y="6465494"/>
                </a:cubicBezTo>
                <a:cubicBezTo>
                  <a:pt x="5969188" y="6474638"/>
                  <a:pt x="5955090" y="6487338"/>
                  <a:pt x="5944804" y="6503594"/>
                </a:cubicBezTo>
                <a:cubicBezTo>
                  <a:pt x="5934516" y="6519850"/>
                  <a:pt x="5929373" y="6538519"/>
                  <a:pt x="5929373" y="6559601"/>
                </a:cubicBezTo>
                <a:cubicBezTo>
                  <a:pt x="5929373" y="6580175"/>
                  <a:pt x="5934580" y="6598654"/>
                  <a:pt x="5944994" y="6615037"/>
                </a:cubicBezTo>
                <a:cubicBezTo>
                  <a:pt x="5955408" y="6631420"/>
                  <a:pt x="5970076" y="6644310"/>
                  <a:pt x="5988999" y="6653708"/>
                </a:cubicBezTo>
                <a:cubicBezTo>
                  <a:pt x="6007922" y="6663106"/>
                  <a:pt x="6030084" y="6667805"/>
                  <a:pt x="6055484" y="6667805"/>
                </a:cubicBezTo>
                <a:cubicBezTo>
                  <a:pt x="6076312" y="6667805"/>
                  <a:pt x="6094156" y="6664948"/>
                  <a:pt x="6109014" y="6659233"/>
                </a:cubicBezTo>
                <a:cubicBezTo>
                  <a:pt x="6123873" y="6653518"/>
                  <a:pt x="6136383" y="6645199"/>
                  <a:pt x="6146543" y="6634277"/>
                </a:cubicBezTo>
                <a:lnTo>
                  <a:pt x="6101585" y="6588938"/>
                </a:lnTo>
                <a:cubicBezTo>
                  <a:pt x="6094728" y="6594018"/>
                  <a:pt x="6088186" y="6597828"/>
                  <a:pt x="6081963" y="6600368"/>
                </a:cubicBezTo>
                <a:cubicBezTo>
                  <a:pt x="6075740" y="6602908"/>
                  <a:pt x="6067803" y="6604178"/>
                  <a:pt x="6058151" y="6604178"/>
                </a:cubicBezTo>
                <a:cubicBezTo>
                  <a:pt x="6048753" y="6604178"/>
                  <a:pt x="6040752" y="6602591"/>
                  <a:pt x="6034148" y="6599416"/>
                </a:cubicBezTo>
                <a:cubicBezTo>
                  <a:pt x="6027544" y="6596241"/>
                  <a:pt x="6022464" y="6591478"/>
                  <a:pt x="6018908" y="6585128"/>
                </a:cubicBezTo>
                <a:lnTo>
                  <a:pt x="6016871" y="6579794"/>
                </a:lnTo>
                <a:lnTo>
                  <a:pt x="6161021" y="6579794"/>
                </a:lnTo>
                <a:cubicBezTo>
                  <a:pt x="6161275" y="6576746"/>
                  <a:pt x="6161529" y="6573381"/>
                  <a:pt x="6161783" y="6569698"/>
                </a:cubicBezTo>
                <a:cubicBezTo>
                  <a:pt x="6162037" y="6566015"/>
                  <a:pt x="6162164" y="6562649"/>
                  <a:pt x="6162164" y="6559601"/>
                </a:cubicBezTo>
                <a:cubicBezTo>
                  <a:pt x="6162164" y="6535979"/>
                  <a:pt x="6156894" y="6516167"/>
                  <a:pt x="6146352" y="6500165"/>
                </a:cubicBezTo>
                <a:cubicBezTo>
                  <a:pt x="6135811" y="6484163"/>
                  <a:pt x="6121842" y="6472098"/>
                  <a:pt x="6104442" y="6463970"/>
                </a:cubicBezTo>
                <a:cubicBezTo>
                  <a:pt x="6087043" y="6455842"/>
                  <a:pt x="6068057" y="6451778"/>
                  <a:pt x="6047483" y="6451778"/>
                </a:cubicBezTo>
                <a:close/>
                <a:moveTo>
                  <a:pt x="5786117" y="6451778"/>
                </a:moveTo>
                <a:cubicBezTo>
                  <a:pt x="5769861" y="6451778"/>
                  <a:pt x="5753224" y="6453810"/>
                  <a:pt x="5736206" y="6457874"/>
                </a:cubicBezTo>
                <a:cubicBezTo>
                  <a:pt x="5719188" y="6461938"/>
                  <a:pt x="5704583" y="6467780"/>
                  <a:pt x="5692390" y="6475400"/>
                </a:cubicBezTo>
                <a:lnTo>
                  <a:pt x="5719823" y="6532169"/>
                </a:lnTo>
                <a:cubicBezTo>
                  <a:pt x="5726681" y="6527089"/>
                  <a:pt x="5734936" y="6523089"/>
                  <a:pt x="5744588" y="6520168"/>
                </a:cubicBezTo>
                <a:cubicBezTo>
                  <a:pt x="5754240" y="6517247"/>
                  <a:pt x="5763765" y="6515786"/>
                  <a:pt x="5773163" y="6515786"/>
                </a:cubicBezTo>
                <a:cubicBezTo>
                  <a:pt x="5787133" y="6515786"/>
                  <a:pt x="5797229" y="6518453"/>
                  <a:pt x="5803452" y="6523787"/>
                </a:cubicBezTo>
                <a:cubicBezTo>
                  <a:pt x="5806564" y="6526454"/>
                  <a:pt x="5808897" y="6529724"/>
                  <a:pt x="5810453" y="6533598"/>
                </a:cubicBezTo>
                <a:lnTo>
                  <a:pt x="5811595" y="6540170"/>
                </a:lnTo>
                <a:lnTo>
                  <a:pt x="5777735" y="6540170"/>
                </a:lnTo>
                <a:cubicBezTo>
                  <a:pt x="5756145" y="6540170"/>
                  <a:pt x="5738301" y="6542583"/>
                  <a:pt x="5724204" y="6547409"/>
                </a:cubicBezTo>
                <a:cubicBezTo>
                  <a:pt x="5710107" y="6552235"/>
                  <a:pt x="5699630" y="6559347"/>
                  <a:pt x="5692772" y="6568745"/>
                </a:cubicBezTo>
                <a:cubicBezTo>
                  <a:pt x="5685914" y="6578143"/>
                  <a:pt x="5682485" y="6589573"/>
                  <a:pt x="5682485" y="6603035"/>
                </a:cubicBezTo>
                <a:cubicBezTo>
                  <a:pt x="5682485" y="6614973"/>
                  <a:pt x="5685406" y="6625832"/>
                  <a:pt x="5691248" y="6635611"/>
                </a:cubicBezTo>
                <a:cubicBezTo>
                  <a:pt x="5697090" y="6645390"/>
                  <a:pt x="5705726" y="6653200"/>
                  <a:pt x="5717156" y="6659042"/>
                </a:cubicBezTo>
                <a:cubicBezTo>
                  <a:pt x="5728586" y="6664884"/>
                  <a:pt x="5742810" y="6667805"/>
                  <a:pt x="5759828" y="6667805"/>
                </a:cubicBezTo>
                <a:cubicBezTo>
                  <a:pt x="5777862" y="6667805"/>
                  <a:pt x="5792213" y="6663995"/>
                  <a:pt x="5802881" y="6656375"/>
                </a:cubicBezTo>
                <a:cubicBezTo>
                  <a:pt x="5808215" y="6652565"/>
                  <a:pt x="5812628" y="6647771"/>
                  <a:pt x="5816121" y="6641993"/>
                </a:cubicBezTo>
                <a:lnTo>
                  <a:pt x="5818883" y="6634729"/>
                </a:lnTo>
                <a:lnTo>
                  <a:pt x="5818883" y="6663995"/>
                </a:lnTo>
                <a:lnTo>
                  <a:pt x="5898893" y="6663995"/>
                </a:lnTo>
                <a:lnTo>
                  <a:pt x="5898893" y="6551981"/>
                </a:lnTo>
                <a:cubicBezTo>
                  <a:pt x="5898893" y="6517183"/>
                  <a:pt x="5889050" y="6491783"/>
                  <a:pt x="5869365" y="6475781"/>
                </a:cubicBezTo>
                <a:cubicBezTo>
                  <a:pt x="5849680" y="6459779"/>
                  <a:pt x="5821931" y="6451778"/>
                  <a:pt x="5786117" y="6451778"/>
                </a:cubicBezTo>
                <a:close/>
                <a:moveTo>
                  <a:pt x="5670674" y="6451778"/>
                </a:moveTo>
                <a:cubicBezTo>
                  <a:pt x="5651116" y="6451778"/>
                  <a:pt x="5634352" y="6455842"/>
                  <a:pt x="5620382" y="6463970"/>
                </a:cubicBezTo>
                <a:lnTo>
                  <a:pt x="5603237" y="6478408"/>
                </a:lnTo>
                <a:lnTo>
                  <a:pt x="5603237" y="6455588"/>
                </a:lnTo>
                <a:lnTo>
                  <a:pt x="5521322" y="6455588"/>
                </a:lnTo>
                <a:lnTo>
                  <a:pt x="5521322" y="6663995"/>
                </a:lnTo>
                <a:lnTo>
                  <a:pt x="5607428" y="6663995"/>
                </a:lnTo>
                <a:lnTo>
                  <a:pt x="5607428" y="6571412"/>
                </a:lnTo>
                <a:cubicBezTo>
                  <a:pt x="5607428" y="6554902"/>
                  <a:pt x="5611555" y="6543282"/>
                  <a:pt x="5619810" y="6536551"/>
                </a:cubicBezTo>
                <a:cubicBezTo>
                  <a:pt x="5628065" y="6529820"/>
                  <a:pt x="5638670" y="6526454"/>
                  <a:pt x="5651624" y="6526454"/>
                </a:cubicBezTo>
                <a:cubicBezTo>
                  <a:pt x="5654672" y="6526454"/>
                  <a:pt x="5657657" y="6526581"/>
                  <a:pt x="5660577" y="6526835"/>
                </a:cubicBezTo>
                <a:cubicBezTo>
                  <a:pt x="5663498" y="6527089"/>
                  <a:pt x="5666864" y="6527470"/>
                  <a:pt x="5670674" y="6527978"/>
                </a:cubicBezTo>
                <a:close/>
                <a:moveTo>
                  <a:pt x="4538342" y="6451778"/>
                </a:moveTo>
                <a:cubicBezTo>
                  <a:pt x="4522086" y="6451778"/>
                  <a:pt x="4507354" y="6455652"/>
                  <a:pt x="4494146" y="6463399"/>
                </a:cubicBezTo>
                <a:lnTo>
                  <a:pt x="4479287" y="6475596"/>
                </a:lnTo>
                <a:lnTo>
                  <a:pt x="4479287" y="6455588"/>
                </a:lnTo>
                <a:lnTo>
                  <a:pt x="4397372" y="6455588"/>
                </a:lnTo>
                <a:lnTo>
                  <a:pt x="4397372" y="6663995"/>
                </a:lnTo>
                <a:lnTo>
                  <a:pt x="4483478" y="6663995"/>
                </a:lnTo>
                <a:lnTo>
                  <a:pt x="4483478" y="6562268"/>
                </a:lnTo>
                <a:cubicBezTo>
                  <a:pt x="4483478" y="6552870"/>
                  <a:pt x="4484685" y="6545441"/>
                  <a:pt x="4487097" y="6539980"/>
                </a:cubicBezTo>
                <a:cubicBezTo>
                  <a:pt x="4489510" y="6534519"/>
                  <a:pt x="4492749" y="6530518"/>
                  <a:pt x="4496813" y="6527978"/>
                </a:cubicBezTo>
                <a:cubicBezTo>
                  <a:pt x="4500877" y="6525438"/>
                  <a:pt x="4505449" y="6524168"/>
                  <a:pt x="4510529" y="6524168"/>
                </a:cubicBezTo>
                <a:cubicBezTo>
                  <a:pt x="4517895" y="6524168"/>
                  <a:pt x="4523610" y="6526899"/>
                  <a:pt x="4527674" y="6532360"/>
                </a:cubicBezTo>
                <a:cubicBezTo>
                  <a:pt x="4531738" y="6537821"/>
                  <a:pt x="4533770" y="6547028"/>
                  <a:pt x="4533770" y="6559982"/>
                </a:cubicBezTo>
                <a:lnTo>
                  <a:pt x="4533770" y="6663995"/>
                </a:lnTo>
                <a:lnTo>
                  <a:pt x="4619876" y="6663995"/>
                </a:lnTo>
                <a:lnTo>
                  <a:pt x="4619876" y="6562268"/>
                </a:lnTo>
                <a:cubicBezTo>
                  <a:pt x="4619876" y="6552870"/>
                  <a:pt x="4621083" y="6545441"/>
                  <a:pt x="4623495" y="6539980"/>
                </a:cubicBezTo>
                <a:cubicBezTo>
                  <a:pt x="4625908" y="6534519"/>
                  <a:pt x="4629147" y="6530518"/>
                  <a:pt x="4633211" y="6527978"/>
                </a:cubicBezTo>
                <a:cubicBezTo>
                  <a:pt x="4637275" y="6525438"/>
                  <a:pt x="4641847" y="6524168"/>
                  <a:pt x="4646927" y="6524168"/>
                </a:cubicBezTo>
                <a:cubicBezTo>
                  <a:pt x="4653785" y="6524168"/>
                  <a:pt x="4659373" y="6526899"/>
                  <a:pt x="4663691" y="6532360"/>
                </a:cubicBezTo>
                <a:cubicBezTo>
                  <a:pt x="4668009" y="6537821"/>
                  <a:pt x="4670168" y="6547028"/>
                  <a:pt x="4670168" y="6559982"/>
                </a:cubicBezTo>
                <a:lnTo>
                  <a:pt x="4670168" y="6663995"/>
                </a:lnTo>
                <a:lnTo>
                  <a:pt x="4756274" y="6663995"/>
                </a:lnTo>
                <a:lnTo>
                  <a:pt x="4756274" y="6545123"/>
                </a:lnTo>
                <a:cubicBezTo>
                  <a:pt x="4756274" y="6523279"/>
                  <a:pt x="4752654" y="6505499"/>
                  <a:pt x="4745415" y="6491783"/>
                </a:cubicBezTo>
                <a:cubicBezTo>
                  <a:pt x="4738176" y="6478067"/>
                  <a:pt x="4728270" y="6467971"/>
                  <a:pt x="4715697" y="6461494"/>
                </a:cubicBezTo>
                <a:cubicBezTo>
                  <a:pt x="4703124" y="6455017"/>
                  <a:pt x="4688964" y="6451778"/>
                  <a:pt x="4673216" y="6451778"/>
                </a:cubicBezTo>
                <a:cubicBezTo>
                  <a:pt x="4653912" y="6451778"/>
                  <a:pt x="4636957" y="6456668"/>
                  <a:pt x="4622352" y="6466447"/>
                </a:cubicBezTo>
                <a:lnTo>
                  <a:pt x="4603698" y="6483351"/>
                </a:lnTo>
                <a:lnTo>
                  <a:pt x="4596623" y="6474245"/>
                </a:lnTo>
                <a:cubicBezTo>
                  <a:pt x="4593678" y="6471174"/>
                  <a:pt x="4590444" y="6468447"/>
                  <a:pt x="4586920" y="6466066"/>
                </a:cubicBezTo>
                <a:cubicBezTo>
                  <a:pt x="4572823" y="6456541"/>
                  <a:pt x="4556630" y="6451778"/>
                  <a:pt x="4538342" y="6451778"/>
                </a:cubicBezTo>
                <a:close/>
                <a:moveTo>
                  <a:pt x="4243067" y="6451778"/>
                </a:moveTo>
                <a:cubicBezTo>
                  <a:pt x="4226811" y="6451778"/>
                  <a:pt x="4210173" y="6453810"/>
                  <a:pt x="4193155" y="6457874"/>
                </a:cubicBezTo>
                <a:cubicBezTo>
                  <a:pt x="4176137" y="6461938"/>
                  <a:pt x="4161533" y="6467780"/>
                  <a:pt x="4149341" y="6475400"/>
                </a:cubicBezTo>
                <a:lnTo>
                  <a:pt x="4176773" y="6532169"/>
                </a:lnTo>
                <a:cubicBezTo>
                  <a:pt x="4183631" y="6527089"/>
                  <a:pt x="4191885" y="6523089"/>
                  <a:pt x="4201537" y="6520168"/>
                </a:cubicBezTo>
                <a:cubicBezTo>
                  <a:pt x="4211189" y="6517247"/>
                  <a:pt x="4220715" y="6515786"/>
                  <a:pt x="4230113" y="6515786"/>
                </a:cubicBezTo>
                <a:cubicBezTo>
                  <a:pt x="4244083" y="6515786"/>
                  <a:pt x="4254179" y="6518453"/>
                  <a:pt x="4260402" y="6523787"/>
                </a:cubicBezTo>
                <a:cubicBezTo>
                  <a:pt x="4263514" y="6526454"/>
                  <a:pt x="4265847" y="6529724"/>
                  <a:pt x="4267403" y="6533598"/>
                </a:cubicBezTo>
                <a:lnTo>
                  <a:pt x="4268546" y="6540170"/>
                </a:lnTo>
                <a:lnTo>
                  <a:pt x="4234685" y="6540170"/>
                </a:lnTo>
                <a:cubicBezTo>
                  <a:pt x="4213095" y="6540170"/>
                  <a:pt x="4195251" y="6542583"/>
                  <a:pt x="4181154" y="6547409"/>
                </a:cubicBezTo>
                <a:cubicBezTo>
                  <a:pt x="4167057" y="6552235"/>
                  <a:pt x="4156579" y="6559347"/>
                  <a:pt x="4149721" y="6568745"/>
                </a:cubicBezTo>
                <a:cubicBezTo>
                  <a:pt x="4142863" y="6578143"/>
                  <a:pt x="4139435" y="6589573"/>
                  <a:pt x="4139435" y="6603035"/>
                </a:cubicBezTo>
                <a:cubicBezTo>
                  <a:pt x="4139435" y="6614973"/>
                  <a:pt x="4142356" y="6625832"/>
                  <a:pt x="4148197" y="6635611"/>
                </a:cubicBezTo>
                <a:cubicBezTo>
                  <a:pt x="4154039" y="6645390"/>
                  <a:pt x="4162675" y="6653200"/>
                  <a:pt x="4174105" y="6659042"/>
                </a:cubicBezTo>
                <a:cubicBezTo>
                  <a:pt x="4185536" y="6664884"/>
                  <a:pt x="4199759" y="6667805"/>
                  <a:pt x="4216778" y="6667805"/>
                </a:cubicBezTo>
                <a:cubicBezTo>
                  <a:pt x="4234812" y="6667805"/>
                  <a:pt x="4249163" y="6663995"/>
                  <a:pt x="4259831" y="6656375"/>
                </a:cubicBezTo>
                <a:cubicBezTo>
                  <a:pt x="4265165" y="6652565"/>
                  <a:pt x="4269578" y="6647771"/>
                  <a:pt x="4273071" y="6641993"/>
                </a:cubicBezTo>
                <a:lnTo>
                  <a:pt x="4275833" y="6634729"/>
                </a:lnTo>
                <a:lnTo>
                  <a:pt x="4275833" y="6663995"/>
                </a:lnTo>
                <a:lnTo>
                  <a:pt x="4355843" y="6663995"/>
                </a:lnTo>
                <a:lnTo>
                  <a:pt x="4355843" y="6551981"/>
                </a:lnTo>
                <a:cubicBezTo>
                  <a:pt x="4355843" y="6517183"/>
                  <a:pt x="4346001" y="6491783"/>
                  <a:pt x="4326315" y="6475781"/>
                </a:cubicBezTo>
                <a:cubicBezTo>
                  <a:pt x="4306631" y="6459779"/>
                  <a:pt x="4278881" y="6451778"/>
                  <a:pt x="4243067" y="6451778"/>
                </a:cubicBezTo>
                <a:close/>
                <a:moveTo>
                  <a:pt x="3705475" y="6451778"/>
                </a:moveTo>
                <a:cubicBezTo>
                  <a:pt x="3687949" y="6451778"/>
                  <a:pt x="3671567" y="6455842"/>
                  <a:pt x="3656327" y="6463970"/>
                </a:cubicBezTo>
                <a:cubicBezTo>
                  <a:pt x="3641087" y="6472098"/>
                  <a:pt x="3628768" y="6483655"/>
                  <a:pt x="3619370" y="6498641"/>
                </a:cubicBezTo>
                <a:cubicBezTo>
                  <a:pt x="3609971" y="6513627"/>
                  <a:pt x="3605273" y="6531407"/>
                  <a:pt x="3605273" y="6551981"/>
                </a:cubicBezTo>
                <a:cubicBezTo>
                  <a:pt x="3605273" y="6572555"/>
                  <a:pt x="3609971" y="6590335"/>
                  <a:pt x="3619370" y="6605321"/>
                </a:cubicBezTo>
                <a:cubicBezTo>
                  <a:pt x="3628768" y="6620307"/>
                  <a:pt x="3641087" y="6631928"/>
                  <a:pt x="3656327" y="6640183"/>
                </a:cubicBezTo>
                <a:cubicBezTo>
                  <a:pt x="3671567" y="6648438"/>
                  <a:pt x="3687949" y="6652565"/>
                  <a:pt x="3705475" y="6652565"/>
                </a:cubicBezTo>
                <a:cubicBezTo>
                  <a:pt x="3723509" y="6652565"/>
                  <a:pt x="3738305" y="6648946"/>
                  <a:pt x="3749862" y="6641707"/>
                </a:cubicBezTo>
                <a:lnTo>
                  <a:pt x="3763007" y="6629765"/>
                </a:lnTo>
                <a:lnTo>
                  <a:pt x="3763007" y="6634277"/>
                </a:lnTo>
                <a:cubicBezTo>
                  <a:pt x="3763007" y="6648247"/>
                  <a:pt x="3759197" y="6658979"/>
                  <a:pt x="3751577" y="6666472"/>
                </a:cubicBezTo>
                <a:cubicBezTo>
                  <a:pt x="3743957" y="6673965"/>
                  <a:pt x="3731257" y="6677711"/>
                  <a:pt x="3713477" y="6677711"/>
                </a:cubicBezTo>
                <a:cubicBezTo>
                  <a:pt x="3702301" y="6677711"/>
                  <a:pt x="3690426" y="6675870"/>
                  <a:pt x="3677853" y="6672187"/>
                </a:cubicBezTo>
                <a:cubicBezTo>
                  <a:pt x="3665280" y="6668504"/>
                  <a:pt x="3654929" y="6663487"/>
                  <a:pt x="3646802" y="6657137"/>
                </a:cubicBezTo>
                <a:lnTo>
                  <a:pt x="3617846" y="6715811"/>
                </a:lnTo>
                <a:cubicBezTo>
                  <a:pt x="3630799" y="6724447"/>
                  <a:pt x="3646293" y="6730924"/>
                  <a:pt x="3664328" y="6735242"/>
                </a:cubicBezTo>
                <a:cubicBezTo>
                  <a:pt x="3682361" y="6739560"/>
                  <a:pt x="3701665" y="6741719"/>
                  <a:pt x="3722239" y="6741719"/>
                </a:cubicBezTo>
                <a:cubicBezTo>
                  <a:pt x="3762118" y="6741719"/>
                  <a:pt x="3793233" y="6731940"/>
                  <a:pt x="3815585" y="6712382"/>
                </a:cubicBezTo>
                <a:cubicBezTo>
                  <a:pt x="3837937" y="6692824"/>
                  <a:pt x="3849113" y="6662852"/>
                  <a:pt x="3849113" y="6622466"/>
                </a:cubicBezTo>
                <a:lnTo>
                  <a:pt x="3849113" y="6455588"/>
                </a:lnTo>
                <a:lnTo>
                  <a:pt x="3767197" y="6455588"/>
                </a:lnTo>
                <a:lnTo>
                  <a:pt x="3767197" y="6480105"/>
                </a:lnTo>
                <a:lnTo>
                  <a:pt x="3764959" y="6476019"/>
                </a:lnTo>
                <a:cubicBezTo>
                  <a:pt x="3760673" y="6470527"/>
                  <a:pt x="3755641" y="6466002"/>
                  <a:pt x="3749862" y="6462446"/>
                </a:cubicBezTo>
                <a:cubicBezTo>
                  <a:pt x="3738305" y="6455334"/>
                  <a:pt x="3723509" y="6451778"/>
                  <a:pt x="3705475" y="6451778"/>
                </a:cubicBezTo>
                <a:close/>
                <a:moveTo>
                  <a:pt x="3494402" y="6451778"/>
                </a:moveTo>
                <a:cubicBezTo>
                  <a:pt x="3477383" y="6451778"/>
                  <a:pt x="3461953" y="6455715"/>
                  <a:pt x="3448110" y="6463589"/>
                </a:cubicBezTo>
                <a:lnTo>
                  <a:pt x="3431537" y="6476729"/>
                </a:lnTo>
                <a:lnTo>
                  <a:pt x="3431537" y="6455588"/>
                </a:lnTo>
                <a:lnTo>
                  <a:pt x="3349621" y="6455588"/>
                </a:lnTo>
                <a:lnTo>
                  <a:pt x="3349621" y="6663995"/>
                </a:lnTo>
                <a:lnTo>
                  <a:pt x="3435728" y="6663995"/>
                </a:lnTo>
                <a:lnTo>
                  <a:pt x="3435728" y="6566078"/>
                </a:lnTo>
                <a:cubicBezTo>
                  <a:pt x="3435728" y="6555664"/>
                  <a:pt x="3437188" y="6547409"/>
                  <a:pt x="3440109" y="6541313"/>
                </a:cubicBezTo>
                <a:cubicBezTo>
                  <a:pt x="3443030" y="6535217"/>
                  <a:pt x="3446967" y="6530836"/>
                  <a:pt x="3451920" y="6528169"/>
                </a:cubicBezTo>
                <a:cubicBezTo>
                  <a:pt x="3456873" y="6525502"/>
                  <a:pt x="3462271" y="6524168"/>
                  <a:pt x="3468113" y="6524168"/>
                </a:cubicBezTo>
                <a:cubicBezTo>
                  <a:pt x="3475987" y="6524168"/>
                  <a:pt x="3482210" y="6526899"/>
                  <a:pt x="3486781" y="6532360"/>
                </a:cubicBezTo>
                <a:cubicBezTo>
                  <a:pt x="3491354" y="6537821"/>
                  <a:pt x="3493639" y="6547028"/>
                  <a:pt x="3493639" y="6559982"/>
                </a:cubicBezTo>
                <a:lnTo>
                  <a:pt x="3493639" y="6663995"/>
                </a:lnTo>
                <a:lnTo>
                  <a:pt x="3579746" y="6663995"/>
                </a:lnTo>
                <a:lnTo>
                  <a:pt x="3579746" y="6545123"/>
                </a:lnTo>
                <a:cubicBezTo>
                  <a:pt x="3579746" y="6523279"/>
                  <a:pt x="3575999" y="6505499"/>
                  <a:pt x="3568506" y="6491783"/>
                </a:cubicBezTo>
                <a:cubicBezTo>
                  <a:pt x="3561013" y="6478067"/>
                  <a:pt x="3550789" y="6467971"/>
                  <a:pt x="3537836" y="6461494"/>
                </a:cubicBezTo>
                <a:cubicBezTo>
                  <a:pt x="3524881" y="6455017"/>
                  <a:pt x="3510404" y="6451778"/>
                  <a:pt x="3494402" y="6451778"/>
                </a:cubicBezTo>
                <a:close/>
                <a:moveTo>
                  <a:pt x="2735831" y="6451778"/>
                </a:moveTo>
                <a:cubicBezTo>
                  <a:pt x="2712209" y="6451778"/>
                  <a:pt x="2691317" y="6456350"/>
                  <a:pt x="2673156" y="6465494"/>
                </a:cubicBezTo>
                <a:cubicBezTo>
                  <a:pt x="2654995" y="6474638"/>
                  <a:pt x="2640707" y="6487338"/>
                  <a:pt x="2630293" y="6503594"/>
                </a:cubicBezTo>
                <a:cubicBezTo>
                  <a:pt x="2619879" y="6519850"/>
                  <a:pt x="2614673" y="6538519"/>
                  <a:pt x="2614673" y="6559601"/>
                </a:cubicBezTo>
                <a:cubicBezTo>
                  <a:pt x="2614673" y="6580683"/>
                  <a:pt x="2619879" y="6599352"/>
                  <a:pt x="2630293" y="6615608"/>
                </a:cubicBezTo>
                <a:cubicBezTo>
                  <a:pt x="2640707" y="6631864"/>
                  <a:pt x="2654995" y="6644628"/>
                  <a:pt x="2673156" y="6653899"/>
                </a:cubicBezTo>
                <a:cubicBezTo>
                  <a:pt x="2691317" y="6663170"/>
                  <a:pt x="2712209" y="6667805"/>
                  <a:pt x="2735831" y="6667805"/>
                </a:cubicBezTo>
                <a:cubicBezTo>
                  <a:pt x="2759453" y="6667805"/>
                  <a:pt x="2780407" y="6663170"/>
                  <a:pt x="2798696" y="6653899"/>
                </a:cubicBezTo>
                <a:cubicBezTo>
                  <a:pt x="2816983" y="6644628"/>
                  <a:pt x="2831271" y="6631864"/>
                  <a:pt x="2841558" y="6615608"/>
                </a:cubicBezTo>
                <a:cubicBezTo>
                  <a:pt x="2851845" y="6599352"/>
                  <a:pt x="2856989" y="6580683"/>
                  <a:pt x="2856989" y="6559601"/>
                </a:cubicBezTo>
                <a:cubicBezTo>
                  <a:pt x="2856989" y="6538519"/>
                  <a:pt x="2851845" y="6519850"/>
                  <a:pt x="2841558" y="6503594"/>
                </a:cubicBezTo>
                <a:cubicBezTo>
                  <a:pt x="2831271" y="6487338"/>
                  <a:pt x="2816983" y="6474638"/>
                  <a:pt x="2798696" y="6465494"/>
                </a:cubicBezTo>
                <a:cubicBezTo>
                  <a:pt x="2780407" y="6456350"/>
                  <a:pt x="2759453" y="6451778"/>
                  <a:pt x="2735831" y="6451778"/>
                </a:cubicBezTo>
                <a:close/>
                <a:moveTo>
                  <a:pt x="1264409" y="6451778"/>
                </a:moveTo>
                <a:cubicBezTo>
                  <a:pt x="1250185" y="6451778"/>
                  <a:pt x="1238247" y="6456223"/>
                  <a:pt x="1228595" y="6465113"/>
                </a:cubicBezTo>
                <a:cubicBezTo>
                  <a:pt x="1218943" y="6474003"/>
                  <a:pt x="1214117" y="6485814"/>
                  <a:pt x="1214117" y="6500546"/>
                </a:cubicBezTo>
                <a:cubicBezTo>
                  <a:pt x="1214117" y="6515024"/>
                  <a:pt x="1218943" y="6526899"/>
                  <a:pt x="1228595" y="6536170"/>
                </a:cubicBezTo>
                <a:cubicBezTo>
                  <a:pt x="1238247" y="6545441"/>
                  <a:pt x="1250185" y="6550076"/>
                  <a:pt x="1264409" y="6550076"/>
                </a:cubicBezTo>
                <a:cubicBezTo>
                  <a:pt x="1278633" y="6550076"/>
                  <a:pt x="1290571" y="6545441"/>
                  <a:pt x="1300223" y="6536170"/>
                </a:cubicBezTo>
                <a:cubicBezTo>
                  <a:pt x="1309875" y="6526899"/>
                  <a:pt x="1314701" y="6515024"/>
                  <a:pt x="1314701" y="6500546"/>
                </a:cubicBezTo>
                <a:cubicBezTo>
                  <a:pt x="1314701" y="6485814"/>
                  <a:pt x="1309875" y="6474003"/>
                  <a:pt x="1300223" y="6465113"/>
                </a:cubicBezTo>
                <a:cubicBezTo>
                  <a:pt x="1290571" y="6456223"/>
                  <a:pt x="1278633" y="6451778"/>
                  <a:pt x="1264409" y="6451778"/>
                </a:cubicBezTo>
                <a:close/>
                <a:moveTo>
                  <a:pt x="3063871" y="6408725"/>
                </a:moveTo>
                <a:lnTo>
                  <a:pt x="3063871" y="6467018"/>
                </a:lnTo>
                <a:lnTo>
                  <a:pt x="3035297" y="6467018"/>
                </a:lnTo>
                <a:lnTo>
                  <a:pt x="3035297" y="6529883"/>
                </a:lnTo>
                <a:lnTo>
                  <a:pt x="3063871" y="6529883"/>
                </a:lnTo>
                <a:lnTo>
                  <a:pt x="3063871" y="6583223"/>
                </a:lnTo>
                <a:cubicBezTo>
                  <a:pt x="3063871" y="6611925"/>
                  <a:pt x="3071873" y="6633198"/>
                  <a:pt x="3087875" y="6647041"/>
                </a:cubicBezTo>
                <a:cubicBezTo>
                  <a:pt x="3103877" y="6660884"/>
                  <a:pt x="3126229" y="6667805"/>
                  <a:pt x="3154931" y="6667805"/>
                </a:cubicBezTo>
                <a:cubicBezTo>
                  <a:pt x="3165091" y="6667805"/>
                  <a:pt x="3174806" y="6666916"/>
                  <a:pt x="3184077" y="6665138"/>
                </a:cubicBezTo>
                <a:cubicBezTo>
                  <a:pt x="3193348" y="6663360"/>
                  <a:pt x="3201285" y="6660566"/>
                  <a:pt x="3207889" y="6656756"/>
                </a:cubicBezTo>
                <a:lnTo>
                  <a:pt x="3187315" y="6596939"/>
                </a:lnTo>
                <a:cubicBezTo>
                  <a:pt x="3181728" y="6600749"/>
                  <a:pt x="3175251" y="6602654"/>
                  <a:pt x="3167885" y="6602654"/>
                </a:cubicBezTo>
                <a:cubicBezTo>
                  <a:pt x="3162805" y="6602654"/>
                  <a:pt x="3158550" y="6600876"/>
                  <a:pt x="3155121" y="6597320"/>
                </a:cubicBezTo>
                <a:cubicBezTo>
                  <a:pt x="3151692" y="6593764"/>
                  <a:pt x="3149978" y="6588811"/>
                  <a:pt x="3149978" y="6582461"/>
                </a:cubicBezTo>
                <a:lnTo>
                  <a:pt x="3149978" y="6529883"/>
                </a:lnTo>
                <a:lnTo>
                  <a:pt x="3192649" y="6529883"/>
                </a:lnTo>
                <a:lnTo>
                  <a:pt x="3192649" y="6467018"/>
                </a:lnTo>
                <a:lnTo>
                  <a:pt x="3149978" y="6467018"/>
                </a:lnTo>
                <a:lnTo>
                  <a:pt x="3149978" y="6408725"/>
                </a:lnTo>
                <a:close/>
                <a:moveTo>
                  <a:pt x="2892421" y="6408725"/>
                </a:moveTo>
                <a:lnTo>
                  <a:pt x="2892421" y="6467018"/>
                </a:lnTo>
                <a:lnTo>
                  <a:pt x="2863847" y="6467018"/>
                </a:lnTo>
                <a:lnTo>
                  <a:pt x="2863847" y="6529883"/>
                </a:lnTo>
                <a:lnTo>
                  <a:pt x="2892421" y="6529883"/>
                </a:lnTo>
                <a:lnTo>
                  <a:pt x="2892421" y="6583223"/>
                </a:lnTo>
                <a:cubicBezTo>
                  <a:pt x="2892421" y="6611925"/>
                  <a:pt x="2900423" y="6633198"/>
                  <a:pt x="2916425" y="6647041"/>
                </a:cubicBezTo>
                <a:cubicBezTo>
                  <a:pt x="2932427" y="6660884"/>
                  <a:pt x="2954779" y="6667805"/>
                  <a:pt x="2983481" y="6667805"/>
                </a:cubicBezTo>
                <a:cubicBezTo>
                  <a:pt x="2993641" y="6667805"/>
                  <a:pt x="3003356" y="6666916"/>
                  <a:pt x="3012627" y="6665138"/>
                </a:cubicBezTo>
                <a:cubicBezTo>
                  <a:pt x="3021898" y="6663360"/>
                  <a:pt x="3029835" y="6660566"/>
                  <a:pt x="3036439" y="6656756"/>
                </a:cubicBezTo>
                <a:lnTo>
                  <a:pt x="3015865" y="6596939"/>
                </a:lnTo>
                <a:cubicBezTo>
                  <a:pt x="3010278" y="6600749"/>
                  <a:pt x="3003801" y="6602654"/>
                  <a:pt x="2996435" y="6602654"/>
                </a:cubicBezTo>
                <a:cubicBezTo>
                  <a:pt x="2991355" y="6602654"/>
                  <a:pt x="2987100" y="6600876"/>
                  <a:pt x="2983671" y="6597320"/>
                </a:cubicBezTo>
                <a:cubicBezTo>
                  <a:pt x="2980242" y="6593764"/>
                  <a:pt x="2978528" y="6588811"/>
                  <a:pt x="2978528" y="6582461"/>
                </a:cubicBezTo>
                <a:lnTo>
                  <a:pt x="2978528" y="6529883"/>
                </a:lnTo>
                <a:lnTo>
                  <a:pt x="3021199" y="6529883"/>
                </a:lnTo>
                <a:lnTo>
                  <a:pt x="3021199" y="6467018"/>
                </a:lnTo>
                <a:lnTo>
                  <a:pt x="2978528" y="6467018"/>
                </a:lnTo>
                <a:lnTo>
                  <a:pt x="2978528" y="6408725"/>
                </a:lnTo>
                <a:close/>
                <a:moveTo>
                  <a:pt x="11651611" y="6397295"/>
                </a:moveTo>
                <a:lnTo>
                  <a:pt x="11638276" y="6559220"/>
                </a:lnTo>
                <a:lnTo>
                  <a:pt x="11715619" y="6559220"/>
                </a:lnTo>
                <a:cubicBezTo>
                  <a:pt x="11726542" y="6559220"/>
                  <a:pt x="11734860" y="6559982"/>
                  <a:pt x="11740575" y="6561506"/>
                </a:cubicBezTo>
                <a:cubicBezTo>
                  <a:pt x="11746290" y="6563030"/>
                  <a:pt x="11750290" y="6565253"/>
                  <a:pt x="11752576" y="6568174"/>
                </a:cubicBezTo>
                <a:cubicBezTo>
                  <a:pt x="11754862" y="6571095"/>
                  <a:pt x="11756005" y="6574460"/>
                  <a:pt x="11756005" y="6578270"/>
                </a:cubicBezTo>
                <a:cubicBezTo>
                  <a:pt x="11756005" y="6585128"/>
                  <a:pt x="11752704" y="6590335"/>
                  <a:pt x="11746100" y="6593891"/>
                </a:cubicBezTo>
                <a:cubicBezTo>
                  <a:pt x="11739496" y="6597447"/>
                  <a:pt x="11731114" y="6599225"/>
                  <a:pt x="11720954" y="6599225"/>
                </a:cubicBezTo>
                <a:cubicBezTo>
                  <a:pt x="11709778" y="6599225"/>
                  <a:pt x="11697967" y="6597638"/>
                  <a:pt x="11685521" y="6594463"/>
                </a:cubicBezTo>
                <a:cubicBezTo>
                  <a:pt x="11673074" y="6591288"/>
                  <a:pt x="11661136" y="6586398"/>
                  <a:pt x="11649707" y="6579794"/>
                </a:cubicBezTo>
                <a:lnTo>
                  <a:pt x="11619226" y="6646088"/>
                </a:lnTo>
                <a:cubicBezTo>
                  <a:pt x="11633451" y="6653962"/>
                  <a:pt x="11649960" y="6659931"/>
                  <a:pt x="11668757" y="6663995"/>
                </a:cubicBezTo>
                <a:cubicBezTo>
                  <a:pt x="11687552" y="6668059"/>
                  <a:pt x="11706094" y="6670091"/>
                  <a:pt x="11724383" y="6670091"/>
                </a:cubicBezTo>
                <a:cubicBezTo>
                  <a:pt x="11752831" y="6670091"/>
                  <a:pt x="11776008" y="6665583"/>
                  <a:pt x="11793915" y="6656566"/>
                </a:cubicBezTo>
                <a:cubicBezTo>
                  <a:pt x="11811823" y="6647549"/>
                  <a:pt x="11825030" y="6635865"/>
                  <a:pt x="11833539" y="6621514"/>
                </a:cubicBezTo>
                <a:cubicBezTo>
                  <a:pt x="11842047" y="6607163"/>
                  <a:pt x="11846303" y="6592113"/>
                  <a:pt x="11846303" y="6576365"/>
                </a:cubicBezTo>
                <a:cubicBezTo>
                  <a:pt x="11846303" y="6560617"/>
                  <a:pt x="11842683" y="6546330"/>
                  <a:pt x="11835444" y="6533503"/>
                </a:cubicBezTo>
                <a:cubicBezTo>
                  <a:pt x="11828205" y="6520676"/>
                  <a:pt x="11816648" y="6510452"/>
                  <a:pt x="11800773" y="6502832"/>
                </a:cubicBezTo>
                <a:cubicBezTo>
                  <a:pt x="11784897" y="6495212"/>
                  <a:pt x="11763752" y="6491402"/>
                  <a:pt x="11737336" y="6491402"/>
                </a:cubicBezTo>
                <a:lnTo>
                  <a:pt x="11723555" y="6491402"/>
                </a:lnTo>
                <a:lnTo>
                  <a:pt x="11725592" y="6465113"/>
                </a:lnTo>
                <a:lnTo>
                  <a:pt x="11828776" y="6465113"/>
                </a:lnTo>
                <a:lnTo>
                  <a:pt x="11828776" y="6397295"/>
                </a:lnTo>
                <a:close/>
                <a:moveTo>
                  <a:pt x="11457301" y="6397295"/>
                </a:moveTo>
                <a:lnTo>
                  <a:pt x="11457301" y="6465113"/>
                </a:lnTo>
                <a:lnTo>
                  <a:pt x="11503022" y="6465113"/>
                </a:lnTo>
                <a:lnTo>
                  <a:pt x="11503022" y="6663995"/>
                </a:lnTo>
                <a:lnTo>
                  <a:pt x="11592937" y="6663995"/>
                </a:lnTo>
                <a:lnTo>
                  <a:pt x="11592937" y="6397295"/>
                </a:lnTo>
                <a:close/>
                <a:moveTo>
                  <a:pt x="11019151" y="6397295"/>
                </a:moveTo>
                <a:lnTo>
                  <a:pt x="11019151" y="6465113"/>
                </a:lnTo>
                <a:lnTo>
                  <a:pt x="11064872" y="6465113"/>
                </a:lnTo>
                <a:lnTo>
                  <a:pt x="11064872" y="6663995"/>
                </a:lnTo>
                <a:lnTo>
                  <a:pt x="11154787" y="6663995"/>
                </a:lnTo>
                <a:lnTo>
                  <a:pt x="11154787" y="6397295"/>
                </a:lnTo>
                <a:close/>
                <a:moveTo>
                  <a:pt x="7314689" y="6397295"/>
                </a:moveTo>
                <a:lnTo>
                  <a:pt x="7314689" y="6663995"/>
                </a:lnTo>
                <a:lnTo>
                  <a:pt x="7396604" y="6663995"/>
                </a:lnTo>
                <a:lnTo>
                  <a:pt x="7396604" y="6546557"/>
                </a:lnTo>
                <a:lnTo>
                  <a:pt x="7454516" y="6639992"/>
                </a:lnTo>
                <a:lnTo>
                  <a:pt x="7494140" y="6639992"/>
                </a:lnTo>
                <a:lnTo>
                  <a:pt x="7552167" y="6542345"/>
                </a:lnTo>
                <a:lnTo>
                  <a:pt x="7552814" y="6663995"/>
                </a:lnTo>
                <a:lnTo>
                  <a:pt x="7634729" y="6663995"/>
                </a:lnTo>
                <a:lnTo>
                  <a:pt x="7633967" y="6397295"/>
                </a:lnTo>
                <a:lnTo>
                  <a:pt x="7560053" y="6397295"/>
                </a:lnTo>
                <a:lnTo>
                  <a:pt x="7475570" y="6539238"/>
                </a:lnTo>
                <a:lnTo>
                  <a:pt x="7388603" y="6397295"/>
                </a:lnTo>
                <a:close/>
                <a:moveTo>
                  <a:pt x="6952739" y="6397295"/>
                </a:moveTo>
                <a:lnTo>
                  <a:pt x="6952739" y="6663995"/>
                </a:lnTo>
                <a:lnTo>
                  <a:pt x="7042655" y="6663995"/>
                </a:lnTo>
                <a:lnTo>
                  <a:pt x="7042655" y="6397295"/>
                </a:lnTo>
                <a:close/>
                <a:moveTo>
                  <a:pt x="2323589" y="6397295"/>
                </a:moveTo>
                <a:lnTo>
                  <a:pt x="2323589" y="6663995"/>
                </a:lnTo>
                <a:lnTo>
                  <a:pt x="2411219" y="6663995"/>
                </a:lnTo>
                <a:lnTo>
                  <a:pt x="2411219" y="6542722"/>
                </a:lnTo>
                <a:lnTo>
                  <a:pt x="2512565" y="6663995"/>
                </a:lnTo>
                <a:lnTo>
                  <a:pt x="2586479" y="6663995"/>
                </a:lnTo>
                <a:lnTo>
                  <a:pt x="2586479" y="6397295"/>
                </a:lnTo>
                <a:lnTo>
                  <a:pt x="2498849" y="6397295"/>
                </a:lnTo>
                <a:lnTo>
                  <a:pt x="2498849" y="6518569"/>
                </a:lnTo>
                <a:lnTo>
                  <a:pt x="2397503" y="6397295"/>
                </a:lnTo>
                <a:close/>
                <a:moveTo>
                  <a:pt x="1637789" y="6397295"/>
                </a:moveTo>
                <a:lnTo>
                  <a:pt x="1637789" y="6663995"/>
                </a:lnTo>
                <a:lnTo>
                  <a:pt x="1726181" y="6663995"/>
                </a:lnTo>
                <a:lnTo>
                  <a:pt x="1726181" y="6597955"/>
                </a:lnTo>
                <a:lnTo>
                  <a:pt x="1746193" y="6575720"/>
                </a:lnTo>
                <a:lnTo>
                  <a:pt x="1813049" y="6663995"/>
                </a:lnTo>
                <a:lnTo>
                  <a:pt x="1917061" y="6663995"/>
                </a:lnTo>
                <a:lnTo>
                  <a:pt x="1805013" y="6514826"/>
                </a:lnTo>
                <a:lnTo>
                  <a:pt x="1911727" y="6397295"/>
                </a:lnTo>
                <a:lnTo>
                  <a:pt x="1813811" y="6397295"/>
                </a:lnTo>
                <a:lnTo>
                  <a:pt x="1726181" y="6493887"/>
                </a:lnTo>
                <a:lnTo>
                  <a:pt x="1726181" y="6397295"/>
                </a:lnTo>
                <a:close/>
                <a:moveTo>
                  <a:pt x="1340227" y="6397295"/>
                </a:moveTo>
                <a:lnTo>
                  <a:pt x="1340227" y="6543980"/>
                </a:lnTo>
                <a:cubicBezTo>
                  <a:pt x="1340227" y="6583858"/>
                  <a:pt x="1351657" y="6614846"/>
                  <a:pt x="1374518" y="6636944"/>
                </a:cubicBezTo>
                <a:cubicBezTo>
                  <a:pt x="1397377" y="6659042"/>
                  <a:pt x="1429255" y="6670091"/>
                  <a:pt x="1470149" y="6670091"/>
                </a:cubicBezTo>
                <a:cubicBezTo>
                  <a:pt x="1511043" y="6670091"/>
                  <a:pt x="1542919" y="6659042"/>
                  <a:pt x="1565779" y="6636944"/>
                </a:cubicBezTo>
                <a:cubicBezTo>
                  <a:pt x="1588640" y="6614846"/>
                  <a:pt x="1600069" y="6583858"/>
                  <a:pt x="1600069" y="6543980"/>
                </a:cubicBezTo>
                <a:lnTo>
                  <a:pt x="1600069" y="6397295"/>
                </a:lnTo>
                <a:lnTo>
                  <a:pt x="1511677" y="6397295"/>
                </a:lnTo>
                <a:lnTo>
                  <a:pt x="1511677" y="6541313"/>
                </a:lnTo>
                <a:cubicBezTo>
                  <a:pt x="1511677" y="6561633"/>
                  <a:pt x="1508058" y="6576048"/>
                  <a:pt x="1500819" y="6584557"/>
                </a:cubicBezTo>
                <a:cubicBezTo>
                  <a:pt x="1493580" y="6593066"/>
                  <a:pt x="1483611" y="6597320"/>
                  <a:pt x="1470911" y="6597320"/>
                </a:cubicBezTo>
                <a:cubicBezTo>
                  <a:pt x="1458465" y="6597320"/>
                  <a:pt x="1448559" y="6593066"/>
                  <a:pt x="1441193" y="6584557"/>
                </a:cubicBezTo>
                <a:cubicBezTo>
                  <a:pt x="1433827" y="6576048"/>
                  <a:pt x="1430144" y="6561633"/>
                  <a:pt x="1430144" y="6541313"/>
                </a:cubicBezTo>
                <a:lnTo>
                  <a:pt x="1430144" y="6397295"/>
                </a:lnTo>
                <a:close/>
                <a:moveTo>
                  <a:pt x="753107" y="6397295"/>
                </a:moveTo>
                <a:lnTo>
                  <a:pt x="838451" y="6663995"/>
                </a:lnTo>
                <a:lnTo>
                  <a:pt x="934843" y="6663995"/>
                </a:lnTo>
                <a:lnTo>
                  <a:pt x="980218" y="6521389"/>
                </a:lnTo>
                <a:lnTo>
                  <a:pt x="1023236" y="6663995"/>
                </a:lnTo>
                <a:lnTo>
                  <a:pt x="1119629" y="6663995"/>
                </a:lnTo>
                <a:lnTo>
                  <a:pt x="1204973" y="6397295"/>
                </a:lnTo>
                <a:lnTo>
                  <a:pt x="1119629" y="6397295"/>
                </a:lnTo>
                <a:lnTo>
                  <a:pt x="1070514" y="6550876"/>
                </a:lnTo>
                <a:lnTo>
                  <a:pt x="1023998" y="6397295"/>
                </a:lnTo>
                <a:lnTo>
                  <a:pt x="941321" y="6397295"/>
                </a:lnTo>
                <a:lnTo>
                  <a:pt x="892095" y="6548818"/>
                </a:lnTo>
                <a:lnTo>
                  <a:pt x="845690" y="6397295"/>
                </a:lnTo>
                <a:close/>
                <a:moveTo>
                  <a:pt x="2112134" y="6391961"/>
                </a:moveTo>
                <a:cubicBezTo>
                  <a:pt x="2083177" y="6391961"/>
                  <a:pt x="2057015" y="6396470"/>
                  <a:pt x="2033647" y="6405487"/>
                </a:cubicBezTo>
                <a:cubicBezTo>
                  <a:pt x="2010279" y="6414504"/>
                  <a:pt x="1990277" y="6427013"/>
                  <a:pt x="1973640" y="6443015"/>
                </a:cubicBezTo>
                <a:cubicBezTo>
                  <a:pt x="1957003" y="6459017"/>
                  <a:pt x="1944303" y="6477623"/>
                  <a:pt x="1935540" y="6498832"/>
                </a:cubicBezTo>
                <a:cubicBezTo>
                  <a:pt x="1926777" y="6520041"/>
                  <a:pt x="1922396" y="6542964"/>
                  <a:pt x="1922396" y="6567602"/>
                </a:cubicBezTo>
                <a:cubicBezTo>
                  <a:pt x="1922396" y="6592494"/>
                  <a:pt x="1926777" y="6615672"/>
                  <a:pt x="1935540" y="6637135"/>
                </a:cubicBezTo>
                <a:cubicBezTo>
                  <a:pt x="1944303" y="6658598"/>
                  <a:pt x="1956940" y="6677330"/>
                  <a:pt x="1973449" y="6693332"/>
                </a:cubicBezTo>
                <a:cubicBezTo>
                  <a:pt x="1989959" y="6709334"/>
                  <a:pt x="2009771" y="6721780"/>
                  <a:pt x="2032885" y="6730670"/>
                </a:cubicBezTo>
                <a:cubicBezTo>
                  <a:pt x="2055999" y="6739560"/>
                  <a:pt x="2081907" y="6744005"/>
                  <a:pt x="2110609" y="6744005"/>
                </a:cubicBezTo>
                <a:cubicBezTo>
                  <a:pt x="2127627" y="6744005"/>
                  <a:pt x="2144519" y="6742354"/>
                  <a:pt x="2161283" y="6739052"/>
                </a:cubicBezTo>
                <a:cubicBezTo>
                  <a:pt x="2178047" y="6735750"/>
                  <a:pt x="2192143" y="6731305"/>
                  <a:pt x="2203573" y="6725717"/>
                </a:cubicBezTo>
                <a:lnTo>
                  <a:pt x="2187571" y="6678854"/>
                </a:lnTo>
                <a:cubicBezTo>
                  <a:pt x="2174617" y="6684696"/>
                  <a:pt x="2161727" y="6688951"/>
                  <a:pt x="2148900" y="6691618"/>
                </a:cubicBezTo>
                <a:cubicBezTo>
                  <a:pt x="2136073" y="6694285"/>
                  <a:pt x="2123310" y="6695618"/>
                  <a:pt x="2110609" y="6695618"/>
                </a:cubicBezTo>
                <a:cubicBezTo>
                  <a:pt x="2091305" y="6695618"/>
                  <a:pt x="2073716" y="6692507"/>
                  <a:pt x="2057841" y="6686284"/>
                </a:cubicBezTo>
                <a:cubicBezTo>
                  <a:pt x="2041966" y="6680061"/>
                  <a:pt x="2028314" y="6671171"/>
                  <a:pt x="2016884" y="6659614"/>
                </a:cubicBezTo>
                <a:cubicBezTo>
                  <a:pt x="2005454" y="6648057"/>
                  <a:pt x="1996691" y="6634468"/>
                  <a:pt x="1990595" y="6618847"/>
                </a:cubicBezTo>
                <a:cubicBezTo>
                  <a:pt x="1984499" y="6603226"/>
                  <a:pt x="1981451" y="6586144"/>
                  <a:pt x="1981451" y="6567602"/>
                </a:cubicBezTo>
                <a:cubicBezTo>
                  <a:pt x="1981451" y="6549568"/>
                  <a:pt x="1984562" y="6532804"/>
                  <a:pt x="1990785" y="6517310"/>
                </a:cubicBezTo>
                <a:cubicBezTo>
                  <a:pt x="1997008" y="6501816"/>
                  <a:pt x="2005898" y="6488291"/>
                  <a:pt x="2017455" y="6476734"/>
                </a:cubicBezTo>
                <a:cubicBezTo>
                  <a:pt x="2029012" y="6465177"/>
                  <a:pt x="2042791" y="6456223"/>
                  <a:pt x="2058793" y="6449873"/>
                </a:cubicBezTo>
                <a:cubicBezTo>
                  <a:pt x="2074796" y="6443523"/>
                  <a:pt x="2092575" y="6440348"/>
                  <a:pt x="2112134" y="6440348"/>
                </a:cubicBezTo>
                <a:cubicBezTo>
                  <a:pt x="2131691" y="6440348"/>
                  <a:pt x="2149471" y="6443206"/>
                  <a:pt x="2165473" y="6448921"/>
                </a:cubicBezTo>
                <a:cubicBezTo>
                  <a:pt x="2181475" y="6454636"/>
                  <a:pt x="2195191" y="6462764"/>
                  <a:pt x="2206621" y="6473305"/>
                </a:cubicBezTo>
                <a:cubicBezTo>
                  <a:pt x="2218051" y="6483846"/>
                  <a:pt x="2226815" y="6496292"/>
                  <a:pt x="2232911" y="6510643"/>
                </a:cubicBezTo>
                <a:cubicBezTo>
                  <a:pt x="2239007" y="6524994"/>
                  <a:pt x="2242055" y="6540805"/>
                  <a:pt x="2242055" y="6558077"/>
                </a:cubicBezTo>
                <a:cubicBezTo>
                  <a:pt x="2242055" y="6572301"/>
                  <a:pt x="2241165" y="6583287"/>
                  <a:pt x="2239388" y="6591034"/>
                </a:cubicBezTo>
                <a:cubicBezTo>
                  <a:pt x="2237610" y="6598781"/>
                  <a:pt x="2235260" y="6604115"/>
                  <a:pt x="2232339" y="6607036"/>
                </a:cubicBezTo>
                <a:cubicBezTo>
                  <a:pt x="2229418" y="6609957"/>
                  <a:pt x="2226179" y="6611417"/>
                  <a:pt x="2222623" y="6611417"/>
                </a:cubicBezTo>
                <a:cubicBezTo>
                  <a:pt x="2218559" y="6611417"/>
                  <a:pt x="2215067" y="6609893"/>
                  <a:pt x="2212146" y="6606845"/>
                </a:cubicBezTo>
                <a:cubicBezTo>
                  <a:pt x="2209225" y="6603797"/>
                  <a:pt x="2207765" y="6598336"/>
                  <a:pt x="2207765" y="6590462"/>
                </a:cubicBezTo>
                <a:lnTo>
                  <a:pt x="2207765" y="6481496"/>
                </a:lnTo>
                <a:lnTo>
                  <a:pt x="2134613" y="6481496"/>
                </a:lnTo>
                <a:lnTo>
                  <a:pt x="2134613" y="6497612"/>
                </a:lnTo>
                <a:lnTo>
                  <a:pt x="2127373" y="6489878"/>
                </a:lnTo>
                <a:cubicBezTo>
                  <a:pt x="2117213" y="6482004"/>
                  <a:pt x="2104005" y="6478067"/>
                  <a:pt x="2087750" y="6478067"/>
                </a:cubicBezTo>
                <a:cubicBezTo>
                  <a:pt x="2073780" y="6478067"/>
                  <a:pt x="2060635" y="6481877"/>
                  <a:pt x="2048316" y="6489497"/>
                </a:cubicBezTo>
                <a:cubicBezTo>
                  <a:pt x="2035997" y="6497117"/>
                  <a:pt x="2026027" y="6507976"/>
                  <a:pt x="2018408" y="6522073"/>
                </a:cubicBezTo>
                <a:cubicBezTo>
                  <a:pt x="2010787" y="6536170"/>
                  <a:pt x="2006977" y="6552997"/>
                  <a:pt x="2006977" y="6572555"/>
                </a:cubicBezTo>
                <a:cubicBezTo>
                  <a:pt x="2006977" y="6592113"/>
                  <a:pt x="2010851" y="6609004"/>
                  <a:pt x="2018598" y="6623228"/>
                </a:cubicBezTo>
                <a:cubicBezTo>
                  <a:pt x="2026345" y="6637452"/>
                  <a:pt x="2036378" y="6648374"/>
                  <a:pt x="2048697" y="6655994"/>
                </a:cubicBezTo>
                <a:cubicBezTo>
                  <a:pt x="2061016" y="6663614"/>
                  <a:pt x="2074034" y="6667424"/>
                  <a:pt x="2087750" y="6667424"/>
                </a:cubicBezTo>
                <a:cubicBezTo>
                  <a:pt x="2105021" y="6667424"/>
                  <a:pt x="2118674" y="6663487"/>
                  <a:pt x="2128707" y="6655613"/>
                </a:cubicBezTo>
                <a:cubicBezTo>
                  <a:pt x="2133723" y="6651676"/>
                  <a:pt x="2138042" y="6646930"/>
                  <a:pt x="2141661" y="6641373"/>
                </a:cubicBezTo>
                <a:lnTo>
                  <a:pt x="2145393" y="6633241"/>
                </a:lnTo>
                <a:lnTo>
                  <a:pt x="2148329" y="6639492"/>
                </a:lnTo>
                <a:cubicBezTo>
                  <a:pt x="2150615" y="6643191"/>
                  <a:pt x="2153281" y="6646533"/>
                  <a:pt x="2156329" y="6649517"/>
                </a:cubicBezTo>
                <a:cubicBezTo>
                  <a:pt x="2168521" y="6661455"/>
                  <a:pt x="2185031" y="6667424"/>
                  <a:pt x="2205859" y="6667424"/>
                </a:cubicBezTo>
                <a:cubicBezTo>
                  <a:pt x="2222115" y="6667424"/>
                  <a:pt x="2237038" y="6663297"/>
                  <a:pt x="2250627" y="6655042"/>
                </a:cubicBezTo>
                <a:cubicBezTo>
                  <a:pt x="2264216" y="6646787"/>
                  <a:pt x="2275075" y="6634404"/>
                  <a:pt x="2283203" y="6617894"/>
                </a:cubicBezTo>
                <a:cubicBezTo>
                  <a:pt x="2291331" y="6601384"/>
                  <a:pt x="2295395" y="6581064"/>
                  <a:pt x="2295395" y="6556934"/>
                </a:cubicBezTo>
                <a:cubicBezTo>
                  <a:pt x="2295395" y="6534074"/>
                  <a:pt x="2291013" y="6512675"/>
                  <a:pt x="2282250" y="6492736"/>
                </a:cubicBezTo>
                <a:cubicBezTo>
                  <a:pt x="2273487" y="6472797"/>
                  <a:pt x="2261041" y="6455271"/>
                  <a:pt x="2244912" y="6440158"/>
                </a:cubicBezTo>
                <a:cubicBezTo>
                  <a:pt x="2228783" y="6425045"/>
                  <a:pt x="2209479" y="6413234"/>
                  <a:pt x="2187000" y="6404725"/>
                </a:cubicBezTo>
                <a:cubicBezTo>
                  <a:pt x="2164521" y="6396216"/>
                  <a:pt x="2139565" y="6391961"/>
                  <a:pt x="2112134" y="6391961"/>
                </a:cubicBezTo>
                <a:close/>
                <a:moveTo>
                  <a:pt x="10882372" y="6391199"/>
                </a:moveTo>
                <a:cubicBezTo>
                  <a:pt x="10858750" y="6391199"/>
                  <a:pt x="10837859" y="6396660"/>
                  <a:pt x="10819698" y="6407582"/>
                </a:cubicBezTo>
                <a:cubicBezTo>
                  <a:pt x="10801537" y="6418504"/>
                  <a:pt x="10787313" y="6434379"/>
                  <a:pt x="10777026" y="6455207"/>
                </a:cubicBezTo>
                <a:cubicBezTo>
                  <a:pt x="10766739" y="6476035"/>
                  <a:pt x="10761596" y="6501181"/>
                  <a:pt x="10761596" y="6530645"/>
                </a:cubicBezTo>
                <a:cubicBezTo>
                  <a:pt x="10761596" y="6560109"/>
                  <a:pt x="10766739" y="6585255"/>
                  <a:pt x="10777026" y="6606083"/>
                </a:cubicBezTo>
                <a:cubicBezTo>
                  <a:pt x="10787313" y="6626911"/>
                  <a:pt x="10801537" y="6642786"/>
                  <a:pt x="10819698" y="6653708"/>
                </a:cubicBezTo>
                <a:cubicBezTo>
                  <a:pt x="10837859" y="6664630"/>
                  <a:pt x="10858750" y="6670091"/>
                  <a:pt x="10882372" y="6670091"/>
                </a:cubicBezTo>
                <a:cubicBezTo>
                  <a:pt x="10905994" y="6670091"/>
                  <a:pt x="10926886" y="6664630"/>
                  <a:pt x="10945048" y="6653708"/>
                </a:cubicBezTo>
                <a:cubicBezTo>
                  <a:pt x="10963208" y="6642786"/>
                  <a:pt x="10977432" y="6626911"/>
                  <a:pt x="10987719" y="6606083"/>
                </a:cubicBezTo>
                <a:cubicBezTo>
                  <a:pt x="10998006" y="6585255"/>
                  <a:pt x="11003150" y="6560109"/>
                  <a:pt x="11003150" y="6530645"/>
                </a:cubicBezTo>
                <a:cubicBezTo>
                  <a:pt x="11003150" y="6501181"/>
                  <a:pt x="10998006" y="6476035"/>
                  <a:pt x="10987719" y="6455207"/>
                </a:cubicBezTo>
                <a:cubicBezTo>
                  <a:pt x="10977432" y="6434379"/>
                  <a:pt x="10963208" y="6418504"/>
                  <a:pt x="10945048" y="6407582"/>
                </a:cubicBezTo>
                <a:cubicBezTo>
                  <a:pt x="10926886" y="6396660"/>
                  <a:pt x="10905994" y="6391199"/>
                  <a:pt x="10882372" y="6391199"/>
                </a:cubicBezTo>
                <a:close/>
                <a:moveTo>
                  <a:pt x="10252198" y="6391199"/>
                </a:moveTo>
                <a:cubicBezTo>
                  <a:pt x="10222988" y="6391199"/>
                  <a:pt x="10197271" y="6397041"/>
                  <a:pt x="10175046" y="6408725"/>
                </a:cubicBezTo>
                <a:cubicBezTo>
                  <a:pt x="10152821" y="6420409"/>
                  <a:pt x="10135485" y="6437237"/>
                  <a:pt x="10123040" y="6459208"/>
                </a:cubicBezTo>
                <a:cubicBezTo>
                  <a:pt x="10110594" y="6481179"/>
                  <a:pt x="10104371" y="6507785"/>
                  <a:pt x="10104371" y="6539027"/>
                </a:cubicBezTo>
                <a:cubicBezTo>
                  <a:pt x="10104371" y="6567983"/>
                  <a:pt x="10109768" y="6592177"/>
                  <a:pt x="10120563" y="6611608"/>
                </a:cubicBezTo>
                <a:cubicBezTo>
                  <a:pt x="10131358" y="6631039"/>
                  <a:pt x="10146344" y="6645644"/>
                  <a:pt x="10165521" y="6655423"/>
                </a:cubicBezTo>
                <a:cubicBezTo>
                  <a:pt x="10184697" y="6665202"/>
                  <a:pt x="10206987" y="6670091"/>
                  <a:pt x="10232386" y="6670091"/>
                </a:cubicBezTo>
                <a:cubicBezTo>
                  <a:pt x="10252453" y="6670091"/>
                  <a:pt x="10270677" y="6666281"/>
                  <a:pt x="10287060" y="6658661"/>
                </a:cubicBezTo>
                <a:cubicBezTo>
                  <a:pt x="10303443" y="6651041"/>
                  <a:pt x="10316460" y="6640246"/>
                  <a:pt x="10326112" y="6626276"/>
                </a:cubicBezTo>
                <a:cubicBezTo>
                  <a:pt x="10335765" y="6612306"/>
                  <a:pt x="10340590" y="6595796"/>
                  <a:pt x="10340590" y="6576746"/>
                </a:cubicBezTo>
                <a:cubicBezTo>
                  <a:pt x="10340590" y="6559220"/>
                  <a:pt x="10336336" y="6544107"/>
                  <a:pt x="10327827" y="6531407"/>
                </a:cubicBezTo>
                <a:cubicBezTo>
                  <a:pt x="10319318" y="6518707"/>
                  <a:pt x="10308142" y="6508865"/>
                  <a:pt x="10294299" y="6501880"/>
                </a:cubicBezTo>
                <a:cubicBezTo>
                  <a:pt x="10280456" y="6494895"/>
                  <a:pt x="10265406" y="6491402"/>
                  <a:pt x="10249150" y="6491402"/>
                </a:cubicBezTo>
                <a:cubicBezTo>
                  <a:pt x="10236705" y="6491402"/>
                  <a:pt x="10225782" y="6492990"/>
                  <a:pt x="10216385" y="6496165"/>
                </a:cubicBezTo>
                <a:cubicBezTo>
                  <a:pt x="10211685" y="6497752"/>
                  <a:pt x="10207304" y="6499689"/>
                  <a:pt x="10203240" y="6501975"/>
                </a:cubicBezTo>
                <a:lnTo>
                  <a:pt x="10196360" y="6506815"/>
                </a:lnTo>
                <a:lnTo>
                  <a:pt x="10198715" y="6496974"/>
                </a:lnTo>
                <a:cubicBezTo>
                  <a:pt x="10201414" y="6489132"/>
                  <a:pt x="10205462" y="6482512"/>
                  <a:pt x="10210860" y="6477115"/>
                </a:cubicBezTo>
                <a:cubicBezTo>
                  <a:pt x="10221654" y="6466320"/>
                  <a:pt x="10236070" y="6460922"/>
                  <a:pt x="10254104" y="6460922"/>
                </a:cubicBezTo>
                <a:cubicBezTo>
                  <a:pt x="10262486" y="6460922"/>
                  <a:pt x="10270677" y="6461875"/>
                  <a:pt x="10278678" y="6463780"/>
                </a:cubicBezTo>
                <a:cubicBezTo>
                  <a:pt x="10286680" y="6465685"/>
                  <a:pt x="10294616" y="6469431"/>
                  <a:pt x="10302490" y="6475019"/>
                </a:cubicBezTo>
                <a:lnTo>
                  <a:pt x="10334875" y="6412154"/>
                </a:lnTo>
                <a:cubicBezTo>
                  <a:pt x="10324716" y="6405550"/>
                  <a:pt x="10312333" y="6400407"/>
                  <a:pt x="10297728" y="6396724"/>
                </a:cubicBezTo>
                <a:cubicBezTo>
                  <a:pt x="10283123" y="6393041"/>
                  <a:pt x="10267947" y="6391199"/>
                  <a:pt x="10252198" y="6391199"/>
                </a:cubicBezTo>
                <a:close/>
                <a:moveTo>
                  <a:pt x="9975211" y="6391199"/>
                </a:moveTo>
                <a:cubicBezTo>
                  <a:pt x="9946510" y="6391199"/>
                  <a:pt x="9922506" y="6396914"/>
                  <a:pt x="9903203" y="6408344"/>
                </a:cubicBezTo>
                <a:cubicBezTo>
                  <a:pt x="9883898" y="6419774"/>
                  <a:pt x="9869420" y="6434633"/>
                  <a:pt x="9859768" y="6452921"/>
                </a:cubicBezTo>
                <a:lnTo>
                  <a:pt x="9927586" y="6486830"/>
                </a:lnTo>
                <a:cubicBezTo>
                  <a:pt x="9931650" y="6478702"/>
                  <a:pt x="9937238" y="6472543"/>
                  <a:pt x="9944350" y="6468352"/>
                </a:cubicBezTo>
                <a:cubicBezTo>
                  <a:pt x="9951463" y="6464161"/>
                  <a:pt x="9958955" y="6462065"/>
                  <a:pt x="9966829" y="6462065"/>
                </a:cubicBezTo>
                <a:cubicBezTo>
                  <a:pt x="9975466" y="6462065"/>
                  <a:pt x="9981942" y="6463907"/>
                  <a:pt x="9986261" y="6467590"/>
                </a:cubicBezTo>
                <a:cubicBezTo>
                  <a:pt x="9990579" y="6471273"/>
                  <a:pt x="9992737" y="6476416"/>
                  <a:pt x="9992737" y="6483020"/>
                </a:cubicBezTo>
                <a:cubicBezTo>
                  <a:pt x="9992737" y="6486068"/>
                  <a:pt x="9992229" y="6489307"/>
                  <a:pt x="9991214" y="6492736"/>
                </a:cubicBezTo>
                <a:cubicBezTo>
                  <a:pt x="9990198" y="6496165"/>
                  <a:pt x="9988229" y="6500038"/>
                  <a:pt x="9985308" y="6504356"/>
                </a:cubicBezTo>
                <a:cubicBezTo>
                  <a:pt x="9982387" y="6508674"/>
                  <a:pt x="9977879" y="6513754"/>
                  <a:pt x="9971783" y="6519596"/>
                </a:cubicBezTo>
                <a:lnTo>
                  <a:pt x="9875390" y="6608750"/>
                </a:lnTo>
                <a:lnTo>
                  <a:pt x="9875390" y="6663995"/>
                </a:lnTo>
                <a:lnTo>
                  <a:pt x="10089130" y="6663995"/>
                </a:lnTo>
                <a:lnTo>
                  <a:pt x="10089130" y="6594272"/>
                </a:lnTo>
                <a:lnTo>
                  <a:pt x="9999237" y="6594272"/>
                </a:lnTo>
                <a:lnTo>
                  <a:pt x="10037315" y="6559601"/>
                </a:lnTo>
                <a:cubicBezTo>
                  <a:pt x="10050268" y="6547917"/>
                  <a:pt x="10060048" y="6537313"/>
                  <a:pt x="10066651" y="6527788"/>
                </a:cubicBezTo>
                <a:cubicBezTo>
                  <a:pt x="10073255" y="6518263"/>
                  <a:pt x="10077637" y="6509182"/>
                  <a:pt x="10079796" y="6500546"/>
                </a:cubicBezTo>
                <a:cubicBezTo>
                  <a:pt x="10081955" y="6491910"/>
                  <a:pt x="10083035" y="6483274"/>
                  <a:pt x="10083035" y="6474638"/>
                </a:cubicBezTo>
                <a:cubicBezTo>
                  <a:pt x="10083035" y="6457620"/>
                  <a:pt x="10078462" y="6442888"/>
                  <a:pt x="10069318" y="6430442"/>
                </a:cubicBezTo>
                <a:cubicBezTo>
                  <a:pt x="10060175" y="6417996"/>
                  <a:pt x="10047474" y="6408344"/>
                  <a:pt x="10031218" y="6401486"/>
                </a:cubicBezTo>
                <a:cubicBezTo>
                  <a:pt x="10014962" y="6394628"/>
                  <a:pt x="9996294" y="6391199"/>
                  <a:pt x="9975211" y="6391199"/>
                </a:cubicBezTo>
                <a:close/>
                <a:moveTo>
                  <a:pt x="9729847" y="6391199"/>
                </a:moveTo>
                <a:cubicBezTo>
                  <a:pt x="9706225" y="6391199"/>
                  <a:pt x="9685334" y="6396660"/>
                  <a:pt x="9667173" y="6407582"/>
                </a:cubicBezTo>
                <a:cubicBezTo>
                  <a:pt x="9649012" y="6418504"/>
                  <a:pt x="9634788" y="6434379"/>
                  <a:pt x="9624501" y="6455207"/>
                </a:cubicBezTo>
                <a:cubicBezTo>
                  <a:pt x="9614214" y="6476035"/>
                  <a:pt x="9609070" y="6501181"/>
                  <a:pt x="9609070" y="6530645"/>
                </a:cubicBezTo>
                <a:cubicBezTo>
                  <a:pt x="9609070" y="6560109"/>
                  <a:pt x="9614214" y="6585255"/>
                  <a:pt x="9624501" y="6606083"/>
                </a:cubicBezTo>
                <a:cubicBezTo>
                  <a:pt x="9634788" y="6626911"/>
                  <a:pt x="9649012" y="6642786"/>
                  <a:pt x="9667173" y="6653708"/>
                </a:cubicBezTo>
                <a:cubicBezTo>
                  <a:pt x="9685334" y="6664630"/>
                  <a:pt x="9706225" y="6670091"/>
                  <a:pt x="9729847" y="6670091"/>
                </a:cubicBezTo>
                <a:cubicBezTo>
                  <a:pt x="9753470" y="6670091"/>
                  <a:pt x="9774361" y="6664630"/>
                  <a:pt x="9792523" y="6653708"/>
                </a:cubicBezTo>
                <a:cubicBezTo>
                  <a:pt x="9810683" y="6642786"/>
                  <a:pt x="9824907" y="6626911"/>
                  <a:pt x="9835194" y="6606083"/>
                </a:cubicBezTo>
                <a:cubicBezTo>
                  <a:pt x="9845481" y="6585255"/>
                  <a:pt x="9850625" y="6560109"/>
                  <a:pt x="9850625" y="6530645"/>
                </a:cubicBezTo>
                <a:cubicBezTo>
                  <a:pt x="9850625" y="6501181"/>
                  <a:pt x="9845481" y="6476035"/>
                  <a:pt x="9835194" y="6455207"/>
                </a:cubicBezTo>
                <a:cubicBezTo>
                  <a:pt x="9824907" y="6434379"/>
                  <a:pt x="9810683" y="6418504"/>
                  <a:pt x="9792523" y="6407582"/>
                </a:cubicBezTo>
                <a:cubicBezTo>
                  <a:pt x="9774361" y="6396660"/>
                  <a:pt x="9753470" y="6391199"/>
                  <a:pt x="9729847" y="6391199"/>
                </a:cubicBezTo>
                <a:close/>
                <a:moveTo>
                  <a:pt x="9479911" y="6391199"/>
                </a:moveTo>
                <a:cubicBezTo>
                  <a:pt x="9451210" y="6391199"/>
                  <a:pt x="9427206" y="6396914"/>
                  <a:pt x="9407902" y="6408344"/>
                </a:cubicBezTo>
                <a:cubicBezTo>
                  <a:pt x="9388598" y="6419774"/>
                  <a:pt x="9374121" y="6434633"/>
                  <a:pt x="9364468" y="6452921"/>
                </a:cubicBezTo>
                <a:lnTo>
                  <a:pt x="9432286" y="6486830"/>
                </a:lnTo>
                <a:cubicBezTo>
                  <a:pt x="9436351" y="6478702"/>
                  <a:pt x="9441939" y="6472543"/>
                  <a:pt x="9449050" y="6468352"/>
                </a:cubicBezTo>
                <a:cubicBezTo>
                  <a:pt x="9456162" y="6464161"/>
                  <a:pt x="9463655" y="6462065"/>
                  <a:pt x="9471529" y="6462065"/>
                </a:cubicBezTo>
                <a:cubicBezTo>
                  <a:pt x="9480165" y="6462065"/>
                  <a:pt x="9486642" y="6463907"/>
                  <a:pt x="9490961" y="6467590"/>
                </a:cubicBezTo>
                <a:cubicBezTo>
                  <a:pt x="9495278" y="6471273"/>
                  <a:pt x="9497438" y="6476416"/>
                  <a:pt x="9497438" y="6483020"/>
                </a:cubicBezTo>
                <a:cubicBezTo>
                  <a:pt x="9497438" y="6486068"/>
                  <a:pt x="9496930" y="6489307"/>
                  <a:pt x="9495913" y="6492736"/>
                </a:cubicBezTo>
                <a:cubicBezTo>
                  <a:pt x="9494898" y="6496165"/>
                  <a:pt x="9492929" y="6500038"/>
                  <a:pt x="9490008" y="6504356"/>
                </a:cubicBezTo>
                <a:cubicBezTo>
                  <a:pt x="9487087" y="6508674"/>
                  <a:pt x="9482579" y="6513754"/>
                  <a:pt x="9476483" y="6519596"/>
                </a:cubicBezTo>
                <a:lnTo>
                  <a:pt x="9380090" y="6608750"/>
                </a:lnTo>
                <a:lnTo>
                  <a:pt x="9380090" y="6663995"/>
                </a:lnTo>
                <a:lnTo>
                  <a:pt x="9593831" y="6663995"/>
                </a:lnTo>
                <a:lnTo>
                  <a:pt x="9593831" y="6594272"/>
                </a:lnTo>
                <a:lnTo>
                  <a:pt x="9503937" y="6594272"/>
                </a:lnTo>
                <a:lnTo>
                  <a:pt x="9542015" y="6559601"/>
                </a:lnTo>
                <a:cubicBezTo>
                  <a:pt x="9554968" y="6547917"/>
                  <a:pt x="9564747" y="6537313"/>
                  <a:pt x="9571352" y="6527788"/>
                </a:cubicBezTo>
                <a:cubicBezTo>
                  <a:pt x="9577955" y="6518263"/>
                  <a:pt x="9582337" y="6509182"/>
                  <a:pt x="9584496" y="6500546"/>
                </a:cubicBezTo>
                <a:cubicBezTo>
                  <a:pt x="9586655" y="6491910"/>
                  <a:pt x="9587734" y="6483274"/>
                  <a:pt x="9587734" y="6474638"/>
                </a:cubicBezTo>
                <a:cubicBezTo>
                  <a:pt x="9587734" y="6457620"/>
                  <a:pt x="9583163" y="6442888"/>
                  <a:pt x="9574018" y="6430442"/>
                </a:cubicBezTo>
                <a:cubicBezTo>
                  <a:pt x="9564875" y="6417996"/>
                  <a:pt x="9552174" y="6408344"/>
                  <a:pt x="9535918" y="6401486"/>
                </a:cubicBezTo>
                <a:cubicBezTo>
                  <a:pt x="9519662" y="6394628"/>
                  <a:pt x="9500993" y="6391199"/>
                  <a:pt x="9479911" y="6391199"/>
                </a:cubicBezTo>
                <a:close/>
                <a:moveTo>
                  <a:pt x="8054972" y="6391199"/>
                </a:moveTo>
                <a:cubicBezTo>
                  <a:pt x="8032874" y="6391199"/>
                  <a:pt x="8012617" y="6394565"/>
                  <a:pt x="7994202" y="6401296"/>
                </a:cubicBezTo>
                <a:cubicBezTo>
                  <a:pt x="7975787" y="6408027"/>
                  <a:pt x="7959849" y="6417615"/>
                  <a:pt x="7946387" y="6430061"/>
                </a:cubicBezTo>
                <a:cubicBezTo>
                  <a:pt x="7932925" y="6442507"/>
                  <a:pt x="7922511" y="6457239"/>
                  <a:pt x="7915145" y="6474257"/>
                </a:cubicBezTo>
                <a:cubicBezTo>
                  <a:pt x="7907779" y="6491275"/>
                  <a:pt x="7904096" y="6510071"/>
                  <a:pt x="7904096" y="6530645"/>
                </a:cubicBezTo>
                <a:cubicBezTo>
                  <a:pt x="7904096" y="6551219"/>
                  <a:pt x="7907779" y="6570015"/>
                  <a:pt x="7915145" y="6587033"/>
                </a:cubicBezTo>
                <a:cubicBezTo>
                  <a:pt x="7922511" y="6604051"/>
                  <a:pt x="7932861" y="6618783"/>
                  <a:pt x="7946196" y="6631229"/>
                </a:cubicBezTo>
                <a:cubicBezTo>
                  <a:pt x="7959531" y="6643675"/>
                  <a:pt x="7975279" y="6653264"/>
                  <a:pt x="7993440" y="6659995"/>
                </a:cubicBezTo>
                <a:cubicBezTo>
                  <a:pt x="8011601" y="6666726"/>
                  <a:pt x="8031477" y="6670091"/>
                  <a:pt x="8053067" y="6670091"/>
                </a:cubicBezTo>
                <a:cubicBezTo>
                  <a:pt x="8072625" y="6670091"/>
                  <a:pt x="8092818" y="6667170"/>
                  <a:pt x="8113646" y="6661328"/>
                </a:cubicBezTo>
                <a:cubicBezTo>
                  <a:pt x="8134473" y="6655486"/>
                  <a:pt x="8153016" y="6647104"/>
                  <a:pt x="8169272" y="6636182"/>
                </a:cubicBezTo>
                <a:lnTo>
                  <a:pt x="8169272" y="6523406"/>
                </a:lnTo>
                <a:lnTo>
                  <a:pt x="8091167" y="6523406"/>
                </a:lnTo>
                <a:lnTo>
                  <a:pt x="8091167" y="6590750"/>
                </a:lnTo>
                <a:lnTo>
                  <a:pt x="8088119" y="6592177"/>
                </a:lnTo>
                <a:cubicBezTo>
                  <a:pt x="8078467" y="6595606"/>
                  <a:pt x="8068561" y="6597320"/>
                  <a:pt x="8058401" y="6597320"/>
                </a:cubicBezTo>
                <a:cubicBezTo>
                  <a:pt x="8048748" y="6597320"/>
                  <a:pt x="8040050" y="6595733"/>
                  <a:pt x="8032302" y="6592558"/>
                </a:cubicBezTo>
                <a:cubicBezTo>
                  <a:pt x="8024555" y="6589383"/>
                  <a:pt x="8017887" y="6584874"/>
                  <a:pt x="8012299" y="6579032"/>
                </a:cubicBezTo>
                <a:cubicBezTo>
                  <a:pt x="8006712" y="6573190"/>
                  <a:pt x="8002394" y="6566142"/>
                  <a:pt x="7999346" y="6557887"/>
                </a:cubicBezTo>
                <a:cubicBezTo>
                  <a:pt x="7996298" y="6549632"/>
                  <a:pt x="7994774" y="6540551"/>
                  <a:pt x="7994774" y="6530645"/>
                </a:cubicBezTo>
                <a:cubicBezTo>
                  <a:pt x="7994774" y="6520231"/>
                  <a:pt x="7996298" y="6510960"/>
                  <a:pt x="7999346" y="6502832"/>
                </a:cubicBezTo>
                <a:cubicBezTo>
                  <a:pt x="8002394" y="6494704"/>
                  <a:pt x="8006712" y="6487719"/>
                  <a:pt x="8012299" y="6481877"/>
                </a:cubicBezTo>
                <a:cubicBezTo>
                  <a:pt x="8017887" y="6476035"/>
                  <a:pt x="8024682" y="6471590"/>
                  <a:pt x="8032683" y="6468542"/>
                </a:cubicBezTo>
                <a:cubicBezTo>
                  <a:pt x="8040684" y="6465494"/>
                  <a:pt x="8049638" y="6463970"/>
                  <a:pt x="8059544" y="6463970"/>
                </a:cubicBezTo>
                <a:cubicBezTo>
                  <a:pt x="8071482" y="6463970"/>
                  <a:pt x="8082341" y="6466447"/>
                  <a:pt x="8092119" y="6471400"/>
                </a:cubicBezTo>
                <a:cubicBezTo>
                  <a:pt x="8101898" y="6476353"/>
                  <a:pt x="8110979" y="6483655"/>
                  <a:pt x="8119361" y="6493307"/>
                </a:cubicBezTo>
                <a:lnTo>
                  <a:pt x="8176892" y="6442634"/>
                </a:lnTo>
                <a:cubicBezTo>
                  <a:pt x="8163430" y="6426124"/>
                  <a:pt x="8146348" y="6413424"/>
                  <a:pt x="8125647" y="6404534"/>
                </a:cubicBezTo>
                <a:cubicBezTo>
                  <a:pt x="8104946" y="6395644"/>
                  <a:pt x="8081388" y="6391199"/>
                  <a:pt x="8054972" y="6391199"/>
                </a:cubicBezTo>
                <a:close/>
                <a:moveTo>
                  <a:pt x="5368922" y="6391199"/>
                </a:moveTo>
                <a:cubicBezTo>
                  <a:pt x="5346824" y="6391199"/>
                  <a:pt x="5326568" y="6394565"/>
                  <a:pt x="5308153" y="6401296"/>
                </a:cubicBezTo>
                <a:cubicBezTo>
                  <a:pt x="5289737" y="6408027"/>
                  <a:pt x="5273799" y="6417615"/>
                  <a:pt x="5260337" y="6430061"/>
                </a:cubicBezTo>
                <a:cubicBezTo>
                  <a:pt x="5246875" y="6442507"/>
                  <a:pt x="5236461" y="6457239"/>
                  <a:pt x="5229095" y="6474257"/>
                </a:cubicBezTo>
                <a:cubicBezTo>
                  <a:pt x="5221729" y="6491275"/>
                  <a:pt x="5218046" y="6510071"/>
                  <a:pt x="5218046" y="6530645"/>
                </a:cubicBezTo>
                <a:cubicBezTo>
                  <a:pt x="5218046" y="6551219"/>
                  <a:pt x="5221729" y="6570015"/>
                  <a:pt x="5229095" y="6587033"/>
                </a:cubicBezTo>
                <a:cubicBezTo>
                  <a:pt x="5236461" y="6604051"/>
                  <a:pt x="5246811" y="6618783"/>
                  <a:pt x="5260147" y="6631229"/>
                </a:cubicBezTo>
                <a:cubicBezTo>
                  <a:pt x="5273482" y="6643675"/>
                  <a:pt x="5289229" y="6653264"/>
                  <a:pt x="5307390" y="6659995"/>
                </a:cubicBezTo>
                <a:cubicBezTo>
                  <a:pt x="5325551" y="6666726"/>
                  <a:pt x="5345427" y="6670091"/>
                  <a:pt x="5367017" y="6670091"/>
                </a:cubicBezTo>
                <a:cubicBezTo>
                  <a:pt x="5386575" y="6670091"/>
                  <a:pt x="5406768" y="6667170"/>
                  <a:pt x="5427596" y="6661328"/>
                </a:cubicBezTo>
                <a:cubicBezTo>
                  <a:pt x="5448424" y="6655486"/>
                  <a:pt x="5466966" y="6647104"/>
                  <a:pt x="5483222" y="6636182"/>
                </a:cubicBezTo>
                <a:lnTo>
                  <a:pt x="5483222" y="6523406"/>
                </a:lnTo>
                <a:lnTo>
                  <a:pt x="5405117" y="6523406"/>
                </a:lnTo>
                <a:lnTo>
                  <a:pt x="5405117" y="6590750"/>
                </a:lnTo>
                <a:lnTo>
                  <a:pt x="5402069" y="6592177"/>
                </a:lnTo>
                <a:cubicBezTo>
                  <a:pt x="5392417" y="6595606"/>
                  <a:pt x="5382511" y="6597320"/>
                  <a:pt x="5372351" y="6597320"/>
                </a:cubicBezTo>
                <a:cubicBezTo>
                  <a:pt x="5362699" y="6597320"/>
                  <a:pt x="5354000" y="6595733"/>
                  <a:pt x="5346252" y="6592558"/>
                </a:cubicBezTo>
                <a:cubicBezTo>
                  <a:pt x="5338505" y="6589383"/>
                  <a:pt x="5331837" y="6584874"/>
                  <a:pt x="5326250" y="6579032"/>
                </a:cubicBezTo>
                <a:cubicBezTo>
                  <a:pt x="5320662" y="6573190"/>
                  <a:pt x="5316344" y="6566142"/>
                  <a:pt x="5313296" y="6557887"/>
                </a:cubicBezTo>
                <a:cubicBezTo>
                  <a:pt x="5310248" y="6549632"/>
                  <a:pt x="5308724" y="6540551"/>
                  <a:pt x="5308724" y="6530645"/>
                </a:cubicBezTo>
                <a:cubicBezTo>
                  <a:pt x="5308724" y="6520231"/>
                  <a:pt x="5310248" y="6510960"/>
                  <a:pt x="5313296" y="6502832"/>
                </a:cubicBezTo>
                <a:cubicBezTo>
                  <a:pt x="5316344" y="6494704"/>
                  <a:pt x="5320662" y="6487719"/>
                  <a:pt x="5326250" y="6481877"/>
                </a:cubicBezTo>
                <a:cubicBezTo>
                  <a:pt x="5331837" y="6476035"/>
                  <a:pt x="5338632" y="6471590"/>
                  <a:pt x="5346633" y="6468542"/>
                </a:cubicBezTo>
                <a:cubicBezTo>
                  <a:pt x="5354634" y="6465494"/>
                  <a:pt x="5363588" y="6463970"/>
                  <a:pt x="5373494" y="6463970"/>
                </a:cubicBezTo>
                <a:cubicBezTo>
                  <a:pt x="5385432" y="6463970"/>
                  <a:pt x="5396291" y="6466447"/>
                  <a:pt x="5406070" y="6471400"/>
                </a:cubicBezTo>
                <a:cubicBezTo>
                  <a:pt x="5415848" y="6476353"/>
                  <a:pt x="5424929" y="6483655"/>
                  <a:pt x="5433311" y="6493307"/>
                </a:cubicBezTo>
                <a:lnTo>
                  <a:pt x="5490842" y="6442634"/>
                </a:lnTo>
                <a:cubicBezTo>
                  <a:pt x="5477380" y="6426124"/>
                  <a:pt x="5460298" y="6413424"/>
                  <a:pt x="5439597" y="6404534"/>
                </a:cubicBezTo>
                <a:cubicBezTo>
                  <a:pt x="5418896" y="6395644"/>
                  <a:pt x="5395338" y="6391199"/>
                  <a:pt x="5368922" y="6391199"/>
                </a:cubicBezTo>
                <a:close/>
                <a:moveTo>
                  <a:pt x="615947" y="6391199"/>
                </a:moveTo>
                <a:cubicBezTo>
                  <a:pt x="593849" y="6391199"/>
                  <a:pt x="573592" y="6394565"/>
                  <a:pt x="555177" y="6401296"/>
                </a:cubicBezTo>
                <a:cubicBezTo>
                  <a:pt x="536762" y="6408027"/>
                  <a:pt x="520824" y="6417615"/>
                  <a:pt x="507362" y="6430061"/>
                </a:cubicBezTo>
                <a:cubicBezTo>
                  <a:pt x="493900" y="6442507"/>
                  <a:pt x="483486" y="6457239"/>
                  <a:pt x="476120" y="6474257"/>
                </a:cubicBezTo>
                <a:cubicBezTo>
                  <a:pt x="468754" y="6491275"/>
                  <a:pt x="465071" y="6510071"/>
                  <a:pt x="465071" y="6530645"/>
                </a:cubicBezTo>
                <a:cubicBezTo>
                  <a:pt x="465071" y="6551219"/>
                  <a:pt x="468754" y="6570015"/>
                  <a:pt x="476120" y="6587033"/>
                </a:cubicBezTo>
                <a:cubicBezTo>
                  <a:pt x="483486" y="6604051"/>
                  <a:pt x="493836" y="6618783"/>
                  <a:pt x="507171" y="6631229"/>
                </a:cubicBezTo>
                <a:cubicBezTo>
                  <a:pt x="520506" y="6643675"/>
                  <a:pt x="536254" y="6653264"/>
                  <a:pt x="554415" y="6659995"/>
                </a:cubicBezTo>
                <a:cubicBezTo>
                  <a:pt x="572576" y="6666726"/>
                  <a:pt x="592452" y="6670091"/>
                  <a:pt x="614042" y="6670091"/>
                </a:cubicBezTo>
                <a:cubicBezTo>
                  <a:pt x="633600" y="6670091"/>
                  <a:pt x="653793" y="6667170"/>
                  <a:pt x="674621" y="6661328"/>
                </a:cubicBezTo>
                <a:cubicBezTo>
                  <a:pt x="695449" y="6655486"/>
                  <a:pt x="713991" y="6647104"/>
                  <a:pt x="730247" y="6636182"/>
                </a:cubicBezTo>
                <a:lnTo>
                  <a:pt x="730247" y="6523406"/>
                </a:lnTo>
                <a:lnTo>
                  <a:pt x="652141" y="6523406"/>
                </a:lnTo>
                <a:lnTo>
                  <a:pt x="652141" y="6590750"/>
                </a:lnTo>
                <a:lnTo>
                  <a:pt x="649094" y="6592177"/>
                </a:lnTo>
                <a:cubicBezTo>
                  <a:pt x="639442" y="6595606"/>
                  <a:pt x="629536" y="6597320"/>
                  <a:pt x="619376" y="6597320"/>
                </a:cubicBezTo>
                <a:cubicBezTo>
                  <a:pt x="609724" y="6597320"/>
                  <a:pt x="601024" y="6595733"/>
                  <a:pt x="593277" y="6592558"/>
                </a:cubicBezTo>
                <a:cubicBezTo>
                  <a:pt x="585530" y="6589383"/>
                  <a:pt x="578863" y="6584874"/>
                  <a:pt x="573275" y="6579032"/>
                </a:cubicBezTo>
                <a:cubicBezTo>
                  <a:pt x="567687" y="6573190"/>
                  <a:pt x="563369" y="6566142"/>
                  <a:pt x="560321" y="6557887"/>
                </a:cubicBezTo>
                <a:cubicBezTo>
                  <a:pt x="557273" y="6549632"/>
                  <a:pt x="555749" y="6540551"/>
                  <a:pt x="555749" y="6530645"/>
                </a:cubicBezTo>
                <a:cubicBezTo>
                  <a:pt x="555749" y="6520231"/>
                  <a:pt x="557273" y="6510960"/>
                  <a:pt x="560321" y="6502832"/>
                </a:cubicBezTo>
                <a:cubicBezTo>
                  <a:pt x="563369" y="6494704"/>
                  <a:pt x="567687" y="6487719"/>
                  <a:pt x="573275" y="6481877"/>
                </a:cubicBezTo>
                <a:cubicBezTo>
                  <a:pt x="578863" y="6476035"/>
                  <a:pt x="585657" y="6471590"/>
                  <a:pt x="593658" y="6468542"/>
                </a:cubicBezTo>
                <a:cubicBezTo>
                  <a:pt x="601659" y="6465494"/>
                  <a:pt x="610613" y="6463970"/>
                  <a:pt x="620519" y="6463970"/>
                </a:cubicBezTo>
                <a:cubicBezTo>
                  <a:pt x="632457" y="6463970"/>
                  <a:pt x="643315" y="6466447"/>
                  <a:pt x="653094" y="6471400"/>
                </a:cubicBezTo>
                <a:cubicBezTo>
                  <a:pt x="662873" y="6476353"/>
                  <a:pt x="671954" y="6483655"/>
                  <a:pt x="680336" y="6493307"/>
                </a:cubicBezTo>
                <a:lnTo>
                  <a:pt x="737867" y="6442634"/>
                </a:lnTo>
                <a:cubicBezTo>
                  <a:pt x="724405" y="6426124"/>
                  <a:pt x="707323" y="6413424"/>
                  <a:pt x="686622" y="6404534"/>
                </a:cubicBezTo>
                <a:cubicBezTo>
                  <a:pt x="665921" y="6395644"/>
                  <a:pt x="642363" y="6391199"/>
                  <a:pt x="615947" y="6391199"/>
                </a:cubicBezTo>
                <a:close/>
                <a:moveTo>
                  <a:pt x="8207372" y="6381293"/>
                </a:moveTo>
                <a:lnTo>
                  <a:pt x="8207372" y="6663995"/>
                </a:lnTo>
                <a:lnTo>
                  <a:pt x="8293478" y="6663995"/>
                </a:lnTo>
                <a:lnTo>
                  <a:pt x="8293478" y="6566078"/>
                </a:lnTo>
                <a:cubicBezTo>
                  <a:pt x="8293478" y="6555664"/>
                  <a:pt x="8294938" y="6547409"/>
                  <a:pt x="8297859" y="6541313"/>
                </a:cubicBezTo>
                <a:cubicBezTo>
                  <a:pt x="8300780" y="6535217"/>
                  <a:pt x="8304717" y="6530836"/>
                  <a:pt x="8309670" y="6528169"/>
                </a:cubicBezTo>
                <a:cubicBezTo>
                  <a:pt x="8314623" y="6525502"/>
                  <a:pt x="8320021" y="6524168"/>
                  <a:pt x="8325863" y="6524168"/>
                </a:cubicBezTo>
                <a:cubicBezTo>
                  <a:pt x="8333737" y="6524168"/>
                  <a:pt x="8339960" y="6526899"/>
                  <a:pt x="8344532" y="6532360"/>
                </a:cubicBezTo>
                <a:cubicBezTo>
                  <a:pt x="8349104" y="6537821"/>
                  <a:pt x="8351390" y="6547028"/>
                  <a:pt x="8351390" y="6559982"/>
                </a:cubicBezTo>
                <a:lnTo>
                  <a:pt x="8351390" y="6663995"/>
                </a:lnTo>
                <a:lnTo>
                  <a:pt x="8437495" y="6663995"/>
                </a:lnTo>
                <a:lnTo>
                  <a:pt x="8437495" y="6545123"/>
                </a:lnTo>
                <a:cubicBezTo>
                  <a:pt x="8437495" y="6523279"/>
                  <a:pt x="8433749" y="6505499"/>
                  <a:pt x="8426256" y="6491783"/>
                </a:cubicBezTo>
                <a:cubicBezTo>
                  <a:pt x="8418763" y="6478067"/>
                  <a:pt x="8408540" y="6467971"/>
                  <a:pt x="8395586" y="6461494"/>
                </a:cubicBezTo>
                <a:cubicBezTo>
                  <a:pt x="8382632" y="6455017"/>
                  <a:pt x="8368154" y="6451778"/>
                  <a:pt x="8352152" y="6451778"/>
                </a:cubicBezTo>
                <a:cubicBezTo>
                  <a:pt x="8335134" y="6451778"/>
                  <a:pt x="8319703" y="6455715"/>
                  <a:pt x="8305860" y="6463589"/>
                </a:cubicBezTo>
                <a:lnTo>
                  <a:pt x="8293478" y="6473407"/>
                </a:lnTo>
                <a:lnTo>
                  <a:pt x="8293478" y="6381293"/>
                </a:lnTo>
                <a:close/>
                <a:moveTo>
                  <a:pt x="3883021" y="6381293"/>
                </a:moveTo>
                <a:lnTo>
                  <a:pt x="3883021" y="6663995"/>
                </a:lnTo>
                <a:lnTo>
                  <a:pt x="3969128" y="6663995"/>
                </a:lnTo>
                <a:lnTo>
                  <a:pt x="3969128" y="6566078"/>
                </a:lnTo>
                <a:cubicBezTo>
                  <a:pt x="3969128" y="6555664"/>
                  <a:pt x="3970588" y="6547409"/>
                  <a:pt x="3973509" y="6541313"/>
                </a:cubicBezTo>
                <a:cubicBezTo>
                  <a:pt x="3976430" y="6535217"/>
                  <a:pt x="3980367" y="6530836"/>
                  <a:pt x="3985320" y="6528169"/>
                </a:cubicBezTo>
                <a:cubicBezTo>
                  <a:pt x="3990273" y="6525502"/>
                  <a:pt x="3995671" y="6524168"/>
                  <a:pt x="4001513" y="6524168"/>
                </a:cubicBezTo>
                <a:cubicBezTo>
                  <a:pt x="4009387" y="6524168"/>
                  <a:pt x="4015610" y="6526899"/>
                  <a:pt x="4020181" y="6532360"/>
                </a:cubicBezTo>
                <a:cubicBezTo>
                  <a:pt x="4024754" y="6537821"/>
                  <a:pt x="4027039" y="6547028"/>
                  <a:pt x="4027039" y="6559982"/>
                </a:cubicBezTo>
                <a:lnTo>
                  <a:pt x="4027039" y="6663995"/>
                </a:lnTo>
                <a:lnTo>
                  <a:pt x="4113146" y="6663995"/>
                </a:lnTo>
                <a:lnTo>
                  <a:pt x="4113146" y="6545123"/>
                </a:lnTo>
                <a:cubicBezTo>
                  <a:pt x="4113146" y="6523279"/>
                  <a:pt x="4109399" y="6505499"/>
                  <a:pt x="4101906" y="6491783"/>
                </a:cubicBezTo>
                <a:cubicBezTo>
                  <a:pt x="4094413" y="6478067"/>
                  <a:pt x="4084189" y="6467971"/>
                  <a:pt x="4071236" y="6461494"/>
                </a:cubicBezTo>
                <a:cubicBezTo>
                  <a:pt x="4058281" y="6455017"/>
                  <a:pt x="4043804" y="6451778"/>
                  <a:pt x="4027802" y="6451778"/>
                </a:cubicBezTo>
                <a:cubicBezTo>
                  <a:pt x="4010783" y="6451778"/>
                  <a:pt x="3995353" y="6455715"/>
                  <a:pt x="3981510" y="6463589"/>
                </a:cubicBezTo>
                <a:lnTo>
                  <a:pt x="3969128" y="6473406"/>
                </a:lnTo>
                <a:lnTo>
                  <a:pt x="3969128" y="6381293"/>
                </a:lnTo>
                <a:close/>
                <a:moveTo>
                  <a:pt x="3268849" y="6351194"/>
                </a:moveTo>
                <a:cubicBezTo>
                  <a:pt x="3253102" y="6351194"/>
                  <a:pt x="3240529" y="6355385"/>
                  <a:pt x="3231131" y="6363767"/>
                </a:cubicBezTo>
                <a:cubicBezTo>
                  <a:pt x="3221733" y="6372149"/>
                  <a:pt x="3217033" y="6382563"/>
                  <a:pt x="3217033" y="6395009"/>
                </a:cubicBezTo>
                <a:cubicBezTo>
                  <a:pt x="3217033" y="6407455"/>
                  <a:pt x="3221733" y="6417869"/>
                  <a:pt x="3231131" y="6426251"/>
                </a:cubicBezTo>
                <a:cubicBezTo>
                  <a:pt x="3240529" y="6434633"/>
                  <a:pt x="3253102" y="6438824"/>
                  <a:pt x="3268849" y="6438824"/>
                </a:cubicBezTo>
                <a:cubicBezTo>
                  <a:pt x="3284598" y="6438824"/>
                  <a:pt x="3297171" y="6434570"/>
                  <a:pt x="3306569" y="6426061"/>
                </a:cubicBezTo>
                <a:cubicBezTo>
                  <a:pt x="3315967" y="6417552"/>
                  <a:pt x="3320665" y="6406693"/>
                  <a:pt x="3320665" y="6393485"/>
                </a:cubicBezTo>
                <a:cubicBezTo>
                  <a:pt x="3320665" y="6381039"/>
                  <a:pt x="3315967" y="6370879"/>
                  <a:pt x="3306569" y="6363005"/>
                </a:cubicBezTo>
                <a:cubicBezTo>
                  <a:pt x="3297171" y="6355131"/>
                  <a:pt x="3284598" y="6351194"/>
                  <a:pt x="3268849" y="6351194"/>
                </a:cubicBezTo>
                <a:close/>
                <a:moveTo>
                  <a:pt x="11394436" y="6343193"/>
                </a:moveTo>
                <a:lnTo>
                  <a:pt x="11268707" y="6702095"/>
                </a:lnTo>
                <a:lnTo>
                  <a:pt x="11344907" y="6702095"/>
                </a:lnTo>
                <a:lnTo>
                  <a:pt x="11470636" y="6343193"/>
                </a:lnTo>
                <a:close/>
                <a:moveTo>
                  <a:pt x="10575286" y="6343193"/>
                </a:moveTo>
                <a:lnTo>
                  <a:pt x="10449557" y="6702095"/>
                </a:lnTo>
                <a:lnTo>
                  <a:pt x="10525757" y="6702095"/>
                </a:lnTo>
                <a:lnTo>
                  <a:pt x="10651486" y="6343193"/>
                </a:lnTo>
                <a:close/>
                <a:moveTo>
                  <a:pt x="5036341" y="4999482"/>
                </a:moveTo>
                <a:lnTo>
                  <a:pt x="5100350" y="4999482"/>
                </a:lnTo>
                <a:lnTo>
                  <a:pt x="5100350" y="5042916"/>
                </a:lnTo>
                <a:cubicBezTo>
                  <a:pt x="5093492" y="5063490"/>
                  <a:pt x="5082633" y="5078540"/>
                  <a:pt x="5067775" y="5088065"/>
                </a:cubicBezTo>
                <a:cubicBezTo>
                  <a:pt x="5052915" y="5097590"/>
                  <a:pt x="5036722" y="5102352"/>
                  <a:pt x="5019197" y="5102352"/>
                </a:cubicBezTo>
                <a:cubicBezTo>
                  <a:pt x="5000146" y="5102352"/>
                  <a:pt x="4985097" y="5097590"/>
                  <a:pt x="4974048" y="5088065"/>
                </a:cubicBezTo>
                <a:cubicBezTo>
                  <a:pt x="4962999" y="5078540"/>
                  <a:pt x="4957474" y="5066538"/>
                  <a:pt x="4957474" y="5052060"/>
                </a:cubicBezTo>
                <a:cubicBezTo>
                  <a:pt x="4957474" y="5034534"/>
                  <a:pt x="4963761" y="5021390"/>
                  <a:pt x="4976333" y="5012627"/>
                </a:cubicBezTo>
                <a:cubicBezTo>
                  <a:pt x="4988907" y="5003864"/>
                  <a:pt x="5008909" y="4999482"/>
                  <a:pt x="5036341" y="4999482"/>
                </a:cubicBezTo>
                <a:close/>
                <a:moveTo>
                  <a:pt x="7261381" y="4810887"/>
                </a:moveTo>
                <a:cubicBezTo>
                  <a:pt x="7280431" y="4810887"/>
                  <a:pt x="7297576" y="4815459"/>
                  <a:pt x="7312816" y="4824603"/>
                </a:cubicBezTo>
                <a:cubicBezTo>
                  <a:pt x="7328056" y="4833747"/>
                  <a:pt x="7340248" y="4847273"/>
                  <a:pt x="7349392" y="4865180"/>
                </a:cubicBezTo>
                <a:cubicBezTo>
                  <a:pt x="7358536" y="4883086"/>
                  <a:pt x="7363108" y="4905756"/>
                  <a:pt x="7363108" y="4933188"/>
                </a:cubicBezTo>
                <a:cubicBezTo>
                  <a:pt x="7363108" y="4959858"/>
                  <a:pt x="7358536" y="4982528"/>
                  <a:pt x="7349392" y="5001197"/>
                </a:cubicBezTo>
                <a:cubicBezTo>
                  <a:pt x="7340248" y="5019866"/>
                  <a:pt x="7328056" y="5033772"/>
                  <a:pt x="7312816" y="5042916"/>
                </a:cubicBezTo>
                <a:cubicBezTo>
                  <a:pt x="7297576" y="5052060"/>
                  <a:pt x="7280431" y="5056632"/>
                  <a:pt x="7261381" y="5056632"/>
                </a:cubicBezTo>
                <a:cubicBezTo>
                  <a:pt x="7242331" y="5056632"/>
                  <a:pt x="7225186" y="5052060"/>
                  <a:pt x="7209946" y="5042916"/>
                </a:cubicBezTo>
                <a:cubicBezTo>
                  <a:pt x="7194706" y="5033772"/>
                  <a:pt x="7182514" y="5019866"/>
                  <a:pt x="7173370" y="5001197"/>
                </a:cubicBezTo>
                <a:cubicBezTo>
                  <a:pt x="7164226" y="4982528"/>
                  <a:pt x="7159654" y="4959858"/>
                  <a:pt x="7159654" y="4933188"/>
                </a:cubicBezTo>
                <a:cubicBezTo>
                  <a:pt x="7159654" y="4905756"/>
                  <a:pt x="7164226" y="4883086"/>
                  <a:pt x="7173370" y="4865180"/>
                </a:cubicBezTo>
                <a:cubicBezTo>
                  <a:pt x="7182514" y="4847273"/>
                  <a:pt x="7194706" y="4833747"/>
                  <a:pt x="7209946" y="4824603"/>
                </a:cubicBezTo>
                <a:cubicBezTo>
                  <a:pt x="7225186" y="4815459"/>
                  <a:pt x="7242331" y="4810887"/>
                  <a:pt x="7261381" y="4810887"/>
                </a:cubicBezTo>
                <a:close/>
                <a:moveTo>
                  <a:pt x="6457471" y="4810887"/>
                </a:moveTo>
                <a:cubicBezTo>
                  <a:pt x="6478045" y="4810887"/>
                  <a:pt x="6496333" y="4814888"/>
                  <a:pt x="6512335" y="4822889"/>
                </a:cubicBezTo>
                <a:cubicBezTo>
                  <a:pt x="6528337" y="4830890"/>
                  <a:pt x="6540910" y="4842320"/>
                  <a:pt x="6550054" y="4857179"/>
                </a:cubicBezTo>
                <a:cubicBezTo>
                  <a:pt x="6559198" y="4872038"/>
                  <a:pt x="6563770" y="4889754"/>
                  <a:pt x="6563770" y="4910328"/>
                </a:cubicBezTo>
                <a:cubicBezTo>
                  <a:pt x="6563770" y="4930141"/>
                  <a:pt x="6559198" y="4947666"/>
                  <a:pt x="6550054" y="4962906"/>
                </a:cubicBezTo>
                <a:cubicBezTo>
                  <a:pt x="6540910" y="4978146"/>
                  <a:pt x="6528337" y="4989957"/>
                  <a:pt x="6512335" y="4998339"/>
                </a:cubicBezTo>
                <a:cubicBezTo>
                  <a:pt x="6496333" y="5006721"/>
                  <a:pt x="6478045" y="5010912"/>
                  <a:pt x="6457471" y="5010912"/>
                </a:cubicBezTo>
                <a:cubicBezTo>
                  <a:pt x="6437659" y="5010912"/>
                  <a:pt x="6419562" y="5006721"/>
                  <a:pt x="6403178" y="4998339"/>
                </a:cubicBezTo>
                <a:cubicBezTo>
                  <a:pt x="6386796" y="4989957"/>
                  <a:pt x="6373842" y="4978146"/>
                  <a:pt x="6364317" y="4962906"/>
                </a:cubicBezTo>
                <a:cubicBezTo>
                  <a:pt x="6354792" y="4947666"/>
                  <a:pt x="6350029" y="4930141"/>
                  <a:pt x="6350029" y="4910328"/>
                </a:cubicBezTo>
                <a:cubicBezTo>
                  <a:pt x="6350029" y="4889754"/>
                  <a:pt x="6354792" y="4872038"/>
                  <a:pt x="6364317" y="4857179"/>
                </a:cubicBezTo>
                <a:cubicBezTo>
                  <a:pt x="6373842" y="4842320"/>
                  <a:pt x="6386796" y="4830890"/>
                  <a:pt x="6403178" y="4822889"/>
                </a:cubicBezTo>
                <a:cubicBezTo>
                  <a:pt x="6419562" y="4814888"/>
                  <a:pt x="6437659" y="4810887"/>
                  <a:pt x="6457471" y="4810887"/>
                </a:cubicBezTo>
                <a:close/>
                <a:moveTo>
                  <a:pt x="7638571" y="4621149"/>
                </a:moveTo>
                <a:lnTo>
                  <a:pt x="7855741" y="5246370"/>
                </a:lnTo>
                <a:lnTo>
                  <a:pt x="8107201" y="5246370"/>
                </a:lnTo>
                <a:lnTo>
                  <a:pt x="8205840" y="4957030"/>
                </a:lnTo>
                <a:lnTo>
                  <a:pt x="8300368" y="5246370"/>
                </a:lnTo>
                <a:lnTo>
                  <a:pt x="8551828" y="5246370"/>
                </a:lnTo>
                <a:lnTo>
                  <a:pt x="8768998" y="4621149"/>
                </a:lnTo>
                <a:lnTo>
                  <a:pt x="8542684" y="4621149"/>
                </a:lnTo>
                <a:lnTo>
                  <a:pt x="8430503" y="4955436"/>
                </a:lnTo>
                <a:lnTo>
                  <a:pt x="8322086" y="4621149"/>
                </a:lnTo>
                <a:lnTo>
                  <a:pt x="8102629" y="4621149"/>
                </a:lnTo>
                <a:lnTo>
                  <a:pt x="7990297" y="4951449"/>
                </a:lnTo>
                <a:lnTo>
                  <a:pt x="7883173" y="4621149"/>
                </a:lnTo>
                <a:close/>
                <a:moveTo>
                  <a:pt x="7261381" y="4609719"/>
                </a:moveTo>
                <a:cubicBezTo>
                  <a:pt x="7190515" y="4609719"/>
                  <a:pt x="7127841" y="4623435"/>
                  <a:pt x="7073358" y="4650867"/>
                </a:cubicBezTo>
                <a:cubicBezTo>
                  <a:pt x="7018874" y="4678299"/>
                  <a:pt x="6976012" y="4716399"/>
                  <a:pt x="6944770" y="4765167"/>
                </a:cubicBezTo>
                <a:cubicBezTo>
                  <a:pt x="6913528" y="4813935"/>
                  <a:pt x="6897907" y="4869942"/>
                  <a:pt x="6897907" y="4933188"/>
                </a:cubicBezTo>
                <a:cubicBezTo>
                  <a:pt x="6897907" y="4996434"/>
                  <a:pt x="6913528" y="5052441"/>
                  <a:pt x="6944770" y="5101209"/>
                </a:cubicBezTo>
                <a:cubicBezTo>
                  <a:pt x="6976012" y="5149977"/>
                  <a:pt x="7018874" y="5188268"/>
                  <a:pt x="7073358" y="5216081"/>
                </a:cubicBezTo>
                <a:cubicBezTo>
                  <a:pt x="7127841" y="5243894"/>
                  <a:pt x="7190515" y="5257800"/>
                  <a:pt x="7261381" y="5257800"/>
                </a:cubicBezTo>
                <a:cubicBezTo>
                  <a:pt x="7332247" y="5257800"/>
                  <a:pt x="7395112" y="5243894"/>
                  <a:pt x="7449976" y="5216081"/>
                </a:cubicBezTo>
                <a:cubicBezTo>
                  <a:pt x="7504840" y="5188268"/>
                  <a:pt x="7547703" y="5149977"/>
                  <a:pt x="7578564" y="5101209"/>
                </a:cubicBezTo>
                <a:cubicBezTo>
                  <a:pt x="7609424" y="5052441"/>
                  <a:pt x="7624855" y="4996434"/>
                  <a:pt x="7624855" y="4933188"/>
                </a:cubicBezTo>
                <a:cubicBezTo>
                  <a:pt x="7624855" y="4869942"/>
                  <a:pt x="7609424" y="4813935"/>
                  <a:pt x="7578564" y="4765167"/>
                </a:cubicBezTo>
                <a:cubicBezTo>
                  <a:pt x="7547703" y="4716399"/>
                  <a:pt x="7504840" y="4678299"/>
                  <a:pt x="7449976" y="4650867"/>
                </a:cubicBezTo>
                <a:cubicBezTo>
                  <a:pt x="7395112" y="4623435"/>
                  <a:pt x="7332247" y="4609719"/>
                  <a:pt x="7261381" y="4609719"/>
                </a:cubicBezTo>
                <a:close/>
                <a:moveTo>
                  <a:pt x="6388891" y="4609719"/>
                </a:moveTo>
                <a:cubicBezTo>
                  <a:pt x="6336313" y="4609719"/>
                  <a:pt x="6287164" y="4621911"/>
                  <a:pt x="6241444" y="4646295"/>
                </a:cubicBezTo>
                <a:cubicBezTo>
                  <a:pt x="6195724" y="4670679"/>
                  <a:pt x="6158767" y="4705350"/>
                  <a:pt x="6130573" y="4750308"/>
                </a:cubicBezTo>
                <a:cubicBezTo>
                  <a:pt x="6102379" y="4795266"/>
                  <a:pt x="6088283" y="4848606"/>
                  <a:pt x="6088283" y="4910328"/>
                </a:cubicBezTo>
                <a:cubicBezTo>
                  <a:pt x="6088283" y="4972050"/>
                  <a:pt x="6102379" y="5025390"/>
                  <a:pt x="6130573" y="5070348"/>
                </a:cubicBezTo>
                <a:cubicBezTo>
                  <a:pt x="6158767" y="5115306"/>
                  <a:pt x="6195724" y="5150168"/>
                  <a:pt x="6241444" y="5174933"/>
                </a:cubicBezTo>
                <a:cubicBezTo>
                  <a:pt x="6287164" y="5199698"/>
                  <a:pt x="6336313" y="5212080"/>
                  <a:pt x="6388891" y="5212080"/>
                </a:cubicBezTo>
                <a:cubicBezTo>
                  <a:pt x="6442993" y="5212080"/>
                  <a:pt x="6487380" y="5201222"/>
                  <a:pt x="6522051" y="5179505"/>
                </a:cubicBezTo>
                <a:cubicBezTo>
                  <a:pt x="6530718" y="5174076"/>
                  <a:pt x="6538826" y="5167932"/>
                  <a:pt x="6546375" y="5161074"/>
                </a:cubicBezTo>
                <a:lnTo>
                  <a:pt x="6561484" y="5144704"/>
                </a:lnTo>
                <a:lnTo>
                  <a:pt x="6561484" y="5157216"/>
                </a:lnTo>
                <a:cubicBezTo>
                  <a:pt x="6561484" y="5199127"/>
                  <a:pt x="6550054" y="5231320"/>
                  <a:pt x="6527194" y="5253800"/>
                </a:cubicBezTo>
                <a:cubicBezTo>
                  <a:pt x="6504334" y="5276279"/>
                  <a:pt x="6466234" y="5287518"/>
                  <a:pt x="6412894" y="5287518"/>
                </a:cubicBezTo>
                <a:cubicBezTo>
                  <a:pt x="6379366" y="5287518"/>
                  <a:pt x="6343742" y="5281994"/>
                  <a:pt x="6306024" y="5270945"/>
                </a:cubicBezTo>
                <a:cubicBezTo>
                  <a:pt x="6268305" y="5259895"/>
                  <a:pt x="6237253" y="5244846"/>
                  <a:pt x="6212869" y="5225796"/>
                </a:cubicBezTo>
                <a:lnTo>
                  <a:pt x="6126001" y="5401818"/>
                </a:lnTo>
                <a:cubicBezTo>
                  <a:pt x="6164863" y="5427727"/>
                  <a:pt x="6211345" y="5447157"/>
                  <a:pt x="6265447" y="5460111"/>
                </a:cubicBezTo>
                <a:cubicBezTo>
                  <a:pt x="6319549" y="5473065"/>
                  <a:pt x="6377461" y="5479543"/>
                  <a:pt x="6439183" y="5479543"/>
                </a:cubicBezTo>
                <a:cubicBezTo>
                  <a:pt x="6558817" y="5479543"/>
                  <a:pt x="6652162" y="5450205"/>
                  <a:pt x="6719218" y="5391531"/>
                </a:cubicBezTo>
                <a:cubicBezTo>
                  <a:pt x="6786274" y="5332857"/>
                  <a:pt x="6819802" y="5242941"/>
                  <a:pt x="6819802" y="5121783"/>
                </a:cubicBezTo>
                <a:lnTo>
                  <a:pt x="6819802" y="4621149"/>
                </a:lnTo>
                <a:lnTo>
                  <a:pt x="6574057" y="4621149"/>
                </a:lnTo>
                <a:lnTo>
                  <a:pt x="6574057" y="4692699"/>
                </a:lnTo>
                <a:lnTo>
                  <a:pt x="6567342" y="4682443"/>
                </a:lnTo>
                <a:cubicBezTo>
                  <a:pt x="6554483" y="4665964"/>
                  <a:pt x="6539386" y="4652391"/>
                  <a:pt x="6522051" y="4641723"/>
                </a:cubicBezTo>
                <a:cubicBezTo>
                  <a:pt x="6487380" y="4620387"/>
                  <a:pt x="6442993" y="4609719"/>
                  <a:pt x="6388891" y="4609719"/>
                </a:cubicBezTo>
                <a:close/>
                <a:moveTo>
                  <a:pt x="5764051" y="4609719"/>
                </a:moveTo>
                <a:cubicBezTo>
                  <a:pt x="5693947" y="4609719"/>
                  <a:pt x="5635084" y="4619435"/>
                  <a:pt x="5587458" y="4638866"/>
                </a:cubicBezTo>
                <a:cubicBezTo>
                  <a:pt x="5539833" y="4658297"/>
                  <a:pt x="5504019" y="4684014"/>
                  <a:pt x="5480016" y="4716018"/>
                </a:cubicBezTo>
                <a:cubicBezTo>
                  <a:pt x="5456013" y="4748022"/>
                  <a:pt x="5444012" y="4783836"/>
                  <a:pt x="5444012" y="4823460"/>
                </a:cubicBezTo>
                <a:cubicBezTo>
                  <a:pt x="5444012" y="4859274"/>
                  <a:pt x="5450488" y="4888802"/>
                  <a:pt x="5463442" y="4912043"/>
                </a:cubicBezTo>
                <a:cubicBezTo>
                  <a:pt x="5476396" y="4935284"/>
                  <a:pt x="5493541" y="4953762"/>
                  <a:pt x="5514877" y="4967478"/>
                </a:cubicBezTo>
                <a:cubicBezTo>
                  <a:pt x="5536213" y="4981194"/>
                  <a:pt x="5559835" y="4991481"/>
                  <a:pt x="5585743" y="4998339"/>
                </a:cubicBezTo>
                <a:cubicBezTo>
                  <a:pt x="5611652" y="5005197"/>
                  <a:pt x="5637369" y="5010341"/>
                  <a:pt x="5662897" y="5013770"/>
                </a:cubicBezTo>
                <a:cubicBezTo>
                  <a:pt x="5688423" y="5017199"/>
                  <a:pt x="5711854" y="5020056"/>
                  <a:pt x="5733190" y="5022343"/>
                </a:cubicBezTo>
                <a:cubicBezTo>
                  <a:pt x="5754526" y="5024628"/>
                  <a:pt x="5771671" y="5027867"/>
                  <a:pt x="5784625" y="5032058"/>
                </a:cubicBezTo>
                <a:cubicBezTo>
                  <a:pt x="5797579" y="5036249"/>
                  <a:pt x="5804056" y="5042916"/>
                  <a:pt x="5804056" y="5052060"/>
                </a:cubicBezTo>
                <a:cubicBezTo>
                  <a:pt x="5804056" y="5061204"/>
                  <a:pt x="5798532" y="5068443"/>
                  <a:pt x="5787483" y="5073777"/>
                </a:cubicBezTo>
                <a:cubicBezTo>
                  <a:pt x="5776434" y="5079111"/>
                  <a:pt x="5755288" y="5081778"/>
                  <a:pt x="5724047" y="5081778"/>
                </a:cubicBezTo>
                <a:cubicBezTo>
                  <a:pt x="5686708" y="5081778"/>
                  <a:pt x="5648419" y="5076825"/>
                  <a:pt x="5609175" y="5066919"/>
                </a:cubicBezTo>
                <a:cubicBezTo>
                  <a:pt x="5569932" y="5057013"/>
                  <a:pt x="5535452" y="5043297"/>
                  <a:pt x="5505733" y="5025771"/>
                </a:cubicBezTo>
                <a:lnTo>
                  <a:pt x="5434867" y="5196078"/>
                </a:lnTo>
                <a:cubicBezTo>
                  <a:pt x="5466871" y="5214366"/>
                  <a:pt x="5508781" y="5229225"/>
                  <a:pt x="5560597" y="5240655"/>
                </a:cubicBezTo>
                <a:cubicBezTo>
                  <a:pt x="5612414" y="5252085"/>
                  <a:pt x="5664991" y="5257800"/>
                  <a:pt x="5718331" y="5257800"/>
                </a:cubicBezTo>
                <a:cubicBezTo>
                  <a:pt x="5790723" y="5257800"/>
                  <a:pt x="5850919" y="5248085"/>
                  <a:pt x="5898926" y="5228654"/>
                </a:cubicBezTo>
                <a:cubicBezTo>
                  <a:pt x="5946931" y="5209223"/>
                  <a:pt x="5982745" y="5183315"/>
                  <a:pt x="6006367" y="5150930"/>
                </a:cubicBezTo>
                <a:cubicBezTo>
                  <a:pt x="6029989" y="5118545"/>
                  <a:pt x="6041800" y="5083683"/>
                  <a:pt x="6041800" y="5046345"/>
                </a:cubicBezTo>
                <a:cubicBezTo>
                  <a:pt x="6041800" y="5010531"/>
                  <a:pt x="6035323" y="4981004"/>
                  <a:pt x="6022369" y="4957763"/>
                </a:cubicBezTo>
                <a:cubicBezTo>
                  <a:pt x="6009415" y="4934522"/>
                  <a:pt x="5992270" y="4916043"/>
                  <a:pt x="5970934" y="4902327"/>
                </a:cubicBezTo>
                <a:cubicBezTo>
                  <a:pt x="5949598" y="4888611"/>
                  <a:pt x="5926167" y="4878134"/>
                  <a:pt x="5900639" y="4870895"/>
                </a:cubicBezTo>
                <a:cubicBezTo>
                  <a:pt x="5875113" y="4863656"/>
                  <a:pt x="5849586" y="4858322"/>
                  <a:pt x="5824058" y="4854893"/>
                </a:cubicBezTo>
                <a:cubicBezTo>
                  <a:pt x="5798532" y="4851464"/>
                  <a:pt x="5775100" y="4848606"/>
                  <a:pt x="5753764" y="4846320"/>
                </a:cubicBezTo>
                <a:cubicBezTo>
                  <a:pt x="5732428" y="4844034"/>
                  <a:pt x="5715283" y="4840605"/>
                  <a:pt x="5702329" y="4836033"/>
                </a:cubicBezTo>
                <a:cubicBezTo>
                  <a:pt x="5689376" y="4831461"/>
                  <a:pt x="5682898" y="4824603"/>
                  <a:pt x="5682898" y="4815459"/>
                </a:cubicBezTo>
                <a:cubicBezTo>
                  <a:pt x="5682898" y="4807839"/>
                  <a:pt x="5688804" y="4800981"/>
                  <a:pt x="5700615" y="4794885"/>
                </a:cubicBezTo>
                <a:cubicBezTo>
                  <a:pt x="5712426" y="4788789"/>
                  <a:pt x="5734714" y="4785741"/>
                  <a:pt x="5767481" y="4785741"/>
                </a:cubicBezTo>
                <a:cubicBezTo>
                  <a:pt x="5794151" y="4785741"/>
                  <a:pt x="5822916" y="4788980"/>
                  <a:pt x="5853777" y="4795457"/>
                </a:cubicBezTo>
                <a:cubicBezTo>
                  <a:pt x="5884637" y="4801934"/>
                  <a:pt x="5916070" y="4813935"/>
                  <a:pt x="5948075" y="4831461"/>
                </a:cubicBezTo>
                <a:lnTo>
                  <a:pt x="6018940" y="4661154"/>
                </a:lnTo>
                <a:cubicBezTo>
                  <a:pt x="5986174" y="4643628"/>
                  <a:pt x="5946931" y="4630674"/>
                  <a:pt x="5901211" y="4622292"/>
                </a:cubicBezTo>
                <a:cubicBezTo>
                  <a:pt x="5855491" y="4613910"/>
                  <a:pt x="5809771" y="4609719"/>
                  <a:pt x="5764051" y="4609719"/>
                </a:cubicBezTo>
                <a:close/>
                <a:moveTo>
                  <a:pt x="5020339" y="4609719"/>
                </a:moveTo>
                <a:cubicBezTo>
                  <a:pt x="4971573" y="4609719"/>
                  <a:pt x="4921661" y="4615815"/>
                  <a:pt x="4870606" y="4628007"/>
                </a:cubicBezTo>
                <a:cubicBezTo>
                  <a:pt x="4819552" y="4640199"/>
                  <a:pt x="4775737" y="4657725"/>
                  <a:pt x="4739161" y="4680585"/>
                </a:cubicBezTo>
                <a:lnTo>
                  <a:pt x="4821457" y="4850892"/>
                </a:lnTo>
                <a:cubicBezTo>
                  <a:pt x="4842031" y="4835652"/>
                  <a:pt x="4866796" y="4823651"/>
                  <a:pt x="4895752" y="4814888"/>
                </a:cubicBezTo>
                <a:cubicBezTo>
                  <a:pt x="4924708" y="4806125"/>
                  <a:pt x="4953284" y="4801743"/>
                  <a:pt x="4981478" y="4801743"/>
                </a:cubicBezTo>
                <a:cubicBezTo>
                  <a:pt x="5023388" y="4801743"/>
                  <a:pt x="5053678" y="4809744"/>
                  <a:pt x="5072346" y="4825746"/>
                </a:cubicBezTo>
                <a:cubicBezTo>
                  <a:pt x="5086348" y="4837748"/>
                  <a:pt x="5095098" y="4853821"/>
                  <a:pt x="5098599" y="4873967"/>
                </a:cubicBezTo>
                <a:lnTo>
                  <a:pt x="5098674" y="4874895"/>
                </a:lnTo>
                <a:lnTo>
                  <a:pt x="4995193" y="4874895"/>
                </a:lnTo>
                <a:cubicBezTo>
                  <a:pt x="4930423" y="4874895"/>
                  <a:pt x="4876892" y="4882134"/>
                  <a:pt x="4834602" y="4896612"/>
                </a:cubicBezTo>
                <a:cubicBezTo>
                  <a:pt x="4792311" y="4911090"/>
                  <a:pt x="4760878" y="4932427"/>
                  <a:pt x="4740304" y="4960620"/>
                </a:cubicBezTo>
                <a:cubicBezTo>
                  <a:pt x="4719730" y="4988814"/>
                  <a:pt x="4709443" y="5023104"/>
                  <a:pt x="4709443" y="5063490"/>
                </a:cubicBezTo>
                <a:cubicBezTo>
                  <a:pt x="4709443" y="5099304"/>
                  <a:pt x="4718206" y="5131880"/>
                  <a:pt x="4735732" y="5161217"/>
                </a:cubicBezTo>
                <a:cubicBezTo>
                  <a:pt x="4753258" y="5190554"/>
                  <a:pt x="4779166" y="5213985"/>
                  <a:pt x="4813457" y="5231511"/>
                </a:cubicBezTo>
                <a:cubicBezTo>
                  <a:pt x="4847746" y="5249037"/>
                  <a:pt x="4890419" y="5257800"/>
                  <a:pt x="4941472" y="5257800"/>
                </a:cubicBezTo>
                <a:cubicBezTo>
                  <a:pt x="4995575" y="5257800"/>
                  <a:pt x="5038627" y="5246370"/>
                  <a:pt x="5070631" y="5223510"/>
                </a:cubicBezTo>
                <a:cubicBezTo>
                  <a:pt x="5086634" y="5212080"/>
                  <a:pt x="5099873" y="5197698"/>
                  <a:pt x="5110350" y="5180362"/>
                </a:cubicBezTo>
                <a:lnTo>
                  <a:pt x="5118639" y="5163225"/>
                </a:lnTo>
                <a:lnTo>
                  <a:pt x="5118639" y="5246370"/>
                </a:lnTo>
                <a:lnTo>
                  <a:pt x="5358667" y="5246370"/>
                </a:lnTo>
                <a:lnTo>
                  <a:pt x="5358667" y="4910328"/>
                </a:lnTo>
                <a:cubicBezTo>
                  <a:pt x="5358667" y="4805934"/>
                  <a:pt x="5329140" y="4729734"/>
                  <a:pt x="5270085" y="4681728"/>
                </a:cubicBezTo>
                <a:cubicBezTo>
                  <a:pt x="5211030" y="4633722"/>
                  <a:pt x="5127781" y="4609719"/>
                  <a:pt x="5020339" y="4609719"/>
                </a:cubicBezTo>
                <a:close/>
                <a:moveTo>
                  <a:pt x="3921154" y="4427982"/>
                </a:moveTo>
                <a:cubicBezTo>
                  <a:pt x="3854860" y="4427982"/>
                  <a:pt x="3794091" y="4438079"/>
                  <a:pt x="3738846" y="4458272"/>
                </a:cubicBezTo>
                <a:cubicBezTo>
                  <a:pt x="3683601" y="4478465"/>
                  <a:pt x="3635785" y="4507230"/>
                  <a:pt x="3595399" y="4544568"/>
                </a:cubicBezTo>
                <a:cubicBezTo>
                  <a:pt x="3555013" y="4581906"/>
                  <a:pt x="3523771" y="4626102"/>
                  <a:pt x="3501673" y="4677156"/>
                </a:cubicBezTo>
                <a:cubicBezTo>
                  <a:pt x="3479575" y="4728210"/>
                  <a:pt x="3468526" y="4784598"/>
                  <a:pt x="3468526" y="4846320"/>
                </a:cubicBezTo>
                <a:cubicBezTo>
                  <a:pt x="3468526" y="4908043"/>
                  <a:pt x="3479575" y="4964430"/>
                  <a:pt x="3501673" y="5015484"/>
                </a:cubicBezTo>
                <a:cubicBezTo>
                  <a:pt x="3523771" y="5066538"/>
                  <a:pt x="3554823" y="5110734"/>
                  <a:pt x="3594828" y="5148072"/>
                </a:cubicBezTo>
                <a:cubicBezTo>
                  <a:pt x="3634833" y="5185410"/>
                  <a:pt x="3682077" y="5214176"/>
                  <a:pt x="3736559" y="5234369"/>
                </a:cubicBezTo>
                <a:cubicBezTo>
                  <a:pt x="3791043" y="5254561"/>
                  <a:pt x="3850669" y="5264658"/>
                  <a:pt x="3915439" y="5264658"/>
                </a:cubicBezTo>
                <a:cubicBezTo>
                  <a:pt x="3974113" y="5264658"/>
                  <a:pt x="4034692" y="5255895"/>
                  <a:pt x="4097176" y="5238369"/>
                </a:cubicBezTo>
                <a:cubicBezTo>
                  <a:pt x="4159660" y="5220843"/>
                  <a:pt x="4215286" y="5195697"/>
                  <a:pt x="4264054" y="5162931"/>
                </a:cubicBezTo>
                <a:lnTo>
                  <a:pt x="4264054" y="4824603"/>
                </a:lnTo>
                <a:lnTo>
                  <a:pt x="4029739" y="4824603"/>
                </a:lnTo>
                <a:lnTo>
                  <a:pt x="4029739" y="5027142"/>
                </a:lnTo>
                <a:lnTo>
                  <a:pt x="4020595" y="5030915"/>
                </a:lnTo>
                <a:cubicBezTo>
                  <a:pt x="3991639" y="5041202"/>
                  <a:pt x="3961921" y="5046345"/>
                  <a:pt x="3931441" y="5046345"/>
                </a:cubicBezTo>
                <a:cubicBezTo>
                  <a:pt x="3902485" y="5046345"/>
                  <a:pt x="3876387" y="5041583"/>
                  <a:pt x="3853146" y="5032058"/>
                </a:cubicBezTo>
                <a:cubicBezTo>
                  <a:pt x="3829905" y="5022533"/>
                  <a:pt x="3809902" y="5009007"/>
                  <a:pt x="3793138" y="4991481"/>
                </a:cubicBezTo>
                <a:cubicBezTo>
                  <a:pt x="3776374" y="4973955"/>
                  <a:pt x="3763420" y="4952810"/>
                  <a:pt x="3754276" y="4928045"/>
                </a:cubicBezTo>
                <a:cubicBezTo>
                  <a:pt x="3745132" y="4903280"/>
                  <a:pt x="3740560" y="4876038"/>
                  <a:pt x="3740560" y="4846320"/>
                </a:cubicBezTo>
                <a:cubicBezTo>
                  <a:pt x="3740560" y="4815078"/>
                  <a:pt x="3745132" y="4787265"/>
                  <a:pt x="3754276" y="4762881"/>
                </a:cubicBezTo>
                <a:cubicBezTo>
                  <a:pt x="3763420" y="4738497"/>
                  <a:pt x="3776374" y="4717542"/>
                  <a:pt x="3793138" y="4700016"/>
                </a:cubicBezTo>
                <a:cubicBezTo>
                  <a:pt x="3809902" y="4682490"/>
                  <a:pt x="3830285" y="4669155"/>
                  <a:pt x="3854289" y="4660011"/>
                </a:cubicBezTo>
                <a:cubicBezTo>
                  <a:pt x="3878291" y="4650867"/>
                  <a:pt x="3905152" y="4646295"/>
                  <a:pt x="3934870" y="4646295"/>
                </a:cubicBezTo>
                <a:cubicBezTo>
                  <a:pt x="3970684" y="4646295"/>
                  <a:pt x="4003259" y="4653725"/>
                  <a:pt x="4032597" y="4668584"/>
                </a:cubicBezTo>
                <a:cubicBezTo>
                  <a:pt x="4061933" y="4683443"/>
                  <a:pt x="4089175" y="4705350"/>
                  <a:pt x="4114321" y="4734306"/>
                </a:cubicBezTo>
                <a:lnTo>
                  <a:pt x="4286914" y="4582287"/>
                </a:lnTo>
                <a:cubicBezTo>
                  <a:pt x="4246529" y="4532757"/>
                  <a:pt x="4195283" y="4494657"/>
                  <a:pt x="4133181" y="4467987"/>
                </a:cubicBezTo>
                <a:cubicBezTo>
                  <a:pt x="4071078" y="4441317"/>
                  <a:pt x="4000402" y="4427982"/>
                  <a:pt x="3921154" y="4427982"/>
                </a:cubicBezTo>
                <a:close/>
                <a:moveTo>
                  <a:pt x="4368829" y="4398264"/>
                </a:moveTo>
                <a:lnTo>
                  <a:pt x="4368829" y="5246370"/>
                </a:lnTo>
                <a:lnTo>
                  <a:pt x="4627147" y="5246370"/>
                </a:lnTo>
                <a:lnTo>
                  <a:pt x="4627147" y="4398264"/>
                </a:lnTo>
                <a:close/>
                <a:moveTo>
                  <a:pt x="7722391" y="3627882"/>
                </a:moveTo>
                <a:lnTo>
                  <a:pt x="7786399" y="3627882"/>
                </a:lnTo>
                <a:lnTo>
                  <a:pt x="7786399" y="3671316"/>
                </a:lnTo>
                <a:cubicBezTo>
                  <a:pt x="7779541" y="3691890"/>
                  <a:pt x="7768683" y="3706940"/>
                  <a:pt x="7753824" y="3716465"/>
                </a:cubicBezTo>
                <a:cubicBezTo>
                  <a:pt x="7738965" y="3725990"/>
                  <a:pt x="7722772" y="3730752"/>
                  <a:pt x="7705246" y="3730752"/>
                </a:cubicBezTo>
                <a:cubicBezTo>
                  <a:pt x="7686197" y="3730752"/>
                  <a:pt x="7671147" y="3725990"/>
                  <a:pt x="7660098" y="3716465"/>
                </a:cubicBezTo>
                <a:cubicBezTo>
                  <a:pt x="7649049" y="3706940"/>
                  <a:pt x="7643524" y="3694938"/>
                  <a:pt x="7643524" y="3680460"/>
                </a:cubicBezTo>
                <a:cubicBezTo>
                  <a:pt x="7643524" y="3662934"/>
                  <a:pt x="7649810" y="3649790"/>
                  <a:pt x="7662383" y="3641027"/>
                </a:cubicBezTo>
                <a:cubicBezTo>
                  <a:pt x="7674957" y="3632264"/>
                  <a:pt x="7694959" y="3627882"/>
                  <a:pt x="7722391" y="3627882"/>
                </a:cubicBezTo>
                <a:close/>
                <a:moveTo>
                  <a:pt x="1733452" y="3439287"/>
                </a:moveTo>
                <a:cubicBezTo>
                  <a:pt x="1752502" y="3439287"/>
                  <a:pt x="1769647" y="3443859"/>
                  <a:pt x="1784887" y="3453003"/>
                </a:cubicBezTo>
                <a:cubicBezTo>
                  <a:pt x="1800127" y="3462147"/>
                  <a:pt x="1812319" y="3475863"/>
                  <a:pt x="1821463" y="3494151"/>
                </a:cubicBezTo>
                <a:cubicBezTo>
                  <a:pt x="1830607" y="3512439"/>
                  <a:pt x="1835179" y="3535299"/>
                  <a:pt x="1835179" y="3562731"/>
                </a:cubicBezTo>
                <a:cubicBezTo>
                  <a:pt x="1835179" y="3589401"/>
                  <a:pt x="1830607" y="3611880"/>
                  <a:pt x="1821463" y="3630168"/>
                </a:cubicBezTo>
                <a:cubicBezTo>
                  <a:pt x="1812319" y="3648456"/>
                  <a:pt x="1800127" y="3662172"/>
                  <a:pt x="1784887" y="3671316"/>
                </a:cubicBezTo>
                <a:cubicBezTo>
                  <a:pt x="1769647" y="3680460"/>
                  <a:pt x="1752502" y="3685032"/>
                  <a:pt x="1733452" y="3685032"/>
                </a:cubicBezTo>
                <a:cubicBezTo>
                  <a:pt x="1714402" y="3685032"/>
                  <a:pt x="1697257" y="3680460"/>
                  <a:pt x="1682017" y="3671316"/>
                </a:cubicBezTo>
                <a:cubicBezTo>
                  <a:pt x="1666777" y="3662172"/>
                  <a:pt x="1654585" y="3648456"/>
                  <a:pt x="1645441" y="3630168"/>
                </a:cubicBezTo>
                <a:cubicBezTo>
                  <a:pt x="1636297" y="3611880"/>
                  <a:pt x="1631725" y="3589401"/>
                  <a:pt x="1631725" y="3562731"/>
                </a:cubicBezTo>
                <a:cubicBezTo>
                  <a:pt x="1631725" y="3535299"/>
                  <a:pt x="1636297" y="3512439"/>
                  <a:pt x="1645441" y="3494151"/>
                </a:cubicBezTo>
                <a:cubicBezTo>
                  <a:pt x="1654585" y="3475863"/>
                  <a:pt x="1666777" y="3462147"/>
                  <a:pt x="1682017" y="3453003"/>
                </a:cubicBezTo>
                <a:cubicBezTo>
                  <a:pt x="1697257" y="3443859"/>
                  <a:pt x="1714402" y="3439287"/>
                  <a:pt x="1733452" y="3439287"/>
                </a:cubicBezTo>
                <a:close/>
                <a:moveTo>
                  <a:pt x="936781" y="3439287"/>
                </a:moveTo>
                <a:cubicBezTo>
                  <a:pt x="955831" y="3439287"/>
                  <a:pt x="972976" y="3443859"/>
                  <a:pt x="988216" y="3453003"/>
                </a:cubicBezTo>
                <a:cubicBezTo>
                  <a:pt x="1003456" y="3462147"/>
                  <a:pt x="1015648" y="3475673"/>
                  <a:pt x="1024792" y="3493580"/>
                </a:cubicBezTo>
                <a:cubicBezTo>
                  <a:pt x="1033936" y="3511487"/>
                  <a:pt x="1038508" y="3534156"/>
                  <a:pt x="1038508" y="3561588"/>
                </a:cubicBezTo>
                <a:cubicBezTo>
                  <a:pt x="1038508" y="3588258"/>
                  <a:pt x="1033936" y="3610928"/>
                  <a:pt x="1024792" y="3629597"/>
                </a:cubicBezTo>
                <a:cubicBezTo>
                  <a:pt x="1015648" y="3648266"/>
                  <a:pt x="1003456" y="3662172"/>
                  <a:pt x="988216" y="3671316"/>
                </a:cubicBezTo>
                <a:cubicBezTo>
                  <a:pt x="972976" y="3680460"/>
                  <a:pt x="955831" y="3685032"/>
                  <a:pt x="936781" y="3685032"/>
                </a:cubicBezTo>
                <a:cubicBezTo>
                  <a:pt x="917731" y="3685032"/>
                  <a:pt x="900586" y="3680460"/>
                  <a:pt x="885346" y="3671316"/>
                </a:cubicBezTo>
                <a:cubicBezTo>
                  <a:pt x="870106" y="3662172"/>
                  <a:pt x="857914" y="3648266"/>
                  <a:pt x="848770" y="3629597"/>
                </a:cubicBezTo>
                <a:cubicBezTo>
                  <a:pt x="839626" y="3610928"/>
                  <a:pt x="835054" y="3588258"/>
                  <a:pt x="835054" y="3561588"/>
                </a:cubicBezTo>
                <a:cubicBezTo>
                  <a:pt x="835054" y="3534156"/>
                  <a:pt x="839626" y="3511487"/>
                  <a:pt x="848770" y="3493580"/>
                </a:cubicBezTo>
                <a:cubicBezTo>
                  <a:pt x="857914" y="3475673"/>
                  <a:pt x="870106" y="3462147"/>
                  <a:pt x="885346" y="3453003"/>
                </a:cubicBezTo>
                <a:cubicBezTo>
                  <a:pt x="900586" y="3443859"/>
                  <a:pt x="917731" y="3439287"/>
                  <a:pt x="936781" y="3439287"/>
                </a:cubicBezTo>
                <a:close/>
                <a:moveTo>
                  <a:pt x="7006873" y="3414141"/>
                </a:moveTo>
                <a:cubicBezTo>
                  <a:pt x="7028209" y="3414141"/>
                  <a:pt x="7046497" y="3418904"/>
                  <a:pt x="7061737" y="3428429"/>
                </a:cubicBezTo>
                <a:cubicBezTo>
                  <a:pt x="7076977" y="3437954"/>
                  <a:pt x="7088979" y="3451289"/>
                  <a:pt x="7097742" y="3468434"/>
                </a:cubicBezTo>
                <a:cubicBezTo>
                  <a:pt x="7102123" y="3477006"/>
                  <a:pt x="7105410" y="3486484"/>
                  <a:pt x="7107600" y="3496866"/>
                </a:cubicBezTo>
                <a:lnTo>
                  <a:pt x="7107670" y="3497580"/>
                </a:lnTo>
                <a:lnTo>
                  <a:pt x="6905937" y="3497580"/>
                </a:lnTo>
                <a:lnTo>
                  <a:pt x="6906003" y="3496866"/>
                </a:lnTo>
                <a:cubicBezTo>
                  <a:pt x="6908099" y="3486484"/>
                  <a:pt x="6911243" y="3477006"/>
                  <a:pt x="6915433" y="3468434"/>
                </a:cubicBezTo>
                <a:cubicBezTo>
                  <a:pt x="6923815" y="3451289"/>
                  <a:pt x="6935817" y="3437954"/>
                  <a:pt x="6951437" y="3428429"/>
                </a:cubicBezTo>
                <a:cubicBezTo>
                  <a:pt x="6967059" y="3418904"/>
                  <a:pt x="6985537" y="3414141"/>
                  <a:pt x="7006873" y="3414141"/>
                </a:cubicBezTo>
                <a:close/>
                <a:moveTo>
                  <a:pt x="5616223" y="3414141"/>
                </a:moveTo>
                <a:cubicBezTo>
                  <a:pt x="5637559" y="3414141"/>
                  <a:pt x="5655847" y="3418904"/>
                  <a:pt x="5671087" y="3428429"/>
                </a:cubicBezTo>
                <a:cubicBezTo>
                  <a:pt x="5686327" y="3437954"/>
                  <a:pt x="5698329" y="3451289"/>
                  <a:pt x="5707092" y="3468434"/>
                </a:cubicBezTo>
                <a:cubicBezTo>
                  <a:pt x="5711473" y="3477006"/>
                  <a:pt x="5714759" y="3486484"/>
                  <a:pt x="5716950" y="3496866"/>
                </a:cubicBezTo>
                <a:lnTo>
                  <a:pt x="5717020" y="3497580"/>
                </a:lnTo>
                <a:lnTo>
                  <a:pt x="5515287" y="3497580"/>
                </a:lnTo>
                <a:lnTo>
                  <a:pt x="5515353" y="3496866"/>
                </a:lnTo>
                <a:cubicBezTo>
                  <a:pt x="5517449" y="3486484"/>
                  <a:pt x="5520593" y="3477006"/>
                  <a:pt x="5524783" y="3468434"/>
                </a:cubicBezTo>
                <a:cubicBezTo>
                  <a:pt x="5533165" y="3451289"/>
                  <a:pt x="5545167" y="3437954"/>
                  <a:pt x="5560788" y="3428429"/>
                </a:cubicBezTo>
                <a:cubicBezTo>
                  <a:pt x="5576408" y="3418904"/>
                  <a:pt x="5594889" y="3414141"/>
                  <a:pt x="5616223" y="3414141"/>
                </a:cubicBezTo>
                <a:close/>
                <a:moveTo>
                  <a:pt x="10531504" y="3249549"/>
                </a:moveTo>
                <a:lnTo>
                  <a:pt x="10531504" y="3874770"/>
                </a:lnTo>
                <a:lnTo>
                  <a:pt x="10789822" y="3874770"/>
                </a:lnTo>
                <a:lnTo>
                  <a:pt x="10789822" y="3249549"/>
                </a:lnTo>
                <a:close/>
                <a:moveTo>
                  <a:pt x="2701954" y="3249549"/>
                </a:moveTo>
                <a:lnTo>
                  <a:pt x="2701954" y="3874770"/>
                </a:lnTo>
                <a:lnTo>
                  <a:pt x="2960272" y="3874770"/>
                </a:lnTo>
                <a:lnTo>
                  <a:pt x="2960272" y="3249549"/>
                </a:lnTo>
                <a:close/>
                <a:moveTo>
                  <a:pt x="11337319" y="3238119"/>
                </a:moveTo>
                <a:cubicBezTo>
                  <a:pt x="11286265" y="3238119"/>
                  <a:pt x="11239974" y="3249930"/>
                  <a:pt x="11198445" y="3273552"/>
                </a:cubicBezTo>
                <a:cubicBezTo>
                  <a:pt x="11188063" y="3279458"/>
                  <a:pt x="11178216" y="3286101"/>
                  <a:pt x="11168906" y="3293483"/>
                </a:cubicBezTo>
                <a:lnTo>
                  <a:pt x="11148723" y="3312159"/>
                </a:lnTo>
                <a:lnTo>
                  <a:pt x="11148723" y="3249549"/>
                </a:lnTo>
                <a:lnTo>
                  <a:pt x="10902979" y="3249549"/>
                </a:lnTo>
                <a:lnTo>
                  <a:pt x="10902979" y="3874770"/>
                </a:lnTo>
                <a:lnTo>
                  <a:pt x="11161297" y="3874770"/>
                </a:lnTo>
                <a:lnTo>
                  <a:pt x="11161297" y="3581019"/>
                </a:lnTo>
                <a:cubicBezTo>
                  <a:pt x="11161297" y="3549777"/>
                  <a:pt x="11165679" y="3525012"/>
                  <a:pt x="11174442" y="3506724"/>
                </a:cubicBezTo>
                <a:cubicBezTo>
                  <a:pt x="11183205" y="3488436"/>
                  <a:pt x="11195015" y="3475292"/>
                  <a:pt x="11209874" y="3467291"/>
                </a:cubicBezTo>
                <a:cubicBezTo>
                  <a:pt x="11224733" y="3459290"/>
                  <a:pt x="11240926" y="3455289"/>
                  <a:pt x="11258451" y="3455289"/>
                </a:cubicBezTo>
                <a:cubicBezTo>
                  <a:pt x="11282074" y="3455289"/>
                  <a:pt x="11300743" y="3463481"/>
                  <a:pt x="11314459" y="3479864"/>
                </a:cubicBezTo>
                <a:cubicBezTo>
                  <a:pt x="11328175" y="3496247"/>
                  <a:pt x="11335033" y="3523869"/>
                  <a:pt x="11335033" y="3562731"/>
                </a:cubicBezTo>
                <a:lnTo>
                  <a:pt x="11335033" y="3874770"/>
                </a:lnTo>
                <a:lnTo>
                  <a:pt x="11593351" y="3874770"/>
                </a:lnTo>
                <a:lnTo>
                  <a:pt x="11593351" y="3518154"/>
                </a:lnTo>
                <a:cubicBezTo>
                  <a:pt x="11593351" y="3452622"/>
                  <a:pt x="11582112" y="3399282"/>
                  <a:pt x="11559632" y="3358134"/>
                </a:cubicBezTo>
                <a:cubicBezTo>
                  <a:pt x="11537154" y="3316986"/>
                  <a:pt x="11506483" y="3286697"/>
                  <a:pt x="11467620" y="3267266"/>
                </a:cubicBezTo>
                <a:cubicBezTo>
                  <a:pt x="11428759" y="3247835"/>
                  <a:pt x="11385325" y="3238119"/>
                  <a:pt x="11337319" y="3238119"/>
                </a:cubicBezTo>
                <a:close/>
                <a:moveTo>
                  <a:pt x="9019696" y="3238119"/>
                </a:moveTo>
                <a:cubicBezTo>
                  <a:pt x="8948068" y="3238119"/>
                  <a:pt x="8884441" y="3251835"/>
                  <a:pt x="8828815" y="3279267"/>
                </a:cubicBezTo>
                <a:cubicBezTo>
                  <a:pt x="8773189" y="3306699"/>
                  <a:pt x="8729565" y="3344799"/>
                  <a:pt x="8697942" y="3393567"/>
                </a:cubicBezTo>
                <a:cubicBezTo>
                  <a:pt x="8666318" y="3442335"/>
                  <a:pt x="8650507" y="3498342"/>
                  <a:pt x="8650507" y="3561588"/>
                </a:cubicBezTo>
                <a:cubicBezTo>
                  <a:pt x="8650507" y="3624834"/>
                  <a:pt x="8666318" y="3681032"/>
                  <a:pt x="8697942" y="3730181"/>
                </a:cubicBezTo>
                <a:cubicBezTo>
                  <a:pt x="8729565" y="3779330"/>
                  <a:pt x="8773189" y="3817620"/>
                  <a:pt x="8828815" y="3845052"/>
                </a:cubicBezTo>
                <a:cubicBezTo>
                  <a:pt x="8884441" y="3872484"/>
                  <a:pt x="8948068" y="3886200"/>
                  <a:pt x="9019696" y="3886200"/>
                </a:cubicBezTo>
                <a:cubicBezTo>
                  <a:pt x="9095896" y="3886200"/>
                  <a:pt x="9161047" y="3869817"/>
                  <a:pt x="9215149" y="3837051"/>
                </a:cubicBezTo>
                <a:cubicBezTo>
                  <a:pt x="9269251" y="3804285"/>
                  <a:pt x="9306589" y="3758946"/>
                  <a:pt x="9327163" y="3701034"/>
                </a:cubicBezTo>
                <a:lnTo>
                  <a:pt x="9127138" y="3602736"/>
                </a:lnTo>
                <a:cubicBezTo>
                  <a:pt x="9114184" y="3631692"/>
                  <a:pt x="9098372" y="3652647"/>
                  <a:pt x="9079703" y="3665601"/>
                </a:cubicBezTo>
                <a:cubicBezTo>
                  <a:pt x="9061034" y="3678555"/>
                  <a:pt x="9040651" y="3685032"/>
                  <a:pt x="9018553" y="3685032"/>
                </a:cubicBezTo>
                <a:cubicBezTo>
                  <a:pt x="8999503" y="3685032"/>
                  <a:pt x="8981786" y="3680460"/>
                  <a:pt x="8965403" y="3671316"/>
                </a:cubicBezTo>
                <a:cubicBezTo>
                  <a:pt x="8949021" y="3662172"/>
                  <a:pt x="8936067" y="3648456"/>
                  <a:pt x="8926542" y="3630168"/>
                </a:cubicBezTo>
                <a:cubicBezTo>
                  <a:pt x="8917017" y="3611880"/>
                  <a:pt x="8912254" y="3589020"/>
                  <a:pt x="8912254" y="3561588"/>
                </a:cubicBezTo>
                <a:cubicBezTo>
                  <a:pt x="8912254" y="3534156"/>
                  <a:pt x="8917017" y="3511487"/>
                  <a:pt x="8926542" y="3493580"/>
                </a:cubicBezTo>
                <a:cubicBezTo>
                  <a:pt x="8936067" y="3475673"/>
                  <a:pt x="8949021" y="3462147"/>
                  <a:pt x="8965403" y="3453003"/>
                </a:cubicBezTo>
                <a:cubicBezTo>
                  <a:pt x="8981786" y="3443859"/>
                  <a:pt x="8999503" y="3439287"/>
                  <a:pt x="9018553" y="3439287"/>
                </a:cubicBezTo>
                <a:cubicBezTo>
                  <a:pt x="9040651" y="3439287"/>
                  <a:pt x="9061034" y="3445764"/>
                  <a:pt x="9079703" y="3458718"/>
                </a:cubicBezTo>
                <a:cubicBezTo>
                  <a:pt x="9098372" y="3471672"/>
                  <a:pt x="9114184" y="3492627"/>
                  <a:pt x="9127138" y="3521583"/>
                </a:cubicBezTo>
                <a:lnTo>
                  <a:pt x="9327163" y="3423285"/>
                </a:lnTo>
                <a:cubicBezTo>
                  <a:pt x="9306589" y="3365373"/>
                  <a:pt x="9269251" y="3320034"/>
                  <a:pt x="9215149" y="3287268"/>
                </a:cubicBezTo>
                <a:cubicBezTo>
                  <a:pt x="9161047" y="3254502"/>
                  <a:pt x="9095896" y="3238119"/>
                  <a:pt x="9019696" y="3238119"/>
                </a:cubicBezTo>
                <a:close/>
                <a:moveTo>
                  <a:pt x="8607835" y="3238119"/>
                </a:moveTo>
                <a:cubicBezTo>
                  <a:pt x="8549161" y="3238119"/>
                  <a:pt x="8498869" y="3250311"/>
                  <a:pt x="8456959" y="3274695"/>
                </a:cubicBezTo>
                <a:cubicBezTo>
                  <a:pt x="8446481" y="3280791"/>
                  <a:pt x="8436718" y="3287649"/>
                  <a:pt x="8427670" y="3295269"/>
                </a:cubicBezTo>
                <a:lnTo>
                  <a:pt x="8405524" y="3317541"/>
                </a:lnTo>
                <a:lnTo>
                  <a:pt x="8405524" y="3249549"/>
                </a:lnTo>
                <a:lnTo>
                  <a:pt x="8159779" y="3249549"/>
                </a:lnTo>
                <a:lnTo>
                  <a:pt x="8159779" y="3874770"/>
                </a:lnTo>
                <a:lnTo>
                  <a:pt x="8418097" y="3874770"/>
                </a:lnTo>
                <a:lnTo>
                  <a:pt x="8418097" y="3597021"/>
                </a:lnTo>
                <a:cubicBezTo>
                  <a:pt x="8418097" y="3547491"/>
                  <a:pt x="8430479" y="3512630"/>
                  <a:pt x="8455245" y="3492437"/>
                </a:cubicBezTo>
                <a:cubicBezTo>
                  <a:pt x="8480009" y="3472244"/>
                  <a:pt x="8511823" y="3462147"/>
                  <a:pt x="8550685" y="3462147"/>
                </a:cubicBezTo>
                <a:cubicBezTo>
                  <a:pt x="8559829" y="3462147"/>
                  <a:pt x="8568783" y="3462528"/>
                  <a:pt x="8577546" y="3463290"/>
                </a:cubicBezTo>
                <a:cubicBezTo>
                  <a:pt x="8586309" y="3464052"/>
                  <a:pt x="8596405" y="3465195"/>
                  <a:pt x="8607835" y="3466719"/>
                </a:cubicBezTo>
                <a:close/>
                <a:moveTo>
                  <a:pt x="7706389" y="3238119"/>
                </a:moveTo>
                <a:cubicBezTo>
                  <a:pt x="7657622" y="3238119"/>
                  <a:pt x="7607711" y="3244215"/>
                  <a:pt x="7556656" y="3256407"/>
                </a:cubicBezTo>
                <a:cubicBezTo>
                  <a:pt x="7505602" y="3268599"/>
                  <a:pt x="7461787" y="3286125"/>
                  <a:pt x="7425211" y="3308985"/>
                </a:cubicBezTo>
                <a:lnTo>
                  <a:pt x="7507507" y="3479292"/>
                </a:lnTo>
                <a:cubicBezTo>
                  <a:pt x="7528081" y="3464052"/>
                  <a:pt x="7552847" y="3452051"/>
                  <a:pt x="7581802" y="3443288"/>
                </a:cubicBezTo>
                <a:cubicBezTo>
                  <a:pt x="7610758" y="3434525"/>
                  <a:pt x="7639333" y="3430143"/>
                  <a:pt x="7667527" y="3430143"/>
                </a:cubicBezTo>
                <a:cubicBezTo>
                  <a:pt x="7709438" y="3430143"/>
                  <a:pt x="7739727" y="3438144"/>
                  <a:pt x="7758396" y="3454146"/>
                </a:cubicBezTo>
                <a:cubicBezTo>
                  <a:pt x="7772398" y="3466148"/>
                  <a:pt x="7781148" y="3482221"/>
                  <a:pt x="7784649" y="3502367"/>
                </a:cubicBezTo>
                <a:lnTo>
                  <a:pt x="7784724" y="3503295"/>
                </a:lnTo>
                <a:lnTo>
                  <a:pt x="7681243" y="3503295"/>
                </a:lnTo>
                <a:cubicBezTo>
                  <a:pt x="7616473" y="3503295"/>
                  <a:pt x="7562942" y="3510534"/>
                  <a:pt x="7520651" y="3525012"/>
                </a:cubicBezTo>
                <a:cubicBezTo>
                  <a:pt x="7478360" y="3539490"/>
                  <a:pt x="7446928" y="3560826"/>
                  <a:pt x="7426354" y="3589020"/>
                </a:cubicBezTo>
                <a:cubicBezTo>
                  <a:pt x="7405780" y="3617214"/>
                  <a:pt x="7395493" y="3651504"/>
                  <a:pt x="7395493" y="3691890"/>
                </a:cubicBezTo>
                <a:cubicBezTo>
                  <a:pt x="7395493" y="3727704"/>
                  <a:pt x="7404256" y="3760280"/>
                  <a:pt x="7421782" y="3789617"/>
                </a:cubicBezTo>
                <a:cubicBezTo>
                  <a:pt x="7439308" y="3818954"/>
                  <a:pt x="7465216" y="3842385"/>
                  <a:pt x="7499506" y="3859911"/>
                </a:cubicBezTo>
                <a:cubicBezTo>
                  <a:pt x="7533796" y="3877437"/>
                  <a:pt x="7576468" y="3886200"/>
                  <a:pt x="7627522" y="3886200"/>
                </a:cubicBezTo>
                <a:cubicBezTo>
                  <a:pt x="7681624" y="3886200"/>
                  <a:pt x="7724677" y="3874770"/>
                  <a:pt x="7756681" y="3851910"/>
                </a:cubicBezTo>
                <a:cubicBezTo>
                  <a:pt x="7772683" y="3840480"/>
                  <a:pt x="7785923" y="3826097"/>
                  <a:pt x="7796400" y="3808762"/>
                </a:cubicBezTo>
                <a:lnTo>
                  <a:pt x="7804687" y="3791625"/>
                </a:lnTo>
                <a:lnTo>
                  <a:pt x="7804687" y="3874770"/>
                </a:lnTo>
                <a:lnTo>
                  <a:pt x="8044717" y="3874770"/>
                </a:lnTo>
                <a:lnTo>
                  <a:pt x="8044717" y="3538728"/>
                </a:lnTo>
                <a:cubicBezTo>
                  <a:pt x="8044717" y="3434334"/>
                  <a:pt x="8015190" y="3358134"/>
                  <a:pt x="7956135" y="3310128"/>
                </a:cubicBezTo>
                <a:cubicBezTo>
                  <a:pt x="7897080" y="3262122"/>
                  <a:pt x="7813831" y="3238119"/>
                  <a:pt x="7706389" y="3238119"/>
                </a:cubicBezTo>
                <a:close/>
                <a:moveTo>
                  <a:pt x="7004587" y="3238119"/>
                </a:moveTo>
                <a:cubicBezTo>
                  <a:pt x="6937531" y="3238119"/>
                  <a:pt x="6877142" y="3251835"/>
                  <a:pt x="6823421" y="3279267"/>
                </a:cubicBezTo>
                <a:cubicBezTo>
                  <a:pt x="6769701" y="3306699"/>
                  <a:pt x="6727410" y="3344799"/>
                  <a:pt x="6696549" y="3393567"/>
                </a:cubicBezTo>
                <a:cubicBezTo>
                  <a:pt x="6665687" y="3442335"/>
                  <a:pt x="6650257" y="3498342"/>
                  <a:pt x="6650257" y="3561588"/>
                </a:cubicBezTo>
                <a:cubicBezTo>
                  <a:pt x="6650257" y="3623310"/>
                  <a:pt x="6665879" y="3678746"/>
                  <a:pt x="6697120" y="3727895"/>
                </a:cubicBezTo>
                <a:cubicBezTo>
                  <a:pt x="6728362" y="3777044"/>
                  <a:pt x="6772368" y="3815715"/>
                  <a:pt x="6829137" y="3843909"/>
                </a:cubicBezTo>
                <a:cubicBezTo>
                  <a:pt x="6885906" y="3872103"/>
                  <a:pt x="6952390" y="3886200"/>
                  <a:pt x="7028590" y="3886200"/>
                </a:cubicBezTo>
                <a:cubicBezTo>
                  <a:pt x="7091075" y="3886200"/>
                  <a:pt x="7144605" y="3877628"/>
                  <a:pt x="7189182" y="3860483"/>
                </a:cubicBezTo>
                <a:cubicBezTo>
                  <a:pt x="7233758" y="3843338"/>
                  <a:pt x="7271287" y="3818382"/>
                  <a:pt x="7301767" y="3785616"/>
                </a:cubicBezTo>
                <a:lnTo>
                  <a:pt x="7166893" y="3649599"/>
                </a:lnTo>
                <a:cubicBezTo>
                  <a:pt x="7146319" y="3664839"/>
                  <a:pt x="7126698" y="3676269"/>
                  <a:pt x="7108028" y="3683889"/>
                </a:cubicBezTo>
                <a:cubicBezTo>
                  <a:pt x="7089360" y="3691509"/>
                  <a:pt x="7065547" y="3695319"/>
                  <a:pt x="7036591" y="3695319"/>
                </a:cubicBezTo>
                <a:cubicBezTo>
                  <a:pt x="7008397" y="3695319"/>
                  <a:pt x="6984394" y="3690557"/>
                  <a:pt x="6964582" y="3681032"/>
                </a:cubicBezTo>
                <a:cubicBezTo>
                  <a:pt x="6944770" y="3671507"/>
                  <a:pt x="6929531" y="3657219"/>
                  <a:pt x="6918862" y="3638169"/>
                </a:cubicBezTo>
                <a:lnTo>
                  <a:pt x="6912752" y="3622167"/>
                </a:lnTo>
                <a:lnTo>
                  <a:pt x="7345201" y="3622167"/>
                </a:lnTo>
                <a:cubicBezTo>
                  <a:pt x="7345963" y="3613023"/>
                  <a:pt x="7346725" y="3602927"/>
                  <a:pt x="7347487" y="3591878"/>
                </a:cubicBezTo>
                <a:cubicBezTo>
                  <a:pt x="7348250" y="3580829"/>
                  <a:pt x="7348630" y="3570732"/>
                  <a:pt x="7348630" y="3561588"/>
                </a:cubicBezTo>
                <a:cubicBezTo>
                  <a:pt x="7348630" y="3490722"/>
                  <a:pt x="7332819" y="3431286"/>
                  <a:pt x="7301196" y="3383280"/>
                </a:cubicBezTo>
                <a:cubicBezTo>
                  <a:pt x="7269573" y="3335274"/>
                  <a:pt x="7227663" y="3299079"/>
                  <a:pt x="7175466" y="3274695"/>
                </a:cubicBezTo>
                <a:cubicBezTo>
                  <a:pt x="7123269" y="3250311"/>
                  <a:pt x="7066309" y="3238119"/>
                  <a:pt x="7004587" y="3238119"/>
                </a:cubicBezTo>
                <a:close/>
                <a:moveTo>
                  <a:pt x="6326026" y="3238119"/>
                </a:moveTo>
                <a:cubicBezTo>
                  <a:pt x="6255922" y="3238119"/>
                  <a:pt x="6197058" y="3247835"/>
                  <a:pt x="6149433" y="3267266"/>
                </a:cubicBezTo>
                <a:cubicBezTo>
                  <a:pt x="6101808" y="3286697"/>
                  <a:pt x="6065994" y="3312414"/>
                  <a:pt x="6041991" y="3344418"/>
                </a:cubicBezTo>
                <a:cubicBezTo>
                  <a:pt x="6017988" y="3376422"/>
                  <a:pt x="6005986" y="3412236"/>
                  <a:pt x="6005986" y="3451860"/>
                </a:cubicBezTo>
                <a:cubicBezTo>
                  <a:pt x="6005986" y="3487674"/>
                  <a:pt x="6012463" y="3517202"/>
                  <a:pt x="6025418" y="3540443"/>
                </a:cubicBezTo>
                <a:cubicBezTo>
                  <a:pt x="6038372" y="3563684"/>
                  <a:pt x="6055516" y="3582162"/>
                  <a:pt x="6076852" y="3595878"/>
                </a:cubicBezTo>
                <a:cubicBezTo>
                  <a:pt x="6098188" y="3609594"/>
                  <a:pt x="6121811" y="3619881"/>
                  <a:pt x="6147718" y="3626739"/>
                </a:cubicBezTo>
                <a:cubicBezTo>
                  <a:pt x="6173626" y="3633597"/>
                  <a:pt x="6199344" y="3638741"/>
                  <a:pt x="6224871" y="3642170"/>
                </a:cubicBezTo>
                <a:cubicBezTo>
                  <a:pt x="6250398" y="3645599"/>
                  <a:pt x="6273829" y="3648456"/>
                  <a:pt x="6295165" y="3650742"/>
                </a:cubicBezTo>
                <a:cubicBezTo>
                  <a:pt x="6316501" y="3653028"/>
                  <a:pt x="6333646" y="3656266"/>
                  <a:pt x="6346600" y="3660458"/>
                </a:cubicBezTo>
                <a:cubicBezTo>
                  <a:pt x="6359554" y="3664649"/>
                  <a:pt x="6366031" y="3671316"/>
                  <a:pt x="6366031" y="3680460"/>
                </a:cubicBezTo>
                <a:cubicBezTo>
                  <a:pt x="6366031" y="3689604"/>
                  <a:pt x="6360507" y="3696843"/>
                  <a:pt x="6349458" y="3702177"/>
                </a:cubicBezTo>
                <a:cubicBezTo>
                  <a:pt x="6338409" y="3707511"/>
                  <a:pt x="6317263" y="3710178"/>
                  <a:pt x="6286022" y="3710178"/>
                </a:cubicBezTo>
                <a:cubicBezTo>
                  <a:pt x="6248684" y="3710178"/>
                  <a:pt x="6210393" y="3705225"/>
                  <a:pt x="6171149" y="3695319"/>
                </a:cubicBezTo>
                <a:cubicBezTo>
                  <a:pt x="6131907" y="3685413"/>
                  <a:pt x="6097426" y="3671697"/>
                  <a:pt x="6067709" y="3654171"/>
                </a:cubicBezTo>
                <a:lnTo>
                  <a:pt x="5996842" y="3824478"/>
                </a:lnTo>
                <a:cubicBezTo>
                  <a:pt x="6028848" y="3842766"/>
                  <a:pt x="6070756" y="3857625"/>
                  <a:pt x="6122572" y="3869055"/>
                </a:cubicBezTo>
                <a:cubicBezTo>
                  <a:pt x="6174388" y="3880485"/>
                  <a:pt x="6226966" y="3886200"/>
                  <a:pt x="6280306" y="3886200"/>
                </a:cubicBezTo>
                <a:cubicBezTo>
                  <a:pt x="6352697" y="3886200"/>
                  <a:pt x="6412894" y="3876485"/>
                  <a:pt x="6460900" y="3857054"/>
                </a:cubicBezTo>
                <a:cubicBezTo>
                  <a:pt x="6508906" y="3837623"/>
                  <a:pt x="6544720" y="3811715"/>
                  <a:pt x="6568342" y="3779330"/>
                </a:cubicBezTo>
                <a:cubicBezTo>
                  <a:pt x="6591964" y="3746945"/>
                  <a:pt x="6603775" y="3712083"/>
                  <a:pt x="6603775" y="3674745"/>
                </a:cubicBezTo>
                <a:cubicBezTo>
                  <a:pt x="6603775" y="3638931"/>
                  <a:pt x="6597298" y="3609404"/>
                  <a:pt x="6584344" y="3586163"/>
                </a:cubicBezTo>
                <a:cubicBezTo>
                  <a:pt x="6571390" y="3562922"/>
                  <a:pt x="6554245" y="3544443"/>
                  <a:pt x="6532909" y="3530727"/>
                </a:cubicBezTo>
                <a:cubicBezTo>
                  <a:pt x="6511573" y="3517011"/>
                  <a:pt x="6488142" y="3506534"/>
                  <a:pt x="6462615" y="3499295"/>
                </a:cubicBezTo>
                <a:cubicBezTo>
                  <a:pt x="6437087" y="3492056"/>
                  <a:pt x="6411561" y="3486722"/>
                  <a:pt x="6386034" y="3483293"/>
                </a:cubicBezTo>
                <a:cubicBezTo>
                  <a:pt x="6360507" y="3479864"/>
                  <a:pt x="6337075" y="3477006"/>
                  <a:pt x="6315739" y="3474720"/>
                </a:cubicBezTo>
                <a:cubicBezTo>
                  <a:pt x="6294404" y="3472434"/>
                  <a:pt x="6277259" y="3469005"/>
                  <a:pt x="6264304" y="3464433"/>
                </a:cubicBezTo>
                <a:cubicBezTo>
                  <a:pt x="6251350" y="3459861"/>
                  <a:pt x="6244873" y="3453003"/>
                  <a:pt x="6244873" y="3443859"/>
                </a:cubicBezTo>
                <a:cubicBezTo>
                  <a:pt x="6244873" y="3436239"/>
                  <a:pt x="6250778" y="3429381"/>
                  <a:pt x="6262590" y="3423285"/>
                </a:cubicBezTo>
                <a:cubicBezTo>
                  <a:pt x="6274401" y="3417189"/>
                  <a:pt x="6296689" y="3414141"/>
                  <a:pt x="6329456" y="3414141"/>
                </a:cubicBezTo>
                <a:cubicBezTo>
                  <a:pt x="6356125" y="3414141"/>
                  <a:pt x="6384891" y="3417380"/>
                  <a:pt x="6415752" y="3423857"/>
                </a:cubicBezTo>
                <a:cubicBezTo>
                  <a:pt x="6446613" y="3430334"/>
                  <a:pt x="6478045" y="3442335"/>
                  <a:pt x="6510049" y="3459861"/>
                </a:cubicBezTo>
                <a:lnTo>
                  <a:pt x="6580915" y="3289555"/>
                </a:lnTo>
                <a:cubicBezTo>
                  <a:pt x="6548150" y="3272028"/>
                  <a:pt x="6508906" y="3259074"/>
                  <a:pt x="6463186" y="3250692"/>
                </a:cubicBezTo>
                <a:cubicBezTo>
                  <a:pt x="6417466" y="3242310"/>
                  <a:pt x="6371747" y="3238119"/>
                  <a:pt x="6326026" y="3238119"/>
                </a:cubicBezTo>
                <a:close/>
                <a:moveTo>
                  <a:pt x="5613937" y="3238119"/>
                </a:moveTo>
                <a:cubicBezTo>
                  <a:pt x="5546881" y="3238119"/>
                  <a:pt x="5486493" y="3251835"/>
                  <a:pt x="5432772" y="3279267"/>
                </a:cubicBezTo>
                <a:cubicBezTo>
                  <a:pt x="5379051" y="3306699"/>
                  <a:pt x="5336760" y="3344799"/>
                  <a:pt x="5305900" y="3393567"/>
                </a:cubicBezTo>
                <a:cubicBezTo>
                  <a:pt x="5275038" y="3442335"/>
                  <a:pt x="5259607" y="3498342"/>
                  <a:pt x="5259607" y="3561588"/>
                </a:cubicBezTo>
                <a:cubicBezTo>
                  <a:pt x="5259607" y="3623310"/>
                  <a:pt x="5275228" y="3678746"/>
                  <a:pt x="5306470" y="3727895"/>
                </a:cubicBezTo>
                <a:cubicBezTo>
                  <a:pt x="5337713" y="3777044"/>
                  <a:pt x="5381718" y="3815715"/>
                  <a:pt x="5438488" y="3843909"/>
                </a:cubicBezTo>
                <a:cubicBezTo>
                  <a:pt x="5495256" y="3872103"/>
                  <a:pt x="5561740" y="3886200"/>
                  <a:pt x="5637940" y="3886200"/>
                </a:cubicBezTo>
                <a:cubicBezTo>
                  <a:pt x="5700424" y="3886200"/>
                  <a:pt x="5753956" y="3877628"/>
                  <a:pt x="5798532" y="3860483"/>
                </a:cubicBezTo>
                <a:cubicBezTo>
                  <a:pt x="5843109" y="3843338"/>
                  <a:pt x="5880638" y="3818382"/>
                  <a:pt x="5911117" y="3785616"/>
                </a:cubicBezTo>
                <a:lnTo>
                  <a:pt x="5776243" y="3649599"/>
                </a:lnTo>
                <a:cubicBezTo>
                  <a:pt x="5755669" y="3664839"/>
                  <a:pt x="5736048" y="3676269"/>
                  <a:pt x="5717379" y="3683889"/>
                </a:cubicBezTo>
                <a:cubicBezTo>
                  <a:pt x="5698710" y="3691509"/>
                  <a:pt x="5674898" y="3695319"/>
                  <a:pt x="5645941" y="3695319"/>
                </a:cubicBezTo>
                <a:cubicBezTo>
                  <a:pt x="5617747" y="3695319"/>
                  <a:pt x="5593745" y="3690557"/>
                  <a:pt x="5573932" y="3681032"/>
                </a:cubicBezTo>
                <a:cubicBezTo>
                  <a:pt x="5554120" y="3671507"/>
                  <a:pt x="5538882" y="3657219"/>
                  <a:pt x="5528213" y="3638169"/>
                </a:cubicBezTo>
                <a:lnTo>
                  <a:pt x="5522102" y="3622167"/>
                </a:lnTo>
                <a:lnTo>
                  <a:pt x="5954551" y="3622167"/>
                </a:lnTo>
                <a:cubicBezTo>
                  <a:pt x="5955314" y="3613023"/>
                  <a:pt x="5956075" y="3602927"/>
                  <a:pt x="5956837" y="3591878"/>
                </a:cubicBezTo>
                <a:cubicBezTo>
                  <a:pt x="5957599" y="3580829"/>
                  <a:pt x="5957981" y="3570732"/>
                  <a:pt x="5957981" y="3561588"/>
                </a:cubicBezTo>
                <a:cubicBezTo>
                  <a:pt x="5957981" y="3490722"/>
                  <a:pt x="5942169" y="3431286"/>
                  <a:pt x="5910546" y="3383280"/>
                </a:cubicBezTo>
                <a:cubicBezTo>
                  <a:pt x="5878923" y="3335274"/>
                  <a:pt x="5837012" y="3299079"/>
                  <a:pt x="5784816" y="3274695"/>
                </a:cubicBezTo>
                <a:cubicBezTo>
                  <a:pt x="5732620" y="3250311"/>
                  <a:pt x="5675659" y="3238119"/>
                  <a:pt x="5613937" y="3238119"/>
                </a:cubicBezTo>
                <a:close/>
                <a:moveTo>
                  <a:pt x="5216936" y="3238119"/>
                </a:moveTo>
                <a:cubicBezTo>
                  <a:pt x="5158261" y="3238119"/>
                  <a:pt x="5107970" y="3250311"/>
                  <a:pt x="5066060" y="3274695"/>
                </a:cubicBezTo>
                <a:cubicBezTo>
                  <a:pt x="5055582" y="3280791"/>
                  <a:pt x="5045819" y="3287649"/>
                  <a:pt x="5036770" y="3295269"/>
                </a:cubicBezTo>
                <a:lnTo>
                  <a:pt x="5014625" y="3317541"/>
                </a:lnTo>
                <a:lnTo>
                  <a:pt x="5014625" y="3249549"/>
                </a:lnTo>
                <a:lnTo>
                  <a:pt x="4768879" y="3249549"/>
                </a:lnTo>
                <a:lnTo>
                  <a:pt x="4768879" y="3874770"/>
                </a:lnTo>
                <a:lnTo>
                  <a:pt x="5027197" y="3874770"/>
                </a:lnTo>
                <a:lnTo>
                  <a:pt x="5027197" y="3597021"/>
                </a:lnTo>
                <a:cubicBezTo>
                  <a:pt x="5027197" y="3547491"/>
                  <a:pt x="5039581" y="3512630"/>
                  <a:pt x="5064345" y="3492437"/>
                </a:cubicBezTo>
                <a:cubicBezTo>
                  <a:pt x="5089110" y="3472244"/>
                  <a:pt x="5120923" y="3462147"/>
                  <a:pt x="5159786" y="3462147"/>
                </a:cubicBezTo>
                <a:cubicBezTo>
                  <a:pt x="5168929" y="3462147"/>
                  <a:pt x="5177883" y="3462528"/>
                  <a:pt x="5186647" y="3463290"/>
                </a:cubicBezTo>
                <a:cubicBezTo>
                  <a:pt x="5195409" y="3464052"/>
                  <a:pt x="5205506" y="3465195"/>
                  <a:pt x="5216936" y="3466719"/>
                </a:cubicBezTo>
                <a:close/>
                <a:moveTo>
                  <a:pt x="4068601" y="3238119"/>
                </a:moveTo>
                <a:cubicBezTo>
                  <a:pt x="3998497" y="3238119"/>
                  <a:pt x="3939633" y="3247835"/>
                  <a:pt x="3892008" y="3267266"/>
                </a:cubicBezTo>
                <a:cubicBezTo>
                  <a:pt x="3844383" y="3286697"/>
                  <a:pt x="3808569" y="3312414"/>
                  <a:pt x="3784565" y="3344418"/>
                </a:cubicBezTo>
                <a:cubicBezTo>
                  <a:pt x="3760563" y="3376422"/>
                  <a:pt x="3748561" y="3412236"/>
                  <a:pt x="3748561" y="3451860"/>
                </a:cubicBezTo>
                <a:cubicBezTo>
                  <a:pt x="3748561" y="3487674"/>
                  <a:pt x="3755038" y="3517202"/>
                  <a:pt x="3767992" y="3540443"/>
                </a:cubicBezTo>
                <a:cubicBezTo>
                  <a:pt x="3780946" y="3563684"/>
                  <a:pt x="3798091" y="3582162"/>
                  <a:pt x="3819427" y="3595878"/>
                </a:cubicBezTo>
                <a:cubicBezTo>
                  <a:pt x="3840763" y="3609594"/>
                  <a:pt x="3864385" y="3619881"/>
                  <a:pt x="3890293" y="3626739"/>
                </a:cubicBezTo>
                <a:cubicBezTo>
                  <a:pt x="3916201" y="3633597"/>
                  <a:pt x="3941919" y="3638741"/>
                  <a:pt x="3967445" y="3642170"/>
                </a:cubicBezTo>
                <a:cubicBezTo>
                  <a:pt x="3992973" y="3645599"/>
                  <a:pt x="4016404" y="3648456"/>
                  <a:pt x="4037740" y="3650742"/>
                </a:cubicBezTo>
                <a:cubicBezTo>
                  <a:pt x="4059077" y="3653028"/>
                  <a:pt x="4076221" y="3656266"/>
                  <a:pt x="4089175" y="3660458"/>
                </a:cubicBezTo>
                <a:cubicBezTo>
                  <a:pt x="4102129" y="3664649"/>
                  <a:pt x="4108606" y="3671316"/>
                  <a:pt x="4108606" y="3680460"/>
                </a:cubicBezTo>
                <a:cubicBezTo>
                  <a:pt x="4108606" y="3689604"/>
                  <a:pt x="4103081" y="3696843"/>
                  <a:pt x="4092033" y="3702177"/>
                </a:cubicBezTo>
                <a:cubicBezTo>
                  <a:pt x="4080984" y="3707511"/>
                  <a:pt x="4059838" y="3710178"/>
                  <a:pt x="4028596" y="3710178"/>
                </a:cubicBezTo>
                <a:cubicBezTo>
                  <a:pt x="3991258" y="3710178"/>
                  <a:pt x="3952967" y="3705225"/>
                  <a:pt x="3913725" y="3695319"/>
                </a:cubicBezTo>
                <a:cubicBezTo>
                  <a:pt x="3874482" y="3685413"/>
                  <a:pt x="3840001" y="3671697"/>
                  <a:pt x="3810283" y="3654171"/>
                </a:cubicBezTo>
                <a:lnTo>
                  <a:pt x="3739417" y="3824478"/>
                </a:lnTo>
                <a:cubicBezTo>
                  <a:pt x="3771421" y="3842766"/>
                  <a:pt x="3813331" y="3857625"/>
                  <a:pt x="3865147" y="3869055"/>
                </a:cubicBezTo>
                <a:cubicBezTo>
                  <a:pt x="3916963" y="3880485"/>
                  <a:pt x="3969541" y="3886200"/>
                  <a:pt x="4022881" y="3886200"/>
                </a:cubicBezTo>
                <a:cubicBezTo>
                  <a:pt x="4095271" y="3886200"/>
                  <a:pt x="4155469" y="3876485"/>
                  <a:pt x="4203475" y="3857054"/>
                </a:cubicBezTo>
                <a:cubicBezTo>
                  <a:pt x="4251481" y="3837623"/>
                  <a:pt x="4287296" y="3811715"/>
                  <a:pt x="4310918" y="3779330"/>
                </a:cubicBezTo>
                <a:cubicBezTo>
                  <a:pt x="4334539" y="3746945"/>
                  <a:pt x="4346350" y="3712083"/>
                  <a:pt x="4346350" y="3674745"/>
                </a:cubicBezTo>
                <a:cubicBezTo>
                  <a:pt x="4346350" y="3638931"/>
                  <a:pt x="4339873" y="3609404"/>
                  <a:pt x="4326921" y="3586163"/>
                </a:cubicBezTo>
                <a:cubicBezTo>
                  <a:pt x="4313966" y="3562922"/>
                  <a:pt x="4296820" y="3544443"/>
                  <a:pt x="4275485" y="3530727"/>
                </a:cubicBezTo>
                <a:cubicBezTo>
                  <a:pt x="4254148" y="3517011"/>
                  <a:pt x="4230717" y="3506534"/>
                  <a:pt x="4205190" y="3499295"/>
                </a:cubicBezTo>
                <a:cubicBezTo>
                  <a:pt x="4179663" y="3492056"/>
                  <a:pt x="4154136" y="3486722"/>
                  <a:pt x="4128609" y="3483293"/>
                </a:cubicBezTo>
                <a:cubicBezTo>
                  <a:pt x="4103081" y="3479864"/>
                  <a:pt x="4079651" y="3477006"/>
                  <a:pt x="4058314" y="3474720"/>
                </a:cubicBezTo>
                <a:cubicBezTo>
                  <a:pt x="4036978" y="3472434"/>
                  <a:pt x="4019833" y="3469005"/>
                  <a:pt x="4006879" y="3464433"/>
                </a:cubicBezTo>
                <a:cubicBezTo>
                  <a:pt x="3993925" y="3459861"/>
                  <a:pt x="3987448" y="3453003"/>
                  <a:pt x="3987448" y="3443859"/>
                </a:cubicBezTo>
                <a:cubicBezTo>
                  <a:pt x="3987448" y="3436239"/>
                  <a:pt x="3993354" y="3429381"/>
                  <a:pt x="4005165" y="3423285"/>
                </a:cubicBezTo>
                <a:cubicBezTo>
                  <a:pt x="4016975" y="3417189"/>
                  <a:pt x="4039264" y="3414141"/>
                  <a:pt x="4072030" y="3414141"/>
                </a:cubicBezTo>
                <a:cubicBezTo>
                  <a:pt x="4098700" y="3414141"/>
                  <a:pt x="4127466" y="3417380"/>
                  <a:pt x="4158327" y="3423857"/>
                </a:cubicBezTo>
                <a:cubicBezTo>
                  <a:pt x="4189188" y="3430334"/>
                  <a:pt x="4220621" y="3442335"/>
                  <a:pt x="4252624" y="3459861"/>
                </a:cubicBezTo>
                <a:lnTo>
                  <a:pt x="4323491" y="3289555"/>
                </a:lnTo>
                <a:cubicBezTo>
                  <a:pt x="4290724" y="3272028"/>
                  <a:pt x="4251481" y="3259074"/>
                  <a:pt x="4205761" y="3250692"/>
                </a:cubicBezTo>
                <a:cubicBezTo>
                  <a:pt x="4160041" y="3242310"/>
                  <a:pt x="4114321" y="3238119"/>
                  <a:pt x="4068601" y="3238119"/>
                </a:cubicBezTo>
                <a:close/>
                <a:moveTo>
                  <a:pt x="3409471" y="3238119"/>
                </a:moveTo>
                <a:cubicBezTo>
                  <a:pt x="3337843" y="3238119"/>
                  <a:pt x="3274216" y="3251835"/>
                  <a:pt x="3218590" y="3279267"/>
                </a:cubicBezTo>
                <a:cubicBezTo>
                  <a:pt x="3162964" y="3306699"/>
                  <a:pt x="3119340" y="3344799"/>
                  <a:pt x="3087717" y="3393567"/>
                </a:cubicBezTo>
                <a:cubicBezTo>
                  <a:pt x="3056094" y="3442335"/>
                  <a:pt x="3040282" y="3498342"/>
                  <a:pt x="3040282" y="3561588"/>
                </a:cubicBezTo>
                <a:cubicBezTo>
                  <a:pt x="3040282" y="3624834"/>
                  <a:pt x="3056094" y="3681032"/>
                  <a:pt x="3087717" y="3730181"/>
                </a:cubicBezTo>
                <a:cubicBezTo>
                  <a:pt x="3119340" y="3779330"/>
                  <a:pt x="3162964" y="3817620"/>
                  <a:pt x="3218590" y="3845052"/>
                </a:cubicBezTo>
                <a:cubicBezTo>
                  <a:pt x="3274216" y="3872484"/>
                  <a:pt x="3337843" y="3886200"/>
                  <a:pt x="3409471" y="3886200"/>
                </a:cubicBezTo>
                <a:cubicBezTo>
                  <a:pt x="3485671" y="3886200"/>
                  <a:pt x="3550822" y="3869817"/>
                  <a:pt x="3604924" y="3837051"/>
                </a:cubicBezTo>
                <a:cubicBezTo>
                  <a:pt x="3659027" y="3804285"/>
                  <a:pt x="3696364" y="3758946"/>
                  <a:pt x="3716938" y="3701034"/>
                </a:cubicBezTo>
                <a:lnTo>
                  <a:pt x="3516913" y="3602736"/>
                </a:lnTo>
                <a:cubicBezTo>
                  <a:pt x="3503959" y="3631692"/>
                  <a:pt x="3488147" y="3652647"/>
                  <a:pt x="3469479" y="3665601"/>
                </a:cubicBezTo>
                <a:cubicBezTo>
                  <a:pt x="3450810" y="3678555"/>
                  <a:pt x="3430426" y="3685032"/>
                  <a:pt x="3408328" y="3685032"/>
                </a:cubicBezTo>
                <a:cubicBezTo>
                  <a:pt x="3389278" y="3685032"/>
                  <a:pt x="3371562" y="3680460"/>
                  <a:pt x="3355179" y="3671316"/>
                </a:cubicBezTo>
                <a:cubicBezTo>
                  <a:pt x="3338796" y="3662172"/>
                  <a:pt x="3325841" y="3648456"/>
                  <a:pt x="3316317" y="3630168"/>
                </a:cubicBezTo>
                <a:cubicBezTo>
                  <a:pt x="3306791" y="3611880"/>
                  <a:pt x="3302029" y="3589020"/>
                  <a:pt x="3302029" y="3561588"/>
                </a:cubicBezTo>
                <a:cubicBezTo>
                  <a:pt x="3302029" y="3534156"/>
                  <a:pt x="3306791" y="3511487"/>
                  <a:pt x="3316317" y="3493580"/>
                </a:cubicBezTo>
                <a:cubicBezTo>
                  <a:pt x="3325841" y="3475673"/>
                  <a:pt x="3338796" y="3462147"/>
                  <a:pt x="3355179" y="3453003"/>
                </a:cubicBezTo>
                <a:cubicBezTo>
                  <a:pt x="3371562" y="3443859"/>
                  <a:pt x="3389278" y="3439287"/>
                  <a:pt x="3408328" y="3439287"/>
                </a:cubicBezTo>
                <a:cubicBezTo>
                  <a:pt x="3430426" y="3439287"/>
                  <a:pt x="3450810" y="3445764"/>
                  <a:pt x="3469479" y="3458718"/>
                </a:cubicBezTo>
                <a:cubicBezTo>
                  <a:pt x="3488147" y="3471672"/>
                  <a:pt x="3503959" y="3492627"/>
                  <a:pt x="3516913" y="3521583"/>
                </a:cubicBezTo>
                <a:lnTo>
                  <a:pt x="3716938" y="3423285"/>
                </a:lnTo>
                <a:cubicBezTo>
                  <a:pt x="3696364" y="3365373"/>
                  <a:pt x="3659027" y="3320034"/>
                  <a:pt x="3604924" y="3287268"/>
                </a:cubicBezTo>
                <a:cubicBezTo>
                  <a:pt x="3550822" y="3254502"/>
                  <a:pt x="3485671" y="3238119"/>
                  <a:pt x="3409471" y="3238119"/>
                </a:cubicBezTo>
                <a:close/>
                <a:moveTo>
                  <a:pt x="1795174" y="3238119"/>
                </a:moveTo>
                <a:cubicBezTo>
                  <a:pt x="1738024" y="3238119"/>
                  <a:pt x="1691923" y="3249549"/>
                  <a:pt x="1656871" y="3272409"/>
                </a:cubicBezTo>
                <a:cubicBezTo>
                  <a:pt x="1648108" y="3278124"/>
                  <a:pt x="1639952" y="3284613"/>
                  <a:pt x="1632404" y="3291876"/>
                </a:cubicBezTo>
                <a:lnTo>
                  <a:pt x="1623724" y="3301925"/>
                </a:lnTo>
                <a:lnTo>
                  <a:pt x="1623724" y="3249549"/>
                </a:lnTo>
                <a:lnTo>
                  <a:pt x="1377979" y="3249549"/>
                </a:lnTo>
                <a:lnTo>
                  <a:pt x="1377979" y="4096512"/>
                </a:lnTo>
                <a:lnTo>
                  <a:pt x="1636297" y="4096512"/>
                </a:lnTo>
                <a:lnTo>
                  <a:pt x="1636297" y="3831821"/>
                </a:lnTo>
                <a:lnTo>
                  <a:pt x="1660872" y="3851339"/>
                </a:lnTo>
                <a:cubicBezTo>
                  <a:pt x="1696305" y="3874580"/>
                  <a:pt x="1741072" y="3886200"/>
                  <a:pt x="1795174" y="3886200"/>
                </a:cubicBezTo>
                <a:cubicBezTo>
                  <a:pt x="1850038" y="3886200"/>
                  <a:pt x="1900330" y="3873246"/>
                  <a:pt x="1946050" y="3847338"/>
                </a:cubicBezTo>
                <a:cubicBezTo>
                  <a:pt x="1991770" y="3821430"/>
                  <a:pt x="2028346" y="3784283"/>
                  <a:pt x="2055778" y="3735896"/>
                </a:cubicBezTo>
                <a:cubicBezTo>
                  <a:pt x="2083210" y="3687509"/>
                  <a:pt x="2096926" y="3629787"/>
                  <a:pt x="2096926" y="3562731"/>
                </a:cubicBezTo>
                <a:cubicBezTo>
                  <a:pt x="2096926" y="3495675"/>
                  <a:pt x="2083210" y="3437954"/>
                  <a:pt x="2055778" y="3389567"/>
                </a:cubicBezTo>
                <a:cubicBezTo>
                  <a:pt x="2028346" y="3341180"/>
                  <a:pt x="1991770" y="3303842"/>
                  <a:pt x="1946050" y="3277553"/>
                </a:cubicBezTo>
                <a:cubicBezTo>
                  <a:pt x="1900330" y="3251264"/>
                  <a:pt x="1850038" y="3238119"/>
                  <a:pt x="1795174" y="3238119"/>
                </a:cubicBezTo>
                <a:close/>
                <a:moveTo>
                  <a:pt x="936781" y="3238119"/>
                </a:moveTo>
                <a:cubicBezTo>
                  <a:pt x="865915" y="3238119"/>
                  <a:pt x="803241" y="3251835"/>
                  <a:pt x="748758" y="3279267"/>
                </a:cubicBezTo>
                <a:cubicBezTo>
                  <a:pt x="694275" y="3306699"/>
                  <a:pt x="651412" y="3344799"/>
                  <a:pt x="620170" y="3393567"/>
                </a:cubicBezTo>
                <a:cubicBezTo>
                  <a:pt x="588928" y="3442335"/>
                  <a:pt x="573307" y="3498342"/>
                  <a:pt x="573307" y="3561588"/>
                </a:cubicBezTo>
                <a:cubicBezTo>
                  <a:pt x="573307" y="3624834"/>
                  <a:pt x="588928" y="3680841"/>
                  <a:pt x="620170" y="3729609"/>
                </a:cubicBezTo>
                <a:cubicBezTo>
                  <a:pt x="651412" y="3778377"/>
                  <a:pt x="694275" y="3816668"/>
                  <a:pt x="748758" y="3844481"/>
                </a:cubicBezTo>
                <a:cubicBezTo>
                  <a:pt x="803241" y="3872294"/>
                  <a:pt x="865915" y="3886200"/>
                  <a:pt x="936781" y="3886200"/>
                </a:cubicBezTo>
                <a:cubicBezTo>
                  <a:pt x="1007647" y="3886200"/>
                  <a:pt x="1070512" y="3872294"/>
                  <a:pt x="1125376" y="3844481"/>
                </a:cubicBezTo>
                <a:cubicBezTo>
                  <a:pt x="1180240" y="3816668"/>
                  <a:pt x="1223103" y="3778377"/>
                  <a:pt x="1253964" y="3729609"/>
                </a:cubicBezTo>
                <a:cubicBezTo>
                  <a:pt x="1284825" y="3680841"/>
                  <a:pt x="1300255" y="3624834"/>
                  <a:pt x="1300255" y="3561588"/>
                </a:cubicBezTo>
                <a:cubicBezTo>
                  <a:pt x="1300255" y="3498342"/>
                  <a:pt x="1284825" y="3442335"/>
                  <a:pt x="1253964" y="3393567"/>
                </a:cubicBezTo>
                <a:cubicBezTo>
                  <a:pt x="1223103" y="3344799"/>
                  <a:pt x="1180240" y="3306699"/>
                  <a:pt x="1125376" y="3279267"/>
                </a:cubicBezTo>
                <a:cubicBezTo>
                  <a:pt x="1070512" y="3251835"/>
                  <a:pt x="1007647" y="3238119"/>
                  <a:pt x="936781" y="3238119"/>
                </a:cubicBezTo>
                <a:close/>
                <a:moveTo>
                  <a:pt x="2206654" y="3108960"/>
                </a:moveTo>
                <a:lnTo>
                  <a:pt x="2206654" y="3283839"/>
                </a:lnTo>
                <a:lnTo>
                  <a:pt x="2120929" y="3283839"/>
                </a:lnTo>
                <a:lnTo>
                  <a:pt x="2120929" y="3472434"/>
                </a:lnTo>
                <a:lnTo>
                  <a:pt x="2206654" y="3472434"/>
                </a:lnTo>
                <a:lnTo>
                  <a:pt x="2206654" y="3632454"/>
                </a:lnTo>
                <a:cubicBezTo>
                  <a:pt x="2206654" y="3718560"/>
                  <a:pt x="2230657" y="3782378"/>
                  <a:pt x="2278663" y="3823907"/>
                </a:cubicBezTo>
                <a:cubicBezTo>
                  <a:pt x="2326669" y="3865436"/>
                  <a:pt x="2393725" y="3886200"/>
                  <a:pt x="2479831" y="3886200"/>
                </a:cubicBezTo>
                <a:cubicBezTo>
                  <a:pt x="2510311" y="3886200"/>
                  <a:pt x="2539458" y="3883533"/>
                  <a:pt x="2567271" y="3878199"/>
                </a:cubicBezTo>
                <a:cubicBezTo>
                  <a:pt x="2595084" y="3872865"/>
                  <a:pt x="2618896" y="3864483"/>
                  <a:pt x="2638708" y="3853053"/>
                </a:cubicBezTo>
                <a:lnTo>
                  <a:pt x="2576986" y="3673602"/>
                </a:lnTo>
                <a:cubicBezTo>
                  <a:pt x="2560222" y="3685032"/>
                  <a:pt x="2540791" y="3690747"/>
                  <a:pt x="2518693" y="3690747"/>
                </a:cubicBezTo>
                <a:cubicBezTo>
                  <a:pt x="2503453" y="3690747"/>
                  <a:pt x="2490689" y="3685413"/>
                  <a:pt x="2480403" y="3674745"/>
                </a:cubicBezTo>
                <a:cubicBezTo>
                  <a:pt x="2470115" y="3664077"/>
                  <a:pt x="2464972" y="3649218"/>
                  <a:pt x="2464972" y="3630168"/>
                </a:cubicBezTo>
                <a:lnTo>
                  <a:pt x="2464972" y="3472434"/>
                </a:lnTo>
                <a:lnTo>
                  <a:pt x="2592988" y="3472434"/>
                </a:lnTo>
                <a:lnTo>
                  <a:pt x="2592988" y="3283839"/>
                </a:lnTo>
                <a:lnTo>
                  <a:pt x="2464972" y="3283839"/>
                </a:lnTo>
                <a:lnTo>
                  <a:pt x="2464972" y="3108960"/>
                </a:lnTo>
                <a:close/>
                <a:moveTo>
                  <a:pt x="9388504" y="3026664"/>
                </a:moveTo>
                <a:lnTo>
                  <a:pt x="9388504" y="3874770"/>
                </a:lnTo>
                <a:lnTo>
                  <a:pt x="9646822" y="3874770"/>
                </a:lnTo>
                <a:lnTo>
                  <a:pt x="9646822" y="3581019"/>
                </a:lnTo>
                <a:cubicBezTo>
                  <a:pt x="9646822" y="3549777"/>
                  <a:pt x="9651203" y="3525012"/>
                  <a:pt x="9659967" y="3506724"/>
                </a:cubicBezTo>
                <a:cubicBezTo>
                  <a:pt x="9668729" y="3488436"/>
                  <a:pt x="9680541" y="3475292"/>
                  <a:pt x="9695400" y="3467291"/>
                </a:cubicBezTo>
                <a:cubicBezTo>
                  <a:pt x="9710259" y="3459290"/>
                  <a:pt x="9726451" y="3455289"/>
                  <a:pt x="9743977" y="3455289"/>
                </a:cubicBezTo>
                <a:cubicBezTo>
                  <a:pt x="9767598" y="3455289"/>
                  <a:pt x="9786268" y="3463481"/>
                  <a:pt x="9799984" y="3479864"/>
                </a:cubicBezTo>
                <a:cubicBezTo>
                  <a:pt x="9813700" y="3496247"/>
                  <a:pt x="9820558" y="3523869"/>
                  <a:pt x="9820558" y="3562731"/>
                </a:cubicBezTo>
                <a:lnTo>
                  <a:pt x="9820558" y="3874770"/>
                </a:lnTo>
                <a:lnTo>
                  <a:pt x="10078876" y="3874770"/>
                </a:lnTo>
                <a:lnTo>
                  <a:pt x="10078876" y="3518154"/>
                </a:lnTo>
                <a:cubicBezTo>
                  <a:pt x="10078876" y="3452622"/>
                  <a:pt x="10067636" y="3399282"/>
                  <a:pt x="10045157" y="3358134"/>
                </a:cubicBezTo>
                <a:cubicBezTo>
                  <a:pt x="10022678" y="3316986"/>
                  <a:pt x="9992008" y="3286697"/>
                  <a:pt x="9953145" y="3267266"/>
                </a:cubicBezTo>
                <a:cubicBezTo>
                  <a:pt x="9914284" y="3247835"/>
                  <a:pt x="9870850" y="3238119"/>
                  <a:pt x="9822844" y="3238119"/>
                </a:cubicBezTo>
                <a:cubicBezTo>
                  <a:pt x="9771790" y="3238119"/>
                  <a:pt x="9725499" y="3249930"/>
                  <a:pt x="9683970" y="3273552"/>
                </a:cubicBezTo>
                <a:cubicBezTo>
                  <a:pt x="9673587" y="3279458"/>
                  <a:pt x="9663741" y="3286101"/>
                  <a:pt x="9654430" y="3293483"/>
                </a:cubicBezTo>
                <a:lnTo>
                  <a:pt x="9646822" y="3300524"/>
                </a:lnTo>
                <a:lnTo>
                  <a:pt x="9646822" y="3026664"/>
                </a:lnTo>
                <a:close/>
                <a:moveTo>
                  <a:pt x="10660662" y="2936367"/>
                </a:moveTo>
                <a:cubicBezTo>
                  <a:pt x="10613419" y="2936367"/>
                  <a:pt x="10575700" y="2948940"/>
                  <a:pt x="10547505" y="2974086"/>
                </a:cubicBezTo>
                <a:cubicBezTo>
                  <a:pt x="10519313" y="2999232"/>
                  <a:pt x="10505215" y="3030474"/>
                  <a:pt x="10505215" y="3067812"/>
                </a:cubicBezTo>
                <a:cubicBezTo>
                  <a:pt x="10505215" y="3105150"/>
                  <a:pt x="10519313" y="3136392"/>
                  <a:pt x="10547505" y="3161539"/>
                </a:cubicBezTo>
                <a:cubicBezTo>
                  <a:pt x="10575700" y="3186684"/>
                  <a:pt x="10613419" y="3199257"/>
                  <a:pt x="10660662" y="3199257"/>
                </a:cubicBezTo>
                <a:cubicBezTo>
                  <a:pt x="10707907" y="3199257"/>
                  <a:pt x="10745626" y="3186494"/>
                  <a:pt x="10773819" y="3160966"/>
                </a:cubicBezTo>
                <a:cubicBezTo>
                  <a:pt x="10802014" y="3135440"/>
                  <a:pt x="10816111" y="3102864"/>
                  <a:pt x="10816111" y="3063240"/>
                </a:cubicBezTo>
                <a:cubicBezTo>
                  <a:pt x="10816111" y="3025902"/>
                  <a:pt x="10802014" y="2995422"/>
                  <a:pt x="10773819" y="2971800"/>
                </a:cubicBezTo>
                <a:cubicBezTo>
                  <a:pt x="10745626" y="2948178"/>
                  <a:pt x="10707907" y="2936367"/>
                  <a:pt x="10660662" y="2936367"/>
                </a:cubicBezTo>
                <a:close/>
                <a:moveTo>
                  <a:pt x="2831113" y="2936367"/>
                </a:moveTo>
                <a:cubicBezTo>
                  <a:pt x="2783869" y="2936367"/>
                  <a:pt x="2746150" y="2948940"/>
                  <a:pt x="2717956" y="2974086"/>
                </a:cubicBezTo>
                <a:cubicBezTo>
                  <a:pt x="2689762" y="2999232"/>
                  <a:pt x="2675665" y="3030474"/>
                  <a:pt x="2675665" y="3067812"/>
                </a:cubicBezTo>
                <a:cubicBezTo>
                  <a:pt x="2675665" y="3105150"/>
                  <a:pt x="2689762" y="3136392"/>
                  <a:pt x="2717956" y="3161539"/>
                </a:cubicBezTo>
                <a:cubicBezTo>
                  <a:pt x="2746150" y="3186684"/>
                  <a:pt x="2783869" y="3199257"/>
                  <a:pt x="2831113" y="3199257"/>
                </a:cubicBezTo>
                <a:cubicBezTo>
                  <a:pt x="2878357" y="3199257"/>
                  <a:pt x="2916076" y="3186494"/>
                  <a:pt x="2944270" y="3160966"/>
                </a:cubicBezTo>
                <a:cubicBezTo>
                  <a:pt x="2972464" y="3135440"/>
                  <a:pt x="2986561" y="3102864"/>
                  <a:pt x="2986561" y="3063240"/>
                </a:cubicBezTo>
                <a:cubicBezTo>
                  <a:pt x="2986561" y="3025902"/>
                  <a:pt x="2972464" y="2995422"/>
                  <a:pt x="2944270" y="2971800"/>
                </a:cubicBezTo>
                <a:cubicBezTo>
                  <a:pt x="2916076" y="2948178"/>
                  <a:pt x="2878357" y="2936367"/>
                  <a:pt x="2831113" y="2936367"/>
                </a:cubicBezTo>
                <a:close/>
                <a:moveTo>
                  <a:pt x="6588916" y="2256282"/>
                </a:moveTo>
                <a:lnTo>
                  <a:pt x="6652924" y="2256282"/>
                </a:lnTo>
                <a:lnTo>
                  <a:pt x="6652924" y="2299716"/>
                </a:lnTo>
                <a:cubicBezTo>
                  <a:pt x="6646066" y="2320290"/>
                  <a:pt x="6635208" y="2335340"/>
                  <a:pt x="6620349" y="2344865"/>
                </a:cubicBezTo>
                <a:cubicBezTo>
                  <a:pt x="6605490" y="2354390"/>
                  <a:pt x="6589297" y="2359152"/>
                  <a:pt x="6571771" y="2359152"/>
                </a:cubicBezTo>
                <a:cubicBezTo>
                  <a:pt x="6552722" y="2359152"/>
                  <a:pt x="6537672" y="2354390"/>
                  <a:pt x="6526623" y="2344865"/>
                </a:cubicBezTo>
                <a:cubicBezTo>
                  <a:pt x="6515574" y="2335340"/>
                  <a:pt x="6510049" y="2323338"/>
                  <a:pt x="6510049" y="2308860"/>
                </a:cubicBezTo>
                <a:cubicBezTo>
                  <a:pt x="6510049" y="2291334"/>
                  <a:pt x="6516335" y="2278190"/>
                  <a:pt x="6528908" y="2269427"/>
                </a:cubicBezTo>
                <a:cubicBezTo>
                  <a:pt x="6541482" y="2260664"/>
                  <a:pt x="6561484" y="2256282"/>
                  <a:pt x="6588916" y="2256282"/>
                </a:cubicBezTo>
                <a:close/>
                <a:moveTo>
                  <a:pt x="2359816" y="2256282"/>
                </a:moveTo>
                <a:lnTo>
                  <a:pt x="2423824" y="2256282"/>
                </a:lnTo>
                <a:lnTo>
                  <a:pt x="2423824" y="2299716"/>
                </a:lnTo>
                <a:cubicBezTo>
                  <a:pt x="2416966" y="2320290"/>
                  <a:pt x="2406108" y="2335340"/>
                  <a:pt x="2391249" y="2344865"/>
                </a:cubicBezTo>
                <a:cubicBezTo>
                  <a:pt x="2376390" y="2354390"/>
                  <a:pt x="2360197" y="2359152"/>
                  <a:pt x="2342671" y="2359152"/>
                </a:cubicBezTo>
                <a:cubicBezTo>
                  <a:pt x="2323621" y="2359152"/>
                  <a:pt x="2308572" y="2354390"/>
                  <a:pt x="2297523" y="2344865"/>
                </a:cubicBezTo>
                <a:cubicBezTo>
                  <a:pt x="2286474" y="2335340"/>
                  <a:pt x="2280949" y="2323338"/>
                  <a:pt x="2280949" y="2308860"/>
                </a:cubicBezTo>
                <a:cubicBezTo>
                  <a:pt x="2280949" y="2291334"/>
                  <a:pt x="2287236" y="2278190"/>
                  <a:pt x="2299809" y="2269427"/>
                </a:cubicBezTo>
                <a:cubicBezTo>
                  <a:pt x="2312381" y="2260664"/>
                  <a:pt x="2332384" y="2256282"/>
                  <a:pt x="2359816" y="2256282"/>
                </a:cubicBezTo>
                <a:close/>
                <a:moveTo>
                  <a:pt x="10014105" y="2067687"/>
                </a:moveTo>
                <a:cubicBezTo>
                  <a:pt x="10033155" y="2067687"/>
                  <a:pt x="10050301" y="2072259"/>
                  <a:pt x="10065541" y="2081403"/>
                </a:cubicBezTo>
                <a:cubicBezTo>
                  <a:pt x="10080782" y="2090547"/>
                  <a:pt x="10092973" y="2104073"/>
                  <a:pt x="10102116" y="2121980"/>
                </a:cubicBezTo>
                <a:cubicBezTo>
                  <a:pt x="10111260" y="2139887"/>
                  <a:pt x="10115833" y="2162556"/>
                  <a:pt x="10115833" y="2189988"/>
                </a:cubicBezTo>
                <a:cubicBezTo>
                  <a:pt x="10115833" y="2216658"/>
                  <a:pt x="10111260" y="2239328"/>
                  <a:pt x="10102116" y="2257997"/>
                </a:cubicBezTo>
                <a:cubicBezTo>
                  <a:pt x="10092973" y="2276666"/>
                  <a:pt x="10080782" y="2290572"/>
                  <a:pt x="10065541" y="2299716"/>
                </a:cubicBezTo>
                <a:cubicBezTo>
                  <a:pt x="10050301" y="2308860"/>
                  <a:pt x="10033155" y="2313432"/>
                  <a:pt x="10014105" y="2313432"/>
                </a:cubicBezTo>
                <a:cubicBezTo>
                  <a:pt x="9995057" y="2313432"/>
                  <a:pt x="9977911" y="2308860"/>
                  <a:pt x="9962670" y="2299716"/>
                </a:cubicBezTo>
                <a:cubicBezTo>
                  <a:pt x="9947430" y="2290572"/>
                  <a:pt x="9935238" y="2276666"/>
                  <a:pt x="9926094" y="2257997"/>
                </a:cubicBezTo>
                <a:cubicBezTo>
                  <a:pt x="9916951" y="2239328"/>
                  <a:pt x="9912378" y="2216658"/>
                  <a:pt x="9912378" y="2189988"/>
                </a:cubicBezTo>
                <a:cubicBezTo>
                  <a:pt x="9912378" y="2162556"/>
                  <a:pt x="9916951" y="2139887"/>
                  <a:pt x="9926094" y="2121980"/>
                </a:cubicBezTo>
                <a:cubicBezTo>
                  <a:pt x="9935238" y="2104073"/>
                  <a:pt x="9947430" y="2090547"/>
                  <a:pt x="9962670" y="2081403"/>
                </a:cubicBezTo>
                <a:cubicBezTo>
                  <a:pt x="9977911" y="2072259"/>
                  <a:pt x="9995057" y="2067687"/>
                  <a:pt x="10014105" y="2067687"/>
                </a:cubicBezTo>
                <a:close/>
                <a:moveTo>
                  <a:pt x="8162447" y="2067687"/>
                </a:moveTo>
                <a:cubicBezTo>
                  <a:pt x="8181497" y="2067687"/>
                  <a:pt x="8198641" y="2072259"/>
                  <a:pt x="8213881" y="2081403"/>
                </a:cubicBezTo>
                <a:cubicBezTo>
                  <a:pt x="8229121" y="2090547"/>
                  <a:pt x="8241313" y="2104073"/>
                  <a:pt x="8250457" y="2121980"/>
                </a:cubicBezTo>
                <a:cubicBezTo>
                  <a:pt x="8259602" y="2139887"/>
                  <a:pt x="8264173" y="2162556"/>
                  <a:pt x="8264173" y="2189988"/>
                </a:cubicBezTo>
                <a:cubicBezTo>
                  <a:pt x="8264173" y="2216658"/>
                  <a:pt x="8259602" y="2239328"/>
                  <a:pt x="8250457" y="2257997"/>
                </a:cubicBezTo>
                <a:cubicBezTo>
                  <a:pt x="8241313" y="2276666"/>
                  <a:pt x="8229121" y="2290572"/>
                  <a:pt x="8213881" y="2299716"/>
                </a:cubicBezTo>
                <a:cubicBezTo>
                  <a:pt x="8198641" y="2308860"/>
                  <a:pt x="8181497" y="2313432"/>
                  <a:pt x="8162447" y="2313432"/>
                </a:cubicBezTo>
                <a:cubicBezTo>
                  <a:pt x="8143396" y="2313432"/>
                  <a:pt x="8126251" y="2308860"/>
                  <a:pt x="8111011" y="2299716"/>
                </a:cubicBezTo>
                <a:cubicBezTo>
                  <a:pt x="8095772" y="2290572"/>
                  <a:pt x="8083579" y="2276666"/>
                  <a:pt x="8074436" y="2257997"/>
                </a:cubicBezTo>
                <a:cubicBezTo>
                  <a:pt x="8065291" y="2239328"/>
                  <a:pt x="8060720" y="2216658"/>
                  <a:pt x="8060720" y="2189988"/>
                </a:cubicBezTo>
                <a:cubicBezTo>
                  <a:pt x="8060720" y="2162556"/>
                  <a:pt x="8065291" y="2139887"/>
                  <a:pt x="8074436" y="2121980"/>
                </a:cubicBezTo>
                <a:cubicBezTo>
                  <a:pt x="8083579" y="2104073"/>
                  <a:pt x="8095772" y="2090547"/>
                  <a:pt x="8111011" y="2081403"/>
                </a:cubicBezTo>
                <a:cubicBezTo>
                  <a:pt x="8126251" y="2072259"/>
                  <a:pt x="8143396" y="2067687"/>
                  <a:pt x="8162447" y="2067687"/>
                </a:cubicBezTo>
                <a:close/>
                <a:moveTo>
                  <a:pt x="4828696" y="2067687"/>
                </a:moveTo>
                <a:cubicBezTo>
                  <a:pt x="4849270" y="2067687"/>
                  <a:pt x="4867559" y="2071688"/>
                  <a:pt x="4883561" y="2079689"/>
                </a:cubicBezTo>
                <a:cubicBezTo>
                  <a:pt x="4899563" y="2087690"/>
                  <a:pt x="4912135" y="2099120"/>
                  <a:pt x="4921279" y="2113979"/>
                </a:cubicBezTo>
                <a:cubicBezTo>
                  <a:pt x="4930423" y="2128838"/>
                  <a:pt x="4934995" y="2146554"/>
                  <a:pt x="4934995" y="2167128"/>
                </a:cubicBezTo>
                <a:cubicBezTo>
                  <a:pt x="4934995" y="2186940"/>
                  <a:pt x="4930423" y="2204466"/>
                  <a:pt x="4921279" y="2219706"/>
                </a:cubicBezTo>
                <a:cubicBezTo>
                  <a:pt x="4912135" y="2234946"/>
                  <a:pt x="4899563" y="2246757"/>
                  <a:pt x="4883561" y="2255139"/>
                </a:cubicBezTo>
                <a:cubicBezTo>
                  <a:pt x="4867559" y="2263521"/>
                  <a:pt x="4849270" y="2267712"/>
                  <a:pt x="4828696" y="2267712"/>
                </a:cubicBezTo>
                <a:cubicBezTo>
                  <a:pt x="4808884" y="2267712"/>
                  <a:pt x="4790787" y="2263521"/>
                  <a:pt x="4774404" y="2255139"/>
                </a:cubicBezTo>
                <a:cubicBezTo>
                  <a:pt x="4758021" y="2246757"/>
                  <a:pt x="4745068" y="2234946"/>
                  <a:pt x="4735542" y="2219706"/>
                </a:cubicBezTo>
                <a:cubicBezTo>
                  <a:pt x="4726017" y="2204466"/>
                  <a:pt x="4721255" y="2186940"/>
                  <a:pt x="4721255" y="2167128"/>
                </a:cubicBezTo>
                <a:cubicBezTo>
                  <a:pt x="4721255" y="2146554"/>
                  <a:pt x="4726017" y="2128838"/>
                  <a:pt x="4735542" y="2113979"/>
                </a:cubicBezTo>
                <a:cubicBezTo>
                  <a:pt x="4745068" y="2099120"/>
                  <a:pt x="4758021" y="2087690"/>
                  <a:pt x="4774404" y="2079689"/>
                </a:cubicBezTo>
                <a:cubicBezTo>
                  <a:pt x="4790787" y="2071688"/>
                  <a:pt x="4808884" y="2067687"/>
                  <a:pt x="4828696" y="2067687"/>
                </a:cubicBezTo>
                <a:close/>
                <a:moveTo>
                  <a:pt x="1622581" y="2067687"/>
                </a:moveTo>
                <a:cubicBezTo>
                  <a:pt x="1641631" y="2067687"/>
                  <a:pt x="1658776" y="2072259"/>
                  <a:pt x="1674016" y="2081403"/>
                </a:cubicBezTo>
                <a:cubicBezTo>
                  <a:pt x="1689256" y="2090547"/>
                  <a:pt x="1701448" y="2104073"/>
                  <a:pt x="1710592" y="2121980"/>
                </a:cubicBezTo>
                <a:cubicBezTo>
                  <a:pt x="1719736" y="2139887"/>
                  <a:pt x="1724308" y="2162556"/>
                  <a:pt x="1724308" y="2189988"/>
                </a:cubicBezTo>
                <a:cubicBezTo>
                  <a:pt x="1724308" y="2216658"/>
                  <a:pt x="1719736" y="2239328"/>
                  <a:pt x="1710592" y="2257997"/>
                </a:cubicBezTo>
                <a:cubicBezTo>
                  <a:pt x="1701448" y="2276666"/>
                  <a:pt x="1689256" y="2290572"/>
                  <a:pt x="1674016" y="2299716"/>
                </a:cubicBezTo>
                <a:cubicBezTo>
                  <a:pt x="1658776" y="2308860"/>
                  <a:pt x="1641631" y="2313432"/>
                  <a:pt x="1622581" y="2313432"/>
                </a:cubicBezTo>
                <a:cubicBezTo>
                  <a:pt x="1603531" y="2313432"/>
                  <a:pt x="1586386" y="2308860"/>
                  <a:pt x="1571146" y="2299716"/>
                </a:cubicBezTo>
                <a:cubicBezTo>
                  <a:pt x="1555906" y="2290572"/>
                  <a:pt x="1543714" y="2276666"/>
                  <a:pt x="1534570" y="2257997"/>
                </a:cubicBezTo>
                <a:cubicBezTo>
                  <a:pt x="1525426" y="2239328"/>
                  <a:pt x="1520854" y="2216658"/>
                  <a:pt x="1520854" y="2189988"/>
                </a:cubicBezTo>
                <a:cubicBezTo>
                  <a:pt x="1520854" y="2162556"/>
                  <a:pt x="1525426" y="2139887"/>
                  <a:pt x="1534570" y="2121980"/>
                </a:cubicBezTo>
                <a:cubicBezTo>
                  <a:pt x="1543714" y="2104073"/>
                  <a:pt x="1555906" y="2090547"/>
                  <a:pt x="1571146" y="2081403"/>
                </a:cubicBezTo>
                <a:cubicBezTo>
                  <a:pt x="1586386" y="2072259"/>
                  <a:pt x="1603531" y="2067687"/>
                  <a:pt x="1622581" y="2067687"/>
                </a:cubicBezTo>
                <a:close/>
                <a:moveTo>
                  <a:pt x="11302649" y="2042541"/>
                </a:moveTo>
                <a:cubicBezTo>
                  <a:pt x="11323984" y="2042541"/>
                  <a:pt x="11342272" y="2047304"/>
                  <a:pt x="11357513" y="2056829"/>
                </a:cubicBezTo>
                <a:cubicBezTo>
                  <a:pt x="11372751" y="2066354"/>
                  <a:pt x="11384753" y="2079689"/>
                  <a:pt x="11393517" y="2096834"/>
                </a:cubicBezTo>
                <a:cubicBezTo>
                  <a:pt x="11397898" y="2105406"/>
                  <a:pt x="11401183" y="2114884"/>
                  <a:pt x="11403375" y="2125266"/>
                </a:cubicBezTo>
                <a:lnTo>
                  <a:pt x="11403444" y="2125980"/>
                </a:lnTo>
                <a:lnTo>
                  <a:pt x="11201712" y="2125980"/>
                </a:lnTo>
                <a:lnTo>
                  <a:pt x="11201778" y="2125266"/>
                </a:lnTo>
                <a:cubicBezTo>
                  <a:pt x="11203873" y="2114884"/>
                  <a:pt x="11207017" y="2105406"/>
                  <a:pt x="11211208" y="2096834"/>
                </a:cubicBezTo>
                <a:cubicBezTo>
                  <a:pt x="11219590" y="2079689"/>
                  <a:pt x="11231592" y="2066354"/>
                  <a:pt x="11247213" y="2056829"/>
                </a:cubicBezTo>
                <a:cubicBezTo>
                  <a:pt x="11262833" y="2047304"/>
                  <a:pt x="11281312" y="2042541"/>
                  <a:pt x="11302649" y="2042541"/>
                </a:cubicBezTo>
                <a:close/>
                <a:moveTo>
                  <a:pt x="3321079" y="1877949"/>
                </a:moveTo>
                <a:lnTo>
                  <a:pt x="3321079" y="2503170"/>
                </a:lnTo>
                <a:lnTo>
                  <a:pt x="3579397" y="2503170"/>
                </a:lnTo>
                <a:lnTo>
                  <a:pt x="3579397" y="1877949"/>
                </a:lnTo>
                <a:close/>
                <a:moveTo>
                  <a:pt x="11300363" y="1866519"/>
                </a:moveTo>
                <a:cubicBezTo>
                  <a:pt x="11233307" y="1866519"/>
                  <a:pt x="11172918" y="1880235"/>
                  <a:pt x="11119197" y="1907667"/>
                </a:cubicBezTo>
                <a:cubicBezTo>
                  <a:pt x="11065476" y="1935099"/>
                  <a:pt x="11023184" y="1973199"/>
                  <a:pt x="10992324" y="2021967"/>
                </a:cubicBezTo>
                <a:cubicBezTo>
                  <a:pt x="10961463" y="2070735"/>
                  <a:pt x="10946032" y="2126742"/>
                  <a:pt x="10946032" y="2189988"/>
                </a:cubicBezTo>
                <a:cubicBezTo>
                  <a:pt x="10946032" y="2251710"/>
                  <a:pt x="10961652" y="2307146"/>
                  <a:pt x="10992896" y="2356295"/>
                </a:cubicBezTo>
                <a:cubicBezTo>
                  <a:pt x="11024137" y="2405444"/>
                  <a:pt x="11068142" y="2444115"/>
                  <a:pt x="11124912" y="2472309"/>
                </a:cubicBezTo>
                <a:cubicBezTo>
                  <a:pt x="11181681" y="2500503"/>
                  <a:pt x="11248165" y="2514600"/>
                  <a:pt x="11324365" y="2514600"/>
                </a:cubicBezTo>
                <a:cubicBezTo>
                  <a:pt x="11386848" y="2514600"/>
                  <a:pt x="11440380" y="2506028"/>
                  <a:pt x="11484957" y="2488883"/>
                </a:cubicBezTo>
                <a:cubicBezTo>
                  <a:pt x="11529534" y="2471738"/>
                  <a:pt x="11567062" y="2446782"/>
                  <a:pt x="11597542" y="2414016"/>
                </a:cubicBezTo>
                <a:lnTo>
                  <a:pt x="11462668" y="2277999"/>
                </a:lnTo>
                <a:cubicBezTo>
                  <a:pt x="11442095" y="2293239"/>
                  <a:pt x="11422473" y="2304669"/>
                  <a:pt x="11403804" y="2312289"/>
                </a:cubicBezTo>
                <a:cubicBezTo>
                  <a:pt x="11385134" y="2319909"/>
                  <a:pt x="11361322" y="2323719"/>
                  <a:pt x="11332367" y="2323719"/>
                </a:cubicBezTo>
                <a:cubicBezTo>
                  <a:pt x="11304172" y="2323719"/>
                  <a:pt x="11280169" y="2318957"/>
                  <a:pt x="11260357" y="2309432"/>
                </a:cubicBezTo>
                <a:cubicBezTo>
                  <a:pt x="11240544" y="2299907"/>
                  <a:pt x="11225305" y="2285619"/>
                  <a:pt x="11214638" y="2266569"/>
                </a:cubicBezTo>
                <a:lnTo>
                  <a:pt x="11208528" y="2250567"/>
                </a:lnTo>
                <a:lnTo>
                  <a:pt x="11640976" y="2250567"/>
                </a:lnTo>
                <a:cubicBezTo>
                  <a:pt x="11641737" y="2241423"/>
                  <a:pt x="11642500" y="2231327"/>
                  <a:pt x="11643263" y="2220278"/>
                </a:cubicBezTo>
                <a:cubicBezTo>
                  <a:pt x="11644023" y="2209229"/>
                  <a:pt x="11644406" y="2199132"/>
                  <a:pt x="11644406" y="2189988"/>
                </a:cubicBezTo>
                <a:cubicBezTo>
                  <a:pt x="11644406" y="2119122"/>
                  <a:pt x="11628593" y="2059686"/>
                  <a:pt x="11596970" y="2011680"/>
                </a:cubicBezTo>
                <a:cubicBezTo>
                  <a:pt x="11565348" y="1963674"/>
                  <a:pt x="11523438" y="1927479"/>
                  <a:pt x="11471241" y="1903095"/>
                </a:cubicBezTo>
                <a:cubicBezTo>
                  <a:pt x="11419044" y="1878711"/>
                  <a:pt x="11362085" y="1866519"/>
                  <a:pt x="11300363" y="1866519"/>
                </a:cubicBezTo>
                <a:close/>
                <a:moveTo>
                  <a:pt x="10903359" y="1866519"/>
                </a:moveTo>
                <a:cubicBezTo>
                  <a:pt x="10844686" y="1866519"/>
                  <a:pt x="10794394" y="1878711"/>
                  <a:pt x="10752484" y="1903095"/>
                </a:cubicBezTo>
                <a:cubicBezTo>
                  <a:pt x="10742006" y="1909191"/>
                  <a:pt x="10732243" y="1916049"/>
                  <a:pt x="10723195" y="1923669"/>
                </a:cubicBezTo>
                <a:lnTo>
                  <a:pt x="10701048" y="1945942"/>
                </a:lnTo>
                <a:lnTo>
                  <a:pt x="10701048" y="1877949"/>
                </a:lnTo>
                <a:lnTo>
                  <a:pt x="10455304" y="1877949"/>
                </a:lnTo>
                <a:lnTo>
                  <a:pt x="10455304" y="2503170"/>
                </a:lnTo>
                <a:lnTo>
                  <a:pt x="10713622" y="2503170"/>
                </a:lnTo>
                <a:lnTo>
                  <a:pt x="10713622" y="2225421"/>
                </a:lnTo>
                <a:cubicBezTo>
                  <a:pt x="10713622" y="2175891"/>
                  <a:pt x="10726005" y="2141030"/>
                  <a:pt x="10750770" y="2120837"/>
                </a:cubicBezTo>
                <a:cubicBezTo>
                  <a:pt x="10775534" y="2100644"/>
                  <a:pt x="10807348" y="2090547"/>
                  <a:pt x="10846209" y="2090547"/>
                </a:cubicBezTo>
                <a:cubicBezTo>
                  <a:pt x="10855354" y="2090547"/>
                  <a:pt x="10864308" y="2090928"/>
                  <a:pt x="10873070" y="2091690"/>
                </a:cubicBezTo>
                <a:cubicBezTo>
                  <a:pt x="10881834" y="2092452"/>
                  <a:pt x="10891930" y="2093595"/>
                  <a:pt x="10903359" y="2095119"/>
                </a:cubicBezTo>
                <a:close/>
                <a:moveTo>
                  <a:pt x="10014105" y="1866519"/>
                </a:moveTo>
                <a:cubicBezTo>
                  <a:pt x="9943240" y="1866519"/>
                  <a:pt x="9880565" y="1880235"/>
                  <a:pt x="9826082" y="1907667"/>
                </a:cubicBezTo>
                <a:cubicBezTo>
                  <a:pt x="9771599" y="1935099"/>
                  <a:pt x="9728737" y="1973199"/>
                  <a:pt x="9697495" y="2021967"/>
                </a:cubicBezTo>
                <a:cubicBezTo>
                  <a:pt x="9666253" y="2070735"/>
                  <a:pt x="9650632" y="2126742"/>
                  <a:pt x="9650632" y="2189988"/>
                </a:cubicBezTo>
                <a:cubicBezTo>
                  <a:pt x="9650632" y="2253234"/>
                  <a:pt x="9666253" y="2309241"/>
                  <a:pt x="9697495" y="2358009"/>
                </a:cubicBezTo>
                <a:cubicBezTo>
                  <a:pt x="9728737" y="2406777"/>
                  <a:pt x="9771599" y="2445068"/>
                  <a:pt x="9826082" y="2472881"/>
                </a:cubicBezTo>
                <a:cubicBezTo>
                  <a:pt x="9880565" y="2500694"/>
                  <a:pt x="9943240" y="2514600"/>
                  <a:pt x="10014105" y="2514600"/>
                </a:cubicBezTo>
                <a:cubicBezTo>
                  <a:pt x="10084971" y="2514600"/>
                  <a:pt x="10147837" y="2500694"/>
                  <a:pt x="10202701" y="2472881"/>
                </a:cubicBezTo>
                <a:cubicBezTo>
                  <a:pt x="10257565" y="2445068"/>
                  <a:pt x="10300427" y="2406777"/>
                  <a:pt x="10331288" y="2358009"/>
                </a:cubicBezTo>
                <a:cubicBezTo>
                  <a:pt x="10362149" y="2309241"/>
                  <a:pt x="10377580" y="2253234"/>
                  <a:pt x="10377580" y="2189988"/>
                </a:cubicBezTo>
                <a:cubicBezTo>
                  <a:pt x="10377580" y="2126742"/>
                  <a:pt x="10362149" y="2070735"/>
                  <a:pt x="10331288" y="2021967"/>
                </a:cubicBezTo>
                <a:cubicBezTo>
                  <a:pt x="10300427" y="1973199"/>
                  <a:pt x="10257565" y="1935099"/>
                  <a:pt x="10202701" y="1907667"/>
                </a:cubicBezTo>
                <a:cubicBezTo>
                  <a:pt x="10147837" y="1880235"/>
                  <a:pt x="10084971" y="1866519"/>
                  <a:pt x="10014105" y="1866519"/>
                </a:cubicBezTo>
                <a:close/>
                <a:moveTo>
                  <a:pt x="9314971" y="1866519"/>
                </a:moveTo>
                <a:cubicBezTo>
                  <a:pt x="9243343" y="1866519"/>
                  <a:pt x="9179716" y="1880235"/>
                  <a:pt x="9124090" y="1907667"/>
                </a:cubicBezTo>
                <a:cubicBezTo>
                  <a:pt x="9068464" y="1935099"/>
                  <a:pt x="9024840" y="1973199"/>
                  <a:pt x="8993217" y="2021967"/>
                </a:cubicBezTo>
                <a:cubicBezTo>
                  <a:pt x="8961593" y="2070735"/>
                  <a:pt x="8945782" y="2126742"/>
                  <a:pt x="8945782" y="2189988"/>
                </a:cubicBezTo>
                <a:cubicBezTo>
                  <a:pt x="8945782" y="2253234"/>
                  <a:pt x="8961593" y="2309432"/>
                  <a:pt x="8993217" y="2358581"/>
                </a:cubicBezTo>
                <a:cubicBezTo>
                  <a:pt x="9024840" y="2407730"/>
                  <a:pt x="9068464" y="2446020"/>
                  <a:pt x="9124090" y="2473452"/>
                </a:cubicBezTo>
                <a:cubicBezTo>
                  <a:pt x="9179716" y="2500884"/>
                  <a:pt x="9243343" y="2514600"/>
                  <a:pt x="9314971" y="2514600"/>
                </a:cubicBezTo>
                <a:cubicBezTo>
                  <a:pt x="9391171" y="2514600"/>
                  <a:pt x="9456322" y="2498217"/>
                  <a:pt x="9510424" y="2465451"/>
                </a:cubicBezTo>
                <a:cubicBezTo>
                  <a:pt x="9564526" y="2432685"/>
                  <a:pt x="9601864" y="2387346"/>
                  <a:pt x="9622438" y="2329434"/>
                </a:cubicBezTo>
                <a:lnTo>
                  <a:pt x="9422413" y="2231136"/>
                </a:lnTo>
                <a:cubicBezTo>
                  <a:pt x="9409459" y="2260092"/>
                  <a:pt x="9393647" y="2281047"/>
                  <a:pt x="9374978" y="2294001"/>
                </a:cubicBezTo>
                <a:cubicBezTo>
                  <a:pt x="9356309" y="2306955"/>
                  <a:pt x="9335926" y="2313432"/>
                  <a:pt x="9313828" y="2313432"/>
                </a:cubicBezTo>
                <a:cubicBezTo>
                  <a:pt x="9294778" y="2313432"/>
                  <a:pt x="9277061" y="2308860"/>
                  <a:pt x="9260678" y="2299716"/>
                </a:cubicBezTo>
                <a:cubicBezTo>
                  <a:pt x="9244296" y="2290572"/>
                  <a:pt x="9231342" y="2276856"/>
                  <a:pt x="9221817" y="2258568"/>
                </a:cubicBezTo>
                <a:cubicBezTo>
                  <a:pt x="9212292" y="2240280"/>
                  <a:pt x="9207529" y="2217420"/>
                  <a:pt x="9207529" y="2189988"/>
                </a:cubicBezTo>
                <a:cubicBezTo>
                  <a:pt x="9207529" y="2162556"/>
                  <a:pt x="9212292" y="2139887"/>
                  <a:pt x="9221817" y="2121980"/>
                </a:cubicBezTo>
                <a:cubicBezTo>
                  <a:pt x="9231342" y="2104073"/>
                  <a:pt x="9244296" y="2090547"/>
                  <a:pt x="9260678" y="2081403"/>
                </a:cubicBezTo>
                <a:cubicBezTo>
                  <a:pt x="9277061" y="2072259"/>
                  <a:pt x="9294778" y="2067687"/>
                  <a:pt x="9313828" y="2067687"/>
                </a:cubicBezTo>
                <a:cubicBezTo>
                  <a:pt x="9335926" y="2067687"/>
                  <a:pt x="9356309" y="2074164"/>
                  <a:pt x="9374978" y="2087118"/>
                </a:cubicBezTo>
                <a:cubicBezTo>
                  <a:pt x="9393647" y="2100072"/>
                  <a:pt x="9409459" y="2121027"/>
                  <a:pt x="9422413" y="2149983"/>
                </a:cubicBezTo>
                <a:lnTo>
                  <a:pt x="9622438" y="2051685"/>
                </a:lnTo>
                <a:cubicBezTo>
                  <a:pt x="9601864" y="1993773"/>
                  <a:pt x="9564526" y="1948434"/>
                  <a:pt x="9510424" y="1915669"/>
                </a:cubicBezTo>
                <a:cubicBezTo>
                  <a:pt x="9456322" y="1882902"/>
                  <a:pt x="9391171" y="1866519"/>
                  <a:pt x="9314971" y="1866519"/>
                </a:cubicBezTo>
                <a:close/>
                <a:moveTo>
                  <a:pt x="7460645" y="1866519"/>
                </a:moveTo>
                <a:cubicBezTo>
                  <a:pt x="7409590" y="1866519"/>
                  <a:pt x="7363299" y="1878330"/>
                  <a:pt x="7321770" y="1901952"/>
                </a:cubicBezTo>
                <a:cubicBezTo>
                  <a:pt x="7311387" y="1907858"/>
                  <a:pt x="7301541" y="1914502"/>
                  <a:pt x="7292230" y="1921883"/>
                </a:cubicBezTo>
                <a:lnTo>
                  <a:pt x="7272050" y="1940558"/>
                </a:lnTo>
                <a:lnTo>
                  <a:pt x="7272050" y="1877949"/>
                </a:lnTo>
                <a:lnTo>
                  <a:pt x="7026304" y="1877949"/>
                </a:lnTo>
                <a:lnTo>
                  <a:pt x="7026304" y="2503170"/>
                </a:lnTo>
                <a:lnTo>
                  <a:pt x="7284622" y="2503170"/>
                </a:lnTo>
                <a:lnTo>
                  <a:pt x="7284622" y="2209419"/>
                </a:lnTo>
                <a:cubicBezTo>
                  <a:pt x="7284622" y="2178177"/>
                  <a:pt x="7289003" y="2153412"/>
                  <a:pt x="7297767" y="2135124"/>
                </a:cubicBezTo>
                <a:cubicBezTo>
                  <a:pt x="7306530" y="2116836"/>
                  <a:pt x="7318341" y="2103692"/>
                  <a:pt x="7333200" y="2095691"/>
                </a:cubicBezTo>
                <a:cubicBezTo>
                  <a:pt x="7348059" y="2087690"/>
                  <a:pt x="7364251" y="2083689"/>
                  <a:pt x="7381777" y="2083689"/>
                </a:cubicBezTo>
                <a:cubicBezTo>
                  <a:pt x="7405399" y="2083689"/>
                  <a:pt x="7424068" y="2091881"/>
                  <a:pt x="7437784" y="2108264"/>
                </a:cubicBezTo>
                <a:cubicBezTo>
                  <a:pt x="7451500" y="2124647"/>
                  <a:pt x="7458359" y="2152269"/>
                  <a:pt x="7458359" y="2191131"/>
                </a:cubicBezTo>
                <a:lnTo>
                  <a:pt x="7458359" y="2503170"/>
                </a:lnTo>
                <a:lnTo>
                  <a:pt x="7716677" y="2503170"/>
                </a:lnTo>
                <a:lnTo>
                  <a:pt x="7716677" y="2146554"/>
                </a:lnTo>
                <a:cubicBezTo>
                  <a:pt x="7716677" y="2081022"/>
                  <a:pt x="7705437" y="2027682"/>
                  <a:pt x="7682958" y="1986534"/>
                </a:cubicBezTo>
                <a:cubicBezTo>
                  <a:pt x="7660478" y="1945386"/>
                  <a:pt x="7629809" y="1915097"/>
                  <a:pt x="7590947" y="1895666"/>
                </a:cubicBezTo>
                <a:cubicBezTo>
                  <a:pt x="7552084" y="1876235"/>
                  <a:pt x="7508650" y="1866519"/>
                  <a:pt x="7460645" y="1866519"/>
                </a:cubicBezTo>
                <a:close/>
                <a:moveTo>
                  <a:pt x="6572914" y="1866519"/>
                </a:moveTo>
                <a:cubicBezTo>
                  <a:pt x="6524147" y="1866519"/>
                  <a:pt x="6474236" y="1872615"/>
                  <a:pt x="6423181" y="1884807"/>
                </a:cubicBezTo>
                <a:cubicBezTo>
                  <a:pt x="6372127" y="1896999"/>
                  <a:pt x="6328312" y="1914525"/>
                  <a:pt x="6291736" y="1937385"/>
                </a:cubicBezTo>
                <a:lnTo>
                  <a:pt x="6374032" y="2107692"/>
                </a:lnTo>
                <a:cubicBezTo>
                  <a:pt x="6394606" y="2092452"/>
                  <a:pt x="6419372" y="2080451"/>
                  <a:pt x="6448327" y="2071688"/>
                </a:cubicBezTo>
                <a:cubicBezTo>
                  <a:pt x="6477283" y="2062925"/>
                  <a:pt x="6505858" y="2058543"/>
                  <a:pt x="6534052" y="2058543"/>
                </a:cubicBezTo>
                <a:cubicBezTo>
                  <a:pt x="6575963" y="2058543"/>
                  <a:pt x="6606252" y="2066545"/>
                  <a:pt x="6624921" y="2082546"/>
                </a:cubicBezTo>
                <a:cubicBezTo>
                  <a:pt x="6638923" y="2094548"/>
                  <a:pt x="6647673" y="2110621"/>
                  <a:pt x="6651174" y="2130767"/>
                </a:cubicBezTo>
                <a:lnTo>
                  <a:pt x="6651250" y="2131695"/>
                </a:lnTo>
                <a:lnTo>
                  <a:pt x="6547768" y="2131695"/>
                </a:lnTo>
                <a:cubicBezTo>
                  <a:pt x="6482998" y="2131695"/>
                  <a:pt x="6429467" y="2138934"/>
                  <a:pt x="6387176" y="2153412"/>
                </a:cubicBezTo>
                <a:cubicBezTo>
                  <a:pt x="6344885" y="2167890"/>
                  <a:pt x="6313453" y="2189226"/>
                  <a:pt x="6292879" y="2217420"/>
                </a:cubicBezTo>
                <a:cubicBezTo>
                  <a:pt x="6272305" y="2245614"/>
                  <a:pt x="6262018" y="2279904"/>
                  <a:pt x="6262018" y="2320290"/>
                </a:cubicBezTo>
                <a:cubicBezTo>
                  <a:pt x="6262018" y="2356104"/>
                  <a:pt x="6270781" y="2388680"/>
                  <a:pt x="6288307" y="2418017"/>
                </a:cubicBezTo>
                <a:cubicBezTo>
                  <a:pt x="6305833" y="2447354"/>
                  <a:pt x="6331741" y="2470785"/>
                  <a:pt x="6366031" y="2488311"/>
                </a:cubicBezTo>
                <a:cubicBezTo>
                  <a:pt x="6400321" y="2505837"/>
                  <a:pt x="6442993" y="2514600"/>
                  <a:pt x="6494047" y="2514600"/>
                </a:cubicBezTo>
                <a:cubicBezTo>
                  <a:pt x="6548149" y="2514600"/>
                  <a:pt x="6591202" y="2503170"/>
                  <a:pt x="6623206" y="2480310"/>
                </a:cubicBezTo>
                <a:cubicBezTo>
                  <a:pt x="6639208" y="2468880"/>
                  <a:pt x="6652448" y="2454497"/>
                  <a:pt x="6662925" y="2437162"/>
                </a:cubicBezTo>
                <a:lnTo>
                  <a:pt x="6671212" y="2420025"/>
                </a:lnTo>
                <a:lnTo>
                  <a:pt x="6671212" y="2503170"/>
                </a:lnTo>
                <a:lnTo>
                  <a:pt x="6911242" y="2503170"/>
                </a:lnTo>
                <a:lnTo>
                  <a:pt x="6911242" y="2167128"/>
                </a:lnTo>
                <a:cubicBezTo>
                  <a:pt x="6911242" y="2062734"/>
                  <a:pt x="6881715" y="1986534"/>
                  <a:pt x="6822660" y="1938528"/>
                </a:cubicBezTo>
                <a:cubicBezTo>
                  <a:pt x="6763605" y="1890522"/>
                  <a:pt x="6680356" y="1866519"/>
                  <a:pt x="6572914" y="1866519"/>
                </a:cubicBezTo>
                <a:close/>
                <a:moveTo>
                  <a:pt x="5592601" y="1866519"/>
                </a:moveTo>
                <a:cubicBezTo>
                  <a:pt x="5522497" y="1866519"/>
                  <a:pt x="5463633" y="1876235"/>
                  <a:pt x="5416008" y="1895666"/>
                </a:cubicBezTo>
                <a:cubicBezTo>
                  <a:pt x="5368384" y="1915097"/>
                  <a:pt x="5332569" y="1940814"/>
                  <a:pt x="5308566" y="1972818"/>
                </a:cubicBezTo>
                <a:cubicBezTo>
                  <a:pt x="5284564" y="2004822"/>
                  <a:pt x="5272561" y="2040636"/>
                  <a:pt x="5272561" y="2080260"/>
                </a:cubicBezTo>
                <a:cubicBezTo>
                  <a:pt x="5272561" y="2116074"/>
                  <a:pt x="5279038" y="2145602"/>
                  <a:pt x="5291992" y="2168843"/>
                </a:cubicBezTo>
                <a:cubicBezTo>
                  <a:pt x="5304947" y="2192084"/>
                  <a:pt x="5322091" y="2210562"/>
                  <a:pt x="5343427" y="2224278"/>
                </a:cubicBezTo>
                <a:cubicBezTo>
                  <a:pt x="5364763" y="2237994"/>
                  <a:pt x="5388386" y="2248281"/>
                  <a:pt x="5414293" y="2255139"/>
                </a:cubicBezTo>
                <a:cubicBezTo>
                  <a:pt x="5440201" y="2261997"/>
                  <a:pt x="5465919" y="2267141"/>
                  <a:pt x="5491446" y="2270570"/>
                </a:cubicBezTo>
                <a:cubicBezTo>
                  <a:pt x="5516973" y="2273999"/>
                  <a:pt x="5540404" y="2276856"/>
                  <a:pt x="5561740" y="2279142"/>
                </a:cubicBezTo>
                <a:cubicBezTo>
                  <a:pt x="5583076" y="2281428"/>
                  <a:pt x="5600221" y="2284667"/>
                  <a:pt x="5613175" y="2288858"/>
                </a:cubicBezTo>
                <a:cubicBezTo>
                  <a:pt x="5626130" y="2293049"/>
                  <a:pt x="5632606" y="2299716"/>
                  <a:pt x="5632606" y="2308860"/>
                </a:cubicBezTo>
                <a:cubicBezTo>
                  <a:pt x="5632606" y="2318004"/>
                  <a:pt x="5627082" y="2325243"/>
                  <a:pt x="5616033" y="2330577"/>
                </a:cubicBezTo>
                <a:cubicBezTo>
                  <a:pt x="5604984" y="2335911"/>
                  <a:pt x="5583839" y="2338578"/>
                  <a:pt x="5552598" y="2338578"/>
                </a:cubicBezTo>
                <a:cubicBezTo>
                  <a:pt x="5515259" y="2338578"/>
                  <a:pt x="5476968" y="2333625"/>
                  <a:pt x="5437724" y="2323719"/>
                </a:cubicBezTo>
                <a:cubicBezTo>
                  <a:pt x="5398482" y="2313813"/>
                  <a:pt x="5364001" y="2300097"/>
                  <a:pt x="5334283" y="2282571"/>
                </a:cubicBezTo>
                <a:lnTo>
                  <a:pt x="5263418" y="2452878"/>
                </a:lnTo>
                <a:cubicBezTo>
                  <a:pt x="5295421" y="2471166"/>
                  <a:pt x="5337331" y="2486025"/>
                  <a:pt x="5389147" y="2497455"/>
                </a:cubicBezTo>
                <a:cubicBezTo>
                  <a:pt x="5440963" y="2508885"/>
                  <a:pt x="5493541" y="2514600"/>
                  <a:pt x="5546881" y="2514600"/>
                </a:cubicBezTo>
                <a:cubicBezTo>
                  <a:pt x="5619272" y="2514600"/>
                  <a:pt x="5679469" y="2504885"/>
                  <a:pt x="5727475" y="2485454"/>
                </a:cubicBezTo>
                <a:cubicBezTo>
                  <a:pt x="5775481" y="2466023"/>
                  <a:pt x="5811295" y="2440115"/>
                  <a:pt x="5834917" y="2407730"/>
                </a:cubicBezTo>
                <a:cubicBezTo>
                  <a:pt x="5858539" y="2375345"/>
                  <a:pt x="5870350" y="2340483"/>
                  <a:pt x="5870350" y="2303145"/>
                </a:cubicBezTo>
                <a:cubicBezTo>
                  <a:pt x="5870350" y="2267331"/>
                  <a:pt x="5863874" y="2237804"/>
                  <a:pt x="5850919" y="2214563"/>
                </a:cubicBezTo>
                <a:cubicBezTo>
                  <a:pt x="5837965" y="2191322"/>
                  <a:pt x="5820820" y="2172843"/>
                  <a:pt x="5799484" y="2159127"/>
                </a:cubicBezTo>
                <a:cubicBezTo>
                  <a:pt x="5778148" y="2145411"/>
                  <a:pt x="5754717" y="2134934"/>
                  <a:pt x="5729190" y="2127695"/>
                </a:cubicBezTo>
                <a:cubicBezTo>
                  <a:pt x="5703662" y="2120456"/>
                  <a:pt x="5678136" y="2115122"/>
                  <a:pt x="5652609" y="2111693"/>
                </a:cubicBezTo>
                <a:cubicBezTo>
                  <a:pt x="5627082" y="2108264"/>
                  <a:pt x="5603650" y="2105406"/>
                  <a:pt x="5582314" y="2103120"/>
                </a:cubicBezTo>
                <a:cubicBezTo>
                  <a:pt x="5560979" y="2100834"/>
                  <a:pt x="5543834" y="2097405"/>
                  <a:pt x="5530879" y="2092833"/>
                </a:cubicBezTo>
                <a:cubicBezTo>
                  <a:pt x="5517925" y="2088261"/>
                  <a:pt x="5511448" y="2081403"/>
                  <a:pt x="5511448" y="2072259"/>
                </a:cubicBezTo>
                <a:cubicBezTo>
                  <a:pt x="5511448" y="2064640"/>
                  <a:pt x="5517353" y="2057781"/>
                  <a:pt x="5529165" y="2051685"/>
                </a:cubicBezTo>
                <a:cubicBezTo>
                  <a:pt x="5540976" y="2045589"/>
                  <a:pt x="5563265" y="2042541"/>
                  <a:pt x="5596031" y="2042541"/>
                </a:cubicBezTo>
                <a:cubicBezTo>
                  <a:pt x="5622700" y="2042541"/>
                  <a:pt x="5651466" y="2045780"/>
                  <a:pt x="5682327" y="2052257"/>
                </a:cubicBezTo>
                <a:cubicBezTo>
                  <a:pt x="5713188" y="2058734"/>
                  <a:pt x="5744620" y="2070735"/>
                  <a:pt x="5776624" y="2088261"/>
                </a:cubicBezTo>
                <a:lnTo>
                  <a:pt x="5847490" y="1917954"/>
                </a:lnTo>
                <a:cubicBezTo>
                  <a:pt x="5814725" y="1900428"/>
                  <a:pt x="5775481" y="1887474"/>
                  <a:pt x="5729761" y="1879092"/>
                </a:cubicBezTo>
                <a:cubicBezTo>
                  <a:pt x="5684041" y="1870710"/>
                  <a:pt x="5638322" y="1866519"/>
                  <a:pt x="5592601" y="1866519"/>
                </a:cubicBezTo>
                <a:close/>
                <a:moveTo>
                  <a:pt x="4760116" y="1866519"/>
                </a:moveTo>
                <a:cubicBezTo>
                  <a:pt x="4707538" y="1866519"/>
                  <a:pt x="4658390" y="1878711"/>
                  <a:pt x="4612669" y="1903095"/>
                </a:cubicBezTo>
                <a:cubicBezTo>
                  <a:pt x="4566949" y="1927479"/>
                  <a:pt x="4529992" y="1962150"/>
                  <a:pt x="4501800" y="2007108"/>
                </a:cubicBezTo>
                <a:cubicBezTo>
                  <a:pt x="4473606" y="2052066"/>
                  <a:pt x="4459509" y="2105406"/>
                  <a:pt x="4459509" y="2167128"/>
                </a:cubicBezTo>
                <a:cubicBezTo>
                  <a:pt x="4459509" y="2228850"/>
                  <a:pt x="4473606" y="2282190"/>
                  <a:pt x="4501800" y="2327148"/>
                </a:cubicBezTo>
                <a:cubicBezTo>
                  <a:pt x="4529992" y="2372106"/>
                  <a:pt x="4566949" y="2406968"/>
                  <a:pt x="4612669" y="2431733"/>
                </a:cubicBezTo>
                <a:cubicBezTo>
                  <a:pt x="4658390" y="2456498"/>
                  <a:pt x="4707538" y="2468880"/>
                  <a:pt x="4760116" y="2468880"/>
                </a:cubicBezTo>
                <a:cubicBezTo>
                  <a:pt x="4814219" y="2468880"/>
                  <a:pt x="4858605" y="2458022"/>
                  <a:pt x="4893276" y="2436305"/>
                </a:cubicBezTo>
                <a:cubicBezTo>
                  <a:pt x="4901944" y="2430875"/>
                  <a:pt x="4910052" y="2424732"/>
                  <a:pt x="4917600" y="2417874"/>
                </a:cubicBezTo>
                <a:lnTo>
                  <a:pt x="4932710" y="2401503"/>
                </a:lnTo>
                <a:lnTo>
                  <a:pt x="4932710" y="2414016"/>
                </a:lnTo>
                <a:cubicBezTo>
                  <a:pt x="4932710" y="2455926"/>
                  <a:pt x="4921279" y="2488121"/>
                  <a:pt x="4898420" y="2510599"/>
                </a:cubicBezTo>
                <a:cubicBezTo>
                  <a:pt x="4875559" y="2533079"/>
                  <a:pt x="4837459" y="2544318"/>
                  <a:pt x="4784120" y="2544318"/>
                </a:cubicBezTo>
                <a:cubicBezTo>
                  <a:pt x="4750592" y="2544318"/>
                  <a:pt x="4714968" y="2538794"/>
                  <a:pt x="4677249" y="2527745"/>
                </a:cubicBezTo>
                <a:cubicBezTo>
                  <a:pt x="4639530" y="2516696"/>
                  <a:pt x="4608478" y="2501647"/>
                  <a:pt x="4584095" y="2482596"/>
                </a:cubicBezTo>
                <a:lnTo>
                  <a:pt x="4497226" y="2658618"/>
                </a:lnTo>
                <a:cubicBezTo>
                  <a:pt x="4536089" y="2684526"/>
                  <a:pt x="4582571" y="2703957"/>
                  <a:pt x="4636673" y="2716911"/>
                </a:cubicBezTo>
                <a:cubicBezTo>
                  <a:pt x="4690774" y="2729865"/>
                  <a:pt x="4748687" y="2736342"/>
                  <a:pt x="4810410" y="2736342"/>
                </a:cubicBezTo>
                <a:cubicBezTo>
                  <a:pt x="4930042" y="2736342"/>
                  <a:pt x="5023388" y="2707005"/>
                  <a:pt x="5090443" y="2648331"/>
                </a:cubicBezTo>
                <a:cubicBezTo>
                  <a:pt x="5157499" y="2589657"/>
                  <a:pt x="5191027" y="2499741"/>
                  <a:pt x="5191027" y="2378583"/>
                </a:cubicBezTo>
                <a:lnTo>
                  <a:pt x="5191027" y="1877949"/>
                </a:lnTo>
                <a:lnTo>
                  <a:pt x="4945282" y="1877949"/>
                </a:lnTo>
                <a:lnTo>
                  <a:pt x="4945282" y="1949499"/>
                </a:lnTo>
                <a:lnTo>
                  <a:pt x="4938567" y="1939243"/>
                </a:lnTo>
                <a:cubicBezTo>
                  <a:pt x="4925709" y="1922764"/>
                  <a:pt x="4910611" y="1909191"/>
                  <a:pt x="4893276" y="1898523"/>
                </a:cubicBezTo>
                <a:cubicBezTo>
                  <a:pt x="4858605" y="1877187"/>
                  <a:pt x="4814219" y="1866519"/>
                  <a:pt x="4760116" y="1866519"/>
                </a:cubicBezTo>
                <a:close/>
                <a:moveTo>
                  <a:pt x="4126894" y="1866519"/>
                </a:moveTo>
                <a:cubicBezTo>
                  <a:pt x="4075840" y="1866519"/>
                  <a:pt x="4029549" y="1878330"/>
                  <a:pt x="3988020" y="1901952"/>
                </a:cubicBezTo>
                <a:cubicBezTo>
                  <a:pt x="3977637" y="1907858"/>
                  <a:pt x="3967791" y="1914502"/>
                  <a:pt x="3958480" y="1921883"/>
                </a:cubicBezTo>
                <a:lnTo>
                  <a:pt x="3938299" y="1940558"/>
                </a:lnTo>
                <a:lnTo>
                  <a:pt x="3938299" y="1877949"/>
                </a:lnTo>
                <a:lnTo>
                  <a:pt x="3692554" y="1877949"/>
                </a:lnTo>
                <a:lnTo>
                  <a:pt x="3692554" y="2503170"/>
                </a:lnTo>
                <a:lnTo>
                  <a:pt x="3950872" y="2503170"/>
                </a:lnTo>
                <a:lnTo>
                  <a:pt x="3950872" y="2209419"/>
                </a:lnTo>
                <a:cubicBezTo>
                  <a:pt x="3950872" y="2178177"/>
                  <a:pt x="3955253" y="2153412"/>
                  <a:pt x="3964017" y="2135124"/>
                </a:cubicBezTo>
                <a:cubicBezTo>
                  <a:pt x="3972780" y="2116836"/>
                  <a:pt x="3984591" y="2103692"/>
                  <a:pt x="3999449" y="2095691"/>
                </a:cubicBezTo>
                <a:cubicBezTo>
                  <a:pt x="4014309" y="2087690"/>
                  <a:pt x="4030501" y="2083689"/>
                  <a:pt x="4048027" y="2083689"/>
                </a:cubicBezTo>
                <a:cubicBezTo>
                  <a:pt x="4071649" y="2083689"/>
                  <a:pt x="4090319" y="2091881"/>
                  <a:pt x="4104034" y="2108264"/>
                </a:cubicBezTo>
                <a:cubicBezTo>
                  <a:pt x="4117751" y="2124647"/>
                  <a:pt x="4124608" y="2152269"/>
                  <a:pt x="4124608" y="2191131"/>
                </a:cubicBezTo>
                <a:lnTo>
                  <a:pt x="4124608" y="2503170"/>
                </a:lnTo>
                <a:lnTo>
                  <a:pt x="4382926" y="2503170"/>
                </a:lnTo>
                <a:lnTo>
                  <a:pt x="4382926" y="2146554"/>
                </a:lnTo>
                <a:cubicBezTo>
                  <a:pt x="4382926" y="2081022"/>
                  <a:pt x="4371687" y="2027682"/>
                  <a:pt x="4349208" y="1986534"/>
                </a:cubicBezTo>
                <a:cubicBezTo>
                  <a:pt x="4326729" y="1945386"/>
                  <a:pt x="4296059" y="1915097"/>
                  <a:pt x="4257197" y="1895666"/>
                </a:cubicBezTo>
                <a:cubicBezTo>
                  <a:pt x="4218335" y="1876235"/>
                  <a:pt x="4174901" y="1866519"/>
                  <a:pt x="4126894" y="1866519"/>
                </a:cubicBezTo>
                <a:close/>
                <a:moveTo>
                  <a:pt x="2343814" y="1866519"/>
                </a:moveTo>
                <a:cubicBezTo>
                  <a:pt x="2295046" y="1866519"/>
                  <a:pt x="2245135" y="1872615"/>
                  <a:pt x="2194081" y="1884807"/>
                </a:cubicBezTo>
                <a:cubicBezTo>
                  <a:pt x="2143027" y="1896999"/>
                  <a:pt x="2099212" y="1914525"/>
                  <a:pt x="2062636" y="1937385"/>
                </a:cubicBezTo>
                <a:lnTo>
                  <a:pt x="2144932" y="2107692"/>
                </a:lnTo>
                <a:cubicBezTo>
                  <a:pt x="2165506" y="2092452"/>
                  <a:pt x="2190271" y="2080451"/>
                  <a:pt x="2219227" y="2071688"/>
                </a:cubicBezTo>
                <a:cubicBezTo>
                  <a:pt x="2248183" y="2062925"/>
                  <a:pt x="2276758" y="2058543"/>
                  <a:pt x="2304952" y="2058543"/>
                </a:cubicBezTo>
                <a:cubicBezTo>
                  <a:pt x="2346862" y="2058543"/>
                  <a:pt x="2377152" y="2066545"/>
                  <a:pt x="2395821" y="2082546"/>
                </a:cubicBezTo>
                <a:cubicBezTo>
                  <a:pt x="2409823" y="2094548"/>
                  <a:pt x="2418573" y="2110621"/>
                  <a:pt x="2422074" y="2130767"/>
                </a:cubicBezTo>
                <a:lnTo>
                  <a:pt x="2422149" y="2131695"/>
                </a:lnTo>
                <a:lnTo>
                  <a:pt x="2318668" y="2131695"/>
                </a:lnTo>
                <a:cubicBezTo>
                  <a:pt x="2253898" y="2131695"/>
                  <a:pt x="2200367" y="2138934"/>
                  <a:pt x="2158077" y="2153412"/>
                </a:cubicBezTo>
                <a:cubicBezTo>
                  <a:pt x="2115785" y="2167890"/>
                  <a:pt x="2084353" y="2189226"/>
                  <a:pt x="2063779" y="2217420"/>
                </a:cubicBezTo>
                <a:cubicBezTo>
                  <a:pt x="2043205" y="2245614"/>
                  <a:pt x="2032918" y="2279904"/>
                  <a:pt x="2032918" y="2320290"/>
                </a:cubicBezTo>
                <a:cubicBezTo>
                  <a:pt x="2032918" y="2356104"/>
                  <a:pt x="2041681" y="2388680"/>
                  <a:pt x="2059207" y="2418017"/>
                </a:cubicBezTo>
                <a:cubicBezTo>
                  <a:pt x="2076733" y="2447354"/>
                  <a:pt x="2102641" y="2470785"/>
                  <a:pt x="2136931" y="2488311"/>
                </a:cubicBezTo>
                <a:cubicBezTo>
                  <a:pt x="2171221" y="2505837"/>
                  <a:pt x="2213893" y="2514600"/>
                  <a:pt x="2264947" y="2514600"/>
                </a:cubicBezTo>
                <a:cubicBezTo>
                  <a:pt x="2319049" y="2514600"/>
                  <a:pt x="2362102" y="2503170"/>
                  <a:pt x="2394106" y="2480310"/>
                </a:cubicBezTo>
                <a:cubicBezTo>
                  <a:pt x="2410108" y="2468880"/>
                  <a:pt x="2423348" y="2454497"/>
                  <a:pt x="2433825" y="2437162"/>
                </a:cubicBezTo>
                <a:lnTo>
                  <a:pt x="2442112" y="2420024"/>
                </a:lnTo>
                <a:lnTo>
                  <a:pt x="2442112" y="2503170"/>
                </a:lnTo>
                <a:lnTo>
                  <a:pt x="2682142" y="2503170"/>
                </a:lnTo>
                <a:lnTo>
                  <a:pt x="2682142" y="2167128"/>
                </a:lnTo>
                <a:cubicBezTo>
                  <a:pt x="2682142" y="2062734"/>
                  <a:pt x="2652615" y="1986534"/>
                  <a:pt x="2593559" y="1938528"/>
                </a:cubicBezTo>
                <a:cubicBezTo>
                  <a:pt x="2534505" y="1890522"/>
                  <a:pt x="2451256" y="1866519"/>
                  <a:pt x="2343814" y="1866519"/>
                </a:cubicBezTo>
                <a:close/>
                <a:moveTo>
                  <a:pt x="1622581" y="1866519"/>
                </a:moveTo>
                <a:cubicBezTo>
                  <a:pt x="1551715" y="1866519"/>
                  <a:pt x="1489041" y="1880235"/>
                  <a:pt x="1434558" y="1907667"/>
                </a:cubicBezTo>
                <a:cubicBezTo>
                  <a:pt x="1380075" y="1935099"/>
                  <a:pt x="1337212" y="1973199"/>
                  <a:pt x="1305970" y="2021967"/>
                </a:cubicBezTo>
                <a:cubicBezTo>
                  <a:pt x="1274728" y="2070735"/>
                  <a:pt x="1259107" y="2126742"/>
                  <a:pt x="1259107" y="2189988"/>
                </a:cubicBezTo>
                <a:cubicBezTo>
                  <a:pt x="1259107" y="2253234"/>
                  <a:pt x="1274728" y="2309241"/>
                  <a:pt x="1305970" y="2358009"/>
                </a:cubicBezTo>
                <a:cubicBezTo>
                  <a:pt x="1337212" y="2406777"/>
                  <a:pt x="1380075" y="2445068"/>
                  <a:pt x="1434558" y="2472881"/>
                </a:cubicBezTo>
                <a:cubicBezTo>
                  <a:pt x="1489041" y="2500694"/>
                  <a:pt x="1551715" y="2514600"/>
                  <a:pt x="1622581" y="2514600"/>
                </a:cubicBezTo>
                <a:cubicBezTo>
                  <a:pt x="1693447" y="2514600"/>
                  <a:pt x="1756312" y="2500694"/>
                  <a:pt x="1811176" y="2472881"/>
                </a:cubicBezTo>
                <a:cubicBezTo>
                  <a:pt x="1866040" y="2445068"/>
                  <a:pt x="1908903" y="2406777"/>
                  <a:pt x="1939764" y="2358009"/>
                </a:cubicBezTo>
                <a:cubicBezTo>
                  <a:pt x="1970625" y="2309241"/>
                  <a:pt x="1986055" y="2253234"/>
                  <a:pt x="1986055" y="2189988"/>
                </a:cubicBezTo>
                <a:cubicBezTo>
                  <a:pt x="1986055" y="2126742"/>
                  <a:pt x="1970625" y="2070735"/>
                  <a:pt x="1939764" y="2021967"/>
                </a:cubicBezTo>
                <a:cubicBezTo>
                  <a:pt x="1908903" y="1973199"/>
                  <a:pt x="1866040" y="1935099"/>
                  <a:pt x="1811176" y="1907667"/>
                </a:cubicBezTo>
                <a:cubicBezTo>
                  <a:pt x="1756312" y="1880235"/>
                  <a:pt x="1693447" y="1866519"/>
                  <a:pt x="1622581" y="1866519"/>
                </a:cubicBezTo>
                <a:close/>
                <a:moveTo>
                  <a:pt x="923446" y="1866519"/>
                </a:moveTo>
                <a:cubicBezTo>
                  <a:pt x="851818" y="1866519"/>
                  <a:pt x="788191" y="1880235"/>
                  <a:pt x="732565" y="1907667"/>
                </a:cubicBezTo>
                <a:cubicBezTo>
                  <a:pt x="676939" y="1935099"/>
                  <a:pt x="633315" y="1973199"/>
                  <a:pt x="601692" y="2021967"/>
                </a:cubicBezTo>
                <a:cubicBezTo>
                  <a:pt x="570069" y="2070735"/>
                  <a:pt x="554257" y="2126742"/>
                  <a:pt x="554257" y="2189988"/>
                </a:cubicBezTo>
                <a:cubicBezTo>
                  <a:pt x="554257" y="2253234"/>
                  <a:pt x="570069" y="2309432"/>
                  <a:pt x="601692" y="2358581"/>
                </a:cubicBezTo>
                <a:cubicBezTo>
                  <a:pt x="633315" y="2407730"/>
                  <a:pt x="676939" y="2446020"/>
                  <a:pt x="732565" y="2473452"/>
                </a:cubicBezTo>
                <a:cubicBezTo>
                  <a:pt x="788191" y="2500884"/>
                  <a:pt x="851818" y="2514600"/>
                  <a:pt x="923446" y="2514600"/>
                </a:cubicBezTo>
                <a:cubicBezTo>
                  <a:pt x="999646" y="2514600"/>
                  <a:pt x="1064797" y="2498217"/>
                  <a:pt x="1118899" y="2465451"/>
                </a:cubicBezTo>
                <a:cubicBezTo>
                  <a:pt x="1173001" y="2432685"/>
                  <a:pt x="1210339" y="2387346"/>
                  <a:pt x="1230913" y="2329434"/>
                </a:cubicBezTo>
                <a:lnTo>
                  <a:pt x="1030888" y="2231136"/>
                </a:lnTo>
                <a:cubicBezTo>
                  <a:pt x="1017934" y="2260092"/>
                  <a:pt x="1002123" y="2281047"/>
                  <a:pt x="983454" y="2294001"/>
                </a:cubicBezTo>
                <a:cubicBezTo>
                  <a:pt x="964785" y="2306955"/>
                  <a:pt x="944401" y="2313432"/>
                  <a:pt x="922303" y="2313432"/>
                </a:cubicBezTo>
                <a:cubicBezTo>
                  <a:pt x="903253" y="2313432"/>
                  <a:pt x="885537" y="2308860"/>
                  <a:pt x="869154" y="2299716"/>
                </a:cubicBezTo>
                <a:cubicBezTo>
                  <a:pt x="852771" y="2290572"/>
                  <a:pt x="839817" y="2276856"/>
                  <a:pt x="830292" y="2258568"/>
                </a:cubicBezTo>
                <a:cubicBezTo>
                  <a:pt x="820767" y="2240280"/>
                  <a:pt x="816004" y="2217420"/>
                  <a:pt x="816004" y="2189988"/>
                </a:cubicBezTo>
                <a:cubicBezTo>
                  <a:pt x="816004" y="2162556"/>
                  <a:pt x="820767" y="2139887"/>
                  <a:pt x="830292" y="2121980"/>
                </a:cubicBezTo>
                <a:cubicBezTo>
                  <a:pt x="839817" y="2104073"/>
                  <a:pt x="852771" y="2090547"/>
                  <a:pt x="869154" y="2081403"/>
                </a:cubicBezTo>
                <a:cubicBezTo>
                  <a:pt x="885537" y="2072259"/>
                  <a:pt x="903253" y="2067687"/>
                  <a:pt x="922303" y="2067687"/>
                </a:cubicBezTo>
                <a:cubicBezTo>
                  <a:pt x="944401" y="2067687"/>
                  <a:pt x="964785" y="2074164"/>
                  <a:pt x="983454" y="2087118"/>
                </a:cubicBezTo>
                <a:cubicBezTo>
                  <a:pt x="1002123" y="2100072"/>
                  <a:pt x="1017934" y="2121027"/>
                  <a:pt x="1030888" y="2149983"/>
                </a:cubicBezTo>
                <a:lnTo>
                  <a:pt x="1230913" y="2051685"/>
                </a:lnTo>
                <a:cubicBezTo>
                  <a:pt x="1210339" y="1993773"/>
                  <a:pt x="1173001" y="1948434"/>
                  <a:pt x="1118899" y="1915669"/>
                </a:cubicBezTo>
                <a:cubicBezTo>
                  <a:pt x="1064797" y="1882902"/>
                  <a:pt x="999646" y="1866519"/>
                  <a:pt x="923446" y="1866519"/>
                </a:cubicBezTo>
                <a:close/>
                <a:moveTo>
                  <a:pt x="2825779" y="1737360"/>
                </a:moveTo>
                <a:lnTo>
                  <a:pt x="2825779" y="1912239"/>
                </a:lnTo>
                <a:lnTo>
                  <a:pt x="2740054" y="1912239"/>
                </a:lnTo>
                <a:lnTo>
                  <a:pt x="2740054" y="2100834"/>
                </a:lnTo>
                <a:lnTo>
                  <a:pt x="2825779" y="2100834"/>
                </a:lnTo>
                <a:lnTo>
                  <a:pt x="2825779" y="2260854"/>
                </a:lnTo>
                <a:cubicBezTo>
                  <a:pt x="2825779" y="2346960"/>
                  <a:pt x="2849782" y="2410778"/>
                  <a:pt x="2897788" y="2452307"/>
                </a:cubicBezTo>
                <a:cubicBezTo>
                  <a:pt x="2945794" y="2493836"/>
                  <a:pt x="3012851" y="2514600"/>
                  <a:pt x="3098956" y="2514600"/>
                </a:cubicBezTo>
                <a:cubicBezTo>
                  <a:pt x="3129436" y="2514600"/>
                  <a:pt x="3158583" y="2511933"/>
                  <a:pt x="3186396" y="2506599"/>
                </a:cubicBezTo>
                <a:cubicBezTo>
                  <a:pt x="3214209" y="2501265"/>
                  <a:pt x="3238021" y="2492883"/>
                  <a:pt x="3257833" y="2481453"/>
                </a:cubicBezTo>
                <a:lnTo>
                  <a:pt x="3196111" y="2302002"/>
                </a:lnTo>
                <a:cubicBezTo>
                  <a:pt x="3179347" y="2313432"/>
                  <a:pt x="3159917" y="2319147"/>
                  <a:pt x="3137818" y="2319147"/>
                </a:cubicBezTo>
                <a:cubicBezTo>
                  <a:pt x="3122578" y="2319147"/>
                  <a:pt x="3109814" y="2313813"/>
                  <a:pt x="3099527" y="2303145"/>
                </a:cubicBezTo>
                <a:cubicBezTo>
                  <a:pt x="3089241" y="2292477"/>
                  <a:pt x="3084097" y="2277618"/>
                  <a:pt x="3084097" y="2258568"/>
                </a:cubicBezTo>
                <a:lnTo>
                  <a:pt x="3084097" y="2100834"/>
                </a:lnTo>
                <a:lnTo>
                  <a:pt x="3212113" y="2100834"/>
                </a:lnTo>
                <a:lnTo>
                  <a:pt x="3212113" y="1912239"/>
                </a:lnTo>
                <a:lnTo>
                  <a:pt x="3084097" y="1912239"/>
                </a:lnTo>
                <a:lnTo>
                  <a:pt x="3084097" y="1737360"/>
                </a:lnTo>
                <a:close/>
                <a:moveTo>
                  <a:pt x="8259602" y="1655064"/>
                </a:moveTo>
                <a:lnTo>
                  <a:pt x="8259602" y="1920639"/>
                </a:lnTo>
                <a:lnTo>
                  <a:pt x="8235598" y="1901381"/>
                </a:lnTo>
                <a:cubicBezTo>
                  <a:pt x="8200546" y="1878140"/>
                  <a:pt x="8155588" y="1866519"/>
                  <a:pt x="8100725" y="1866519"/>
                </a:cubicBezTo>
                <a:cubicBezTo>
                  <a:pt x="8046622" y="1866519"/>
                  <a:pt x="7996521" y="1879473"/>
                  <a:pt x="7950420" y="1905382"/>
                </a:cubicBezTo>
                <a:cubicBezTo>
                  <a:pt x="7904319" y="1931289"/>
                  <a:pt x="7867552" y="1968437"/>
                  <a:pt x="7840120" y="2016824"/>
                </a:cubicBezTo>
                <a:cubicBezTo>
                  <a:pt x="7812688" y="2065211"/>
                  <a:pt x="7798972" y="2122932"/>
                  <a:pt x="7798972" y="2189988"/>
                </a:cubicBezTo>
                <a:cubicBezTo>
                  <a:pt x="7798972" y="2257044"/>
                  <a:pt x="7812688" y="2314766"/>
                  <a:pt x="7840120" y="2363153"/>
                </a:cubicBezTo>
                <a:cubicBezTo>
                  <a:pt x="7867552" y="2411540"/>
                  <a:pt x="7904319" y="2448878"/>
                  <a:pt x="7950420" y="2475166"/>
                </a:cubicBezTo>
                <a:cubicBezTo>
                  <a:pt x="7996521" y="2501456"/>
                  <a:pt x="8046622" y="2514600"/>
                  <a:pt x="8100725" y="2514600"/>
                </a:cubicBezTo>
                <a:cubicBezTo>
                  <a:pt x="8158636" y="2514600"/>
                  <a:pt x="8204928" y="2503170"/>
                  <a:pt x="8239599" y="2480310"/>
                </a:cubicBezTo>
                <a:cubicBezTo>
                  <a:pt x="8248266" y="2474595"/>
                  <a:pt x="8256339" y="2468094"/>
                  <a:pt x="8263816" y="2460808"/>
                </a:cubicBezTo>
                <a:lnTo>
                  <a:pt x="8272175" y="2451003"/>
                </a:lnTo>
                <a:lnTo>
                  <a:pt x="8272175" y="2503170"/>
                </a:lnTo>
                <a:lnTo>
                  <a:pt x="8517919" y="2503170"/>
                </a:lnTo>
                <a:lnTo>
                  <a:pt x="8517919" y="1655064"/>
                </a:lnTo>
                <a:close/>
                <a:moveTo>
                  <a:pt x="3450238" y="1564767"/>
                </a:moveTo>
                <a:cubicBezTo>
                  <a:pt x="3402994" y="1564767"/>
                  <a:pt x="3365275" y="1577340"/>
                  <a:pt x="3337081" y="1602486"/>
                </a:cubicBezTo>
                <a:cubicBezTo>
                  <a:pt x="3308887" y="1627632"/>
                  <a:pt x="3294790" y="1658874"/>
                  <a:pt x="3294790" y="1696212"/>
                </a:cubicBezTo>
                <a:cubicBezTo>
                  <a:pt x="3294790" y="1733550"/>
                  <a:pt x="3308887" y="1764792"/>
                  <a:pt x="3337081" y="1789938"/>
                </a:cubicBezTo>
                <a:cubicBezTo>
                  <a:pt x="3365275" y="1815084"/>
                  <a:pt x="3402994" y="1827657"/>
                  <a:pt x="3450238" y="1827657"/>
                </a:cubicBezTo>
                <a:cubicBezTo>
                  <a:pt x="3497482" y="1827657"/>
                  <a:pt x="3535201" y="1814894"/>
                  <a:pt x="3563395" y="1789367"/>
                </a:cubicBezTo>
                <a:cubicBezTo>
                  <a:pt x="3591589" y="1763840"/>
                  <a:pt x="3605686" y="1731264"/>
                  <a:pt x="3605686" y="1691640"/>
                </a:cubicBezTo>
                <a:cubicBezTo>
                  <a:pt x="3605686" y="1654302"/>
                  <a:pt x="3591589" y="1623822"/>
                  <a:pt x="3563395" y="1600200"/>
                </a:cubicBezTo>
                <a:cubicBezTo>
                  <a:pt x="3535201" y="1576578"/>
                  <a:pt x="3497482" y="1564767"/>
                  <a:pt x="3450238" y="1564767"/>
                </a:cubicBezTo>
                <a:close/>
                <a:moveTo>
                  <a:pt x="9928380" y="696087"/>
                </a:moveTo>
                <a:cubicBezTo>
                  <a:pt x="9947430" y="696087"/>
                  <a:pt x="9964576" y="700659"/>
                  <a:pt x="9979816" y="709803"/>
                </a:cubicBezTo>
                <a:cubicBezTo>
                  <a:pt x="9995055" y="718947"/>
                  <a:pt x="10007248" y="732473"/>
                  <a:pt x="10016392" y="750380"/>
                </a:cubicBezTo>
                <a:cubicBezTo>
                  <a:pt x="10025536" y="768287"/>
                  <a:pt x="10030108" y="790956"/>
                  <a:pt x="10030108" y="818388"/>
                </a:cubicBezTo>
                <a:cubicBezTo>
                  <a:pt x="10030108" y="845058"/>
                  <a:pt x="10025536" y="867728"/>
                  <a:pt x="10016392" y="886397"/>
                </a:cubicBezTo>
                <a:cubicBezTo>
                  <a:pt x="10007248" y="905066"/>
                  <a:pt x="9995055" y="918972"/>
                  <a:pt x="9979816" y="928116"/>
                </a:cubicBezTo>
                <a:cubicBezTo>
                  <a:pt x="9964576" y="937260"/>
                  <a:pt x="9947430" y="941832"/>
                  <a:pt x="9928380" y="941832"/>
                </a:cubicBezTo>
                <a:cubicBezTo>
                  <a:pt x="9909330" y="941832"/>
                  <a:pt x="9892186" y="937260"/>
                  <a:pt x="9876946" y="928116"/>
                </a:cubicBezTo>
                <a:cubicBezTo>
                  <a:pt x="9861705" y="918972"/>
                  <a:pt x="9849514" y="905066"/>
                  <a:pt x="9840369" y="886397"/>
                </a:cubicBezTo>
                <a:cubicBezTo>
                  <a:pt x="9831226" y="867728"/>
                  <a:pt x="9826654" y="845058"/>
                  <a:pt x="9826654" y="818388"/>
                </a:cubicBezTo>
                <a:cubicBezTo>
                  <a:pt x="9826654" y="790956"/>
                  <a:pt x="9831226" y="768287"/>
                  <a:pt x="9840369" y="750380"/>
                </a:cubicBezTo>
                <a:cubicBezTo>
                  <a:pt x="9849514" y="732473"/>
                  <a:pt x="9861705" y="718947"/>
                  <a:pt x="9876946" y="709803"/>
                </a:cubicBezTo>
                <a:cubicBezTo>
                  <a:pt x="9892186" y="700659"/>
                  <a:pt x="9909330" y="696087"/>
                  <a:pt x="9928380" y="696087"/>
                </a:cubicBezTo>
                <a:close/>
                <a:moveTo>
                  <a:pt x="3841906" y="696087"/>
                </a:moveTo>
                <a:cubicBezTo>
                  <a:pt x="3860956" y="696087"/>
                  <a:pt x="3878101" y="700659"/>
                  <a:pt x="3893341" y="709803"/>
                </a:cubicBezTo>
                <a:cubicBezTo>
                  <a:pt x="3908581" y="718947"/>
                  <a:pt x="3920773" y="732473"/>
                  <a:pt x="3929917" y="750380"/>
                </a:cubicBezTo>
                <a:cubicBezTo>
                  <a:pt x="3939061" y="768287"/>
                  <a:pt x="3943633" y="790956"/>
                  <a:pt x="3943633" y="818388"/>
                </a:cubicBezTo>
                <a:cubicBezTo>
                  <a:pt x="3943633" y="845058"/>
                  <a:pt x="3939061" y="867728"/>
                  <a:pt x="3929917" y="886397"/>
                </a:cubicBezTo>
                <a:cubicBezTo>
                  <a:pt x="3920773" y="905066"/>
                  <a:pt x="3908581" y="918972"/>
                  <a:pt x="3893341" y="928116"/>
                </a:cubicBezTo>
                <a:cubicBezTo>
                  <a:pt x="3878101" y="937260"/>
                  <a:pt x="3860956" y="941832"/>
                  <a:pt x="3841906" y="941832"/>
                </a:cubicBezTo>
                <a:cubicBezTo>
                  <a:pt x="3822856" y="941832"/>
                  <a:pt x="3805711" y="937260"/>
                  <a:pt x="3790471" y="928116"/>
                </a:cubicBezTo>
                <a:cubicBezTo>
                  <a:pt x="3775231" y="918972"/>
                  <a:pt x="3763039" y="905066"/>
                  <a:pt x="3753895" y="886397"/>
                </a:cubicBezTo>
                <a:cubicBezTo>
                  <a:pt x="3744751" y="867728"/>
                  <a:pt x="3740179" y="845058"/>
                  <a:pt x="3740179" y="818388"/>
                </a:cubicBezTo>
                <a:cubicBezTo>
                  <a:pt x="3740179" y="790956"/>
                  <a:pt x="3744751" y="768287"/>
                  <a:pt x="3753895" y="750380"/>
                </a:cubicBezTo>
                <a:cubicBezTo>
                  <a:pt x="3763039" y="732473"/>
                  <a:pt x="3775231" y="718947"/>
                  <a:pt x="3790471" y="709803"/>
                </a:cubicBezTo>
                <a:cubicBezTo>
                  <a:pt x="3805711" y="700659"/>
                  <a:pt x="3822856" y="696087"/>
                  <a:pt x="3841906" y="696087"/>
                </a:cubicBezTo>
                <a:close/>
                <a:moveTo>
                  <a:pt x="7711723" y="670941"/>
                </a:moveTo>
                <a:cubicBezTo>
                  <a:pt x="7733059" y="670941"/>
                  <a:pt x="7751347" y="675704"/>
                  <a:pt x="7766587" y="685229"/>
                </a:cubicBezTo>
                <a:cubicBezTo>
                  <a:pt x="7781827" y="694754"/>
                  <a:pt x="7793829" y="708089"/>
                  <a:pt x="7802592" y="725234"/>
                </a:cubicBezTo>
                <a:cubicBezTo>
                  <a:pt x="7806973" y="733806"/>
                  <a:pt x="7810259" y="743284"/>
                  <a:pt x="7812450" y="753666"/>
                </a:cubicBezTo>
                <a:lnTo>
                  <a:pt x="7812520" y="754380"/>
                </a:lnTo>
                <a:lnTo>
                  <a:pt x="7610787" y="754380"/>
                </a:lnTo>
                <a:lnTo>
                  <a:pt x="7610853" y="753666"/>
                </a:lnTo>
                <a:cubicBezTo>
                  <a:pt x="7612949" y="743284"/>
                  <a:pt x="7616092" y="733806"/>
                  <a:pt x="7620283" y="725234"/>
                </a:cubicBezTo>
                <a:cubicBezTo>
                  <a:pt x="7628665" y="708089"/>
                  <a:pt x="7640667" y="694754"/>
                  <a:pt x="7656288" y="685229"/>
                </a:cubicBezTo>
                <a:cubicBezTo>
                  <a:pt x="7671908" y="675704"/>
                  <a:pt x="7690388" y="670941"/>
                  <a:pt x="7711723" y="670941"/>
                </a:cubicBezTo>
                <a:close/>
                <a:moveTo>
                  <a:pt x="5339998" y="670941"/>
                </a:moveTo>
                <a:cubicBezTo>
                  <a:pt x="5361334" y="670941"/>
                  <a:pt x="5379622" y="675704"/>
                  <a:pt x="5394863" y="685229"/>
                </a:cubicBezTo>
                <a:cubicBezTo>
                  <a:pt x="5410102" y="694754"/>
                  <a:pt x="5422103" y="708089"/>
                  <a:pt x="5430867" y="725234"/>
                </a:cubicBezTo>
                <a:cubicBezTo>
                  <a:pt x="5435248" y="733806"/>
                  <a:pt x="5438534" y="743284"/>
                  <a:pt x="5440725" y="753666"/>
                </a:cubicBezTo>
                <a:lnTo>
                  <a:pt x="5440795" y="754380"/>
                </a:lnTo>
                <a:lnTo>
                  <a:pt x="5239062" y="754380"/>
                </a:lnTo>
                <a:lnTo>
                  <a:pt x="5239128" y="753666"/>
                </a:lnTo>
                <a:cubicBezTo>
                  <a:pt x="5241224" y="743284"/>
                  <a:pt x="5244367" y="733806"/>
                  <a:pt x="5248558" y="725234"/>
                </a:cubicBezTo>
                <a:cubicBezTo>
                  <a:pt x="5256940" y="708089"/>
                  <a:pt x="5268942" y="694754"/>
                  <a:pt x="5284564" y="685229"/>
                </a:cubicBezTo>
                <a:cubicBezTo>
                  <a:pt x="5300184" y="675704"/>
                  <a:pt x="5318662" y="670941"/>
                  <a:pt x="5339998" y="670941"/>
                </a:cubicBezTo>
                <a:close/>
                <a:moveTo>
                  <a:pt x="1845847" y="596282"/>
                </a:moveTo>
                <a:lnTo>
                  <a:pt x="1923307" y="797814"/>
                </a:lnTo>
                <a:lnTo>
                  <a:pt x="1768387" y="797814"/>
                </a:lnTo>
                <a:close/>
                <a:moveTo>
                  <a:pt x="8067197" y="506349"/>
                </a:moveTo>
                <a:lnTo>
                  <a:pt x="8284366" y="1131570"/>
                </a:lnTo>
                <a:lnTo>
                  <a:pt x="8535826" y="1131570"/>
                </a:lnTo>
                <a:lnTo>
                  <a:pt x="8634465" y="842231"/>
                </a:lnTo>
                <a:lnTo>
                  <a:pt x="8728993" y="1131570"/>
                </a:lnTo>
                <a:lnTo>
                  <a:pt x="8980453" y="1131570"/>
                </a:lnTo>
                <a:lnTo>
                  <a:pt x="9197623" y="506349"/>
                </a:lnTo>
                <a:lnTo>
                  <a:pt x="8971309" y="506349"/>
                </a:lnTo>
                <a:lnTo>
                  <a:pt x="8859127" y="840636"/>
                </a:lnTo>
                <a:lnTo>
                  <a:pt x="8750710" y="506349"/>
                </a:lnTo>
                <a:lnTo>
                  <a:pt x="8531254" y="506349"/>
                </a:lnTo>
                <a:lnTo>
                  <a:pt x="8418922" y="836649"/>
                </a:lnTo>
                <a:lnTo>
                  <a:pt x="8311798" y="506349"/>
                </a:lnTo>
                <a:close/>
                <a:moveTo>
                  <a:pt x="7016779" y="506349"/>
                </a:moveTo>
                <a:lnTo>
                  <a:pt x="7016779" y="1131570"/>
                </a:lnTo>
                <a:lnTo>
                  <a:pt x="7275097" y="1131570"/>
                </a:lnTo>
                <a:lnTo>
                  <a:pt x="7275097" y="506349"/>
                </a:lnTo>
                <a:close/>
                <a:moveTo>
                  <a:pt x="6209059" y="506349"/>
                </a:moveTo>
                <a:lnTo>
                  <a:pt x="6460520" y="1131570"/>
                </a:lnTo>
                <a:lnTo>
                  <a:pt x="6727981" y="1131570"/>
                </a:lnTo>
                <a:lnTo>
                  <a:pt x="6979441" y="506349"/>
                </a:lnTo>
                <a:lnTo>
                  <a:pt x="6734839" y="506349"/>
                </a:lnTo>
                <a:lnTo>
                  <a:pt x="6600383" y="841735"/>
                </a:lnTo>
                <a:lnTo>
                  <a:pt x="6474236" y="506349"/>
                </a:lnTo>
                <a:close/>
                <a:moveTo>
                  <a:pt x="4208809" y="506349"/>
                </a:moveTo>
                <a:lnTo>
                  <a:pt x="4460269" y="1131570"/>
                </a:lnTo>
                <a:lnTo>
                  <a:pt x="4727731" y="1131570"/>
                </a:lnTo>
                <a:lnTo>
                  <a:pt x="4979191" y="506349"/>
                </a:lnTo>
                <a:lnTo>
                  <a:pt x="4734589" y="506349"/>
                </a:lnTo>
                <a:lnTo>
                  <a:pt x="4600133" y="841735"/>
                </a:lnTo>
                <a:lnTo>
                  <a:pt x="4473985" y="506349"/>
                </a:lnTo>
                <a:close/>
                <a:moveTo>
                  <a:pt x="9928380" y="494919"/>
                </a:moveTo>
                <a:cubicBezTo>
                  <a:pt x="9857515" y="494919"/>
                  <a:pt x="9794840" y="508635"/>
                  <a:pt x="9740358" y="536067"/>
                </a:cubicBezTo>
                <a:cubicBezTo>
                  <a:pt x="9685874" y="563499"/>
                  <a:pt x="9643012" y="601599"/>
                  <a:pt x="9611770" y="650367"/>
                </a:cubicBezTo>
                <a:cubicBezTo>
                  <a:pt x="9580528" y="699135"/>
                  <a:pt x="9564907" y="755142"/>
                  <a:pt x="9564907" y="818388"/>
                </a:cubicBezTo>
                <a:cubicBezTo>
                  <a:pt x="9564907" y="881634"/>
                  <a:pt x="9580528" y="937641"/>
                  <a:pt x="9611770" y="986409"/>
                </a:cubicBezTo>
                <a:cubicBezTo>
                  <a:pt x="9643012" y="1035177"/>
                  <a:pt x="9685874" y="1073468"/>
                  <a:pt x="9740358" y="1101281"/>
                </a:cubicBezTo>
                <a:cubicBezTo>
                  <a:pt x="9794840" y="1129094"/>
                  <a:pt x="9857515" y="1143000"/>
                  <a:pt x="9928380" y="1143000"/>
                </a:cubicBezTo>
                <a:cubicBezTo>
                  <a:pt x="9999247" y="1143000"/>
                  <a:pt x="10062112" y="1129094"/>
                  <a:pt x="10116976" y="1101281"/>
                </a:cubicBezTo>
                <a:cubicBezTo>
                  <a:pt x="10171840" y="1073468"/>
                  <a:pt x="10214702" y="1035177"/>
                  <a:pt x="10245563" y="986409"/>
                </a:cubicBezTo>
                <a:cubicBezTo>
                  <a:pt x="10276424" y="937641"/>
                  <a:pt x="10291855" y="881634"/>
                  <a:pt x="10291855" y="818388"/>
                </a:cubicBezTo>
                <a:cubicBezTo>
                  <a:pt x="10291855" y="755142"/>
                  <a:pt x="10276424" y="699135"/>
                  <a:pt x="10245563" y="650367"/>
                </a:cubicBezTo>
                <a:cubicBezTo>
                  <a:pt x="10214702" y="601599"/>
                  <a:pt x="10171840" y="563499"/>
                  <a:pt x="10116976" y="536067"/>
                </a:cubicBezTo>
                <a:cubicBezTo>
                  <a:pt x="10062112" y="508635"/>
                  <a:pt x="9999247" y="494919"/>
                  <a:pt x="9928380" y="494919"/>
                </a:cubicBezTo>
                <a:close/>
                <a:moveTo>
                  <a:pt x="7709437" y="494919"/>
                </a:moveTo>
                <a:cubicBezTo>
                  <a:pt x="7642381" y="494919"/>
                  <a:pt x="7581993" y="508635"/>
                  <a:pt x="7528272" y="536067"/>
                </a:cubicBezTo>
                <a:cubicBezTo>
                  <a:pt x="7474551" y="563499"/>
                  <a:pt x="7432260" y="601599"/>
                  <a:pt x="7401399" y="650367"/>
                </a:cubicBezTo>
                <a:cubicBezTo>
                  <a:pt x="7370538" y="699135"/>
                  <a:pt x="7355107" y="755142"/>
                  <a:pt x="7355107" y="818388"/>
                </a:cubicBezTo>
                <a:cubicBezTo>
                  <a:pt x="7355107" y="880110"/>
                  <a:pt x="7370728" y="935546"/>
                  <a:pt x="7401970" y="984695"/>
                </a:cubicBezTo>
                <a:cubicBezTo>
                  <a:pt x="7433213" y="1033844"/>
                  <a:pt x="7477218" y="1072515"/>
                  <a:pt x="7533987" y="1100709"/>
                </a:cubicBezTo>
                <a:cubicBezTo>
                  <a:pt x="7590756" y="1128903"/>
                  <a:pt x="7657240" y="1143000"/>
                  <a:pt x="7733440" y="1143000"/>
                </a:cubicBezTo>
                <a:cubicBezTo>
                  <a:pt x="7795924" y="1143000"/>
                  <a:pt x="7849455" y="1134428"/>
                  <a:pt x="7894032" y="1117283"/>
                </a:cubicBezTo>
                <a:cubicBezTo>
                  <a:pt x="7938609" y="1100138"/>
                  <a:pt x="7976138" y="1075182"/>
                  <a:pt x="8006617" y="1042416"/>
                </a:cubicBezTo>
                <a:lnTo>
                  <a:pt x="7871743" y="906399"/>
                </a:lnTo>
                <a:cubicBezTo>
                  <a:pt x="7851169" y="921639"/>
                  <a:pt x="7831548" y="933069"/>
                  <a:pt x="7812879" y="940689"/>
                </a:cubicBezTo>
                <a:cubicBezTo>
                  <a:pt x="7794210" y="948309"/>
                  <a:pt x="7770397" y="952119"/>
                  <a:pt x="7741441" y="952119"/>
                </a:cubicBezTo>
                <a:cubicBezTo>
                  <a:pt x="7713247" y="952119"/>
                  <a:pt x="7689245" y="947357"/>
                  <a:pt x="7669432" y="937832"/>
                </a:cubicBezTo>
                <a:cubicBezTo>
                  <a:pt x="7649620" y="928307"/>
                  <a:pt x="7634381" y="914019"/>
                  <a:pt x="7623712" y="894969"/>
                </a:cubicBezTo>
                <a:lnTo>
                  <a:pt x="7617602" y="878967"/>
                </a:lnTo>
                <a:lnTo>
                  <a:pt x="8050051" y="878967"/>
                </a:lnTo>
                <a:cubicBezTo>
                  <a:pt x="8050813" y="869823"/>
                  <a:pt x="8051575" y="859727"/>
                  <a:pt x="8052337" y="848678"/>
                </a:cubicBezTo>
                <a:cubicBezTo>
                  <a:pt x="8053099" y="837629"/>
                  <a:pt x="8053481" y="827532"/>
                  <a:pt x="8053481" y="818388"/>
                </a:cubicBezTo>
                <a:cubicBezTo>
                  <a:pt x="8053481" y="747522"/>
                  <a:pt x="8037669" y="688086"/>
                  <a:pt x="8006046" y="640080"/>
                </a:cubicBezTo>
                <a:cubicBezTo>
                  <a:pt x="7974423" y="592074"/>
                  <a:pt x="7932512" y="555879"/>
                  <a:pt x="7880316" y="531495"/>
                </a:cubicBezTo>
                <a:cubicBezTo>
                  <a:pt x="7828119" y="507111"/>
                  <a:pt x="7771159" y="494919"/>
                  <a:pt x="7709437" y="494919"/>
                </a:cubicBezTo>
                <a:close/>
                <a:moveTo>
                  <a:pt x="6207535" y="494919"/>
                </a:moveTo>
                <a:cubicBezTo>
                  <a:pt x="6148861" y="494919"/>
                  <a:pt x="6098569" y="507111"/>
                  <a:pt x="6056659" y="531495"/>
                </a:cubicBezTo>
                <a:cubicBezTo>
                  <a:pt x="6046182" y="537591"/>
                  <a:pt x="6036419" y="544449"/>
                  <a:pt x="6027370" y="552069"/>
                </a:cubicBezTo>
                <a:lnTo>
                  <a:pt x="6005224" y="574342"/>
                </a:lnTo>
                <a:lnTo>
                  <a:pt x="6005224" y="506349"/>
                </a:lnTo>
                <a:lnTo>
                  <a:pt x="5759480" y="506349"/>
                </a:lnTo>
                <a:lnTo>
                  <a:pt x="5759480" y="1131570"/>
                </a:lnTo>
                <a:lnTo>
                  <a:pt x="6017797" y="1131570"/>
                </a:lnTo>
                <a:lnTo>
                  <a:pt x="6017797" y="853821"/>
                </a:lnTo>
                <a:cubicBezTo>
                  <a:pt x="6017797" y="804291"/>
                  <a:pt x="6030180" y="769430"/>
                  <a:pt x="6054946" y="749237"/>
                </a:cubicBezTo>
                <a:cubicBezTo>
                  <a:pt x="6079710" y="729044"/>
                  <a:pt x="6111523" y="718947"/>
                  <a:pt x="6150385" y="718947"/>
                </a:cubicBezTo>
                <a:cubicBezTo>
                  <a:pt x="6159529" y="718947"/>
                  <a:pt x="6168483" y="719328"/>
                  <a:pt x="6177246" y="720090"/>
                </a:cubicBezTo>
                <a:cubicBezTo>
                  <a:pt x="6186008" y="720852"/>
                  <a:pt x="6196105" y="721995"/>
                  <a:pt x="6207535" y="723519"/>
                </a:cubicBezTo>
                <a:close/>
                <a:moveTo>
                  <a:pt x="5337712" y="494919"/>
                </a:moveTo>
                <a:cubicBezTo>
                  <a:pt x="5270656" y="494919"/>
                  <a:pt x="5210268" y="508635"/>
                  <a:pt x="5156547" y="536067"/>
                </a:cubicBezTo>
                <a:cubicBezTo>
                  <a:pt x="5102827" y="563499"/>
                  <a:pt x="5060536" y="601599"/>
                  <a:pt x="5029674" y="650367"/>
                </a:cubicBezTo>
                <a:cubicBezTo>
                  <a:pt x="4998813" y="699135"/>
                  <a:pt x="4983382" y="755142"/>
                  <a:pt x="4983382" y="818388"/>
                </a:cubicBezTo>
                <a:cubicBezTo>
                  <a:pt x="4983382" y="880110"/>
                  <a:pt x="4999005" y="935546"/>
                  <a:pt x="5030246" y="984695"/>
                </a:cubicBezTo>
                <a:cubicBezTo>
                  <a:pt x="5061487" y="1033844"/>
                  <a:pt x="5105492" y="1072515"/>
                  <a:pt x="5162262" y="1100709"/>
                </a:cubicBezTo>
                <a:cubicBezTo>
                  <a:pt x="5219031" y="1128903"/>
                  <a:pt x="5285515" y="1143000"/>
                  <a:pt x="5361715" y="1143000"/>
                </a:cubicBezTo>
                <a:cubicBezTo>
                  <a:pt x="5424199" y="1143000"/>
                  <a:pt x="5477730" y="1134428"/>
                  <a:pt x="5522307" y="1117283"/>
                </a:cubicBezTo>
                <a:cubicBezTo>
                  <a:pt x="5566883" y="1100138"/>
                  <a:pt x="5604413" y="1075182"/>
                  <a:pt x="5634892" y="1042416"/>
                </a:cubicBezTo>
                <a:lnTo>
                  <a:pt x="5500019" y="906399"/>
                </a:lnTo>
                <a:cubicBezTo>
                  <a:pt x="5479444" y="921639"/>
                  <a:pt x="5459824" y="933069"/>
                  <a:pt x="5441153" y="940689"/>
                </a:cubicBezTo>
                <a:cubicBezTo>
                  <a:pt x="5422485" y="948309"/>
                  <a:pt x="5398672" y="952119"/>
                  <a:pt x="5369716" y="952119"/>
                </a:cubicBezTo>
                <a:cubicBezTo>
                  <a:pt x="5341522" y="952119"/>
                  <a:pt x="5317520" y="947357"/>
                  <a:pt x="5297707" y="937832"/>
                </a:cubicBezTo>
                <a:cubicBezTo>
                  <a:pt x="5277895" y="928307"/>
                  <a:pt x="5262655" y="914019"/>
                  <a:pt x="5251987" y="894969"/>
                </a:cubicBezTo>
                <a:lnTo>
                  <a:pt x="5245877" y="878967"/>
                </a:lnTo>
                <a:lnTo>
                  <a:pt x="5678326" y="878967"/>
                </a:lnTo>
                <a:cubicBezTo>
                  <a:pt x="5679088" y="869823"/>
                  <a:pt x="5679850" y="859727"/>
                  <a:pt x="5680613" y="848678"/>
                </a:cubicBezTo>
                <a:cubicBezTo>
                  <a:pt x="5681374" y="837629"/>
                  <a:pt x="5681756" y="827532"/>
                  <a:pt x="5681756" y="818388"/>
                </a:cubicBezTo>
                <a:cubicBezTo>
                  <a:pt x="5681756" y="747522"/>
                  <a:pt x="5665944" y="688086"/>
                  <a:pt x="5634321" y="640080"/>
                </a:cubicBezTo>
                <a:cubicBezTo>
                  <a:pt x="5602698" y="592074"/>
                  <a:pt x="5560788" y="555879"/>
                  <a:pt x="5508592" y="531495"/>
                </a:cubicBezTo>
                <a:cubicBezTo>
                  <a:pt x="5456394" y="507111"/>
                  <a:pt x="5399434" y="494919"/>
                  <a:pt x="5337712" y="494919"/>
                </a:cubicBezTo>
                <a:close/>
                <a:moveTo>
                  <a:pt x="3841906" y="494919"/>
                </a:moveTo>
                <a:cubicBezTo>
                  <a:pt x="3771040" y="494919"/>
                  <a:pt x="3708365" y="508635"/>
                  <a:pt x="3653883" y="536067"/>
                </a:cubicBezTo>
                <a:cubicBezTo>
                  <a:pt x="3599399" y="563499"/>
                  <a:pt x="3556537" y="601599"/>
                  <a:pt x="3525295" y="650367"/>
                </a:cubicBezTo>
                <a:cubicBezTo>
                  <a:pt x="3494053" y="699135"/>
                  <a:pt x="3478432" y="755142"/>
                  <a:pt x="3478432" y="818388"/>
                </a:cubicBezTo>
                <a:cubicBezTo>
                  <a:pt x="3478432" y="881634"/>
                  <a:pt x="3494053" y="937641"/>
                  <a:pt x="3525295" y="986409"/>
                </a:cubicBezTo>
                <a:cubicBezTo>
                  <a:pt x="3556537" y="1035177"/>
                  <a:pt x="3599399" y="1073468"/>
                  <a:pt x="3653883" y="1101281"/>
                </a:cubicBezTo>
                <a:cubicBezTo>
                  <a:pt x="3708365" y="1129094"/>
                  <a:pt x="3771040" y="1143000"/>
                  <a:pt x="3841906" y="1143000"/>
                </a:cubicBezTo>
                <a:cubicBezTo>
                  <a:pt x="3912772" y="1143000"/>
                  <a:pt x="3975637" y="1129094"/>
                  <a:pt x="4030501" y="1101281"/>
                </a:cubicBezTo>
                <a:cubicBezTo>
                  <a:pt x="4085365" y="1073468"/>
                  <a:pt x="4128227" y="1035177"/>
                  <a:pt x="4159088" y="986409"/>
                </a:cubicBezTo>
                <a:cubicBezTo>
                  <a:pt x="4189950" y="937641"/>
                  <a:pt x="4205381" y="881634"/>
                  <a:pt x="4205381" y="818388"/>
                </a:cubicBezTo>
                <a:cubicBezTo>
                  <a:pt x="4205381" y="755142"/>
                  <a:pt x="4189950" y="699135"/>
                  <a:pt x="4159088" y="650367"/>
                </a:cubicBezTo>
                <a:cubicBezTo>
                  <a:pt x="4128227" y="601599"/>
                  <a:pt x="4085365" y="563499"/>
                  <a:pt x="4030501" y="536067"/>
                </a:cubicBezTo>
                <a:cubicBezTo>
                  <a:pt x="3975637" y="508635"/>
                  <a:pt x="3912772" y="494919"/>
                  <a:pt x="3841906" y="494919"/>
                </a:cubicBezTo>
                <a:close/>
                <a:moveTo>
                  <a:pt x="2802919" y="494919"/>
                </a:moveTo>
                <a:cubicBezTo>
                  <a:pt x="2751865" y="494919"/>
                  <a:pt x="2705573" y="506730"/>
                  <a:pt x="2664045" y="530352"/>
                </a:cubicBezTo>
                <a:cubicBezTo>
                  <a:pt x="2653663" y="536258"/>
                  <a:pt x="2643816" y="542902"/>
                  <a:pt x="2634505" y="550283"/>
                </a:cubicBezTo>
                <a:lnTo>
                  <a:pt x="2614324" y="568958"/>
                </a:lnTo>
                <a:lnTo>
                  <a:pt x="2614324" y="506349"/>
                </a:lnTo>
                <a:lnTo>
                  <a:pt x="2368579" y="506349"/>
                </a:lnTo>
                <a:lnTo>
                  <a:pt x="2368579" y="1131570"/>
                </a:lnTo>
                <a:lnTo>
                  <a:pt x="2626897" y="1131570"/>
                </a:lnTo>
                <a:lnTo>
                  <a:pt x="2626897" y="837819"/>
                </a:lnTo>
                <a:cubicBezTo>
                  <a:pt x="2626897" y="806577"/>
                  <a:pt x="2631279" y="781812"/>
                  <a:pt x="2640041" y="763524"/>
                </a:cubicBezTo>
                <a:cubicBezTo>
                  <a:pt x="2648805" y="745236"/>
                  <a:pt x="2660615" y="732092"/>
                  <a:pt x="2675475" y="724091"/>
                </a:cubicBezTo>
                <a:cubicBezTo>
                  <a:pt x="2690333" y="716090"/>
                  <a:pt x="2706526" y="712089"/>
                  <a:pt x="2724052" y="712089"/>
                </a:cubicBezTo>
                <a:cubicBezTo>
                  <a:pt x="2747674" y="712089"/>
                  <a:pt x="2766343" y="720281"/>
                  <a:pt x="2780059" y="736664"/>
                </a:cubicBezTo>
                <a:cubicBezTo>
                  <a:pt x="2793775" y="753047"/>
                  <a:pt x="2800633" y="780669"/>
                  <a:pt x="2800633" y="819531"/>
                </a:cubicBezTo>
                <a:lnTo>
                  <a:pt x="2800633" y="1131570"/>
                </a:lnTo>
                <a:lnTo>
                  <a:pt x="3058951" y="1131570"/>
                </a:lnTo>
                <a:lnTo>
                  <a:pt x="3058951" y="774954"/>
                </a:lnTo>
                <a:cubicBezTo>
                  <a:pt x="3058951" y="709422"/>
                  <a:pt x="3047712" y="656082"/>
                  <a:pt x="3025233" y="614934"/>
                </a:cubicBezTo>
                <a:cubicBezTo>
                  <a:pt x="3002754" y="573786"/>
                  <a:pt x="2972083" y="543497"/>
                  <a:pt x="2933221" y="524066"/>
                </a:cubicBezTo>
                <a:cubicBezTo>
                  <a:pt x="2894359" y="504635"/>
                  <a:pt x="2850925" y="494919"/>
                  <a:pt x="2802919" y="494919"/>
                </a:cubicBezTo>
                <a:close/>
                <a:moveTo>
                  <a:pt x="1715545" y="331470"/>
                </a:moveTo>
                <a:lnTo>
                  <a:pt x="1365787" y="1131570"/>
                </a:lnTo>
                <a:lnTo>
                  <a:pt x="1640107" y="1131570"/>
                </a:lnTo>
                <a:lnTo>
                  <a:pt x="1693704" y="992124"/>
                </a:lnTo>
                <a:lnTo>
                  <a:pt x="1997991" y="992124"/>
                </a:lnTo>
                <a:lnTo>
                  <a:pt x="2051587" y="1131570"/>
                </a:lnTo>
                <a:lnTo>
                  <a:pt x="2330479" y="1131570"/>
                </a:lnTo>
                <a:lnTo>
                  <a:pt x="1980721" y="331470"/>
                </a:lnTo>
                <a:close/>
                <a:moveTo>
                  <a:pt x="10677046" y="272034"/>
                </a:moveTo>
                <a:cubicBezTo>
                  <a:pt x="10587892" y="272034"/>
                  <a:pt x="10519121" y="296037"/>
                  <a:pt x="10470734" y="344043"/>
                </a:cubicBezTo>
                <a:cubicBezTo>
                  <a:pt x="10422347" y="392049"/>
                  <a:pt x="10398154" y="456438"/>
                  <a:pt x="10398154" y="537210"/>
                </a:cubicBezTo>
                <a:lnTo>
                  <a:pt x="10398154" y="540639"/>
                </a:lnTo>
                <a:lnTo>
                  <a:pt x="10312429" y="540639"/>
                </a:lnTo>
                <a:lnTo>
                  <a:pt x="10312429" y="729234"/>
                </a:lnTo>
                <a:lnTo>
                  <a:pt x="10398154" y="729234"/>
                </a:lnTo>
                <a:lnTo>
                  <a:pt x="10398154" y="1131570"/>
                </a:lnTo>
                <a:lnTo>
                  <a:pt x="10656472" y="1131570"/>
                </a:lnTo>
                <a:lnTo>
                  <a:pt x="10656472" y="729234"/>
                </a:lnTo>
                <a:lnTo>
                  <a:pt x="10784487" y="729234"/>
                </a:lnTo>
                <a:lnTo>
                  <a:pt x="10784487" y="540639"/>
                </a:lnTo>
                <a:lnTo>
                  <a:pt x="10648471" y="540639"/>
                </a:lnTo>
                <a:lnTo>
                  <a:pt x="10648471" y="539496"/>
                </a:lnTo>
                <a:cubicBezTo>
                  <a:pt x="10648471" y="514350"/>
                  <a:pt x="10654186" y="496062"/>
                  <a:pt x="10665616" y="484632"/>
                </a:cubicBezTo>
                <a:cubicBezTo>
                  <a:pt x="10677046" y="473202"/>
                  <a:pt x="10691905" y="467487"/>
                  <a:pt x="10710193" y="467487"/>
                </a:cubicBezTo>
                <a:cubicBezTo>
                  <a:pt x="10720861" y="467487"/>
                  <a:pt x="10731148" y="469011"/>
                  <a:pt x="10741054" y="472059"/>
                </a:cubicBezTo>
                <a:cubicBezTo>
                  <a:pt x="10750959" y="475107"/>
                  <a:pt x="10760104" y="478536"/>
                  <a:pt x="10768485" y="482346"/>
                </a:cubicBezTo>
                <a:lnTo>
                  <a:pt x="10830208" y="302895"/>
                </a:lnTo>
                <a:cubicBezTo>
                  <a:pt x="10811158" y="292227"/>
                  <a:pt x="10787727" y="284417"/>
                  <a:pt x="10759913" y="279464"/>
                </a:cubicBezTo>
                <a:cubicBezTo>
                  <a:pt x="10732100" y="274511"/>
                  <a:pt x="10704478" y="272034"/>
                  <a:pt x="10677046" y="272034"/>
                </a:cubicBezTo>
                <a:close/>
                <a:moveTo>
                  <a:pt x="7145938" y="193167"/>
                </a:moveTo>
                <a:cubicBezTo>
                  <a:pt x="7098694" y="193167"/>
                  <a:pt x="7060975" y="205740"/>
                  <a:pt x="7032781" y="230886"/>
                </a:cubicBezTo>
                <a:cubicBezTo>
                  <a:pt x="7004588" y="256032"/>
                  <a:pt x="6990490" y="287274"/>
                  <a:pt x="6990490" y="324612"/>
                </a:cubicBezTo>
                <a:cubicBezTo>
                  <a:pt x="6990490" y="361950"/>
                  <a:pt x="7004588" y="393192"/>
                  <a:pt x="7032781" y="418338"/>
                </a:cubicBezTo>
                <a:cubicBezTo>
                  <a:pt x="7060975" y="443484"/>
                  <a:pt x="7098694" y="456057"/>
                  <a:pt x="7145938" y="456057"/>
                </a:cubicBezTo>
                <a:cubicBezTo>
                  <a:pt x="7193182" y="456057"/>
                  <a:pt x="7230902" y="443294"/>
                  <a:pt x="7259095" y="417767"/>
                </a:cubicBezTo>
                <a:cubicBezTo>
                  <a:pt x="7287289" y="392240"/>
                  <a:pt x="7301386" y="359664"/>
                  <a:pt x="7301386" y="320040"/>
                </a:cubicBezTo>
                <a:cubicBezTo>
                  <a:pt x="7301386" y="282702"/>
                  <a:pt x="7287289" y="252222"/>
                  <a:pt x="7259095" y="228600"/>
                </a:cubicBezTo>
                <a:cubicBezTo>
                  <a:pt x="7230902" y="204978"/>
                  <a:pt x="7193182" y="193167"/>
                  <a:pt x="7145938" y="193167"/>
                </a:cubicBezTo>
                <a:close/>
                <a:moveTo>
                  <a:pt x="0" y="0"/>
                </a:moveTo>
                <a:lnTo>
                  <a:pt x="12193200" y="0"/>
                </a:lnTo>
                <a:lnTo>
                  <a:pt x="121932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87AB4C-9351-B623-2462-72294460C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128"/>
          <a:stretch/>
        </p:blipFill>
        <p:spPr>
          <a:xfrm>
            <a:off x="731519" y="-2364220"/>
            <a:ext cx="2422736" cy="18034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FF8878-A1AD-2B3F-E32B-7B6BF6ED8D3B}"/>
              </a:ext>
            </a:extLst>
          </p:cNvPr>
          <p:cNvSpPr/>
          <p:nvPr/>
        </p:nvSpPr>
        <p:spPr>
          <a:xfrm>
            <a:off x="13012616" y="0"/>
            <a:ext cx="121932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D3B42D-5FBD-1E79-B5C5-7E30D1154A45}"/>
              </a:ext>
            </a:extLst>
          </p:cNvPr>
          <p:cNvSpPr txBox="1"/>
          <p:nvPr/>
        </p:nvSpPr>
        <p:spPr>
          <a:xfrm>
            <a:off x="13012614" y="0"/>
            <a:ext cx="12191999" cy="56323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0" dirty="0">
                <a:solidFill>
                  <a:schemeClr val="bg1"/>
                </a:solidFill>
                <a:latin typeface="Montserrat Black" pitchFamily="2" charset="0"/>
              </a:rPr>
              <a:t>An overview of coatings and core optics research in Glasgow</a:t>
            </a:r>
            <a:endParaRPr lang="en-GB" sz="90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02F2BA-084C-9952-2128-62209C2A4068}"/>
              </a:ext>
            </a:extLst>
          </p:cNvPr>
          <p:cNvSpPr txBox="1"/>
          <p:nvPr/>
        </p:nvSpPr>
        <p:spPr>
          <a:xfrm>
            <a:off x="13012613" y="6256325"/>
            <a:ext cx="121919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solidFill>
                  <a:schemeClr val="bg1"/>
                </a:solidFill>
                <a:latin typeface="Montserrat Black" pitchFamily="2" charset="0"/>
              </a:rPr>
              <a:t> </a:t>
            </a:r>
            <a:r>
              <a:rPr lang="en-US" sz="3000" dirty="0" err="1">
                <a:solidFill>
                  <a:schemeClr val="bg1"/>
                </a:solidFill>
                <a:latin typeface="Montserrat Black" pitchFamily="2" charset="0"/>
              </a:rPr>
              <a:t>GW:UK@Nottingham</a:t>
            </a:r>
            <a:r>
              <a:rPr lang="en-US" sz="3000" dirty="0">
                <a:solidFill>
                  <a:schemeClr val="bg1"/>
                </a:solidFill>
                <a:latin typeface="Montserrat Black" pitchFamily="2" charset="0"/>
              </a:rPr>
              <a:t> – Graeme I. McGhee – 2026 / 01 /15</a:t>
            </a:r>
            <a:endParaRPr lang="en-GB" sz="3000" dirty="0">
              <a:solidFill>
                <a:schemeClr val="bg1"/>
              </a:solidFill>
              <a:latin typeface="Montserrat Black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9DBE51-70F2-74CD-AD66-46CF70E01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128"/>
          <a:stretch/>
        </p:blipFill>
        <p:spPr>
          <a:xfrm>
            <a:off x="0" y="-85645"/>
            <a:ext cx="2422736" cy="1803400"/>
          </a:xfrm>
          <a:prstGeom prst="rect">
            <a:avLst/>
          </a:prstGeom>
        </p:spPr>
      </p:pic>
      <p:pic>
        <p:nvPicPr>
          <p:cNvPr id="8" name="Picture 2" descr="UofG Institute for Gravitational Research (@UofGravity) / X">
            <a:extLst>
              <a:ext uri="{FF2B5EF4-FFF2-40B4-BE49-F238E27FC236}">
                <a16:creationId xmlns:a16="http://schemas.microsoft.com/office/drawing/2014/main" id="{96FA401A-C268-8C27-0BDB-BE70D84CA9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5" b="20937"/>
          <a:stretch/>
        </p:blipFill>
        <p:spPr bwMode="auto">
          <a:xfrm>
            <a:off x="3441427" y="239031"/>
            <a:ext cx="2094892" cy="1154048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6095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8E192AE8-7DDE-6BBE-7943-B3BC28F95A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7" b="6159"/>
          <a:stretch/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8DE33AC-19C5-26AA-DB6B-69035D62B907}"/>
              </a:ext>
            </a:extLst>
          </p:cNvPr>
          <p:cNvSpPr/>
          <p:nvPr/>
        </p:nvSpPr>
        <p:spPr>
          <a:xfrm>
            <a:off x="0" y="1615440"/>
            <a:ext cx="3896592" cy="5105400"/>
          </a:xfrm>
          <a:prstGeom prst="rect">
            <a:avLst/>
          </a:prstGeom>
          <a:solidFill>
            <a:schemeClr val="accent4">
              <a:lumMod val="50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650459D-5F1E-5640-87B5-00F2D9510815}"/>
              </a:ext>
            </a:extLst>
          </p:cNvPr>
          <p:cNvSpPr txBox="1">
            <a:spLocks/>
          </p:cNvSpPr>
          <p:nvPr/>
        </p:nvSpPr>
        <p:spPr bwMode="auto">
          <a:xfrm>
            <a:off x="-10392" y="1782618"/>
            <a:ext cx="3948547" cy="135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4F596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ヒラギノ角ゴ Pro W3" charset="0"/>
                <a:cs typeface="ＭＳ Ｐゴシック" charset="0"/>
              </a:defRPr>
            </a:lvl2pPr>
            <a:lvl3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1200" b="1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3pPr>
            <a:lvl4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9pPr>
          </a:lstStyle>
          <a:p>
            <a:pPr marL="0" indent="-456565" defTabSz="1219170">
              <a:defRPr/>
            </a:pPr>
            <a:r>
              <a:rPr lang="en-US" altLang="en-US" sz="2650" b="1" kern="0" noProof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9 </a:t>
            </a:r>
            <a:r>
              <a:rPr kumimoji="0" lang="en-US" altLang="en-US" sz="2650" b="1" i="0" u="none" strike="noStrike" kern="0" cap="none" spc="0" normalizeH="0" baseline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Arial"/>
                <a:ea typeface="ヒラギノ角ゴ Pro W3"/>
                <a:cs typeface="ヒラギノ角ゴ Pro W3" charset="-128"/>
              </a:rPr>
              <a:t>Institute for Gravitational Research members currently work on future GWD</a:t>
            </a:r>
            <a:r>
              <a:rPr kumimoji="0" lang="en-US" altLang="en-US" sz="2650" b="1" i="0" u="none" strike="noStrike" kern="0" cap="none" spc="0" normalizeH="0" noProof="0" dirty="0">
                <a:ln>
                  <a:noFill/>
                </a:ln>
                <a:solidFill>
                  <a:srgbClr val="FFFFFE"/>
                </a:solidFill>
                <a:effectLst/>
                <a:uLnTx/>
                <a:uFillTx/>
                <a:latin typeface="Arial"/>
                <a:ea typeface="ヒラギノ角ゴ Pro W3"/>
                <a:cs typeface="ヒラギノ角ゴ Pro W3" charset="-128"/>
              </a:rPr>
              <a:t> optics solutions. </a:t>
            </a:r>
            <a:endParaRPr lang="en-US" altLang="en-US" sz="2650" b="1" kern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defTabSz="1219170">
              <a:defRPr/>
            </a:pPr>
            <a:endParaRPr lang="en-US" altLang="en-US" sz="2650" b="1" kern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defTabSz="1219170">
              <a:defRPr/>
            </a:pPr>
            <a:endParaRPr lang="en-US" altLang="en-US" sz="2650" b="1" kern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defTabSz="1219170">
              <a:defRPr/>
            </a:pPr>
            <a: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In this flash talk we’ll go over some of our current activities and one project briefly.  </a:t>
            </a:r>
          </a:p>
          <a:p>
            <a:pPr marL="0" indent="-456565" defTabSz="1219170">
              <a:defRPr/>
            </a:pPr>
            <a:endParaRPr lang="en-US" altLang="en-US" sz="2650" b="1" kern="0" noProof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defTabSz="1219170">
              <a:defRPr/>
            </a:pPr>
            <a:endParaRPr lang="en-US" altLang="en-US" sz="2650" b="1" kern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defTabSz="1219170">
              <a:defRPr/>
            </a:pPr>
            <a:r>
              <a:rPr lang="en-US" altLang="en-US" sz="2650" b="1" kern="0" noProof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 </a:t>
            </a:r>
            <a:br>
              <a:rPr lang="en-US" altLang="en-US" sz="2650" b="1" kern="0" noProof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endParaRPr kumimoji="0" lang="en-US" altLang="en-US" sz="2650" b="1" i="0" u="none" strike="noStrike" kern="0" cap="none" spc="0" normalizeH="0" baseline="0" noProof="0" dirty="0">
              <a:ln>
                <a:noFill/>
              </a:ln>
              <a:solidFill>
                <a:srgbClr val="FFFFFE"/>
              </a:solidFill>
              <a:effectLst/>
              <a:uLnTx/>
              <a:uFillTx/>
              <a:latin typeface="Arial"/>
              <a:ea typeface="ヒラギノ角ゴ Pro W3"/>
              <a:cs typeface="ヒラギノ角ゴ Pro W3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4F117B-B975-449B-C18D-E0E314EE00C2}"/>
              </a:ext>
            </a:extLst>
          </p:cNvPr>
          <p:cNvSpPr/>
          <p:nvPr/>
        </p:nvSpPr>
        <p:spPr>
          <a:xfrm>
            <a:off x="8977745" y="997527"/>
            <a:ext cx="3235813" cy="5860472"/>
          </a:xfrm>
          <a:prstGeom prst="rect">
            <a:avLst/>
          </a:prstGeom>
          <a:solidFill>
            <a:schemeClr val="accent4">
              <a:lumMod val="50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CB865A9-F210-2452-E50E-27A131F4563D}"/>
              </a:ext>
            </a:extLst>
          </p:cNvPr>
          <p:cNvSpPr txBox="1">
            <a:spLocks/>
          </p:cNvSpPr>
          <p:nvPr/>
        </p:nvSpPr>
        <p:spPr bwMode="auto">
          <a:xfrm>
            <a:off x="8769524" y="1127253"/>
            <a:ext cx="3433255" cy="135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4F596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ヒラギノ角ゴ Pro W3" charset="0"/>
                <a:cs typeface="ＭＳ Ｐゴシック" charset="0"/>
              </a:defRPr>
            </a:lvl2pPr>
            <a:lvl3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1200" b="1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3pPr>
            <a:lvl4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1200">
                <a:solidFill>
                  <a:srgbClr val="00213B"/>
                </a:solidFill>
                <a:latin typeface="+mn-lt"/>
                <a:ea typeface="ＭＳ Ｐゴシック" charset="0"/>
                <a:cs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13B"/>
                </a:solidFill>
                <a:latin typeface="+mn-lt"/>
                <a:ea typeface="+mn-ea"/>
              </a:defRPr>
            </a:lvl9pPr>
          </a:lstStyle>
          <a:p>
            <a:pPr marL="0" indent="-456565" algn="r" defTabSz="1219170">
              <a:defRPr/>
            </a:pPr>
            <a:r>
              <a:rPr lang="en-US" altLang="en-US" sz="2650" b="1" kern="0" noProof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Scott Fitzgerald</a:t>
            </a:r>
            <a:br>
              <a:rPr lang="en-US" altLang="en-US" sz="2650" b="1" kern="0" noProof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br>
              <a:rPr lang="en-US" altLang="en-US" sz="1200" b="1" kern="0" noProof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r>
              <a:rPr lang="en-US" altLang="en-US" sz="2650" b="1" kern="0" noProof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Margot Hennig</a:t>
            </a:r>
          </a:p>
          <a:p>
            <a:pPr marL="0" indent="-456565" algn="r" defTabSz="1219170">
              <a:defRPr/>
            </a:pPr>
            <a:endParaRPr lang="en-US" altLang="en-US" sz="1200" b="1" kern="0" noProof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algn="r" defTabSz="1219170">
              <a:defRPr/>
            </a:pPr>
            <a:r>
              <a:rPr lang="en-US" altLang="en-US" sz="2650" b="1" kern="0" noProof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Stuart Hill</a:t>
            </a:r>
          </a:p>
          <a:p>
            <a:pPr marL="0" indent="-456565" algn="r" defTabSz="1219170">
              <a:defRPr/>
            </a:pPr>
            <a:endParaRPr lang="en-US" altLang="en-US" sz="1200" b="1" kern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algn="r" defTabSz="1219170">
              <a:defRPr/>
            </a:pPr>
            <a: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Sir Jim Hough</a:t>
            </a:r>
            <a:b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endParaRPr lang="en-US" altLang="en-US" sz="1200" b="1" kern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algn="r" defTabSz="1219170">
              <a:defRPr/>
            </a:pPr>
            <a: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Sean </a:t>
            </a:r>
            <a:r>
              <a:rPr lang="en-US" altLang="en-US" sz="2650" b="1" kern="0" dirty="0" err="1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MacFoy</a:t>
            </a:r>
            <a:endParaRPr lang="en-US" altLang="en-US" sz="2650" b="1" kern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algn="r" defTabSz="1219170">
              <a:defRPr/>
            </a:pPr>
            <a:br>
              <a:rPr lang="en-US" altLang="en-US" sz="120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Iain W. Martin</a:t>
            </a:r>
            <a:b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br>
              <a:rPr lang="en-US" altLang="en-US" sz="120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Graeme I. McGhee</a:t>
            </a:r>
          </a:p>
          <a:p>
            <a:pPr marL="0" indent="-456565" algn="r" defTabSz="1219170">
              <a:defRPr/>
            </a:pPr>
            <a:br>
              <a:rPr lang="en-US" altLang="en-US" sz="120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Peter G. Murray</a:t>
            </a:r>
            <a:b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br>
              <a:rPr lang="en-US" altLang="en-US" sz="120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</a:br>
            <a:r>
              <a:rPr lang="en-US" altLang="en-US" sz="2650" b="1" kern="0" dirty="0">
                <a:solidFill>
                  <a:srgbClr val="FFFFFE"/>
                </a:solidFill>
                <a:latin typeface="Arial"/>
                <a:ea typeface="ヒラギノ角ゴ Pro W3"/>
                <a:cs typeface="ヒラギノ角ゴ Pro W3" charset="-128"/>
              </a:rPr>
              <a:t>Sheila Rowan</a:t>
            </a:r>
            <a:endParaRPr lang="en-US" altLang="en-US" sz="2650" b="1" kern="0" noProof="0" dirty="0">
              <a:solidFill>
                <a:srgbClr val="FFFFFE"/>
              </a:solidFill>
              <a:latin typeface="Arial"/>
              <a:ea typeface="ヒラギノ角ゴ Pro W3"/>
              <a:cs typeface="ヒラギノ角ゴ Pro W3" charset="-128"/>
            </a:endParaRPr>
          </a:p>
          <a:p>
            <a:pPr marL="0" indent="-456565" algn="r" defTabSz="1219170">
              <a:defRPr/>
            </a:pPr>
            <a:endParaRPr kumimoji="0" lang="en-US" altLang="en-US" sz="2650" b="1" i="0" u="none" strike="noStrike" kern="0" cap="none" spc="0" normalizeH="0" baseline="0" noProof="0" dirty="0">
              <a:ln>
                <a:noFill/>
              </a:ln>
              <a:solidFill>
                <a:srgbClr val="FFFFFE"/>
              </a:solidFill>
              <a:effectLst/>
              <a:uLnTx/>
              <a:uFillTx/>
              <a:latin typeface="Arial"/>
              <a:ea typeface="ヒラギノ角ゴ Pro W3"/>
              <a:cs typeface="ヒラギノ角ゴ Pro W3" charset="-12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9A49AC-5484-B0D9-78C7-706A7902F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128"/>
          <a:stretch/>
        </p:blipFill>
        <p:spPr>
          <a:xfrm>
            <a:off x="0" y="-85645"/>
            <a:ext cx="2422736" cy="1803400"/>
          </a:xfrm>
          <a:prstGeom prst="rect">
            <a:avLst/>
          </a:prstGeom>
        </p:spPr>
      </p:pic>
      <p:pic>
        <p:nvPicPr>
          <p:cNvPr id="11" name="Picture 2" descr="UofG Institute for Gravitational Research (@UofGravity) / X">
            <a:extLst>
              <a:ext uri="{FF2B5EF4-FFF2-40B4-BE49-F238E27FC236}">
                <a16:creationId xmlns:a16="http://schemas.microsoft.com/office/drawing/2014/main" id="{1FB4FEF9-055C-38B8-88ED-38C77032A8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5" b="20937"/>
          <a:stretch/>
        </p:blipFill>
        <p:spPr bwMode="auto">
          <a:xfrm>
            <a:off x="3441427" y="239031"/>
            <a:ext cx="2094892" cy="1154048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537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lide Subtitl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endParaRPr/>
          </a:p>
        </p:txBody>
      </p:sp>
      <p:pic>
        <p:nvPicPr>
          <p:cNvPr id="218" name="Screenshot 2022-01-28 at 17.04.33.png" descr="Screenshot 2022-01-28 at 17.04.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3403" y="552402"/>
            <a:ext cx="7364049" cy="5430846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Rectangle"/>
          <p:cNvSpPr/>
          <p:nvPr/>
        </p:nvSpPr>
        <p:spPr>
          <a:xfrm>
            <a:off x="7990421" y="836018"/>
            <a:ext cx="3137645" cy="12573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220" name="THE"/>
          <p:cNvSpPr txBox="1"/>
          <p:nvPr/>
        </p:nvSpPr>
        <p:spPr>
          <a:xfrm>
            <a:off x="8229534" y="105767"/>
            <a:ext cx="1391407" cy="1282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>
              <a:defRPr sz="16000">
                <a:solidFill>
                  <a:srgbClr val="A8AAA9"/>
                </a:solidFill>
                <a:latin typeface="Modern M"/>
                <a:ea typeface="Modern M"/>
                <a:cs typeface="Modern M"/>
                <a:sym typeface="Modern M"/>
              </a:defRPr>
            </a:lvl1pPr>
          </a:lstStyle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5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dern M"/>
                <a:sym typeface="Modern M"/>
              </a:rPr>
              <a:t>THE</a:t>
            </a:r>
            <a:r>
              <a:rPr kumimoji="0" sz="8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dern M"/>
                <a:sym typeface="Modern M"/>
              </a:rPr>
              <a:t> </a:t>
            </a:r>
          </a:p>
        </p:txBody>
      </p:sp>
      <p:sp>
        <p:nvSpPr>
          <p:cNvPr id="221" name="Rectangle"/>
          <p:cNvSpPr/>
          <p:nvPr/>
        </p:nvSpPr>
        <p:spPr>
          <a:xfrm>
            <a:off x="7354750" y="2145312"/>
            <a:ext cx="4681299" cy="12573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222" name="THERMAL NOISE…"/>
          <p:cNvSpPr txBox="1"/>
          <p:nvPr/>
        </p:nvSpPr>
        <p:spPr>
          <a:xfrm>
            <a:off x="7361382" y="441629"/>
            <a:ext cx="4575311" cy="23596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>
                <a:solidFill>
                  <a:srgbClr val="020202"/>
                </a:solidFill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5000" b="0" i="0" u="none" strike="noStrike" kern="0" cap="none" spc="0" normalizeH="0" baseline="0" noProof="0" dirty="0">
                <a:ln>
                  <a:noFill/>
                </a:ln>
                <a:solidFill>
                  <a:srgbClr val="020202"/>
                </a:solidFill>
                <a:effectLst/>
                <a:uLnTx/>
                <a:uFillTx/>
                <a:latin typeface="Modern M"/>
                <a:sym typeface="Modern M"/>
              </a:rPr>
              <a:t>COATING</a:t>
            </a:r>
          </a:p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>
                <a:solidFill>
                  <a:srgbClr val="020202"/>
                </a:solidFill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sz="5000" b="0" i="0" u="none" strike="noStrike" kern="0" cap="none" spc="0" normalizeH="0" baseline="0" noProof="0" dirty="0">
                <a:ln>
                  <a:noFill/>
                </a:ln>
                <a:solidFill>
                  <a:srgbClr val="020202"/>
                </a:solidFill>
                <a:effectLst/>
                <a:uLnTx/>
                <a:uFillTx/>
                <a:latin typeface="Modern M"/>
                <a:sym typeface="Modern M"/>
              </a:rPr>
              <a:t>THERMAL NOISE</a:t>
            </a:r>
          </a:p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>
                <a:solidFill>
                  <a:srgbClr val="020202"/>
                </a:solidFill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sz="5000" b="0" i="0" u="none" strike="noStrike" kern="0" cap="none" spc="0" normalizeH="0" baseline="0" noProof="0" dirty="0">
                <a:ln>
                  <a:noFill/>
                </a:ln>
                <a:solidFill>
                  <a:srgbClr val="020202"/>
                </a:solidFill>
                <a:effectLst/>
                <a:uLnTx/>
                <a:uFillTx/>
                <a:latin typeface="Modern M"/>
                <a:sym typeface="Modern M"/>
              </a:rPr>
              <a:t>PROBLEM</a:t>
            </a:r>
          </a:p>
        </p:txBody>
      </p:sp>
      <p:sp>
        <p:nvSpPr>
          <p:cNvPr id="223" name="aLIGO Noise Budget"/>
          <p:cNvSpPr txBox="1"/>
          <p:nvPr/>
        </p:nvSpPr>
        <p:spPr>
          <a:xfrm>
            <a:off x="373727" y="5983248"/>
            <a:ext cx="2289089" cy="374461"/>
          </a:xfrm>
          <a:prstGeom prst="rect">
            <a:avLst/>
          </a:prstGeom>
          <a:solidFill>
            <a:srgbClr val="5E5E5E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defTabSz="825500">
              <a:defRPr sz="4200">
                <a:solidFill>
                  <a:srgbClr val="FFFFFF"/>
                </a:solidFill>
                <a:latin typeface="Modern M"/>
                <a:ea typeface="Modern M"/>
                <a:cs typeface="Modern M"/>
                <a:sym typeface="Modern M"/>
              </a:defRPr>
            </a:lvl1pPr>
          </a:lstStyle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dern M"/>
                <a:sym typeface="Modern M"/>
              </a:rPr>
              <a:t>aLIGO Noise Budget </a:t>
            </a:r>
          </a:p>
        </p:txBody>
      </p:sp>
      <p:sp>
        <p:nvSpPr>
          <p:cNvPr id="224" name="https://git.ligo.org/gwinc/pygwinc"/>
          <p:cNvSpPr txBox="1"/>
          <p:nvPr/>
        </p:nvSpPr>
        <p:spPr>
          <a:xfrm>
            <a:off x="233708" y="6468474"/>
            <a:ext cx="2252220" cy="2359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Helvetica Neue"/>
                <a:sym typeface="Helvetica Neue"/>
              </a:rPr>
              <a:t>https://git.ligo.org/gwinc/pygwinc</a:t>
            </a:r>
          </a:p>
        </p:txBody>
      </p:sp>
      <p:sp>
        <p:nvSpPr>
          <p:cNvPr id="225" name="Rectangle"/>
          <p:cNvSpPr/>
          <p:nvPr/>
        </p:nvSpPr>
        <p:spPr>
          <a:xfrm>
            <a:off x="6936980" y="3321369"/>
            <a:ext cx="5099069" cy="335326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226" name="Line"/>
          <p:cNvSpPr/>
          <p:nvPr/>
        </p:nvSpPr>
        <p:spPr>
          <a:xfrm>
            <a:off x="8973358" y="2707376"/>
            <a:ext cx="63500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6" name="Every material above T=0K has…"/>
              <p:cNvSpPr txBox="1"/>
              <p:nvPr/>
            </p:nvSpPr>
            <p:spPr>
              <a:xfrm>
                <a:off x="7061455" y="2740184"/>
                <a:ext cx="4911602" cy="97462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25400" tIns="25400" rIns="25400" bIns="25400" anchor="ctr">
                <a:spAutoFit/>
              </a:bodyPr>
              <a:lstStyle/>
              <a:p>
                <a:pPr marL="0" marR="0" lvl="0" indent="0" algn="r" defTabSz="1219169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>
                    <a:latin typeface="Modern M"/>
                    <a:ea typeface="Modern M"/>
                    <a:cs typeface="Modern M"/>
                    <a:sym typeface="Modern M"/>
                  </a:defRPr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Our detectors operate at</a:t>
                </a:r>
                <a:r>
                  <a:rPr kumimoji="0" lang="en-US" sz="2000" b="0" i="0" u="none" strike="noStrike" kern="0" cap="none" spc="0" normalizeH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 a some temperature </a:t>
                </a:r>
                <a:br>
                  <a:rPr kumimoji="0" lang="en-US" sz="2000" b="0" i="0" u="none" strike="noStrike" kern="0" cap="none" spc="0" normalizeH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</a:b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so</a:t>
                </a:r>
                <a:r>
                  <a:rPr lang="en-US" sz="2000" kern="0" dirty="0">
                    <a:solidFill>
                      <a:srgbClr val="5E5E5E"/>
                    </a:solidFill>
                    <a:latin typeface="Modern M"/>
                    <a:sym typeface="Modern M"/>
                  </a:rPr>
                  <a:t> </a:t>
                </a: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all the components are vibrating with</a:t>
                </a:r>
                <a:br>
                  <a:rPr kumimoji="0" lang="en-US" sz="235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Cambria Math" panose="02040503050406030204" pitchFamily="18" charset="0"/>
                    <a:sym typeface="Modern M"/>
                  </a:rPr>
                </a:br>
                <a14:m>
                  <m:oMath xmlns:m="http://schemas.openxmlformats.org/officeDocument/2006/math"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5E5E5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sym typeface="Modern M"/>
                      </a:rPr>
                      <m:t>1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5E5E5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sym typeface="Modern M"/>
                      </a:rPr>
                      <m:t>/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5E5E5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sym typeface="Modern M"/>
                      </a:rPr>
                      <m:t>2</m:t>
                    </m:r>
                    <m:sSub>
                      <m:sSubPr>
                        <m:ctrlPr>
                          <a:rPr kumimoji="0" lang="ar-AE" sz="20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5E5E5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Modern M"/>
                          </a:rPr>
                        </m:ctrlPr>
                      </m:sSubPr>
                      <m:e>
                        <m:r>
                          <a:rPr kumimoji="0" lang="ar-AE" sz="20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5E5E5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Modern M"/>
                          </a:rPr>
                          <m:t>𝑘</m:t>
                        </m:r>
                      </m:e>
                      <m:sub>
                        <m:r>
                          <a:rPr kumimoji="0" lang="ar-AE" sz="20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5E5E5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Modern M"/>
                          </a:rPr>
                          <m:t>𝐵</m:t>
                        </m:r>
                      </m:sub>
                    </m:sSub>
                    <m:r>
                      <a:rPr kumimoji="0" lang="ar-AE" sz="20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5E5E5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sym typeface="Modern M"/>
                      </a:rPr>
                      <m:t>𝑇</m:t>
                    </m:r>
                  </m:oMath>
                </a14:m>
                <a:r>
                  <a:rPr kumimoji="0" lang="ar-AE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 </a:t>
                </a: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E5E5E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per degree of freedom</a:t>
                </a:r>
                <a:endParaRPr kumimoji="0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Modern M"/>
                  <a:sym typeface="Modern M"/>
                </a:endParaRPr>
              </a:p>
            </p:txBody>
          </p:sp>
        </mc:Choice>
        <mc:Fallback xmlns="">
          <p:sp>
            <p:nvSpPr>
              <p:cNvPr id="236" name="Every material above T=0K has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1455" y="2740184"/>
                <a:ext cx="4911602" cy="974626"/>
              </a:xfrm>
              <a:prstGeom prst="rect">
                <a:avLst/>
              </a:prstGeom>
              <a:blipFill>
                <a:blip r:embed="rId3"/>
                <a:stretch>
                  <a:fillRect l="-1737" t="-5660" r="-2605" b="-1320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" name="Line"/>
          <p:cNvSpPr/>
          <p:nvPr/>
        </p:nvSpPr>
        <p:spPr>
          <a:xfrm flipH="1">
            <a:off x="3359513" y="3208267"/>
            <a:ext cx="479513" cy="1267781"/>
          </a:xfrm>
          <a:prstGeom prst="line">
            <a:avLst/>
          </a:prstGeom>
          <a:ln w="139700">
            <a:solidFill>
              <a:srgbClr val="E83729"/>
            </a:solidFill>
            <a:miter lim="400000"/>
            <a:tailEnd type="triangle"/>
          </a:ln>
        </p:spPr>
        <p:txBody>
          <a:bodyPr lIns="25400" tIns="25400" rIns="25400" bIns="25400" anchor="ctr"/>
          <a:lstStyle/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p:sp>
        <p:nvSpPr>
          <p:cNvPr id="243" name="Coating Brownian Thermal Noise(CTN) limits sensitivity of GW detectors in their most…"/>
          <p:cNvSpPr txBox="1"/>
          <p:nvPr/>
        </p:nvSpPr>
        <p:spPr>
          <a:xfrm>
            <a:off x="6918658" y="4024102"/>
            <a:ext cx="5018035" cy="1590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spAutoFit/>
          </a:bodyPr>
          <a:lstStyle/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Coating Brownian Thermal Noise (CTN)</a:t>
            </a:r>
          </a:p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Front surface vibrations of the mirror coatings</a:t>
            </a:r>
            <a:b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</a:b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limit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 the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 sensitivity of GW detectors in their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most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 </a:t>
            </a:r>
            <a:r>
              <a:rPr kumimoji="0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sensitive range (50Hz-150Hz)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dern M"/>
              <a:sym typeface="Modern M"/>
            </a:endParaRPr>
          </a:p>
          <a:p>
            <a:pPr marL="0" marR="0" lvl="0" indent="0" algn="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Modern M"/>
              <a:sym typeface="Modern M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3BB4476E-A4D3-CA06-86CC-F3DD027D607E}"/>
              </a:ext>
            </a:extLst>
          </p:cNvPr>
          <p:cNvSpPr/>
          <p:nvPr/>
        </p:nvSpPr>
        <p:spPr>
          <a:xfrm>
            <a:off x="2662816" y="2389878"/>
            <a:ext cx="3352405" cy="111175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8E4EE25-DF10-6248-817C-67FB99D9EB5D}"/>
                  </a:ext>
                </a:extLst>
              </p:cNvPr>
              <p:cNvSpPr txBox="1"/>
              <p:nvPr/>
            </p:nvSpPr>
            <p:spPr>
              <a:xfrm>
                <a:off x="2742391" y="2596231"/>
                <a:ext cx="3169599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E5E5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𝐶𝑇𝑁</m:t>
                      </m:r>
                      <m:r>
                        <a:rPr kumimoji="0" lang="en-US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E5E5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0" lang="el-GR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E5E5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kumimoji="0" lang="en-GB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E5E5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kumimoji="0" lang="en-US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E5E5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kumimoji="0" lang="en-US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E5E5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kumimoji="0" lang="en-US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E5E5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kumimoji="0" lang="en-US" sz="4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E5E5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5E5E5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GB" sz="4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5E5E5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sym typeface="Modern M"/>
                            </a:rPr>
                            <m:t>𝜙</m:t>
                          </m:r>
                        </m:e>
                        <m:sub>
                          <m:r>
                            <a:rPr kumimoji="0" lang="en-GB" sz="4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5E5E5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kumimoji="0" lang="en-GB" sz="4000" b="0" i="1" u="none" strike="noStrike" kern="120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Corbel" panose="020B0503020204020204" pitchFamily="34" charset="0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8E4EE25-DF10-6248-817C-67FB99D9EB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2391" y="2596231"/>
                <a:ext cx="3169599" cy="6155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E52F146-71A7-550F-E81C-D09226EC5A8E}"/>
              </a:ext>
            </a:extLst>
          </p:cNvPr>
          <p:cNvSpPr/>
          <p:nvPr/>
        </p:nvSpPr>
        <p:spPr>
          <a:xfrm>
            <a:off x="7737776" y="5639689"/>
            <a:ext cx="4316595" cy="111175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4" name="Mechanical loss    of each material…"/>
              <p:cNvSpPr txBox="1"/>
              <p:nvPr/>
            </p:nvSpPr>
            <p:spPr>
              <a:xfrm>
                <a:off x="7985291" y="5809326"/>
                <a:ext cx="3951402" cy="71615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25400" tIns="25400" rIns="25400" bIns="25400" anchor="ctr">
                <a:spAutoFit/>
              </a:bodyPr>
              <a:lstStyle/>
              <a:p>
                <a:pPr marL="0" marR="0" lvl="0" indent="0" algn="r" defTabSz="1219169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>
                    <a:latin typeface="Modern M"/>
                    <a:ea typeface="Modern M"/>
                    <a:cs typeface="Modern M"/>
                    <a:sym typeface="Modern M"/>
                  </a:defRPr>
                </a:pPr>
                <a:r>
                  <a:rPr kumimoji="0" lang="en-US" sz="20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Mechanical loss </a:t>
                </a:r>
                <a14:m>
                  <m:oMath xmlns:m="http://schemas.openxmlformats.org/officeDocument/2006/math">
                    <m:r>
                      <a:rPr kumimoji="0" lang="en-US" sz="2375" b="1" i="0" u="sng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sym typeface="Modern M"/>
                      </a:rPr>
                      <m:t>(</m:t>
                    </m:r>
                    <m:r>
                      <a:rPr kumimoji="0" lang="en-US" sz="2375" b="1" i="1" u="sng" strike="noStrike" kern="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sym typeface="Modern M"/>
                      </a:rPr>
                      <m:t>𝝓</m:t>
                    </m:r>
                  </m:oMath>
                </a14:m>
                <a:r>
                  <a:rPr kumimoji="0" lang="en-US" sz="2000" b="1" i="1" u="sng" strike="noStrike" kern="0" cap="none" spc="0" normalizeH="0" baseline="-25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c</a:t>
                </a:r>
                <a:r>
                  <a:rPr kumimoji="0" lang="en-US" sz="20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) of the coating</a:t>
                </a:r>
              </a:p>
              <a:p>
                <a:pPr marL="0" marR="0" lvl="0" indent="0" algn="r" defTabSz="1219169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000">
                    <a:latin typeface="Modern M"/>
                    <a:ea typeface="Modern M"/>
                    <a:cs typeface="Modern M"/>
                    <a:sym typeface="Modern M"/>
                  </a:defRPr>
                </a:pPr>
                <a:r>
                  <a:rPr lang="en-US" sz="2000" b="1" u="sng" kern="0" dirty="0">
                    <a:solidFill>
                      <a:srgbClr val="FF0000"/>
                    </a:solidFill>
                    <a:latin typeface="Modern M"/>
                    <a:sym typeface="Modern M"/>
                  </a:rPr>
                  <a:t>m</a:t>
                </a:r>
                <a:r>
                  <a:rPr kumimoji="0" lang="en-US" sz="2000" b="1" i="0" u="sng" strike="noStrike" kern="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aterials</a:t>
                </a:r>
                <a:r>
                  <a:rPr kumimoji="0" lang="en-US" sz="20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Modern M"/>
                    <a:sym typeface="Modern M"/>
                  </a:rPr>
                  <a:t> strongly dictates CTN </a:t>
                </a:r>
              </a:p>
            </p:txBody>
          </p:sp>
        </mc:Choice>
        <mc:Fallback>
          <p:sp>
            <p:nvSpPr>
              <p:cNvPr id="244" name="Mechanical loss    of each material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5291" y="5809326"/>
                <a:ext cx="3951402" cy="716158"/>
              </a:xfrm>
              <a:prstGeom prst="rect">
                <a:avLst/>
              </a:prstGeom>
              <a:blipFill>
                <a:blip r:embed="rId5"/>
                <a:stretch>
                  <a:fillRect r="-3395" b="-1794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64C27BB6-2D93-8BF8-A752-695A0F7B00E6}"/>
              </a:ext>
            </a:extLst>
          </p:cNvPr>
          <p:cNvSpPr txBox="1"/>
          <p:nvPr/>
        </p:nvSpPr>
        <p:spPr>
          <a:xfrm>
            <a:off x="41218" y="68855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2.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E3286F15-31B1-C72A-F04B-EC02CDCD9429}"/>
              </a:ext>
            </a:extLst>
          </p:cNvPr>
          <p:cNvSpPr/>
          <p:nvPr/>
        </p:nvSpPr>
        <p:spPr>
          <a:xfrm>
            <a:off x="0" y="247813"/>
            <a:ext cx="348137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7" name="Rectangle"/>
          <p:cNvSpPr/>
          <p:nvPr/>
        </p:nvSpPr>
        <p:spPr>
          <a:xfrm>
            <a:off x="5017858" y="2619753"/>
            <a:ext cx="348117" cy="635001"/>
          </a:xfrm>
          <a:prstGeom prst="rect">
            <a:avLst/>
          </a:prstGeom>
          <a:solidFill>
            <a:srgbClr val="DFE7EA">
              <a:alpha val="35252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248" name="Rectangle"/>
          <p:cNvSpPr/>
          <p:nvPr/>
        </p:nvSpPr>
        <p:spPr>
          <a:xfrm>
            <a:off x="6860696" y="2619753"/>
            <a:ext cx="1015090" cy="635001"/>
          </a:xfrm>
          <a:prstGeom prst="rect">
            <a:avLst/>
          </a:prstGeom>
          <a:solidFill>
            <a:srgbClr val="FED2B7">
              <a:alpha val="35252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249" name="Rectangle"/>
          <p:cNvSpPr/>
          <p:nvPr/>
        </p:nvSpPr>
        <p:spPr>
          <a:xfrm>
            <a:off x="5680501" y="3420257"/>
            <a:ext cx="1015090" cy="635001"/>
          </a:xfrm>
          <a:prstGeom prst="rect">
            <a:avLst/>
          </a:prstGeom>
          <a:solidFill>
            <a:srgbClr val="FED2B7">
              <a:alpha val="35252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250" name="Rectangle"/>
          <p:cNvSpPr/>
          <p:nvPr/>
        </p:nvSpPr>
        <p:spPr>
          <a:xfrm>
            <a:off x="3621561" y="2417860"/>
            <a:ext cx="5743336" cy="202228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pic>
        <p:nvPicPr>
          <p:cNvPr id="25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4711" y="4381227"/>
            <a:ext cx="5335309" cy="2708950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Optical Absorption"/>
          <p:cNvSpPr txBox="1"/>
          <p:nvPr/>
        </p:nvSpPr>
        <p:spPr>
          <a:xfrm>
            <a:off x="2551439" y="5635561"/>
            <a:ext cx="3129062" cy="974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6000">
                <a:solidFill>
                  <a:srgbClr val="6A6462"/>
                </a:solidFill>
                <a:latin typeface="Modern M"/>
                <a:ea typeface="Modern M"/>
                <a:cs typeface="Modern M"/>
                <a:sym typeface="Modern M"/>
              </a:defRPr>
            </a:lvl1pPr>
          </a:lstStyle>
          <a:p>
            <a:pPr lvl="0" defTabSz="1219169" hangingPunct="0">
              <a:defRPr/>
            </a:pPr>
            <a:r>
              <a:rPr lang="en-GB" sz="3000" kern="0" dirty="0"/>
              <a:t>Optical Properties:</a:t>
            </a:r>
            <a:br>
              <a:rPr lang="en-GB" sz="3000" kern="0" dirty="0"/>
            </a:br>
            <a:r>
              <a:rPr lang="en-GB" sz="3000" kern="0" dirty="0"/>
              <a:t>Absorption/Scatter </a:t>
            </a:r>
          </a:p>
        </p:txBody>
      </p:sp>
      <p:sp>
        <p:nvSpPr>
          <p:cNvPr id="260" name="Rectangle"/>
          <p:cNvSpPr/>
          <p:nvPr/>
        </p:nvSpPr>
        <p:spPr>
          <a:xfrm>
            <a:off x="7040259" y="2506313"/>
            <a:ext cx="531807" cy="635001"/>
          </a:xfrm>
          <a:prstGeom prst="rect">
            <a:avLst/>
          </a:prstGeom>
          <a:solidFill>
            <a:srgbClr val="FFB48F">
              <a:alpha val="36471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263" name="Rectangle"/>
          <p:cNvSpPr/>
          <p:nvPr/>
        </p:nvSpPr>
        <p:spPr>
          <a:xfrm>
            <a:off x="6244610" y="2581339"/>
            <a:ext cx="348117" cy="419838"/>
          </a:xfrm>
          <a:prstGeom prst="rect">
            <a:avLst/>
          </a:prstGeom>
          <a:solidFill>
            <a:srgbClr val="DFE7EA">
              <a:alpha val="67000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F59BB56-AD28-5C03-1574-0A3C8FCCCAFF}"/>
              </a:ext>
            </a:extLst>
          </p:cNvPr>
          <p:cNvSpPr/>
          <p:nvPr/>
        </p:nvSpPr>
        <p:spPr>
          <a:xfrm>
            <a:off x="152400" y="592959"/>
            <a:ext cx="11557335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182" y="445516"/>
            <a:ext cx="3481379" cy="36091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52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1872" y="470892"/>
            <a:ext cx="3414078" cy="3558335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Mechanical Loss"/>
          <p:cNvSpPr txBox="1"/>
          <p:nvPr/>
        </p:nvSpPr>
        <p:spPr>
          <a:xfrm>
            <a:off x="482265" y="433001"/>
            <a:ext cx="2683427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6000">
                <a:solidFill>
                  <a:srgbClr val="FED2B7"/>
                </a:solidFill>
                <a:latin typeface="Modern M"/>
                <a:ea typeface="Modern M"/>
                <a:cs typeface="Modern M"/>
                <a:sym typeface="Modern M"/>
              </a:defRPr>
            </a:lvl1pPr>
          </a:lstStyle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000" b="0" i="0" u="none" strike="noStrike" kern="0" cap="none" spc="0" normalizeH="0" baseline="0" noProof="0">
                <a:ln>
                  <a:noFill/>
                </a:ln>
                <a:solidFill>
                  <a:srgbClr val="FED2B7"/>
                </a:solidFill>
                <a:effectLst/>
                <a:uLnTx/>
                <a:uFillTx/>
                <a:latin typeface="Modern M"/>
                <a:sym typeface="Modern M"/>
              </a:rPr>
              <a:t>Mechanical Loss </a:t>
            </a:r>
          </a:p>
        </p:txBody>
      </p:sp>
      <p:sp>
        <p:nvSpPr>
          <p:cNvPr id="267" name="270kW"/>
          <p:cNvSpPr txBox="1"/>
          <p:nvPr/>
        </p:nvSpPr>
        <p:spPr>
          <a:xfrm>
            <a:off x="987910" y="1843249"/>
            <a:ext cx="973171" cy="397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>
              <a:defRPr sz="4500" b="1">
                <a:solidFill>
                  <a:srgbClr val="FFFFFF"/>
                </a:solidFill>
              </a:defRPr>
            </a:lvl1pPr>
          </a:lstStyle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25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"/>
                <a:sym typeface="Helvetica Neue"/>
              </a:rPr>
              <a:t>270kW</a:t>
            </a:r>
          </a:p>
        </p:txBody>
      </p:sp>
      <p:sp>
        <p:nvSpPr>
          <p:cNvPr id="262" name="Temperature"/>
          <p:cNvSpPr txBox="1"/>
          <p:nvPr/>
        </p:nvSpPr>
        <p:spPr>
          <a:xfrm>
            <a:off x="9146560" y="549962"/>
            <a:ext cx="2104743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6000">
                <a:solidFill>
                  <a:srgbClr val="DFE7EA"/>
                </a:solidFill>
                <a:latin typeface="Modern M"/>
                <a:ea typeface="Modern M"/>
                <a:cs typeface="Modern M"/>
                <a:sym typeface="Modern M"/>
              </a:defRPr>
            </a:lvl1pPr>
          </a:lstStyle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DFE7EA"/>
                </a:solidFill>
                <a:effectLst/>
                <a:uLnTx/>
                <a:uFillTx/>
                <a:latin typeface="Modern M"/>
                <a:sym typeface="Modern M"/>
              </a:rPr>
              <a:t>Temperature</a:t>
            </a:r>
          </a:p>
        </p:txBody>
      </p:sp>
      <p:sp>
        <p:nvSpPr>
          <p:cNvPr id="6" name="Optical Absorption">
            <a:extLst>
              <a:ext uri="{FF2B5EF4-FFF2-40B4-BE49-F238E27FC236}">
                <a16:creationId xmlns:a16="http://schemas.microsoft.com/office/drawing/2014/main" id="{776C7174-81AD-C5C2-C791-E4B046224FC5}"/>
              </a:ext>
            </a:extLst>
          </p:cNvPr>
          <p:cNvSpPr txBox="1"/>
          <p:nvPr/>
        </p:nvSpPr>
        <p:spPr>
          <a:xfrm>
            <a:off x="3608940" y="2578"/>
            <a:ext cx="4974119" cy="51296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6000">
                <a:solidFill>
                  <a:srgbClr val="6A6462"/>
                </a:solidFill>
                <a:latin typeface="Modern M"/>
                <a:ea typeface="Modern M"/>
                <a:cs typeface="Modern M"/>
                <a:sym typeface="Modern M"/>
              </a:defRPr>
            </a:lvl1pPr>
          </a:lstStyle>
          <a:p>
            <a:pPr marL="0" marR="0" lvl="0" indent="0" algn="l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5E5E5E">
                    <a:lumMod val="50000"/>
                  </a:srgbClr>
                </a:solidFill>
                <a:effectLst/>
                <a:uLnTx/>
                <a:uFillTx/>
                <a:latin typeface="Modern M"/>
                <a:sym typeface="Modern M"/>
              </a:rPr>
              <a:t>Making a better mirror coating</a:t>
            </a:r>
            <a:endParaRPr kumimoji="0" sz="3000" b="1" i="0" u="none" strike="noStrike" kern="0" cap="none" spc="0" normalizeH="0" baseline="0" noProof="0" dirty="0">
              <a:ln>
                <a:noFill/>
              </a:ln>
              <a:solidFill>
                <a:srgbClr val="5E5E5E">
                  <a:lumMod val="50000"/>
                </a:srgbClr>
              </a:solidFill>
              <a:effectLst/>
              <a:uLnTx/>
              <a:uFillTx/>
              <a:latin typeface="Modern M"/>
              <a:sym typeface="Modern M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0D64B02-5449-234B-DA32-42DD1C4408A2}"/>
                  </a:ext>
                </a:extLst>
              </p:cNvPr>
              <p:cNvSpPr txBox="1"/>
              <p:nvPr/>
            </p:nvSpPr>
            <p:spPr>
              <a:xfrm>
                <a:off x="2460332" y="2514259"/>
                <a:ext cx="7455427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𝐶𝑇𝑁</m:t>
                      </m:r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</a:p>
            </p:txBody>
          </p:sp>
        </mc:Choice>
        <mc:Fallback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0D64B02-5449-234B-DA32-42DD1C4408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0332" y="2514259"/>
                <a:ext cx="7455427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">
            <a:extLst>
              <a:ext uri="{FF2B5EF4-FFF2-40B4-BE49-F238E27FC236}">
                <a16:creationId xmlns:a16="http://schemas.microsoft.com/office/drawing/2014/main" id="{16445780-54D0-C7BC-7040-F3A10C9F6D6C}"/>
              </a:ext>
            </a:extLst>
          </p:cNvPr>
          <p:cNvSpPr/>
          <p:nvPr/>
        </p:nvSpPr>
        <p:spPr>
          <a:xfrm>
            <a:off x="6642434" y="2568454"/>
            <a:ext cx="348117" cy="419838"/>
          </a:xfrm>
          <a:prstGeom prst="rect">
            <a:avLst/>
          </a:prstGeom>
          <a:solidFill>
            <a:srgbClr val="92D050">
              <a:alpha val="67000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A5B42E-DA3D-E59D-D471-1E132FD60116}"/>
              </a:ext>
            </a:extLst>
          </p:cNvPr>
          <p:cNvSpPr txBox="1"/>
          <p:nvPr/>
        </p:nvSpPr>
        <p:spPr>
          <a:xfrm>
            <a:off x="38099" y="68855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"/>
                            </p:stCondLst>
                            <p:childTnLst>
                              <p:par>
                                <p:cTn id="21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4" dur="100" fill="hold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7" dur="100" fill="hold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"/>
                            </p:stCondLst>
                            <p:childTnLst>
                              <p:par>
                                <p:cTn id="40" presetID="9" presetClass="exit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1" dur="100" fill="hold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58076 -0.018000" pathEditMode="relative">
                                      <p:cBhvr>
                                        <p:cTn id="44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000" fill="hold"/>
                                        <p:tgtEl>
                                          <p:spTgt spid="251"/>
                                        </p:tgtEl>
                                      </p:cBhvr>
                                      <p:by x="106431" y="106431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87343 -0.015486" pathEditMode="relative">
                                      <p:cBhvr>
                                        <p:cTn id="48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1000" fill="hold"/>
                                        <p:tgtEl>
                                          <p:spTgt spid="252"/>
                                        </p:tgtEl>
                                      </p:cBhvr>
                                      <p:by x="103686" y="103686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2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"/>
                            </p:stCondLst>
                            <p:childTnLst>
                              <p:par>
                                <p:cTn id="60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2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"/>
                            </p:stCondLst>
                            <p:childTnLst>
                              <p:par>
                                <p:cTn id="64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2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"/>
                            </p:stCondLst>
                            <p:childTnLst>
                              <p:par>
                                <p:cTn id="68" presetID="9" presetClass="exit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9" dur="200" fill="hold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-0.087633" pathEditMode="relative">
                                      <p:cBhvr>
                                        <p:cTn id="74" dur="1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" grpId="0" animBg="1" advAuto="0"/>
      <p:bldP spid="256" grpId="0" animBg="1" advAuto="0"/>
      <p:bldP spid="260" grpId="0" animBg="1" advAuto="0"/>
      <p:bldP spid="260" grpId="1" animBg="1" advAuto="0"/>
      <p:bldP spid="263" grpId="0" animBg="1" advAuto="0"/>
      <p:bldP spid="263" grpId="1" animBg="1" advAuto="0"/>
      <p:bldP spid="251" grpId="0" animBg="1" advAuto="0"/>
      <p:bldP spid="251" grpId="1" animBg="1" advAuto="0"/>
      <p:bldP spid="252" grpId="0" animBg="1" advAuto="0"/>
      <p:bldP spid="252" grpId="1" animBg="1" advAuto="0"/>
      <p:bldP spid="255" grpId="0" animBg="1" advAuto="0"/>
      <p:bldP spid="267" grpId="0" animBg="1" advAuto="0"/>
      <p:bldP spid="267" grpId="1" animBg="1" advAuto="0"/>
      <p:bldP spid="262" grpId="0" animBg="1" advAuto="0"/>
      <p:bldP spid="32" grpId="0"/>
      <p:bldP spid="35" grpId="0" animBg="1" advAuto="0"/>
      <p:bldP spid="35" grpId="1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E5923F5-9D30-AD1B-828E-C02D915E0D61}"/>
              </a:ext>
            </a:extLst>
          </p:cNvPr>
          <p:cNvSpPr/>
          <p:nvPr/>
        </p:nvSpPr>
        <p:spPr>
          <a:xfrm>
            <a:off x="0" y="247813"/>
            <a:ext cx="348137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6" name="Arrow"/>
          <p:cNvSpPr/>
          <p:nvPr/>
        </p:nvSpPr>
        <p:spPr>
          <a:xfrm rot="5400000">
            <a:off x="5144618" y="2284055"/>
            <a:ext cx="1978964" cy="1978964"/>
          </a:xfrm>
          <a:prstGeom prst="rightArrow">
            <a:avLst>
              <a:gd name="adj1" fmla="val 35073"/>
              <a:gd name="adj2" fmla="val 72432"/>
            </a:avLst>
          </a:prstGeom>
          <a:solidFill>
            <a:srgbClr val="E28D83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pic>
        <p:nvPicPr>
          <p:cNvPr id="278" name="Image" descr="Image"/>
          <p:cNvPicPr>
            <a:picLocks noChangeAspect="1"/>
          </p:cNvPicPr>
          <p:nvPr/>
        </p:nvPicPr>
        <p:blipFill>
          <a:blip r:embed="rId3">
            <a:alphaModFix amt="55148"/>
          </a:blip>
          <a:srcRect l="25671" t="55250" r="45856"/>
          <a:stretch>
            <a:fillRect/>
          </a:stretch>
        </p:blipFill>
        <p:spPr>
          <a:xfrm>
            <a:off x="5374580" y="5272046"/>
            <a:ext cx="1519074" cy="1212230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Optical Absorption">
            <a:extLst>
              <a:ext uri="{FF2B5EF4-FFF2-40B4-BE49-F238E27FC236}">
                <a16:creationId xmlns:a16="http://schemas.microsoft.com/office/drawing/2014/main" id="{765C5A10-5D2B-CA65-1851-711B051B4079}"/>
              </a:ext>
            </a:extLst>
          </p:cNvPr>
          <p:cNvSpPr txBox="1"/>
          <p:nvPr/>
        </p:nvSpPr>
        <p:spPr>
          <a:xfrm>
            <a:off x="2551439" y="5635561"/>
            <a:ext cx="3129062" cy="974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6000">
                <a:solidFill>
                  <a:srgbClr val="6A6462"/>
                </a:solidFill>
                <a:latin typeface="Modern M"/>
                <a:ea typeface="Modern M"/>
                <a:cs typeface="Modern M"/>
                <a:sym typeface="Modern M"/>
              </a:defRPr>
            </a:lvl1pPr>
          </a:lstStyle>
          <a:p>
            <a:pPr marL="0" marR="0" lvl="0" indent="0" algn="l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6A6462"/>
                </a:solidFill>
                <a:effectLst/>
                <a:uLnTx/>
                <a:uFillTx/>
                <a:latin typeface="Modern M"/>
                <a:sym typeface="Modern M"/>
              </a:rPr>
              <a:t>Optical </a:t>
            </a: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6A6462"/>
                </a:solidFill>
                <a:effectLst/>
                <a:uLnTx/>
                <a:uFillTx/>
                <a:latin typeface="Modern M"/>
                <a:sym typeface="Modern M"/>
              </a:rPr>
              <a:t>Properties:</a:t>
            </a:r>
            <a:b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6A6462"/>
                </a:solidFill>
                <a:effectLst/>
                <a:uLnTx/>
                <a:uFillTx/>
                <a:latin typeface="Modern M"/>
                <a:sym typeface="Modern M"/>
              </a:rPr>
            </a:b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6A6462"/>
                </a:solidFill>
                <a:effectLst/>
                <a:uLnTx/>
                <a:uFillTx/>
                <a:latin typeface="Modern M"/>
                <a:sym typeface="Modern M"/>
              </a:rPr>
              <a:t>Absorption/Scatter</a:t>
            </a:r>
            <a:r>
              <a:rPr kumimoji="0" sz="3000" b="0" i="0" u="none" strike="noStrike" kern="0" cap="none" spc="0" normalizeH="0" baseline="0" noProof="0" dirty="0">
                <a:ln>
                  <a:noFill/>
                </a:ln>
                <a:solidFill>
                  <a:srgbClr val="6A6462"/>
                </a:solidFill>
                <a:effectLst/>
                <a:uLnTx/>
                <a:uFillTx/>
                <a:latin typeface="Modern M"/>
                <a:sym typeface="Modern M"/>
              </a:rPr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D62E31-FC74-D6BD-9699-0E68409A15D8}"/>
              </a:ext>
            </a:extLst>
          </p:cNvPr>
          <p:cNvSpPr/>
          <p:nvPr/>
        </p:nvSpPr>
        <p:spPr>
          <a:xfrm>
            <a:off x="152400" y="592959"/>
            <a:ext cx="1173995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7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9340" y="1166506"/>
            <a:ext cx="3916820" cy="412516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9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9962" y="321982"/>
            <a:ext cx="1570665" cy="1814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" name="Image" descr="Image"/>
          <p:cNvPicPr>
            <a:picLocks noChangeAspect="1"/>
          </p:cNvPicPr>
          <p:nvPr/>
        </p:nvPicPr>
        <p:blipFill>
          <a:blip r:embed="rId6">
            <a:alphaModFix amt="39851"/>
          </a:blip>
          <a:srcRect l="52596" t="14713" r="11951" b="40064"/>
          <a:stretch>
            <a:fillRect/>
          </a:stretch>
        </p:blipFill>
        <p:spPr>
          <a:xfrm>
            <a:off x="8021854" y="855256"/>
            <a:ext cx="1232322" cy="1638312"/>
          </a:xfrm>
          <a:prstGeom prst="rect">
            <a:avLst/>
          </a:prstGeom>
          <a:ln w="12700">
            <a:miter lim="400000"/>
          </a:ln>
        </p:spPr>
      </p:pic>
      <p:pic>
        <p:nvPicPr>
          <p:cNvPr id="282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97424" y="594280"/>
            <a:ext cx="2279651" cy="476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1" name="Image" descr="Imag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9641" y="426633"/>
            <a:ext cx="2908301" cy="457201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Optical Absorption">
            <a:extLst>
              <a:ext uri="{FF2B5EF4-FFF2-40B4-BE49-F238E27FC236}">
                <a16:creationId xmlns:a16="http://schemas.microsoft.com/office/drawing/2014/main" id="{A6B5FC10-C1AB-06B0-29B2-AB1620D19FC2}"/>
              </a:ext>
            </a:extLst>
          </p:cNvPr>
          <p:cNvSpPr txBox="1"/>
          <p:nvPr/>
        </p:nvSpPr>
        <p:spPr>
          <a:xfrm>
            <a:off x="3608940" y="2578"/>
            <a:ext cx="4974119" cy="51296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6000">
                <a:solidFill>
                  <a:srgbClr val="6A6462"/>
                </a:solidFill>
                <a:latin typeface="Modern M"/>
                <a:ea typeface="Modern M"/>
                <a:cs typeface="Modern M"/>
                <a:sym typeface="Modern M"/>
              </a:defRPr>
            </a:lvl1pPr>
          </a:lstStyle>
          <a:p>
            <a:pPr marL="0" marR="0" lvl="0" indent="0" algn="l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5E5E5E">
                    <a:lumMod val="50000"/>
                  </a:srgbClr>
                </a:solidFill>
                <a:effectLst/>
                <a:uLnTx/>
                <a:uFillTx/>
                <a:latin typeface="Modern M"/>
                <a:sym typeface="Modern M"/>
              </a:rPr>
              <a:t>Making a better mirror coating</a:t>
            </a:r>
            <a:endParaRPr kumimoji="0" sz="3000" b="1" i="0" u="none" strike="noStrike" kern="0" cap="none" spc="0" normalizeH="0" baseline="0" noProof="0" dirty="0">
              <a:ln>
                <a:noFill/>
              </a:ln>
              <a:solidFill>
                <a:srgbClr val="5E5E5E">
                  <a:lumMod val="50000"/>
                </a:srgbClr>
              </a:solidFill>
              <a:effectLst/>
              <a:uLnTx/>
              <a:uFillTx/>
              <a:latin typeface="Modern M"/>
              <a:sym typeface="Modern M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DF068A-C7F3-B706-80EB-664E0F803D8E}"/>
              </a:ext>
            </a:extLst>
          </p:cNvPr>
          <p:cNvSpPr txBox="1"/>
          <p:nvPr/>
        </p:nvSpPr>
        <p:spPr>
          <a:xfrm>
            <a:off x="38099" y="68855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540000">
                                      <p:cBhvr>
                                        <p:cTn id="6" dur="1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" grpId="0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852996-A81F-1F22-5E34-4D9014A10B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2DEFA07-4D62-A882-362F-6927C92EF9D2}"/>
              </a:ext>
            </a:extLst>
          </p:cNvPr>
          <p:cNvSpPr/>
          <p:nvPr/>
        </p:nvSpPr>
        <p:spPr>
          <a:xfrm>
            <a:off x="0" y="247813"/>
            <a:ext cx="348137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3743F6-5030-26C9-1D4A-B6D47E0E04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41" y="326170"/>
            <a:ext cx="11741914" cy="6498899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9824BF1-74B5-4AA5-0D92-A3DBCFFA63E5}"/>
              </a:ext>
            </a:extLst>
          </p:cNvPr>
          <p:cNvSpPr/>
          <p:nvPr/>
        </p:nvSpPr>
        <p:spPr>
          <a:xfrm>
            <a:off x="7123582" y="4853487"/>
            <a:ext cx="4930789" cy="189795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9" name="Mechanical loss    of each material…">
            <a:extLst>
              <a:ext uri="{FF2B5EF4-FFF2-40B4-BE49-F238E27FC236}">
                <a16:creationId xmlns:a16="http://schemas.microsoft.com/office/drawing/2014/main" id="{4B64B0C8-7108-75E5-94D2-187C6084B454}"/>
              </a:ext>
            </a:extLst>
          </p:cNvPr>
          <p:cNvSpPr txBox="1"/>
          <p:nvPr/>
        </p:nvSpPr>
        <p:spPr>
          <a:xfrm>
            <a:off x="7304298" y="4853486"/>
            <a:ext cx="4662480" cy="1897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I.e. We want thinner coatings  </a:t>
            </a: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and/or </a:t>
            </a:r>
            <a:b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</a:b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dern M"/>
                <a:sym typeface="Modern M"/>
              </a:rPr>
              <a:t>much lower mech loss materials</a:t>
            </a:r>
          </a:p>
          <a:p>
            <a:pPr marL="0" marR="0" lvl="0" indent="0" algn="ctr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 </a:t>
            </a:r>
            <a:br>
              <a:rPr kumimoji="0" lang="en-US" sz="2400" b="1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</a:b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Modern M"/>
                <a:sym typeface="Modern M"/>
              </a:rPr>
              <a:t>And with ultra low optical losses</a:t>
            </a:r>
          </a:p>
        </p:txBody>
      </p:sp>
      <p:sp>
        <p:nvSpPr>
          <p:cNvPr id="3" name="Optical Absorption">
            <a:extLst>
              <a:ext uri="{FF2B5EF4-FFF2-40B4-BE49-F238E27FC236}">
                <a16:creationId xmlns:a16="http://schemas.microsoft.com/office/drawing/2014/main" id="{E5B1E944-077B-9443-273D-18C814752447}"/>
              </a:ext>
            </a:extLst>
          </p:cNvPr>
          <p:cNvSpPr txBox="1"/>
          <p:nvPr/>
        </p:nvSpPr>
        <p:spPr>
          <a:xfrm>
            <a:off x="3608940" y="2578"/>
            <a:ext cx="4974119" cy="51296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6000">
                <a:solidFill>
                  <a:srgbClr val="6A6462"/>
                </a:solidFill>
                <a:latin typeface="Modern M"/>
                <a:ea typeface="Modern M"/>
                <a:cs typeface="Modern M"/>
                <a:sym typeface="Modern M"/>
              </a:defRPr>
            </a:lvl1pPr>
          </a:lstStyle>
          <a:p>
            <a:pPr marL="0" marR="0" lvl="0" indent="0" algn="l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5E5E5E">
                    <a:lumMod val="50000"/>
                  </a:srgbClr>
                </a:solidFill>
                <a:effectLst/>
                <a:uLnTx/>
                <a:uFillTx/>
                <a:latin typeface="Modern M"/>
                <a:sym typeface="Modern M"/>
              </a:rPr>
              <a:t>Making a better mirror coating</a:t>
            </a:r>
            <a:endParaRPr kumimoji="0" sz="3000" b="1" i="0" u="none" strike="noStrike" kern="0" cap="none" spc="0" normalizeH="0" baseline="0" noProof="0" dirty="0">
              <a:ln>
                <a:noFill/>
              </a:ln>
              <a:solidFill>
                <a:srgbClr val="5E5E5E">
                  <a:lumMod val="50000"/>
                </a:srgbClr>
              </a:solidFill>
              <a:effectLst/>
              <a:uLnTx/>
              <a:uFillTx/>
              <a:latin typeface="Modern M"/>
              <a:sym typeface="Modern M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A69155-4B04-33D5-2497-9EB403B875C6}"/>
              </a:ext>
            </a:extLst>
          </p:cNvPr>
          <p:cNvSpPr txBox="1"/>
          <p:nvPr/>
        </p:nvSpPr>
        <p:spPr>
          <a:xfrm>
            <a:off x="38099" y="68855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37430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0891F0-6BC1-666F-EF2F-A9DA8ED3D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A0B9A2D-A257-AD24-6EDA-56494E549ECD}"/>
              </a:ext>
            </a:extLst>
          </p:cNvPr>
          <p:cNvSpPr/>
          <p:nvPr/>
        </p:nvSpPr>
        <p:spPr>
          <a:xfrm>
            <a:off x="0" y="2999167"/>
            <a:ext cx="348137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FA226C-9E4D-7C65-37BA-BDE6E9AF29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6893"/>
            <a:ext cx="5606052" cy="310283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806881C-FD3E-C52D-5FCB-09585E216AA3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94BB64B-1626-9A19-8478-CD9602AB3E6A}"/>
              </a:ext>
            </a:extLst>
          </p:cNvPr>
          <p:cNvSpPr/>
          <p:nvPr/>
        </p:nvSpPr>
        <p:spPr>
          <a:xfrm>
            <a:off x="4629873" y="602673"/>
            <a:ext cx="7282493" cy="6108520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7F952B3F-6C85-CA2E-524C-587E9B03EB3B}"/>
              </a:ext>
            </a:extLst>
          </p:cNvPr>
          <p:cNvSpPr txBox="1"/>
          <p:nvPr/>
        </p:nvSpPr>
        <p:spPr>
          <a:xfrm>
            <a:off x="4748646" y="815129"/>
            <a:ext cx="7163720" cy="5683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We measure mechanical loss (room temperature and cryogenic) to understand thermal noise performance.</a:t>
            </a: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0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We measure optical absorption loss of coatings at different wavelengths of interest for future GWDs.</a:t>
            </a: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0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We d</a:t>
            </a:r>
            <a:r>
              <a:rPr kumimoji="0" lang="en-US" sz="2400" b="1" i="0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evelop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 mirror designs </a:t>
            </a:r>
            <a:r>
              <a:rPr lang="en-US" sz="2400" b="1" kern="0" dirty="0">
                <a:latin typeface="Modern M"/>
                <a:sym typeface="Modern M"/>
              </a:rPr>
              <a:t>of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 different layer structures and materials to </a:t>
            </a:r>
            <a:r>
              <a:rPr kumimoji="0" lang="en-US" sz="2400" b="1" i="0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optimise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 the various key properties.</a:t>
            </a: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19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kumimoji="0" lang="en-US" sz="19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This work is supported by extensive high precision </a:t>
            </a:r>
            <a:r>
              <a:rPr lang="en-US" sz="2400" b="1" kern="0" dirty="0" err="1">
                <a:latin typeface="Modern M"/>
                <a:sym typeface="Modern M"/>
              </a:rPr>
              <a:t>characterisation</a:t>
            </a:r>
            <a:r>
              <a:rPr lang="en-US" sz="2400" b="1" kern="0" dirty="0">
                <a:latin typeface="Modern M"/>
                <a:sym typeface="Modern M"/>
              </a:rPr>
              <a:t> facilities - e.g. ellipsometry for thickness and refractive index measurements, surface profiling, Raman spectroscopy for structure.</a:t>
            </a: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kumimoji="0" lang="en-US" sz="2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solidFill>
                  <a:schemeClr val="accent5"/>
                </a:solidFill>
                <a:latin typeface="Modern M"/>
                <a:sym typeface="Modern M"/>
              </a:rPr>
              <a:t>If we can help characterize your samples let us know </a:t>
            </a:r>
            <a:r>
              <a:rPr lang="en-US" sz="2400" b="1" kern="0" dirty="0">
                <a:solidFill>
                  <a:schemeClr val="accent5"/>
                </a:solidFill>
                <a:latin typeface="Modern M"/>
                <a:sym typeface="Wingdings" panose="05000000000000000000" pitchFamily="2" charset="2"/>
              </a:rPr>
              <a:t>. </a:t>
            </a:r>
            <a:endParaRPr kumimoji="0" lang="en-US" sz="2400" b="1" i="0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Modern M"/>
              <a:sym typeface="Modern M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958FDB9-7A81-A634-4653-E72B33D17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128"/>
          <a:stretch/>
        </p:blipFill>
        <p:spPr>
          <a:xfrm>
            <a:off x="0" y="0"/>
            <a:ext cx="2422736" cy="1803400"/>
          </a:xfrm>
          <a:prstGeom prst="rect">
            <a:avLst/>
          </a:prstGeom>
        </p:spPr>
      </p:pic>
      <p:pic>
        <p:nvPicPr>
          <p:cNvPr id="10" name="Picture 2" descr="UofG Institute for Gravitational Research (@UofGravity) / X">
            <a:extLst>
              <a:ext uri="{FF2B5EF4-FFF2-40B4-BE49-F238E27FC236}">
                <a16:creationId xmlns:a16="http://schemas.microsoft.com/office/drawing/2014/main" id="{2F547B98-63AB-D84C-269C-EA5B5AAB0C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5" b="20937"/>
          <a:stretch/>
        </p:blipFill>
        <p:spPr bwMode="auto">
          <a:xfrm>
            <a:off x="163922" y="1736912"/>
            <a:ext cx="2094892" cy="1154048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ptical Absorption">
            <a:extLst>
              <a:ext uri="{FF2B5EF4-FFF2-40B4-BE49-F238E27FC236}">
                <a16:creationId xmlns:a16="http://schemas.microsoft.com/office/drawing/2014/main" id="{5BD2FD9D-EC4F-0A20-8F18-27D28E9D10E7}"/>
              </a:ext>
            </a:extLst>
          </p:cNvPr>
          <p:cNvSpPr txBox="1"/>
          <p:nvPr/>
        </p:nvSpPr>
        <p:spPr>
          <a:xfrm>
            <a:off x="3608940" y="2578"/>
            <a:ext cx="4233531" cy="51296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6000">
                <a:solidFill>
                  <a:srgbClr val="6A6462"/>
                </a:solidFill>
                <a:latin typeface="Modern M"/>
                <a:ea typeface="Modern M"/>
                <a:cs typeface="Modern M"/>
                <a:sym typeface="Modern M"/>
              </a:defRPr>
            </a:lvl1pPr>
          </a:lstStyle>
          <a:p>
            <a:pPr marL="0" marR="0" lvl="0" indent="0" algn="l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b="1" kern="0" dirty="0">
                <a:solidFill>
                  <a:srgbClr val="5E5E5E">
                    <a:lumMod val="50000"/>
                  </a:srgbClr>
                </a:solidFill>
              </a:rPr>
              <a:t>The kinds of work we do</a:t>
            </a: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5E5E5E">
                    <a:lumMod val="50000"/>
                  </a:srgbClr>
                </a:solidFill>
                <a:effectLst/>
                <a:uLnTx/>
                <a:uFillTx/>
                <a:latin typeface="Modern M"/>
                <a:sym typeface="Modern M"/>
              </a:rPr>
              <a:t>…</a:t>
            </a:r>
            <a:endParaRPr kumimoji="0" sz="3000" b="1" i="0" u="none" strike="noStrike" kern="0" cap="none" spc="0" normalizeH="0" baseline="0" noProof="0" dirty="0">
              <a:ln>
                <a:noFill/>
              </a:ln>
              <a:solidFill>
                <a:srgbClr val="5E5E5E">
                  <a:lumMod val="50000"/>
                </a:srgbClr>
              </a:solidFill>
              <a:effectLst/>
              <a:uLnTx/>
              <a:uFillTx/>
              <a:latin typeface="Modern M"/>
              <a:sym typeface="Modern M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F852E9-6252-1E0D-56E2-5A26E99EC3D7}"/>
              </a:ext>
            </a:extLst>
          </p:cNvPr>
          <p:cNvSpPr txBox="1"/>
          <p:nvPr/>
        </p:nvSpPr>
        <p:spPr>
          <a:xfrm>
            <a:off x="53588" y="6396335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2011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B1EF0B-58CE-986F-8BC2-495D0FE249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71778D4-F7E2-240E-50A7-DE9FEDC5CE82}"/>
              </a:ext>
            </a:extLst>
          </p:cNvPr>
          <p:cNvSpPr/>
          <p:nvPr/>
        </p:nvSpPr>
        <p:spPr>
          <a:xfrm>
            <a:off x="0" y="2999167"/>
            <a:ext cx="3481379" cy="1268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072901-435A-0142-4C91-AF2FA707C0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6893"/>
            <a:ext cx="5606052" cy="31028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61E792B-319D-5310-3F97-7D5F7F66B7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935" y="75398"/>
            <a:ext cx="3944216" cy="299566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9A1C307-E93F-7875-9426-7496F6ECBE6C}"/>
              </a:ext>
            </a:extLst>
          </p:cNvPr>
          <p:cNvSpPr/>
          <p:nvPr/>
        </p:nvSpPr>
        <p:spPr>
          <a:xfrm>
            <a:off x="4284260" y="3266893"/>
            <a:ext cx="1321792" cy="390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Mechanical loss    of each material…">
            <a:extLst>
              <a:ext uri="{FF2B5EF4-FFF2-40B4-BE49-F238E27FC236}">
                <a16:creationId xmlns:a16="http://schemas.microsoft.com/office/drawing/2014/main" id="{57AB79CC-6EA6-F1AD-DD3E-78EE5C89E91B}"/>
              </a:ext>
            </a:extLst>
          </p:cNvPr>
          <p:cNvSpPr txBox="1"/>
          <p:nvPr/>
        </p:nvSpPr>
        <p:spPr>
          <a:xfrm>
            <a:off x="4468948" y="117809"/>
            <a:ext cx="7561006" cy="1897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Currently coatings are made by </a:t>
            </a:r>
            <a:r>
              <a:rPr kumimoji="0" lang="en-US" sz="2400" b="1" i="0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stackin</a:t>
            </a:r>
            <a:r>
              <a:rPr lang="en-US" sz="2400" b="1" kern="0" dirty="0">
                <a:latin typeface="Modern M"/>
                <a:sym typeface="Modern M"/>
              </a:rPr>
              <a:t>g near quarter wave layers of two materials of different refractive-index (n).  </a:t>
            </a:r>
            <a:br>
              <a:rPr lang="en-US" sz="2400" b="1" kern="0" dirty="0">
                <a:latin typeface="Modern M"/>
                <a:sym typeface="Modern M"/>
              </a:rPr>
            </a:br>
            <a:r>
              <a:rPr lang="en-US" sz="2400" b="1" kern="0" dirty="0">
                <a:latin typeface="Modern M"/>
                <a:sym typeface="Modern M"/>
              </a:rPr>
              <a:t>		(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SiO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2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 </a:t>
            </a:r>
            <a:r>
              <a:rPr lang="en-US" sz="2400" b="1" kern="0" dirty="0">
                <a:latin typeface="Modern M"/>
                <a:sym typeface="Modern M"/>
              </a:rPr>
              <a:t>+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 TiO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2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-doped-Ta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2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O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5</a:t>
            </a:r>
            <a:r>
              <a:rPr lang="en-US" sz="2400" b="1" kern="0" dirty="0">
                <a:latin typeface="Modern M"/>
                <a:sym typeface="Modern M"/>
              </a:rPr>
              <a:t>)</a:t>
            </a:r>
            <a:br>
              <a:rPr lang="en-US" sz="2400" b="1" kern="0" dirty="0">
                <a:latin typeface="Modern M"/>
                <a:sym typeface="Modern M"/>
              </a:rPr>
            </a:br>
            <a:r>
              <a:rPr lang="en-US" sz="2400" b="1" kern="0" dirty="0">
                <a:latin typeface="Modern M"/>
                <a:sym typeface="Modern M"/>
              </a:rPr>
              <a:t>And they are produced via Ion Beam Sputtering due to its track record of low losses and high uniformity. </a:t>
            </a:r>
            <a:endParaRPr kumimoji="0" lang="en-US" sz="2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odern M"/>
              <a:sym typeface="Modern M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B9E3BE6-EFA8-BA2E-BCF0-6CA478810DE0}"/>
              </a:ext>
            </a:extLst>
          </p:cNvPr>
          <p:cNvSpPr/>
          <p:nvPr/>
        </p:nvSpPr>
        <p:spPr>
          <a:xfrm>
            <a:off x="4974671" y="2432807"/>
            <a:ext cx="6937695" cy="4278386"/>
          </a:xfrm>
          <a:prstGeom prst="roundRect">
            <a:avLst>
              <a:gd name="adj" fmla="val 75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 pitchFamily="34" charset="0"/>
            </a:endParaRPr>
          </a:p>
        </p:txBody>
      </p:sp>
      <p:sp>
        <p:nvSpPr>
          <p:cNvPr id="5" name="Mechanical loss    of each material…">
            <a:extLst>
              <a:ext uri="{FF2B5EF4-FFF2-40B4-BE49-F238E27FC236}">
                <a16:creationId xmlns:a16="http://schemas.microsoft.com/office/drawing/2014/main" id="{BD098182-2145-2848-10AF-BBE2F4068621}"/>
              </a:ext>
            </a:extLst>
          </p:cNvPr>
          <p:cNvSpPr txBox="1"/>
          <p:nvPr/>
        </p:nvSpPr>
        <p:spPr>
          <a:xfrm>
            <a:off x="5112936" y="2515026"/>
            <a:ext cx="7292546" cy="4113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0" defTabSz="1219169" hangingPunct="0"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For future room temperature detectors:</a:t>
            </a:r>
            <a:b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</a:b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The majority of current global research is in finding replacement high-n materials TiO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2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-doped-Ta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2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O</a:t>
            </a:r>
            <a:r>
              <a:rPr lang="en-US" sz="2400" b="1" kern="0" baseline="-25000" dirty="0">
                <a:solidFill>
                  <a:srgbClr val="FF0000"/>
                </a:solidFill>
                <a:latin typeface="Modern M"/>
                <a:sym typeface="Modern M"/>
              </a:rPr>
              <a:t>5</a:t>
            </a:r>
            <a:r>
              <a:rPr lang="en-US" sz="2400" b="1" kern="0" dirty="0">
                <a:solidFill>
                  <a:srgbClr val="FF0000"/>
                </a:solidFill>
                <a:latin typeface="Modern M"/>
                <a:sym typeface="Modern M"/>
              </a:rPr>
              <a:t>.</a:t>
            </a: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endParaRPr lang="en-US" sz="24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New Oxides </a:t>
            </a:r>
            <a:b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</a:b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	(TiO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:SiO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, TiO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:GeO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, better TiO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:Ta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5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)</a:t>
            </a:r>
            <a:endParaRPr lang="en-US" sz="24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Silicates </a:t>
            </a: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lang="en-US" sz="2400" b="1" kern="0" dirty="0">
                <a:latin typeface="Modern M"/>
                <a:sym typeface="Modern M"/>
              </a:rPr>
              <a:t>	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(</a:t>
            </a:r>
            <a:r>
              <a:rPr kumimoji="0" lang="en-US" sz="2400" b="1" i="0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aSi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, </a:t>
            </a:r>
            <a:r>
              <a:rPr kumimoji="0" lang="en-US" sz="2400" b="1" i="0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aSi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-H</a:t>
            </a:r>
            <a:r>
              <a:rPr lang="en-US" sz="2400" b="1" kern="0" dirty="0">
                <a:latin typeface="Modern M"/>
                <a:sym typeface="Modern M"/>
              </a:rPr>
              <a:t>, 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SiN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x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)</a:t>
            </a:r>
            <a:endParaRPr lang="en-US" sz="2400" b="1" kern="0" dirty="0">
              <a:latin typeface="Modern M"/>
              <a:sym typeface="Modern M"/>
            </a:endParaRP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Crystalline Coatings </a:t>
            </a:r>
          </a:p>
          <a:p>
            <a:pPr marL="0" marR="0" lvl="0" indent="0" defTabSz="1219169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>
                <a:latin typeface="Modern M"/>
                <a:ea typeface="Modern M"/>
                <a:cs typeface="Modern M"/>
                <a:sym typeface="Modern M"/>
              </a:defRPr>
            </a:pP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	(AlGaAs, pure-TiO</a:t>
            </a:r>
            <a:r>
              <a:rPr kumimoji="0" lang="en-US" sz="2400" b="1" i="0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2</a:t>
            </a:r>
            <a:r>
              <a:rPr kumimoji="0" lang="en-US" sz="2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odern M"/>
                <a:sym typeface="Modern M"/>
              </a:rPr>
              <a:t>, thin bulk top-layers)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7498DE-9241-C627-409E-B000A36B25AA}"/>
              </a:ext>
            </a:extLst>
          </p:cNvPr>
          <p:cNvSpPr txBox="1"/>
          <p:nvPr/>
        </p:nvSpPr>
        <p:spPr>
          <a:xfrm>
            <a:off x="53588" y="6396335"/>
            <a:ext cx="4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5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GB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4828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1318</Words>
  <Application>Microsoft Office PowerPoint</Application>
  <PresentationFormat>Widescreen</PresentationFormat>
  <Paragraphs>148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Aptos</vt:lpstr>
      <vt:lpstr>Aptos Display</vt:lpstr>
      <vt:lpstr>Arial</vt:lpstr>
      <vt:lpstr>Cambria Math</vt:lpstr>
      <vt:lpstr>Corbel</vt:lpstr>
      <vt:lpstr>Helvetica Neue</vt:lpstr>
      <vt:lpstr>Helvetica Neue Medium</vt:lpstr>
      <vt:lpstr>Modern M</vt:lpstr>
      <vt:lpstr>Montserrat Black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Graeme McGhee</dc:creator>
  <cp:lastModifiedBy>Graeme McGhee</cp:lastModifiedBy>
  <cp:revision>36</cp:revision>
  <dcterms:created xsi:type="dcterms:W3CDTF">2026-01-03T09:58:57Z</dcterms:created>
  <dcterms:modified xsi:type="dcterms:W3CDTF">2026-01-15T12:23:26Z</dcterms:modified>
</cp:coreProperties>
</file>