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officedocument.obfuscatedFont" Extension="odttf"/>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6"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Lst>
  <p:sldSz cy="5143500" cx="9144000"/>
  <p:notesSz cx="6858000" cy="9144000"/>
  <p:embeddedFontLst>
    <p:embeddedFont>
      <p:font typeface="Inter"/>
      <p:regular r:id="rId26"/>
      <p:bold r:id="rId27"/>
      <p:italic r:id="rId28"/>
      <p:boldItalic r:id="rId29"/>
    </p:embeddedFont>
    <p:embeddedFont>
      <p:font typeface="Inter ExtraBold"/>
      <p:bold r:id="rId30"/>
      <p:boldItalic r:id="rId31"/>
    </p:embeddedFont>
    <p:embeddedFont>
      <p:font typeface="Inter Black"/>
      <p:bold r:id="rId32"/>
      <p:boldItalic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Inter-regular.fntdata"/><Relationship Id="rId25" Type="http://schemas.openxmlformats.org/officeDocument/2006/relationships/slide" Target="slides/slide20.xml"/><Relationship Id="rId28" Type="http://schemas.openxmlformats.org/officeDocument/2006/relationships/font" Target="fonts/Inter-italic.fntdata"/><Relationship Id="rId27" Type="http://schemas.openxmlformats.org/officeDocument/2006/relationships/font" Target="fonts/Inter-bold.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Inter-boldItalic.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InterExtraBold-boldItalic.fntdata"/><Relationship Id="rId30" Type="http://schemas.openxmlformats.org/officeDocument/2006/relationships/font" Target="fonts/InterExtraBold-bold.fntdata"/><Relationship Id="rId11" Type="http://schemas.openxmlformats.org/officeDocument/2006/relationships/slide" Target="slides/slide6.xml"/><Relationship Id="rId33" Type="http://schemas.openxmlformats.org/officeDocument/2006/relationships/font" Target="fonts/InterBlack-boldItalic.fntdata"/><Relationship Id="rId10" Type="http://schemas.openxmlformats.org/officeDocument/2006/relationships/slide" Target="slides/slide5.xml"/><Relationship Id="rId32" Type="http://schemas.openxmlformats.org/officeDocument/2006/relationships/font" Target="fonts/InterBlack-bold.fntdata"/><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g3baacce4c61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6" name="Google Shape;206;g3baacce4c6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0" name="Shape 360"/>
        <p:cNvGrpSpPr/>
        <p:nvPr/>
      </p:nvGrpSpPr>
      <p:grpSpPr>
        <a:xfrm>
          <a:off x="0" y="0"/>
          <a:ext cx="0" cy="0"/>
          <a:chOff x="0" y="0"/>
          <a:chExt cx="0" cy="0"/>
        </a:xfrm>
      </p:grpSpPr>
      <p:sp>
        <p:nvSpPr>
          <p:cNvPr id="361" name="Google Shape;361;g3e1b46bab30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2" name="Google Shape;362;g3e1b46bab30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3" name="Shape 383"/>
        <p:cNvGrpSpPr/>
        <p:nvPr/>
      </p:nvGrpSpPr>
      <p:grpSpPr>
        <a:xfrm>
          <a:off x="0" y="0"/>
          <a:ext cx="0" cy="0"/>
          <a:chOff x="0" y="0"/>
          <a:chExt cx="0" cy="0"/>
        </a:xfrm>
      </p:grpSpPr>
      <p:sp>
        <p:nvSpPr>
          <p:cNvPr id="384" name="Google Shape;384;g3e6bcb8f50a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5" name="Google Shape;385;g3e6bcb8f50a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3" name="Shape 393"/>
        <p:cNvGrpSpPr/>
        <p:nvPr/>
      </p:nvGrpSpPr>
      <p:grpSpPr>
        <a:xfrm>
          <a:off x="0" y="0"/>
          <a:ext cx="0" cy="0"/>
          <a:chOff x="0" y="0"/>
          <a:chExt cx="0" cy="0"/>
        </a:xfrm>
      </p:grpSpPr>
      <p:sp>
        <p:nvSpPr>
          <p:cNvPr id="394" name="Google Shape;394;g3e95ac516d8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5" name="Google Shape;395;g3e95ac516d8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0" name="Shape 400"/>
        <p:cNvGrpSpPr/>
        <p:nvPr/>
      </p:nvGrpSpPr>
      <p:grpSpPr>
        <a:xfrm>
          <a:off x="0" y="0"/>
          <a:ext cx="0" cy="0"/>
          <a:chOff x="0" y="0"/>
          <a:chExt cx="0" cy="0"/>
        </a:xfrm>
      </p:grpSpPr>
      <p:sp>
        <p:nvSpPr>
          <p:cNvPr id="401" name="Google Shape;401;g3e95ac516d8_4_10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2" name="Google Shape;402;g3e95ac516d8_4_10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POPTOPS have much worse timing and energy res</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8" name="Shape 408"/>
        <p:cNvGrpSpPr/>
        <p:nvPr/>
      </p:nvGrpSpPr>
      <p:grpSpPr>
        <a:xfrm>
          <a:off x="0" y="0"/>
          <a:ext cx="0" cy="0"/>
          <a:chOff x="0" y="0"/>
          <a:chExt cx="0" cy="0"/>
        </a:xfrm>
      </p:grpSpPr>
      <p:sp>
        <p:nvSpPr>
          <p:cNvPr id="409" name="Google Shape;409;g3e28b774a0b_1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0" name="Google Shape;410;g3e28b774a0b_1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6" name="Shape 456"/>
        <p:cNvGrpSpPr/>
        <p:nvPr/>
      </p:nvGrpSpPr>
      <p:grpSpPr>
        <a:xfrm>
          <a:off x="0" y="0"/>
          <a:ext cx="0" cy="0"/>
          <a:chOff x="0" y="0"/>
          <a:chExt cx="0" cy="0"/>
        </a:xfrm>
      </p:grpSpPr>
      <p:sp>
        <p:nvSpPr>
          <p:cNvPr id="457" name="Google Shape;457;g3e28b774a0b_1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8" name="Google Shape;458;g3e28b774a0b_1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404040"/>
                </a:solidFill>
                <a:latin typeface="Inter"/>
                <a:ea typeface="Inter"/>
                <a:cs typeface="Inter"/>
                <a:sym typeface="Inter"/>
              </a:rPr>
              <a:t>Specific isomers include: </a:t>
            </a:r>
            <a:endParaRPr sz="1800">
              <a:solidFill>
                <a:srgbClr val="404040"/>
              </a:solidFill>
              <a:latin typeface="Inter"/>
              <a:ea typeface="Inter"/>
              <a:cs typeface="Inter"/>
              <a:sym typeface="Inter"/>
            </a:endParaRPr>
          </a:p>
          <a:p>
            <a:pPr indent="-342900" lvl="0" marL="457200" rtl="0" algn="l">
              <a:spcBef>
                <a:spcPts val="0"/>
              </a:spcBef>
              <a:spcAft>
                <a:spcPts val="0"/>
              </a:spcAft>
              <a:buClr>
                <a:srgbClr val="404040"/>
              </a:buClr>
              <a:buSzPts val="1800"/>
              <a:buFont typeface="Inter"/>
              <a:buChar char="●"/>
            </a:pPr>
            <a:r>
              <a:rPr lang="en" sz="1800">
                <a:solidFill>
                  <a:srgbClr val="404040"/>
                </a:solidFill>
                <a:latin typeface="Inter"/>
                <a:ea typeface="Inter"/>
                <a:cs typeface="Inter"/>
                <a:sym typeface="Inter"/>
              </a:rPr>
              <a:t>Te-132 t</a:t>
            </a:r>
            <a:r>
              <a:rPr baseline="-25000" lang="en" sz="1800">
                <a:solidFill>
                  <a:srgbClr val="404040"/>
                </a:solidFill>
                <a:latin typeface="Inter"/>
                <a:ea typeface="Inter"/>
                <a:cs typeface="Inter"/>
                <a:sym typeface="Inter"/>
              </a:rPr>
              <a:t>1/2</a:t>
            </a:r>
            <a:r>
              <a:rPr lang="en" sz="1800">
                <a:solidFill>
                  <a:srgbClr val="404040"/>
                </a:solidFill>
                <a:latin typeface="Inter"/>
                <a:ea typeface="Inter"/>
                <a:cs typeface="Inter"/>
                <a:sym typeface="Inter"/>
              </a:rPr>
              <a:t>=28.1 us  E</a:t>
            </a:r>
            <a:r>
              <a:rPr baseline="-25000" lang="en" sz="1800">
                <a:solidFill>
                  <a:srgbClr val="404040"/>
                </a:solidFill>
                <a:latin typeface="Inter"/>
                <a:ea typeface="Inter"/>
                <a:cs typeface="Inter"/>
                <a:sym typeface="Inter"/>
              </a:rPr>
              <a:t>s</a:t>
            </a:r>
            <a:r>
              <a:rPr lang="en" sz="1800">
                <a:solidFill>
                  <a:srgbClr val="404040"/>
                </a:solidFill>
                <a:latin typeface="Inter"/>
                <a:ea typeface="Inter"/>
                <a:cs typeface="Inter"/>
                <a:sym typeface="Inter"/>
              </a:rPr>
              <a:t>=1925 E</a:t>
            </a:r>
            <a:r>
              <a:rPr baseline="-25000" lang="en" sz="1800">
                <a:solidFill>
                  <a:srgbClr val="404040"/>
                </a:solidFill>
                <a:latin typeface="Inter"/>
                <a:ea typeface="Inter"/>
                <a:cs typeface="Inter"/>
                <a:sym typeface="Inter"/>
              </a:rPr>
              <a:t>g</a:t>
            </a:r>
            <a:r>
              <a:rPr lang="en" sz="1800">
                <a:solidFill>
                  <a:srgbClr val="404040"/>
                </a:solidFill>
                <a:latin typeface="Inter"/>
                <a:ea typeface="Inter"/>
                <a:cs typeface="Inter"/>
                <a:sym typeface="Inter"/>
              </a:rPr>
              <a:t> =151 keV</a:t>
            </a:r>
            <a:endParaRPr sz="1800">
              <a:solidFill>
                <a:srgbClr val="404040"/>
              </a:solidFill>
              <a:latin typeface="Inter"/>
              <a:ea typeface="Inter"/>
              <a:cs typeface="Inter"/>
              <a:sym typeface="Inter"/>
            </a:endParaRPr>
          </a:p>
          <a:p>
            <a:pPr indent="-342900" lvl="0" marL="457200" rtl="0" algn="l">
              <a:spcBef>
                <a:spcPts val="0"/>
              </a:spcBef>
              <a:spcAft>
                <a:spcPts val="0"/>
              </a:spcAft>
              <a:buClr>
                <a:srgbClr val="404040"/>
              </a:buClr>
              <a:buSzPts val="1800"/>
              <a:buFont typeface="Inter"/>
              <a:buChar char="●"/>
            </a:pPr>
            <a:r>
              <a:rPr lang="en" sz="1800">
                <a:solidFill>
                  <a:srgbClr val="404040"/>
                </a:solidFill>
                <a:latin typeface="Inter"/>
                <a:ea typeface="Inter"/>
                <a:cs typeface="Inter"/>
                <a:sym typeface="Inter"/>
              </a:rPr>
              <a:t>Sb-131  t</a:t>
            </a:r>
            <a:r>
              <a:rPr baseline="-25000" lang="en" sz="1800">
                <a:solidFill>
                  <a:srgbClr val="404040"/>
                </a:solidFill>
                <a:latin typeface="Inter"/>
                <a:ea typeface="Inter"/>
                <a:cs typeface="Inter"/>
                <a:sym typeface="Inter"/>
              </a:rPr>
              <a:t>1/2</a:t>
            </a:r>
            <a:r>
              <a:rPr lang="en" sz="1800">
                <a:solidFill>
                  <a:srgbClr val="404040"/>
                </a:solidFill>
                <a:latin typeface="Inter"/>
                <a:ea typeface="Inter"/>
                <a:cs typeface="Inter"/>
                <a:sym typeface="Inter"/>
              </a:rPr>
              <a:t>=90.5 us   E</a:t>
            </a:r>
            <a:r>
              <a:rPr baseline="-25000" lang="en" sz="1800">
                <a:solidFill>
                  <a:srgbClr val="404040"/>
                </a:solidFill>
                <a:latin typeface="Inter"/>
                <a:ea typeface="Inter"/>
                <a:cs typeface="Inter"/>
                <a:sym typeface="Inter"/>
              </a:rPr>
              <a:t>s</a:t>
            </a:r>
            <a:r>
              <a:rPr lang="en" sz="1800">
                <a:solidFill>
                  <a:srgbClr val="404040"/>
                </a:solidFill>
                <a:latin typeface="Inter"/>
                <a:ea typeface="Inter"/>
                <a:cs typeface="Inter"/>
                <a:sym typeface="Inter"/>
              </a:rPr>
              <a:t>=1676 E</a:t>
            </a:r>
            <a:r>
              <a:rPr baseline="-25000" lang="en" sz="1800">
                <a:solidFill>
                  <a:srgbClr val="404040"/>
                </a:solidFill>
                <a:latin typeface="Inter"/>
                <a:ea typeface="Inter"/>
                <a:cs typeface="Inter"/>
                <a:sym typeface="Inter"/>
              </a:rPr>
              <a:t>g</a:t>
            </a:r>
            <a:r>
              <a:rPr lang="en" sz="1800">
                <a:solidFill>
                  <a:srgbClr val="404040"/>
                </a:solidFill>
                <a:latin typeface="Inter"/>
                <a:ea typeface="Inter"/>
                <a:cs typeface="Inter"/>
                <a:sym typeface="Inter"/>
              </a:rPr>
              <a:t> =450,1226 keV</a:t>
            </a:r>
            <a:endParaRPr sz="1800">
              <a:solidFill>
                <a:srgbClr val="404040"/>
              </a:solidFill>
              <a:latin typeface="Inter"/>
              <a:ea typeface="Inter"/>
              <a:cs typeface="Inter"/>
              <a:sym typeface="Inter"/>
            </a:endParaRPr>
          </a:p>
          <a:p>
            <a:pPr indent="0" lvl="0" marL="0" rtl="0" algn="l">
              <a:spcBef>
                <a:spcPts val="0"/>
              </a:spcBef>
              <a:spcAft>
                <a:spcPts val="0"/>
              </a:spcAft>
              <a:buNone/>
            </a:pPr>
            <a:r>
              <a:t/>
            </a:r>
            <a:endParaRPr sz="1800">
              <a:solidFill>
                <a:srgbClr val="404040"/>
              </a:solidFill>
              <a:latin typeface="Inter"/>
              <a:ea typeface="Inter"/>
              <a:cs typeface="Inter"/>
              <a:sym typeface="Inter"/>
            </a:endParaRPr>
          </a:p>
          <a:p>
            <a:pPr indent="0" lvl="0" marL="0" rtl="0" algn="l">
              <a:spcBef>
                <a:spcPts val="0"/>
              </a:spcBef>
              <a:spcAft>
                <a:spcPts val="0"/>
              </a:spcAft>
              <a:buNone/>
            </a:pPr>
            <a:r>
              <a:rPr lang="en" sz="1800">
                <a:solidFill>
                  <a:srgbClr val="404040"/>
                </a:solidFill>
                <a:latin typeface="Inter"/>
                <a:ea typeface="Inter"/>
                <a:cs typeface="Inter"/>
                <a:sym typeface="Inter"/>
              </a:rPr>
              <a:t> title = {Fission fragment isomers populated via $^{6}\mathrm{Li}+^{232}\mathrm{Th}$},</a:t>
            </a:r>
            <a:endParaRPr sz="1800">
              <a:solidFill>
                <a:srgbClr val="404040"/>
              </a:solidFill>
              <a:latin typeface="Inter"/>
              <a:ea typeface="Inter"/>
              <a:cs typeface="Inter"/>
              <a:sym typeface="Inter"/>
            </a:endParaRPr>
          </a:p>
          <a:p>
            <a:pPr indent="0" lvl="0" marL="0" rtl="0" algn="l">
              <a:spcBef>
                <a:spcPts val="0"/>
              </a:spcBef>
              <a:spcAft>
                <a:spcPts val="0"/>
              </a:spcAft>
              <a:buNone/>
            </a:pPr>
            <a:r>
              <a:rPr lang="en" sz="1800">
                <a:solidFill>
                  <a:srgbClr val="404040"/>
                </a:solidFill>
                <a:latin typeface="Inter"/>
                <a:ea typeface="Inter"/>
                <a:cs typeface="Inter"/>
                <a:sym typeface="Inter"/>
              </a:rPr>
              <a:t>  author = {Ressler, J. J. and Caggiano, J. A. and Francy, C. J. and Peplowski, P. N. and Allmond, J. M. and Beausang, C. W. and Bernstein, L. A. and Bleuel, D. L. and Harke, J. T. and Fallon, P. and Hecht, A. A. and Jordan, D. V. and Lesher, S. R. and McMahan, M. A. and Palmer, T. S. and Phair, L. and Scielzo, N. D. and Swearingen, P. G. and Warren, G. A. and Wiedeking, M.},</a:t>
            </a:r>
            <a:endParaRPr sz="1800">
              <a:solidFill>
                <a:srgbClr val="404040"/>
              </a:solidFill>
              <a:latin typeface="Inter"/>
              <a:ea typeface="Inter"/>
              <a:cs typeface="Inter"/>
              <a:sym typeface="Inte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Calc = 6*10^9 fissions over 3 day pulsed run with 50% duty</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5" name="Shape 495"/>
        <p:cNvGrpSpPr/>
        <p:nvPr/>
      </p:nvGrpSpPr>
      <p:grpSpPr>
        <a:xfrm>
          <a:off x="0" y="0"/>
          <a:ext cx="0" cy="0"/>
          <a:chOff x="0" y="0"/>
          <a:chExt cx="0" cy="0"/>
        </a:xfrm>
      </p:grpSpPr>
      <p:sp>
        <p:nvSpPr>
          <p:cNvPr id="496" name="Google Shape;496;g3e28b774a0b_1_3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7" name="Google Shape;497;g3e28b774a0b_1_3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9" name="Shape 549"/>
        <p:cNvGrpSpPr/>
        <p:nvPr/>
      </p:nvGrpSpPr>
      <p:grpSpPr>
        <a:xfrm>
          <a:off x="0" y="0"/>
          <a:ext cx="0" cy="0"/>
          <a:chOff x="0" y="0"/>
          <a:chExt cx="0" cy="0"/>
        </a:xfrm>
      </p:grpSpPr>
      <p:sp>
        <p:nvSpPr>
          <p:cNvPr id="550" name="Google Shape;550;g3e28b774a0b_1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1" name="Google Shape;551;g3e28b774a0b_1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4" name="Shape 564"/>
        <p:cNvGrpSpPr/>
        <p:nvPr/>
      </p:nvGrpSpPr>
      <p:grpSpPr>
        <a:xfrm>
          <a:off x="0" y="0"/>
          <a:ext cx="0" cy="0"/>
          <a:chOff x="0" y="0"/>
          <a:chExt cx="0" cy="0"/>
        </a:xfrm>
      </p:grpSpPr>
      <p:sp>
        <p:nvSpPr>
          <p:cNvPr id="565" name="Google Shape;565;g3baacce4c61_0_27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6" name="Google Shape;566;g3baacce4c61_0_27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5" name="Shape 575"/>
        <p:cNvGrpSpPr/>
        <p:nvPr/>
      </p:nvGrpSpPr>
      <p:grpSpPr>
        <a:xfrm>
          <a:off x="0" y="0"/>
          <a:ext cx="0" cy="0"/>
          <a:chOff x="0" y="0"/>
          <a:chExt cx="0" cy="0"/>
        </a:xfrm>
      </p:grpSpPr>
      <p:sp>
        <p:nvSpPr>
          <p:cNvPr id="576" name="Google Shape;576;g3e0fdbd7e8a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7" name="Google Shape;577;g3e0fdbd7e8a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3e95ac516d8_4_12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4" name="Google Shape;214;g3e95ac516d8_4_12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0" name="Shape 590"/>
        <p:cNvGrpSpPr/>
        <p:nvPr/>
      </p:nvGrpSpPr>
      <p:grpSpPr>
        <a:xfrm>
          <a:off x="0" y="0"/>
          <a:ext cx="0" cy="0"/>
          <a:chOff x="0" y="0"/>
          <a:chExt cx="0" cy="0"/>
        </a:xfrm>
      </p:grpSpPr>
      <p:sp>
        <p:nvSpPr>
          <p:cNvPr id="591" name="Google Shape;591;g3e6b4de0d43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2" name="Google Shape;592;g3e6b4de0d43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g3e1b46bab30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6" name="Google Shape;226;g3e1b46bab30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g3e95ac516d8_4_12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3" name="Google Shape;233;g3e95ac516d8_4_12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g3c3018874a2_0_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0" name="Google Shape;240;g3c3018874a2_0_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Combo of coax and planar (planar have higher energy res)</a:t>
            </a:r>
            <a:endParaRPr/>
          </a:p>
          <a:p>
            <a:pPr indent="0" lvl="0" marL="0" rtl="0" algn="l">
              <a:spcBef>
                <a:spcPts val="0"/>
              </a:spcBef>
              <a:spcAft>
                <a:spcPts val="0"/>
              </a:spcAft>
              <a:buNone/>
            </a:pPr>
            <a:r>
              <a:rPr lang="en"/>
              <a:t>Neutrons from 800 Mev proton spallation tungsten</a:t>
            </a:r>
            <a:endParaRPr/>
          </a:p>
          <a:p>
            <a:pPr indent="0" lvl="0" marL="0" rtl="0" algn="l">
              <a:spcBef>
                <a:spcPts val="0"/>
              </a:spcBef>
              <a:spcAft>
                <a:spcPts val="0"/>
              </a:spcAft>
              <a:buNone/>
            </a:pPr>
            <a:r>
              <a:rPr lang="en"/>
              <a:t>20 meter flight path</a:t>
            </a:r>
            <a:endParaRPr/>
          </a:p>
          <a:p>
            <a:pPr indent="0" lvl="0" marL="0" rtl="0" algn="l">
              <a:spcBef>
                <a:spcPts val="0"/>
              </a:spcBef>
              <a:spcAft>
                <a:spcPts val="0"/>
              </a:spcAft>
              <a:buNone/>
            </a:pPr>
            <a:r>
              <a:rPr lang="en"/>
              <a:t>% neutron res</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g3e95ac516d8_4_8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5" name="Google Shape;275;g3e95ac516d8_4_8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POPTOPS have much worse timing and energy res</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g3baacce4c61_0_22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6" name="Google Shape;286;g3baacce4c61_0_22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g3baacce4c61_0_22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5" name="Google Shape;295;g3baacce4c61_0_22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900"/>
              </a:spcBef>
              <a:spcAft>
                <a:spcPts val="0"/>
              </a:spcAft>
              <a:buClr>
                <a:schemeClr val="dk1"/>
              </a:buClr>
              <a:buSzPts val="1100"/>
              <a:buFont typeface="Arial"/>
              <a:buNone/>
            </a:pPr>
            <a:r>
              <a:rPr lang="en" sz="2200">
                <a:solidFill>
                  <a:schemeClr val="dk1"/>
                </a:solidFill>
                <a:latin typeface="Inter"/>
                <a:ea typeface="Inter"/>
                <a:cs typeface="Inter"/>
                <a:sym typeface="Inter"/>
              </a:rPr>
              <a:t>The carbon breakup process forms a range of neutron energies for each deuteron pulse</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0" name="Shape 340"/>
        <p:cNvGrpSpPr/>
        <p:nvPr/>
      </p:nvGrpSpPr>
      <p:grpSpPr>
        <a:xfrm>
          <a:off x="0" y="0"/>
          <a:ext cx="0" cy="0"/>
          <a:chOff x="0" y="0"/>
          <a:chExt cx="0" cy="0"/>
        </a:xfrm>
      </p:grpSpPr>
      <p:sp>
        <p:nvSpPr>
          <p:cNvPr id="341" name="Google Shape;341;g3baacce4c61_0_24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2" name="Google Shape;342;g3baacce4c61_0_24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jpg"/><Relationship Id="rId3" Type="http://schemas.openxmlformats.org/officeDocument/2006/relationships/image" Target="../media/image29.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jp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jp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jp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jp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1.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jp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4.jp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6.jp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tyle 1" type="title">
  <p:cSld name="TITLE">
    <p:bg>
      <p:bgPr>
        <a:blipFill>
          <a:blip r:embed="rId2">
            <a:alphaModFix/>
          </a:blip>
          <a:stretch>
            <a:fillRect/>
          </a:stretch>
        </a:blipFill>
      </p:bgPr>
    </p:bg>
    <p:spTree>
      <p:nvGrpSpPr>
        <p:cNvPr id="13" name="Shape 13"/>
        <p:cNvGrpSpPr/>
        <p:nvPr/>
      </p:nvGrpSpPr>
      <p:grpSpPr>
        <a:xfrm>
          <a:off x="0" y="0"/>
          <a:ext cx="0" cy="0"/>
          <a:chOff x="0" y="0"/>
          <a:chExt cx="0" cy="0"/>
        </a:xfrm>
      </p:grpSpPr>
      <p:pic>
        <p:nvPicPr>
          <p:cNvPr id="14" name="Google Shape;14;p2"/>
          <p:cNvPicPr preferRelativeResize="0"/>
          <p:nvPr/>
        </p:nvPicPr>
        <p:blipFill rotWithShape="1">
          <a:blip r:embed="rId3">
            <a:alphaModFix/>
          </a:blip>
          <a:srcRect b="0" l="22088" r="19925" t="0"/>
          <a:stretch/>
        </p:blipFill>
        <p:spPr>
          <a:xfrm>
            <a:off x="4572002" y="450"/>
            <a:ext cx="4572001" cy="5143500"/>
          </a:xfrm>
          <a:prstGeom prst="rect">
            <a:avLst/>
          </a:prstGeom>
          <a:noFill/>
          <a:ln>
            <a:noFill/>
          </a:ln>
        </p:spPr>
      </p:pic>
      <p:sp>
        <p:nvSpPr>
          <p:cNvPr id="15" name="Google Shape;15;p2"/>
          <p:cNvSpPr txBox="1"/>
          <p:nvPr>
            <p:ph type="ctrTitle"/>
          </p:nvPr>
        </p:nvSpPr>
        <p:spPr>
          <a:xfrm>
            <a:off x="387755" y="612225"/>
            <a:ext cx="3641400" cy="1979100"/>
          </a:xfrm>
          <a:prstGeom prst="rect">
            <a:avLst/>
          </a:prstGeom>
        </p:spPr>
        <p:txBody>
          <a:bodyPr anchorCtr="0" anchor="b" bIns="91425" lIns="91425" spcFirstLastPara="1" rIns="91425" wrap="square" tIns="91425">
            <a:normAutofit/>
          </a:bodyPr>
          <a:lstStyle>
            <a:lvl1pPr lvl="0">
              <a:spcBef>
                <a:spcPts val="0"/>
              </a:spcBef>
              <a:spcAft>
                <a:spcPts val="0"/>
              </a:spcAft>
              <a:buSzPts val="4000"/>
              <a:buFont typeface="Inter ExtraBold"/>
              <a:buNone/>
              <a:defRPr b="0" sz="4000">
                <a:latin typeface="Inter ExtraBold"/>
                <a:ea typeface="Inter ExtraBold"/>
                <a:cs typeface="Inter ExtraBold"/>
                <a:sym typeface="Inter ExtraBold"/>
              </a:defRPr>
            </a:lvl1pPr>
            <a:lvl2pPr lvl="1">
              <a:spcBef>
                <a:spcPts val="0"/>
              </a:spcBef>
              <a:spcAft>
                <a:spcPts val="0"/>
              </a:spcAft>
              <a:buSzPts val="5200"/>
              <a:buNone/>
              <a:defRPr sz="5200"/>
            </a:lvl2pPr>
            <a:lvl3pPr lvl="2">
              <a:spcBef>
                <a:spcPts val="0"/>
              </a:spcBef>
              <a:spcAft>
                <a:spcPts val="0"/>
              </a:spcAft>
              <a:buSzPts val="5200"/>
              <a:buNone/>
              <a:defRPr sz="5200"/>
            </a:lvl3pPr>
            <a:lvl4pPr lvl="3">
              <a:spcBef>
                <a:spcPts val="0"/>
              </a:spcBef>
              <a:spcAft>
                <a:spcPts val="0"/>
              </a:spcAft>
              <a:buSzPts val="5200"/>
              <a:buNone/>
              <a:defRPr sz="5200"/>
            </a:lvl4pPr>
            <a:lvl5pPr lvl="4">
              <a:spcBef>
                <a:spcPts val="0"/>
              </a:spcBef>
              <a:spcAft>
                <a:spcPts val="0"/>
              </a:spcAft>
              <a:buSzPts val="5200"/>
              <a:buNone/>
              <a:defRPr sz="5200"/>
            </a:lvl5pPr>
            <a:lvl6pPr lvl="5">
              <a:spcBef>
                <a:spcPts val="0"/>
              </a:spcBef>
              <a:spcAft>
                <a:spcPts val="0"/>
              </a:spcAft>
              <a:buSzPts val="5200"/>
              <a:buNone/>
              <a:defRPr sz="5200"/>
            </a:lvl6pPr>
            <a:lvl7pPr lvl="6">
              <a:spcBef>
                <a:spcPts val="0"/>
              </a:spcBef>
              <a:spcAft>
                <a:spcPts val="0"/>
              </a:spcAft>
              <a:buSzPts val="5200"/>
              <a:buNone/>
              <a:defRPr sz="5200"/>
            </a:lvl7pPr>
            <a:lvl8pPr lvl="7">
              <a:spcBef>
                <a:spcPts val="0"/>
              </a:spcBef>
              <a:spcAft>
                <a:spcPts val="0"/>
              </a:spcAft>
              <a:buSzPts val="5200"/>
              <a:buNone/>
              <a:defRPr sz="5200"/>
            </a:lvl8pPr>
            <a:lvl9pPr lvl="8">
              <a:spcBef>
                <a:spcPts val="0"/>
              </a:spcBef>
              <a:spcAft>
                <a:spcPts val="0"/>
              </a:spcAft>
              <a:buSzPts val="5200"/>
              <a:buNone/>
              <a:defRPr sz="5200"/>
            </a:lvl9pPr>
          </a:lstStyle>
          <a:p/>
        </p:txBody>
      </p:sp>
      <p:sp>
        <p:nvSpPr>
          <p:cNvPr id="16" name="Google Shape;16;p2"/>
          <p:cNvSpPr txBox="1"/>
          <p:nvPr>
            <p:ph idx="1" type="subTitle"/>
          </p:nvPr>
        </p:nvSpPr>
        <p:spPr>
          <a:xfrm>
            <a:off x="387750" y="2750625"/>
            <a:ext cx="3641400" cy="9936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Clr>
                <a:srgbClr val="002676"/>
              </a:buClr>
              <a:buSzPts val="2000"/>
              <a:buNone/>
              <a:defRPr sz="2000">
                <a:solidFill>
                  <a:srgbClr val="002676"/>
                </a:solidFill>
              </a:defRPr>
            </a:lvl1pPr>
            <a:lvl2pPr lvl="1" algn="ctr">
              <a:lnSpc>
                <a:spcPct val="100000"/>
              </a:lnSpc>
              <a:spcBef>
                <a:spcPts val="0"/>
              </a:spcBef>
              <a:spcAft>
                <a:spcPts val="0"/>
              </a:spcAft>
              <a:buClr>
                <a:srgbClr val="002676"/>
              </a:buClr>
              <a:buSzPts val="2000"/>
              <a:buNone/>
              <a:defRPr sz="2000">
                <a:solidFill>
                  <a:srgbClr val="002676"/>
                </a:solidFill>
              </a:defRPr>
            </a:lvl2pPr>
            <a:lvl3pPr lvl="2" algn="ctr">
              <a:lnSpc>
                <a:spcPct val="100000"/>
              </a:lnSpc>
              <a:spcBef>
                <a:spcPts val="0"/>
              </a:spcBef>
              <a:spcAft>
                <a:spcPts val="0"/>
              </a:spcAft>
              <a:buClr>
                <a:srgbClr val="002676"/>
              </a:buClr>
              <a:buSzPts val="2000"/>
              <a:buNone/>
              <a:defRPr sz="2000">
                <a:solidFill>
                  <a:srgbClr val="002676"/>
                </a:solidFill>
              </a:defRPr>
            </a:lvl3pPr>
            <a:lvl4pPr lvl="3" algn="ctr">
              <a:lnSpc>
                <a:spcPct val="100000"/>
              </a:lnSpc>
              <a:spcBef>
                <a:spcPts val="0"/>
              </a:spcBef>
              <a:spcAft>
                <a:spcPts val="0"/>
              </a:spcAft>
              <a:buClr>
                <a:srgbClr val="002676"/>
              </a:buClr>
              <a:buSzPts val="2000"/>
              <a:buNone/>
              <a:defRPr sz="2000">
                <a:solidFill>
                  <a:srgbClr val="002676"/>
                </a:solidFill>
              </a:defRPr>
            </a:lvl4pPr>
            <a:lvl5pPr lvl="4" algn="ctr">
              <a:lnSpc>
                <a:spcPct val="100000"/>
              </a:lnSpc>
              <a:spcBef>
                <a:spcPts val="0"/>
              </a:spcBef>
              <a:spcAft>
                <a:spcPts val="0"/>
              </a:spcAft>
              <a:buClr>
                <a:srgbClr val="002676"/>
              </a:buClr>
              <a:buSzPts val="2000"/>
              <a:buNone/>
              <a:defRPr sz="2000">
                <a:solidFill>
                  <a:srgbClr val="002676"/>
                </a:solidFill>
              </a:defRPr>
            </a:lvl5pPr>
            <a:lvl6pPr lvl="5" algn="ctr">
              <a:lnSpc>
                <a:spcPct val="100000"/>
              </a:lnSpc>
              <a:spcBef>
                <a:spcPts val="0"/>
              </a:spcBef>
              <a:spcAft>
                <a:spcPts val="0"/>
              </a:spcAft>
              <a:buClr>
                <a:srgbClr val="002676"/>
              </a:buClr>
              <a:buSzPts val="2000"/>
              <a:buNone/>
              <a:defRPr sz="2000">
                <a:solidFill>
                  <a:srgbClr val="002676"/>
                </a:solidFill>
              </a:defRPr>
            </a:lvl6pPr>
            <a:lvl7pPr lvl="6" algn="ctr">
              <a:lnSpc>
                <a:spcPct val="100000"/>
              </a:lnSpc>
              <a:spcBef>
                <a:spcPts val="0"/>
              </a:spcBef>
              <a:spcAft>
                <a:spcPts val="0"/>
              </a:spcAft>
              <a:buClr>
                <a:srgbClr val="002676"/>
              </a:buClr>
              <a:buSzPts val="2000"/>
              <a:buNone/>
              <a:defRPr sz="2000">
                <a:solidFill>
                  <a:srgbClr val="002676"/>
                </a:solidFill>
              </a:defRPr>
            </a:lvl7pPr>
            <a:lvl8pPr lvl="7" algn="ctr">
              <a:lnSpc>
                <a:spcPct val="100000"/>
              </a:lnSpc>
              <a:spcBef>
                <a:spcPts val="0"/>
              </a:spcBef>
              <a:spcAft>
                <a:spcPts val="0"/>
              </a:spcAft>
              <a:buClr>
                <a:srgbClr val="002676"/>
              </a:buClr>
              <a:buSzPts val="2000"/>
              <a:buNone/>
              <a:defRPr sz="2000">
                <a:solidFill>
                  <a:srgbClr val="002676"/>
                </a:solidFill>
              </a:defRPr>
            </a:lvl8pPr>
            <a:lvl9pPr lvl="8" algn="ctr">
              <a:lnSpc>
                <a:spcPct val="100000"/>
              </a:lnSpc>
              <a:spcBef>
                <a:spcPts val="0"/>
              </a:spcBef>
              <a:spcAft>
                <a:spcPts val="0"/>
              </a:spcAft>
              <a:buClr>
                <a:srgbClr val="002676"/>
              </a:buClr>
              <a:buSzPts val="2000"/>
              <a:buNone/>
              <a:defRPr sz="2000">
                <a:solidFill>
                  <a:srgbClr val="002676"/>
                </a:solidFill>
              </a:defRPr>
            </a:lvl9pPr>
          </a:lstStyle>
          <a:p/>
        </p:txBody>
      </p:sp>
      <p:sp>
        <p:nvSpPr>
          <p:cNvPr id="17" name="Google Shape;17;p2"/>
          <p:cNvSpPr/>
          <p:nvPr>
            <p:ph idx="2" type="pic"/>
          </p:nvPr>
        </p:nvSpPr>
        <p:spPr>
          <a:xfrm>
            <a:off x="4572000" y="-450"/>
            <a:ext cx="4572000" cy="5144400"/>
          </a:xfrm>
          <a:prstGeom prst="rect">
            <a:avLst/>
          </a:prstGeom>
          <a:noFill/>
          <a:ln>
            <a:noFill/>
          </a:ln>
        </p:spPr>
      </p:sp>
      <p:sp>
        <p:nvSpPr>
          <p:cNvPr id="18" name="Google Shape;18;p2"/>
          <p:cNvSpPr/>
          <p:nvPr/>
        </p:nvSpPr>
        <p:spPr>
          <a:xfrm>
            <a:off x="4572000" y="0"/>
            <a:ext cx="928800" cy="5144400"/>
          </a:xfrm>
          <a:prstGeom prst="rtTriangle">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9" name="Google Shape;19;p2"/>
          <p:cNvSpPr/>
          <p:nvPr/>
        </p:nvSpPr>
        <p:spPr>
          <a:xfrm>
            <a:off x="0" y="5103000"/>
            <a:ext cx="5500800" cy="48600"/>
          </a:xfrm>
          <a:prstGeom prst="rect">
            <a:avLst/>
          </a:prstGeom>
          <a:solidFill>
            <a:srgbClr val="FDB51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2"/>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a:buNone/>
              <a:defRPr sz="1300">
                <a:solidFill>
                  <a:srgbClr val="404040"/>
                </a:solidFill>
                <a:latin typeface="Inter"/>
                <a:ea typeface="Inter"/>
                <a:cs typeface="Inter"/>
                <a:sym typeface="Inter"/>
              </a:defRPr>
            </a:lvl1pPr>
            <a:lvl2pPr lvl="1">
              <a:buNone/>
              <a:defRPr sz="1300">
                <a:solidFill>
                  <a:srgbClr val="404040"/>
                </a:solidFill>
                <a:latin typeface="Inter"/>
                <a:ea typeface="Inter"/>
                <a:cs typeface="Inter"/>
                <a:sym typeface="Inter"/>
              </a:defRPr>
            </a:lvl2pPr>
            <a:lvl3pPr lvl="2">
              <a:buNone/>
              <a:defRPr sz="1300">
                <a:solidFill>
                  <a:srgbClr val="404040"/>
                </a:solidFill>
                <a:latin typeface="Inter"/>
                <a:ea typeface="Inter"/>
                <a:cs typeface="Inter"/>
                <a:sym typeface="Inter"/>
              </a:defRPr>
            </a:lvl3pPr>
            <a:lvl4pPr lvl="3">
              <a:buNone/>
              <a:defRPr sz="1300">
                <a:solidFill>
                  <a:srgbClr val="404040"/>
                </a:solidFill>
                <a:latin typeface="Inter"/>
                <a:ea typeface="Inter"/>
                <a:cs typeface="Inter"/>
                <a:sym typeface="Inter"/>
              </a:defRPr>
            </a:lvl4pPr>
            <a:lvl5pPr lvl="4">
              <a:buNone/>
              <a:defRPr sz="1300">
                <a:solidFill>
                  <a:srgbClr val="404040"/>
                </a:solidFill>
                <a:latin typeface="Inter"/>
                <a:ea typeface="Inter"/>
                <a:cs typeface="Inter"/>
                <a:sym typeface="Inter"/>
              </a:defRPr>
            </a:lvl5pPr>
            <a:lvl6pPr lvl="5">
              <a:buNone/>
              <a:defRPr sz="1300">
                <a:solidFill>
                  <a:srgbClr val="404040"/>
                </a:solidFill>
                <a:latin typeface="Inter"/>
                <a:ea typeface="Inter"/>
                <a:cs typeface="Inter"/>
                <a:sym typeface="Inter"/>
              </a:defRPr>
            </a:lvl6pPr>
            <a:lvl7pPr lvl="6">
              <a:buNone/>
              <a:defRPr sz="1300">
                <a:solidFill>
                  <a:srgbClr val="404040"/>
                </a:solidFill>
                <a:latin typeface="Inter"/>
                <a:ea typeface="Inter"/>
                <a:cs typeface="Inter"/>
                <a:sym typeface="Inter"/>
              </a:defRPr>
            </a:lvl7pPr>
            <a:lvl8pPr lvl="7">
              <a:buNone/>
              <a:defRPr sz="1300">
                <a:solidFill>
                  <a:srgbClr val="404040"/>
                </a:solidFill>
                <a:latin typeface="Inter"/>
                <a:ea typeface="Inter"/>
                <a:cs typeface="Inter"/>
                <a:sym typeface="Inter"/>
              </a:defRPr>
            </a:lvl8pPr>
            <a:lvl9pPr lvl="8">
              <a:buNone/>
              <a:defRPr sz="1300">
                <a:solidFill>
                  <a:srgbClr val="404040"/>
                </a:solidFill>
                <a:latin typeface="Inter"/>
                <a:ea typeface="Inter"/>
                <a:cs typeface="Inter"/>
                <a:sym typeface="Inter"/>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1 Column">
  <p:cSld name="BIG_NUMBER">
    <p:spTree>
      <p:nvGrpSpPr>
        <p:cNvPr id="49" name="Shape 49"/>
        <p:cNvGrpSpPr/>
        <p:nvPr/>
      </p:nvGrpSpPr>
      <p:grpSpPr>
        <a:xfrm>
          <a:off x="0" y="0"/>
          <a:ext cx="0" cy="0"/>
          <a:chOff x="0" y="0"/>
          <a:chExt cx="0" cy="0"/>
        </a:xfrm>
      </p:grpSpPr>
      <p:sp>
        <p:nvSpPr>
          <p:cNvPr id="50" name="Google Shape;50;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grpSp>
        <p:nvGrpSpPr>
          <p:cNvPr id="51" name="Google Shape;51;p11"/>
          <p:cNvGrpSpPr/>
          <p:nvPr/>
        </p:nvGrpSpPr>
        <p:grpSpPr>
          <a:xfrm>
            <a:off x="0" y="-5275"/>
            <a:ext cx="50400" cy="5154050"/>
            <a:chOff x="0" y="-5275"/>
            <a:chExt cx="50400" cy="5154050"/>
          </a:xfrm>
        </p:grpSpPr>
        <p:sp>
          <p:nvSpPr>
            <p:cNvPr id="52" name="Google Shape;52;p11"/>
            <p:cNvSpPr/>
            <p:nvPr/>
          </p:nvSpPr>
          <p:spPr>
            <a:xfrm>
              <a:off x="0" y="-5275"/>
              <a:ext cx="50400" cy="2577000"/>
            </a:xfrm>
            <a:prstGeom prst="rect">
              <a:avLst/>
            </a:prstGeom>
            <a:solidFill>
              <a:srgbClr val="FDB51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C09748"/>
                </a:solidFill>
              </a:endParaRPr>
            </a:p>
          </p:txBody>
        </p:sp>
        <p:sp>
          <p:nvSpPr>
            <p:cNvPr id="53" name="Google Shape;53;p11"/>
            <p:cNvSpPr/>
            <p:nvPr/>
          </p:nvSpPr>
          <p:spPr>
            <a:xfrm>
              <a:off x="0" y="2571775"/>
              <a:ext cx="50400" cy="2577000"/>
            </a:xfrm>
            <a:prstGeom prst="rect">
              <a:avLst/>
            </a:prstGeom>
            <a:solidFill>
              <a:srgbClr val="C0974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C09748"/>
                </a:solidFill>
              </a:endParaRPr>
            </a:p>
          </p:txBody>
        </p:sp>
      </p:grpSp>
      <p:sp>
        <p:nvSpPr>
          <p:cNvPr id="54" name="Google Shape;54;p11"/>
          <p:cNvSpPr txBox="1"/>
          <p:nvPr>
            <p:ph type="title"/>
          </p:nvPr>
        </p:nvSpPr>
        <p:spPr>
          <a:xfrm>
            <a:off x="484450" y="483625"/>
            <a:ext cx="8088000" cy="697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55" name="Google Shape;55;p11"/>
          <p:cNvSpPr txBox="1"/>
          <p:nvPr>
            <p:ph idx="1" type="body"/>
          </p:nvPr>
        </p:nvSpPr>
        <p:spPr>
          <a:xfrm>
            <a:off x="365750" y="1323300"/>
            <a:ext cx="8206800" cy="2591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2 Column" type="blank">
  <p:cSld name="BLANK">
    <p:spTree>
      <p:nvGrpSpPr>
        <p:cNvPr id="56" name="Shape 56"/>
        <p:cNvGrpSpPr/>
        <p:nvPr/>
      </p:nvGrpSpPr>
      <p:grpSpPr>
        <a:xfrm>
          <a:off x="0" y="0"/>
          <a:ext cx="0" cy="0"/>
          <a:chOff x="0" y="0"/>
          <a:chExt cx="0" cy="0"/>
        </a:xfrm>
      </p:grpSpPr>
      <p:sp>
        <p:nvSpPr>
          <p:cNvPr id="57" name="Google Shape;57;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grpSp>
        <p:nvGrpSpPr>
          <p:cNvPr id="58" name="Google Shape;58;p12"/>
          <p:cNvGrpSpPr/>
          <p:nvPr/>
        </p:nvGrpSpPr>
        <p:grpSpPr>
          <a:xfrm>
            <a:off x="0" y="-5275"/>
            <a:ext cx="50400" cy="5154050"/>
            <a:chOff x="0" y="-5275"/>
            <a:chExt cx="50400" cy="5154050"/>
          </a:xfrm>
        </p:grpSpPr>
        <p:sp>
          <p:nvSpPr>
            <p:cNvPr id="59" name="Google Shape;59;p12"/>
            <p:cNvSpPr/>
            <p:nvPr/>
          </p:nvSpPr>
          <p:spPr>
            <a:xfrm>
              <a:off x="0" y="-5275"/>
              <a:ext cx="50400" cy="2577000"/>
            </a:xfrm>
            <a:prstGeom prst="rect">
              <a:avLst/>
            </a:prstGeom>
            <a:solidFill>
              <a:srgbClr val="FDB51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C09748"/>
                </a:solidFill>
              </a:endParaRPr>
            </a:p>
          </p:txBody>
        </p:sp>
        <p:sp>
          <p:nvSpPr>
            <p:cNvPr id="60" name="Google Shape;60;p12"/>
            <p:cNvSpPr/>
            <p:nvPr/>
          </p:nvSpPr>
          <p:spPr>
            <a:xfrm>
              <a:off x="0" y="2571775"/>
              <a:ext cx="50400" cy="2577000"/>
            </a:xfrm>
            <a:prstGeom prst="rect">
              <a:avLst/>
            </a:prstGeom>
            <a:solidFill>
              <a:srgbClr val="C0974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C09748"/>
                </a:solidFill>
              </a:endParaRPr>
            </a:p>
          </p:txBody>
        </p:sp>
      </p:grpSp>
      <p:sp>
        <p:nvSpPr>
          <p:cNvPr id="61" name="Google Shape;61;p12"/>
          <p:cNvSpPr txBox="1"/>
          <p:nvPr>
            <p:ph type="title"/>
          </p:nvPr>
        </p:nvSpPr>
        <p:spPr>
          <a:xfrm>
            <a:off x="484450" y="483625"/>
            <a:ext cx="8088000" cy="697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2" name="Google Shape;62;p12"/>
          <p:cNvSpPr txBox="1"/>
          <p:nvPr>
            <p:ph idx="1" type="body"/>
          </p:nvPr>
        </p:nvSpPr>
        <p:spPr>
          <a:xfrm>
            <a:off x="365750" y="1323975"/>
            <a:ext cx="3859500" cy="31983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63" name="Google Shape;63;p12"/>
          <p:cNvSpPr txBox="1"/>
          <p:nvPr>
            <p:ph idx="2" type="body"/>
          </p:nvPr>
        </p:nvSpPr>
        <p:spPr>
          <a:xfrm>
            <a:off x="4712950" y="1323975"/>
            <a:ext cx="3859500" cy="31983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 3 Column">
  <p:cSld name="CUSTOM">
    <p:spTree>
      <p:nvGrpSpPr>
        <p:cNvPr id="64" name="Shape 64"/>
        <p:cNvGrpSpPr/>
        <p:nvPr/>
      </p:nvGrpSpPr>
      <p:grpSpPr>
        <a:xfrm>
          <a:off x="0" y="0"/>
          <a:ext cx="0" cy="0"/>
          <a:chOff x="0" y="0"/>
          <a:chExt cx="0" cy="0"/>
        </a:xfrm>
      </p:grpSpPr>
      <p:sp>
        <p:nvSpPr>
          <p:cNvPr id="65" name="Google Shape;65;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66" name="Google Shape;66;p13"/>
          <p:cNvSpPr txBox="1"/>
          <p:nvPr>
            <p:ph type="title"/>
          </p:nvPr>
        </p:nvSpPr>
        <p:spPr>
          <a:xfrm>
            <a:off x="484450" y="483625"/>
            <a:ext cx="8088000" cy="697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3"/>
          <p:cNvSpPr txBox="1"/>
          <p:nvPr>
            <p:ph idx="2" type="title"/>
          </p:nvPr>
        </p:nvSpPr>
        <p:spPr>
          <a:xfrm>
            <a:off x="6061225" y="1425100"/>
            <a:ext cx="2630700" cy="9264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6000"/>
              <a:buFont typeface="Inter Black"/>
              <a:buNone/>
              <a:defRPr b="0" sz="6000">
                <a:latin typeface="Inter Black"/>
                <a:ea typeface="Inter Black"/>
                <a:cs typeface="Inter Black"/>
                <a:sym typeface="Inter Black"/>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8" name="Google Shape;68;p13"/>
          <p:cNvSpPr txBox="1"/>
          <p:nvPr>
            <p:ph idx="1" type="body"/>
          </p:nvPr>
        </p:nvSpPr>
        <p:spPr>
          <a:xfrm>
            <a:off x="571575" y="2417200"/>
            <a:ext cx="2630700" cy="2027700"/>
          </a:xfrm>
          <a:prstGeom prst="rect">
            <a:avLst/>
          </a:prstGeom>
        </p:spPr>
        <p:txBody>
          <a:bodyPr anchorCtr="0" anchor="t" bIns="91425" lIns="91425" spcFirstLastPara="1" rIns="91425" wrap="square" tIns="91425">
            <a:normAutofit/>
          </a:bodyPr>
          <a:lstStyle>
            <a:lvl1pPr indent="-311150" lvl="0" marL="457200">
              <a:lnSpc>
                <a:spcPct val="100000"/>
              </a:lnSpc>
              <a:spcBef>
                <a:spcPts val="0"/>
              </a:spcBef>
              <a:spcAft>
                <a:spcPts val="0"/>
              </a:spcAft>
              <a:buSzPts val="1300"/>
              <a:buChar char="●"/>
              <a:defRPr sz="1300"/>
            </a:lvl1pPr>
            <a:lvl2pPr indent="-311150" lvl="1" marL="914400">
              <a:lnSpc>
                <a:spcPct val="100000"/>
              </a:lnSpc>
              <a:spcBef>
                <a:spcPts val="0"/>
              </a:spcBef>
              <a:spcAft>
                <a:spcPts val="0"/>
              </a:spcAft>
              <a:buSzPts val="1300"/>
              <a:buChar char="○"/>
              <a:defRPr sz="1300"/>
            </a:lvl2pPr>
            <a:lvl3pPr indent="-311150" lvl="2" marL="1371600">
              <a:lnSpc>
                <a:spcPct val="100000"/>
              </a:lnSpc>
              <a:spcBef>
                <a:spcPts val="0"/>
              </a:spcBef>
              <a:spcAft>
                <a:spcPts val="0"/>
              </a:spcAft>
              <a:buSzPts val="1300"/>
              <a:buChar char="■"/>
              <a:defRPr sz="1300"/>
            </a:lvl3pPr>
            <a:lvl4pPr indent="-311150" lvl="3" marL="1828800">
              <a:lnSpc>
                <a:spcPct val="100000"/>
              </a:lnSpc>
              <a:spcBef>
                <a:spcPts val="0"/>
              </a:spcBef>
              <a:spcAft>
                <a:spcPts val="0"/>
              </a:spcAft>
              <a:buSzPts val="1300"/>
              <a:buChar char="●"/>
              <a:defRPr sz="1300"/>
            </a:lvl4pPr>
            <a:lvl5pPr indent="-311150" lvl="4" marL="2286000">
              <a:lnSpc>
                <a:spcPct val="100000"/>
              </a:lnSpc>
              <a:spcBef>
                <a:spcPts val="0"/>
              </a:spcBef>
              <a:spcAft>
                <a:spcPts val="0"/>
              </a:spcAft>
              <a:buSzPts val="1300"/>
              <a:buChar char="○"/>
              <a:defRPr sz="1300"/>
            </a:lvl5pPr>
            <a:lvl6pPr indent="-311150" lvl="5" marL="2743200">
              <a:lnSpc>
                <a:spcPct val="100000"/>
              </a:lnSpc>
              <a:spcBef>
                <a:spcPts val="0"/>
              </a:spcBef>
              <a:spcAft>
                <a:spcPts val="0"/>
              </a:spcAft>
              <a:buSzPts val="1300"/>
              <a:buChar char="■"/>
              <a:defRPr sz="1300"/>
            </a:lvl6pPr>
            <a:lvl7pPr indent="-311150" lvl="6" marL="3200400">
              <a:lnSpc>
                <a:spcPct val="100000"/>
              </a:lnSpc>
              <a:spcBef>
                <a:spcPts val="0"/>
              </a:spcBef>
              <a:spcAft>
                <a:spcPts val="0"/>
              </a:spcAft>
              <a:buSzPts val="1300"/>
              <a:buChar char="●"/>
              <a:defRPr sz="1300"/>
            </a:lvl7pPr>
            <a:lvl8pPr indent="-311150" lvl="7" marL="3657600">
              <a:lnSpc>
                <a:spcPct val="100000"/>
              </a:lnSpc>
              <a:spcBef>
                <a:spcPts val="0"/>
              </a:spcBef>
              <a:spcAft>
                <a:spcPts val="0"/>
              </a:spcAft>
              <a:buSzPts val="1300"/>
              <a:buChar char="○"/>
              <a:defRPr sz="1300"/>
            </a:lvl8pPr>
            <a:lvl9pPr indent="-311150" lvl="8" marL="4114800">
              <a:lnSpc>
                <a:spcPct val="100000"/>
              </a:lnSpc>
              <a:spcBef>
                <a:spcPts val="0"/>
              </a:spcBef>
              <a:spcAft>
                <a:spcPts val="0"/>
              </a:spcAft>
              <a:buSzPts val="1300"/>
              <a:buChar char="■"/>
              <a:defRPr sz="1300"/>
            </a:lvl9pPr>
          </a:lstStyle>
          <a:p/>
        </p:txBody>
      </p:sp>
      <p:sp>
        <p:nvSpPr>
          <p:cNvPr id="69" name="Google Shape;69;p13"/>
          <p:cNvSpPr txBox="1"/>
          <p:nvPr>
            <p:ph idx="3" type="body"/>
          </p:nvPr>
        </p:nvSpPr>
        <p:spPr>
          <a:xfrm>
            <a:off x="3316400" y="2417200"/>
            <a:ext cx="2630700" cy="2027700"/>
          </a:xfrm>
          <a:prstGeom prst="rect">
            <a:avLst/>
          </a:prstGeom>
        </p:spPr>
        <p:txBody>
          <a:bodyPr anchorCtr="0" anchor="t" bIns="91425" lIns="91425" spcFirstLastPara="1" rIns="91425" wrap="square" tIns="91425">
            <a:normAutofit/>
          </a:bodyPr>
          <a:lstStyle>
            <a:lvl1pPr indent="-311150" lvl="0" marL="457200" rtl="0">
              <a:lnSpc>
                <a:spcPct val="100000"/>
              </a:lnSpc>
              <a:spcBef>
                <a:spcPts val="0"/>
              </a:spcBef>
              <a:spcAft>
                <a:spcPts val="0"/>
              </a:spcAft>
              <a:buSzPts val="1300"/>
              <a:buChar char="●"/>
              <a:defRPr sz="1300"/>
            </a:lvl1pPr>
            <a:lvl2pPr indent="-311150" lvl="1" marL="914400" rtl="0">
              <a:lnSpc>
                <a:spcPct val="100000"/>
              </a:lnSpc>
              <a:spcBef>
                <a:spcPts val="0"/>
              </a:spcBef>
              <a:spcAft>
                <a:spcPts val="0"/>
              </a:spcAft>
              <a:buSzPts val="1300"/>
              <a:buChar char="○"/>
              <a:defRPr sz="1300"/>
            </a:lvl2pPr>
            <a:lvl3pPr indent="-311150" lvl="2" marL="1371600" rtl="0">
              <a:lnSpc>
                <a:spcPct val="100000"/>
              </a:lnSpc>
              <a:spcBef>
                <a:spcPts val="0"/>
              </a:spcBef>
              <a:spcAft>
                <a:spcPts val="0"/>
              </a:spcAft>
              <a:buSzPts val="1300"/>
              <a:buChar char="■"/>
              <a:defRPr sz="1300"/>
            </a:lvl3pPr>
            <a:lvl4pPr indent="-311150" lvl="3" marL="1828800" rtl="0">
              <a:lnSpc>
                <a:spcPct val="100000"/>
              </a:lnSpc>
              <a:spcBef>
                <a:spcPts val="0"/>
              </a:spcBef>
              <a:spcAft>
                <a:spcPts val="0"/>
              </a:spcAft>
              <a:buSzPts val="1300"/>
              <a:buChar char="●"/>
              <a:defRPr sz="1300"/>
            </a:lvl4pPr>
            <a:lvl5pPr indent="-311150" lvl="4" marL="2286000" rtl="0">
              <a:lnSpc>
                <a:spcPct val="100000"/>
              </a:lnSpc>
              <a:spcBef>
                <a:spcPts val="0"/>
              </a:spcBef>
              <a:spcAft>
                <a:spcPts val="0"/>
              </a:spcAft>
              <a:buSzPts val="1300"/>
              <a:buChar char="○"/>
              <a:defRPr sz="1300"/>
            </a:lvl5pPr>
            <a:lvl6pPr indent="-311150" lvl="5" marL="2743200" rtl="0">
              <a:lnSpc>
                <a:spcPct val="100000"/>
              </a:lnSpc>
              <a:spcBef>
                <a:spcPts val="0"/>
              </a:spcBef>
              <a:spcAft>
                <a:spcPts val="0"/>
              </a:spcAft>
              <a:buSzPts val="1300"/>
              <a:buChar char="■"/>
              <a:defRPr sz="1300"/>
            </a:lvl6pPr>
            <a:lvl7pPr indent="-311150" lvl="6" marL="3200400" rtl="0">
              <a:lnSpc>
                <a:spcPct val="100000"/>
              </a:lnSpc>
              <a:spcBef>
                <a:spcPts val="0"/>
              </a:spcBef>
              <a:spcAft>
                <a:spcPts val="0"/>
              </a:spcAft>
              <a:buSzPts val="1300"/>
              <a:buChar char="●"/>
              <a:defRPr sz="1300"/>
            </a:lvl7pPr>
            <a:lvl8pPr indent="-311150" lvl="7" marL="3657600" rtl="0">
              <a:lnSpc>
                <a:spcPct val="100000"/>
              </a:lnSpc>
              <a:spcBef>
                <a:spcPts val="0"/>
              </a:spcBef>
              <a:spcAft>
                <a:spcPts val="0"/>
              </a:spcAft>
              <a:buSzPts val="1300"/>
              <a:buChar char="○"/>
              <a:defRPr sz="1300"/>
            </a:lvl8pPr>
            <a:lvl9pPr indent="-311150" lvl="8" marL="4114800" rtl="0">
              <a:lnSpc>
                <a:spcPct val="100000"/>
              </a:lnSpc>
              <a:spcBef>
                <a:spcPts val="0"/>
              </a:spcBef>
              <a:spcAft>
                <a:spcPts val="0"/>
              </a:spcAft>
              <a:buSzPts val="1300"/>
              <a:buChar char="■"/>
              <a:defRPr sz="1300"/>
            </a:lvl9pPr>
          </a:lstStyle>
          <a:p/>
        </p:txBody>
      </p:sp>
      <p:sp>
        <p:nvSpPr>
          <p:cNvPr id="70" name="Google Shape;70;p13"/>
          <p:cNvSpPr txBox="1"/>
          <p:nvPr>
            <p:ph idx="4" type="body"/>
          </p:nvPr>
        </p:nvSpPr>
        <p:spPr>
          <a:xfrm>
            <a:off x="6061225" y="2417200"/>
            <a:ext cx="2630700" cy="2027700"/>
          </a:xfrm>
          <a:prstGeom prst="rect">
            <a:avLst/>
          </a:prstGeom>
        </p:spPr>
        <p:txBody>
          <a:bodyPr anchorCtr="0" anchor="t" bIns="91425" lIns="91425" spcFirstLastPara="1" rIns="91425" wrap="square" tIns="91425">
            <a:normAutofit/>
          </a:bodyPr>
          <a:lstStyle>
            <a:lvl1pPr indent="-311150" lvl="0" marL="457200" rtl="0">
              <a:lnSpc>
                <a:spcPct val="100000"/>
              </a:lnSpc>
              <a:spcBef>
                <a:spcPts val="0"/>
              </a:spcBef>
              <a:spcAft>
                <a:spcPts val="0"/>
              </a:spcAft>
              <a:buSzPts val="1300"/>
              <a:buChar char="●"/>
              <a:defRPr sz="1300"/>
            </a:lvl1pPr>
            <a:lvl2pPr indent="-311150" lvl="1" marL="914400" rtl="0">
              <a:lnSpc>
                <a:spcPct val="100000"/>
              </a:lnSpc>
              <a:spcBef>
                <a:spcPts val="0"/>
              </a:spcBef>
              <a:spcAft>
                <a:spcPts val="0"/>
              </a:spcAft>
              <a:buSzPts val="1300"/>
              <a:buChar char="○"/>
              <a:defRPr sz="1300"/>
            </a:lvl2pPr>
            <a:lvl3pPr indent="-311150" lvl="2" marL="1371600" rtl="0">
              <a:lnSpc>
                <a:spcPct val="100000"/>
              </a:lnSpc>
              <a:spcBef>
                <a:spcPts val="0"/>
              </a:spcBef>
              <a:spcAft>
                <a:spcPts val="0"/>
              </a:spcAft>
              <a:buSzPts val="1300"/>
              <a:buChar char="■"/>
              <a:defRPr sz="1300"/>
            </a:lvl3pPr>
            <a:lvl4pPr indent="-311150" lvl="3" marL="1828800" rtl="0">
              <a:lnSpc>
                <a:spcPct val="100000"/>
              </a:lnSpc>
              <a:spcBef>
                <a:spcPts val="0"/>
              </a:spcBef>
              <a:spcAft>
                <a:spcPts val="0"/>
              </a:spcAft>
              <a:buSzPts val="1300"/>
              <a:buChar char="●"/>
              <a:defRPr sz="1300"/>
            </a:lvl4pPr>
            <a:lvl5pPr indent="-311150" lvl="4" marL="2286000" rtl="0">
              <a:lnSpc>
                <a:spcPct val="100000"/>
              </a:lnSpc>
              <a:spcBef>
                <a:spcPts val="0"/>
              </a:spcBef>
              <a:spcAft>
                <a:spcPts val="0"/>
              </a:spcAft>
              <a:buSzPts val="1300"/>
              <a:buChar char="○"/>
              <a:defRPr sz="1300"/>
            </a:lvl5pPr>
            <a:lvl6pPr indent="-311150" lvl="5" marL="2743200" rtl="0">
              <a:lnSpc>
                <a:spcPct val="100000"/>
              </a:lnSpc>
              <a:spcBef>
                <a:spcPts val="0"/>
              </a:spcBef>
              <a:spcAft>
                <a:spcPts val="0"/>
              </a:spcAft>
              <a:buSzPts val="1300"/>
              <a:buChar char="■"/>
              <a:defRPr sz="1300"/>
            </a:lvl6pPr>
            <a:lvl7pPr indent="-311150" lvl="6" marL="3200400" rtl="0">
              <a:lnSpc>
                <a:spcPct val="100000"/>
              </a:lnSpc>
              <a:spcBef>
                <a:spcPts val="0"/>
              </a:spcBef>
              <a:spcAft>
                <a:spcPts val="0"/>
              </a:spcAft>
              <a:buSzPts val="1300"/>
              <a:buChar char="●"/>
              <a:defRPr sz="1300"/>
            </a:lvl7pPr>
            <a:lvl8pPr indent="-311150" lvl="7" marL="3657600" rtl="0">
              <a:lnSpc>
                <a:spcPct val="100000"/>
              </a:lnSpc>
              <a:spcBef>
                <a:spcPts val="0"/>
              </a:spcBef>
              <a:spcAft>
                <a:spcPts val="0"/>
              </a:spcAft>
              <a:buSzPts val="1300"/>
              <a:buChar char="○"/>
              <a:defRPr sz="1300"/>
            </a:lvl8pPr>
            <a:lvl9pPr indent="-311150" lvl="8" marL="4114800" rtl="0">
              <a:lnSpc>
                <a:spcPct val="100000"/>
              </a:lnSpc>
              <a:spcBef>
                <a:spcPts val="0"/>
              </a:spcBef>
              <a:spcAft>
                <a:spcPts val="0"/>
              </a:spcAft>
              <a:buSzPts val="1300"/>
              <a:buChar char="■"/>
              <a:defRPr sz="1300"/>
            </a:lvl9pPr>
          </a:lstStyle>
          <a:p/>
        </p:txBody>
      </p:sp>
      <p:sp>
        <p:nvSpPr>
          <p:cNvPr id="71" name="Google Shape;71;p13"/>
          <p:cNvSpPr txBox="1"/>
          <p:nvPr>
            <p:ph idx="5" type="title"/>
          </p:nvPr>
        </p:nvSpPr>
        <p:spPr>
          <a:xfrm>
            <a:off x="3316400" y="1425100"/>
            <a:ext cx="2630700" cy="9264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6000"/>
              <a:buFont typeface="Inter Black"/>
              <a:buNone/>
              <a:defRPr b="0" sz="6000">
                <a:latin typeface="Inter Black"/>
                <a:ea typeface="Inter Black"/>
                <a:cs typeface="Inter Black"/>
                <a:sym typeface="Inter Black"/>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2" name="Google Shape;72;p13"/>
          <p:cNvSpPr txBox="1"/>
          <p:nvPr>
            <p:ph idx="6" type="title"/>
          </p:nvPr>
        </p:nvSpPr>
        <p:spPr>
          <a:xfrm>
            <a:off x="571575" y="1425100"/>
            <a:ext cx="2630700" cy="9264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6000"/>
              <a:buFont typeface="Inter Black"/>
              <a:buNone/>
              <a:defRPr b="0" sz="6000">
                <a:latin typeface="Inter Black"/>
                <a:ea typeface="Inter Black"/>
                <a:cs typeface="Inter Black"/>
                <a:sym typeface="Inter Black"/>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grpSp>
        <p:nvGrpSpPr>
          <p:cNvPr id="73" name="Google Shape;73;p13"/>
          <p:cNvGrpSpPr/>
          <p:nvPr/>
        </p:nvGrpSpPr>
        <p:grpSpPr>
          <a:xfrm>
            <a:off x="0" y="-5275"/>
            <a:ext cx="50400" cy="5154050"/>
            <a:chOff x="0" y="-5275"/>
            <a:chExt cx="50400" cy="5154050"/>
          </a:xfrm>
        </p:grpSpPr>
        <p:sp>
          <p:nvSpPr>
            <p:cNvPr id="74" name="Google Shape;74;p13"/>
            <p:cNvSpPr/>
            <p:nvPr/>
          </p:nvSpPr>
          <p:spPr>
            <a:xfrm>
              <a:off x="0" y="-5275"/>
              <a:ext cx="50400" cy="2577000"/>
            </a:xfrm>
            <a:prstGeom prst="rect">
              <a:avLst/>
            </a:prstGeom>
            <a:solidFill>
              <a:srgbClr val="FDB51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C09748"/>
                </a:solidFill>
              </a:endParaRPr>
            </a:p>
          </p:txBody>
        </p:sp>
        <p:sp>
          <p:nvSpPr>
            <p:cNvPr id="75" name="Google Shape;75;p13"/>
            <p:cNvSpPr/>
            <p:nvPr/>
          </p:nvSpPr>
          <p:spPr>
            <a:xfrm>
              <a:off x="0" y="2571775"/>
              <a:ext cx="50400" cy="2577000"/>
            </a:xfrm>
            <a:prstGeom prst="rect">
              <a:avLst/>
            </a:prstGeom>
            <a:solidFill>
              <a:srgbClr val="C0974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C09748"/>
                </a:solidFill>
              </a:endParaRPr>
            </a:p>
          </p:txBody>
        </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 Split">
  <p:cSld name="CUSTOM_1">
    <p:spTree>
      <p:nvGrpSpPr>
        <p:cNvPr id="76" name="Shape 76"/>
        <p:cNvGrpSpPr/>
        <p:nvPr/>
      </p:nvGrpSpPr>
      <p:grpSpPr>
        <a:xfrm>
          <a:off x="0" y="0"/>
          <a:ext cx="0" cy="0"/>
          <a:chOff x="0" y="0"/>
          <a:chExt cx="0" cy="0"/>
        </a:xfrm>
      </p:grpSpPr>
      <p:sp>
        <p:nvSpPr>
          <p:cNvPr id="77" name="Google Shape;77;p14"/>
          <p:cNvSpPr/>
          <p:nvPr/>
        </p:nvSpPr>
        <p:spPr>
          <a:xfrm>
            <a:off x="4572825" y="0"/>
            <a:ext cx="45711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grpSp>
        <p:nvGrpSpPr>
          <p:cNvPr id="78" name="Google Shape;78;p14"/>
          <p:cNvGrpSpPr/>
          <p:nvPr/>
        </p:nvGrpSpPr>
        <p:grpSpPr>
          <a:xfrm>
            <a:off x="0" y="-5275"/>
            <a:ext cx="50400" cy="5154050"/>
            <a:chOff x="0" y="-5275"/>
            <a:chExt cx="50400" cy="5154050"/>
          </a:xfrm>
        </p:grpSpPr>
        <p:sp>
          <p:nvSpPr>
            <p:cNvPr id="79" name="Google Shape;79;p14"/>
            <p:cNvSpPr/>
            <p:nvPr/>
          </p:nvSpPr>
          <p:spPr>
            <a:xfrm>
              <a:off x="0" y="-5275"/>
              <a:ext cx="50400" cy="2577000"/>
            </a:xfrm>
            <a:prstGeom prst="rect">
              <a:avLst/>
            </a:prstGeom>
            <a:solidFill>
              <a:srgbClr val="FDB51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C09748"/>
                </a:solidFill>
              </a:endParaRPr>
            </a:p>
          </p:txBody>
        </p:sp>
        <p:sp>
          <p:nvSpPr>
            <p:cNvPr id="80" name="Google Shape;80;p14"/>
            <p:cNvSpPr/>
            <p:nvPr/>
          </p:nvSpPr>
          <p:spPr>
            <a:xfrm>
              <a:off x="0" y="2571775"/>
              <a:ext cx="50400" cy="2577000"/>
            </a:xfrm>
            <a:prstGeom prst="rect">
              <a:avLst/>
            </a:prstGeom>
            <a:solidFill>
              <a:srgbClr val="C0974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C09748"/>
                </a:solidFill>
              </a:endParaRPr>
            </a:p>
          </p:txBody>
        </p:sp>
      </p:grpSp>
      <p:sp>
        <p:nvSpPr>
          <p:cNvPr id="81" name="Google Shape;81;p14"/>
          <p:cNvSpPr txBox="1"/>
          <p:nvPr>
            <p:ph type="title"/>
          </p:nvPr>
        </p:nvSpPr>
        <p:spPr>
          <a:xfrm>
            <a:off x="265500" y="1545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9600"/>
              <a:buFont typeface="Inter Black"/>
              <a:buNone/>
              <a:defRPr b="0" sz="9600">
                <a:latin typeface="Inter Black"/>
                <a:ea typeface="Inter Black"/>
                <a:cs typeface="Inter Black"/>
                <a:sym typeface="Inter Black"/>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82" name="Google Shape;82;p14"/>
          <p:cNvSpPr txBox="1"/>
          <p:nvPr>
            <p:ph idx="1" type="subTitle"/>
          </p:nvPr>
        </p:nvSpPr>
        <p:spPr>
          <a:xfrm>
            <a:off x="265600" y="3115075"/>
            <a:ext cx="4045200" cy="1235100"/>
          </a:xfrm>
          <a:prstGeom prst="rect">
            <a:avLst/>
          </a:prstGeom>
        </p:spPr>
        <p:txBody>
          <a:bodyPr anchorCtr="0" anchor="t" bIns="91425" lIns="91425" spcFirstLastPara="1" rIns="91425" wrap="square" tIns="91425">
            <a:normAutofit/>
          </a:bodyPr>
          <a:lstStyle>
            <a:lvl1pPr lvl="0" algn="ctr">
              <a:spcBef>
                <a:spcPts val="0"/>
              </a:spcBef>
              <a:spcAft>
                <a:spcPts val="0"/>
              </a:spcAft>
              <a:buSzPts val="2000"/>
              <a:buNone/>
              <a:defRPr sz="2000"/>
            </a:lvl1pPr>
            <a:lvl2pPr lvl="1" algn="ctr">
              <a:spcBef>
                <a:spcPts val="0"/>
              </a:spcBef>
              <a:spcAft>
                <a:spcPts val="0"/>
              </a:spcAft>
              <a:buSzPts val="2000"/>
              <a:buNone/>
              <a:defRPr sz="2000"/>
            </a:lvl2pPr>
            <a:lvl3pPr lvl="2" algn="ctr">
              <a:spcBef>
                <a:spcPts val="0"/>
              </a:spcBef>
              <a:spcAft>
                <a:spcPts val="0"/>
              </a:spcAft>
              <a:buSzPts val="2000"/>
              <a:buNone/>
              <a:defRPr sz="2000"/>
            </a:lvl3pPr>
            <a:lvl4pPr lvl="3" algn="ctr">
              <a:spcBef>
                <a:spcPts val="0"/>
              </a:spcBef>
              <a:spcAft>
                <a:spcPts val="0"/>
              </a:spcAft>
              <a:buSzPts val="2000"/>
              <a:buNone/>
              <a:defRPr sz="2000"/>
            </a:lvl4pPr>
            <a:lvl5pPr lvl="4" algn="ctr">
              <a:spcBef>
                <a:spcPts val="0"/>
              </a:spcBef>
              <a:spcAft>
                <a:spcPts val="0"/>
              </a:spcAft>
              <a:buSzPts val="2000"/>
              <a:buNone/>
              <a:defRPr sz="2000"/>
            </a:lvl5pPr>
            <a:lvl6pPr lvl="5" algn="ctr">
              <a:spcBef>
                <a:spcPts val="0"/>
              </a:spcBef>
              <a:spcAft>
                <a:spcPts val="0"/>
              </a:spcAft>
              <a:buSzPts val="2000"/>
              <a:buNone/>
              <a:defRPr sz="2000"/>
            </a:lvl6pPr>
            <a:lvl7pPr lvl="6" algn="ctr">
              <a:spcBef>
                <a:spcPts val="0"/>
              </a:spcBef>
              <a:spcAft>
                <a:spcPts val="0"/>
              </a:spcAft>
              <a:buSzPts val="2000"/>
              <a:buNone/>
              <a:defRPr sz="2000"/>
            </a:lvl7pPr>
            <a:lvl8pPr lvl="7" algn="ctr">
              <a:spcBef>
                <a:spcPts val="0"/>
              </a:spcBef>
              <a:spcAft>
                <a:spcPts val="0"/>
              </a:spcAft>
              <a:buSzPts val="2000"/>
              <a:buNone/>
              <a:defRPr sz="2000"/>
            </a:lvl8pPr>
            <a:lvl9pPr lvl="8" algn="ctr">
              <a:spcBef>
                <a:spcPts val="0"/>
              </a:spcBef>
              <a:spcAft>
                <a:spcPts val="0"/>
              </a:spcAft>
              <a:buSzPts val="2000"/>
              <a:buNone/>
              <a:defRPr sz="2000"/>
            </a:lvl9pPr>
          </a:lstStyle>
          <a:p/>
        </p:txBody>
      </p:sp>
      <p:sp>
        <p:nvSpPr>
          <p:cNvPr id="83" name="Google Shape;83;p14"/>
          <p:cNvSpPr txBox="1"/>
          <p:nvPr>
            <p:ph idx="2" type="body"/>
          </p:nvPr>
        </p:nvSpPr>
        <p:spPr>
          <a:xfrm>
            <a:off x="4939500" y="724075"/>
            <a:ext cx="3837000" cy="36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84" name="Google Shape;84;p1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 Whole">
  <p:cSld name="CUSTOM_2">
    <p:spTree>
      <p:nvGrpSpPr>
        <p:cNvPr id="85" name="Shape 85"/>
        <p:cNvGrpSpPr/>
        <p:nvPr/>
      </p:nvGrpSpPr>
      <p:grpSpPr>
        <a:xfrm>
          <a:off x="0" y="0"/>
          <a:ext cx="0" cy="0"/>
          <a:chOff x="0" y="0"/>
          <a:chExt cx="0" cy="0"/>
        </a:xfrm>
      </p:grpSpPr>
      <p:grpSp>
        <p:nvGrpSpPr>
          <p:cNvPr id="86" name="Google Shape;86;p15"/>
          <p:cNvGrpSpPr/>
          <p:nvPr/>
        </p:nvGrpSpPr>
        <p:grpSpPr>
          <a:xfrm>
            <a:off x="0" y="-5275"/>
            <a:ext cx="50400" cy="5154050"/>
            <a:chOff x="0" y="-5275"/>
            <a:chExt cx="50400" cy="5154050"/>
          </a:xfrm>
        </p:grpSpPr>
        <p:sp>
          <p:nvSpPr>
            <p:cNvPr id="87" name="Google Shape;87;p15"/>
            <p:cNvSpPr/>
            <p:nvPr/>
          </p:nvSpPr>
          <p:spPr>
            <a:xfrm>
              <a:off x="0" y="-5275"/>
              <a:ext cx="50400" cy="2577000"/>
            </a:xfrm>
            <a:prstGeom prst="rect">
              <a:avLst/>
            </a:prstGeom>
            <a:solidFill>
              <a:srgbClr val="FDB51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C09748"/>
                </a:solidFill>
              </a:endParaRPr>
            </a:p>
          </p:txBody>
        </p:sp>
        <p:sp>
          <p:nvSpPr>
            <p:cNvPr id="88" name="Google Shape;88;p15"/>
            <p:cNvSpPr/>
            <p:nvPr/>
          </p:nvSpPr>
          <p:spPr>
            <a:xfrm>
              <a:off x="0" y="2571775"/>
              <a:ext cx="50400" cy="2577000"/>
            </a:xfrm>
            <a:prstGeom prst="rect">
              <a:avLst/>
            </a:prstGeom>
            <a:solidFill>
              <a:srgbClr val="C0974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C09748"/>
                </a:solidFill>
              </a:endParaRPr>
            </a:p>
          </p:txBody>
        </p:sp>
      </p:grpSp>
      <p:sp>
        <p:nvSpPr>
          <p:cNvPr id="89" name="Google Shape;89;p1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90" name="Google Shape;90;p15"/>
          <p:cNvSpPr txBox="1"/>
          <p:nvPr>
            <p:ph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0800"/>
              <a:buFont typeface="Inter Black"/>
              <a:buNone/>
              <a:defRPr b="0" sz="10800">
                <a:latin typeface="Inter Black"/>
                <a:ea typeface="Inter Black"/>
                <a:cs typeface="Inter Black"/>
                <a:sym typeface="Inter Black"/>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91" name="Google Shape;91;p15"/>
          <p:cNvSpPr txBox="1"/>
          <p:nvPr>
            <p:ph idx="1" type="subTitle"/>
          </p:nvPr>
        </p:nvSpPr>
        <p:spPr>
          <a:xfrm>
            <a:off x="311725" y="3152225"/>
            <a:ext cx="8520600" cy="1300800"/>
          </a:xfrm>
          <a:prstGeom prst="rect">
            <a:avLst/>
          </a:prstGeom>
        </p:spPr>
        <p:txBody>
          <a:bodyPr anchorCtr="0" anchor="t" bIns="91425" lIns="91425" spcFirstLastPara="1" rIns="91425" wrap="square" tIns="91425">
            <a:normAutofit/>
          </a:bodyPr>
          <a:lstStyle>
            <a:lvl1pPr lvl="0" algn="ctr">
              <a:spcBef>
                <a:spcPts val="0"/>
              </a:spcBef>
              <a:spcAft>
                <a:spcPts val="0"/>
              </a:spcAft>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eadshots 2x">
  <p:cSld name="CUSTOM_10">
    <p:spTree>
      <p:nvGrpSpPr>
        <p:cNvPr id="92" name="Shape 92"/>
        <p:cNvGrpSpPr/>
        <p:nvPr/>
      </p:nvGrpSpPr>
      <p:grpSpPr>
        <a:xfrm>
          <a:off x="0" y="0"/>
          <a:ext cx="0" cy="0"/>
          <a:chOff x="0" y="0"/>
          <a:chExt cx="0" cy="0"/>
        </a:xfrm>
      </p:grpSpPr>
      <p:sp>
        <p:nvSpPr>
          <p:cNvPr id="93" name="Google Shape;93;p16"/>
          <p:cNvSpPr/>
          <p:nvPr/>
        </p:nvSpPr>
        <p:spPr>
          <a:xfrm>
            <a:off x="0" y="5103004"/>
            <a:ext cx="9144000" cy="48600"/>
          </a:xfrm>
          <a:prstGeom prst="rect">
            <a:avLst/>
          </a:prstGeom>
          <a:solidFill>
            <a:srgbClr val="FDB51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16"/>
          <p:cNvSpPr txBox="1"/>
          <p:nvPr>
            <p:ph type="title"/>
          </p:nvPr>
        </p:nvSpPr>
        <p:spPr>
          <a:xfrm>
            <a:off x="455550" y="483275"/>
            <a:ext cx="8230800" cy="585000"/>
          </a:xfrm>
          <a:prstGeom prst="rect">
            <a:avLst/>
          </a:prstGeom>
        </p:spPr>
        <p:txBody>
          <a:bodyPr anchorCtr="0" anchor="b" bIns="0" lIns="91425" spcFirstLastPara="1" rIns="91425" wrap="square" tIns="91425">
            <a:normAutofit/>
          </a:bodyPr>
          <a:lstStyle>
            <a:lvl1pPr lvl="0" algn="ctr">
              <a:spcBef>
                <a:spcPts val="0"/>
              </a:spcBef>
              <a:spcAft>
                <a:spcPts val="0"/>
              </a:spcAft>
              <a:buSzPts val="2800"/>
              <a:buNone/>
              <a:defRPr/>
            </a:lvl1pPr>
            <a:lvl2pPr lvl="1" algn="ctr">
              <a:spcBef>
                <a:spcPts val="0"/>
              </a:spcBef>
              <a:spcAft>
                <a:spcPts val="0"/>
              </a:spcAft>
              <a:buSzPts val="2800"/>
              <a:buNone/>
              <a:defRPr/>
            </a:lvl2pPr>
            <a:lvl3pPr lvl="2" algn="ctr">
              <a:spcBef>
                <a:spcPts val="0"/>
              </a:spcBef>
              <a:spcAft>
                <a:spcPts val="0"/>
              </a:spcAft>
              <a:buSzPts val="2800"/>
              <a:buNone/>
              <a:defRPr/>
            </a:lvl3pPr>
            <a:lvl4pPr lvl="3" algn="ctr">
              <a:spcBef>
                <a:spcPts val="0"/>
              </a:spcBef>
              <a:spcAft>
                <a:spcPts val="0"/>
              </a:spcAft>
              <a:buSzPts val="2800"/>
              <a:buNone/>
              <a:defRPr/>
            </a:lvl4pPr>
            <a:lvl5pPr lvl="4" algn="ctr">
              <a:spcBef>
                <a:spcPts val="0"/>
              </a:spcBef>
              <a:spcAft>
                <a:spcPts val="0"/>
              </a:spcAft>
              <a:buSzPts val="2800"/>
              <a:buNone/>
              <a:defRPr/>
            </a:lvl5pPr>
            <a:lvl6pPr lvl="5" algn="ctr">
              <a:spcBef>
                <a:spcPts val="0"/>
              </a:spcBef>
              <a:spcAft>
                <a:spcPts val="0"/>
              </a:spcAft>
              <a:buSzPts val="2800"/>
              <a:buNone/>
              <a:defRPr/>
            </a:lvl6pPr>
            <a:lvl7pPr lvl="6" algn="ctr">
              <a:spcBef>
                <a:spcPts val="0"/>
              </a:spcBef>
              <a:spcAft>
                <a:spcPts val="0"/>
              </a:spcAft>
              <a:buSzPts val="2800"/>
              <a:buNone/>
              <a:defRPr/>
            </a:lvl7pPr>
            <a:lvl8pPr lvl="7" algn="ctr">
              <a:spcBef>
                <a:spcPts val="0"/>
              </a:spcBef>
              <a:spcAft>
                <a:spcPts val="0"/>
              </a:spcAft>
              <a:buSzPts val="2800"/>
              <a:buNone/>
              <a:defRPr/>
            </a:lvl8pPr>
            <a:lvl9pPr lvl="8" algn="ctr">
              <a:spcBef>
                <a:spcPts val="0"/>
              </a:spcBef>
              <a:spcAft>
                <a:spcPts val="0"/>
              </a:spcAft>
              <a:buSzPts val="2800"/>
              <a:buNone/>
              <a:defRPr/>
            </a:lvl9pPr>
          </a:lstStyle>
          <a:p/>
        </p:txBody>
      </p:sp>
      <p:sp>
        <p:nvSpPr>
          <p:cNvPr id="95" name="Google Shape;95;p16"/>
          <p:cNvSpPr txBox="1"/>
          <p:nvPr>
            <p:ph idx="1" type="subTitle"/>
          </p:nvPr>
        </p:nvSpPr>
        <p:spPr>
          <a:xfrm>
            <a:off x="1842625" y="3210000"/>
            <a:ext cx="2729400" cy="892800"/>
          </a:xfrm>
          <a:prstGeom prst="rect">
            <a:avLst/>
          </a:prstGeom>
        </p:spPr>
        <p:txBody>
          <a:bodyPr anchorCtr="0" anchor="t" bIns="91425" lIns="91425" spcFirstLastPara="1" rIns="91425" wrap="square" tIns="91425">
            <a:normAutofit/>
          </a:bodyPr>
          <a:lstStyle>
            <a:lvl1pPr lvl="0" algn="ctr">
              <a:spcBef>
                <a:spcPts val="0"/>
              </a:spcBef>
              <a:spcAft>
                <a:spcPts val="0"/>
              </a:spcAft>
              <a:buClr>
                <a:srgbClr val="002676"/>
              </a:buClr>
              <a:buSzPts val="1500"/>
              <a:buNone/>
              <a:defRPr b="1" sz="1500">
                <a:solidFill>
                  <a:srgbClr val="00267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6" name="Google Shape;96;p16"/>
          <p:cNvSpPr txBox="1"/>
          <p:nvPr>
            <p:ph idx="2" type="subTitle"/>
          </p:nvPr>
        </p:nvSpPr>
        <p:spPr>
          <a:xfrm>
            <a:off x="4561950" y="3210000"/>
            <a:ext cx="2729400" cy="892800"/>
          </a:xfrm>
          <a:prstGeom prst="rect">
            <a:avLst/>
          </a:prstGeom>
        </p:spPr>
        <p:txBody>
          <a:bodyPr anchorCtr="0" anchor="t" bIns="91425" lIns="91425" spcFirstLastPara="1" rIns="91425" wrap="square" tIns="91425">
            <a:normAutofit/>
          </a:bodyPr>
          <a:lstStyle>
            <a:lvl1pPr lvl="0" rtl="0" algn="ctr">
              <a:spcBef>
                <a:spcPts val="0"/>
              </a:spcBef>
              <a:spcAft>
                <a:spcPts val="0"/>
              </a:spcAft>
              <a:buClr>
                <a:srgbClr val="002676"/>
              </a:buClr>
              <a:buSzPts val="1500"/>
              <a:buNone/>
              <a:defRPr b="1" sz="1500">
                <a:solidFill>
                  <a:srgbClr val="002676"/>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97" name="Google Shape;97;p16"/>
          <p:cNvSpPr/>
          <p:nvPr>
            <p:ph idx="3" type="pic"/>
          </p:nvPr>
        </p:nvSpPr>
        <p:spPr>
          <a:xfrm>
            <a:off x="5168400" y="1473800"/>
            <a:ext cx="1516500" cy="1516500"/>
          </a:xfrm>
          <a:prstGeom prst="ellipse">
            <a:avLst/>
          </a:prstGeom>
          <a:noFill/>
          <a:ln>
            <a:noFill/>
          </a:ln>
        </p:spPr>
      </p:sp>
      <p:sp>
        <p:nvSpPr>
          <p:cNvPr id="98" name="Google Shape;98;p16"/>
          <p:cNvSpPr/>
          <p:nvPr>
            <p:ph idx="4" type="pic"/>
          </p:nvPr>
        </p:nvSpPr>
        <p:spPr>
          <a:xfrm>
            <a:off x="2439275" y="1473800"/>
            <a:ext cx="1516500" cy="1516500"/>
          </a:xfrm>
          <a:prstGeom prst="ellipse">
            <a:avLst/>
          </a:prstGeom>
          <a:noFill/>
          <a:ln>
            <a:noFill/>
          </a:ln>
        </p:spPr>
      </p:sp>
      <p:sp>
        <p:nvSpPr>
          <p:cNvPr id="99" name="Google Shape;99;p1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eadshots 3x">
  <p:cSld name="CUSTOM_13">
    <p:spTree>
      <p:nvGrpSpPr>
        <p:cNvPr id="100" name="Shape 100"/>
        <p:cNvGrpSpPr/>
        <p:nvPr/>
      </p:nvGrpSpPr>
      <p:grpSpPr>
        <a:xfrm>
          <a:off x="0" y="0"/>
          <a:ext cx="0" cy="0"/>
          <a:chOff x="0" y="0"/>
          <a:chExt cx="0" cy="0"/>
        </a:xfrm>
      </p:grpSpPr>
      <p:sp>
        <p:nvSpPr>
          <p:cNvPr id="101" name="Google Shape;101;p17"/>
          <p:cNvSpPr txBox="1"/>
          <p:nvPr>
            <p:ph type="title"/>
          </p:nvPr>
        </p:nvSpPr>
        <p:spPr>
          <a:xfrm>
            <a:off x="455550" y="483275"/>
            <a:ext cx="8230800" cy="585000"/>
          </a:xfrm>
          <a:prstGeom prst="rect">
            <a:avLst/>
          </a:prstGeom>
        </p:spPr>
        <p:txBody>
          <a:bodyPr anchorCtr="0" anchor="b" bIns="0" lIns="91425" spcFirstLastPara="1" rIns="91425" wrap="square" tIns="91425">
            <a:normAutofit/>
          </a:bodyPr>
          <a:lstStyle>
            <a:lvl1pPr lvl="0" algn="ctr">
              <a:spcBef>
                <a:spcPts val="0"/>
              </a:spcBef>
              <a:spcAft>
                <a:spcPts val="0"/>
              </a:spcAft>
              <a:buSzPts val="2800"/>
              <a:buNone/>
              <a:defRPr/>
            </a:lvl1pPr>
            <a:lvl2pPr lvl="1" algn="ctr">
              <a:spcBef>
                <a:spcPts val="0"/>
              </a:spcBef>
              <a:spcAft>
                <a:spcPts val="0"/>
              </a:spcAft>
              <a:buSzPts val="2800"/>
              <a:buNone/>
              <a:defRPr/>
            </a:lvl2pPr>
            <a:lvl3pPr lvl="2" algn="ctr">
              <a:spcBef>
                <a:spcPts val="0"/>
              </a:spcBef>
              <a:spcAft>
                <a:spcPts val="0"/>
              </a:spcAft>
              <a:buSzPts val="2800"/>
              <a:buNone/>
              <a:defRPr/>
            </a:lvl3pPr>
            <a:lvl4pPr lvl="3" algn="ctr">
              <a:spcBef>
                <a:spcPts val="0"/>
              </a:spcBef>
              <a:spcAft>
                <a:spcPts val="0"/>
              </a:spcAft>
              <a:buSzPts val="2800"/>
              <a:buNone/>
              <a:defRPr/>
            </a:lvl4pPr>
            <a:lvl5pPr lvl="4" algn="ctr">
              <a:spcBef>
                <a:spcPts val="0"/>
              </a:spcBef>
              <a:spcAft>
                <a:spcPts val="0"/>
              </a:spcAft>
              <a:buSzPts val="2800"/>
              <a:buNone/>
              <a:defRPr/>
            </a:lvl5pPr>
            <a:lvl6pPr lvl="5" algn="ctr">
              <a:spcBef>
                <a:spcPts val="0"/>
              </a:spcBef>
              <a:spcAft>
                <a:spcPts val="0"/>
              </a:spcAft>
              <a:buSzPts val="2800"/>
              <a:buNone/>
              <a:defRPr/>
            </a:lvl6pPr>
            <a:lvl7pPr lvl="6" algn="ctr">
              <a:spcBef>
                <a:spcPts val="0"/>
              </a:spcBef>
              <a:spcAft>
                <a:spcPts val="0"/>
              </a:spcAft>
              <a:buSzPts val="2800"/>
              <a:buNone/>
              <a:defRPr/>
            </a:lvl7pPr>
            <a:lvl8pPr lvl="7" algn="ctr">
              <a:spcBef>
                <a:spcPts val="0"/>
              </a:spcBef>
              <a:spcAft>
                <a:spcPts val="0"/>
              </a:spcAft>
              <a:buSzPts val="2800"/>
              <a:buNone/>
              <a:defRPr/>
            </a:lvl8pPr>
            <a:lvl9pPr lvl="8" algn="ctr">
              <a:spcBef>
                <a:spcPts val="0"/>
              </a:spcBef>
              <a:spcAft>
                <a:spcPts val="0"/>
              </a:spcAft>
              <a:buSzPts val="2800"/>
              <a:buNone/>
              <a:defRPr/>
            </a:lvl9pPr>
          </a:lstStyle>
          <a:p/>
        </p:txBody>
      </p:sp>
      <p:sp>
        <p:nvSpPr>
          <p:cNvPr id="102" name="Google Shape;102;p17"/>
          <p:cNvSpPr txBox="1"/>
          <p:nvPr>
            <p:ph idx="1" type="subTitle"/>
          </p:nvPr>
        </p:nvSpPr>
        <p:spPr>
          <a:xfrm>
            <a:off x="482938" y="3210000"/>
            <a:ext cx="2729400" cy="892800"/>
          </a:xfrm>
          <a:prstGeom prst="rect">
            <a:avLst/>
          </a:prstGeom>
        </p:spPr>
        <p:txBody>
          <a:bodyPr anchorCtr="0" anchor="t" bIns="91425" lIns="91425" spcFirstLastPara="1" rIns="91425" wrap="square" tIns="91425">
            <a:normAutofit/>
          </a:bodyPr>
          <a:lstStyle>
            <a:lvl1pPr lvl="0" algn="ctr">
              <a:spcBef>
                <a:spcPts val="0"/>
              </a:spcBef>
              <a:spcAft>
                <a:spcPts val="0"/>
              </a:spcAft>
              <a:buClr>
                <a:srgbClr val="002676"/>
              </a:buClr>
              <a:buSzPts val="1500"/>
              <a:buNone/>
              <a:defRPr b="1" sz="1500">
                <a:solidFill>
                  <a:srgbClr val="00267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3" name="Google Shape;103;p17"/>
          <p:cNvSpPr txBox="1"/>
          <p:nvPr>
            <p:ph idx="2" type="subTitle"/>
          </p:nvPr>
        </p:nvSpPr>
        <p:spPr>
          <a:xfrm>
            <a:off x="3202263" y="3210000"/>
            <a:ext cx="2729400" cy="892800"/>
          </a:xfrm>
          <a:prstGeom prst="rect">
            <a:avLst/>
          </a:prstGeom>
        </p:spPr>
        <p:txBody>
          <a:bodyPr anchorCtr="0" anchor="t" bIns="91425" lIns="91425" spcFirstLastPara="1" rIns="91425" wrap="square" tIns="91425">
            <a:normAutofit/>
          </a:bodyPr>
          <a:lstStyle>
            <a:lvl1pPr lvl="0" algn="ctr">
              <a:spcBef>
                <a:spcPts val="0"/>
              </a:spcBef>
              <a:spcAft>
                <a:spcPts val="0"/>
              </a:spcAft>
              <a:buClr>
                <a:srgbClr val="002676"/>
              </a:buClr>
              <a:buSzPts val="1500"/>
              <a:buNone/>
              <a:defRPr b="1" sz="1500">
                <a:solidFill>
                  <a:srgbClr val="00267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4" name="Google Shape;104;p17"/>
          <p:cNvSpPr/>
          <p:nvPr>
            <p:ph idx="3" type="pic"/>
          </p:nvPr>
        </p:nvSpPr>
        <p:spPr>
          <a:xfrm>
            <a:off x="3808713" y="1473800"/>
            <a:ext cx="1516500" cy="1516500"/>
          </a:xfrm>
          <a:prstGeom prst="ellipse">
            <a:avLst/>
          </a:prstGeom>
          <a:noFill/>
          <a:ln>
            <a:noFill/>
          </a:ln>
        </p:spPr>
      </p:sp>
      <p:sp>
        <p:nvSpPr>
          <p:cNvPr id="105" name="Google Shape;105;p17"/>
          <p:cNvSpPr/>
          <p:nvPr>
            <p:ph idx="4" type="pic"/>
          </p:nvPr>
        </p:nvSpPr>
        <p:spPr>
          <a:xfrm>
            <a:off x="1079588" y="1473800"/>
            <a:ext cx="1516500" cy="1516500"/>
          </a:xfrm>
          <a:prstGeom prst="ellipse">
            <a:avLst/>
          </a:prstGeom>
          <a:noFill/>
          <a:ln>
            <a:noFill/>
          </a:ln>
        </p:spPr>
      </p:sp>
      <p:sp>
        <p:nvSpPr>
          <p:cNvPr id="106" name="Google Shape;106;p1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07" name="Google Shape;107;p17"/>
          <p:cNvSpPr txBox="1"/>
          <p:nvPr>
            <p:ph idx="5" type="subTitle"/>
          </p:nvPr>
        </p:nvSpPr>
        <p:spPr>
          <a:xfrm>
            <a:off x="5931663" y="3210000"/>
            <a:ext cx="2729400" cy="892800"/>
          </a:xfrm>
          <a:prstGeom prst="rect">
            <a:avLst/>
          </a:prstGeom>
        </p:spPr>
        <p:txBody>
          <a:bodyPr anchorCtr="0" anchor="t" bIns="91425" lIns="91425" spcFirstLastPara="1" rIns="91425" wrap="square" tIns="91425">
            <a:normAutofit/>
          </a:bodyPr>
          <a:lstStyle>
            <a:lvl1pPr lvl="0" rtl="0" algn="ctr">
              <a:spcBef>
                <a:spcPts val="0"/>
              </a:spcBef>
              <a:spcAft>
                <a:spcPts val="0"/>
              </a:spcAft>
              <a:buClr>
                <a:srgbClr val="002676"/>
              </a:buClr>
              <a:buSzPts val="1500"/>
              <a:buNone/>
              <a:defRPr b="1" sz="1500">
                <a:solidFill>
                  <a:srgbClr val="002676"/>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08" name="Google Shape;108;p17"/>
          <p:cNvSpPr/>
          <p:nvPr>
            <p:ph idx="6" type="pic"/>
          </p:nvPr>
        </p:nvSpPr>
        <p:spPr>
          <a:xfrm>
            <a:off x="6538113" y="1473800"/>
            <a:ext cx="1516500" cy="1516500"/>
          </a:xfrm>
          <a:prstGeom prst="ellipse">
            <a:avLst/>
          </a:prstGeom>
          <a:noFill/>
          <a:ln>
            <a:noFill/>
          </a:ln>
        </p:spPr>
      </p:sp>
      <p:sp>
        <p:nvSpPr>
          <p:cNvPr id="109" name="Google Shape;109;p17"/>
          <p:cNvSpPr/>
          <p:nvPr/>
        </p:nvSpPr>
        <p:spPr>
          <a:xfrm>
            <a:off x="0" y="5103004"/>
            <a:ext cx="9144000" cy="48600"/>
          </a:xfrm>
          <a:prstGeom prst="rect">
            <a:avLst/>
          </a:prstGeom>
          <a:solidFill>
            <a:srgbClr val="FDB51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eadshots 4x">
  <p:cSld name="CUSTOM_14">
    <p:spTree>
      <p:nvGrpSpPr>
        <p:cNvPr id="110" name="Shape 110"/>
        <p:cNvGrpSpPr/>
        <p:nvPr/>
      </p:nvGrpSpPr>
      <p:grpSpPr>
        <a:xfrm>
          <a:off x="0" y="0"/>
          <a:ext cx="0" cy="0"/>
          <a:chOff x="0" y="0"/>
          <a:chExt cx="0" cy="0"/>
        </a:xfrm>
      </p:grpSpPr>
      <p:sp>
        <p:nvSpPr>
          <p:cNvPr id="111" name="Google Shape;111;p1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12" name="Google Shape;112;p18"/>
          <p:cNvSpPr/>
          <p:nvPr/>
        </p:nvSpPr>
        <p:spPr>
          <a:xfrm>
            <a:off x="0" y="5103004"/>
            <a:ext cx="9144000" cy="48600"/>
          </a:xfrm>
          <a:prstGeom prst="rect">
            <a:avLst/>
          </a:prstGeom>
          <a:solidFill>
            <a:srgbClr val="FDB51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18"/>
          <p:cNvSpPr txBox="1"/>
          <p:nvPr>
            <p:ph type="title"/>
          </p:nvPr>
        </p:nvSpPr>
        <p:spPr>
          <a:xfrm>
            <a:off x="455550" y="483275"/>
            <a:ext cx="8230800" cy="585000"/>
          </a:xfrm>
          <a:prstGeom prst="rect">
            <a:avLst/>
          </a:prstGeom>
        </p:spPr>
        <p:txBody>
          <a:bodyPr anchorCtr="0" anchor="b" bIns="0" lIns="91425" spcFirstLastPara="1" rIns="91425" wrap="square" tIns="91425">
            <a:normAutofit/>
          </a:bodyPr>
          <a:lstStyle>
            <a:lvl1pPr lvl="0" algn="ctr">
              <a:spcBef>
                <a:spcPts val="0"/>
              </a:spcBef>
              <a:spcAft>
                <a:spcPts val="0"/>
              </a:spcAft>
              <a:buSzPts val="2800"/>
              <a:buNone/>
              <a:defRPr/>
            </a:lvl1pPr>
            <a:lvl2pPr lvl="1" algn="ctr">
              <a:spcBef>
                <a:spcPts val="0"/>
              </a:spcBef>
              <a:spcAft>
                <a:spcPts val="0"/>
              </a:spcAft>
              <a:buSzPts val="2800"/>
              <a:buNone/>
              <a:defRPr/>
            </a:lvl2pPr>
            <a:lvl3pPr lvl="2" algn="ctr">
              <a:spcBef>
                <a:spcPts val="0"/>
              </a:spcBef>
              <a:spcAft>
                <a:spcPts val="0"/>
              </a:spcAft>
              <a:buSzPts val="2800"/>
              <a:buNone/>
              <a:defRPr/>
            </a:lvl3pPr>
            <a:lvl4pPr lvl="3" algn="ctr">
              <a:spcBef>
                <a:spcPts val="0"/>
              </a:spcBef>
              <a:spcAft>
                <a:spcPts val="0"/>
              </a:spcAft>
              <a:buSzPts val="2800"/>
              <a:buNone/>
              <a:defRPr/>
            </a:lvl4pPr>
            <a:lvl5pPr lvl="4" algn="ctr">
              <a:spcBef>
                <a:spcPts val="0"/>
              </a:spcBef>
              <a:spcAft>
                <a:spcPts val="0"/>
              </a:spcAft>
              <a:buSzPts val="2800"/>
              <a:buNone/>
              <a:defRPr/>
            </a:lvl5pPr>
            <a:lvl6pPr lvl="5" algn="ctr">
              <a:spcBef>
                <a:spcPts val="0"/>
              </a:spcBef>
              <a:spcAft>
                <a:spcPts val="0"/>
              </a:spcAft>
              <a:buSzPts val="2800"/>
              <a:buNone/>
              <a:defRPr/>
            </a:lvl6pPr>
            <a:lvl7pPr lvl="6" algn="ctr">
              <a:spcBef>
                <a:spcPts val="0"/>
              </a:spcBef>
              <a:spcAft>
                <a:spcPts val="0"/>
              </a:spcAft>
              <a:buSzPts val="2800"/>
              <a:buNone/>
              <a:defRPr/>
            </a:lvl7pPr>
            <a:lvl8pPr lvl="7" algn="ctr">
              <a:spcBef>
                <a:spcPts val="0"/>
              </a:spcBef>
              <a:spcAft>
                <a:spcPts val="0"/>
              </a:spcAft>
              <a:buSzPts val="2800"/>
              <a:buNone/>
              <a:defRPr/>
            </a:lvl8pPr>
            <a:lvl9pPr lvl="8" algn="ctr">
              <a:spcBef>
                <a:spcPts val="0"/>
              </a:spcBef>
              <a:spcAft>
                <a:spcPts val="0"/>
              </a:spcAft>
              <a:buSzPts val="2800"/>
              <a:buNone/>
              <a:defRPr/>
            </a:lvl9pPr>
          </a:lstStyle>
          <a:p/>
        </p:txBody>
      </p:sp>
      <p:sp>
        <p:nvSpPr>
          <p:cNvPr id="114" name="Google Shape;114;p18"/>
          <p:cNvSpPr txBox="1"/>
          <p:nvPr>
            <p:ph idx="1" type="subTitle"/>
          </p:nvPr>
        </p:nvSpPr>
        <p:spPr>
          <a:xfrm>
            <a:off x="2365322" y="1689575"/>
            <a:ext cx="1986000" cy="738600"/>
          </a:xfrm>
          <a:prstGeom prst="rect">
            <a:avLst/>
          </a:prstGeom>
        </p:spPr>
        <p:txBody>
          <a:bodyPr anchorCtr="0" anchor="ctr" bIns="91425" lIns="91425" spcFirstLastPara="1" rIns="91425" wrap="square" tIns="91425">
            <a:normAutofit/>
          </a:bodyPr>
          <a:lstStyle>
            <a:lvl1pPr lvl="0">
              <a:spcBef>
                <a:spcPts val="0"/>
              </a:spcBef>
              <a:spcAft>
                <a:spcPts val="0"/>
              </a:spcAft>
              <a:buClr>
                <a:srgbClr val="002676"/>
              </a:buClr>
              <a:buSzPts val="1350"/>
              <a:buNone/>
              <a:defRPr b="1" sz="1350">
                <a:solidFill>
                  <a:srgbClr val="00267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5" name="Google Shape;115;p18"/>
          <p:cNvSpPr txBox="1"/>
          <p:nvPr>
            <p:ph idx="2" type="subTitle"/>
          </p:nvPr>
        </p:nvSpPr>
        <p:spPr>
          <a:xfrm>
            <a:off x="6313997" y="1689575"/>
            <a:ext cx="1986000" cy="738600"/>
          </a:xfrm>
          <a:prstGeom prst="rect">
            <a:avLst/>
          </a:prstGeom>
        </p:spPr>
        <p:txBody>
          <a:bodyPr anchorCtr="0" anchor="ctr" bIns="91425" lIns="91425" spcFirstLastPara="1" rIns="91425" wrap="square" tIns="91425">
            <a:normAutofit/>
          </a:bodyPr>
          <a:lstStyle>
            <a:lvl1pPr lvl="0" rtl="0">
              <a:spcBef>
                <a:spcPts val="0"/>
              </a:spcBef>
              <a:spcAft>
                <a:spcPts val="0"/>
              </a:spcAft>
              <a:buClr>
                <a:srgbClr val="002676"/>
              </a:buClr>
              <a:buSzPts val="1350"/>
              <a:buNone/>
              <a:defRPr b="1" sz="1350">
                <a:solidFill>
                  <a:srgbClr val="002676"/>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16" name="Google Shape;116;p18"/>
          <p:cNvSpPr txBox="1"/>
          <p:nvPr>
            <p:ph idx="3" type="subTitle"/>
          </p:nvPr>
        </p:nvSpPr>
        <p:spPr>
          <a:xfrm>
            <a:off x="2365322" y="3154425"/>
            <a:ext cx="1986000" cy="738600"/>
          </a:xfrm>
          <a:prstGeom prst="rect">
            <a:avLst/>
          </a:prstGeom>
        </p:spPr>
        <p:txBody>
          <a:bodyPr anchorCtr="0" anchor="ctr" bIns="91425" lIns="91425" spcFirstLastPara="1" rIns="91425" wrap="square" tIns="91425">
            <a:normAutofit/>
          </a:bodyPr>
          <a:lstStyle>
            <a:lvl1pPr lvl="0" rtl="0">
              <a:spcBef>
                <a:spcPts val="0"/>
              </a:spcBef>
              <a:spcAft>
                <a:spcPts val="0"/>
              </a:spcAft>
              <a:buClr>
                <a:srgbClr val="002676"/>
              </a:buClr>
              <a:buSzPts val="1350"/>
              <a:buNone/>
              <a:defRPr b="1" sz="1350">
                <a:solidFill>
                  <a:srgbClr val="002676"/>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17" name="Google Shape;117;p18"/>
          <p:cNvSpPr txBox="1"/>
          <p:nvPr>
            <p:ph idx="4" type="subTitle"/>
          </p:nvPr>
        </p:nvSpPr>
        <p:spPr>
          <a:xfrm>
            <a:off x="6313997" y="3154425"/>
            <a:ext cx="1986000" cy="738600"/>
          </a:xfrm>
          <a:prstGeom prst="rect">
            <a:avLst/>
          </a:prstGeom>
        </p:spPr>
        <p:txBody>
          <a:bodyPr anchorCtr="0" anchor="ctr" bIns="91425" lIns="91425" spcFirstLastPara="1" rIns="91425" wrap="square" tIns="91425">
            <a:normAutofit/>
          </a:bodyPr>
          <a:lstStyle>
            <a:lvl1pPr lvl="0" rtl="0">
              <a:spcBef>
                <a:spcPts val="0"/>
              </a:spcBef>
              <a:spcAft>
                <a:spcPts val="0"/>
              </a:spcAft>
              <a:buClr>
                <a:srgbClr val="002676"/>
              </a:buClr>
              <a:buSzPts val="1350"/>
              <a:buNone/>
              <a:defRPr b="1" sz="1350">
                <a:solidFill>
                  <a:srgbClr val="002676"/>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18" name="Google Shape;118;p18"/>
          <p:cNvSpPr/>
          <p:nvPr>
            <p:ph idx="5" type="pic"/>
          </p:nvPr>
        </p:nvSpPr>
        <p:spPr>
          <a:xfrm>
            <a:off x="938388" y="1483500"/>
            <a:ext cx="1168500" cy="1168500"/>
          </a:xfrm>
          <a:prstGeom prst="ellipse">
            <a:avLst/>
          </a:prstGeom>
          <a:noFill/>
          <a:ln>
            <a:noFill/>
          </a:ln>
        </p:spPr>
      </p:sp>
      <p:sp>
        <p:nvSpPr>
          <p:cNvPr id="119" name="Google Shape;119;p18"/>
          <p:cNvSpPr/>
          <p:nvPr>
            <p:ph idx="6" type="pic"/>
          </p:nvPr>
        </p:nvSpPr>
        <p:spPr>
          <a:xfrm>
            <a:off x="4748400" y="1483500"/>
            <a:ext cx="1168500" cy="1168500"/>
          </a:xfrm>
          <a:prstGeom prst="ellipse">
            <a:avLst/>
          </a:prstGeom>
          <a:noFill/>
          <a:ln>
            <a:noFill/>
          </a:ln>
        </p:spPr>
      </p:sp>
      <p:sp>
        <p:nvSpPr>
          <p:cNvPr id="120" name="Google Shape;120;p18"/>
          <p:cNvSpPr/>
          <p:nvPr>
            <p:ph idx="7" type="pic"/>
          </p:nvPr>
        </p:nvSpPr>
        <p:spPr>
          <a:xfrm>
            <a:off x="938388" y="2939475"/>
            <a:ext cx="1168500" cy="1168500"/>
          </a:xfrm>
          <a:prstGeom prst="ellipse">
            <a:avLst/>
          </a:prstGeom>
          <a:noFill/>
          <a:ln>
            <a:noFill/>
          </a:ln>
        </p:spPr>
      </p:sp>
      <p:sp>
        <p:nvSpPr>
          <p:cNvPr id="121" name="Google Shape;121;p18"/>
          <p:cNvSpPr/>
          <p:nvPr>
            <p:ph idx="8" type="pic"/>
          </p:nvPr>
        </p:nvSpPr>
        <p:spPr>
          <a:xfrm>
            <a:off x="4748400" y="2939475"/>
            <a:ext cx="1168500" cy="1168500"/>
          </a:xfrm>
          <a:prstGeom prst="ellipse">
            <a:avLst/>
          </a:prstGeom>
          <a:noFill/>
          <a:ln>
            <a:noFill/>
          </a:ln>
        </p:spPr>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Landscape">
  <p:cSld name="CUSTOM_6">
    <p:spTree>
      <p:nvGrpSpPr>
        <p:cNvPr id="122" name="Shape 122"/>
        <p:cNvGrpSpPr/>
        <p:nvPr/>
      </p:nvGrpSpPr>
      <p:grpSpPr>
        <a:xfrm>
          <a:off x="0" y="0"/>
          <a:ext cx="0" cy="0"/>
          <a:chOff x="0" y="0"/>
          <a:chExt cx="0" cy="0"/>
        </a:xfrm>
      </p:grpSpPr>
      <p:grpSp>
        <p:nvGrpSpPr>
          <p:cNvPr id="123" name="Google Shape;123;p19"/>
          <p:cNvGrpSpPr/>
          <p:nvPr/>
        </p:nvGrpSpPr>
        <p:grpSpPr>
          <a:xfrm>
            <a:off x="0" y="5102999"/>
            <a:ext cx="9144000" cy="52201"/>
            <a:chOff x="0" y="5102999"/>
            <a:chExt cx="9144000" cy="52201"/>
          </a:xfrm>
        </p:grpSpPr>
        <p:sp>
          <p:nvSpPr>
            <p:cNvPr id="124" name="Google Shape;124;p19"/>
            <p:cNvSpPr/>
            <p:nvPr/>
          </p:nvSpPr>
          <p:spPr>
            <a:xfrm>
              <a:off x="0" y="5102999"/>
              <a:ext cx="9144000" cy="52200"/>
            </a:xfrm>
            <a:prstGeom prst="rect">
              <a:avLst/>
            </a:prstGeom>
            <a:solidFill>
              <a:srgbClr val="FDB51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 name="Google Shape;125;p19"/>
            <p:cNvSpPr/>
            <p:nvPr/>
          </p:nvSpPr>
          <p:spPr>
            <a:xfrm>
              <a:off x="4572000" y="5103000"/>
              <a:ext cx="4572000" cy="52200"/>
            </a:xfrm>
            <a:prstGeom prst="rect">
              <a:avLst/>
            </a:prstGeom>
            <a:solidFill>
              <a:srgbClr val="C0974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26" name="Google Shape;126;p19"/>
          <p:cNvSpPr txBox="1"/>
          <p:nvPr>
            <p:ph type="title"/>
          </p:nvPr>
        </p:nvSpPr>
        <p:spPr>
          <a:xfrm>
            <a:off x="311700" y="4540925"/>
            <a:ext cx="6761700" cy="487800"/>
          </a:xfrm>
          <a:prstGeom prst="rect">
            <a:avLst/>
          </a:prstGeom>
        </p:spPr>
        <p:txBody>
          <a:bodyPr anchorCtr="0" anchor="t" bIns="91425" lIns="91425" spcFirstLastPara="1" rIns="91425" wrap="square" tIns="91425">
            <a:normAutofit/>
          </a:bodyPr>
          <a:lstStyle>
            <a:lvl1pPr lvl="0">
              <a:spcBef>
                <a:spcPts val="0"/>
              </a:spcBef>
              <a:spcAft>
                <a:spcPts val="0"/>
              </a:spcAft>
              <a:buSzPts val="1800"/>
              <a:buNone/>
              <a:defRPr b="0" sz="1800"/>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27" name="Google Shape;127;p19"/>
          <p:cNvSpPr/>
          <p:nvPr>
            <p:ph idx="2" type="pic"/>
          </p:nvPr>
        </p:nvSpPr>
        <p:spPr>
          <a:xfrm>
            <a:off x="0" y="0"/>
            <a:ext cx="9144000" cy="4457700"/>
          </a:xfrm>
          <a:prstGeom prst="rect">
            <a:avLst/>
          </a:prstGeom>
          <a:noFill/>
          <a:ln>
            <a:noFill/>
          </a:ln>
        </p:spPr>
      </p:sp>
      <p:sp>
        <p:nvSpPr>
          <p:cNvPr id="128" name="Google Shape;128;p1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Portrait">
  <p:cSld name="CUSTOM_6_1">
    <p:spTree>
      <p:nvGrpSpPr>
        <p:cNvPr id="129" name="Shape 129"/>
        <p:cNvGrpSpPr/>
        <p:nvPr/>
      </p:nvGrpSpPr>
      <p:grpSpPr>
        <a:xfrm>
          <a:off x="0" y="0"/>
          <a:ext cx="0" cy="0"/>
          <a:chOff x="0" y="0"/>
          <a:chExt cx="0" cy="0"/>
        </a:xfrm>
      </p:grpSpPr>
      <p:sp>
        <p:nvSpPr>
          <p:cNvPr id="130" name="Google Shape;130;p20"/>
          <p:cNvSpPr txBox="1"/>
          <p:nvPr>
            <p:ph type="title"/>
          </p:nvPr>
        </p:nvSpPr>
        <p:spPr>
          <a:xfrm>
            <a:off x="449500" y="-5275"/>
            <a:ext cx="4122600" cy="5154000"/>
          </a:xfrm>
          <a:prstGeom prst="rect">
            <a:avLst/>
          </a:prstGeom>
        </p:spPr>
        <p:txBody>
          <a:bodyPr anchorCtr="0" anchor="ctr" bIns="91425" lIns="91425" spcFirstLastPara="1" rIns="91425" wrap="square" tIns="91425">
            <a:normAutofit/>
          </a:bodyPr>
          <a:lstStyle>
            <a:lvl1pPr lvl="0">
              <a:spcBef>
                <a:spcPts val="0"/>
              </a:spcBef>
              <a:spcAft>
                <a:spcPts val="0"/>
              </a:spcAft>
              <a:buSzPts val="1800"/>
              <a:buNone/>
              <a:defRPr b="0" sz="1800"/>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31" name="Google Shape;131;p20"/>
          <p:cNvSpPr/>
          <p:nvPr>
            <p:ph idx="2" type="pic"/>
          </p:nvPr>
        </p:nvSpPr>
        <p:spPr>
          <a:xfrm>
            <a:off x="4572100" y="0"/>
            <a:ext cx="4572000" cy="5154000"/>
          </a:xfrm>
          <a:prstGeom prst="rect">
            <a:avLst/>
          </a:prstGeom>
          <a:noFill/>
          <a:ln>
            <a:noFill/>
          </a:ln>
        </p:spPr>
      </p:sp>
      <p:grpSp>
        <p:nvGrpSpPr>
          <p:cNvPr id="132" name="Google Shape;132;p20"/>
          <p:cNvGrpSpPr/>
          <p:nvPr/>
        </p:nvGrpSpPr>
        <p:grpSpPr>
          <a:xfrm>
            <a:off x="0" y="-5275"/>
            <a:ext cx="50400" cy="5154050"/>
            <a:chOff x="0" y="-5275"/>
            <a:chExt cx="50400" cy="5154050"/>
          </a:xfrm>
        </p:grpSpPr>
        <p:sp>
          <p:nvSpPr>
            <p:cNvPr id="133" name="Google Shape;133;p20"/>
            <p:cNvSpPr/>
            <p:nvPr/>
          </p:nvSpPr>
          <p:spPr>
            <a:xfrm>
              <a:off x="0" y="-5275"/>
              <a:ext cx="50400" cy="2577000"/>
            </a:xfrm>
            <a:prstGeom prst="rect">
              <a:avLst/>
            </a:prstGeom>
            <a:solidFill>
              <a:srgbClr val="FDB51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C09748"/>
                </a:solidFill>
              </a:endParaRPr>
            </a:p>
          </p:txBody>
        </p:sp>
        <p:sp>
          <p:nvSpPr>
            <p:cNvPr id="134" name="Google Shape;134;p20"/>
            <p:cNvSpPr/>
            <p:nvPr/>
          </p:nvSpPr>
          <p:spPr>
            <a:xfrm>
              <a:off x="0" y="2571775"/>
              <a:ext cx="50400" cy="2577000"/>
            </a:xfrm>
            <a:prstGeom prst="rect">
              <a:avLst/>
            </a:prstGeom>
            <a:solidFill>
              <a:srgbClr val="C0974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C09748"/>
                </a:solidFill>
              </a:endParaRPr>
            </a:p>
          </p:txBody>
        </p:sp>
      </p:grpSp>
      <p:sp>
        <p:nvSpPr>
          <p:cNvPr id="135" name="Google Shape;135;p2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tyle 2" type="secHead">
  <p:cSld name="SECTION_HEADER">
    <p:bg>
      <p:bgPr>
        <a:blipFill>
          <a:blip r:embed="rId2">
            <a:alphaModFix/>
          </a:blip>
          <a:stretch>
            <a:fillRect/>
          </a:stretch>
        </a:blipFill>
      </p:bgPr>
    </p:bg>
    <p:spTree>
      <p:nvGrpSpPr>
        <p:cNvPr id="21" name="Shape 21"/>
        <p:cNvGrpSpPr/>
        <p:nvPr/>
      </p:nvGrpSpPr>
      <p:grpSpPr>
        <a:xfrm>
          <a:off x="0" y="0"/>
          <a:ext cx="0" cy="0"/>
          <a:chOff x="0" y="0"/>
          <a:chExt cx="0" cy="0"/>
        </a:xfrm>
      </p:grpSpPr>
      <p:sp>
        <p:nvSpPr>
          <p:cNvPr id="22" name="Google Shape;22;p3"/>
          <p:cNvSpPr txBox="1"/>
          <p:nvPr>
            <p:ph type="title"/>
          </p:nvPr>
        </p:nvSpPr>
        <p:spPr>
          <a:xfrm>
            <a:off x="387750" y="638175"/>
            <a:ext cx="5308500" cy="1533600"/>
          </a:xfrm>
          <a:prstGeom prst="rect">
            <a:avLst/>
          </a:prstGeom>
        </p:spPr>
        <p:txBody>
          <a:bodyPr anchorCtr="0" anchor="b" bIns="91425" lIns="91425" spcFirstLastPara="1" rIns="91425" wrap="square" tIns="91425">
            <a:normAutofit/>
          </a:bodyPr>
          <a:lstStyle>
            <a:lvl1pPr lvl="0">
              <a:spcBef>
                <a:spcPts val="0"/>
              </a:spcBef>
              <a:spcAft>
                <a:spcPts val="0"/>
              </a:spcAft>
              <a:buClr>
                <a:schemeClr val="lt1"/>
              </a:buClr>
              <a:buSzPts val="4200"/>
              <a:buFont typeface="Inter ExtraBold"/>
              <a:buNone/>
              <a:defRPr b="0" sz="4200">
                <a:solidFill>
                  <a:schemeClr val="lt1"/>
                </a:solidFill>
                <a:latin typeface="Inter ExtraBold"/>
                <a:ea typeface="Inter ExtraBold"/>
                <a:cs typeface="Inter ExtraBold"/>
                <a:sym typeface="Inter ExtraBold"/>
              </a:defRPr>
            </a:lvl1pPr>
            <a:lvl2pPr lvl="1">
              <a:spcBef>
                <a:spcPts val="0"/>
              </a:spcBef>
              <a:spcAft>
                <a:spcPts val="0"/>
              </a:spcAft>
              <a:buClr>
                <a:schemeClr val="lt1"/>
              </a:buClr>
              <a:buSzPts val="4200"/>
              <a:buFont typeface="Inter ExtraBold"/>
              <a:buNone/>
              <a:defRPr b="0" sz="4200">
                <a:solidFill>
                  <a:schemeClr val="lt1"/>
                </a:solidFill>
                <a:latin typeface="Inter ExtraBold"/>
                <a:ea typeface="Inter ExtraBold"/>
                <a:cs typeface="Inter ExtraBold"/>
                <a:sym typeface="Inter ExtraBold"/>
              </a:defRPr>
            </a:lvl2pPr>
            <a:lvl3pPr lvl="2">
              <a:spcBef>
                <a:spcPts val="0"/>
              </a:spcBef>
              <a:spcAft>
                <a:spcPts val="0"/>
              </a:spcAft>
              <a:buClr>
                <a:schemeClr val="lt1"/>
              </a:buClr>
              <a:buSzPts val="4200"/>
              <a:buFont typeface="Inter ExtraBold"/>
              <a:buNone/>
              <a:defRPr b="0" sz="4200">
                <a:solidFill>
                  <a:schemeClr val="lt1"/>
                </a:solidFill>
                <a:latin typeface="Inter ExtraBold"/>
                <a:ea typeface="Inter ExtraBold"/>
                <a:cs typeface="Inter ExtraBold"/>
                <a:sym typeface="Inter ExtraBold"/>
              </a:defRPr>
            </a:lvl3pPr>
            <a:lvl4pPr lvl="3">
              <a:spcBef>
                <a:spcPts val="0"/>
              </a:spcBef>
              <a:spcAft>
                <a:spcPts val="0"/>
              </a:spcAft>
              <a:buClr>
                <a:schemeClr val="lt1"/>
              </a:buClr>
              <a:buSzPts val="4200"/>
              <a:buFont typeface="Inter ExtraBold"/>
              <a:buNone/>
              <a:defRPr b="0" sz="4200">
                <a:solidFill>
                  <a:schemeClr val="lt1"/>
                </a:solidFill>
                <a:latin typeface="Inter ExtraBold"/>
                <a:ea typeface="Inter ExtraBold"/>
                <a:cs typeface="Inter ExtraBold"/>
                <a:sym typeface="Inter ExtraBold"/>
              </a:defRPr>
            </a:lvl4pPr>
            <a:lvl5pPr lvl="4">
              <a:spcBef>
                <a:spcPts val="0"/>
              </a:spcBef>
              <a:spcAft>
                <a:spcPts val="0"/>
              </a:spcAft>
              <a:buClr>
                <a:schemeClr val="lt1"/>
              </a:buClr>
              <a:buSzPts val="4200"/>
              <a:buFont typeface="Inter ExtraBold"/>
              <a:buNone/>
              <a:defRPr b="0" sz="4200">
                <a:solidFill>
                  <a:schemeClr val="lt1"/>
                </a:solidFill>
                <a:latin typeface="Inter ExtraBold"/>
                <a:ea typeface="Inter ExtraBold"/>
                <a:cs typeface="Inter ExtraBold"/>
                <a:sym typeface="Inter ExtraBold"/>
              </a:defRPr>
            </a:lvl5pPr>
            <a:lvl6pPr lvl="5">
              <a:spcBef>
                <a:spcPts val="0"/>
              </a:spcBef>
              <a:spcAft>
                <a:spcPts val="0"/>
              </a:spcAft>
              <a:buClr>
                <a:schemeClr val="lt1"/>
              </a:buClr>
              <a:buSzPts val="4200"/>
              <a:buFont typeface="Inter ExtraBold"/>
              <a:buNone/>
              <a:defRPr b="0" sz="4200">
                <a:solidFill>
                  <a:schemeClr val="lt1"/>
                </a:solidFill>
                <a:latin typeface="Inter ExtraBold"/>
                <a:ea typeface="Inter ExtraBold"/>
                <a:cs typeface="Inter ExtraBold"/>
                <a:sym typeface="Inter ExtraBold"/>
              </a:defRPr>
            </a:lvl6pPr>
            <a:lvl7pPr lvl="6">
              <a:spcBef>
                <a:spcPts val="0"/>
              </a:spcBef>
              <a:spcAft>
                <a:spcPts val="0"/>
              </a:spcAft>
              <a:buClr>
                <a:schemeClr val="lt1"/>
              </a:buClr>
              <a:buSzPts val="4200"/>
              <a:buFont typeface="Inter ExtraBold"/>
              <a:buNone/>
              <a:defRPr b="0" sz="4200">
                <a:solidFill>
                  <a:schemeClr val="lt1"/>
                </a:solidFill>
                <a:latin typeface="Inter ExtraBold"/>
                <a:ea typeface="Inter ExtraBold"/>
                <a:cs typeface="Inter ExtraBold"/>
                <a:sym typeface="Inter ExtraBold"/>
              </a:defRPr>
            </a:lvl7pPr>
            <a:lvl8pPr lvl="7">
              <a:spcBef>
                <a:spcPts val="0"/>
              </a:spcBef>
              <a:spcAft>
                <a:spcPts val="0"/>
              </a:spcAft>
              <a:buClr>
                <a:schemeClr val="lt1"/>
              </a:buClr>
              <a:buSzPts val="4200"/>
              <a:buFont typeface="Inter ExtraBold"/>
              <a:buNone/>
              <a:defRPr b="0" sz="4200">
                <a:solidFill>
                  <a:schemeClr val="lt1"/>
                </a:solidFill>
                <a:latin typeface="Inter ExtraBold"/>
                <a:ea typeface="Inter ExtraBold"/>
                <a:cs typeface="Inter ExtraBold"/>
                <a:sym typeface="Inter ExtraBold"/>
              </a:defRPr>
            </a:lvl8pPr>
            <a:lvl9pPr lvl="8">
              <a:spcBef>
                <a:spcPts val="0"/>
              </a:spcBef>
              <a:spcAft>
                <a:spcPts val="0"/>
              </a:spcAft>
              <a:buClr>
                <a:schemeClr val="lt1"/>
              </a:buClr>
              <a:buSzPts val="4200"/>
              <a:buFont typeface="Inter ExtraBold"/>
              <a:buNone/>
              <a:defRPr b="0" sz="4200">
                <a:solidFill>
                  <a:schemeClr val="lt1"/>
                </a:solidFill>
                <a:latin typeface="Inter ExtraBold"/>
                <a:ea typeface="Inter ExtraBold"/>
                <a:cs typeface="Inter ExtraBold"/>
                <a:sym typeface="Inter ExtraBold"/>
              </a:defRPr>
            </a:lvl9pPr>
          </a:lstStyle>
          <a:p/>
        </p:txBody>
      </p:sp>
      <p:sp>
        <p:nvSpPr>
          <p:cNvPr id="23" name="Google Shape;23;p3"/>
          <p:cNvSpPr txBox="1"/>
          <p:nvPr>
            <p:ph idx="1" type="subTitle"/>
          </p:nvPr>
        </p:nvSpPr>
        <p:spPr>
          <a:xfrm>
            <a:off x="387750" y="2571750"/>
            <a:ext cx="4328100" cy="9645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2000"/>
              <a:buNone/>
              <a:defRPr sz="20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4" name="Google Shape;24;p3"/>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a:buNone/>
              <a:defRPr sz="1300">
                <a:solidFill>
                  <a:srgbClr val="404040"/>
                </a:solidFill>
                <a:latin typeface="Inter"/>
                <a:ea typeface="Inter"/>
                <a:cs typeface="Inter"/>
                <a:sym typeface="Inter"/>
              </a:defRPr>
            </a:lvl1pPr>
            <a:lvl2pPr lvl="1">
              <a:buNone/>
              <a:defRPr sz="1300">
                <a:solidFill>
                  <a:srgbClr val="404040"/>
                </a:solidFill>
                <a:latin typeface="Inter"/>
                <a:ea typeface="Inter"/>
                <a:cs typeface="Inter"/>
                <a:sym typeface="Inter"/>
              </a:defRPr>
            </a:lvl2pPr>
            <a:lvl3pPr lvl="2">
              <a:buNone/>
              <a:defRPr sz="1300">
                <a:solidFill>
                  <a:srgbClr val="404040"/>
                </a:solidFill>
                <a:latin typeface="Inter"/>
                <a:ea typeface="Inter"/>
                <a:cs typeface="Inter"/>
                <a:sym typeface="Inter"/>
              </a:defRPr>
            </a:lvl3pPr>
            <a:lvl4pPr lvl="3">
              <a:buNone/>
              <a:defRPr sz="1300">
                <a:solidFill>
                  <a:srgbClr val="404040"/>
                </a:solidFill>
                <a:latin typeface="Inter"/>
                <a:ea typeface="Inter"/>
                <a:cs typeface="Inter"/>
                <a:sym typeface="Inter"/>
              </a:defRPr>
            </a:lvl4pPr>
            <a:lvl5pPr lvl="4">
              <a:buNone/>
              <a:defRPr sz="1300">
                <a:solidFill>
                  <a:srgbClr val="404040"/>
                </a:solidFill>
                <a:latin typeface="Inter"/>
                <a:ea typeface="Inter"/>
                <a:cs typeface="Inter"/>
                <a:sym typeface="Inter"/>
              </a:defRPr>
            </a:lvl5pPr>
            <a:lvl6pPr lvl="5">
              <a:buNone/>
              <a:defRPr sz="1300">
                <a:solidFill>
                  <a:srgbClr val="404040"/>
                </a:solidFill>
                <a:latin typeface="Inter"/>
                <a:ea typeface="Inter"/>
                <a:cs typeface="Inter"/>
                <a:sym typeface="Inter"/>
              </a:defRPr>
            </a:lvl6pPr>
            <a:lvl7pPr lvl="6">
              <a:buNone/>
              <a:defRPr sz="1300">
                <a:solidFill>
                  <a:srgbClr val="404040"/>
                </a:solidFill>
                <a:latin typeface="Inter"/>
                <a:ea typeface="Inter"/>
                <a:cs typeface="Inter"/>
                <a:sym typeface="Inter"/>
              </a:defRPr>
            </a:lvl7pPr>
            <a:lvl8pPr lvl="7">
              <a:buNone/>
              <a:defRPr sz="1300">
                <a:solidFill>
                  <a:srgbClr val="404040"/>
                </a:solidFill>
                <a:latin typeface="Inter"/>
                <a:ea typeface="Inter"/>
                <a:cs typeface="Inter"/>
                <a:sym typeface="Inter"/>
              </a:defRPr>
            </a:lvl8pPr>
            <a:lvl9pPr lvl="8">
              <a:buNone/>
              <a:defRPr sz="1300">
                <a:solidFill>
                  <a:srgbClr val="404040"/>
                </a:solidFill>
                <a:latin typeface="Inter"/>
                <a:ea typeface="Inter"/>
                <a:cs typeface="Inter"/>
                <a:sym typeface="Inter"/>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s 2x">
  <p:cSld name="CUSTOM_7">
    <p:spTree>
      <p:nvGrpSpPr>
        <p:cNvPr id="136" name="Shape 136"/>
        <p:cNvGrpSpPr/>
        <p:nvPr/>
      </p:nvGrpSpPr>
      <p:grpSpPr>
        <a:xfrm>
          <a:off x="0" y="0"/>
          <a:ext cx="0" cy="0"/>
          <a:chOff x="0" y="0"/>
          <a:chExt cx="0" cy="0"/>
        </a:xfrm>
      </p:grpSpPr>
      <p:grpSp>
        <p:nvGrpSpPr>
          <p:cNvPr id="137" name="Google Shape;137;p21"/>
          <p:cNvGrpSpPr/>
          <p:nvPr/>
        </p:nvGrpSpPr>
        <p:grpSpPr>
          <a:xfrm>
            <a:off x="0" y="-5275"/>
            <a:ext cx="50400" cy="5154050"/>
            <a:chOff x="0" y="-5275"/>
            <a:chExt cx="50400" cy="5154050"/>
          </a:xfrm>
        </p:grpSpPr>
        <p:sp>
          <p:nvSpPr>
            <p:cNvPr id="138" name="Google Shape;138;p21"/>
            <p:cNvSpPr/>
            <p:nvPr/>
          </p:nvSpPr>
          <p:spPr>
            <a:xfrm>
              <a:off x="0" y="-5275"/>
              <a:ext cx="50400" cy="2577000"/>
            </a:xfrm>
            <a:prstGeom prst="rect">
              <a:avLst/>
            </a:prstGeom>
            <a:solidFill>
              <a:srgbClr val="FDB51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C09748"/>
                </a:solidFill>
              </a:endParaRPr>
            </a:p>
          </p:txBody>
        </p:sp>
        <p:sp>
          <p:nvSpPr>
            <p:cNvPr id="139" name="Google Shape;139;p21"/>
            <p:cNvSpPr/>
            <p:nvPr/>
          </p:nvSpPr>
          <p:spPr>
            <a:xfrm>
              <a:off x="0" y="2571775"/>
              <a:ext cx="50400" cy="2577000"/>
            </a:xfrm>
            <a:prstGeom prst="rect">
              <a:avLst/>
            </a:prstGeom>
            <a:solidFill>
              <a:srgbClr val="C0974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C09748"/>
                </a:solidFill>
              </a:endParaRPr>
            </a:p>
          </p:txBody>
        </p:sp>
      </p:grpSp>
      <p:sp>
        <p:nvSpPr>
          <p:cNvPr id="140" name="Google Shape;140;p21"/>
          <p:cNvSpPr/>
          <p:nvPr>
            <p:ph idx="2" type="pic"/>
          </p:nvPr>
        </p:nvSpPr>
        <p:spPr>
          <a:xfrm>
            <a:off x="4692125" y="1534275"/>
            <a:ext cx="3994500" cy="2348700"/>
          </a:xfrm>
          <a:prstGeom prst="rect">
            <a:avLst/>
          </a:prstGeom>
          <a:noFill/>
          <a:ln>
            <a:noFill/>
          </a:ln>
        </p:spPr>
      </p:sp>
      <p:sp>
        <p:nvSpPr>
          <p:cNvPr id="141" name="Google Shape;141;p21"/>
          <p:cNvSpPr/>
          <p:nvPr>
            <p:ph idx="3" type="pic"/>
          </p:nvPr>
        </p:nvSpPr>
        <p:spPr>
          <a:xfrm>
            <a:off x="530275" y="1534275"/>
            <a:ext cx="3994500" cy="2348700"/>
          </a:xfrm>
          <a:prstGeom prst="rect">
            <a:avLst/>
          </a:prstGeom>
          <a:noFill/>
          <a:ln>
            <a:noFill/>
          </a:ln>
        </p:spPr>
      </p:sp>
      <p:sp>
        <p:nvSpPr>
          <p:cNvPr id="142" name="Google Shape;142;p21"/>
          <p:cNvSpPr txBox="1"/>
          <p:nvPr>
            <p:ph idx="1" type="subTitle"/>
          </p:nvPr>
        </p:nvSpPr>
        <p:spPr>
          <a:xfrm>
            <a:off x="4690950" y="3976375"/>
            <a:ext cx="3994500" cy="615600"/>
          </a:xfrm>
          <a:prstGeom prst="rect">
            <a:avLst/>
          </a:prstGeom>
        </p:spPr>
        <p:txBody>
          <a:bodyPr anchorCtr="0" anchor="t" bIns="91425" lIns="0" spcFirstLastPara="1" rIns="91425" wrap="square" tIns="91425">
            <a:normAutofit/>
          </a:bodyPr>
          <a:lstStyle>
            <a:lvl1pPr lvl="0">
              <a:lnSpc>
                <a:spcPct val="100000"/>
              </a:lnSpc>
              <a:spcBef>
                <a:spcPts val="0"/>
              </a:spcBef>
              <a:spcAft>
                <a:spcPts val="0"/>
              </a:spcAft>
              <a:buSzPts val="1400"/>
              <a:buNone/>
              <a:defRPr sz="1400"/>
            </a:lvl1pPr>
            <a:lvl2pPr lvl="1">
              <a:lnSpc>
                <a:spcPct val="100000"/>
              </a:lnSpc>
              <a:spcBef>
                <a:spcPts val="0"/>
              </a:spcBef>
              <a:spcAft>
                <a:spcPts val="0"/>
              </a:spcAft>
              <a:buSzPts val="1400"/>
              <a:buNone/>
              <a:defRPr/>
            </a:lvl2pPr>
            <a:lvl3pPr lvl="2">
              <a:lnSpc>
                <a:spcPct val="100000"/>
              </a:lnSpc>
              <a:spcBef>
                <a:spcPts val="0"/>
              </a:spcBef>
              <a:spcAft>
                <a:spcPts val="0"/>
              </a:spcAft>
              <a:buSzPts val="1400"/>
              <a:buNone/>
              <a:defRPr/>
            </a:lvl3pPr>
            <a:lvl4pPr lvl="3">
              <a:lnSpc>
                <a:spcPct val="100000"/>
              </a:lnSpc>
              <a:spcBef>
                <a:spcPts val="0"/>
              </a:spcBef>
              <a:spcAft>
                <a:spcPts val="0"/>
              </a:spcAft>
              <a:buSzPts val="1400"/>
              <a:buNone/>
              <a:defRPr/>
            </a:lvl4pPr>
            <a:lvl5pPr lvl="4">
              <a:lnSpc>
                <a:spcPct val="100000"/>
              </a:lnSpc>
              <a:spcBef>
                <a:spcPts val="0"/>
              </a:spcBef>
              <a:spcAft>
                <a:spcPts val="0"/>
              </a:spcAft>
              <a:buSzPts val="1400"/>
              <a:buNone/>
              <a:defRPr/>
            </a:lvl5pPr>
            <a:lvl6pPr lvl="5">
              <a:lnSpc>
                <a:spcPct val="100000"/>
              </a:lnSpc>
              <a:spcBef>
                <a:spcPts val="0"/>
              </a:spcBef>
              <a:spcAft>
                <a:spcPts val="0"/>
              </a:spcAft>
              <a:buSzPts val="1400"/>
              <a:buNone/>
              <a:defRPr/>
            </a:lvl6pPr>
            <a:lvl7pPr lvl="6">
              <a:lnSpc>
                <a:spcPct val="100000"/>
              </a:lnSpc>
              <a:spcBef>
                <a:spcPts val="0"/>
              </a:spcBef>
              <a:spcAft>
                <a:spcPts val="0"/>
              </a:spcAft>
              <a:buSzPts val="1400"/>
              <a:buNone/>
              <a:defRPr/>
            </a:lvl7pPr>
            <a:lvl8pPr lvl="7">
              <a:lnSpc>
                <a:spcPct val="100000"/>
              </a:lnSpc>
              <a:spcBef>
                <a:spcPts val="0"/>
              </a:spcBef>
              <a:spcAft>
                <a:spcPts val="0"/>
              </a:spcAft>
              <a:buSzPts val="1400"/>
              <a:buNone/>
              <a:defRPr/>
            </a:lvl8pPr>
            <a:lvl9pPr lvl="8">
              <a:lnSpc>
                <a:spcPct val="100000"/>
              </a:lnSpc>
              <a:spcBef>
                <a:spcPts val="0"/>
              </a:spcBef>
              <a:spcAft>
                <a:spcPts val="0"/>
              </a:spcAft>
              <a:buSzPts val="1400"/>
              <a:buNone/>
              <a:defRPr/>
            </a:lvl9pPr>
          </a:lstStyle>
          <a:p/>
        </p:txBody>
      </p:sp>
      <p:sp>
        <p:nvSpPr>
          <p:cNvPr id="143" name="Google Shape;143;p21"/>
          <p:cNvSpPr txBox="1"/>
          <p:nvPr>
            <p:ph idx="4" type="subTitle"/>
          </p:nvPr>
        </p:nvSpPr>
        <p:spPr>
          <a:xfrm>
            <a:off x="530275" y="3976375"/>
            <a:ext cx="3994500" cy="615600"/>
          </a:xfrm>
          <a:prstGeom prst="rect">
            <a:avLst/>
          </a:prstGeom>
        </p:spPr>
        <p:txBody>
          <a:bodyPr anchorCtr="0" anchor="t" bIns="91425" lIns="0" spcFirstLastPara="1" rIns="91425" wrap="square" tIns="91425">
            <a:norm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
        <p:nvSpPr>
          <p:cNvPr id="144" name="Google Shape;144;p21"/>
          <p:cNvSpPr txBox="1"/>
          <p:nvPr>
            <p:ph type="title"/>
          </p:nvPr>
        </p:nvSpPr>
        <p:spPr>
          <a:xfrm>
            <a:off x="530275" y="528775"/>
            <a:ext cx="8155200" cy="615600"/>
          </a:xfrm>
          <a:prstGeom prst="rect">
            <a:avLst/>
          </a:prstGeom>
        </p:spPr>
        <p:txBody>
          <a:bodyPr anchorCtr="0" anchor="b" bIns="0" lIns="0"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45" name="Google Shape;145;p2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s 3x">
  <p:cSld name="CUSTOM_8">
    <p:spTree>
      <p:nvGrpSpPr>
        <p:cNvPr id="146" name="Shape 146"/>
        <p:cNvGrpSpPr/>
        <p:nvPr/>
      </p:nvGrpSpPr>
      <p:grpSpPr>
        <a:xfrm>
          <a:off x="0" y="0"/>
          <a:ext cx="0" cy="0"/>
          <a:chOff x="0" y="0"/>
          <a:chExt cx="0" cy="0"/>
        </a:xfrm>
      </p:grpSpPr>
      <p:grpSp>
        <p:nvGrpSpPr>
          <p:cNvPr id="147" name="Google Shape;147;p22"/>
          <p:cNvGrpSpPr/>
          <p:nvPr/>
        </p:nvGrpSpPr>
        <p:grpSpPr>
          <a:xfrm>
            <a:off x="0" y="-5275"/>
            <a:ext cx="50400" cy="5154050"/>
            <a:chOff x="0" y="-5275"/>
            <a:chExt cx="50400" cy="5154050"/>
          </a:xfrm>
        </p:grpSpPr>
        <p:sp>
          <p:nvSpPr>
            <p:cNvPr id="148" name="Google Shape;148;p22"/>
            <p:cNvSpPr/>
            <p:nvPr/>
          </p:nvSpPr>
          <p:spPr>
            <a:xfrm>
              <a:off x="0" y="-5275"/>
              <a:ext cx="50400" cy="2577000"/>
            </a:xfrm>
            <a:prstGeom prst="rect">
              <a:avLst/>
            </a:prstGeom>
            <a:solidFill>
              <a:srgbClr val="FDB51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C09748"/>
                </a:solidFill>
              </a:endParaRPr>
            </a:p>
          </p:txBody>
        </p:sp>
        <p:sp>
          <p:nvSpPr>
            <p:cNvPr id="149" name="Google Shape;149;p22"/>
            <p:cNvSpPr/>
            <p:nvPr/>
          </p:nvSpPr>
          <p:spPr>
            <a:xfrm>
              <a:off x="0" y="2571775"/>
              <a:ext cx="50400" cy="2577000"/>
            </a:xfrm>
            <a:prstGeom prst="rect">
              <a:avLst/>
            </a:prstGeom>
            <a:solidFill>
              <a:srgbClr val="C0974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C09748"/>
                </a:solidFill>
              </a:endParaRPr>
            </a:p>
          </p:txBody>
        </p:sp>
      </p:grpSp>
      <p:sp>
        <p:nvSpPr>
          <p:cNvPr id="150" name="Google Shape;150;p22"/>
          <p:cNvSpPr txBox="1"/>
          <p:nvPr>
            <p:ph type="title"/>
          </p:nvPr>
        </p:nvSpPr>
        <p:spPr>
          <a:xfrm>
            <a:off x="530275" y="528775"/>
            <a:ext cx="8155200" cy="615600"/>
          </a:xfrm>
          <a:prstGeom prst="rect">
            <a:avLst/>
          </a:prstGeom>
        </p:spPr>
        <p:txBody>
          <a:bodyPr anchorCtr="0" anchor="b" bIns="0" lIns="0"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51" name="Google Shape;151;p22"/>
          <p:cNvSpPr/>
          <p:nvPr>
            <p:ph idx="2" type="pic"/>
          </p:nvPr>
        </p:nvSpPr>
        <p:spPr>
          <a:xfrm>
            <a:off x="506125" y="1534100"/>
            <a:ext cx="2658600" cy="1764300"/>
          </a:xfrm>
          <a:prstGeom prst="rect">
            <a:avLst/>
          </a:prstGeom>
          <a:noFill/>
          <a:ln>
            <a:noFill/>
          </a:ln>
        </p:spPr>
      </p:sp>
      <p:sp>
        <p:nvSpPr>
          <p:cNvPr id="152" name="Google Shape;152;p22"/>
          <p:cNvSpPr/>
          <p:nvPr>
            <p:ph idx="3" type="pic"/>
          </p:nvPr>
        </p:nvSpPr>
        <p:spPr>
          <a:xfrm>
            <a:off x="3283100" y="1534100"/>
            <a:ext cx="2658600" cy="1764300"/>
          </a:xfrm>
          <a:prstGeom prst="rect">
            <a:avLst/>
          </a:prstGeom>
          <a:noFill/>
          <a:ln>
            <a:noFill/>
          </a:ln>
        </p:spPr>
      </p:sp>
      <p:sp>
        <p:nvSpPr>
          <p:cNvPr id="153" name="Google Shape;153;p22"/>
          <p:cNvSpPr/>
          <p:nvPr>
            <p:ph idx="4" type="pic"/>
          </p:nvPr>
        </p:nvSpPr>
        <p:spPr>
          <a:xfrm>
            <a:off x="6048025" y="1534100"/>
            <a:ext cx="2658600" cy="1764300"/>
          </a:xfrm>
          <a:prstGeom prst="rect">
            <a:avLst/>
          </a:prstGeom>
          <a:noFill/>
          <a:ln>
            <a:noFill/>
          </a:ln>
        </p:spPr>
      </p:sp>
      <p:sp>
        <p:nvSpPr>
          <p:cNvPr id="154" name="Google Shape;154;p22"/>
          <p:cNvSpPr txBox="1"/>
          <p:nvPr>
            <p:ph idx="1" type="subTitle"/>
          </p:nvPr>
        </p:nvSpPr>
        <p:spPr>
          <a:xfrm>
            <a:off x="506575" y="3401400"/>
            <a:ext cx="2658600" cy="785100"/>
          </a:xfrm>
          <a:prstGeom prst="rect">
            <a:avLst/>
          </a:prstGeom>
        </p:spPr>
        <p:txBody>
          <a:bodyPr anchorCtr="0" anchor="t" bIns="91425" lIns="0" spcFirstLastPara="1" rIns="91425" wrap="square" tIns="91425">
            <a:normAutofit/>
          </a:bodyPr>
          <a:lstStyle>
            <a:lvl1pPr lvl="0">
              <a:lnSpc>
                <a:spcPct val="100000"/>
              </a:lnSpc>
              <a:spcBef>
                <a:spcPts val="0"/>
              </a:spcBef>
              <a:spcAft>
                <a:spcPts val="0"/>
              </a:spcAft>
              <a:buSzPts val="1300"/>
              <a:buNone/>
              <a:defRPr sz="13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55" name="Google Shape;155;p22"/>
          <p:cNvSpPr txBox="1"/>
          <p:nvPr>
            <p:ph idx="5" type="subTitle"/>
          </p:nvPr>
        </p:nvSpPr>
        <p:spPr>
          <a:xfrm>
            <a:off x="3278575" y="3401400"/>
            <a:ext cx="2658600" cy="785100"/>
          </a:xfrm>
          <a:prstGeom prst="rect">
            <a:avLst/>
          </a:prstGeom>
        </p:spPr>
        <p:txBody>
          <a:bodyPr anchorCtr="0" anchor="t" bIns="91425" lIns="0" spcFirstLastPara="1" rIns="91425" wrap="square" tIns="91425">
            <a:normAutofit/>
          </a:bodyPr>
          <a:lstStyle>
            <a:lvl1pPr lvl="0" rtl="0">
              <a:lnSpc>
                <a:spcPct val="100000"/>
              </a:lnSpc>
              <a:spcBef>
                <a:spcPts val="0"/>
              </a:spcBef>
              <a:spcAft>
                <a:spcPts val="0"/>
              </a:spcAft>
              <a:buSzPts val="1300"/>
              <a:buNone/>
              <a:defRPr sz="13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56" name="Google Shape;156;p22"/>
          <p:cNvSpPr txBox="1"/>
          <p:nvPr>
            <p:ph idx="6" type="subTitle"/>
          </p:nvPr>
        </p:nvSpPr>
        <p:spPr>
          <a:xfrm>
            <a:off x="6050575" y="3401400"/>
            <a:ext cx="2658600" cy="785100"/>
          </a:xfrm>
          <a:prstGeom prst="rect">
            <a:avLst/>
          </a:prstGeom>
        </p:spPr>
        <p:txBody>
          <a:bodyPr anchorCtr="0" anchor="t" bIns="91425" lIns="0" spcFirstLastPara="1" rIns="91425" wrap="square" tIns="91425">
            <a:normAutofit/>
          </a:bodyPr>
          <a:lstStyle>
            <a:lvl1pPr lvl="0" rtl="0">
              <a:lnSpc>
                <a:spcPct val="100000"/>
              </a:lnSpc>
              <a:spcBef>
                <a:spcPts val="0"/>
              </a:spcBef>
              <a:spcAft>
                <a:spcPts val="0"/>
              </a:spcAft>
              <a:buSzPts val="1300"/>
              <a:buNone/>
              <a:defRPr sz="13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57" name="Google Shape;157;p2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s 4x">
  <p:cSld name="CUSTOM_9">
    <p:spTree>
      <p:nvGrpSpPr>
        <p:cNvPr id="158" name="Shape 158"/>
        <p:cNvGrpSpPr/>
        <p:nvPr/>
      </p:nvGrpSpPr>
      <p:grpSpPr>
        <a:xfrm>
          <a:off x="0" y="0"/>
          <a:ext cx="0" cy="0"/>
          <a:chOff x="0" y="0"/>
          <a:chExt cx="0" cy="0"/>
        </a:xfrm>
      </p:grpSpPr>
      <p:sp>
        <p:nvSpPr>
          <p:cNvPr id="159" name="Google Shape;159;p23"/>
          <p:cNvSpPr/>
          <p:nvPr/>
        </p:nvSpPr>
        <p:spPr>
          <a:xfrm>
            <a:off x="7175" y="4354400"/>
            <a:ext cx="9144000" cy="7890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60" name="Google Shape;160;p23"/>
          <p:cNvSpPr/>
          <p:nvPr>
            <p:ph idx="2" type="pic"/>
          </p:nvPr>
        </p:nvSpPr>
        <p:spPr>
          <a:xfrm>
            <a:off x="4538375" y="576300"/>
            <a:ext cx="2001000" cy="2001000"/>
          </a:xfrm>
          <a:prstGeom prst="rect">
            <a:avLst/>
          </a:prstGeom>
          <a:noFill/>
          <a:ln>
            <a:noFill/>
          </a:ln>
        </p:spPr>
      </p:sp>
      <p:sp>
        <p:nvSpPr>
          <p:cNvPr id="161" name="Google Shape;161;p23"/>
          <p:cNvSpPr/>
          <p:nvPr>
            <p:ph idx="3" type="pic"/>
          </p:nvPr>
        </p:nvSpPr>
        <p:spPr>
          <a:xfrm>
            <a:off x="6677775" y="576300"/>
            <a:ext cx="2001000" cy="2001000"/>
          </a:xfrm>
          <a:prstGeom prst="rect">
            <a:avLst/>
          </a:prstGeom>
          <a:noFill/>
          <a:ln>
            <a:noFill/>
          </a:ln>
        </p:spPr>
      </p:sp>
      <p:sp>
        <p:nvSpPr>
          <p:cNvPr id="162" name="Google Shape;162;p23"/>
          <p:cNvSpPr/>
          <p:nvPr>
            <p:ph idx="4" type="pic"/>
          </p:nvPr>
        </p:nvSpPr>
        <p:spPr>
          <a:xfrm>
            <a:off x="4538375" y="2699425"/>
            <a:ext cx="2001000" cy="2001000"/>
          </a:xfrm>
          <a:prstGeom prst="rect">
            <a:avLst/>
          </a:prstGeom>
          <a:noFill/>
          <a:ln>
            <a:noFill/>
          </a:ln>
        </p:spPr>
      </p:sp>
      <p:sp>
        <p:nvSpPr>
          <p:cNvPr id="163" name="Google Shape;163;p23"/>
          <p:cNvSpPr/>
          <p:nvPr>
            <p:ph idx="5" type="pic"/>
          </p:nvPr>
        </p:nvSpPr>
        <p:spPr>
          <a:xfrm>
            <a:off x="6677775" y="2699425"/>
            <a:ext cx="2001000" cy="2001000"/>
          </a:xfrm>
          <a:prstGeom prst="rect">
            <a:avLst/>
          </a:prstGeom>
          <a:noFill/>
          <a:ln>
            <a:noFill/>
          </a:ln>
        </p:spPr>
      </p:sp>
      <p:sp>
        <p:nvSpPr>
          <p:cNvPr id="164" name="Google Shape;164;p23"/>
          <p:cNvSpPr txBox="1"/>
          <p:nvPr>
            <p:ph type="title"/>
          </p:nvPr>
        </p:nvSpPr>
        <p:spPr>
          <a:xfrm>
            <a:off x="572729" y="576300"/>
            <a:ext cx="3709800" cy="738600"/>
          </a:xfrm>
          <a:prstGeom prst="rect">
            <a:avLst/>
          </a:prstGeom>
        </p:spPr>
        <p:txBody>
          <a:bodyPr anchorCtr="0" anchor="t" bIns="91425" lIns="0" spcFirstLastPara="1" rIns="91425" wrap="square" tIns="0">
            <a:normAutofit/>
          </a:bodyPr>
          <a:lstStyle>
            <a:lvl1pPr lvl="0">
              <a:spcBef>
                <a:spcPts val="0"/>
              </a:spcBef>
              <a:spcAft>
                <a:spcPts val="0"/>
              </a:spcAft>
              <a:buSzPts val="2400"/>
              <a:buNone/>
              <a:defRPr sz="2400"/>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65" name="Google Shape;165;p23"/>
          <p:cNvSpPr txBox="1"/>
          <p:nvPr>
            <p:ph idx="1" type="body"/>
          </p:nvPr>
        </p:nvSpPr>
        <p:spPr>
          <a:xfrm>
            <a:off x="449454" y="1551350"/>
            <a:ext cx="3709800" cy="3033000"/>
          </a:xfrm>
          <a:prstGeom prst="rect">
            <a:avLst/>
          </a:prstGeom>
        </p:spPr>
        <p:txBody>
          <a:bodyPr anchorCtr="0" anchor="t" bIns="91425" lIns="0" spcFirstLastPara="1" rIns="91425" wrap="square" tIns="91425">
            <a:normAutofit/>
          </a:bodyPr>
          <a:lstStyle>
            <a:lvl1pPr indent="-311150" lvl="0" marL="457200">
              <a:spcBef>
                <a:spcPts val="0"/>
              </a:spcBef>
              <a:spcAft>
                <a:spcPts val="0"/>
              </a:spcAft>
              <a:buSzPts val="1300"/>
              <a:buChar char="●"/>
              <a:defRPr sz="1300"/>
            </a:lvl1pPr>
            <a:lvl2pPr indent="-311150" lvl="1" marL="914400">
              <a:spcBef>
                <a:spcPts val="0"/>
              </a:spcBef>
              <a:spcAft>
                <a:spcPts val="0"/>
              </a:spcAft>
              <a:buSzPts val="1300"/>
              <a:buChar char="○"/>
              <a:defRPr sz="1300"/>
            </a:lvl2pPr>
            <a:lvl3pPr indent="-311150" lvl="2" marL="1371600">
              <a:spcBef>
                <a:spcPts val="0"/>
              </a:spcBef>
              <a:spcAft>
                <a:spcPts val="0"/>
              </a:spcAft>
              <a:buSzPts val="1300"/>
              <a:buChar char="■"/>
              <a:defRPr sz="1300"/>
            </a:lvl3pPr>
            <a:lvl4pPr indent="-311150" lvl="3" marL="1828800">
              <a:spcBef>
                <a:spcPts val="0"/>
              </a:spcBef>
              <a:spcAft>
                <a:spcPts val="0"/>
              </a:spcAft>
              <a:buSzPts val="1300"/>
              <a:buChar char="●"/>
              <a:defRPr sz="1300"/>
            </a:lvl4pPr>
            <a:lvl5pPr indent="-311150" lvl="4" marL="2286000">
              <a:spcBef>
                <a:spcPts val="0"/>
              </a:spcBef>
              <a:spcAft>
                <a:spcPts val="0"/>
              </a:spcAft>
              <a:buSzPts val="1300"/>
              <a:buChar char="○"/>
              <a:defRPr sz="1300"/>
            </a:lvl5pPr>
            <a:lvl6pPr indent="-311150" lvl="5" marL="2743200">
              <a:spcBef>
                <a:spcPts val="0"/>
              </a:spcBef>
              <a:spcAft>
                <a:spcPts val="0"/>
              </a:spcAft>
              <a:buSzPts val="1300"/>
              <a:buChar char="■"/>
              <a:defRPr sz="1300"/>
            </a:lvl6pPr>
            <a:lvl7pPr indent="-311150" lvl="6" marL="3200400">
              <a:spcBef>
                <a:spcPts val="0"/>
              </a:spcBef>
              <a:spcAft>
                <a:spcPts val="0"/>
              </a:spcAft>
              <a:buSzPts val="1300"/>
              <a:buChar char="●"/>
              <a:defRPr sz="1300"/>
            </a:lvl7pPr>
            <a:lvl8pPr indent="-311150" lvl="7" marL="3657600">
              <a:spcBef>
                <a:spcPts val="0"/>
              </a:spcBef>
              <a:spcAft>
                <a:spcPts val="0"/>
              </a:spcAft>
              <a:buSzPts val="1300"/>
              <a:buChar char="○"/>
              <a:defRPr sz="1300"/>
            </a:lvl8pPr>
            <a:lvl9pPr indent="-311150" lvl="8" marL="4114800">
              <a:spcBef>
                <a:spcPts val="0"/>
              </a:spcBef>
              <a:spcAft>
                <a:spcPts val="0"/>
              </a:spcAft>
              <a:buSzPts val="1300"/>
              <a:buChar char="■"/>
              <a:defRPr sz="1300"/>
            </a:lvl9pPr>
          </a:lstStyle>
          <a:p/>
        </p:txBody>
      </p:sp>
      <p:grpSp>
        <p:nvGrpSpPr>
          <p:cNvPr id="166" name="Google Shape;166;p23"/>
          <p:cNvGrpSpPr/>
          <p:nvPr/>
        </p:nvGrpSpPr>
        <p:grpSpPr>
          <a:xfrm>
            <a:off x="0" y="-5275"/>
            <a:ext cx="50400" cy="5154050"/>
            <a:chOff x="0" y="-5275"/>
            <a:chExt cx="50400" cy="5154050"/>
          </a:xfrm>
        </p:grpSpPr>
        <p:sp>
          <p:nvSpPr>
            <p:cNvPr id="167" name="Google Shape;167;p23"/>
            <p:cNvSpPr/>
            <p:nvPr/>
          </p:nvSpPr>
          <p:spPr>
            <a:xfrm>
              <a:off x="0" y="-5275"/>
              <a:ext cx="50400" cy="2577000"/>
            </a:xfrm>
            <a:prstGeom prst="rect">
              <a:avLst/>
            </a:prstGeom>
            <a:solidFill>
              <a:srgbClr val="FDB51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C09748"/>
                </a:solidFill>
              </a:endParaRPr>
            </a:p>
          </p:txBody>
        </p:sp>
        <p:sp>
          <p:nvSpPr>
            <p:cNvPr id="168" name="Google Shape;168;p23"/>
            <p:cNvSpPr/>
            <p:nvPr/>
          </p:nvSpPr>
          <p:spPr>
            <a:xfrm>
              <a:off x="0" y="2571775"/>
              <a:ext cx="50400" cy="2577000"/>
            </a:xfrm>
            <a:prstGeom prst="rect">
              <a:avLst/>
            </a:prstGeom>
            <a:solidFill>
              <a:srgbClr val="C0974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C09748"/>
                </a:solidFill>
              </a:endParaRPr>
            </a:p>
          </p:txBody>
        </p:sp>
      </p:grpSp>
      <p:sp>
        <p:nvSpPr>
          <p:cNvPr id="169" name="Google Shape;169;p2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CUSTOM_3">
    <p:spTree>
      <p:nvGrpSpPr>
        <p:cNvPr id="170" name="Shape 170"/>
        <p:cNvGrpSpPr/>
        <p:nvPr/>
      </p:nvGrpSpPr>
      <p:grpSpPr>
        <a:xfrm>
          <a:off x="0" y="0"/>
          <a:ext cx="0" cy="0"/>
          <a:chOff x="0" y="0"/>
          <a:chExt cx="0" cy="0"/>
        </a:xfrm>
      </p:grpSpPr>
      <p:grpSp>
        <p:nvGrpSpPr>
          <p:cNvPr id="171" name="Google Shape;171;p24"/>
          <p:cNvGrpSpPr/>
          <p:nvPr/>
        </p:nvGrpSpPr>
        <p:grpSpPr>
          <a:xfrm>
            <a:off x="0" y="-5275"/>
            <a:ext cx="50400" cy="5154050"/>
            <a:chOff x="0" y="-5275"/>
            <a:chExt cx="50400" cy="5154050"/>
          </a:xfrm>
        </p:grpSpPr>
        <p:sp>
          <p:nvSpPr>
            <p:cNvPr id="172" name="Google Shape;172;p24"/>
            <p:cNvSpPr/>
            <p:nvPr/>
          </p:nvSpPr>
          <p:spPr>
            <a:xfrm>
              <a:off x="0" y="-5275"/>
              <a:ext cx="50400" cy="2577000"/>
            </a:xfrm>
            <a:prstGeom prst="rect">
              <a:avLst/>
            </a:prstGeom>
            <a:solidFill>
              <a:srgbClr val="FDB51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C09748"/>
                </a:solidFill>
              </a:endParaRPr>
            </a:p>
          </p:txBody>
        </p:sp>
        <p:sp>
          <p:nvSpPr>
            <p:cNvPr id="173" name="Google Shape;173;p24"/>
            <p:cNvSpPr/>
            <p:nvPr/>
          </p:nvSpPr>
          <p:spPr>
            <a:xfrm>
              <a:off x="0" y="2571775"/>
              <a:ext cx="50400" cy="2577000"/>
            </a:xfrm>
            <a:prstGeom prst="rect">
              <a:avLst/>
            </a:prstGeom>
            <a:solidFill>
              <a:srgbClr val="C0974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C09748"/>
                </a:solidFill>
              </a:endParaRPr>
            </a:p>
          </p:txBody>
        </p:sp>
      </p:grpSp>
      <p:sp>
        <p:nvSpPr>
          <p:cNvPr id="174" name="Google Shape;174;p24"/>
          <p:cNvSpPr txBox="1"/>
          <p:nvPr>
            <p:ph type="title"/>
          </p:nvPr>
        </p:nvSpPr>
        <p:spPr>
          <a:xfrm>
            <a:off x="1617600" y="986550"/>
            <a:ext cx="6232800" cy="19734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b="0" i="1"/>
            </a:lvl1pPr>
            <a:lvl2pPr lvl="1">
              <a:spcBef>
                <a:spcPts val="0"/>
              </a:spcBef>
              <a:spcAft>
                <a:spcPts val="0"/>
              </a:spcAft>
              <a:buSzPts val="2800"/>
              <a:buNone/>
              <a:defRPr b="0" i="1"/>
            </a:lvl2pPr>
            <a:lvl3pPr lvl="2">
              <a:spcBef>
                <a:spcPts val="0"/>
              </a:spcBef>
              <a:spcAft>
                <a:spcPts val="0"/>
              </a:spcAft>
              <a:buSzPts val="2800"/>
              <a:buNone/>
              <a:defRPr b="0" i="1"/>
            </a:lvl3pPr>
            <a:lvl4pPr lvl="3">
              <a:spcBef>
                <a:spcPts val="0"/>
              </a:spcBef>
              <a:spcAft>
                <a:spcPts val="0"/>
              </a:spcAft>
              <a:buSzPts val="2800"/>
              <a:buNone/>
              <a:defRPr b="0" i="1"/>
            </a:lvl4pPr>
            <a:lvl5pPr lvl="4">
              <a:spcBef>
                <a:spcPts val="0"/>
              </a:spcBef>
              <a:spcAft>
                <a:spcPts val="0"/>
              </a:spcAft>
              <a:buSzPts val="2800"/>
              <a:buNone/>
              <a:defRPr b="0" i="1"/>
            </a:lvl5pPr>
            <a:lvl6pPr lvl="5">
              <a:spcBef>
                <a:spcPts val="0"/>
              </a:spcBef>
              <a:spcAft>
                <a:spcPts val="0"/>
              </a:spcAft>
              <a:buSzPts val="2800"/>
              <a:buNone/>
              <a:defRPr b="0" i="1"/>
            </a:lvl6pPr>
            <a:lvl7pPr lvl="6">
              <a:spcBef>
                <a:spcPts val="0"/>
              </a:spcBef>
              <a:spcAft>
                <a:spcPts val="0"/>
              </a:spcAft>
              <a:buSzPts val="2800"/>
              <a:buNone/>
              <a:defRPr b="0" i="1"/>
            </a:lvl7pPr>
            <a:lvl8pPr lvl="7">
              <a:spcBef>
                <a:spcPts val="0"/>
              </a:spcBef>
              <a:spcAft>
                <a:spcPts val="0"/>
              </a:spcAft>
              <a:buSzPts val="2800"/>
              <a:buNone/>
              <a:defRPr b="0" i="1"/>
            </a:lvl8pPr>
            <a:lvl9pPr lvl="8">
              <a:spcBef>
                <a:spcPts val="0"/>
              </a:spcBef>
              <a:spcAft>
                <a:spcPts val="0"/>
              </a:spcAft>
              <a:buSzPts val="2800"/>
              <a:buNone/>
              <a:defRPr b="0" i="1"/>
            </a:lvl9pPr>
          </a:lstStyle>
          <a:p/>
        </p:txBody>
      </p:sp>
      <p:sp>
        <p:nvSpPr>
          <p:cNvPr id="175" name="Google Shape;175;p24"/>
          <p:cNvSpPr txBox="1"/>
          <p:nvPr>
            <p:ph idx="1" type="subTitle"/>
          </p:nvPr>
        </p:nvSpPr>
        <p:spPr>
          <a:xfrm>
            <a:off x="6640800" y="3602250"/>
            <a:ext cx="1675200" cy="738600"/>
          </a:xfrm>
          <a:prstGeom prst="rect">
            <a:avLst/>
          </a:prstGeom>
        </p:spPr>
        <p:txBody>
          <a:bodyPr anchorCtr="0" anchor="t" bIns="91425" lIns="0" spcFirstLastPara="1" rIns="91425" wrap="square" tIns="0">
            <a:normAutofit/>
          </a:bodyPr>
          <a:lstStyle>
            <a:lvl1pPr lvl="0">
              <a:spcBef>
                <a:spcPts val="0"/>
              </a:spcBef>
              <a:spcAft>
                <a:spcPts val="0"/>
              </a:spcAft>
              <a:buClr>
                <a:srgbClr val="002676"/>
              </a:buClr>
              <a:buSzPts val="1500"/>
              <a:buNone/>
              <a:defRPr b="1" sz="1500">
                <a:solidFill>
                  <a:srgbClr val="00267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6" name="Google Shape;176;p24"/>
          <p:cNvSpPr/>
          <p:nvPr>
            <p:ph idx="2" type="pic"/>
          </p:nvPr>
        </p:nvSpPr>
        <p:spPr>
          <a:xfrm>
            <a:off x="5117375" y="3281650"/>
            <a:ext cx="1275600" cy="1275600"/>
          </a:xfrm>
          <a:prstGeom prst="ellipse">
            <a:avLst/>
          </a:prstGeom>
          <a:noFill/>
          <a:ln>
            <a:noFill/>
          </a:ln>
        </p:spPr>
      </p:sp>
      <p:sp>
        <p:nvSpPr>
          <p:cNvPr id="177" name="Google Shape;177;p2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CUSTOM_4">
    <p:spTree>
      <p:nvGrpSpPr>
        <p:cNvPr id="178" name="Shape 178"/>
        <p:cNvGrpSpPr/>
        <p:nvPr/>
      </p:nvGrpSpPr>
      <p:grpSpPr>
        <a:xfrm>
          <a:off x="0" y="0"/>
          <a:ext cx="0" cy="0"/>
          <a:chOff x="0" y="0"/>
          <a:chExt cx="0" cy="0"/>
        </a:xfrm>
      </p:grpSpPr>
      <p:sp>
        <p:nvSpPr>
          <p:cNvPr id="179" name="Google Shape;179;p25"/>
          <p:cNvSpPr txBox="1"/>
          <p:nvPr>
            <p:ph type="title"/>
          </p:nvPr>
        </p:nvSpPr>
        <p:spPr>
          <a:xfrm>
            <a:off x="484450" y="483625"/>
            <a:ext cx="8088000" cy="697500"/>
          </a:xfrm>
          <a:prstGeom prst="rect">
            <a:avLst/>
          </a:prstGeom>
        </p:spPr>
        <p:txBody>
          <a:bodyPr anchorCtr="0" anchor="t" bIns="91425" lIns="0"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grpSp>
        <p:nvGrpSpPr>
          <p:cNvPr id="180" name="Google Shape;180;p25"/>
          <p:cNvGrpSpPr/>
          <p:nvPr/>
        </p:nvGrpSpPr>
        <p:grpSpPr>
          <a:xfrm>
            <a:off x="0" y="-5275"/>
            <a:ext cx="50400" cy="5154050"/>
            <a:chOff x="0" y="-5275"/>
            <a:chExt cx="50400" cy="5154050"/>
          </a:xfrm>
        </p:grpSpPr>
        <p:sp>
          <p:nvSpPr>
            <p:cNvPr id="181" name="Google Shape;181;p25"/>
            <p:cNvSpPr/>
            <p:nvPr/>
          </p:nvSpPr>
          <p:spPr>
            <a:xfrm>
              <a:off x="0" y="-5275"/>
              <a:ext cx="50400" cy="2577000"/>
            </a:xfrm>
            <a:prstGeom prst="rect">
              <a:avLst/>
            </a:prstGeom>
            <a:solidFill>
              <a:srgbClr val="FDB51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C09748"/>
                </a:solidFill>
              </a:endParaRPr>
            </a:p>
          </p:txBody>
        </p:sp>
        <p:sp>
          <p:nvSpPr>
            <p:cNvPr id="182" name="Google Shape;182;p25"/>
            <p:cNvSpPr/>
            <p:nvPr/>
          </p:nvSpPr>
          <p:spPr>
            <a:xfrm>
              <a:off x="0" y="2571775"/>
              <a:ext cx="50400" cy="2577000"/>
            </a:xfrm>
            <a:prstGeom prst="rect">
              <a:avLst/>
            </a:prstGeom>
            <a:solidFill>
              <a:srgbClr val="C0974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C09748"/>
                </a:solidFill>
              </a:endParaRPr>
            </a:p>
          </p:txBody>
        </p:sp>
      </p:grpSp>
      <p:sp>
        <p:nvSpPr>
          <p:cNvPr id="183" name="Google Shape;183;p2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 Lockup Left">
  <p:cSld name="CUSTOM_15">
    <p:bg>
      <p:bgPr>
        <a:blipFill>
          <a:blip r:embed="rId2">
            <a:alphaModFix/>
          </a:blip>
          <a:stretch>
            <a:fillRect/>
          </a:stretch>
        </a:blipFill>
      </p:bgPr>
    </p:bg>
    <p:spTree>
      <p:nvGrpSpPr>
        <p:cNvPr id="184" name="Shape 184"/>
        <p:cNvGrpSpPr/>
        <p:nvPr/>
      </p:nvGrpSpPr>
      <p:grpSpPr>
        <a:xfrm>
          <a:off x="0" y="0"/>
          <a:ext cx="0" cy="0"/>
          <a:chOff x="0" y="0"/>
          <a:chExt cx="0" cy="0"/>
        </a:xfrm>
      </p:grpSpPr>
      <p:sp>
        <p:nvSpPr>
          <p:cNvPr id="185" name="Google Shape;185;p26"/>
          <p:cNvSpPr txBox="1"/>
          <p:nvPr>
            <p:ph type="title"/>
          </p:nvPr>
        </p:nvSpPr>
        <p:spPr>
          <a:xfrm>
            <a:off x="484450" y="483625"/>
            <a:ext cx="8088000" cy="697500"/>
          </a:xfrm>
          <a:prstGeom prst="rect">
            <a:avLst/>
          </a:prstGeom>
        </p:spPr>
        <p:txBody>
          <a:bodyPr anchorCtr="0" anchor="t" bIns="91425" lIns="0"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grpSp>
        <p:nvGrpSpPr>
          <p:cNvPr id="186" name="Google Shape;186;p26"/>
          <p:cNvGrpSpPr/>
          <p:nvPr/>
        </p:nvGrpSpPr>
        <p:grpSpPr>
          <a:xfrm>
            <a:off x="0" y="-5275"/>
            <a:ext cx="50400" cy="5154050"/>
            <a:chOff x="0" y="-5275"/>
            <a:chExt cx="50400" cy="5154050"/>
          </a:xfrm>
        </p:grpSpPr>
        <p:sp>
          <p:nvSpPr>
            <p:cNvPr id="187" name="Google Shape;187;p26"/>
            <p:cNvSpPr/>
            <p:nvPr/>
          </p:nvSpPr>
          <p:spPr>
            <a:xfrm>
              <a:off x="0" y="-5275"/>
              <a:ext cx="50400" cy="2577000"/>
            </a:xfrm>
            <a:prstGeom prst="rect">
              <a:avLst/>
            </a:prstGeom>
            <a:solidFill>
              <a:srgbClr val="FDB51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C09748"/>
                </a:solidFill>
              </a:endParaRPr>
            </a:p>
          </p:txBody>
        </p:sp>
        <p:sp>
          <p:nvSpPr>
            <p:cNvPr id="188" name="Google Shape;188;p26"/>
            <p:cNvSpPr/>
            <p:nvPr/>
          </p:nvSpPr>
          <p:spPr>
            <a:xfrm>
              <a:off x="0" y="2571775"/>
              <a:ext cx="50400" cy="2577000"/>
            </a:xfrm>
            <a:prstGeom prst="rect">
              <a:avLst/>
            </a:prstGeom>
            <a:solidFill>
              <a:srgbClr val="C0974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C09748"/>
                </a:solidFill>
              </a:endParaRPr>
            </a:p>
          </p:txBody>
        </p:sp>
      </p:grpSp>
      <p:sp>
        <p:nvSpPr>
          <p:cNvPr id="189" name="Google Shape;189;p26"/>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a:buNone/>
              <a:defRPr sz="1300">
                <a:solidFill>
                  <a:srgbClr val="404040"/>
                </a:solidFill>
                <a:latin typeface="Inter"/>
                <a:ea typeface="Inter"/>
                <a:cs typeface="Inter"/>
                <a:sym typeface="Inter"/>
              </a:defRPr>
            </a:lvl1pPr>
            <a:lvl2pPr lvl="1">
              <a:buNone/>
              <a:defRPr sz="1300">
                <a:solidFill>
                  <a:srgbClr val="404040"/>
                </a:solidFill>
                <a:latin typeface="Inter"/>
                <a:ea typeface="Inter"/>
                <a:cs typeface="Inter"/>
                <a:sym typeface="Inter"/>
              </a:defRPr>
            </a:lvl2pPr>
            <a:lvl3pPr lvl="2">
              <a:buNone/>
              <a:defRPr sz="1300">
                <a:solidFill>
                  <a:srgbClr val="404040"/>
                </a:solidFill>
                <a:latin typeface="Inter"/>
                <a:ea typeface="Inter"/>
                <a:cs typeface="Inter"/>
                <a:sym typeface="Inter"/>
              </a:defRPr>
            </a:lvl3pPr>
            <a:lvl4pPr lvl="3">
              <a:buNone/>
              <a:defRPr sz="1300">
                <a:solidFill>
                  <a:srgbClr val="404040"/>
                </a:solidFill>
                <a:latin typeface="Inter"/>
                <a:ea typeface="Inter"/>
                <a:cs typeface="Inter"/>
                <a:sym typeface="Inter"/>
              </a:defRPr>
            </a:lvl4pPr>
            <a:lvl5pPr lvl="4">
              <a:buNone/>
              <a:defRPr sz="1300">
                <a:solidFill>
                  <a:srgbClr val="404040"/>
                </a:solidFill>
                <a:latin typeface="Inter"/>
                <a:ea typeface="Inter"/>
                <a:cs typeface="Inter"/>
                <a:sym typeface="Inter"/>
              </a:defRPr>
            </a:lvl5pPr>
            <a:lvl6pPr lvl="5">
              <a:buNone/>
              <a:defRPr sz="1300">
                <a:solidFill>
                  <a:srgbClr val="404040"/>
                </a:solidFill>
                <a:latin typeface="Inter"/>
                <a:ea typeface="Inter"/>
                <a:cs typeface="Inter"/>
                <a:sym typeface="Inter"/>
              </a:defRPr>
            </a:lvl6pPr>
            <a:lvl7pPr lvl="6">
              <a:buNone/>
              <a:defRPr sz="1300">
                <a:solidFill>
                  <a:srgbClr val="404040"/>
                </a:solidFill>
                <a:latin typeface="Inter"/>
                <a:ea typeface="Inter"/>
                <a:cs typeface="Inter"/>
                <a:sym typeface="Inter"/>
              </a:defRPr>
            </a:lvl7pPr>
            <a:lvl8pPr lvl="7">
              <a:buNone/>
              <a:defRPr sz="1300">
                <a:solidFill>
                  <a:srgbClr val="404040"/>
                </a:solidFill>
                <a:latin typeface="Inter"/>
                <a:ea typeface="Inter"/>
                <a:cs typeface="Inter"/>
                <a:sym typeface="Inter"/>
              </a:defRPr>
            </a:lvl8pPr>
            <a:lvl9pPr lvl="8">
              <a:buNone/>
              <a:defRPr sz="1300">
                <a:solidFill>
                  <a:srgbClr val="404040"/>
                </a:solidFill>
                <a:latin typeface="Inter"/>
                <a:ea typeface="Inter"/>
                <a:cs typeface="Inter"/>
                <a:sym typeface="Inter"/>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 Lockup Right">
  <p:cSld name="CUSTOM_16">
    <p:bg>
      <p:bgPr>
        <a:blipFill>
          <a:blip r:embed="rId2">
            <a:alphaModFix/>
          </a:blip>
          <a:stretch>
            <a:fillRect/>
          </a:stretch>
        </a:blipFill>
      </p:bgPr>
    </p:bg>
    <p:spTree>
      <p:nvGrpSpPr>
        <p:cNvPr id="190" name="Shape 190"/>
        <p:cNvGrpSpPr/>
        <p:nvPr/>
      </p:nvGrpSpPr>
      <p:grpSpPr>
        <a:xfrm>
          <a:off x="0" y="0"/>
          <a:ext cx="0" cy="0"/>
          <a:chOff x="0" y="0"/>
          <a:chExt cx="0" cy="0"/>
        </a:xfrm>
      </p:grpSpPr>
      <p:grpSp>
        <p:nvGrpSpPr>
          <p:cNvPr id="191" name="Google Shape;191;p27"/>
          <p:cNvGrpSpPr/>
          <p:nvPr/>
        </p:nvGrpSpPr>
        <p:grpSpPr>
          <a:xfrm>
            <a:off x="0" y="-5275"/>
            <a:ext cx="50400" cy="5154050"/>
            <a:chOff x="0" y="-5275"/>
            <a:chExt cx="50400" cy="5154050"/>
          </a:xfrm>
        </p:grpSpPr>
        <p:sp>
          <p:nvSpPr>
            <p:cNvPr id="192" name="Google Shape;192;p27"/>
            <p:cNvSpPr/>
            <p:nvPr/>
          </p:nvSpPr>
          <p:spPr>
            <a:xfrm>
              <a:off x="0" y="-5275"/>
              <a:ext cx="50400" cy="2577000"/>
            </a:xfrm>
            <a:prstGeom prst="rect">
              <a:avLst/>
            </a:prstGeom>
            <a:solidFill>
              <a:srgbClr val="FDB51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C09748"/>
                </a:solidFill>
              </a:endParaRPr>
            </a:p>
          </p:txBody>
        </p:sp>
        <p:sp>
          <p:nvSpPr>
            <p:cNvPr id="193" name="Google Shape;193;p27"/>
            <p:cNvSpPr/>
            <p:nvPr/>
          </p:nvSpPr>
          <p:spPr>
            <a:xfrm>
              <a:off x="0" y="2571775"/>
              <a:ext cx="50400" cy="2577000"/>
            </a:xfrm>
            <a:prstGeom prst="rect">
              <a:avLst/>
            </a:prstGeom>
            <a:solidFill>
              <a:srgbClr val="C0974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C09748"/>
                </a:solidFill>
              </a:endParaRPr>
            </a:p>
          </p:txBody>
        </p:sp>
      </p:grpSp>
      <p:sp>
        <p:nvSpPr>
          <p:cNvPr id="194" name="Google Shape;194;p27"/>
          <p:cNvSpPr txBox="1"/>
          <p:nvPr>
            <p:ph type="title"/>
          </p:nvPr>
        </p:nvSpPr>
        <p:spPr>
          <a:xfrm>
            <a:off x="484450" y="483625"/>
            <a:ext cx="8088000" cy="697500"/>
          </a:xfrm>
          <a:prstGeom prst="rect">
            <a:avLst/>
          </a:prstGeom>
        </p:spPr>
        <p:txBody>
          <a:bodyPr anchorCtr="0" anchor="t" bIns="91425" lIns="0"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95" name="Google Shape;195;p27"/>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a:buNone/>
              <a:defRPr sz="1300">
                <a:solidFill>
                  <a:srgbClr val="404040"/>
                </a:solidFill>
                <a:latin typeface="Inter"/>
                <a:ea typeface="Inter"/>
                <a:cs typeface="Inter"/>
                <a:sym typeface="Inter"/>
              </a:defRPr>
            </a:lvl1pPr>
            <a:lvl2pPr lvl="1">
              <a:buNone/>
              <a:defRPr sz="1300">
                <a:solidFill>
                  <a:srgbClr val="404040"/>
                </a:solidFill>
                <a:latin typeface="Inter"/>
                <a:ea typeface="Inter"/>
                <a:cs typeface="Inter"/>
                <a:sym typeface="Inter"/>
              </a:defRPr>
            </a:lvl2pPr>
            <a:lvl3pPr lvl="2">
              <a:buNone/>
              <a:defRPr sz="1300">
                <a:solidFill>
                  <a:srgbClr val="404040"/>
                </a:solidFill>
                <a:latin typeface="Inter"/>
                <a:ea typeface="Inter"/>
                <a:cs typeface="Inter"/>
                <a:sym typeface="Inter"/>
              </a:defRPr>
            </a:lvl3pPr>
            <a:lvl4pPr lvl="3">
              <a:buNone/>
              <a:defRPr sz="1300">
                <a:solidFill>
                  <a:srgbClr val="404040"/>
                </a:solidFill>
                <a:latin typeface="Inter"/>
                <a:ea typeface="Inter"/>
                <a:cs typeface="Inter"/>
                <a:sym typeface="Inter"/>
              </a:defRPr>
            </a:lvl4pPr>
            <a:lvl5pPr lvl="4">
              <a:buNone/>
              <a:defRPr sz="1300">
                <a:solidFill>
                  <a:srgbClr val="404040"/>
                </a:solidFill>
                <a:latin typeface="Inter"/>
                <a:ea typeface="Inter"/>
                <a:cs typeface="Inter"/>
                <a:sym typeface="Inter"/>
              </a:defRPr>
            </a:lvl5pPr>
            <a:lvl6pPr lvl="5">
              <a:buNone/>
              <a:defRPr sz="1300">
                <a:solidFill>
                  <a:srgbClr val="404040"/>
                </a:solidFill>
                <a:latin typeface="Inter"/>
                <a:ea typeface="Inter"/>
                <a:cs typeface="Inter"/>
                <a:sym typeface="Inter"/>
              </a:defRPr>
            </a:lvl6pPr>
            <a:lvl7pPr lvl="6">
              <a:buNone/>
              <a:defRPr sz="1300">
                <a:solidFill>
                  <a:srgbClr val="404040"/>
                </a:solidFill>
                <a:latin typeface="Inter"/>
                <a:ea typeface="Inter"/>
                <a:cs typeface="Inter"/>
                <a:sym typeface="Inter"/>
              </a:defRPr>
            </a:lvl7pPr>
            <a:lvl8pPr lvl="7">
              <a:buNone/>
              <a:defRPr sz="1300">
                <a:solidFill>
                  <a:srgbClr val="404040"/>
                </a:solidFill>
                <a:latin typeface="Inter"/>
                <a:ea typeface="Inter"/>
                <a:cs typeface="Inter"/>
                <a:sym typeface="Inter"/>
              </a:defRPr>
            </a:lvl8pPr>
            <a:lvl9pPr lvl="8">
              <a:buNone/>
              <a:defRPr sz="1300">
                <a:solidFill>
                  <a:srgbClr val="404040"/>
                </a:solidFill>
                <a:latin typeface="Inter"/>
                <a:ea typeface="Inter"/>
                <a:cs typeface="Inter"/>
                <a:sym typeface="Inter"/>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tyle 2 1">
  <p:cSld name="SECTION_HEADER_1">
    <p:bg>
      <p:bgPr>
        <a:blipFill>
          <a:blip r:embed="rId2">
            <a:alphaModFix/>
          </a:blip>
          <a:stretch>
            <a:fillRect/>
          </a:stretch>
        </a:blipFill>
      </p:bgPr>
    </p:bg>
    <p:spTree>
      <p:nvGrpSpPr>
        <p:cNvPr id="196" name="Shape 196"/>
        <p:cNvGrpSpPr/>
        <p:nvPr/>
      </p:nvGrpSpPr>
      <p:grpSpPr>
        <a:xfrm>
          <a:off x="0" y="0"/>
          <a:ext cx="0" cy="0"/>
          <a:chOff x="0" y="0"/>
          <a:chExt cx="0" cy="0"/>
        </a:xfrm>
      </p:grpSpPr>
      <p:sp>
        <p:nvSpPr>
          <p:cNvPr id="197" name="Google Shape;197;p28"/>
          <p:cNvSpPr txBox="1"/>
          <p:nvPr>
            <p:ph type="title"/>
          </p:nvPr>
        </p:nvSpPr>
        <p:spPr>
          <a:xfrm>
            <a:off x="387750" y="638175"/>
            <a:ext cx="5308500" cy="1533600"/>
          </a:xfrm>
          <a:prstGeom prst="rect">
            <a:avLst/>
          </a:prstGeom>
        </p:spPr>
        <p:txBody>
          <a:bodyPr anchorCtr="0" anchor="b" bIns="91425" lIns="91425" spcFirstLastPara="1" rIns="91425" wrap="square" tIns="91425">
            <a:normAutofit/>
          </a:bodyPr>
          <a:lstStyle>
            <a:lvl1pPr lvl="0">
              <a:spcBef>
                <a:spcPts val="0"/>
              </a:spcBef>
              <a:spcAft>
                <a:spcPts val="0"/>
              </a:spcAft>
              <a:buClr>
                <a:schemeClr val="lt1"/>
              </a:buClr>
              <a:buSzPts val="4200"/>
              <a:buFont typeface="Inter ExtraBold"/>
              <a:buNone/>
              <a:defRPr b="0" sz="4200">
                <a:solidFill>
                  <a:schemeClr val="lt1"/>
                </a:solidFill>
                <a:latin typeface="Inter ExtraBold"/>
                <a:ea typeface="Inter ExtraBold"/>
                <a:cs typeface="Inter ExtraBold"/>
                <a:sym typeface="Inter ExtraBold"/>
              </a:defRPr>
            </a:lvl1pPr>
            <a:lvl2pPr lvl="1">
              <a:spcBef>
                <a:spcPts val="0"/>
              </a:spcBef>
              <a:spcAft>
                <a:spcPts val="0"/>
              </a:spcAft>
              <a:buClr>
                <a:schemeClr val="lt1"/>
              </a:buClr>
              <a:buSzPts val="4200"/>
              <a:buFont typeface="Inter ExtraBold"/>
              <a:buNone/>
              <a:defRPr b="0" sz="4200">
                <a:solidFill>
                  <a:schemeClr val="lt1"/>
                </a:solidFill>
                <a:latin typeface="Inter ExtraBold"/>
                <a:ea typeface="Inter ExtraBold"/>
                <a:cs typeface="Inter ExtraBold"/>
                <a:sym typeface="Inter ExtraBold"/>
              </a:defRPr>
            </a:lvl2pPr>
            <a:lvl3pPr lvl="2">
              <a:spcBef>
                <a:spcPts val="0"/>
              </a:spcBef>
              <a:spcAft>
                <a:spcPts val="0"/>
              </a:spcAft>
              <a:buClr>
                <a:schemeClr val="lt1"/>
              </a:buClr>
              <a:buSzPts val="4200"/>
              <a:buFont typeface="Inter ExtraBold"/>
              <a:buNone/>
              <a:defRPr b="0" sz="4200">
                <a:solidFill>
                  <a:schemeClr val="lt1"/>
                </a:solidFill>
                <a:latin typeface="Inter ExtraBold"/>
                <a:ea typeface="Inter ExtraBold"/>
                <a:cs typeface="Inter ExtraBold"/>
                <a:sym typeface="Inter ExtraBold"/>
              </a:defRPr>
            </a:lvl3pPr>
            <a:lvl4pPr lvl="3">
              <a:spcBef>
                <a:spcPts val="0"/>
              </a:spcBef>
              <a:spcAft>
                <a:spcPts val="0"/>
              </a:spcAft>
              <a:buClr>
                <a:schemeClr val="lt1"/>
              </a:buClr>
              <a:buSzPts val="4200"/>
              <a:buFont typeface="Inter ExtraBold"/>
              <a:buNone/>
              <a:defRPr b="0" sz="4200">
                <a:solidFill>
                  <a:schemeClr val="lt1"/>
                </a:solidFill>
                <a:latin typeface="Inter ExtraBold"/>
                <a:ea typeface="Inter ExtraBold"/>
                <a:cs typeface="Inter ExtraBold"/>
                <a:sym typeface="Inter ExtraBold"/>
              </a:defRPr>
            </a:lvl4pPr>
            <a:lvl5pPr lvl="4">
              <a:spcBef>
                <a:spcPts val="0"/>
              </a:spcBef>
              <a:spcAft>
                <a:spcPts val="0"/>
              </a:spcAft>
              <a:buClr>
                <a:schemeClr val="lt1"/>
              </a:buClr>
              <a:buSzPts val="4200"/>
              <a:buFont typeface="Inter ExtraBold"/>
              <a:buNone/>
              <a:defRPr b="0" sz="4200">
                <a:solidFill>
                  <a:schemeClr val="lt1"/>
                </a:solidFill>
                <a:latin typeface="Inter ExtraBold"/>
                <a:ea typeface="Inter ExtraBold"/>
                <a:cs typeface="Inter ExtraBold"/>
                <a:sym typeface="Inter ExtraBold"/>
              </a:defRPr>
            </a:lvl5pPr>
            <a:lvl6pPr lvl="5">
              <a:spcBef>
                <a:spcPts val="0"/>
              </a:spcBef>
              <a:spcAft>
                <a:spcPts val="0"/>
              </a:spcAft>
              <a:buClr>
                <a:schemeClr val="lt1"/>
              </a:buClr>
              <a:buSzPts val="4200"/>
              <a:buFont typeface="Inter ExtraBold"/>
              <a:buNone/>
              <a:defRPr b="0" sz="4200">
                <a:solidFill>
                  <a:schemeClr val="lt1"/>
                </a:solidFill>
                <a:latin typeface="Inter ExtraBold"/>
                <a:ea typeface="Inter ExtraBold"/>
                <a:cs typeface="Inter ExtraBold"/>
                <a:sym typeface="Inter ExtraBold"/>
              </a:defRPr>
            </a:lvl6pPr>
            <a:lvl7pPr lvl="6">
              <a:spcBef>
                <a:spcPts val="0"/>
              </a:spcBef>
              <a:spcAft>
                <a:spcPts val="0"/>
              </a:spcAft>
              <a:buClr>
                <a:schemeClr val="lt1"/>
              </a:buClr>
              <a:buSzPts val="4200"/>
              <a:buFont typeface="Inter ExtraBold"/>
              <a:buNone/>
              <a:defRPr b="0" sz="4200">
                <a:solidFill>
                  <a:schemeClr val="lt1"/>
                </a:solidFill>
                <a:latin typeface="Inter ExtraBold"/>
                <a:ea typeface="Inter ExtraBold"/>
                <a:cs typeface="Inter ExtraBold"/>
                <a:sym typeface="Inter ExtraBold"/>
              </a:defRPr>
            </a:lvl7pPr>
            <a:lvl8pPr lvl="7">
              <a:spcBef>
                <a:spcPts val="0"/>
              </a:spcBef>
              <a:spcAft>
                <a:spcPts val="0"/>
              </a:spcAft>
              <a:buClr>
                <a:schemeClr val="lt1"/>
              </a:buClr>
              <a:buSzPts val="4200"/>
              <a:buFont typeface="Inter ExtraBold"/>
              <a:buNone/>
              <a:defRPr b="0" sz="4200">
                <a:solidFill>
                  <a:schemeClr val="lt1"/>
                </a:solidFill>
                <a:latin typeface="Inter ExtraBold"/>
                <a:ea typeface="Inter ExtraBold"/>
                <a:cs typeface="Inter ExtraBold"/>
                <a:sym typeface="Inter ExtraBold"/>
              </a:defRPr>
            </a:lvl8pPr>
            <a:lvl9pPr lvl="8">
              <a:spcBef>
                <a:spcPts val="0"/>
              </a:spcBef>
              <a:spcAft>
                <a:spcPts val="0"/>
              </a:spcAft>
              <a:buClr>
                <a:schemeClr val="lt1"/>
              </a:buClr>
              <a:buSzPts val="4200"/>
              <a:buFont typeface="Inter ExtraBold"/>
              <a:buNone/>
              <a:defRPr b="0" sz="4200">
                <a:solidFill>
                  <a:schemeClr val="lt1"/>
                </a:solidFill>
                <a:latin typeface="Inter ExtraBold"/>
                <a:ea typeface="Inter ExtraBold"/>
                <a:cs typeface="Inter ExtraBold"/>
                <a:sym typeface="Inter ExtraBold"/>
              </a:defRPr>
            </a:lvl9pPr>
          </a:lstStyle>
          <a:p/>
        </p:txBody>
      </p:sp>
      <p:sp>
        <p:nvSpPr>
          <p:cNvPr id="198" name="Google Shape;198;p28"/>
          <p:cNvSpPr txBox="1"/>
          <p:nvPr>
            <p:ph idx="1" type="subTitle"/>
          </p:nvPr>
        </p:nvSpPr>
        <p:spPr>
          <a:xfrm>
            <a:off x="387750" y="2571750"/>
            <a:ext cx="4328100" cy="9645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2000"/>
              <a:buNone/>
              <a:defRPr sz="20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9" name="Google Shape;199;p28"/>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a:buNone/>
              <a:defRPr sz="1300">
                <a:solidFill>
                  <a:srgbClr val="404040"/>
                </a:solidFill>
                <a:latin typeface="Inter"/>
                <a:ea typeface="Inter"/>
                <a:cs typeface="Inter"/>
                <a:sym typeface="Inter"/>
              </a:defRPr>
            </a:lvl1pPr>
            <a:lvl2pPr lvl="1">
              <a:buNone/>
              <a:defRPr sz="1300">
                <a:solidFill>
                  <a:srgbClr val="404040"/>
                </a:solidFill>
                <a:latin typeface="Inter"/>
                <a:ea typeface="Inter"/>
                <a:cs typeface="Inter"/>
                <a:sym typeface="Inter"/>
              </a:defRPr>
            </a:lvl2pPr>
            <a:lvl3pPr lvl="2">
              <a:buNone/>
              <a:defRPr sz="1300">
                <a:solidFill>
                  <a:srgbClr val="404040"/>
                </a:solidFill>
                <a:latin typeface="Inter"/>
                <a:ea typeface="Inter"/>
                <a:cs typeface="Inter"/>
                <a:sym typeface="Inter"/>
              </a:defRPr>
            </a:lvl3pPr>
            <a:lvl4pPr lvl="3">
              <a:buNone/>
              <a:defRPr sz="1300">
                <a:solidFill>
                  <a:srgbClr val="404040"/>
                </a:solidFill>
                <a:latin typeface="Inter"/>
                <a:ea typeface="Inter"/>
                <a:cs typeface="Inter"/>
                <a:sym typeface="Inter"/>
              </a:defRPr>
            </a:lvl4pPr>
            <a:lvl5pPr lvl="4">
              <a:buNone/>
              <a:defRPr sz="1300">
                <a:solidFill>
                  <a:srgbClr val="404040"/>
                </a:solidFill>
                <a:latin typeface="Inter"/>
                <a:ea typeface="Inter"/>
                <a:cs typeface="Inter"/>
                <a:sym typeface="Inter"/>
              </a:defRPr>
            </a:lvl5pPr>
            <a:lvl6pPr lvl="5">
              <a:buNone/>
              <a:defRPr sz="1300">
                <a:solidFill>
                  <a:srgbClr val="404040"/>
                </a:solidFill>
                <a:latin typeface="Inter"/>
                <a:ea typeface="Inter"/>
                <a:cs typeface="Inter"/>
                <a:sym typeface="Inter"/>
              </a:defRPr>
            </a:lvl6pPr>
            <a:lvl7pPr lvl="6">
              <a:buNone/>
              <a:defRPr sz="1300">
                <a:solidFill>
                  <a:srgbClr val="404040"/>
                </a:solidFill>
                <a:latin typeface="Inter"/>
                <a:ea typeface="Inter"/>
                <a:cs typeface="Inter"/>
                <a:sym typeface="Inter"/>
              </a:defRPr>
            </a:lvl7pPr>
            <a:lvl8pPr lvl="7">
              <a:buNone/>
              <a:defRPr sz="1300">
                <a:solidFill>
                  <a:srgbClr val="404040"/>
                </a:solidFill>
                <a:latin typeface="Inter"/>
                <a:ea typeface="Inter"/>
                <a:cs typeface="Inter"/>
                <a:sym typeface="Inter"/>
              </a:defRPr>
            </a:lvl8pPr>
            <a:lvl9pPr lvl="8">
              <a:buNone/>
              <a:defRPr sz="1300">
                <a:solidFill>
                  <a:srgbClr val="404040"/>
                </a:solidFill>
                <a:latin typeface="Inter"/>
                <a:ea typeface="Inter"/>
                <a:cs typeface="Inter"/>
                <a:sym typeface="Inter"/>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00" name="Shape 200"/>
        <p:cNvGrpSpPr/>
        <p:nvPr/>
      </p:nvGrpSpPr>
      <p:grpSpPr>
        <a:xfrm>
          <a:off x="0" y="0"/>
          <a:ext cx="0" cy="0"/>
          <a:chOff x="0" y="0"/>
          <a:chExt cx="0" cy="0"/>
        </a:xfrm>
      </p:grpSpPr>
      <p:sp>
        <p:nvSpPr>
          <p:cNvPr id="201" name="Google Shape;201;p29"/>
          <p:cNvSpPr txBox="1"/>
          <p:nvPr>
            <p:ph type="title"/>
          </p:nvPr>
        </p:nvSpPr>
        <p:spPr>
          <a:xfrm>
            <a:off x="5" y="1"/>
            <a:ext cx="9144000" cy="627600"/>
          </a:xfrm>
          <a:prstGeom prst="rect">
            <a:avLst/>
          </a:prstGeom>
          <a:solidFill>
            <a:srgbClr val="1F497D"/>
          </a:solidFill>
          <a:ln cap="flat" cmpd="sng" w="9525">
            <a:solidFill>
              <a:srgbClr val="1F497D"/>
            </a:solidFill>
            <a:prstDash val="solid"/>
            <a:miter lim="800000"/>
            <a:headEnd len="sm" w="sm" type="none"/>
            <a:tailEnd len="sm" w="sm" type="none"/>
          </a:ln>
        </p:spPr>
        <p:txBody>
          <a:bodyPr anchorCtr="0" anchor="ctr" bIns="45700" lIns="91400" spcFirstLastPara="1" rIns="91400" wrap="square" tIns="45700">
            <a:normAutofit/>
          </a:bodyPr>
          <a:lstStyle>
            <a:lvl1pPr lvl="0" algn="ctr">
              <a:spcBef>
                <a:spcPts val="0"/>
              </a:spcBef>
              <a:spcAft>
                <a:spcPts val="0"/>
              </a:spcAft>
              <a:buSzPts val="2800"/>
              <a:buNone/>
              <a:defRPr/>
            </a:lvl1pPr>
            <a:lvl2pPr lvl="1" algn="ctr">
              <a:spcBef>
                <a:spcPts val="0"/>
              </a:spcBef>
              <a:spcAft>
                <a:spcPts val="0"/>
              </a:spcAft>
              <a:buSzPts val="2800"/>
              <a:buNone/>
              <a:defRPr/>
            </a:lvl2pPr>
            <a:lvl3pPr lvl="2" algn="ctr">
              <a:spcBef>
                <a:spcPts val="0"/>
              </a:spcBef>
              <a:spcAft>
                <a:spcPts val="0"/>
              </a:spcAft>
              <a:buSzPts val="2800"/>
              <a:buNone/>
              <a:defRPr/>
            </a:lvl3pPr>
            <a:lvl4pPr lvl="3" algn="ctr">
              <a:spcBef>
                <a:spcPts val="0"/>
              </a:spcBef>
              <a:spcAft>
                <a:spcPts val="0"/>
              </a:spcAft>
              <a:buSzPts val="2800"/>
              <a:buNone/>
              <a:defRPr/>
            </a:lvl4pPr>
            <a:lvl5pPr lvl="4" algn="ctr">
              <a:spcBef>
                <a:spcPts val="0"/>
              </a:spcBef>
              <a:spcAft>
                <a:spcPts val="0"/>
              </a:spcAft>
              <a:buSzPts val="2800"/>
              <a:buNone/>
              <a:defRPr/>
            </a:lvl5pPr>
            <a:lvl6pPr lvl="5" algn="l">
              <a:spcBef>
                <a:spcPts val="0"/>
              </a:spcBef>
              <a:spcAft>
                <a:spcPts val="0"/>
              </a:spcAft>
              <a:buSzPts val="2800"/>
              <a:buNone/>
              <a:defRPr/>
            </a:lvl6pPr>
            <a:lvl7pPr lvl="6" algn="l">
              <a:spcBef>
                <a:spcPts val="0"/>
              </a:spcBef>
              <a:spcAft>
                <a:spcPts val="0"/>
              </a:spcAft>
              <a:buSzPts val="2800"/>
              <a:buNone/>
              <a:defRPr/>
            </a:lvl7pPr>
            <a:lvl8pPr lvl="7" algn="l">
              <a:spcBef>
                <a:spcPts val="0"/>
              </a:spcBef>
              <a:spcAft>
                <a:spcPts val="0"/>
              </a:spcAft>
              <a:buSzPts val="2800"/>
              <a:buNone/>
              <a:defRPr/>
            </a:lvl8pPr>
            <a:lvl9pPr lvl="8" algn="l">
              <a:spcBef>
                <a:spcPts val="0"/>
              </a:spcBef>
              <a:spcAft>
                <a:spcPts val="0"/>
              </a:spcAft>
              <a:buSzPts val="2800"/>
              <a:buNone/>
              <a:defRPr/>
            </a:lvl9pPr>
          </a:lstStyle>
          <a:p/>
        </p:txBody>
      </p:sp>
      <p:sp>
        <p:nvSpPr>
          <p:cNvPr id="202" name="Google Shape;202;p29"/>
          <p:cNvSpPr txBox="1"/>
          <p:nvPr>
            <p:ph idx="1" type="body"/>
          </p:nvPr>
        </p:nvSpPr>
        <p:spPr>
          <a:xfrm>
            <a:off x="533400" y="895350"/>
            <a:ext cx="7759800" cy="3848100"/>
          </a:xfrm>
          <a:prstGeom prst="rect">
            <a:avLst/>
          </a:prstGeom>
          <a:noFill/>
          <a:ln>
            <a:noFill/>
          </a:ln>
        </p:spPr>
        <p:txBody>
          <a:bodyPr anchorCtr="0" anchor="t" bIns="45700" lIns="91425" spcFirstLastPara="1" rIns="91425" wrap="square" tIns="45700">
            <a:normAutofit/>
          </a:bodyPr>
          <a:lstStyle>
            <a:lvl1pPr indent="-228600" lvl="0" marL="457200" marR="0" algn="l">
              <a:spcBef>
                <a:spcPts val="900"/>
              </a:spcBef>
              <a:spcAft>
                <a:spcPts val="0"/>
              </a:spcAft>
              <a:buSzPts val="1800"/>
              <a:buFont typeface="Times New Roman"/>
              <a:buNone/>
              <a:defRPr i="0" sz="2400" u="none" cap="none" strike="noStrike">
                <a:solidFill>
                  <a:srgbClr val="003366"/>
                </a:solidFill>
                <a:latin typeface="Times New Roman"/>
                <a:ea typeface="Times New Roman"/>
                <a:cs typeface="Times New Roman"/>
                <a:sym typeface="Times New Roman"/>
              </a:defRPr>
            </a:lvl1pPr>
            <a:lvl2pPr indent="-358140" lvl="1" marL="914400" marR="0" algn="l">
              <a:spcBef>
                <a:spcPts val="500"/>
              </a:spcBef>
              <a:spcAft>
                <a:spcPts val="0"/>
              </a:spcAft>
              <a:buClr>
                <a:srgbClr val="003366"/>
              </a:buClr>
              <a:buSzPts val="2040"/>
              <a:buFont typeface="Times New Roman"/>
              <a:buChar char="–"/>
              <a:defRPr i="0" sz="2400" u="none" cap="none" strike="noStrike">
                <a:solidFill>
                  <a:srgbClr val="003366"/>
                </a:solidFill>
                <a:latin typeface="Times New Roman"/>
                <a:ea typeface="Times New Roman"/>
                <a:cs typeface="Times New Roman"/>
                <a:sym typeface="Times New Roman"/>
              </a:defRPr>
            </a:lvl2pPr>
            <a:lvl3pPr indent="-342900" lvl="2" marL="1371600" marR="0" algn="l">
              <a:spcBef>
                <a:spcPts val="400"/>
              </a:spcBef>
              <a:spcAft>
                <a:spcPts val="0"/>
              </a:spcAft>
              <a:buClr>
                <a:srgbClr val="003366"/>
              </a:buClr>
              <a:buSzPts val="1800"/>
              <a:buFont typeface="Times New Roman"/>
              <a:buChar char="–"/>
              <a:defRPr i="0" sz="2400" u="none" cap="none" strike="noStrike">
                <a:solidFill>
                  <a:srgbClr val="003366"/>
                </a:solidFill>
                <a:latin typeface="Times New Roman"/>
                <a:ea typeface="Times New Roman"/>
                <a:cs typeface="Times New Roman"/>
                <a:sym typeface="Times New Roman"/>
              </a:defRPr>
            </a:lvl3pPr>
            <a:lvl4pPr indent="-342900" lvl="3" marL="1828800" marR="0" algn="l">
              <a:spcBef>
                <a:spcPts val="480"/>
              </a:spcBef>
              <a:spcAft>
                <a:spcPts val="0"/>
              </a:spcAft>
              <a:buClr>
                <a:srgbClr val="003366"/>
              </a:buClr>
              <a:buSzPts val="1800"/>
              <a:buFont typeface="Times New Roman"/>
              <a:buChar char="–"/>
              <a:defRPr i="0" sz="2400" u="none" cap="none" strike="noStrike">
                <a:solidFill>
                  <a:srgbClr val="003366"/>
                </a:solidFill>
                <a:latin typeface="Times New Roman"/>
                <a:ea typeface="Times New Roman"/>
                <a:cs typeface="Times New Roman"/>
                <a:sym typeface="Times New Roman"/>
              </a:defRPr>
            </a:lvl4pPr>
            <a:lvl5pPr indent="-381000" lvl="4" marL="2286000" marR="0" algn="l">
              <a:spcBef>
                <a:spcPts val="480"/>
              </a:spcBef>
              <a:spcAft>
                <a:spcPts val="0"/>
              </a:spcAft>
              <a:buClr>
                <a:srgbClr val="003366"/>
              </a:buClr>
              <a:buSzPts val="2400"/>
              <a:buFont typeface="Times New Roman"/>
              <a:buChar char="»"/>
              <a:defRPr i="0" sz="2400" u="none" cap="none" strike="noStrike">
                <a:solidFill>
                  <a:srgbClr val="003366"/>
                </a:solidFill>
                <a:latin typeface="Times New Roman"/>
                <a:ea typeface="Times New Roman"/>
                <a:cs typeface="Times New Roman"/>
                <a:sym typeface="Times New Roman"/>
              </a:defRPr>
            </a:lvl5pPr>
            <a:lvl6pPr indent="-355600" lvl="5" marL="2743200" marR="0" algn="l">
              <a:spcBef>
                <a:spcPts val="400"/>
              </a:spcBef>
              <a:spcAft>
                <a:spcPts val="0"/>
              </a:spcAft>
              <a:buClr>
                <a:srgbClr val="2C5993"/>
              </a:buClr>
              <a:buSzPts val="2000"/>
              <a:buFont typeface="Times New Roman"/>
              <a:buChar char="»"/>
              <a:defRPr i="0" sz="2000" u="none" cap="none" strike="noStrike">
                <a:solidFill>
                  <a:srgbClr val="2C5993"/>
                </a:solidFill>
                <a:latin typeface="Times New Roman"/>
                <a:ea typeface="Times New Roman"/>
                <a:cs typeface="Times New Roman"/>
                <a:sym typeface="Times New Roman"/>
              </a:defRPr>
            </a:lvl6pPr>
            <a:lvl7pPr indent="-355600" lvl="6" marL="3200400" marR="0" algn="l">
              <a:spcBef>
                <a:spcPts val="400"/>
              </a:spcBef>
              <a:spcAft>
                <a:spcPts val="0"/>
              </a:spcAft>
              <a:buClr>
                <a:srgbClr val="2C5993"/>
              </a:buClr>
              <a:buSzPts val="2000"/>
              <a:buFont typeface="Times New Roman"/>
              <a:buChar char="»"/>
              <a:defRPr i="0" sz="2000" u="none" cap="none" strike="noStrike">
                <a:solidFill>
                  <a:srgbClr val="2C5993"/>
                </a:solidFill>
                <a:latin typeface="Times New Roman"/>
                <a:ea typeface="Times New Roman"/>
                <a:cs typeface="Times New Roman"/>
                <a:sym typeface="Times New Roman"/>
              </a:defRPr>
            </a:lvl7pPr>
            <a:lvl8pPr indent="-355600" lvl="7" marL="3657600" marR="0" algn="l">
              <a:spcBef>
                <a:spcPts val="400"/>
              </a:spcBef>
              <a:spcAft>
                <a:spcPts val="0"/>
              </a:spcAft>
              <a:buClr>
                <a:srgbClr val="2C5993"/>
              </a:buClr>
              <a:buSzPts val="2000"/>
              <a:buFont typeface="Times New Roman"/>
              <a:buChar char="»"/>
              <a:defRPr i="0" sz="2000" u="none" cap="none" strike="noStrike">
                <a:solidFill>
                  <a:srgbClr val="2C5993"/>
                </a:solidFill>
                <a:latin typeface="Times New Roman"/>
                <a:ea typeface="Times New Roman"/>
                <a:cs typeface="Times New Roman"/>
                <a:sym typeface="Times New Roman"/>
              </a:defRPr>
            </a:lvl8pPr>
            <a:lvl9pPr indent="-355600" lvl="8" marL="4114800" marR="0" algn="l">
              <a:spcBef>
                <a:spcPts val="400"/>
              </a:spcBef>
              <a:spcAft>
                <a:spcPts val="0"/>
              </a:spcAft>
              <a:buClr>
                <a:srgbClr val="2C5993"/>
              </a:buClr>
              <a:buSzPts val="2000"/>
              <a:buFont typeface="Times New Roman"/>
              <a:buChar char="»"/>
              <a:defRPr i="0" sz="2000" u="none" cap="none" strike="noStrike">
                <a:solidFill>
                  <a:srgbClr val="2C5993"/>
                </a:solidFill>
                <a:latin typeface="Times New Roman"/>
                <a:ea typeface="Times New Roman"/>
                <a:cs typeface="Times New Roman"/>
                <a:sym typeface="Times New Roman"/>
              </a:defRPr>
            </a:lvl9pPr>
          </a:lstStyle>
          <a:p/>
        </p:txBody>
      </p:sp>
      <p:sp>
        <p:nvSpPr>
          <p:cNvPr id="203" name="Google Shape;203;p29"/>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a:buNone/>
              <a:defRPr sz="1300">
                <a:solidFill>
                  <a:srgbClr val="003366"/>
                </a:solidFill>
                <a:latin typeface="Times New Roman"/>
                <a:ea typeface="Times New Roman"/>
                <a:cs typeface="Times New Roman"/>
                <a:sym typeface="Times New Roman"/>
              </a:defRPr>
            </a:lvl1pPr>
            <a:lvl2pPr lvl="1">
              <a:buNone/>
              <a:defRPr sz="1300">
                <a:solidFill>
                  <a:srgbClr val="003366"/>
                </a:solidFill>
                <a:latin typeface="Times New Roman"/>
                <a:ea typeface="Times New Roman"/>
                <a:cs typeface="Times New Roman"/>
                <a:sym typeface="Times New Roman"/>
              </a:defRPr>
            </a:lvl2pPr>
            <a:lvl3pPr lvl="2">
              <a:buNone/>
              <a:defRPr sz="1300">
                <a:solidFill>
                  <a:srgbClr val="003366"/>
                </a:solidFill>
                <a:latin typeface="Times New Roman"/>
                <a:ea typeface="Times New Roman"/>
                <a:cs typeface="Times New Roman"/>
                <a:sym typeface="Times New Roman"/>
              </a:defRPr>
            </a:lvl3pPr>
            <a:lvl4pPr lvl="3">
              <a:buNone/>
              <a:defRPr sz="1300">
                <a:solidFill>
                  <a:srgbClr val="003366"/>
                </a:solidFill>
                <a:latin typeface="Times New Roman"/>
                <a:ea typeface="Times New Roman"/>
                <a:cs typeface="Times New Roman"/>
                <a:sym typeface="Times New Roman"/>
              </a:defRPr>
            </a:lvl4pPr>
            <a:lvl5pPr lvl="4">
              <a:buNone/>
              <a:defRPr sz="1300">
                <a:solidFill>
                  <a:srgbClr val="003366"/>
                </a:solidFill>
                <a:latin typeface="Times New Roman"/>
                <a:ea typeface="Times New Roman"/>
                <a:cs typeface="Times New Roman"/>
                <a:sym typeface="Times New Roman"/>
              </a:defRPr>
            </a:lvl5pPr>
            <a:lvl6pPr lvl="5">
              <a:buNone/>
              <a:defRPr sz="1300">
                <a:solidFill>
                  <a:srgbClr val="003366"/>
                </a:solidFill>
                <a:latin typeface="Times New Roman"/>
                <a:ea typeface="Times New Roman"/>
                <a:cs typeface="Times New Roman"/>
                <a:sym typeface="Times New Roman"/>
              </a:defRPr>
            </a:lvl6pPr>
            <a:lvl7pPr lvl="6">
              <a:buNone/>
              <a:defRPr sz="1300">
                <a:solidFill>
                  <a:srgbClr val="003366"/>
                </a:solidFill>
                <a:latin typeface="Times New Roman"/>
                <a:ea typeface="Times New Roman"/>
                <a:cs typeface="Times New Roman"/>
                <a:sym typeface="Times New Roman"/>
              </a:defRPr>
            </a:lvl7pPr>
            <a:lvl8pPr lvl="7">
              <a:buNone/>
              <a:defRPr sz="1300">
                <a:solidFill>
                  <a:srgbClr val="003366"/>
                </a:solidFill>
                <a:latin typeface="Times New Roman"/>
                <a:ea typeface="Times New Roman"/>
                <a:cs typeface="Times New Roman"/>
                <a:sym typeface="Times New Roman"/>
              </a:defRPr>
            </a:lvl8pPr>
            <a:lvl9pPr lvl="8">
              <a:buNone/>
              <a:defRPr sz="1300">
                <a:solidFill>
                  <a:srgbClr val="003366"/>
                </a:solidFill>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tyle 3" type="tx">
  <p:cSld name="TITLE_AND_BODY">
    <p:bg>
      <p:bgPr>
        <a:blipFill>
          <a:blip r:embed="rId2">
            <a:alphaModFix/>
          </a:blip>
          <a:stretch>
            <a:fillRect/>
          </a:stretch>
        </a:blipFill>
      </p:bgPr>
    </p:bg>
    <p:spTree>
      <p:nvGrpSpPr>
        <p:cNvPr id="25" name="Shape 25"/>
        <p:cNvGrpSpPr/>
        <p:nvPr/>
      </p:nvGrpSpPr>
      <p:grpSpPr>
        <a:xfrm>
          <a:off x="0" y="0"/>
          <a:ext cx="0" cy="0"/>
          <a:chOff x="0" y="0"/>
          <a:chExt cx="0" cy="0"/>
        </a:xfrm>
      </p:grpSpPr>
      <p:sp>
        <p:nvSpPr>
          <p:cNvPr id="26" name="Google Shape;26;p4"/>
          <p:cNvSpPr txBox="1"/>
          <p:nvPr>
            <p:ph type="title"/>
          </p:nvPr>
        </p:nvSpPr>
        <p:spPr>
          <a:xfrm>
            <a:off x="387750" y="638175"/>
            <a:ext cx="5308500" cy="1533600"/>
          </a:xfrm>
          <a:prstGeom prst="rect">
            <a:avLst/>
          </a:prstGeom>
        </p:spPr>
        <p:txBody>
          <a:bodyPr anchorCtr="0" anchor="b" bIns="91425" lIns="91425" spcFirstLastPara="1" rIns="91425" wrap="square" tIns="91425">
            <a:normAutofit/>
          </a:bodyPr>
          <a:lstStyle>
            <a:lvl1pPr lvl="0">
              <a:spcBef>
                <a:spcPts val="0"/>
              </a:spcBef>
              <a:spcAft>
                <a:spcPts val="0"/>
              </a:spcAft>
              <a:buClr>
                <a:schemeClr val="lt1"/>
              </a:buClr>
              <a:buSzPts val="4200"/>
              <a:buFont typeface="Inter ExtraBold"/>
              <a:buNone/>
              <a:defRPr b="0" sz="4200">
                <a:solidFill>
                  <a:schemeClr val="lt1"/>
                </a:solidFill>
                <a:latin typeface="Inter ExtraBold"/>
                <a:ea typeface="Inter ExtraBold"/>
                <a:cs typeface="Inter ExtraBold"/>
                <a:sym typeface="Inter ExtraBold"/>
              </a:defRPr>
            </a:lvl1pPr>
            <a:lvl2pPr lvl="1">
              <a:spcBef>
                <a:spcPts val="0"/>
              </a:spcBef>
              <a:spcAft>
                <a:spcPts val="0"/>
              </a:spcAft>
              <a:buSzPts val="4200"/>
              <a:buFont typeface="Inter ExtraBold"/>
              <a:buNone/>
              <a:defRPr b="0" sz="4200">
                <a:latin typeface="Inter ExtraBold"/>
                <a:ea typeface="Inter ExtraBold"/>
                <a:cs typeface="Inter ExtraBold"/>
                <a:sym typeface="Inter ExtraBold"/>
              </a:defRPr>
            </a:lvl2pPr>
            <a:lvl3pPr lvl="2">
              <a:spcBef>
                <a:spcPts val="0"/>
              </a:spcBef>
              <a:spcAft>
                <a:spcPts val="0"/>
              </a:spcAft>
              <a:buSzPts val="4200"/>
              <a:buFont typeface="Inter ExtraBold"/>
              <a:buNone/>
              <a:defRPr b="0" sz="4200">
                <a:latin typeface="Inter ExtraBold"/>
                <a:ea typeface="Inter ExtraBold"/>
                <a:cs typeface="Inter ExtraBold"/>
                <a:sym typeface="Inter ExtraBold"/>
              </a:defRPr>
            </a:lvl3pPr>
            <a:lvl4pPr lvl="3">
              <a:spcBef>
                <a:spcPts val="0"/>
              </a:spcBef>
              <a:spcAft>
                <a:spcPts val="0"/>
              </a:spcAft>
              <a:buSzPts val="4200"/>
              <a:buFont typeface="Inter ExtraBold"/>
              <a:buNone/>
              <a:defRPr b="0" sz="4200">
                <a:latin typeface="Inter ExtraBold"/>
                <a:ea typeface="Inter ExtraBold"/>
                <a:cs typeface="Inter ExtraBold"/>
                <a:sym typeface="Inter ExtraBold"/>
              </a:defRPr>
            </a:lvl4pPr>
            <a:lvl5pPr lvl="4">
              <a:spcBef>
                <a:spcPts val="0"/>
              </a:spcBef>
              <a:spcAft>
                <a:spcPts val="0"/>
              </a:spcAft>
              <a:buSzPts val="4200"/>
              <a:buFont typeface="Inter ExtraBold"/>
              <a:buNone/>
              <a:defRPr b="0" sz="4200">
                <a:latin typeface="Inter ExtraBold"/>
                <a:ea typeface="Inter ExtraBold"/>
                <a:cs typeface="Inter ExtraBold"/>
                <a:sym typeface="Inter ExtraBold"/>
              </a:defRPr>
            </a:lvl5pPr>
            <a:lvl6pPr lvl="5">
              <a:spcBef>
                <a:spcPts val="0"/>
              </a:spcBef>
              <a:spcAft>
                <a:spcPts val="0"/>
              </a:spcAft>
              <a:buSzPts val="4200"/>
              <a:buFont typeface="Inter ExtraBold"/>
              <a:buNone/>
              <a:defRPr b="0" sz="4200">
                <a:latin typeface="Inter ExtraBold"/>
                <a:ea typeface="Inter ExtraBold"/>
                <a:cs typeface="Inter ExtraBold"/>
                <a:sym typeface="Inter ExtraBold"/>
              </a:defRPr>
            </a:lvl6pPr>
            <a:lvl7pPr lvl="6">
              <a:spcBef>
                <a:spcPts val="0"/>
              </a:spcBef>
              <a:spcAft>
                <a:spcPts val="0"/>
              </a:spcAft>
              <a:buSzPts val="4200"/>
              <a:buFont typeface="Inter ExtraBold"/>
              <a:buNone/>
              <a:defRPr b="0" sz="4200">
                <a:latin typeface="Inter ExtraBold"/>
                <a:ea typeface="Inter ExtraBold"/>
                <a:cs typeface="Inter ExtraBold"/>
                <a:sym typeface="Inter ExtraBold"/>
              </a:defRPr>
            </a:lvl7pPr>
            <a:lvl8pPr lvl="7">
              <a:spcBef>
                <a:spcPts val="0"/>
              </a:spcBef>
              <a:spcAft>
                <a:spcPts val="0"/>
              </a:spcAft>
              <a:buSzPts val="4200"/>
              <a:buFont typeface="Inter ExtraBold"/>
              <a:buNone/>
              <a:defRPr b="0" sz="4200">
                <a:latin typeface="Inter ExtraBold"/>
                <a:ea typeface="Inter ExtraBold"/>
                <a:cs typeface="Inter ExtraBold"/>
                <a:sym typeface="Inter ExtraBold"/>
              </a:defRPr>
            </a:lvl8pPr>
            <a:lvl9pPr lvl="8">
              <a:spcBef>
                <a:spcPts val="0"/>
              </a:spcBef>
              <a:spcAft>
                <a:spcPts val="0"/>
              </a:spcAft>
              <a:buSzPts val="4200"/>
              <a:buFont typeface="Inter ExtraBold"/>
              <a:buNone/>
              <a:defRPr b="0" sz="4200">
                <a:latin typeface="Inter ExtraBold"/>
                <a:ea typeface="Inter ExtraBold"/>
                <a:cs typeface="Inter ExtraBold"/>
                <a:sym typeface="Inter ExtraBold"/>
              </a:defRPr>
            </a:lvl9pPr>
          </a:lstStyle>
          <a:p/>
        </p:txBody>
      </p:sp>
      <p:sp>
        <p:nvSpPr>
          <p:cNvPr id="27" name="Google Shape;27;p4"/>
          <p:cNvSpPr txBox="1"/>
          <p:nvPr>
            <p:ph idx="1" type="subTitle"/>
          </p:nvPr>
        </p:nvSpPr>
        <p:spPr>
          <a:xfrm>
            <a:off x="387750" y="2571750"/>
            <a:ext cx="4328100" cy="9645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2000"/>
              <a:buNone/>
              <a:defRPr sz="20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8" name="Google Shape;28;p4"/>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a:buNone/>
              <a:defRPr sz="1300">
                <a:solidFill>
                  <a:srgbClr val="404040"/>
                </a:solidFill>
                <a:latin typeface="Inter"/>
                <a:ea typeface="Inter"/>
                <a:cs typeface="Inter"/>
                <a:sym typeface="Inter"/>
              </a:defRPr>
            </a:lvl1pPr>
            <a:lvl2pPr lvl="1">
              <a:buNone/>
              <a:defRPr sz="1300">
                <a:solidFill>
                  <a:srgbClr val="404040"/>
                </a:solidFill>
                <a:latin typeface="Inter"/>
                <a:ea typeface="Inter"/>
                <a:cs typeface="Inter"/>
                <a:sym typeface="Inter"/>
              </a:defRPr>
            </a:lvl2pPr>
            <a:lvl3pPr lvl="2">
              <a:buNone/>
              <a:defRPr sz="1300">
                <a:solidFill>
                  <a:srgbClr val="404040"/>
                </a:solidFill>
                <a:latin typeface="Inter"/>
                <a:ea typeface="Inter"/>
                <a:cs typeface="Inter"/>
                <a:sym typeface="Inter"/>
              </a:defRPr>
            </a:lvl3pPr>
            <a:lvl4pPr lvl="3">
              <a:buNone/>
              <a:defRPr sz="1300">
                <a:solidFill>
                  <a:srgbClr val="404040"/>
                </a:solidFill>
                <a:latin typeface="Inter"/>
                <a:ea typeface="Inter"/>
                <a:cs typeface="Inter"/>
                <a:sym typeface="Inter"/>
              </a:defRPr>
            </a:lvl4pPr>
            <a:lvl5pPr lvl="4">
              <a:buNone/>
              <a:defRPr sz="1300">
                <a:solidFill>
                  <a:srgbClr val="404040"/>
                </a:solidFill>
                <a:latin typeface="Inter"/>
                <a:ea typeface="Inter"/>
                <a:cs typeface="Inter"/>
                <a:sym typeface="Inter"/>
              </a:defRPr>
            </a:lvl5pPr>
            <a:lvl6pPr lvl="5">
              <a:buNone/>
              <a:defRPr sz="1300">
                <a:solidFill>
                  <a:srgbClr val="404040"/>
                </a:solidFill>
                <a:latin typeface="Inter"/>
                <a:ea typeface="Inter"/>
                <a:cs typeface="Inter"/>
                <a:sym typeface="Inter"/>
              </a:defRPr>
            </a:lvl6pPr>
            <a:lvl7pPr lvl="6">
              <a:buNone/>
              <a:defRPr sz="1300">
                <a:solidFill>
                  <a:srgbClr val="404040"/>
                </a:solidFill>
                <a:latin typeface="Inter"/>
                <a:ea typeface="Inter"/>
                <a:cs typeface="Inter"/>
                <a:sym typeface="Inter"/>
              </a:defRPr>
            </a:lvl7pPr>
            <a:lvl8pPr lvl="7">
              <a:buNone/>
              <a:defRPr sz="1300">
                <a:solidFill>
                  <a:srgbClr val="404040"/>
                </a:solidFill>
                <a:latin typeface="Inter"/>
                <a:ea typeface="Inter"/>
                <a:cs typeface="Inter"/>
                <a:sym typeface="Inter"/>
              </a:defRPr>
            </a:lvl8pPr>
            <a:lvl9pPr lvl="8">
              <a:buNone/>
              <a:defRPr sz="1300">
                <a:solidFill>
                  <a:srgbClr val="404040"/>
                </a:solidFill>
                <a:latin typeface="Inter"/>
                <a:ea typeface="Inter"/>
                <a:cs typeface="Inter"/>
                <a:sym typeface="Inter"/>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tyle 4" type="twoColTx">
  <p:cSld name="TITLE_AND_TWO_COLUMNS">
    <p:bg>
      <p:bgPr>
        <a:blipFill>
          <a:blip r:embed="rId2">
            <a:alphaModFix/>
          </a:blip>
          <a:stretch>
            <a:fillRect/>
          </a:stretch>
        </a:blipFill>
      </p:bgPr>
    </p:bg>
    <p:spTree>
      <p:nvGrpSpPr>
        <p:cNvPr id="29" name="Shape 29"/>
        <p:cNvGrpSpPr/>
        <p:nvPr/>
      </p:nvGrpSpPr>
      <p:grpSpPr>
        <a:xfrm>
          <a:off x="0" y="0"/>
          <a:ext cx="0" cy="0"/>
          <a:chOff x="0" y="0"/>
          <a:chExt cx="0" cy="0"/>
        </a:xfrm>
      </p:grpSpPr>
      <p:sp>
        <p:nvSpPr>
          <p:cNvPr id="30" name="Google Shape;30;p5"/>
          <p:cNvSpPr txBox="1"/>
          <p:nvPr>
            <p:ph type="title"/>
          </p:nvPr>
        </p:nvSpPr>
        <p:spPr>
          <a:xfrm>
            <a:off x="387750" y="638175"/>
            <a:ext cx="5308500" cy="1533600"/>
          </a:xfrm>
          <a:prstGeom prst="rect">
            <a:avLst/>
          </a:prstGeom>
        </p:spPr>
        <p:txBody>
          <a:bodyPr anchorCtr="0" anchor="b" bIns="91425" lIns="91425" spcFirstLastPara="1" rIns="91425" wrap="square" tIns="91425">
            <a:normAutofit/>
          </a:bodyPr>
          <a:lstStyle>
            <a:lvl1pPr lvl="0">
              <a:spcBef>
                <a:spcPts val="0"/>
              </a:spcBef>
              <a:spcAft>
                <a:spcPts val="0"/>
              </a:spcAft>
              <a:buSzPts val="4200"/>
              <a:buFont typeface="Inter ExtraBold"/>
              <a:buNone/>
              <a:defRPr b="0" sz="4200">
                <a:latin typeface="Inter ExtraBold"/>
                <a:ea typeface="Inter ExtraBold"/>
                <a:cs typeface="Inter ExtraBold"/>
                <a:sym typeface="Inter ExtraBold"/>
              </a:defRPr>
            </a:lvl1pPr>
            <a:lvl2pPr lvl="1">
              <a:spcBef>
                <a:spcPts val="0"/>
              </a:spcBef>
              <a:spcAft>
                <a:spcPts val="0"/>
              </a:spcAft>
              <a:buSzPts val="4200"/>
              <a:buFont typeface="Inter ExtraBold"/>
              <a:buNone/>
              <a:defRPr b="0" sz="4200">
                <a:latin typeface="Inter ExtraBold"/>
                <a:ea typeface="Inter ExtraBold"/>
                <a:cs typeface="Inter ExtraBold"/>
                <a:sym typeface="Inter ExtraBold"/>
              </a:defRPr>
            </a:lvl2pPr>
            <a:lvl3pPr lvl="2">
              <a:spcBef>
                <a:spcPts val="0"/>
              </a:spcBef>
              <a:spcAft>
                <a:spcPts val="0"/>
              </a:spcAft>
              <a:buSzPts val="4200"/>
              <a:buFont typeface="Inter ExtraBold"/>
              <a:buNone/>
              <a:defRPr b="0" sz="4200">
                <a:latin typeface="Inter ExtraBold"/>
                <a:ea typeface="Inter ExtraBold"/>
                <a:cs typeface="Inter ExtraBold"/>
                <a:sym typeface="Inter ExtraBold"/>
              </a:defRPr>
            </a:lvl3pPr>
            <a:lvl4pPr lvl="3">
              <a:spcBef>
                <a:spcPts val="0"/>
              </a:spcBef>
              <a:spcAft>
                <a:spcPts val="0"/>
              </a:spcAft>
              <a:buSzPts val="4200"/>
              <a:buFont typeface="Inter ExtraBold"/>
              <a:buNone/>
              <a:defRPr b="0" sz="4200">
                <a:latin typeface="Inter ExtraBold"/>
                <a:ea typeface="Inter ExtraBold"/>
                <a:cs typeface="Inter ExtraBold"/>
                <a:sym typeface="Inter ExtraBold"/>
              </a:defRPr>
            </a:lvl4pPr>
            <a:lvl5pPr lvl="4">
              <a:spcBef>
                <a:spcPts val="0"/>
              </a:spcBef>
              <a:spcAft>
                <a:spcPts val="0"/>
              </a:spcAft>
              <a:buSzPts val="4200"/>
              <a:buFont typeface="Inter ExtraBold"/>
              <a:buNone/>
              <a:defRPr b="0" sz="4200">
                <a:latin typeface="Inter ExtraBold"/>
                <a:ea typeface="Inter ExtraBold"/>
                <a:cs typeface="Inter ExtraBold"/>
                <a:sym typeface="Inter ExtraBold"/>
              </a:defRPr>
            </a:lvl5pPr>
            <a:lvl6pPr lvl="5">
              <a:spcBef>
                <a:spcPts val="0"/>
              </a:spcBef>
              <a:spcAft>
                <a:spcPts val="0"/>
              </a:spcAft>
              <a:buSzPts val="4200"/>
              <a:buFont typeface="Inter ExtraBold"/>
              <a:buNone/>
              <a:defRPr b="0" sz="4200">
                <a:latin typeface="Inter ExtraBold"/>
                <a:ea typeface="Inter ExtraBold"/>
                <a:cs typeface="Inter ExtraBold"/>
                <a:sym typeface="Inter ExtraBold"/>
              </a:defRPr>
            </a:lvl6pPr>
            <a:lvl7pPr lvl="6">
              <a:spcBef>
                <a:spcPts val="0"/>
              </a:spcBef>
              <a:spcAft>
                <a:spcPts val="0"/>
              </a:spcAft>
              <a:buSzPts val="4200"/>
              <a:buFont typeface="Inter ExtraBold"/>
              <a:buNone/>
              <a:defRPr b="0" sz="4200">
                <a:latin typeface="Inter ExtraBold"/>
                <a:ea typeface="Inter ExtraBold"/>
                <a:cs typeface="Inter ExtraBold"/>
                <a:sym typeface="Inter ExtraBold"/>
              </a:defRPr>
            </a:lvl7pPr>
            <a:lvl8pPr lvl="7">
              <a:spcBef>
                <a:spcPts val="0"/>
              </a:spcBef>
              <a:spcAft>
                <a:spcPts val="0"/>
              </a:spcAft>
              <a:buSzPts val="4200"/>
              <a:buFont typeface="Inter ExtraBold"/>
              <a:buNone/>
              <a:defRPr b="0" sz="4200">
                <a:latin typeface="Inter ExtraBold"/>
                <a:ea typeface="Inter ExtraBold"/>
                <a:cs typeface="Inter ExtraBold"/>
                <a:sym typeface="Inter ExtraBold"/>
              </a:defRPr>
            </a:lvl8pPr>
            <a:lvl9pPr lvl="8">
              <a:spcBef>
                <a:spcPts val="0"/>
              </a:spcBef>
              <a:spcAft>
                <a:spcPts val="0"/>
              </a:spcAft>
              <a:buSzPts val="4200"/>
              <a:buFont typeface="Inter ExtraBold"/>
              <a:buNone/>
              <a:defRPr b="0" sz="4200">
                <a:latin typeface="Inter ExtraBold"/>
                <a:ea typeface="Inter ExtraBold"/>
                <a:cs typeface="Inter ExtraBold"/>
                <a:sym typeface="Inter ExtraBold"/>
              </a:defRPr>
            </a:lvl9pPr>
          </a:lstStyle>
          <a:p/>
        </p:txBody>
      </p:sp>
      <p:sp>
        <p:nvSpPr>
          <p:cNvPr id="31" name="Google Shape;31;p5"/>
          <p:cNvSpPr txBox="1"/>
          <p:nvPr>
            <p:ph idx="1" type="subTitle"/>
          </p:nvPr>
        </p:nvSpPr>
        <p:spPr>
          <a:xfrm>
            <a:off x="387750" y="2571750"/>
            <a:ext cx="4328100" cy="964500"/>
          </a:xfrm>
          <a:prstGeom prst="rect">
            <a:avLst/>
          </a:prstGeom>
        </p:spPr>
        <p:txBody>
          <a:bodyPr anchorCtr="0" anchor="t" bIns="91425" lIns="91425" spcFirstLastPara="1" rIns="91425" wrap="square" tIns="91425">
            <a:normAutofit/>
          </a:bodyPr>
          <a:lstStyle>
            <a:lvl1pPr lvl="0">
              <a:spcBef>
                <a:spcPts val="0"/>
              </a:spcBef>
              <a:spcAft>
                <a:spcPts val="0"/>
              </a:spcAft>
              <a:buClr>
                <a:srgbClr val="002676"/>
              </a:buClr>
              <a:buSzPts val="2000"/>
              <a:buNone/>
              <a:defRPr sz="2000">
                <a:solidFill>
                  <a:srgbClr val="00267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2" name="Google Shape;32;p5"/>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a:buNone/>
              <a:defRPr sz="1300">
                <a:solidFill>
                  <a:srgbClr val="404040"/>
                </a:solidFill>
                <a:latin typeface="Inter"/>
                <a:ea typeface="Inter"/>
                <a:cs typeface="Inter"/>
                <a:sym typeface="Inter"/>
              </a:defRPr>
            </a:lvl1pPr>
            <a:lvl2pPr lvl="1">
              <a:buNone/>
              <a:defRPr sz="1300">
                <a:solidFill>
                  <a:srgbClr val="404040"/>
                </a:solidFill>
                <a:latin typeface="Inter"/>
                <a:ea typeface="Inter"/>
                <a:cs typeface="Inter"/>
                <a:sym typeface="Inter"/>
              </a:defRPr>
            </a:lvl2pPr>
            <a:lvl3pPr lvl="2">
              <a:buNone/>
              <a:defRPr sz="1300">
                <a:solidFill>
                  <a:srgbClr val="404040"/>
                </a:solidFill>
                <a:latin typeface="Inter"/>
                <a:ea typeface="Inter"/>
                <a:cs typeface="Inter"/>
                <a:sym typeface="Inter"/>
              </a:defRPr>
            </a:lvl3pPr>
            <a:lvl4pPr lvl="3">
              <a:buNone/>
              <a:defRPr sz="1300">
                <a:solidFill>
                  <a:srgbClr val="404040"/>
                </a:solidFill>
                <a:latin typeface="Inter"/>
                <a:ea typeface="Inter"/>
                <a:cs typeface="Inter"/>
                <a:sym typeface="Inter"/>
              </a:defRPr>
            </a:lvl4pPr>
            <a:lvl5pPr lvl="4">
              <a:buNone/>
              <a:defRPr sz="1300">
                <a:solidFill>
                  <a:srgbClr val="404040"/>
                </a:solidFill>
                <a:latin typeface="Inter"/>
                <a:ea typeface="Inter"/>
                <a:cs typeface="Inter"/>
                <a:sym typeface="Inter"/>
              </a:defRPr>
            </a:lvl5pPr>
            <a:lvl6pPr lvl="5">
              <a:buNone/>
              <a:defRPr sz="1300">
                <a:solidFill>
                  <a:srgbClr val="404040"/>
                </a:solidFill>
                <a:latin typeface="Inter"/>
                <a:ea typeface="Inter"/>
                <a:cs typeface="Inter"/>
                <a:sym typeface="Inter"/>
              </a:defRPr>
            </a:lvl6pPr>
            <a:lvl7pPr lvl="6">
              <a:buNone/>
              <a:defRPr sz="1300">
                <a:solidFill>
                  <a:srgbClr val="404040"/>
                </a:solidFill>
                <a:latin typeface="Inter"/>
                <a:ea typeface="Inter"/>
                <a:cs typeface="Inter"/>
                <a:sym typeface="Inter"/>
              </a:defRPr>
            </a:lvl7pPr>
            <a:lvl8pPr lvl="7">
              <a:buNone/>
              <a:defRPr sz="1300">
                <a:solidFill>
                  <a:srgbClr val="404040"/>
                </a:solidFill>
                <a:latin typeface="Inter"/>
                <a:ea typeface="Inter"/>
                <a:cs typeface="Inter"/>
                <a:sym typeface="Inter"/>
              </a:defRPr>
            </a:lvl8pPr>
            <a:lvl9pPr lvl="8">
              <a:buNone/>
              <a:defRPr sz="1300">
                <a:solidFill>
                  <a:srgbClr val="404040"/>
                </a:solidFill>
                <a:latin typeface="Inter"/>
                <a:ea typeface="Inter"/>
                <a:cs typeface="Inter"/>
                <a:sym typeface="Inter"/>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tyle 5" type="titleOnly">
  <p:cSld name="TITLE_ONLY">
    <p:bg>
      <p:bgPr>
        <a:blipFill>
          <a:blip r:embed="rId2">
            <a:alphaModFix/>
          </a:blip>
          <a:stretch>
            <a:fillRect/>
          </a:stretch>
        </a:blipFill>
      </p:bgPr>
    </p:bg>
    <p:spTree>
      <p:nvGrpSpPr>
        <p:cNvPr id="33" name="Shape 33"/>
        <p:cNvGrpSpPr/>
        <p:nvPr/>
      </p:nvGrpSpPr>
      <p:grpSpPr>
        <a:xfrm>
          <a:off x="0" y="0"/>
          <a:ext cx="0" cy="0"/>
          <a:chOff x="0" y="0"/>
          <a:chExt cx="0" cy="0"/>
        </a:xfrm>
      </p:grpSpPr>
      <p:sp>
        <p:nvSpPr>
          <p:cNvPr id="34" name="Google Shape;34;p6"/>
          <p:cNvSpPr txBox="1"/>
          <p:nvPr>
            <p:ph type="title"/>
          </p:nvPr>
        </p:nvSpPr>
        <p:spPr>
          <a:xfrm>
            <a:off x="387750" y="638175"/>
            <a:ext cx="5308500" cy="1533600"/>
          </a:xfrm>
          <a:prstGeom prst="rect">
            <a:avLst/>
          </a:prstGeom>
        </p:spPr>
        <p:txBody>
          <a:bodyPr anchorCtr="0" anchor="b" bIns="91425" lIns="91425" spcFirstLastPara="1" rIns="91425" wrap="square" tIns="91425">
            <a:normAutofit/>
          </a:bodyPr>
          <a:lstStyle>
            <a:lvl1pPr lvl="0">
              <a:spcBef>
                <a:spcPts val="0"/>
              </a:spcBef>
              <a:spcAft>
                <a:spcPts val="0"/>
              </a:spcAft>
              <a:buSzPts val="4200"/>
              <a:buFont typeface="Inter ExtraBold"/>
              <a:buNone/>
              <a:defRPr b="0" sz="4200">
                <a:latin typeface="Inter ExtraBold"/>
                <a:ea typeface="Inter ExtraBold"/>
                <a:cs typeface="Inter ExtraBold"/>
                <a:sym typeface="Inter ExtraBold"/>
              </a:defRPr>
            </a:lvl1pPr>
            <a:lvl2pPr lvl="1">
              <a:spcBef>
                <a:spcPts val="0"/>
              </a:spcBef>
              <a:spcAft>
                <a:spcPts val="0"/>
              </a:spcAft>
              <a:buSzPts val="4200"/>
              <a:buFont typeface="Inter ExtraBold"/>
              <a:buNone/>
              <a:defRPr b="0" sz="4200">
                <a:latin typeface="Inter ExtraBold"/>
                <a:ea typeface="Inter ExtraBold"/>
                <a:cs typeface="Inter ExtraBold"/>
                <a:sym typeface="Inter ExtraBold"/>
              </a:defRPr>
            </a:lvl2pPr>
            <a:lvl3pPr lvl="2">
              <a:spcBef>
                <a:spcPts val="0"/>
              </a:spcBef>
              <a:spcAft>
                <a:spcPts val="0"/>
              </a:spcAft>
              <a:buSzPts val="4200"/>
              <a:buFont typeface="Inter ExtraBold"/>
              <a:buNone/>
              <a:defRPr b="0" sz="4200">
                <a:latin typeface="Inter ExtraBold"/>
                <a:ea typeface="Inter ExtraBold"/>
                <a:cs typeface="Inter ExtraBold"/>
                <a:sym typeface="Inter ExtraBold"/>
              </a:defRPr>
            </a:lvl3pPr>
            <a:lvl4pPr lvl="3">
              <a:spcBef>
                <a:spcPts val="0"/>
              </a:spcBef>
              <a:spcAft>
                <a:spcPts val="0"/>
              </a:spcAft>
              <a:buSzPts val="4200"/>
              <a:buFont typeface="Inter ExtraBold"/>
              <a:buNone/>
              <a:defRPr b="0" sz="4200">
                <a:latin typeface="Inter ExtraBold"/>
                <a:ea typeface="Inter ExtraBold"/>
                <a:cs typeface="Inter ExtraBold"/>
                <a:sym typeface="Inter ExtraBold"/>
              </a:defRPr>
            </a:lvl4pPr>
            <a:lvl5pPr lvl="4">
              <a:spcBef>
                <a:spcPts val="0"/>
              </a:spcBef>
              <a:spcAft>
                <a:spcPts val="0"/>
              </a:spcAft>
              <a:buSzPts val="4200"/>
              <a:buFont typeface="Inter ExtraBold"/>
              <a:buNone/>
              <a:defRPr b="0" sz="4200">
                <a:latin typeface="Inter ExtraBold"/>
                <a:ea typeface="Inter ExtraBold"/>
                <a:cs typeface="Inter ExtraBold"/>
                <a:sym typeface="Inter ExtraBold"/>
              </a:defRPr>
            </a:lvl5pPr>
            <a:lvl6pPr lvl="5">
              <a:spcBef>
                <a:spcPts val="0"/>
              </a:spcBef>
              <a:spcAft>
                <a:spcPts val="0"/>
              </a:spcAft>
              <a:buSzPts val="4200"/>
              <a:buFont typeface="Inter ExtraBold"/>
              <a:buNone/>
              <a:defRPr b="0" sz="4200">
                <a:latin typeface="Inter ExtraBold"/>
                <a:ea typeface="Inter ExtraBold"/>
                <a:cs typeface="Inter ExtraBold"/>
                <a:sym typeface="Inter ExtraBold"/>
              </a:defRPr>
            </a:lvl6pPr>
            <a:lvl7pPr lvl="6">
              <a:spcBef>
                <a:spcPts val="0"/>
              </a:spcBef>
              <a:spcAft>
                <a:spcPts val="0"/>
              </a:spcAft>
              <a:buSzPts val="4200"/>
              <a:buFont typeface="Inter ExtraBold"/>
              <a:buNone/>
              <a:defRPr b="0" sz="4200">
                <a:latin typeface="Inter ExtraBold"/>
                <a:ea typeface="Inter ExtraBold"/>
                <a:cs typeface="Inter ExtraBold"/>
                <a:sym typeface="Inter ExtraBold"/>
              </a:defRPr>
            </a:lvl7pPr>
            <a:lvl8pPr lvl="7">
              <a:spcBef>
                <a:spcPts val="0"/>
              </a:spcBef>
              <a:spcAft>
                <a:spcPts val="0"/>
              </a:spcAft>
              <a:buSzPts val="4200"/>
              <a:buFont typeface="Inter ExtraBold"/>
              <a:buNone/>
              <a:defRPr b="0" sz="4200">
                <a:latin typeface="Inter ExtraBold"/>
                <a:ea typeface="Inter ExtraBold"/>
                <a:cs typeface="Inter ExtraBold"/>
                <a:sym typeface="Inter ExtraBold"/>
              </a:defRPr>
            </a:lvl8pPr>
            <a:lvl9pPr lvl="8">
              <a:spcBef>
                <a:spcPts val="0"/>
              </a:spcBef>
              <a:spcAft>
                <a:spcPts val="0"/>
              </a:spcAft>
              <a:buSzPts val="4200"/>
              <a:buFont typeface="Inter ExtraBold"/>
              <a:buNone/>
              <a:defRPr b="0" sz="4200">
                <a:latin typeface="Inter ExtraBold"/>
                <a:ea typeface="Inter ExtraBold"/>
                <a:cs typeface="Inter ExtraBold"/>
                <a:sym typeface="Inter ExtraBold"/>
              </a:defRPr>
            </a:lvl9pPr>
          </a:lstStyle>
          <a:p/>
        </p:txBody>
      </p:sp>
      <p:sp>
        <p:nvSpPr>
          <p:cNvPr id="35" name="Google Shape;35;p6"/>
          <p:cNvSpPr txBox="1"/>
          <p:nvPr>
            <p:ph idx="1" type="subTitle"/>
          </p:nvPr>
        </p:nvSpPr>
        <p:spPr>
          <a:xfrm>
            <a:off x="387750" y="2571750"/>
            <a:ext cx="4328100" cy="964500"/>
          </a:xfrm>
          <a:prstGeom prst="rect">
            <a:avLst/>
          </a:prstGeom>
        </p:spPr>
        <p:txBody>
          <a:bodyPr anchorCtr="0" anchor="t" bIns="91425" lIns="91425" spcFirstLastPara="1" rIns="91425" wrap="square" tIns="91425">
            <a:normAutofit/>
          </a:bodyPr>
          <a:lstStyle>
            <a:lvl1pPr lvl="0">
              <a:spcBef>
                <a:spcPts val="0"/>
              </a:spcBef>
              <a:spcAft>
                <a:spcPts val="0"/>
              </a:spcAft>
              <a:buClr>
                <a:srgbClr val="002676"/>
              </a:buClr>
              <a:buSzPts val="2000"/>
              <a:buNone/>
              <a:defRPr sz="2000">
                <a:solidFill>
                  <a:srgbClr val="00267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6" name="Google Shape;36;p6"/>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a:buNone/>
              <a:defRPr sz="1300">
                <a:solidFill>
                  <a:srgbClr val="404040"/>
                </a:solidFill>
                <a:latin typeface="Inter"/>
                <a:ea typeface="Inter"/>
                <a:cs typeface="Inter"/>
                <a:sym typeface="Inter"/>
              </a:defRPr>
            </a:lvl1pPr>
            <a:lvl2pPr lvl="1">
              <a:buNone/>
              <a:defRPr sz="1300">
                <a:solidFill>
                  <a:srgbClr val="404040"/>
                </a:solidFill>
                <a:latin typeface="Inter"/>
                <a:ea typeface="Inter"/>
                <a:cs typeface="Inter"/>
                <a:sym typeface="Inter"/>
              </a:defRPr>
            </a:lvl2pPr>
            <a:lvl3pPr lvl="2">
              <a:buNone/>
              <a:defRPr sz="1300">
                <a:solidFill>
                  <a:srgbClr val="404040"/>
                </a:solidFill>
                <a:latin typeface="Inter"/>
                <a:ea typeface="Inter"/>
                <a:cs typeface="Inter"/>
                <a:sym typeface="Inter"/>
              </a:defRPr>
            </a:lvl3pPr>
            <a:lvl4pPr lvl="3">
              <a:buNone/>
              <a:defRPr sz="1300">
                <a:solidFill>
                  <a:srgbClr val="404040"/>
                </a:solidFill>
                <a:latin typeface="Inter"/>
                <a:ea typeface="Inter"/>
                <a:cs typeface="Inter"/>
                <a:sym typeface="Inter"/>
              </a:defRPr>
            </a:lvl4pPr>
            <a:lvl5pPr lvl="4">
              <a:buNone/>
              <a:defRPr sz="1300">
                <a:solidFill>
                  <a:srgbClr val="404040"/>
                </a:solidFill>
                <a:latin typeface="Inter"/>
                <a:ea typeface="Inter"/>
                <a:cs typeface="Inter"/>
                <a:sym typeface="Inter"/>
              </a:defRPr>
            </a:lvl5pPr>
            <a:lvl6pPr lvl="5">
              <a:buNone/>
              <a:defRPr sz="1300">
                <a:solidFill>
                  <a:srgbClr val="404040"/>
                </a:solidFill>
                <a:latin typeface="Inter"/>
                <a:ea typeface="Inter"/>
                <a:cs typeface="Inter"/>
                <a:sym typeface="Inter"/>
              </a:defRPr>
            </a:lvl6pPr>
            <a:lvl7pPr lvl="6">
              <a:buNone/>
              <a:defRPr sz="1300">
                <a:solidFill>
                  <a:srgbClr val="404040"/>
                </a:solidFill>
                <a:latin typeface="Inter"/>
                <a:ea typeface="Inter"/>
                <a:cs typeface="Inter"/>
                <a:sym typeface="Inter"/>
              </a:defRPr>
            </a:lvl7pPr>
            <a:lvl8pPr lvl="7">
              <a:buNone/>
              <a:defRPr sz="1300">
                <a:solidFill>
                  <a:srgbClr val="404040"/>
                </a:solidFill>
                <a:latin typeface="Inter"/>
                <a:ea typeface="Inter"/>
                <a:cs typeface="Inter"/>
                <a:sym typeface="Inter"/>
              </a:defRPr>
            </a:lvl8pPr>
            <a:lvl9pPr lvl="8">
              <a:buNone/>
              <a:defRPr sz="1300">
                <a:solidFill>
                  <a:srgbClr val="404040"/>
                </a:solidFill>
                <a:latin typeface="Inter"/>
                <a:ea typeface="Inter"/>
                <a:cs typeface="Inter"/>
                <a:sym typeface="Inter"/>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tyle 1">
  <p:cSld name="ONE_COLUMN_TEXT">
    <p:bg>
      <p:bgPr>
        <a:blipFill>
          <a:blip r:embed="rId2">
            <a:alphaModFix/>
          </a:blip>
          <a:stretch>
            <a:fillRect/>
          </a:stretch>
        </a:blipFill>
      </p:bgPr>
    </p:bg>
    <p:spTree>
      <p:nvGrpSpPr>
        <p:cNvPr id="37" name="Shape 37"/>
        <p:cNvGrpSpPr/>
        <p:nvPr/>
      </p:nvGrpSpPr>
      <p:grpSpPr>
        <a:xfrm>
          <a:off x="0" y="0"/>
          <a:ext cx="0" cy="0"/>
          <a:chOff x="0" y="0"/>
          <a:chExt cx="0" cy="0"/>
        </a:xfrm>
      </p:grpSpPr>
      <p:sp>
        <p:nvSpPr>
          <p:cNvPr id="38" name="Google Shape;38;p7"/>
          <p:cNvSpPr txBox="1"/>
          <p:nvPr>
            <p:ph type="title"/>
          </p:nvPr>
        </p:nvSpPr>
        <p:spPr>
          <a:xfrm>
            <a:off x="311700" y="1991550"/>
            <a:ext cx="4844100" cy="11604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4000"/>
              <a:buNone/>
              <a:defRPr sz="4000">
                <a:solidFill>
                  <a:schemeClr val="lt1"/>
                </a:solidFill>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9" name="Google Shape;39;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tyle 2">
  <p:cSld name="MAIN_POINT">
    <p:bg>
      <p:bgPr>
        <a:blipFill>
          <a:blip r:embed="rId2">
            <a:alphaModFix/>
          </a:blip>
          <a:stretch>
            <a:fillRect/>
          </a:stretch>
        </a:blipFill>
      </p:bgPr>
    </p:bg>
    <p:spTree>
      <p:nvGrpSpPr>
        <p:cNvPr id="40" name="Shape 40"/>
        <p:cNvGrpSpPr/>
        <p:nvPr/>
      </p:nvGrpSpPr>
      <p:grpSpPr>
        <a:xfrm>
          <a:off x="0" y="0"/>
          <a:ext cx="0" cy="0"/>
          <a:chOff x="0" y="0"/>
          <a:chExt cx="0" cy="0"/>
        </a:xfrm>
      </p:grpSpPr>
      <p:sp>
        <p:nvSpPr>
          <p:cNvPr id="41" name="Google Shape;41;p8"/>
          <p:cNvSpPr txBox="1"/>
          <p:nvPr>
            <p:ph type="title"/>
          </p:nvPr>
        </p:nvSpPr>
        <p:spPr>
          <a:xfrm>
            <a:off x="311700" y="1991550"/>
            <a:ext cx="4844100" cy="11604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4000"/>
              <a:buNone/>
              <a:defRPr sz="4000">
                <a:solidFill>
                  <a:schemeClr val="lt1"/>
                </a:solidFill>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42" name="Google Shape;42;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tyle 3">
  <p:cSld name="SECTION_TITLE_AND_DESCRIPTION">
    <p:bg>
      <p:bgPr>
        <a:blipFill>
          <a:blip r:embed="rId2">
            <a:alphaModFix/>
          </a:blip>
          <a:stretch>
            <a:fillRect/>
          </a:stretch>
        </a:blipFill>
      </p:bgPr>
    </p:bg>
    <p:spTree>
      <p:nvGrpSpPr>
        <p:cNvPr id="43" name="Shape 43"/>
        <p:cNvGrpSpPr/>
        <p:nvPr/>
      </p:nvGrpSpPr>
      <p:grpSpPr>
        <a:xfrm>
          <a:off x="0" y="0"/>
          <a:ext cx="0" cy="0"/>
          <a:chOff x="0" y="0"/>
          <a:chExt cx="0" cy="0"/>
        </a:xfrm>
      </p:grpSpPr>
      <p:sp>
        <p:nvSpPr>
          <p:cNvPr id="44" name="Google Shape;44;p9"/>
          <p:cNvSpPr txBox="1"/>
          <p:nvPr>
            <p:ph type="title"/>
          </p:nvPr>
        </p:nvSpPr>
        <p:spPr>
          <a:xfrm>
            <a:off x="311700" y="1991550"/>
            <a:ext cx="4844100" cy="1160400"/>
          </a:xfrm>
          <a:prstGeom prst="rect">
            <a:avLst/>
          </a:prstGeom>
        </p:spPr>
        <p:txBody>
          <a:bodyPr anchorCtr="0" anchor="ctr" bIns="91425" lIns="91425" spcFirstLastPara="1" rIns="91425" wrap="square" tIns="91425">
            <a:normAutofit/>
          </a:bodyPr>
          <a:lstStyle>
            <a:lvl1pPr lvl="0">
              <a:spcBef>
                <a:spcPts val="0"/>
              </a:spcBef>
              <a:spcAft>
                <a:spcPts val="0"/>
              </a:spcAft>
              <a:buSzPts val="4000"/>
              <a:buNone/>
              <a:defRPr sz="4000"/>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45" name="Google Shape;45;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tyle 4">
  <p:cSld name="CAPTION_ONLY">
    <p:bg>
      <p:bgPr>
        <a:blipFill>
          <a:blip r:embed="rId2">
            <a:alphaModFix/>
          </a:blip>
          <a:stretch>
            <a:fillRect/>
          </a:stretch>
        </a:blipFill>
      </p:bgPr>
    </p:bg>
    <p:spTree>
      <p:nvGrpSpPr>
        <p:cNvPr id="46" name="Shape 46"/>
        <p:cNvGrpSpPr/>
        <p:nvPr/>
      </p:nvGrpSpPr>
      <p:grpSpPr>
        <a:xfrm>
          <a:off x="0" y="0"/>
          <a:ext cx="0" cy="0"/>
          <a:chOff x="0" y="0"/>
          <a:chExt cx="0" cy="0"/>
        </a:xfrm>
      </p:grpSpPr>
      <p:sp>
        <p:nvSpPr>
          <p:cNvPr id="47" name="Google Shape;47;p10"/>
          <p:cNvSpPr txBox="1"/>
          <p:nvPr>
            <p:ph type="title"/>
          </p:nvPr>
        </p:nvSpPr>
        <p:spPr>
          <a:xfrm>
            <a:off x="311700" y="1991550"/>
            <a:ext cx="4844100" cy="1160400"/>
          </a:xfrm>
          <a:prstGeom prst="rect">
            <a:avLst/>
          </a:prstGeom>
        </p:spPr>
        <p:txBody>
          <a:bodyPr anchorCtr="0" anchor="ctr" bIns="91425" lIns="91425" spcFirstLastPara="1" rIns="91425" wrap="square" tIns="91425">
            <a:normAutofit/>
          </a:bodyPr>
          <a:lstStyle>
            <a:lvl1pPr lvl="0">
              <a:spcBef>
                <a:spcPts val="0"/>
              </a:spcBef>
              <a:spcAft>
                <a:spcPts val="0"/>
              </a:spcAft>
              <a:buSzPts val="4000"/>
              <a:buNone/>
              <a:defRPr sz="4000"/>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48" name="Google Shape;48;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8.xml"/><Relationship Id="rId22" Type="http://schemas.openxmlformats.org/officeDocument/2006/relationships/slideLayout" Target="../slideLayouts/slideLayout20.xml"/><Relationship Id="rId21" Type="http://schemas.openxmlformats.org/officeDocument/2006/relationships/slideLayout" Target="../slideLayouts/slideLayout19.xml"/><Relationship Id="rId24" Type="http://schemas.openxmlformats.org/officeDocument/2006/relationships/slideLayout" Target="../slideLayouts/slideLayout22.xml"/><Relationship Id="rId23" Type="http://schemas.openxmlformats.org/officeDocument/2006/relationships/slideLayout" Target="../slideLayouts/slideLayout21.xml"/><Relationship Id="rId1" Type="http://schemas.openxmlformats.org/officeDocument/2006/relationships/image" Target="../media/image2.png"/><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26" Type="http://schemas.openxmlformats.org/officeDocument/2006/relationships/slideLayout" Target="../slideLayouts/slideLayout24.xml"/><Relationship Id="rId25" Type="http://schemas.openxmlformats.org/officeDocument/2006/relationships/slideLayout" Target="../slideLayouts/slideLayout23.xml"/><Relationship Id="rId28" Type="http://schemas.openxmlformats.org/officeDocument/2006/relationships/slideLayout" Target="../slideLayouts/slideLayout26.xml"/><Relationship Id="rId27" Type="http://schemas.openxmlformats.org/officeDocument/2006/relationships/slideLayout" Target="../slideLayouts/slideLayout25.xml"/><Relationship Id="rId5" Type="http://schemas.openxmlformats.org/officeDocument/2006/relationships/slideLayout" Target="../slideLayouts/slideLayout3.xml"/><Relationship Id="rId6" Type="http://schemas.openxmlformats.org/officeDocument/2006/relationships/slideLayout" Target="../slideLayouts/slideLayout4.xml"/><Relationship Id="rId29" Type="http://schemas.openxmlformats.org/officeDocument/2006/relationships/slideLayout" Target="../slideLayouts/slideLayout27.xml"/><Relationship Id="rId7" Type="http://schemas.openxmlformats.org/officeDocument/2006/relationships/slideLayout" Target="../slideLayouts/slideLayout5.xml"/><Relationship Id="rId8" Type="http://schemas.openxmlformats.org/officeDocument/2006/relationships/slideLayout" Target="../slideLayouts/slideLayout6.xml"/><Relationship Id="rId31" Type="http://schemas.openxmlformats.org/officeDocument/2006/relationships/theme" Target="../theme/theme2.xml"/><Relationship Id="rId30" Type="http://schemas.openxmlformats.org/officeDocument/2006/relationships/slideLayout" Target="../slideLayouts/slideLayout28.xml"/><Relationship Id="rId11" Type="http://schemas.openxmlformats.org/officeDocument/2006/relationships/slideLayout" Target="../slideLayouts/slideLayout9.xml"/><Relationship Id="rId10" Type="http://schemas.openxmlformats.org/officeDocument/2006/relationships/slideLayout" Target="../slideLayouts/slideLayout8.xml"/><Relationship Id="rId13" Type="http://schemas.openxmlformats.org/officeDocument/2006/relationships/slideLayout" Target="../slideLayouts/slideLayout11.xml"/><Relationship Id="rId12" Type="http://schemas.openxmlformats.org/officeDocument/2006/relationships/slideLayout" Target="../slideLayouts/slideLayout10.xml"/><Relationship Id="rId15" Type="http://schemas.openxmlformats.org/officeDocument/2006/relationships/slideLayout" Target="../slideLayouts/slideLayout13.xml"/><Relationship Id="rId14" Type="http://schemas.openxmlformats.org/officeDocument/2006/relationships/slideLayout" Target="../slideLayouts/slideLayout12.xml"/><Relationship Id="rId17" Type="http://schemas.openxmlformats.org/officeDocument/2006/relationships/slideLayout" Target="../slideLayouts/slideLayout15.xml"/><Relationship Id="rId16" Type="http://schemas.openxmlformats.org/officeDocument/2006/relationships/slideLayout" Target="../slideLayouts/slideLayout14.xml"/><Relationship Id="rId19" Type="http://schemas.openxmlformats.org/officeDocument/2006/relationships/slideLayout" Target="../slideLayouts/slideLayout17.xml"/><Relationship Id="rId18"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rgbClr val="002676"/>
              </a:buClr>
              <a:buSzPts val="2800"/>
              <a:buFont typeface="Inter"/>
              <a:buNone/>
              <a:defRPr b="1" sz="2800">
                <a:solidFill>
                  <a:srgbClr val="002676"/>
                </a:solidFill>
                <a:latin typeface="Inter"/>
                <a:ea typeface="Inter"/>
                <a:cs typeface="Inter"/>
                <a:sym typeface="Inter"/>
              </a:defRPr>
            </a:lvl1pPr>
            <a:lvl2pPr lvl="1">
              <a:spcBef>
                <a:spcPts val="0"/>
              </a:spcBef>
              <a:spcAft>
                <a:spcPts val="0"/>
              </a:spcAft>
              <a:buClr>
                <a:srgbClr val="002676"/>
              </a:buClr>
              <a:buSzPts val="2800"/>
              <a:buFont typeface="Inter"/>
              <a:buNone/>
              <a:defRPr b="1" sz="2800">
                <a:solidFill>
                  <a:srgbClr val="002676"/>
                </a:solidFill>
                <a:latin typeface="Inter"/>
                <a:ea typeface="Inter"/>
                <a:cs typeface="Inter"/>
                <a:sym typeface="Inter"/>
              </a:defRPr>
            </a:lvl2pPr>
            <a:lvl3pPr lvl="2">
              <a:spcBef>
                <a:spcPts val="0"/>
              </a:spcBef>
              <a:spcAft>
                <a:spcPts val="0"/>
              </a:spcAft>
              <a:buClr>
                <a:srgbClr val="002676"/>
              </a:buClr>
              <a:buSzPts val="2800"/>
              <a:buFont typeface="Inter"/>
              <a:buNone/>
              <a:defRPr b="1" sz="2800">
                <a:solidFill>
                  <a:srgbClr val="002676"/>
                </a:solidFill>
                <a:latin typeface="Inter"/>
                <a:ea typeface="Inter"/>
                <a:cs typeface="Inter"/>
                <a:sym typeface="Inter"/>
              </a:defRPr>
            </a:lvl3pPr>
            <a:lvl4pPr lvl="3">
              <a:spcBef>
                <a:spcPts val="0"/>
              </a:spcBef>
              <a:spcAft>
                <a:spcPts val="0"/>
              </a:spcAft>
              <a:buClr>
                <a:srgbClr val="002676"/>
              </a:buClr>
              <a:buSzPts val="2800"/>
              <a:buFont typeface="Inter"/>
              <a:buNone/>
              <a:defRPr b="1" sz="2800">
                <a:solidFill>
                  <a:srgbClr val="002676"/>
                </a:solidFill>
                <a:latin typeface="Inter"/>
                <a:ea typeface="Inter"/>
                <a:cs typeface="Inter"/>
                <a:sym typeface="Inter"/>
              </a:defRPr>
            </a:lvl4pPr>
            <a:lvl5pPr lvl="4">
              <a:spcBef>
                <a:spcPts val="0"/>
              </a:spcBef>
              <a:spcAft>
                <a:spcPts val="0"/>
              </a:spcAft>
              <a:buClr>
                <a:srgbClr val="002676"/>
              </a:buClr>
              <a:buSzPts val="2800"/>
              <a:buFont typeface="Inter"/>
              <a:buNone/>
              <a:defRPr b="1" sz="2800">
                <a:solidFill>
                  <a:srgbClr val="002676"/>
                </a:solidFill>
                <a:latin typeface="Inter"/>
                <a:ea typeface="Inter"/>
                <a:cs typeface="Inter"/>
                <a:sym typeface="Inter"/>
              </a:defRPr>
            </a:lvl5pPr>
            <a:lvl6pPr lvl="5">
              <a:spcBef>
                <a:spcPts val="0"/>
              </a:spcBef>
              <a:spcAft>
                <a:spcPts val="0"/>
              </a:spcAft>
              <a:buClr>
                <a:srgbClr val="002676"/>
              </a:buClr>
              <a:buSzPts val="2800"/>
              <a:buFont typeface="Inter"/>
              <a:buNone/>
              <a:defRPr b="1" sz="2800">
                <a:solidFill>
                  <a:srgbClr val="002676"/>
                </a:solidFill>
                <a:latin typeface="Inter"/>
                <a:ea typeface="Inter"/>
                <a:cs typeface="Inter"/>
                <a:sym typeface="Inter"/>
              </a:defRPr>
            </a:lvl6pPr>
            <a:lvl7pPr lvl="6">
              <a:spcBef>
                <a:spcPts val="0"/>
              </a:spcBef>
              <a:spcAft>
                <a:spcPts val="0"/>
              </a:spcAft>
              <a:buClr>
                <a:srgbClr val="002676"/>
              </a:buClr>
              <a:buSzPts val="2800"/>
              <a:buFont typeface="Inter"/>
              <a:buNone/>
              <a:defRPr b="1" sz="2800">
                <a:solidFill>
                  <a:srgbClr val="002676"/>
                </a:solidFill>
                <a:latin typeface="Inter"/>
                <a:ea typeface="Inter"/>
                <a:cs typeface="Inter"/>
                <a:sym typeface="Inter"/>
              </a:defRPr>
            </a:lvl7pPr>
            <a:lvl8pPr lvl="7">
              <a:spcBef>
                <a:spcPts val="0"/>
              </a:spcBef>
              <a:spcAft>
                <a:spcPts val="0"/>
              </a:spcAft>
              <a:buClr>
                <a:srgbClr val="002676"/>
              </a:buClr>
              <a:buSzPts val="2800"/>
              <a:buFont typeface="Inter"/>
              <a:buNone/>
              <a:defRPr b="1" sz="2800">
                <a:solidFill>
                  <a:srgbClr val="002676"/>
                </a:solidFill>
                <a:latin typeface="Inter"/>
                <a:ea typeface="Inter"/>
                <a:cs typeface="Inter"/>
                <a:sym typeface="Inter"/>
              </a:defRPr>
            </a:lvl8pPr>
            <a:lvl9pPr lvl="8">
              <a:spcBef>
                <a:spcPts val="0"/>
              </a:spcBef>
              <a:spcAft>
                <a:spcPts val="0"/>
              </a:spcAft>
              <a:buClr>
                <a:srgbClr val="002676"/>
              </a:buClr>
              <a:buSzPts val="2800"/>
              <a:buFont typeface="Inter"/>
              <a:buNone/>
              <a:defRPr b="1" sz="2800">
                <a:solidFill>
                  <a:srgbClr val="002676"/>
                </a:solidFill>
                <a:latin typeface="Inter"/>
                <a:ea typeface="Inter"/>
                <a:cs typeface="Inter"/>
                <a:sym typeface="Inter"/>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rgbClr val="404040"/>
              </a:buClr>
              <a:buSzPts val="1800"/>
              <a:buFont typeface="Inter"/>
              <a:buChar char="●"/>
              <a:defRPr sz="1800">
                <a:solidFill>
                  <a:srgbClr val="404040"/>
                </a:solidFill>
                <a:latin typeface="Inter"/>
                <a:ea typeface="Inter"/>
                <a:cs typeface="Inter"/>
                <a:sym typeface="Inter"/>
              </a:defRPr>
            </a:lvl1pPr>
            <a:lvl2pPr indent="-317500" lvl="1" marL="914400">
              <a:lnSpc>
                <a:spcPct val="115000"/>
              </a:lnSpc>
              <a:spcBef>
                <a:spcPts val="0"/>
              </a:spcBef>
              <a:spcAft>
                <a:spcPts val="0"/>
              </a:spcAft>
              <a:buClr>
                <a:srgbClr val="404040"/>
              </a:buClr>
              <a:buSzPts val="1400"/>
              <a:buFont typeface="Inter"/>
              <a:buChar char="○"/>
              <a:defRPr>
                <a:solidFill>
                  <a:srgbClr val="404040"/>
                </a:solidFill>
                <a:latin typeface="Inter"/>
                <a:ea typeface="Inter"/>
                <a:cs typeface="Inter"/>
                <a:sym typeface="Inter"/>
              </a:defRPr>
            </a:lvl2pPr>
            <a:lvl3pPr indent="-317500" lvl="2" marL="1371600">
              <a:lnSpc>
                <a:spcPct val="115000"/>
              </a:lnSpc>
              <a:spcBef>
                <a:spcPts val="0"/>
              </a:spcBef>
              <a:spcAft>
                <a:spcPts val="0"/>
              </a:spcAft>
              <a:buClr>
                <a:srgbClr val="404040"/>
              </a:buClr>
              <a:buSzPts val="1400"/>
              <a:buFont typeface="Inter"/>
              <a:buChar char="■"/>
              <a:defRPr>
                <a:solidFill>
                  <a:srgbClr val="404040"/>
                </a:solidFill>
                <a:latin typeface="Inter"/>
                <a:ea typeface="Inter"/>
                <a:cs typeface="Inter"/>
                <a:sym typeface="Inter"/>
              </a:defRPr>
            </a:lvl3pPr>
            <a:lvl4pPr indent="-317500" lvl="3" marL="1828800">
              <a:lnSpc>
                <a:spcPct val="115000"/>
              </a:lnSpc>
              <a:spcBef>
                <a:spcPts val="0"/>
              </a:spcBef>
              <a:spcAft>
                <a:spcPts val="0"/>
              </a:spcAft>
              <a:buClr>
                <a:srgbClr val="404040"/>
              </a:buClr>
              <a:buSzPts val="1400"/>
              <a:buFont typeface="Inter"/>
              <a:buChar char="●"/>
              <a:defRPr>
                <a:solidFill>
                  <a:srgbClr val="404040"/>
                </a:solidFill>
                <a:latin typeface="Inter"/>
                <a:ea typeface="Inter"/>
                <a:cs typeface="Inter"/>
                <a:sym typeface="Inter"/>
              </a:defRPr>
            </a:lvl4pPr>
            <a:lvl5pPr indent="-317500" lvl="4" marL="2286000">
              <a:lnSpc>
                <a:spcPct val="115000"/>
              </a:lnSpc>
              <a:spcBef>
                <a:spcPts val="0"/>
              </a:spcBef>
              <a:spcAft>
                <a:spcPts val="0"/>
              </a:spcAft>
              <a:buClr>
                <a:srgbClr val="404040"/>
              </a:buClr>
              <a:buSzPts val="1400"/>
              <a:buFont typeface="Inter"/>
              <a:buChar char="○"/>
              <a:defRPr>
                <a:solidFill>
                  <a:srgbClr val="404040"/>
                </a:solidFill>
                <a:latin typeface="Inter"/>
                <a:ea typeface="Inter"/>
                <a:cs typeface="Inter"/>
                <a:sym typeface="Inter"/>
              </a:defRPr>
            </a:lvl5pPr>
            <a:lvl6pPr indent="-317500" lvl="5" marL="2743200">
              <a:lnSpc>
                <a:spcPct val="115000"/>
              </a:lnSpc>
              <a:spcBef>
                <a:spcPts val="0"/>
              </a:spcBef>
              <a:spcAft>
                <a:spcPts val="0"/>
              </a:spcAft>
              <a:buClr>
                <a:srgbClr val="404040"/>
              </a:buClr>
              <a:buSzPts val="1400"/>
              <a:buFont typeface="Inter"/>
              <a:buChar char="■"/>
              <a:defRPr>
                <a:solidFill>
                  <a:srgbClr val="404040"/>
                </a:solidFill>
                <a:latin typeface="Inter"/>
                <a:ea typeface="Inter"/>
                <a:cs typeface="Inter"/>
                <a:sym typeface="Inter"/>
              </a:defRPr>
            </a:lvl6pPr>
            <a:lvl7pPr indent="-317500" lvl="6" marL="3200400">
              <a:lnSpc>
                <a:spcPct val="115000"/>
              </a:lnSpc>
              <a:spcBef>
                <a:spcPts val="0"/>
              </a:spcBef>
              <a:spcAft>
                <a:spcPts val="0"/>
              </a:spcAft>
              <a:buClr>
                <a:srgbClr val="404040"/>
              </a:buClr>
              <a:buSzPts val="1400"/>
              <a:buFont typeface="Inter"/>
              <a:buChar char="●"/>
              <a:defRPr>
                <a:solidFill>
                  <a:srgbClr val="404040"/>
                </a:solidFill>
                <a:latin typeface="Inter"/>
                <a:ea typeface="Inter"/>
                <a:cs typeface="Inter"/>
                <a:sym typeface="Inter"/>
              </a:defRPr>
            </a:lvl7pPr>
            <a:lvl8pPr indent="-317500" lvl="7" marL="3657600">
              <a:lnSpc>
                <a:spcPct val="115000"/>
              </a:lnSpc>
              <a:spcBef>
                <a:spcPts val="0"/>
              </a:spcBef>
              <a:spcAft>
                <a:spcPts val="0"/>
              </a:spcAft>
              <a:buClr>
                <a:srgbClr val="404040"/>
              </a:buClr>
              <a:buSzPts val="1400"/>
              <a:buFont typeface="Inter"/>
              <a:buChar char="○"/>
              <a:defRPr>
                <a:solidFill>
                  <a:srgbClr val="404040"/>
                </a:solidFill>
                <a:latin typeface="Inter"/>
                <a:ea typeface="Inter"/>
                <a:cs typeface="Inter"/>
                <a:sym typeface="Inter"/>
              </a:defRPr>
            </a:lvl8pPr>
            <a:lvl9pPr indent="-317500" lvl="8" marL="4114800">
              <a:lnSpc>
                <a:spcPct val="115000"/>
              </a:lnSpc>
              <a:spcBef>
                <a:spcPts val="0"/>
              </a:spcBef>
              <a:spcAft>
                <a:spcPts val="0"/>
              </a:spcAft>
              <a:buClr>
                <a:srgbClr val="404040"/>
              </a:buClr>
              <a:buSzPts val="1400"/>
              <a:buFont typeface="Inter"/>
              <a:buChar char="■"/>
              <a:defRPr>
                <a:solidFill>
                  <a:srgbClr val="404040"/>
                </a:solidFill>
                <a:latin typeface="Inter"/>
                <a:ea typeface="Inter"/>
                <a:cs typeface="Inter"/>
                <a:sym typeface="Inter"/>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grpSp>
        <p:nvGrpSpPr>
          <p:cNvPr id="9" name="Google Shape;9;p1"/>
          <p:cNvGrpSpPr/>
          <p:nvPr/>
        </p:nvGrpSpPr>
        <p:grpSpPr>
          <a:xfrm>
            <a:off x="905915" y="4697100"/>
            <a:ext cx="7332170" cy="446400"/>
            <a:chOff x="909950" y="4697100"/>
            <a:chExt cx="7332170" cy="446400"/>
          </a:xfrm>
        </p:grpSpPr>
        <p:sp>
          <p:nvSpPr>
            <p:cNvPr id="10" name="Google Shape;10;p1"/>
            <p:cNvSpPr txBox="1"/>
            <p:nvPr/>
          </p:nvSpPr>
          <p:spPr>
            <a:xfrm>
              <a:off x="1214850" y="4697100"/>
              <a:ext cx="6714300" cy="44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700">
                  <a:solidFill>
                    <a:srgbClr val="002676"/>
                  </a:solidFill>
                  <a:latin typeface="Inter"/>
                  <a:ea typeface="Inter"/>
                  <a:cs typeface="Inter"/>
                  <a:sym typeface="Inter"/>
                </a:rPr>
                <a:t>10th Workshop on Nuclear Level Density and Gamma Strength</a:t>
              </a:r>
              <a:endParaRPr sz="1700">
                <a:solidFill>
                  <a:srgbClr val="002676"/>
                </a:solidFill>
                <a:latin typeface="Inter"/>
                <a:ea typeface="Inter"/>
                <a:cs typeface="Inter"/>
                <a:sym typeface="Inter"/>
              </a:endParaRPr>
            </a:p>
          </p:txBody>
        </p:sp>
        <p:pic>
          <p:nvPicPr>
            <p:cNvPr id="11" name="Google Shape;11;p1"/>
            <p:cNvPicPr preferRelativeResize="0"/>
            <p:nvPr/>
          </p:nvPicPr>
          <p:blipFill>
            <a:blip r:embed="rId1">
              <a:alphaModFix/>
            </a:blip>
            <a:stretch>
              <a:fillRect/>
            </a:stretch>
          </p:blipFill>
          <p:spPr>
            <a:xfrm>
              <a:off x="909950" y="4746625"/>
              <a:ext cx="347350" cy="347350"/>
            </a:xfrm>
            <a:prstGeom prst="rect">
              <a:avLst/>
            </a:prstGeom>
            <a:noFill/>
            <a:ln>
              <a:noFill/>
            </a:ln>
          </p:spPr>
        </p:pic>
        <p:pic>
          <p:nvPicPr>
            <p:cNvPr id="12" name="Google Shape;12;p1"/>
            <p:cNvPicPr preferRelativeResize="0"/>
            <p:nvPr/>
          </p:nvPicPr>
          <p:blipFill>
            <a:blip r:embed="rId2">
              <a:alphaModFix/>
            </a:blip>
            <a:stretch>
              <a:fillRect/>
            </a:stretch>
          </p:blipFill>
          <p:spPr>
            <a:xfrm>
              <a:off x="7721450" y="4746625"/>
              <a:ext cx="520670" cy="347350"/>
            </a:xfrm>
            <a:prstGeom prst="rect">
              <a:avLst/>
            </a:prstGeom>
            <a:noFill/>
            <a:ln>
              <a:noFill/>
            </a:ln>
          </p:spPr>
        </p:pic>
      </p:grpSp>
    </p:spTree>
  </p:cSld>
  <p:clrMap accent1="accent1" accent2="accent2" accent3="accent3" accent4="accent4" accent5="accent5" accent6="accent6" bg1="lt1" bg2="dk2" tx1="dk1" tx2="lt2" folHlink="folHlink" hlink="hlink"/>
  <p:sldLayoutIdLst>
    <p:sldLayoutId id="2147483648" r:id="rId3"/>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 id="2147483661" r:id="rId16"/>
    <p:sldLayoutId id="2147483662" r:id="rId17"/>
    <p:sldLayoutId id="2147483663" r:id="rId18"/>
    <p:sldLayoutId id="2147483664" r:id="rId19"/>
    <p:sldLayoutId id="2147483665" r:id="rId20"/>
    <p:sldLayoutId id="2147483666" r:id="rId21"/>
    <p:sldLayoutId id="2147483667" r:id="rId22"/>
    <p:sldLayoutId id="2147483668" r:id="rId23"/>
    <p:sldLayoutId id="2147483669" r:id="rId24"/>
    <p:sldLayoutId id="2147483670" r:id="rId25"/>
    <p:sldLayoutId id="2147483671" r:id="rId26"/>
    <p:sldLayoutId id="2147483672" r:id="rId27"/>
    <p:sldLayoutId id="2147483673" r:id="rId28"/>
    <p:sldLayoutId id="2147483674" r:id="rId29"/>
    <p:sldLayoutId id="2147483675" r:id="rId30"/>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0.xml"/><Relationship Id="rId3" Type="http://schemas.openxmlformats.org/officeDocument/2006/relationships/image" Target="../media/image3.png"/><Relationship Id="rId4" Type="http://schemas.openxmlformats.org/officeDocument/2006/relationships/image" Target="../media/image35.png"/><Relationship Id="rId5" Type="http://schemas.openxmlformats.org/officeDocument/2006/relationships/image" Target="../media/image6.png"/><Relationship Id="rId6" Type="http://schemas.openxmlformats.org/officeDocument/2006/relationships/image" Target="../media/image2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1.xml"/><Relationship Id="rId3" Type="http://schemas.openxmlformats.org/officeDocument/2006/relationships/image" Target="../media/image30.png"/><Relationship Id="rId4" Type="http://schemas.openxmlformats.org/officeDocument/2006/relationships/image" Target="../media/image32.png"/><Relationship Id="rId5" Type="http://schemas.openxmlformats.org/officeDocument/2006/relationships/image" Target="../media/image1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3.xml"/><Relationship Id="rId3" Type="http://schemas.openxmlformats.org/officeDocument/2006/relationships/image" Target="../media/image24.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4.xml"/><Relationship Id="rId3" Type="http://schemas.openxmlformats.org/officeDocument/2006/relationships/image" Target="../media/image2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5.xml"/><Relationship Id="rId3" Type="http://schemas.openxmlformats.org/officeDocument/2006/relationships/image" Target="../media/image33.gif"/><Relationship Id="rId4" Type="http://schemas.openxmlformats.org/officeDocument/2006/relationships/image" Target="../media/image27.png"/><Relationship Id="rId5" Type="http://schemas.openxmlformats.org/officeDocument/2006/relationships/image" Target="../media/image6.png"/><Relationship Id="rId6" Type="http://schemas.openxmlformats.org/officeDocument/2006/relationships/image" Target="../media/image4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6.xml"/><Relationship Id="rId3" Type="http://schemas.openxmlformats.org/officeDocument/2006/relationships/image" Target="../media/image2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7.xml"/><Relationship Id="rId3" Type="http://schemas.openxmlformats.org/officeDocument/2006/relationships/image" Target="../media/image32.png"/><Relationship Id="rId4" Type="http://schemas.openxmlformats.org/officeDocument/2006/relationships/image" Target="../media/image4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8.xml"/><Relationship Id="rId3" Type="http://schemas.openxmlformats.org/officeDocument/2006/relationships/image" Target="../media/image36.png"/><Relationship Id="rId4" Type="http://schemas.openxmlformats.org/officeDocument/2006/relationships/image" Target="../media/image37.png"/><Relationship Id="rId5" Type="http://schemas.openxmlformats.org/officeDocument/2006/relationships/image" Target="../media/image38.png"/><Relationship Id="rId6" Type="http://schemas.openxmlformats.org/officeDocument/2006/relationships/image" Target="../media/image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9.xml"/><Relationship Id="rId3" Type="http://schemas.openxmlformats.org/officeDocument/2006/relationships/image" Target="../media/image4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0.xml"/><Relationship Id="rId3" Type="http://schemas.openxmlformats.org/officeDocument/2006/relationships/image" Target="../media/image3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5.xml"/><Relationship Id="rId3" Type="http://schemas.openxmlformats.org/officeDocument/2006/relationships/image" Target="../media/image6.png"/><Relationship Id="rId4" Type="http://schemas.openxmlformats.org/officeDocument/2006/relationships/image" Target="../media/image3.png"/><Relationship Id="rId5" Type="http://schemas.openxmlformats.org/officeDocument/2006/relationships/image" Target="../media/image12.png"/><Relationship Id="rId6"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6.xml"/><Relationship Id="rId3" Type="http://schemas.openxmlformats.org/officeDocument/2006/relationships/image" Target="../media/image40.jp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7.xml"/><Relationship Id="rId3" Type="http://schemas.openxmlformats.org/officeDocument/2006/relationships/image" Target="../media/image6.png"/><Relationship Id="rId4" Type="http://schemas.openxmlformats.org/officeDocument/2006/relationships/image" Target="../media/image4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8.xml"/><Relationship Id="rId3" Type="http://schemas.openxmlformats.org/officeDocument/2006/relationships/image" Target="../media/image27.png"/><Relationship Id="rId4" Type="http://schemas.openxmlformats.org/officeDocument/2006/relationships/image" Target="../media/image6.png"/><Relationship Id="rId5" Type="http://schemas.openxmlformats.org/officeDocument/2006/relationships/image" Target="../media/image22.png"/><Relationship Id="rId6" Type="http://schemas.openxmlformats.org/officeDocument/2006/relationships/image" Target="../media/image19.png"/><Relationship Id="rId7" Type="http://schemas.openxmlformats.org/officeDocument/2006/relationships/image" Target="../media/image3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9.xml"/><Relationship Id="rId3" Type="http://schemas.openxmlformats.org/officeDocument/2006/relationships/image" Target="../media/image35.png"/><Relationship Id="rId4" Type="http://schemas.openxmlformats.org/officeDocument/2006/relationships/image" Target="../media/image6.png"/><Relationship Id="rId5"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p30"/>
          <p:cNvSpPr txBox="1"/>
          <p:nvPr>
            <p:ph type="title"/>
          </p:nvPr>
        </p:nvSpPr>
        <p:spPr>
          <a:xfrm>
            <a:off x="318300" y="-132250"/>
            <a:ext cx="8507400" cy="1609800"/>
          </a:xfrm>
          <a:prstGeom prst="rect">
            <a:avLst/>
          </a:prstGeom>
        </p:spPr>
        <p:txBody>
          <a:bodyPr anchorCtr="0" anchor="b" bIns="91425" lIns="91425" spcFirstLastPara="1" rIns="91425" wrap="square" tIns="91425">
            <a:normAutofit fontScale="90000"/>
          </a:bodyPr>
          <a:lstStyle/>
          <a:p>
            <a:pPr indent="0" lvl="0" marL="0" rtl="0" algn="l">
              <a:spcBef>
                <a:spcPts val="0"/>
              </a:spcBef>
              <a:spcAft>
                <a:spcPts val="0"/>
              </a:spcAft>
              <a:buNone/>
            </a:pPr>
            <a:r>
              <a:rPr lang="en"/>
              <a:t>Uranium 238 Neutron Scattering and Fission Yield Measurements</a:t>
            </a:r>
            <a:endParaRPr/>
          </a:p>
        </p:txBody>
      </p:sp>
      <p:sp>
        <p:nvSpPr>
          <p:cNvPr id="209" name="Google Shape;209;p30"/>
          <p:cNvSpPr txBox="1"/>
          <p:nvPr>
            <p:ph idx="1" type="subTitle"/>
          </p:nvPr>
        </p:nvSpPr>
        <p:spPr>
          <a:xfrm>
            <a:off x="422550" y="2050550"/>
            <a:ext cx="4328100" cy="1981800"/>
          </a:xfrm>
          <a:prstGeom prst="rect">
            <a:avLst/>
          </a:prstGeom>
        </p:spPr>
        <p:txBody>
          <a:bodyPr anchorCtr="0" anchor="t" bIns="91425" lIns="91425" spcFirstLastPara="1" rIns="91425" wrap="square" tIns="91425">
            <a:normAutofit fontScale="85000" lnSpcReduction="20000"/>
          </a:bodyPr>
          <a:lstStyle/>
          <a:p>
            <a:pPr indent="0" lvl="0" marL="0" rtl="0" algn="l">
              <a:lnSpc>
                <a:spcPct val="100000"/>
              </a:lnSpc>
              <a:spcBef>
                <a:spcPts val="0"/>
              </a:spcBef>
              <a:spcAft>
                <a:spcPts val="0"/>
              </a:spcAft>
              <a:buNone/>
            </a:pPr>
            <a:r>
              <a:rPr lang="en" sz="3593"/>
              <a:t>Speero Milad Tannous</a:t>
            </a:r>
            <a:endParaRPr sz="3593"/>
          </a:p>
          <a:p>
            <a:pPr indent="0" lvl="0" marL="0" rtl="0" algn="l">
              <a:lnSpc>
                <a:spcPct val="100000"/>
              </a:lnSpc>
              <a:spcBef>
                <a:spcPts val="0"/>
              </a:spcBef>
              <a:spcAft>
                <a:spcPts val="0"/>
              </a:spcAft>
              <a:buNone/>
            </a:pPr>
            <a:r>
              <a:t/>
            </a:r>
            <a:endParaRPr/>
          </a:p>
          <a:p>
            <a:pPr indent="0" lvl="0" marL="0" rtl="0" algn="l">
              <a:lnSpc>
                <a:spcPct val="100000"/>
              </a:lnSpc>
              <a:spcBef>
                <a:spcPts val="0"/>
              </a:spcBef>
              <a:spcAft>
                <a:spcPts val="0"/>
              </a:spcAft>
              <a:buNone/>
            </a:pPr>
            <a:r>
              <a:rPr lang="en"/>
              <a:t>10th Workshop on Nuclear Level Density and Gamma Strength</a:t>
            </a:r>
            <a:endParaRPr/>
          </a:p>
          <a:p>
            <a:pPr indent="0" lvl="0" marL="0" rtl="0" algn="l">
              <a:lnSpc>
                <a:spcPct val="100000"/>
              </a:lnSpc>
              <a:spcBef>
                <a:spcPts val="0"/>
              </a:spcBef>
              <a:spcAft>
                <a:spcPts val="0"/>
              </a:spcAft>
              <a:buNone/>
            </a:pPr>
            <a:r>
              <a:t/>
            </a:r>
            <a:endParaRPr/>
          </a:p>
          <a:p>
            <a:pPr indent="0" lvl="0" marL="0" rtl="0" algn="l">
              <a:lnSpc>
                <a:spcPct val="100000"/>
              </a:lnSpc>
              <a:spcBef>
                <a:spcPts val="0"/>
              </a:spcBef>
              <a:spcAft>
                <a:spcPts val="0"/>
              </a:spcAft>
              <a:buNone/>
            </a:pPr>
            <a:r>
              <a:rPr lang="en"/>
              <a:t>https://nucleardata.berkeley.edu </a:t>
            </a:r>
            <a:endParaRPr/>
          </a:p>
          <a:p>
            <a:pPr indent="0" lvl="0" marL="0" rtl="0" algn="l">
              <a:lnSpc>
                <a:spcPct val="100000"/>
              </a:lnSpc>
              <a:spcBef>
                <a:spcPts val="0"/>
              </a:spcBef>
              <a:spcAft>
                <a:spcPts val="0"/>
              </a:spcAft>
              <a:buNone/>
            </a:pPr>
            <a:r>
              <a:t/>
            </a:r>
            <a:endParaRPr/>
          </a:p>
        </p:txBody>
      </p:sp>
      <p:sp>
        <p:nvSpPr>
          <p:cNvPr id="210" name="Google Shape;210;p30"/>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211" name="Google Shape;211;p30"/>
          <p:cNvSpPr/>
          <p:nvPr/>
        </p:nvSpPr>
        <p:spPr>
          <a:xfrm>
            <a:off x="457050" y="4749825"/>
            <a:ext cx="8686800" cy="393600"/>
          </a:xfrm>
          <a:prstGeom prst="rect">
            <a:avLst/>
          </a:prstGeom>
          <a:solidFill>
            <a:srgbClr val="00267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3" name="Shape 363"/>
        <p:cNvGrpSpPr/>
        <p:nvPr/>
      </p:nvGrpSpPr>
      <p:grpSpPr>
        <a:xfrm>
          <a:off x="0" y="0"/>
          <a:ext cx="0" cy="0"/>
          <a:chOff x="0" y="0"/>
          <a:chExt cx="0" cy="0"/>
        </a:xfrm>
      </p:grpSpPr>
      <p:pic>
        <p:nvPicPr>
          <p:cNvPr id="364" name="Google Shape;364;p39"/>
          <p:cNvPicPr preferRelativeResize="0"/>
          <p:nvPr/>
        </p:nvPicPr>
        <p:blipFill>
          <a:blip r:embed="rId3">
            <a:alphaModFix/>
          </a:blip>
          <a:stretch>
            <a:fillRect/>
          </a:stretch>
        </p:blipFill>
        <p:spPr>
          <a:xfrm>
            <a:off x="5056550" y="954188"/>
            <a:ext cx="3617400" cy="2856826"/>
          </a:xfrm>
          <a:prstGeom prst="rect">
            <a:avLst/>
          </a:prstGeom>
          <a:noFill/>
          <a:ln>
            <a:noFill/>
          </a:ln>
        </p:spPr>
      </p:pic>
      <p:sp>
        <p:nvSpPr>
          <p:cNvPr id="365" name="Google Shape;365;p39"/>
          <p:cNvSpPr txBox="1"/>
          <p:nvPr>
            <p:ph type="title"/>
          </p:nvPr>
        </p:nvSpPr>
        <p:spPr>
          <a:xfrm>
            <a:off x="23780" y="13076"/>
            <a:ext cx="9144000" cy="470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420"/>
              <a:t>Bringing GEANIE and GELINA Measurements into Time of Flight Space</a:t>
            </a:r>
            <a:endParaRPr sz="2420"/>
          </a:p>
        </p:txBody>
      </p:sp>
      <p:pic>
        <p:nvPicPr>
          <p:cNvPr id="366" name="Google Shape;366;p39" title="betterFluxHist.png"/>
          <p:cNvPicPr preferRelativeResize="0"/>
          <p:nvPr/>
        </p:nvPicPr>
        <p:blipFill>
          <a:blip r:embed="rId4">
            <a:alphaModFix/>
          </a:blip>
          <a:stretch>
            <a:fillRect/>
          </a:stretch>
        </p:blipFill>
        <p:spPr>
          <a:xfrm>
            <a:off x="112621" y="995900"/>
            <a:ext cx="4572001" cy="2819710"/>
          </a:xfrm>
          <a:prstGeom prst="rect">
            <a:avLst/>
          </a:prstGeom>
          <a:noFill/>
          <a:ln>
            <a:noFill/>
          </a:ln>
        </p:spPr>
      </p:pic>
      <p:pic>
        <p:nvPicPr>
          <p:cNvPr id="367" name="Google Shape;367;p39"/>
          <p:cNvPicPr preferRelativeResize="0"/>
          <p:nvPr/>
        </p:nvPicPr>
        <p:blipFill>
          <a:blip r:embed="rId5">
            <a:alphaModFix/>
          </a:blip>
          <a:stretch>
            <a:fillRect/>
          </a:stretch>
        </p:blipFill>
        <p:spPr>
          <a:xfrm>
            <a:off x="2934742" y="3460275"/>
            <a:ext cx="7275" cy="10150"/>
          </a:xfrm>
          <a:prstGeom prst="rect">
            <a:avLst/>
          </a:prstGeom>
          <a:noFill/>
          <a:ln>
            <a:noFill/>
          </a:ln>
        </p:spPr>
      </p:pic>
      <p:sp>
        <p:nvSpPr>
          <p:cNvPr id="368" name="Google Shape;368;p39"/>
          <p:cNvSpPr txBox="1"/>
          <p:nvPr/>
        </p:nvSpPr>
        <p:spPr>
          <a:xfrm>
            <a:off x="7036325" y="3935875"/>
            <a:ext cx="1696500" cy="136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800">
              <a:solidFill>
                <a:srgbClr val="404040"/>
              </a:solidFill>
              <a:latin typeface="Inter"/>
              <a:ea typeface="Inter"/>
              <a:cs typeface="Inter"/>
              <a:sym typeface="Inter"/>
            </a:endParaRPr>
          </a:p>
        </p:txBody>
      </p:sp>
      <p:sp>
        <p:nvSpPr>
          <p:cNvPr id="369" name="Google Shape;369;p39"/>
          <p:cNvSpPr/>
          <p:nvPr/>
        </p:nvSpPr>
        <p:spPr>
          <a:xfrm rot="-5561635">
            <a:off x="-333146" y="2305416"/>
            <a:ext cx="1085099" cy="154368"/>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370" name="Google Shape;370;p39"/>
          <p:cNvSpPr/>
          <p:nvPr/>
        </p:nvSpPr>
        <p:spPr>
          <a:xfrm>
            <a:off x="1806375" y="3684505"/>
            <a:ext cx="1085100" cy="1545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371" name="Google Shape;371;p3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372" name="Google Shape;372;p39"/>
          <p:cNvSpPr/>
          <p:nvPr/>
        </p:nvSpPr>
        <p:spPr>
          <a:xfrm>
            <a:off x="585743" y="2878475"/>
            <a:ext cx="3657000" cy="136200"/>
          </a:xfrm>
          <a:prstGeom prst="rect">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73" name="Google Shape;373;p39"/>
          <p:cNvSpPr/>
          <p:nvPr/>
        </p:nvSpPr>
        <p:spPr>
          <a:xfrm rot="5400000">
            <a:off x="4856375" y="2217050"/>
            <a:ext cx="2263200" cy="189000"/>
          </a:xfrm>
          <a:prstGeom prst="rect">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74" name="Google Shape;374;p39"/>
          <p:cNvSpPr/>
          <p:nvPr/>
        </p:nvSpPr>
        <p:spPr>
          <a:xfrm rot="5400000">
            <a:off x="5948025" y="2233400"/>
            <a:ext cx="2304300" cy="156300"/>
          </a:xfrm>
          <a:prstGeom prst="rect">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375" name="Google Shape;375;p39"/>
          <p:cNvCxnSpPr>
            <a:endCxn id="373" idx="3"/>
          </p:cNvCxnSpPr>
          <p:nvPr/>
        </p:nvCxnSpPr>
        <p:spPr>
          <a:xfrm>
            <a:off x="903875" y="3037550"/>
            <a:ext cx="5084100" cy="405600"/>
          </a:xfrm>
          <a:prstGeom prst="curvedConnector4">
            <a:avLst>
              <a:gd fmla="val 11966" name="adj1"/>
              <a:gd fmla="val 158709" name="adj2"/>
            </a:avLst>
          </a:prstGeom>
          <a:noFill/>
          <a:ln cap="flat" cmpd="sng" w="38100">
            <a:solidFill>
              <a:srgbClr val="FF0000"/>
            </a:solidFill>
            <a:prstDash val="solid"/>
            <a:round/>
            <a:headEnd len="med" w="med" type="none"/>
            <a:tailEnd len="med" w="med" type="none"/>
          </a:ln>
        </p:spPr>
      </p:cxnSp>
      <p:grpSp>
        <p:nvGrpSpPr>
          <p:cNvPr id="376" name="Google Shape;376;p39"/>
          <p:cNvGrpSpPr/>
          <p:nvPr/>
        </p:nvGrpSpPr>
        <p:grpSpPr>
          <a:xfrm>
            <a:off x="2924112" y="4025765"/>
            <a:ext cx="3626682" cy="795480"/>
            <a:chOff x="2785738" y="4013425"/>
            <a:chExt cx="4236283" cy="929191"/>
          </a:xfrm>
        </p:grpSpPr>
        <p:pic>
          <p:nvPicPr>
            <p:cNvPr id="377" name="Google Shape;377;p39"/>
            <p:cNvPicPr preferRelativeResize="0"/>
            <p:nvPr/>
          </p:nvPicPr>
          <p:blipFill rotWithShape="1">
            <a:blip r:embed="rId6">
              <a:alphaModFix/>
            </a:blip>
            <a:srcRect b="0" l="0" r="23989" t="0"/>
            <a:stretch/>
          </p:blipFill>
          <p:spPr>
            <a:xfrm>
              <a:off x="2785738" y="4013425"/>
              <a:ext cx="3620074" cy="928275"/>
            </a:xfrm>
            <a:prstGeom prst="rect">
              <a:avLst/>
            </a:prstGeom>
            <a:noFill/>
            <a:ln>
              <a:noFill/>
            </a:ln>
          </p:spPr>
        </p:pic>
        <p:pic>
          <p:nvPicPr>
            <p:cNvPr id="378" name="Google Shape;378;p39"/>
            <p:cNvPicPr preferRelativeResize="0"/>
            <p:nvPr/>
          </p:nvPicPr>
          <p:blipFill rotWithShape="1">
            <a:blip r:embed="rId6">
              <a:alphaModFix/>
            </a:blip>
            <a:srcRect b="0" l="87359" r="0" t="0"/>
            <a:stretch/>
          </p:blipFill>
          <p:spPr>
            <a:xfrm>
              <a:off x="6419997" y="4014341"/>
              <a:ext cx="602024" cy="928275"/>
            </a:xfrm>
            <a:prstGeom prst="rect">
              <a:avLst/>
            </a:prstGeom>
            <a:noFill/>
            <a:ln>
              <a:noFill/>
            </a:ln>
          </p:spPr>
        </p:pic>
      </p:grpSp>
      <p:sp>
        <p:nvSpPr>
          <p:cNvPr id="379" name="Google Shape;379;p39"/>
          <p:cNvSpPr txBox="1"/>
          <p:nvPr/>
        </p:nvSpPr>
        <p:spPr>
          <a:xfrm>
            <a:off x="2723750" y="909775"/>
            <a:ext cx="1744800" cy="270300"/>
          </a:xfrm>
          <a:prstGeom prst="rect">
            <a:avLst/>
          </a:prstGeom>
          <a:solidFill>
            <a:schemeClr val="lt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Times New Roman"/>
                <a:ea typeface="Times New Roman"/>
                <a:cs typeface="Times New Roman"/>
                <a:sym typeface="Times New Roman"/>
              </a:rPr>
              <a:t>Flux [1/(Sr*uC*MeV)]</a:t>
            </a:r>
            <a:endParaRPr sz="1200">
              <a:solidFill>
                <a:schemeClr val="dk1"/>
              </a:solidFill>
              <a:latin typeface="Times New Roman"/>
              <a:ea typeface="Times New Roman"/>
              <a:cs typeface="Times New Roman"/>
              <a:sym typeface="Times New Roman"/>
            </a:endParaRPr>
          </a:p>
        </p:txBody>
      </p:sp>
      <p:sp>
        <p:nvSpPr>
          <p:cNvPr id="380" name="Google Shape;380;p39"/>
          <p:cNvSpPr txBox="1"/>
          <p:nvPr/>
        </p:nvSpPr>
        <p:spPr>
          <a:xfrm rot="-5400000">
            <a:off x="-1082325" y="2099450"/>
            <a:ext cx="2659800" cy="369300"/>
          </a:xfrm>
          <a:prstGeom prst="rect">
            <a:avLst/>
          </a:prstGeom>
          <a:solidFill>
            <a:schemeClr val="lt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chemeClr val="dk1"/>
                </a:solidFill>
                <a:latin typeface="Times New Roman"/>
                <a:ea typeface="Times New Roman"/>
                <a:cs typeface="Times New Roman"/>
                <a:sym typeface="Times New Roman"/>
              </a:rPr>
              <a:t>Time since Last RF [ns]</a:t>
            </a:r>
            <a:endParaRPr sz="15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sz="800">
              <a:solidFill>
                <a:schemeClr val="dk1"/>
              </a:solidFill>
              <a:latin typeface="Inter"/>
              <a:ea typeface="Inter"/>
              <a:cs typeface="Inter"/>
              <a:sym typeface="Inter"/>
            </a:endParaRPr>
          </a:p>
        </p:txBody>
      </p:sp>
      <p:sp>
        <p:nvSpPr>
          <p:cNvPr id="381" name="Google Shape;381;p39"/>
          <p:cNvSpPr txBox="1"/>
          <p:nvPr/>
        </p:nvSpPr>
        <p:spPr>
          <a:xfrm>
            <a:off x="1382393" y="3549371"/>
            <a:ext cx="2343000" cy="171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700">
                <a:latin typeface="Times New Roman"/>
                <a:ea typeface="Times New Roman"/>
                <a:cs typeface="Times New Roman"/>
                <a:sym typeface="Times New Roman"/>
              </a:rPr>
              <a:t>Neutron Energy [MeV]</a:t>
            </a:r>
            <a:endParaRPr sz="1700">
              <a:latin typeface="Times New Roman"/>
              <a:ea typeface="Times New Roman"/>
              <a:cs typeface="Times New Roman"/>
              <a:sym typeface="Times New Roman"/>
            </a:endParaRPr>
          </a:p>
        </p:txBody>
      </p:sp>
      <p:cxnSp>
        <p:nvCxnSpPr>
          <p:cNvPr id="382" name="Google Shape;382;p39"/>
          <p:cNvCxnSpPr>
            <a:stCxn id="372" idx="0"/>
            <a:endCxn id="374" idx="1"/>
          </p:cNvCxnSpPr>
          <p:nvPr/>
        </p:nvCxnSpPr>
        <p:spPr>
          <a:xfrm rot="-5400000">
            <a:off x="3897743" y="-324025"/>
            <a:ext cx="1719000" cy="4686000"/>
          </a:xfrm>
          <a:prstGeom prst="curvedConnector3">
            <a:avLst>
              <a:gd fmla="val 113857" name="adj1"/>
            </a:avLst>
          </a:prstGeom>
          <a:noFill/>
          <a:ln cap="flat" cmpd="sng" w="38100">
            <a:solidFill>
              <a:srgbClr val="FF0000"/>
            </a:solidFill>
            <a:prstDash val="solid"/>
            <a:round/>
            <a:headEnd len="med" w="med" type="none"/>
            <a:tailEnd len="med" w="med"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8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7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7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6" name="Shape 386"/>
        <p:cNvGrpSpPr/>
        <p:nvPr/>
      </p:nvGrpSpPr>
      <p:grpSpPr>
        <a:xfrm>
          <a:off x="0" y="0"/>
          <a:ext cx="0" cy="0"/>
          <a:chOff x="0" y="0"/>
          <a:chExt cx="0" cy="0"/>
        </a:xfrm>
      </p:grpSpPr>
      <p:sp>
        <p:nvSpPr>
          <p:cNvPr id="387" name="Google Shape;387;p4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388" name="Google Shape;388;p40"/>
          <p:cNvSpPr txBox="1"/>
          <p:nvPr>
            <p:ph type="title"/>
          </p:nvPr>
        </p:nvSpPr>
        <p:spPr>
          <a:xfrm>
            <a:off x="5" y="1"/>
            <a:ext cx="9144000" cy="470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Results</a:t>
            </a:r>
            <a:endParaRPr/>
          </a:p>
        </p:txBody>
      </p:sp>
      <p:pic>
        <p:nvPicPr>
          <p:cNvPr id="389" name="Google Shape;389;p40"/>
          <p:cNvPicPr preferRelativeResize="0"/>
          <p:nvPr/>
        </p:nvPicPr>
        <p:blipFill>
          <a:blip r:embed="rId3">
            <a:alphaModFix/>
          </a:blip>
          <a:stretch>
            <a:fillRect/>
          </a:stretch>
        </p:blipFill>
        <p:spPr>
          <a:xfrm>
            <a:off x="4452400" y="2331156"/>
            <a:ext cx="3022425" cy="2327287"/>
          </a:xfrm>
          <a:prstGeom prst="rect">
            <a:avLst/>
          </a:prstGeom>
          <a:noFill/>
          <a:ln>
            <a:noFill/>
          </a:ln>
        </p:spPr>
      </p:pic>
      <p:pic>
        <p:nvPicPr>
          <p:cNvPr id="390" name="Google Shape;390;p40"/>
          <p:cNvPicPr preferRelativeResize="0"/>
          <p:nvPr/>
        </p:nvPicPr>
        <p:blipFill>
          <a:blip r:embed="rId4">
            <a:alphaModFix/>
          </a:blip>
          <a:stretch>
            <a:fillRect/>
          </a:stretch>
        </p:blipFill>
        <p:spPr>
          <a:xfrm>
            <a:off x="877776" y="2329225"/>
            <a:ext cx="3022425" cy="2331147"/>
          </a:xfrm>
          <a:prstGeom prst="rect">
            <a:avLst/>
          </a:prstGeom>
          <a:noFill/>
          <a:ln>
            <a:noFill/>
          </a:ln>
        </p:spPr>
      </p:pic>
      <p:pic>
        <p:nvPicPr>
          <p:cNvPr id="391" name="Google Shape;391;p40"/>
          <p:cNvPicPr preferRelativeResize="0"/>
          <p:nvPr/>
        </p:nvPicPr>
        <p:blipFill>
          <a:blip r:embed="rId5">
            <a:alphaModFix/>
          </a:blip>
          <a:stretch>
            <a:fillRect/>
          </a:stretch>
        </p:blipFill>
        <p:spPr>
          <a:xfrm>
            <a:off x="4452400" y="0"/>
            <a:ext cx="3022425" cy="2331143"/>
          </a:xfrm>
          <a:prstGeom prst="rect">
            <a:avLst/>
          </a:prstGeom>
          <a:noFill/>
          <a:ln>
            <a:noFill/>
          </a:ln>
        </p:spPr>
      </p:pic>
      <p:sp>
        <p:nvSpPr>
          <p:cNvPr id="392" name="Google Shape;392;p40"/>
          <p:cNvSpPr txBox="1"/>
          <p:nvPr/>
        </p:nvSpPr>
        <p:spPr>
          <a:xfrm>
            <a:off x="387225" y="565125"/>
            <a:ext cx="4212300" cy="1465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404040"/>
                </a:solidFill>
                <a:latin typeface="Inter"/>
                <a:ea typeface="Inter"/>
                <a:cs typeface="Inter"/>
                <a:sym typeface="Inter"/>
              </a:rPr>
              <a:t>The GENESIS data closely matches </a:t>
            </a:r>
            <a:r>
              <a:rPr lang="en" sz="1800">
                <a:solidFill>
                  <a:srgbClr val="404040"/>
                </a:solidFill>
                <a:latin typeface="Inter"/>
                <a:ea typeface="Inter"/>
                <a:cs typeface="Inter"/>
                <a:sym typeface="Inter"/>
              </a:rPr>
              <a:t>the</a:t>
            </a:r>
            <a:r>
              <a:rPr lang="en" sz="1800">
                <a:solidFill>
                  <a:srgbClr val="404040"/>
                </a:solidFill>
                <a:latin typeface="Inter"/>
                <a:ea typeface="Inter"/>
                <a:cs typeface="Inter"/>
                <a:sym typeface="Inter"/>
              </a:rPr>
              <a:t> GEANIE convolved yields for the 635.3 keV and 952.1 keV </a:t>
            </a:r>
            <a:r>
              <a:rPr lang="en" sz="1800">
                <a:solidFill>
                  <a:srgbClr val="404040"/>
                </a:solidFill>
                <a:latin typeface="Inter"/>
                <a:ea typeface="Inter"/>
                <a:cs typeface="Inter"/>
                <a:sym typeface="Inter"/>
              </a:rPr>
              <a:t>transitions </a:t>
            </a:r>
            <a:r>
              <a:rPr lang="en" sz="1800">
                <a:solidFill>
                  <a:srgbClr val="404040"/>
                </a:solidFill>
                <a:latin typeface="Inter"/>
                <a:ea typeface="Inter"/>
                <a:cs typeface="Inter"/>
                <a:sym typeface="Inter"/>
              </a:rPr>
              <a:t>and the GELINA yields for the 885.5 keV transition. </a:t>
            </a:r>
            <a:endParaRPr sz="1800">
              <a:solidFill>
                <a:srgbClr val="404040"/>
              </a:solidFill>
              <a:latin typeface="Inter"/>
              <a:ea typeface="Inter"/>
              <a:cs typeface="Inter"/>
              <a:sym typeface="Inte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6" name="Shape 396"/>
        <p:cNvGrpSpPr/>
        <p:nvPr/>
      </p:nvGrpSpPr>
      <p:grpSpPr>
        <a:xfrm>
          <a:off x="0" y="0"/>
          <a:ext cx="0" cy="0"/>
          <a:chOff x="0" y="0"/>
          <a:chExt cx="0" cy="0"/>
        </a:xfrm>
      </p:grpSpPr>
      <p:sp>
        <p:nvSpPr>
          <p:cNvPr id="397" name="Google Shape;397;p4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398" name="Google Shape;398;p41"/>
          <p:cNvSpPr txBox="1"/>
          <p:nvPr>
            <p:ph type="title"/>
          </p:nvPr>
        </p:nvSpPr>
        <p:spPr>
          <a:xfrm>
            <a:off x="69650" y="0"/>
            <a:ext cx="8088000" cy="697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Our Experiments</a:t>
            </a:r>
            <a:endParaRPr/>
          </a:p>
        </p:txBody>
      </p:sp>
      <p:sp>
        <p:nvSpPr>
          <p:cNvPr id="399" name="Google Shape;399;p41"/>
          <p:cNvSpPr txBox="1"/>
          <p:nvPr/>
        </p:nvSpPr>
        <p:spPr>
          <a:xfrm>
            <a:off x="579775" y="848975"/>
            <a:ext cx="7892700" cy="3302700"/>
          </a:xfrm>
          <a:prstGeom prst="rect">
            <a:avLst/>
          </a:prstGeom>
          <a:noFill/>
          <a:ln>
            <a:noFill/>
          </a:ln>
        </p:spPr>
        <p:txBody>
          <a:bodyPr anchorCtr="0" anchor="t" bIns="91425" lIns="91425" spcFirstLastPara="1" rIns="91425" wrap="square" tIns="91425">
            <a:noAutofit/>
          </a:bodyPr>
          <a:lstStyle/>
          <a:p>
            <a:pPr indent="-368300" lvl="0" marL="457200" rtl="0" algn="l">
              <a:spcBef>
                <a:spcPts val="0"/>
              </a:spcBef>
              <a:spcAft>
                <a:spcPts val="0"/>
              </a:spcAft>
              <a:buClr>
                <a:srgbClr val="404040"/>
              </a:buClr>
              <a:buSzPts val="2200"/>
              <a:buFont typeface="Inter"/>
              <a:buAutoNum type="arabicPeriod"/>
            </a:pPr>
            <a:r>
              <a:rPr lang="en" sz="2200">
                <a:solidFill>
                  <a:srgbClr val="404040"/>
                </a:solidFill>
                <a:latin typeface="Inter"/>
                <a:ea typeface="Inter"/>
                <a:cs typeface="Inter"/>
                <a:sym typeface="Inter"/>
              </a:rPr>
              <a:t>An inelastic scattering experiment aimed at resolving differences in partial γ-production cross-sections</a:t>
            </a:r>
            <a:endParaRPr sz="2200">
              <a:solidFill>
                <a:srgbClr val="404040"/>
              </a:solidFill>
              <a:latin typeface="Inter"/>
              <a:ea typeface="Inter"/>
              <a:cs typeface="Inter"/>
              <a:sym typeface="Inter"/>
            </a:endParaRPr>
          </a:p>
          <a:p>
            <a:pPr indent="0" lvl="0" marL="0" rtl="0" algn="l">
              <a:spcBef>
                <a:spcPts val="0"/>
              </a:spcBef>
              <a:spcAft>
                <a:spcPts val="0"/>
              </a:spcAft>
              <a:buNone/>
            </a:pPr>
            <a:r>
              <a:t/>
            </a:r>
            <a:endParaRPr b="1" sz="2200">
              <a:solidFill>
                <a:srgbClr val="404040"/>
              </a:solidFill>
              <a:latin typeface="Inter"/>
              <a:ea typeface="Inter"/>
              <a:cs typeface="Inter"/>
              <a:sym typeface="Inter"/>
            </a:endParaRPr>
          </a:p>
          <a:p>
            <a:pPr indent="0" lvl="0" marL="0" rtl="0" algn="l">
              <a:spcBef>
                <a:spcPts val="0"/>
              </a:spcBef>
              <a:spcAft>
                <a:spcPts val="0"/>
              </a:spcAft>
              <a:buNone/>
            </a:pPr>
            <a:r>
              <a:rPr b="1" lang="en" sz="2200">
                <a:solidFill>
                  <a:srgbClr val="404040"/>
                </a:solidFill>
                <a:latin typeface="Inter"/>
                <a:ea typeface="Inter"/>
                <a:cs typeface="Inter"/>
                <a:sym typeface="Inter"/>
              </a:rPr>
              <a:t>	</a:t>
            </a:r>
            <a:endParaRPr b="1" sz="2200">
              <a:solidFill>
                <a:srgbClr val="404040"/>
              </a:solidFill>
              <a:latin typeface="Inter"/>
              <a:ea typeface="Inter"/>
              <a:cs typeface="Inter"/>
              <a:sym typeface="Inter"/>
            </a:endParaRPr>
          </a:p>
          <a:p>
            <a:pPr indent="0" lvl="0" marL="0" rtl="0" algn="l">
              <a:spcBef>
                <a:spcPts val="0"/>
              </a:spcBef>
              <a:spcAft>
                <a:spcPts val="0"/>
              </a:spcAft>
              <a:buNone/>
            </a:pPr>
            <a:r>
              <a:rPr b="1" lang="en" sz="2200">
                <a:solidFill>
                  <a:srgbClr val="404040"/>
                </a:solidFill>
                <a:latin typeface="Inter"/>
                <a:ea typeface="Inter"/>
                <a:cs typeface="Inter"/>
                <a:sym typeface="Inter"/>
              </a:rPr>
              <a:t>2.   A new fission experiment to look at γ-production </a:t>
            </a:r>
            <a:endParaRPr b="1" sz="2200">
              <a:solidFill>
                <a:srgbClr val="404040"/>
              </a:solidFill>
              <a:latin typeface="Inter"/>
              <a:ea typeface="Inter"/>
              <a:cs typeface="Inter"/>
              <a:sym typeface="Inter"/>
            </a:endParaRPr>
          </a:p>
          <a:p>
            <a:pPr indent="457200" lvl="0" marL="0" rtl="0" algn="l">
              <a:spcBef>
                <a:spcPts val="0"/>
              </a:spcBef>
              <a:spcAft>
                <a:spcPts val="0"/>
              </a:spcAft>
              <a:buNone/>
            </a:pPr>
            <a:r>
              <a:rPr b="1" lang="en" sz="2200">
                <a:solidFill>
                  <a:srgbClr val="404040"/>
                </a:solidFill>
                <a:latin typeface="Inter"/>
                <a:ea typeface="Inter"/>
                <a:cs typeface="Inter"/>
                <a:sym typeface="Inter"/>
              </a:rPr>
              <a:t>distributions in </a:t>
            </a:r>
            <a:r>
              <a:rPr b="1" baseline="30000" lang="en" sz="2200">
                <a:solidFill>
                  <a:srgbClr val="404040"/>
                </a:solidFill>
                <a:latin typeface="Inter"/>
                <a:ea typeface="Inter"/>
                <a:cs typeface="Inter"/>
                <a:sym typeface="Inter"/>
              </a:rPr>
              <a:t>238</a:t>
            </a:r>
            <a:r>
              <a:rPr b="1" lang="en" sz="2200">
                <a:solidFill>
                  <a:srgbClr val="404040"/>
                </a:solidFill>
                <a:latin typeface="Inter"/>
                <a:ea typeface="Inter"/>
                <a:cs typeface="Inter"/>
                <a:sym typeface="Inter"/>
              </a:rPr>
              <a:t>U fission products </a:t>
            </a:r>
            <a:endParaRPr b="1" sz="2200">
              <a:solidFill>
                <a:srgbClr val="404040"/>
              </a:solidFill>
              <a:latin typeface="Inter"/>
              <a:ea typeface="Inter"/>
              <a:cs typeface="Inter"/>
              <a:sym typeface="Inter"/>
            </a:endParaRPr>
          </a:p>
          <a:p>
            <a:pPr indent="0" lvl="0" marL="0" rtl="0" algn="l">
              <a:spcBef>
                <a:spcPts val="0"/>
              </a:spcBef>
              <a:spcAft>
                <a:spcPts val="0"/>
              </a:spcAft>
              <a:buNone/>
            </a:pPr>
            <a:r>
              <a:t/>
            </a:r>
            <a:endParaRPr b="1" sz="2200">
              <a:solidFill>
                <a:srgbClr val="404040"/>
              </a:solidFill>
              <a:latin typeface="Inter"/>
              <a:ea typeface="Inter"/>
              <a:cs typeface="Inter"/>
              <a:sym typeface="Inte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3" name="Shape 403"/>
        <p:cNvGrpSpPr/>
        <p:nvPr/>
      </p:nvGrpSpPr>
      <p:grpSpPr>
        <a:xfrm>
          <a:off x="0" y="0"/>
          <a:ext cx="0" cy="0"/>
          <a:chOff x="0" y="0"/>
          <a:chExt cx="0" cy="0"/>
        </a:xfrm>
      </p:grpSpPr>
      <p:pic>
        <p:nvPicPr>
          <p:cNvPr id="404" name="Google Shape;404;p42"/>
          <p:cNvPicPr preferRelativeResize="0"/>
          <p:nvPr/>
        </p:nvPicPr>
        <p:blipFill rotWithShape="1">
          <a:blip r:embed="rId3">
            <a:alphaModFix/>
          </a:blip>
          <a:srcRect b="0" l="6047" r="11226" t="6855"/>
          <a:stretch/>
        </p:blipFill>
        <p:spPr>
          <a:xfrm>
            <a:off x="5006875" y="892900"/>
            <a:ext cx="3153649" cy="3635823"/>
          </a:xfrm>
          <a:prstGeom prst="rect">
            <a:avLst/>
          </a:prstGeom>
          <a:noFill/>
          <a:ln>
            <a:noFill/>
          </a:ln>
        </p:spPr>
      </p:pic>
      <p:sp>
        <p:nvSpPr>
          <p:cNvPr id="405" name="Google Shape;405;p42"/>
          <p:cNvSpPr txBox="1"/>
          <p:nvPr>
            <p:ph type="title"/>
          </p:nvPr>
        </p:nvSpPr>
        <p:spPr>
          <a:xfrm>
            <a:off x="0" y="0"/>
            <a:ext cx="9144000" cy="6756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Gamma Energy Neutron Energy Spectrometer for Inelastic Scatter - GENESIS 3.0</a:t>
            </a:r>
            <a:endParaRPr/>
          </a:p>
        </p:txBody>
      </p:sp>
      <p:sp>
        <p:nvSpPr>
          <p:cNvPr id="406" name="Google Shape;406;p42"/>
          <p:cNvSpPr txBox="1"/>
          <p:nvPr>
            <p:ph idx="1" type="body"/>
          </p:nvPr>
        </p:nvSpPr>
        <p:spPr>
          <a:xfrm>
            <a:off x="182100" y="1098837"/>
            <a:ext cx="3918000" cy="3635700"/>
          </a:xfrm>
          <a:prstGeom prst="rect">
            <a:avLst/>
          </a:prstGeom>
        </p:spPr>
        <p:txBody>
          <a:bodyPr anchorCtr="0" anchor="t" bIns="91425" lIns="91425" spcFirstLastPara="1" rIns="91425" wrap="square" tIns="91425">
            <a:normAutofit/>
          </a:bodyPr>
          <a:lstStyle/>
          <a:p>
            <a:pPr indent="-355600" lvl="0" marL="457200" rtl="0" algn="l">
              <a:spcBef>
                <a:spcPts val="0"/>
              </a:spcBef>
              <a:spcAft>
                <a:spcPts val="0"/>
              </a:spcAft>
              <a:buClr>
                <a:schemeClr val="dk1"/>
              </a:buClr>
              <a:buSzPts val="2000"/>
              <a:buChar char="●"/>
            </a:pPr>
            <a:r>
              <a:rPr lang="en" sz="2000">
                <a:solidFill>
                  <a:schemeClr val="dk1"/>
                </a:solidFill>
              </a:rPr>
              <a:t>Upgraded our array to replace the HPGe Clovers with 7 mechanically </a:t>
            </a:r>
            <a:r>
              <a:rPr lang="en" sz="2000">
                <a:solidFill>
                  <a:schemeClr val="dk1"/>
                </a:solidFill>
              </a:rPr>
              <a:t>cooled single crystal detectors.</a:t>
            </a:r>
            <a:endParaRPr sz="2000">
              <a:solidFill>
                <a:schemeClr val="dk1"/>
              </a:solidFill>
            </a:endParaRPr>
          </a:p>
          <a:p>
            <a:pPr indent="-355600" lvl="0" marL="457200" rtl="0" algn="l">
              <a:spcBef>
                <a:spcPts val="0"/>
              </a:spcBef>
              <a:spcAft>
                <a:spcPts val="0"/>
              </a:spcAft>
              <a:buClr>
                <a:schemeClr val="dk1"/>
              </a:buClr>
              <a:buSzPts val="2000"/>
              <a:buChar char="●"/>
            </a:pPr>
            <a:r>
              <a:rPr lang="en" sz="2000">
                <a:solidFill>
                  <a:schemeClr val="dk1"/>
                </a:solidFill>
              </a:rPr>
              <a:t>We now cover 7 angles so we can resolve angular distributions.</a:t>
            </a:r>
            <a:endParaRPr sz="2000">
              <a:solidFill>
                <a:schemeClr val="dk1"/>
              </a:solidFill>
            </a:endParaRPr>
          </a:p>
          <a:p>
            <a:pPr indent="0" lvl="0" marL="457200" rtl="0" algn="l">
              <a:spcBef>
                <a:spcPts val="1200"/>
              </a:spcBef>
              <a:spcAft>
                <a:spcPts val="1200"/>
              </a:spcAft>
              <a:buNone/>
            </a:pPr>
            <a:r>
              <a:t/>
            </a:r>
            <a:endParaRPr sz="2000">
              <a:solidFill>
                <a:schemeClr val="dk1"/>
              </a:solidFill>
            </a:endParaRPr>
          </a:p>
        </p:txBody>
      </p:sp>
      <p:sp>
        <p:nvSpPr>
          <p:cNvPr id="407" name="Google Shape;407;p4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1" name="Shape 411"/>
        <p:cNvGrpSpPr/>
        <p:nvPr/>
      </p:nvGrpSpPr>
      <p:grpSpPr>
        <a:xfrm>
          <a:off x="0" y="0"/>
          <a:ext cx="0" cy="0"/>
          <a:chOff x="0" y="0"/>
          <a:chExt cx="0" cy="0"/>
        </a:xfrm>
      </p:grpSpPr>
      <p:sp>
        <p:nvSpPr>
          <p:cNvPr id="412" name="Google Shape;412;p4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413" name="Google Shape;413;p43"/>
          <p:cNvSpPr txBox="1"/>
          <p:nvPr>
            <p:ph type="title"/>
          </p:nvPr>
        </p:nvSpPr>
        <p:spPr>
          <a:xfrm>
            <a:off x="84725" y="58400"/>
            <a:ext cx="4851000" cy="697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Fission Gamma Yields</a:t>
            </a:r>
            <a:endParaRPr/>
          </a:p>
        </p:txBody>
      </p:sp>
      <p:grpSp>
        <p:nvGrpSpPr>
          <p:cNvPr id="414" name="Google Shape;414;p43"/>
          <p:cNvGrpSpPr/>
          <p:nvPr/>
        </p:nvGrpSpPr>
        <p:grpSpPr>
          <a:xfrm>
            <a:off x="133325" y="675701"/>
            <a:ext cx="3534039" cy="2027974"/>
            <a:chOff x="200675" y="848876"/>
            <a:chExt cx="3534039" cy="2027974"/>
          </a:xfrm>
        </p:grpSpPr>
        <p:pic>
          <p:nvPicPr>
            <p:cNvPr id="415" name="Google Shape;415;p43"/>
            <p:cNvPicPr preferRelativeResize="0"/>
            <p:nvPr/>
          </p:nvPicPr>
          <p:blipFill rotWithShape="1">
            <a:blip r:embed="rId3">
              <a:alphaModFix/>
            </a:blip>
            <a:srcRect b="0" l="0" r="0" t="0"/>
            <a:stretch/>
          </p:blipFill>
          <p:spPr>
            <a:xfrm>
              <a:off x="200675" y="848876"/>
              <a:ext cx="3101175" cy="1722875"/>
            </a:xfrm>
            <a:prstGeom prst="rect">
              <a:avLst/>
            </a:prstGeom>
            <a:noFill/>
            <a:ln>
              <a:noFill/>
            </a:ln>
          </p:spPr>
        </p:pic>
        <p:sp>
          <p:nvSpPr>
            <p:cNvPr id="416" name="Google Shape;416;p43"/>
            <p:cNvSpPr/>
            <p:nvPr/>
          </p:nvSpPr>
          <p:spPr>
            <a:xfrm>
              <a:off x="2730500" y="956025"/>
              <a:ext cx="548700" cy="2082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417" name="Google Shape;417;p43"/>
            <p:cNvSpPr/>
            <p:nvPr/>
          </p:nvSpPr>
          <p:spPr>
            <a:xfrm>
              <a:off x="2753150" y="2170275"/>
              <a:ext cx="548700" cy="2082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418" name="Google Shape;418;p43"/>
            <p:cNvSpPr/>
            <p:nvPr/>
          </p:nvSpPr>
          <p:spPr>
            <a:xfrm>
              <a:off x="694175" y="2032850"/>
              <a:ext cx="548700" cy="2082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419" name="Google Shape;419;p43"/>
            <p:cNvSpPr/>
            <p:nvPr/>
          </p:nvSpPr>
          <p:spPr>
            <a:xfrm>
              <a:off x="1456875" y="2032850"/>
              <a:ext cx="548700" cy="2082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420" name="Google Shape;420;p43"/>
            <p:cNvSpPr txBox="1"/>
            <p:nvPr/>
          </p:nvSpPr>
          <p:spPr>
            <a:xfrm>
              <a:off x="628052" y="2006248"/>
              <a:ext cx="865500" cy="479100"/>
            </a:xfrm>
            <a:prstGeom prst="rect">
              <a:avLst/>
            </a:prstGeom>
            <a:noFill/>
            <a:ln>
              <a:noFill/>
            </a:ln>
          </p:spPr>
          <p:txBody>
            <a:bodyPr anchorCtr="0" anchor="t" bIns="66650" lIns="66650" spcFirstLastPara="1" rIns="66650" wrap="square" tIns="66650">
              <a:noAutofit/>
            </a:bodyPr>
            <a:lstStyle/>
            <a:p>
              <a:pPr indent="0" lvl="0" marL="0" rtl="0" algn="l">
                <a:spcBef>
                  <a:spcPts val="0"/>
                </a:spcBef>
                <a:spcAft>
                  <a:spcPts val="0"/>
                </a:spcAft>
                <a:buNone/>
              </a:pPr>
              <a:r>
                <a:rPr baseline="30000" lang="en" sz="2114">
                  <a:solidFill>
                    <a:srgbClr val="000000"/>
                  </a:solidFill>
                  <a:latin typeface="Times New Roman"/>
                  <a:ea typeface="Times New Roman"/>
                  <a:cs typeface="Times New Roman"/>
                  <a:sym typeface="Times New Roman"/>
                </a:rPr>
                <a:t>238</a:t>
              </a:r>
              <a:r>
                <a:rPr lang="en" sz="2114">
                  <a:solidFill>
                    <a:srgbClr val="000000"/>
                  </a:solidFill>
                  <a:latin typeface="Times New Roman"/>
                  <a:ea typeface="Times New Roman"/>
                  <a:cs typeface="Times New Roman"/>
                  <a:sym typeface="Times New Roman"/>
                </a:rPr>
                <a:t>U</a:t>
              </a:r>
              <a:endParaRPr sz="2114">
                <a:solidFill>
                  <a:srgbClr val="000000"/>
                </a:solidFill>
                <a:latin typeface="Times New Roman"/>
                <a:ea typeface="Times New Roman"/>
                <a:cs typeface="Times New Roman"/>
                <a:sym typeface="Times New Roman"/>
              </a:endParaRPr>
            </a:p>
          </p:txBody>
        </p:sp>
        <p:sp>
          <p:nvSpPr>
            <p:cNvPr id="421" name="Google Shape;421;p43"/>
            <p:cNvSpPr txBox="1"/>
            <p:nvPr/>
          </p:nvSpPr>
          <p:spPr>
            <a:xfrm>
              <a:off x="1493552" y="2006248"/>
              <a:ext cx="865500" cy="479100"/>
            </a:xfrm>
            <a:prstGeom prst="rect">
              <a:avLst/>
            </a:prstGeom>
            <a:noFill/>
            <a:ln>
              <a:noFill/>
            </a:ln>
          </p:spPr>
          <p:txBody>
            <a:bodyPr anchorCtr="0" anchor="t" bIns="66650" lIns="66650" spcFirstLastPara="1" rIns="66650" wrap="square" tIns="66650">
              <a:noAutofit/>
            </a:bodyPr>
            <a:lstStyle/>
            <a:p>
              <a:pPr indent="0" lvl="0" marL="0" rtl="0" algn="l">
                <a:spcBef>
                  <a:spcPts val="0"/>
                </a:spcBef>
                <a:spcAft>
                  <a:spcPts val="0"/>
                </a:spcAft>
                <a:buNone/>
              </a:pPr>
              <a:r>
                <a:rPr baseline="30000" lang="en" sz="2114">
                  <a:solidFill>
                    <a:srgbClr val="000000"/>
                  </a:solidFill>
                  <a:latin typeface="Times New Roman"/>
                  <a:ea typeface="Times New Roman"/>
                  <a:cs typeface="Times New Roman"/>
                  <a:sym typeface="Times New Roman"/>
                </a:rPr>
                <a:t>23</a:t>
              </a:r>
              <a:r>
                <a:rPr baseline="30000" lang="en" sz="2114">
                  <a:latin typeface="Times New Roman"/>
                  <a:ea typeface="Times New Roman"/>
                  <a:cs typeface="Times New Roman"/>
                  <a:sym typeface="Times New Roman"/>
                </a:rPr>
                <a:t>9</a:t>
              </a:r>
              <a:r>
                <a:rPr lang="en" sz="2114">
                  <a:solidFill>
                    <a:srgbClr val="000000"/>
                  </a:solidFill>
                  <a:latin typeface="Times New Roman"/>
                  <a:ea typeface="Times New Roman"/>
                  <a:cs typeface="Times New Roman"/>
                  <a:sym typeface="Times New Roman"/>
                </a:rPr>
                <a:t>U</a:t>
              </a:r>
              <a:endParaRPr sz="2114">
                <a:solidFill>
                  <a:srgbClr val="000000"/>
                </a:solidFill>
                <a:latin typeface="Times New Roman"/>
                <a:ea typeface="Times New Roman"/>
                <a:cs typeface="Times New Roman"/>
                <a:sym typeface="Times New Roman"/>
              </a:endParaRPr>
            </a:p>
          </p:txBody>
        </p:sp>
        <p:sp>
          <p:nvSpPr>
            <p:cNvPr id="422" name="Google Shape;422;p43"/>
            <p:cNvSpPr/>
            <p:nvPr/>
          </p:nvSpPr>
          <p:spPr>
            <a:xfrm>
              <a:off x="2911725" y="1315063"/>
              <a:ext cx="472500" cy="7905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423" name="Google Shape;423;p43"/>
            <p:cNvSpPr/>
            <p:nvPr/>
          </p:nvSpPr>
          <p:spPr>
            <a:xfrm>
              <a:off x="2880725" y="2505150"/>
              <a:ext cx="371700" cy="3717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424" name="Google Shape;424;p43"/>
            <p:cNvSpPr/>
            <p:nvPr/>
          </p:nvSpPr>
          <p:spPr>
            <a:xfrm>
              <a:off x="225300" y="1805225"/>
              <a:ext cx="371700" cy="3717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425" name="Google Shape;425;p43"/>
            <p:cNvSpPr txBox="1"/>
            <p:nvPr/>
          </p:nvSpPr>
          <p:spPr>
            <a:xfrm>
              <a:off x="323552" y="1691173"/>
              <a:ext cx="865500" cy="479100"/>
            </a:xfrm>
            <a:prstGeom prst="rect">
              <a:avLst/>
            </a:prstGeom>
            <a:noFill/>
            <a:ln>
              <a:noFill/>
            </a:ln>
          </p:spPr>
          <p:txBody>
            <a:bodyPr anchorCtr="0" anchor="t" bIns="66650" lIns="66650" spcFirstLastPara="1" rIns="66650" wrap="square" tIns="66650">
              <a:noAutofit/>
            </a:bodyPr>
            <a:lstStyle/>
            <a:p>
              <a:pPr indent="0" lvl="0" marL="0" rtl="0" algn="l">
                <a:spcBef>
                  <a:spcPts val="0"/>
                </a:spcBef>
                <a:spcAft>
                  <a:spcPts val="0"/>
                </a:spcAft>
                <a:buNone/>
              </a:pPr>
              <a:r>
                <a:rPr baseline="30000" lang="en" sz="2114">
                  <a:latin typeface="Times New Roman"/>
                  <a:ea typeface="Times New Roman"/>
                  <a:cs typeface="Times New Roman"/>
                  <a:sym typeface="Times New Roman"/>
                </a:rPr>
                <a:t>n</a:t>
              </a:r>
              <a:endParaRPr sz="2114">
                <a:solidFill>
                  <a:srgbClr val="000000"/>
                </a:solidFill>
                <a:latin typeface="Times New Roman"/>
                <a:ea typeface="Times New Roman"/>
                <a:cs typeface="Times New Roman"/>
                <a:sym typeface="Times New Roman"/>
              </a:endParaRPr>
            </a:p>
          </p:txBody>
        </p:sp>
        <p:sp>
          <p:nvSpPr>
            <p:cNvPr id="426" name="Google Shape;426;p43"/>
            <p:cNvSpPr txBox="1"/>
            <p:nvPr/>
          </p:nvSpPr>
          <p:spPr>
            <a:xfrm>
              <a:off x="2806902" y="1241148"/>
              <a:ext cx="865500" cy="479100"/>
            </a:xfrm>
            <a:prstGeom prst="rect">
              <a:avLst/>
            </a:prstGeom>
            <a:noFill/>
            <a:ln>
              <a:noFill/>
            </a:ln>
          </p:spPr>
          <p:txBody>
            <a:bodyPr anchorCtr="0" anchor="t" bIns="66650" lIns="66650" spcFirstLastPara="1" rIns="66650" wrap="square" tIns="66650">
              <a:noAutofit/>
            </a:bodyPr>
            <a:lstStyle/>
            <a:p>
              <a:pPr indent="0" lvl="0" marL="0" rtl="0" algn="l">
                <a:spcBef>
                  <a:spcPts val="0"/>
                </a:spcBef>
                <a:spcAft>
                  <a:spcPts val="0"/>
                </a:spcAft>
                <a:buNone/>
              </a:pPr>
              <a:r>
                <a:rPr baseline="30000" lang="en" sz="2114">
                  <a:latin typeface="Times New Roman"/>
                  <a:ea typeface="Times New Roman"/>
                  <a:cs typeface="Times New Roman"/>
                  <a:sym typeface="Times New Roman"/>
                </a:rPr>
                <a:t>n</a:t>
              </a:r>
              <a:endParaRPr sz="2114">
                <a:solidFill>
                  <a:srgbClr val="000000"/>
                </a:solidFill>
                <a:latin typeface="Times New Roman"/>
                <a:ea typeface="Times New Roman"/>
                <a:cs typeface="Times New Roman"/>
                <a:sym typeface="Times New Roman"/>
              </a:endParaRPr>
            </a:p>
          </p:txBody>
        </p:sp>
        <p:sp>
          <p:nvSpPr>
            <p:cNvPr id="427" name="Google Shape;427;p43"/>
            <p:cNvSpPr txBox="1"/>
            <p:nvPr/>
          </p:nvSpPr>
          <p:spPr>
            <a:xfrm>
              <a:off x="2869214" y="1527148"/>
              <a:ext cx="865500" cy="479100"/>
            </a:xfrm>
            <a:prstGeom prst="rect">
              <a:avLst/>
            </a:prstGeom>
            <a:noFill/>
            <a:ln>
              <a:noFill/>
            </a:ln>
          </p:spPr>
          <p:txBody>
            <a:bodyPr anchorCtr="0" anchor="t" bIns="66650" lIns="66650" spcFirstLastPara="1" rIns="66650" wrap="square" tIns="66650">
              <a:noAutofit/>
            </a:bodyPr>
            <a:lstStyle/>
            <a:p>
              <a:pPr indent="0" lvl="0" marL="0" rtl="0" algn="l">
                <a:spcBef>
                  <a:spcPts val="0"/>
                </a:spcBef>
                <a:spcAft>
                  <a:spcPts val="0"/>
                </a:spcAft>
                <a:buNone/>
              </a:pPr>
              <a:r>
                <a:rPr baseline="30000" lang="en" sz="2114">
                  <a:latin typeface="Times New Roman"/>
                  <a:ea typeface="Times New Roman"/>
                  <a:cs typeface="Times New Roman"/>
                  <a:sym typeface="Times New Roman"/>
                </a:rPr>
                <a:t>n</a:t>
              </a:r>
              <a:endParaRPr sz="2114">
                <a:solidFill>
                  <a:srgbClr val="000000"/>
                </a:solidFill>
                <a:latin typeface="Times New Roman"/>
                <a:ea typeface="Times New Roman"/>
                <a:cs typeface="Times New Roman"/>
                <a:sym typeface="Times New Roman"/>
              </a:endParaRPr>
            </a:p>
          </p:txBody>
        </p:sp>
        <p:sp>
          <p:nvSpPr>
            <p:cNvPr id="428" name="Google Shape;428;p43"/>
            <p:cNvSpPr txBox="1"/>
            <p:nvPr/>
          </p:nvSpPr>
          <p:spPr>
            <a:xfrm>
              <a:off x="2806902" y="1829073"/>
              <a:ext cx="865500" cy="479100"/>
            </a:xfrm>
            <a:prstGeom prst="rect">
              <a:avLst/>
            </a:prstGeom>
            <a:noFill/>
            <a:ln>
              <a:noFill/>
            </a:ln>
          </p:spPr>
          <p:txBody>
            <a:bodyPr anchorCtr="0" anchor="t" bIns="66650" lIns="66650" spcFirstLastPara="1" rIns="66650" wrap="square" tIns="66650">
              <a:noAutofit/>
            </a:bodyPr>
            <a:lstStyle/>
            <a:p>
              <a:pPr indent="0" lvl="0" marL="0" rtl="0" algn="l">
                <a:spcBef>
                  <a:spcPts val="0"/>
                </a:spcBef>
                <a:spcAft>
                  <a:spcPts val="0"/>
                </a:spcAft>
                <a:buNone/>
              </a:pPr>
              <a:r>
                <a:rPr baseline="30000" lang="en" sz="2114">
                  <a:latin typeface="Times New Roman"/>
                  <a:ea typeface="Times New Roman"/>
                  <a:cs typeface="Times New Roman"/>
                  <a:sym typeface="Times New Roman"/>
                </a:rPr>
                <a:t>n</a:t>
              </a:r>
              <a:endParaRPr sz="2114">
                <a:solidFill>
                  <a:srgbClr val="000000"/>
                </a:solidFill>
                <a:latin typeface="Times New Roman"/>
                <a:ea typeface="Times New Roman"/>
                <a:cs typeface="Times New Roman"/>
                <a:sym typeface="Times New Roman"/>
              </a:endParaRPr>
            </a:p>
          </p:txBody>
        </p:sp>
      </p:grpSp>
      <p:grpSp>
        <p:nvGrpSpPr>
          <p:cNvPr id="429" name="Google Shape;429;p43"/>
          <p:cNvGrpSpPr/>
          <p:nvPr/>
        </p:nvGrpSpPr>
        <p:grpSpPr>
          <a:xfrm>
            <a:off x="6208651" y="304397"/>
            <a:ext cx="2812500" cy="1078203"/>
            <a:chOff x="6208651" y="304397"/>
            <a:chExt cx="2812500" cy="1078203"/>
          </a:xfrm>
        </p:grpSpPr>
        <p:sp>
          <p:nvSpPr>
            <p:cNvPr id="430" name="Google Shape;430;p43"/>
            <p:cNvSpPr txBox="1"/>
            <p:nvPr/>
          </p:nvSpPr>
          <p:spPr>
            <a:xfrm>
              <a:off x="7044913" y="304397"/>
              <a:ext cx="1314900" cy="440400"/>
            </a:xfrm>
            <a:prstGeom prst="rect">
              <a:avLst/>
            </a:prstGeom>
            <a:noFill/>
            <a:ln>
              <a:noFill/>
            </a:ln>
          </p:spPr>
          <p:txBody>
            <a:bodyPr anchorCtr="0" anchor="t" bIns="96750" lIns="96750" spcFirstLastPara="1" rIns="96750" wrap="square" tIns="96750">
              <a:noAutofit/>
            </a:bodyPr>
            <a:lstStyle/>
            <a:p>
              <a:pPr indent="0" lvl="0" marL="0" rtl="0" algn="l">
                <a:spcBef>
                  <a:spcPts val="0"/>
                </a:spcBef>
                <a:spcAft>
                  <a:spcPts val="0"/>
                </a:spcAft>
                <a:buNone/>
              </a:pPr>
              <a:r>
                <a:rPr b="1" lang="en" sz="1905">
                  <a:solidFill>
                    <a:srgbClr val="000000"/>
                  </a:solidFill>
                </a:rPr>
                <a:t>________</a:t>
              </a:r>
              <a:endParaRPr b="1" sz="1905">
                <a:solidFill>
                  <a:srgbClr val="000000"/>
                </a:solidFill>
              </a:endParaRPr>
            </a:p>
          </p:txBody>
        </p:sp>
        <p:sp>
          <p:nvSpPr>
            <p:cNvPr id="431" name="Google Shape;431;p43"/>
            <p:cNvSpPr txBox="1"/>
            <p:nvPr/>
          </p:nvSpPr>
          <p:spPr>
            <a:xfrm>
              <a:off x="6208651" y="687200"/>
              <a:ext cx="2812500" cy="695400"/>
            </a:xfrm>
            <a:prstGeom prst="rect">
              <a:avLst/>
            </a:prstGeom>
            <a:noFill/>
            <a:ln>
              <a:noFill/>
            </a:ln>
          </p:spPr>
          <p:txBody>
            <a:bodyPr anchorCtr="0" anchor="t" bIns="96750" lIns="96750" spcFirstLastPara="1" rIns="96750" wrap="square" tIns="96750">
              <a:noAutofit/>
            </a:bodyPr>
            <a:lstStyle/>
            <a:p>
              <a:pPr indent="0" lvl="0" marL="0" rtl="0" algn="ctr">
                <a:spcBef>
                  <a:spcPts val="0"/>
                </a:spcBef>
                <a:spcAft>
                  <a:spcPts val="0"/>
                </a:spcAft>
                <a:buNone/>
              </a:pPr>
              <a:r>
                <a:rPr baseline="30000" lang="en" sz="3069">
                  <a:latin typeface="Times New Roman"/>
                  <a:ea typeface="Times New Roman"/>
                  <a:cs typeface="Times New Roman"/>
                  <a:sym typeface="Times New Roman"/>
                </a:rPr>
                <a:t>9</a:t>
              </a:r>
              <a:r>
                <a:rPr baseline="30000" lang="en" sz="3069">
                  <a:solidFill>
                    <a:srgbClr val="000000"/>
                  </a:solidFill>
                  <a:latin typeface="Times New Roman"/>
                  <a:ea typeface="Times New Roman"/>
                  <a:cs typeface="Times New Roman"/>
                  <a:sym typeface="Times New Roman"/>
                </a:rPr>
                <a:t>8</a:t>
              </a:r>
              <a:r>
                <a:rPr lang="en" sz="3069">
                  <a:latin typeface="Times New Roman"/>
                  <a:ea typeface="Times New Roman"/>
                  <a:cs typeface="Times New Roman"/>
                  <a:sym typeface="Times New Roman"/>
                </a:rPr>
                <a:t>Rb</a:t>
              </a:r>
              <a:r>
                <a:rPr lang="en" sz="3069">
                  <a:latin typeface="Times New Roman"/>
                  <a:ea typeface="Times New Roman"/>
                  <a:cs typeface="Times New Roman"/>
                  <a:sym typeface="Times New Roman"/>
                </a:rPr>
                <a:t> </a:t>
              </a:r>
              <a:endParaRPr sz="3069">
                <a:latin typeface="Times New Roman"/>
                <a:ea typeface="Times New Roman"/>
                <a:cs typeface="Times New Roman"/>
                <a:sym typeface="Times New Roman"/>
              </a:endParaRPr>
            </a:p>
            <a:p>
              <a:pPr indent="0" lvl="0" marL="0" rtl="0" algn="ctr">
                <a:spcBef>
                  <a:spcPts val="0"/>
                </a:spcBef>
                <a:spcAft>
                  <a:spcPts val="0"/>
                </a:spcAft>
                <a:buNone/>
              </a:pPr>
              <a:r>
                <a:rPr lang="en" sz="2169">
                  <a:latin typeface="Times New Roman"/>
                  <a:ea typeface="Times New Roman"/>
                  <a:cs typeface="Times New Roman"/>
                  <a:sym typeface="Times New Roman"/>
                </a:rPr>
                <a:t>t</a:t>
              </a:r>
              <a:r>
                <a:rPr baseline="-25000" lang="en" sz="2169">
                  <a:latin typeface="Times New Roman"/>
                  <a:ea typeface="Times New Roman"/>
                  <a:cs typeface="Times New Roman"/>
                  <a:sym typeface="Times New Roman"/>
                </a:rPr>
                <a:t>1/2</a:t>
              </a:r>
              <a:r>
                <a:rPr lang="en" sz="2169">
                  <a:latin typeface="Times New Roman"/>
                  <a:ea typeface="Times New Roman"/>
                  <a:cs typeface="Times New Roman"/>
                  <a:sym typeface="Times New Roman"/>
                </a:rPr>
                <a:t> = 115 ms</a:t>
              </a:r>
              <a:endParaRPr sz="2169">
                <a:solidFill>
                  <a:srgbClr val="000000"/>
                </a:solidFill>
                <a:latin typeface="Times New Roman"/>
                <a:ea typeface="Times New Roman"/>
                <a:cs typeface="Times New Roman"/>
                <a:sym typeface="Times New Roman"/>
              </a:endParaRPr>
            </a:p>
          </p:txBody>
        </p:sp>
      </p:grpSp>
      <p:grpSp>
        <p:nvGrpSpPr>
          <p:cNvPr id="432" name="Google Shape;432;p43"/>
          <p:cNvGrpSpPr/>
          <p:nvPr/>
        </p:nvGrpSpPr>
        <p:grpSpPr>
          <a:xfrm>
            <a:off x="2883347" y="848300"/>
            <a:ext cx="3818145" cy="2983500"/>
            <a:chOff x="2883347" y="848300"/>
            <a:chExt cx="3818145" cy="2983500"/>
          </a:xfrm>
        </p:grpSpPr>
        <p:cxnSp>
          <p:nvCxnSpPr>
            <p:cNvPr id="433" name="Google Shape;433;p43"/>
            <p:cNvCxnSpPr/>
            <p:nvPr/>
          </p:nvCxnSpPr>
          <p:spPr>
            <a:xfrm flipH="1">
              <a:off x="4975050" y="2314750"/>
              <a:ext cx="1500" cy="399900"/>
            </a:xfrm>
            <a:prstGeom prst="straightConnector1">
              <a:avLst/>
            </a:prstGeom>
            <a:noFill/>
            <a:ln cap="flat" cmpd="sng" w="20175">
              <a:solidFill>
                <a:srgbClr val="000000"/>
              </a:solidFill>
              <a:prstDash val="solid"/>
              <a:round/>
              <a:headEnd len="med" w="med" type="none"/>
              <a:tailEnd len="med" w="med" type="triangle"/>
            </a:ln>
          </p:spPr>
        </p:cxnSp>
        <p:cxnSp>
          <p:nvCxnSpPr>
            <p:cNvPr id="434" name="Google Shape;434;p43"/>
            <p:cNvCxnSpPr/>
            <p:nvPr/>
          </p:nvCxnSpPr>
          <p:spPr>
            <a:xfrm>
              <a:off x="4637125" y="2313225"/>
              <a:ext cx="2700" cy="816600"/>
            </a:xfrm>
            <a:prstGeom prst="straightConnector1">
              <a:avLst/>
            </a:prstGeom>
            <a:noFill/>
            <a:ln cap="flat" cmpd="sng" w="20175">
              <a:solidFill>
                <a:srgbClr val="000000"/>
              </a:solidFill>
              <a:prstDash val="solid"/>
              <a:round/>
              <a:headEnd len="med" w="med" type="none"/>
              <a:tailEnd len="med" w="med" type="triangle"/>
            </a:ln>
          </p:spPr>
        </p:cxnSp>
        <p:grpSp>
          <p:nvGrpSpPr>
            <p:cNvPr id="435" name="Google Shape;435;p43"/>
            <p:cNvGrpSpPr/>
            <p:nvPr/>
          </p:nvGrpSpPr>
          <p:grpSpPr>
            <a:xfrm>
              <a:off x="2883347" y="848300"/>
              <a:ext cx="3818145" cy="2983500"/>
              <a:chOff x="2883347" y="848300"/>
              <a:chExt cx="3818145" cy="2983500"/>
            </a:xfrm>
          </p:grpSpPr>
          <p:grpSp>
            <p:nvGrpSpPr>
              <p:cNvPr id="436" name="Google Shape;436;p43"/>
              <p:cNvGrpSpPr/>
              <p:nvPr/>
            </p:nvGrpSpPr>
            <p:grpSpPr>
              <a:xfrm>
                <a:off x="3840576" y="1346051"/>
                <a:ext cx="2860916" cy="2485749"/>
                <a:chOff x="3840576" y="1346051"/>
                <a:chExt cx="2860916" cy="2485749"/>
              </a:xfrm>
            </p:grpSpPr>
            <p:cxnSp>
              <p:nvCxnSpPr>
                <p:cNvPr id="437" name="Google Shape;437;p43"/>
                <p:cNvCxnSpPr/>
                <p:nvPr/>
              </p:nvCxnSpPr>
              <p:spPr>
                <a:xfrm>
                  <a:off x="4752287" y="1742598"/>
                  <a:ext cx="6900" cy="957000"/>
                </a:xfrm>
                <a:prstGeom prst="straightConnector1">
                  <a:avLst/>
                </a:prstGeom>
                <a:noFill/>
                <a:ln cap="flat" cmpd="sng" w="20175">
                  <a:solidFill>
                    <a:srgbClr val="000000"/>
                  </a:solidFill>
                  <a:prstDash val="solid"/>
                  <a:round/>
                  <a:headEnd len="med" w="med" type="none"/>
                  <a:tailEnd len="med" w="med" type="triangle"/>
                </a:ln>
              </p:spPr>
            </p:cxnSp>
            <p:sp>
              <p:nvSpPr>
                <p:cNvPr id="438" name="Google Shape;438;p43"/>
                <p:cNvSpPr txBox="1"/>
                <p:nvPr/>
              </p:nvSpPr>
              <p:spPr>
                <a:xfrm>
                  <a:off x="4461949" y="2751975"/>
                  <a:ext cx="1928700" cy="440400"/>
                </a:xfrm>
                <a:prstGeom prst="rect">
                  <a:avLst/>
                </a:prstGeom>
                <a:noFill/>
                <a:ln>
                  <a:noFill/>
                </a:ln>
              </p:spPr>
              <p:txBody>
                <a:bodyPr anchorCtr="0" anchor="t" bIns="96750" lIns="96750" spcFirstLastPara="1" rIns="96750" wrap="square" tIns="96750">
                  <a:noAutofit/>
                </a:bodyPr>
                <a:lstStyle/>
                <a:p>
                  <a:pPr indent="0" lvl="0" marL="0" rtl="0" algn="l">
                    <a:spcBef>
                      <a:spcPts val="0"/>
                    </a:spcBef>
                    <a:spcAft>
                      <a:spcPts val="0"/>
                    </a:spcAft>
                    <a:buNone/>
                  </a:pPr>
                  <a:r>
                    <a:rPr b="1" lang="en" sz="1905">
                      <a:solidFill>
                        <a:srgbClr val="000000"/>
                      </a:solidFill>
                    </a:rPr>
                    <a:t>__________</a:t>
                  </a:r>
                  <a:endParaRPr b="1" sz="1905">
                    <a:solidFill>
                      <a:srgbClr val="000000"/>
                    </a:solidFill>
                  </a:endParaRPr>
                </a:p>
              </p:txBody>
            </p:sp>
            <p:sp>
              <p:nvSpPr>
                <p:cNvPr id="439" name="Google Shape;439;p43"/>
                <p:cNvSpPr txBox="1"/>
                <p:nvPr/>
              </p:nvSpPr>
              <p:spPr>
                <a:xfrm>
                  <a:off x="4473525" y="1947125"/>
                  <a:ext cx="1735200" cy="370200"/>
                </a:xfrm>
                <a:prstGeom prst="rect">
                  <a:avLst/>
                </a:prstGeom>
                <a:noFill/>
                <a:ln>
                  <a:noFill/>
                </a:ln>
              </p:spPr>
              <p:txBody>
                <a:bodyPr anchorCtr="0" anchor="t" bIns="96750" lIns="96750" spcFirstLastPara="1" rIns="96750" wrap="square" tIns="96750">
                  <a:noAutofit/>
                </a:bodyPr>
                <a:lstStyle/>
                <a:p>
                  <a:pPr indent="0" lvl="0" marL="0" rtl="0" algn="l">
                    <a:spcBef>
                      <a:spcPts val="0"/>
                    </a:spcBef>
                    <a:spcAft>
                      <a:spcPts val="0"/>
                    </a:spcAft>
                    <a:buNone/>
                  </a:pPr>
                  <a:r>
                    <a:rPr b="1" lang="en" sz="1905">
                      <a:solidFill>
                        <a:srgbClr val="000000"/>
                      </a:solidFill>
                    </a:rPr>
                    <a:t>__________</a:t>
                  </a:r>
                  <a:endParaRPr b="1" sz="1905">
                    <a:solidFill>
                      <a:srgbClr val="000000"/>
                    </a:solidFill>
                  </a:endParaRPr>
                </a:p>
              </p:txBody>
            </p:sp>
            <p:sp>
              <p:nvSpPr>
                <p:cNvPr id="440" name="Google Shape;440;p43"/>
                <p:cNvSpPr txBox="1"/>
                <p:nvPr/>
              </p:nvSpPr>
              <p:spPr>
                <a:xfrm>
                  <a:off x="4461953" y="2346237"/>
                  <a:ext cx="1781400" cy="278700"/>
                </a:xfrm>
                <a:prstGeom prst="rect">
                  <a:avLst/>
                </a:prstGeom>
                <a:noFill/>
                <a:ln>
                  <a:noFill/>
                </a:ln>
              </p:spPr>
              <p:txBody>
                <a:bodyPr anchorCtr="0" anchor="t" bIns="96750" lIns="96750" spcFirstLastPara="1" rIns="96750" wrap="square" tIns="96750">
                  <a:noAutofit/>
                </a:bodyPr>
                <a:lstStyle/>
                <a:p>
                  <a:pPr indent="0" lvl="0" marL="0" rtl="0" algn="l">
                    <a:spcBef>
                      <a:spcPts val="0"/>
                    </a:spcBef>
                    <a:spcAft>
                      <a:spcPts val="0"/>
                    </a:spcAft>
                    <a:buNone/>
                  </a:pPr>
                  <a:r>
                    <a:rPr b="1" lang="en" sz="1905"/>
                    <a:t>__________</a:t>
                  </a:r>
                  <a:endParaRPr b="1" sz="1905">
                    <a:solidFill>
                      <a:srgbClr val="000000"/>
                    </a:solidFill>
                  </a:endParaRPr>
                </a:p>
              </p:txBody>
            </p:sp>
            <p:sp>
              <p:nvSpPr>
                <p:cNvPr id="441" name="Google Shape;441;p43"/>
                <p:cNvSpPr txBox="1"/>
                <p:nvPr/>
              </p:nvSpPr>
              <p:spPr>
                <a:xfrm>
                  <a:off x="5101100" y="1898825"/>
                  <a:ext cx="1595100" cy="488700"/>
                </a:xfrm>
                <a:prstGeom prst="rect">
                  <a:avLst/>
                </a:prstGeom>
                <a:noFill/>
                <a:ln>
                  <a:noFill/>
                </a:ln>
              </p:spPr>
              <p:txBody>
                <a:bodyPr anchorCtr="0" anchor="t" bIns="96750" lIns="96750" spcFirstLastPara="1" rIns="96750" wrap="square" tIns="96750">
                  <a:spAutoFit/>
                </a:bodyPr>
                <a:lstStyle/>
                <a:p>
                  <a:pPr indent="0" lvl="0" marL="0" rtl="0" algn="l">
                    <a:spcBef>
                      <a:spcPts val="0"/>
                    </a:spcBef>
                    <a:spcAft>
                      <a:spcPts val="0"/>
                    </a:spcAft>
                    <a:buNone/>
                  </a:pPr>
                  <a:r>
                    <a:rPr lang="en" sz="1905">
                      <a:latin typeface="Times New Roman"/>
                      <a:ea typeface="Times New Roman"/>
                      <a:cs typeface="Times New Roman"/>
                      <a:sym typeface="Times New Roman"/>
                    </a:rPr>
                    <a:t>215.6</a:t>
                  </a:r>
                  <a:r>
                    <a:rPr lang="en" sz="1905">
                      <a:solidFill>
                        <a:srgbClr val="000000"/>
                      </a:solidFill>
                      <a:latin typeface="Times New Roman"/>
                      <a:ea typeface="Times New Roman"/>
                      <a:cs typeface="Times New Roman"/>
                      <a:sym typeface="Times New Roman"/>
                    </a:rPr>
                    <a:t> keV </a:t>
                  </a:r>
                  <a:r>
                    <a:rPr lang="en" sz="1905">
                      <a:latin typeface="Times New Roman"/>
                      <a:ea typeface="Times New Roman"/>
                      <a:cs typeface="Times New Roman"/>
                      <a:sym typeface="Times New Roman"/>
                    </a:rPr>
                    <a:t>0</a:t>
                  </a:r>
                  <a:r>
                    <a:rPr baseline="30000" lang="en" sz="1905">
                      <a:solidFill>
                        <a:srgbClr val="000000"/>
                      </a:solidFill>
                      <a:latin typeface="Times New Roman"/>
                      <a:ea typeface="Times New Roman"/>
                      <a:cs typeface="Times New Roman"/>
                      <a:sym typeface="Times New Roman"/>
                    </a:rPr>
                    <a:t>+</a:t>
                  </a:r>
                  <a:endParaRPr baseline="30000" sz="1905">
                    <a:solidFill>
                      <a:srgbClr val="000000"/>
                    </a:solidFill>
                    <a:latin typeface="Times New Roman"/>
                    <a:ea typeface="Times New Roman"/>
                    <a:cs typeface="Times New Roman"/>
                    <a:sym typeface="Times New Roman"/>
                  </a:endParaRPr>
                </a:p>
              </p:txBody>
            </p:sp>
            <p:sp>
              <p:nvSpPr>
                <p:cNvPr id="442" name="Google Shape;442;p43"/>
                <p:cNvSpPr txBox="1"/>
                <p:nvPr/>
              </p:nvSpPr>
              <p:spPr>
                <a:xfrm>
                  <a:off x="4975175" y="2321400"/>
                  <a:ext cx="1595100" cy="488700"/>
                </a:xfrm>
                <a:prstGeom prst="rect">
                  <a:avLst/>
                </a:prstGeom>
                <a:noFill/>
                <a:ln>
                  <a:noFill/>
                </a:ln>
              </p:spPr>
              <p:txBody>
                <a:bodyPr anchorCtr="0" anchor="t" bIns="96750" lIns="96750" spcFirstLastPara="1" rIns="96750" wrap="square" tIns="96750">
                  <a:spAutoFit/>
                </a:bodyPr>
                <a:lstStyle/>
                <a:p>
                  <a:pPr indent="0" lvl="0" marL="0" rtl="0" algn="l">
                    <a:spcBef>
                      <a:spcPts val="0"/>
                    </a:spcBef>
                    <a:spcAft>
                      <a:spcPts val="0"/>
                    </a:spcAft>
                    <a:buNone/>
                  </a:pPr>
                  <a:r>
                    <a:rPr lang="en" sz="1905">
                      <a:solidFill>
                        <a:srgbClr val="000000"/>
                      </a:solidFill>
                      <a:latin typeface="Times New Roman"/>
                      <a:ea typeface="Times New Roman"/>
                      <a:cs typeface="Times New Roman"/>
                      <a:sym typeface="Times New Roman"/>
                    </a:rPr>
                    <a:t>  144</a:t>
                  </a:r>
                  <a:r>
                    <a:rPr lang="en" sz="1905">
                      <a:latin typeface="Times New Roman"/>
                      <a:ea typeface="Times New Roman"/>
                      <a:cs typeface="Times New Roman"/>
                      <a:sym typeface="Times New Roman"/>
                    </a:rPr>
                    <a:t>.7</a:t>
                  </a:r>
                  <a:r>
                    <a:rPr lang="en" sz="1905">
                      <a:solidFill>
                        <a:srgbClr val="000000"/>
                      </a:solidFill>
                      <a:latin typeface="Times New Roman"/>
                      <a:ea typeface="Times New Roman"/>
                      <a:cs typeface="Times New Roman"/>
                      <a:sym typeface="Times New Roman"/>
                    </a:rPr>
                    <a:t> keV 2</a:t>
                  </a:r>
                  <a:r>
                    <a:rPr baseline="30000" lang="en" sz="1905">
                      <a:solidFill>
                        <a:srgbClr val="000000"/>
                      </a:solidFill>
                      <a:latin typeface="Times New Roman"/>
                      <a:ea typeface="Times New Roman"/>
                      <a:cs typeface="Times New Roman"/>
                      <a:sym typeface="Times New Roman"/>
                    </a:rPr>
                    <a:t>+</a:t>
                  </a:r>
                  <a:endParaRPr baseline="30000" sz="1905">
                    <a:solidFill>
                      <a:srgbClr val="000000"/>
                    </a:solidFill>
                    <a:latin typeface="Times New Roman"/>
                    <a:ea typeface="Times New Roman"/>
                    <a:cs typeface="Times New Roman"/>
                    <a:sym typeface="Times New Roman"/>
                  </a:endParaRPr>
                </a:p>
              </p:txBody>
            </p:sp>
            <p:sp>
              <p:nvSpPr>
                <p:cNvPr id="443" name="Google Shape;443;p43"/>
                <p:cNvSpPr txBox="1"/>
                <p:nvPr/>
              </p:nvSpPr>
              <p:spPr>
                <a:xfrm>
                  <a:off x="5076883" y="2703676"/>
                  <a:ext cx="1595100" cy="488700"/>
                </a:xfrm>
                <a:prstGeom prst="rect">
                  <a:avLst/>
                </a:prstGeom>
                <a:noFill/>
                <a:ln>
                  <a:noFill/>
                </a:ln>
              </p:spPr>
              <p:txBody>
                <a:bodyPr anchorCtr="0" anchor="t" bIns="96750" lIns="96750" spcFirstLastPara="1" rIns="96750" wrap="square" tIns="96750">
                  <a:spAutoFit/>
                </a:bodyPr>
                <a:lstStyle/>
                <a:p>
                  <a:pPr indent="0" lvl="0" marL="0" rtl="0" algn="l">
                    <a:spcBef>
                      <a:spcPts val="0"/>
                    </a:spcBef>
                    <a:spcAft>
                      <a:spcPts val="0"/>
                    </a:spcAft>
                    <a:buNone/>
                  </a:pPr>
                  <a:r>
                    <a:rPr lang="en" sz="1905">
                      <a:solidFill>
                        <a:srgbClr val="000000"/>
                      </a:solidFill>
                      <a:latin typeface="Times New Roman"/>
                      <a:ea typeface="Times New Roman"/>
                      <a:cs typeface="Times New Roman"/>
                      <a:sym typeface="Times New Roman"/>
                    </a:rPr>
                    <a:t>    0.0 keV 0</a:t>
                  </a:r>
                  <a:r>
                    <a:rPr baseline="30000" lang="en" sz="1905">
                      <a:solidFill>
                        <a:srgbClr val="000000"/>
                      </a:solidFill>
                      <a:latin typeface="Times New Roman"/>
                      <a:ea typeface="Times New Roman"/>
                      <a:cs typeface="Times New Roman"/>
                      <a:sym typeface="Times New Roman"/>
                    </a:rPr>
                    <a:t>+</a:t>
                  </a:r>
                  <a:endParaRPr baseline="30000" sz="1905">
                    <a:solidFill>
                      <a:srgbClr val="000000"/>
                    </a:solidFill>
                    <a:latin typeface="Times New Roman"/>
                    <a:ea typeface="Times New Roman"/>
                    <a:cs typeface="Times New Roman"/>
                    <a:sym typeface="Times New Roman"/>
                  </a:endParaRPr>
                </a:p>
              </p:txBody>
            </p:sp>
            <p:cxnSp>
              <p:nvCxnSpPr>
                <p:cNvPr id="444" name="Google Shape;444;p43"/>
                <p:cNvCxnSpPr/>
                <p:nvPr/>
              </p:nvCxnSpPr>
              <p:spPr>
                <a:xfrm flipH="1">
                  <a:off x="4862478" y="2718812"/>
                  <a:ext cx="300" cy="417600"/>
                </a:xfrm>
                <a:prstGeom prst="straightConnector1">
                  <a:avLst/>
                </a:prstGeom>
                <a:noFill/>
                <a:ln cap="flat" cmpd="sng" w="20175">
                  <a:solidFill>
                    <a:srgbClr val="000000"/>
                  </a:solidFill>
                  <a:prstDash val="solid"/>
                  <a:round/>
                  <a:headEnd len="med" w="med" type="none"/>
                  <a:tailEnd len="med" w="med" type="triangle"/>
                </a:ln>
              </p:spPr>
            </p:cxnSp>
            <p:sp>
              <p:nvSpPr>
                <p:cNvPr id="445" name="Google Shape;445;p43"/>
                <p:cNvSpPr txBox="1"/>
                <p:nvPr/>
              </p:nvSpPr>
              <p:spPr>
                <a:xfrm>
                  <a:off x="3840576" y="3136400"/>
                  <a:ext cx="2812500" cy="695400"/>
                </a:xfrm>
                <a:prstGeom prst="rect">
                  <a:avLst/>
                </a:prstGeom>
                <a:noFill/>
                <a:ln>
                  <a:noFill/>
                </a:ln>
              </p:spPr>
              <p:txBody>
                <a:bodyPr anchorCtr="0" anchor="t" bIns="96750" lIns="96750" spcFirstLastPara="1" rIns="96750" wrap="square" tIns="96750">
                  <a:noAutofit/>
                </a:bodyPr>
                <a:lstStyle/>
                <a:p>
                  <a:pPr indent="0" lvl="0" marL="0" rtl="0" algn="ctr">
                    <a:spcBef>
                      <a:spcPts val="0"/>
                    </a:spcBef>
                    <a:spcAft>
                      <a:spcPts val="0"/>
                    </a:spcAft>
                    <a:buNone/>
                  </a:pPr>
                  <a:r>
                    <a:rPr baseline="30000" lang="en" sz="3069">
                      <a:latin typeface="Times New Roman"/>
                      <a:ea typeface="Times New Roman"/>
                      <a:cs typeface="Times New Roman"/>
                      <a:sym typeface="Times New Roman"/>
                    </a:rPr>
                    <a:t>9</a:t>
                  </a:r>
                  <a:r>
                    <a:rPr baseline="30000" lang="en" sz="3069">
                      <a:solidFill>
                        <a:srgbClr val="000000"/>
                      </a:solidFill>
                      <a:latin typeface="Times New Roman"/>
                      <a:ea typeface="Times New Roman"/>
                      <a:cs typeface="Times New Roman"/>
                      <a:sym typeface="Times New Roman"/>
                    </a:rPr>
                    <a:t>8</a:t>
                  </a:r>
                  <a:r>
                    <a:rPr lang="en" sz="3069">
                      <a:latin typeface="Times New Roman"/>
                      <a:ea typeface="Times New Roman"/>
                      <a:cs typeface="Times New Roman"/>
                      <a:sym typeface="Times New Roman"/>
                    </a:rPr>
                    <a:t>Sr </a:t>
                  </a:r>
                  <a:endParaRPr sz="3069">
                    <a:latin typeface="Times New Roman"/>
                    <a:ea typeface="Times New Roman"/>
                    <a:cs typeface="Times New Roman"/>
                    <a:sym typeface="Times New Roman"/>
                  </a:endParaRPr>
                </a:p>
                <a:p>
                  <a:pPr indent="0" lvl="0" marL="0" rtl="0" algn="ctr">
                    <a:spcBef>
                      <a:spcPts val="0"/>
                    </a:spcBef>
                    <a:spcAft>
                      <a:spcPts val="0"/>
                    </a:spcAft>
                    <a:buNone/>
                  </a:pPr>
                  <a:r>
                    <a:rPr lang="en" sz="2169">
                      <a:latin typeface="Times New Roman"/>
                      <a:ea typeface="Times New Roman"/>
                      <a:cs typeface="Times New Roman"/>
                      <a:sym typeface="Times New Roman"/>
                    </a:rPr>
                    <a:t>t</a:t>
                  </a:r>
                  <a:r>
                    <a:rPr baseline="-25000" lang="en" sz="2169">
                      <a:latin typeface="Times New Roman"/>
                      <a:ea typeface="Times New Roman"/>
                      <a:cs typeface="Times New Roman"/>
                      <a:sym typeface="Times New Roman"/>
                    </a:rPr>
                    <a:t>1/2</a:t>
                  </a:r>
                  <a:r>
                    <a:rPr lang="en" sz="2169">
                      <a:latin typeface="Times New Roman"/>
                      <a:ea typeface="Times New Roman"/>
                      <a:cs typeface="Times New Roman"/>
                      <a:sym typeface="Times New Roman"/>
                    </a:rPr>
                    <a:t> = 653 ms</a:t>
                  </a:r>
                  <a:endParaRPr sz="2169">
                    <a:solidFill>
                      <a:srgbClr val="000000"/>
                    </a:solidFill>
                    <a:latin typeface="Times New Roman"/>
                    <a:ea typeface="Times New Roman"/>
                    <a:cs typeface="Times New Roman"/>
                    <a:sym typeface="Times New Roman"/>
                  </a:endParaRPr>
                </a:p>
              </p:txBody>
            </p:sp>
            <p:sp>
              <p:nvSpPr>
                <p:cNvPr id="446" name="Google Shape;446;p43"/>
                <p:cNvSpPr txBox="1"/>
                <p:nvPr/>
              </p:nvSpPr>
              <p:spPr>
                <a:xfrm>
                  <a:off x="4461947" y="1382600"/>
                  <a:ext cx="1953600" cy="440400"/>
                </a:xfrm>
                <a:prstGeom prst="rect">
                  <a:avLst/>
                </a:prstGeom>
                <a:noFill/>
                <a:ln>
                  <a:noFill/>
                </a:ln>
              </p:spPr>
              <p:txBody>
                <a:bodyPr anchorCtr="0" anchor="t" bIns="96750" lIns="96750" spcFirstLastPara="1" rIns="96750" wrap="square" tIns="96750">
                  <a:noAutofit/>
                </a:bodyPr>
                <a:lstStyle/>
                <a:p>
                  <a:pPr indent="0" lvl="0" marL="0" rtl="0" algn="l">
                    <a:spcBef>
                      <a:spcPts val="0"/>
                    </a:spcBef>
                    <a:spcAft>
                      <a:spcPts val="0"/>
                    </a:spcAft>
                    <a:buNone/>
                  </a:pPr>
                  <a:r>
                    <a:rPr b="1" lang="en" sz="1905"/>
                    <a:t>__</a:t>
                  </a:r>
                  <a:r>
                    <a:rPr b="1" lang="en" sz="1905">
                      <a:solidFill>
                        <a:srgbClr val="000000"/>
                      </a:solidFill>
                    </a:rPr>
                    <a:t>________</a:t>
                  </a:r>
                  <a:endParaRPr b="1" sz="1905">
                    <a:solidFill>
                      <a:srgbClr val="000000"/>
                    </a:solidFill>
                  </a:endParaRPr>
                </a:p>
              </p:txBody>
            </p:sp>
            <p:sp>
              <p:nvSpPr>
                <p:cNvPr id="447" name="Google Shape;447;p43"/>
                <p:cNvSpPr txBox="1"/>
                <p:nvPr/>
              </p:nvSpPr>
              <p:spPr>
                <a:xfrm>
                  <a:off x="5106392" y="1346051"/>
                  <a:ext cx="1595100" cy="488700"/>
                </a:xfrm>
                <a:prstGeom prst="rect">
                  <a:avLst/>
                </a:prstGeom>
                <a:noFill/>
                <a:ln>
                  <a:noFill/>
                </a:ln>
              </p:spPr>
              <p:txBody>
                <a:bodyPr anchorCtr="0" anchor="t" bIns="96750" lIns="96750" spcFirstLastPara="1" rIns="96750" wrap="square" tIns="96750">
                  <a:spAutoFit/>
                </a:bodyPr>
                <a:lstStyle/>
                <a:p>
                  <a:pPr indent="0" lvl="0" marL="0" rtl="0" algn="l">
                    <a:spcBef>
                      <a:spcPts val="0"/>
                    </a:spcBef>
                    <a:spcAft>
                      <a:spcPts val="0"/>
                    </a:spcAft>
                    <a:buNone/>
                  </a:pPr>
                  <a:r>
                    <a:rPr lang="en" sz="1905">
                      <a:latin typeface="Times New Roman"/>
                      <a:ea typeface="Times New Roman"/>
                      <a:cs typeface="Times New Roman"/>
                      <a:sym typeface="Times New Roman"/>
                    </a:rPr>
                    <a:t>434.1</a:t>
                  </a:r>
                  <a:r>
                    <a:rPr lang="en" sz="1905">
                      <a:solidFill>
                        <a:srgbClr val="000000"/>
                      </a:solidFill>
                      <a:latin typeface="Times New Roman"/>
                      <a:ea typeface="Times New Roman"/>
                      <a:cs typeface="Times New Roman"/>
                      <a:sym typeface="Times New Roman"/>
                    </a:rPr>
                    <a:t> keV 6</a:t>
                  </a:r>
                  <a:r>
                    <a:rPr baseline="30000" lang="en" sz="1905">
                      <a:solidFill>
                        <a:srgbClr val="000000"/>
                      </a:solidFill>
                      <a:latin typeface="Times New Roman"/>
                      <a:ea typeface="Times New Roman"/>
                      <a:cs typeface="Times New Roman"/>
                      <a:sym typeface="Times New Roman"/>
                    </a:rPr>
                    <a:t>+</a:t>
                  </a:r>
                  <a:endParaRPr baseline="30000" sz="1905">
                    <a:solidFill>
                      <a:srgbClr val="000000"/>
                    </a:solidFill>
                    <a:latin typeface="Times New Roman"/>
                    <a:ea typeface="Times New Roman"/>
                    <a:cs typeface="Times New Roman"/>
                    <a:sym typeface="Times New Roman"/>
                  </a:endParaRPr>
                </a:p>
              </p:txBody>
            </p:sp>
          </p:grpSp>
          <p:cxnSp>
            <p:nvCxnSpPr>
              <p:cNvPr id="448" name="Google Shape;448;p43"/>
              <p:cNvCxnSpPr>
                <a:endCxn id="446" idx="1"/>
              </p:cNvCxnSpPr>
              <p:nvPr/>
            </p:nvCxnSpPr>
            <p:spPr>
              <a:xfrm>
                <a:off x="2883347" y="1117100"/>
                <a:ext cx="1578600" cy="485700"/>
              </a:xfrm>
              <a:prstGeom prst="straightConnector1">
                <a:avLst/>
              </a:prstGeom>
              <a:noFill/>
              <a:ln cap="flat" cmpd="sng" w="38100">
                <a:solidFill>
                  <a:srgbClr val="FF0000"/>
                </a:solidFill>
                <a:prstDash val="solid"/>
                <a:round/>
                <a:headEnd len="med" w="med" type="none"/>
                <a:tailEnd len="med" w="med" type="triangle"/>
              </a:ln>
            </p:spPr>
          </p:cxnSp>
          <p:sp>
            <p:nvSpPr>
              <p:cNvPr id="449" name="Google Shape;449;p43"/>
              <p:cNvSpPr txBox="1"/>
              <p:nvPr/>
            </p:nvSpPr>
            <p:spPr>
              <a:xfrm>
                <a:off x="3247150" y="848300"/>
                <a:ext cx="15111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300">
                    <a:solidFill>
                      <a:schemeClr val="dk1"/>
                    </a:solidFill>
                    <a:latin typeface="Times New Roman"/>
                    <a:ea typeface="Times New Roman"/>
                    <a:cs typeface="Times New Roman"/>
                    <a:sym typeface="Times New Roman"/>
                  </a:rPr>
                  <a:t>Y = 2.26%</a:t>
                </a:r>
                <a:endParaRPr sz="2300">
                  <a:solidFill>
                    <a:schemeClr val="dk1"/>
                  </a:solidFill>
                  <a:latin typeface="Times New Roman"/>
                  <a:ea typeface="Times New Roman"/>
                  <a:cs typeface="Times New Roman"/>
                  <a:sym typeface="Times New Roman"/>
                </a:endParaRPr>
              </a:p>
            </p:txBody>
          </p:sp>
        </p:grpSp>
      </p:grpSp>
      <p:grpSp>
        <p:nvGrpSpPr>
          <p:cNvPr id="450" name="Google Shape;450;p43"/>
          <p:cNvGrpSpPr/>
          <p:nvPr/>
        </p:nvGrpSpPr>
        <p:grpSpPr>
          <a:xfrm>
            <a:off x="2937500" y="304400"/>
            <a:ext cx="4180200" cy="686650"/>
            <a:chOff x="2186300" y="905325"/>
            <a:chExt cx="4180200" cy="686650"/>
          </a:xfrm>
        </p:grpSpPr>
        <p:cxnSp>
          <p:nvCxnSpPr>
            <p:cNvPr id="451" name="Google Shape;451;p43"/>
            <p:cNvCxnSpPr>
              <a:stCxn id="416" idx="2"/>
            </p:cNvCxnSpPr>
            <p:nvPr/>
          </p:nvCxnSpPr>
          <p:spPr>
            <a:xfrm flipH="1" rot="10800000">
              <a:off x="2186300" y="1293775"/>
              <a:ext cx="4180200" cy="298200"/>
            </a:xfrm>
            <a:prstGeom prst="straightConnector1">
              <a:avLst/>
            </a:prstGeom>
            <a:noFill/>
            <a:ln cap="flat" cmpd="sng" w="38100">
              <a:solidFill>
                <a:srgbClr val="FF0000"/>
              </a:solidFill>
              <a:prstDash val="solid"/>
              <a:round/>
              <a:headEnd len="med" w="med" type="none"/>
              <a:tailEnd len="med" w="med" type="triangle"/>
            </a:ln>
          </p:spPr>
        </p:cxnSp>
        <p:sp>
          <p:nvSpPr>
            <p:cNvPr id="452" name="Google Shape;452;p43"/>
            <p:cNvSpPr txBox="1"/>
            <p:nvPr/>
          </p:nvSpPr>
          <p:spPr>
            <a:xfrm>
              <a:off x="3888625" y="905325"/>
              <a:ext cx="23487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300">
                  <a:solidFill>
                    <a:schemeClr val="dk1"/>
                  </a:solidFill>
                  <a:latin typeface="Times New Roman"/>
                  <a:ea typeface="Times New Roman"/>
                  <a:cs typeface="Times New Roman"/>
                  <a:sym typeface="Times New Roman"/>
                </a:rPr>
                <a:t>Y = 0.084%</a:t>
              </a:r>
              <a:endParaRPr sz="2300">
                <a:solidFill>
                  <a:schemeClr val="dk1"/>
                </a:solidFill>
                <a:latin typeface="Times New Roman"/>
                <a:ea typeface="Times New Roman"/>
                <a:cs typeface="Times New Roman"/>
                <a:sym typeface="Times New Roman"/>
              </a:endParaRPr>
            </a:p>
          </p:txBody>
        </p:sp>
      </p:grpSp>
      <p:grpSp>
        <p:nvGrpSpPr>
          <p:cNvPr id="453" name="Google Shape;453;p43"/>
          <p:cNvGrpSpPr/>
          <p:nvPr/>
        </p:nvGrpSpPr>
        <p:grpSpPr>
          <a:xfrm>
            <a:off x="6283890" y="683650"/>
            <a:ext cx="859860" cy="683700"/>
            <a:chOff x="6283890" y="683650"/>
            <a:chExt cx="859860" cy="683700"/>
          </a:xfrm>
        </p:grpSpPr>
        <p:sp>
          <p:nvSpPr>
            <p:cNvPr id="454" name="Google Shape;454;p43"/>
            <p:cNvSpPr txBox="1"/>
            <p:nvPr/>
          </p:nvSpPr>
          <p:spPr>
            <a:xfrm>
              <a:off x="6283890" y="755900"/>
              <a:ext cx="417600" cy="45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900">
                  <a:solidFill>
                    <a:schemeClr val="dk1"/>
                  </a:solidFill>
                  <a:latin typeface="Times New Roman"/>
                  <a:ea typeface="Times New Roman"/>
                  <a:cs typeface="Times New Roman"/>
                  <a:sym typeface="Times New Roman"/>
                </a:rPr>
                <a:t>β- </a:t>
              </a:r>
              <a:endParaRPr sz="19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sz="1900">
                <a:solidFill>
                  <a:schemeClr val="dk1"/>
                </a:solidFill>
                <a:latin typeface="Times New Roman"/>
                <a:ea typeface="Times New Roman"/>
                <a:cs typeface="Times New Roman"/>
                <a:sym typeface="Times New Roman"/>
              </a:endParaRPr>
            </a:p>
          </p:txBody>
        </p:sp>
        <p:cxnSp>
          <p:nvCxnSpPr>
            <p:cNvPr id="455" name="Google Shape;455;p43"/>
            <p:cNvCxnSpPr/>
            <p:nvPr/>
          </p:nvCxnSpPr>
          <p:spPr>
            <a:xfrm flipH="1">
              <a:off x="6383250" y="683650"/>
              <a:ext cx="760500" cy="683700"/>
            </a:xfrm>
            <a:prstGeom prst="straightConnector1">
              <a:avLst/>
            </a:prstGeom>
            <a:noFill/>
            <a:ln cap="flat" cmpd="sng" w="28575">
              <a:solidFill>
                <a:srgbClr val="0000FF"/>
              </a:solidFill>
              <a:prstDash val="solid"/>
              <a:round/>
              <a:headEnd len="med" w="med" type="none"/>
              <a:tailEnd len="med" w="med" type="triangle"/>
            </a:ln>
          </p:spPr>
        </p:cxn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3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2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5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5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9" name="Shape 459"/>
        <p:cNvGrpSpPr/>
        <p:nvPr/>
      </p:nvGrpSpPr>
      <p:grpSpPr>
        <a:xfrm>
          <a:off x="0" y="0"/>
          <a:ext cx="0" cy="0"/>
          <a:chOff x="0" y="0"/>
          <a:chExt cx="0" cy="0"/>
        </a:xfrm>
      </p:grpSpPr>
      <p:sp>
        <p:nvSpPr>
          <p:cNvPr id="460" name="Google Shape;460;p44"/>
          <p:cNvSpPr txBox="1"/>
          <p:nvPr>
            <p:ph type="title"/>
          </p:nvPr>
        </p:nvSpPr>
        <p:spPr>
          <a:xfrm>
            <a:off x="68850" y="24025"/>
            <a:ext cx="8698800" cy="697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Have you tried turning it off and back on again?</a:t>
            </a:r>
            <a:endParaRPr/>
          </a:p>
        </p:txBody>
      </p:sp>
      <p:sp>
        <p:nvSpPr>
          <p:cNvPr id="461" name="Google Shape;461;p44"/>
          <p:cNvSpPr txBox="1"/>
          <p:nvPr>
            <p:ph idx="1" type="body"/>
          </p:nvPr>
        </p:nvSpPr>
        <p:spPr>
          <a:xfrm>
            <a:off x="226500" y="799275"/>
            <a:ext cx="7204800" cy="26076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sz="2000">
                <a:latin typeface="Times New Roman"/>
                <a:ea typeface="Times New Roman"/>
                <a:cs typeface="Times New Roman"/>
                <a:sym typeface="Times New Roman"/>
              </a:rPr>
              <a:t>By sweeping the beam, we can look at the beta decay of all of the fission products in the beam off </a:t>
            </a:r>
            <a:r>
              <a:rPr lang="en" sz="2000">
                <a:latin typeface="Times New Roman"/>
                <a:ea typeface="Times New Roman"/>
                <a:cs typeface="Times New Roman"/>
                <a:sym typeface="Times New Roman"/>
              </a:rPr>
              <a:t>data</a:t>
            </a:r>
            <a:r>
              <a:rPr lang="en" sz="2000">
                <a:latin typeface="Times New Roman"/>
                <a:ea typeface="Times New Roman"/>
                <a:cs typeface="Times New Roman"/>
                <a:sym typeface="Times New Roman"/>
              </a:rPr>
              <a:t> to normalize our gamma yields.</a:t>
            </a:r>
            <a:endParaRPr sz="2000">
              <a:latin typeface="Times New Roman"/>
              <a:ea typeface="Times New Roman"/>
              <a:cs typeface="Times New Roman"/>
              <a:sym typeface="Times New Roman"/>
            </a:endParaRPr>
          </a:p>
        </p:txBody>
      </p:sp>
      <p:sp>
        <p:nvSpPr>
          <p:cNvPr id="462" name="Google Shape;462;p44"/>
          <p:cNvSpPr txBox="1"/>
          <p:nvPr/>
        </p:nvSpPr>
        <p:spPr>
          <a:xfrm>
            <a:off x="2294824" y="1239400"/>
            <a:ext cx="1556100" cy="67500"/>
          </a:xfrm>
          <a:prstGeom prst="rect">
            <a:avLst/>
          </a:prstGeom>
          <a:noFill/>
          <a:ln>
            <a:noFill/>
          </a:ln>
        </p:spPr>
        <p:txBody>
          <a:bodyPr anchorCtr="0" anchor="t" bIns="103350" lIns="103350" spcFirstLastPara="1" rIns="103350" wrap="square" tIns="103350">
            <a:noAutofit/>
          </a:bodyPr>
          <a:lstStyle/>
          <a:p>
            <a:pPr indent="0" lvl="0" marL="0" rtl="0" algn="l">
              <a:spcBef>
                <a:spcPts val="0"/>
              </a:spcBef>
              <a:spcAft>
                <a:spcPts val="0"/>
              </a:spcAft>
              <a:buNone/>
            </a:pPr>
            <a:r>
              <a:t/>
            </a:r>
            <a:endParaRPr/>
          </a:p>
        </p:txBody>
      </p:sp>
      <p:sp>
        <p:nvSpPr>
          <p:cNvPr id="463" name="Google Shape;463;p4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grpSp>
        <p:nvGrpSpPr>
          <p:cNvPr id="464" name="Google Shape;464;p44"/>
          <p:cNvGrpSpPr/>
          <p:nvPr/>
        </p:nvGrpSpPr>
        <p:grpSpPr>
          <a:xfrm>
            <a:off x="2063576" y="1546627"/>
            <a:ext cx="6872395" cy="3196897"/>
            <a:chOff x="2063576" y="1546627"/>
            <a:chExt cx="6872395" cy="3196897"/>
          </a:xfrm>
        </p:grpSpPr>
        <p:pic>
          <p:nvPicPr>
            <p:cNvPr id="465" name="Google Shape;465;p44" title="green_line_blink_white_bg.gif"/>
            <p:cNvPicPr preferRelativeResize="0"/>
            <p:nvPr/>
          </p:nvPicPr>
          <p:blipFill rotWithShape="1">
            <a:blip r:embed="rId3">
              <a:alphaModFix/>
            </a:blip>
            <a:srcRect b="45634" l="0" r="0" t="46735"/>
            <a:stretch/>
          </p:blipFill>
          <p:spPr>
            <a:xfrm rot="9848653">
              <a:off x="2961284" y="3592982"/>
              <a:ext cx="3462456" cy="81086"/>
            </a:xfrm>
            <a:prstGeom prst="rect">
              <a:avLst/>
            </a:prstGeom>
            <a:noFill/>
            <a:ln>
              <a:noFill/>
            </a:ln>
          </p:spPr>
        </p:pic>
        <p:pic>
          <p:nvPicPr>
            <p:cNvPr descr="Diagram&#10;&#10;Description automatically generated" id="466" name="Google Shape;466;p44"/>
            <p:cNvPicPr preferRelativeResize="0"/>
            <p:nvPr/>
          </p:nvPicPr>
          <p:blipFill rotWithShape="1">
            <a:blip r:embed="rId4">
              <a:alphaModFix/>
            </a:blip>
            <a:srcRect b="0" l="-1488" r="-1139" t="0"/>
            <a:stretch/>
          </p:blipFill>
          <p:spPr>
            <a:xfrm>
              <a:off x="2063576" y="2378808"/>
              <a:ext cx="4844662" cy="2364717"/>
            </a:xfrm>
            <a:prstGeom prst="rect">
              <a:avLst/>
            </a:prstGeom>
            <a:noFill/>
            <a:ln>
              <a:noFill/>
            </a:ln>
          </p:spPr>
        </p:pic>
        <p:sp>
          <p:nvSpPr>
            <p:cNvPr id="467" name="Google Shape;467;p44"/>
            <p:cNvSpPr/>
            <p:nvPr/>
          </p:nvSpPr>
          <p:spPr>
            <a:xfrm>
              <a:off x="6268725" y="1546627"/>
              <a:ext cx="1301700" cy="555300"/>
            </a:xfrm>
            <a:prstGeom prst="rect">
              <a:avLst/>
            </a:prstGeom>
            <a:solidFill>
              <a:srgbClr val="FFFFFF"/>
            </a:solidFill>
            <a:ln>
              <a:noFill/>
            </a:ln>
          </p:spPr>
          <p:txBody>
            <a:bodyPr anchorCtr="0" anchor="ctr" bIns="55700" lIns="111500" spcFirstLastPara="1" rIns="111500" wrap="square" tIns="55700">
              <a:noAutofit/>
            </a:bodyPr>
            <a:lstStyle/>
            <a:p>
              <a:pPr indent="0" lvl="0" marL="0" marR="0" rtl="0" algn="ctr">
                <a:lnSpc>
                  <a:spcPct val="100000"/>
                </a:lnSpc>
                <a:spcBef>
                  <a:spcPts val="0"/>
                </a:spcBef>
                <a:spcAft>
                  <a:spcPts val="0"/>
                </a:spcAft>
                <a:buNone/>
              </a:pPr>
              <a:r>
                <a:t/>
              </a:r>
              <a:endParaRPr b="0" i="0" sz="1707" u="none" cap="none" strike="noStrike">
                <a:solidFill>
                  <a:srgbClr val="FFFFFF"/>
                </a:solidFill>
                <a:latin typeface="Arial"/>
                <a:ea typeface="Arial"/>
                <a:cs typeface="Arial"/>
                <a:sym typeface="Arial"/>
              </a:endParaRPr>
            </a:p>
          </p:txBody>
        </p:sp>
        <p:sp>
          <p:nvSpPr>
            <p:cNvPr id="468" name="Google Shape;468;p44"/>
            <p:cNvSpPr txBox="1"/>
            <p:nvPr/>
          </p:nvSpPr>
          <p:spPr>
            <a:xfrm>
              <a:off x="3045009" y="3339391"/>
              <a:ext cx="641100" cy="217200"/>
            </a:xfrm>
            <a:prstGeom prst="rect">
              <a:avLst/>
            </a:prstGeom>
            <a:solidFill>
              <a:schemeClr val="lt1"/>
            </a:solidFill>
            <a:ln>
              <a:noFill/>
            </a:ln>
          </p:spPr>
          <p:txBody>
            <a:bodyPr anchorCtr="0" anchor="ctr" bIns="111500" lIns="111500" spcFirstLastPara="1" rIns="111500" wrap="square" tIns="111500">
              <a:noAutofit/>
            </a:bodyPr>
            <a:lstStyle/>
            <a:p>
              <a:pPr indent="0" lvl="0" marL="0" rtl="0" algn="l">
                <a:spcBef>
                  <a:spcPts val="0"/>
                </a:spcBef>
                <a:spcAft>
                  <a:spcPts val="0"/>
                </a:spcAft>
                <a:buNone/>
              </a:pPr>
              <a:r>
                <a:rPr b="1" lang="en" sz="749"/>
                <a:t>Neutron Monitor</a:t>
              </a:r>
              <a:endParaRPr b="1" sz="749"/>
            </a:p>
          </p:txBody>
        </p:sp>
        <p:pic>
          <p:nvPicPr>
            <p:cNvPr id="469" name="Google Shape;469;p44"/>
            <p:cNvPicPr preferRelativeResize="0"/>
            <p:nvPr/>
          </p:nvPicPr>
          <p:blipFill>
            <a:blip r:embed="rId5">
              <a:alphaModFix/>
            </a:blip>
            <a:stretch>
              <a:fillRect/>
            </a:stretch>
          </p:blipFill>
          <p:spPr>
            <a:xfrm>
              <a:off x="2934742" y="3460275"/>
              <a:ext cx="7275" cy="10150"/>
            </a:xfrm>
            <a:prstGeom prst="rect">
              <a:avLst/>
            </a:prstGeom>
            <a:noFill/>
            <a:ln>
              <a:noFill/>
            </a:ln>
          </p:spPr>
        </p:pic>
        <p:sp>
          <p:nvSpPr>
            <p:cNvPr id="470" name="Google Shape;470;p44"/>
            <p:cNvSpPr txBox="1"/>
            <p:nvPr/>
          </p:nvSpPr>
          <p:spPr>
            <a:xfrm>
              <a:off x="3093102" y="3449474"/>
              <a:ext cx="567000" cy="192000"/>
            </a:xfrm>
            <a:prstGeom prst="rect">
              <a:avLst/>
            </a:prstGeom>
            <a:solidFill>
              <a:schemeClr val="lt1"/>
            </a:solidFill>
            <a:ln>
              <a:noFill/>
            </a:ln>
          </p:spPr>
          <p:txBody>
            <a:bodyPr anchorCtr="0" anchor="ctr" bIns="98625" lIns="98625" spcFirstLastPara="1" rIns="98625" wrap="square" tIns="98625">
              <a:noAutofit/>
            </a:bodyPr>
            <a:lstStyle/>
            <a:p>
              <a:pPr indent="0" lvl="0" marL="0" rtl="0" algn="l">
                <a:spcBef>
                  <a:spcPts val="0"/>
                </a:spcBef>
                <a:spcAft>
                  <a:spcPts val="0"/>
                </a:spcAft>
                <a:buNone/>
              </a:pPr>
              <a:r>
                <a:rPr b="1" lang="en" sz="663"/>
                <a:t>Neutron Monitor</a:t>
              </a:r>
              <a:endParaRPr b="1" sz="663"/>
            </a:p>
          </p:txBody>
        </p:sp>
        <p:sp>
          <p:nvSpPr>
            <p:cNvPr id="471" name="Google Shape;471;p44"/>
            <p:cNvSpPr/>
            <p:nvPr/>
          </p:nvSpPr>
          <p:spPr>
            <a:xfrm>
              <a:off x="7396800" y="2689978"/>
              <a:ext cx="899100" cy="806700"/>
            </a:xfrm>
            <a:prstGeom prst="ellipse">
              <a:avLst/>
            </a:prstGeom>
            <a:solidFill>
              <a:srgbClr val="2C5993"/>
            </a:solidFill>
            <a:ln cap="flat" cmpd="sng" w="11625">
              <a:solidFill>
                <a:schemeClr val="dk2"/>
              </a:solidFill>
              <a:prstDash val="solid"/>
              <a:round/>
              <a:headEnd len="sm" w="sm" type="none"/>
              <a:tailEnd len="sm" w="sm" type="none"/>
            </a:ln>
          </p:spPr>
          <p:txBody>
            <a:bodyPr anchorCtr="0" anchor="ctr" bIns="111500" lIns="111500" spcFirstLastPara="1" rIns="111500" wrap="square" tIns="111500">
              <a:noAutofit/>
            </a:bodyPr>
            <a:lstStyle/>
            <a:p>
              <a:pPr indent="0" lvl="0" marL="0" rtl="0" algn="ctr">
                <a:spcBef>
                  <a:spcPts val="0"/>
                </a:spcBef>
                <a:spcAft>
                  <a:spcPts val="0"/>
                </a:spcAft>
                <a:buNone/>
              </a:pPr>
              <a:r>
                <a:t/>
              </a:r>
              <a:endParaRPr sz="1707"/>
            </a:p>
          </p:txBody>
        </p:sp>
        <p:cxnSp>
          <p:nvCxnSpPr>
            <p:cNvPr id="472" name="Google Shape;472;p44"/>
            <p:cNvCxnSpPr/>
            <p:nvPr/>
          </p:nvCxnSpPr>
          <p:spPr>
            <a:xfrm flipH="1">
              <a:off x="6765937" y="2849972"/>
              <a:ext cx="772800" cy="148800"/>
            </a:xfrm>
            <a:prstGeom prst="straightConnector1">
              <a:avLst/>
            </a:prstGeom>
            <a:noFill/>
            <a:ln cap="flat" cmpd="sng" w="73575">
              <a:solidFill>
                <a:srgbClr val="FF0000"/>
              </a:solidFill>
              <a:prstDash val="solid"/>
              <a:round/>
              <a:headEnd len="sm" w="sm" type="none"/>
              <a:tailEnd len="med" w="med" type="stealth"/>
            </a:ln>
          </p:spPr>
        </p:cxnSp>
        <p:sp>
          <p:nvSpPr>
            <p:cNvPr id="473" name="Google Shape;473;p44"/>
            <p:cNvSpPr/>
            <p:nvPr/>
          </p:nvSpPr>
          <p:spPr>
            <a:xfrm>
              <a:off x="6681922" y="2857661"/>
              <a:ext cx="375246" cy="240138"/>
            </a:xfrm>
            <a:prstGeom prst="irregularSeal2">
              <a:avLst/>
            </a:prstGeom>
            <a:solidFill>
              <a:srgbClr val="FFFF00"/>
            </a:solidFill>
            <a:ln cap="flat" cmpd="sng" w="30950">
              <a:solidFill>
                <a:srgbClr val="FF0000"/>
              </a:solidFill>
              <a:prstDash val="solid"/>
              <a:round/>
              <a:headEnd len="sm" w="sm" type="none"/>
              <a:tailEnd len="sm" w="sm" type="none"/>
            </a:ln>
          </p:spPr>
          <p:txBody>
            <a:bodyPr anchorCtr="0" anchor="ctr" bIns="55700" lIns="111500" spcFirstLastPara="1" rIns="111500" wrap="square" tIns="55700">
              <a:noAutofit/>
            </a:bodyPr>
            <a:lstStyle/>
            <a:p>
              <a:pPr indent="0" lvl="0" marL="0" marR="0" rtl="0" algn="ctr">
                <a:lnSpc>
                  <a:spcPct val="100000"/>
                </a:lnSpc>
                <a:spcBef>
                  <a:spcPts val="0"/>
                </a:spcBef>
                <a:spcAft>
                  <a:spcPts val="0"/>
                </a:spcAft>
                <a:buNone/>
              </a:pPr>
              <a:r>
                <a:t/>
              </a:r>
              <a:endParaRPr b="0" i="0" sz="1707" u="none" cap="none" strike="noStrike">
                <a:solidFill>
                  <a:srgbClr val="FFFFFF"/>
                </a:solidFill>
                <a:latin typeface="Arial"/>
                <a:ea typeface="Arial"/>
                <a:cs typeface="Arial"/>
                <a:sym typeface="Arial"/>
              </a:endParaRPr>
            </a:p>
          </p:txBody>
        </p:sp>
        <p:sp>
          <p:nvSpPr>
            <p:cNvPr id="474" name="Google Shape;474;p44"/>
            <p:cNvSpPr txBox="1"/>
            <p:nvPr/>
          </p:nvSpPr>
          <p:spPr>
            <a:xfrm>
              <a:off x="7322271" y="2288308"/>
              <a:ext cx="1613700" cy="488100"/>
            </a:xfrm>
            <a:prstGeom prst="rect">
              <a:avLst/>
            </a:prstGeom>
            <a:noFill/>
            <a:ln>
              <a:noFill/>
            </a:ln>
          </p:spPr>
          <p:txBody>
            <a:bodyPr anchorCtr="0" anchor="t" bIns="111500" lIns="111500" spcFirstLastPara="1" rIns="111500" wrap="square" tIns="111500">
              <a:spAutoFit/>
            </a:bodyPr>
            <a:lstStyle/>
            <a:p>
              <a:pPr indent="0" lvl="0" marL="0" rtl="0" algn="l">
                <a:spcBef>
                  <a:spcPts val="0"/>
                </a:spcBef>
                <a:spcAft>
                  <a:spcPts val="0"/>
                </a:spcAft>
                <a:buNone/>
              </a:pPr>
              <a:r>
                <a:rPr lang="en" sz="1707"/>
                <a:t>88” Cyclotron</a:t>
              </a:r>
              <a:endParaRPr sz="1707"/>
            </a:p>
          </p:txBody>
        </p:sp>
        <p:sp>
          <p:nvSpPr>
            <p:cNvPr id="475" name="Google Shape;475;p44"/>
            <p:cNvSpPr/>
            <p:nvPr/>
          </p:nvSpPr>
          <p:spPr>
            <a:xfrm rot="-809815">
              <a:off x="4674152" y="4086026"/>
              <a:ext cx="564284" cy="121919"/>
            </a:xfrm>
            <a:prstGeom prst="rect">
              <a:avLst/>
            </a:prstGeom>
            <a:solidFill>
              <a:srgbClr val="FFFFFF"/>
            </a:solidFill>
            <a:ln cap="flat" cmpd="sng" w="11625">
              <a:solidFill>
                <a:srgbClr val="FFFFFF"/>
              </a:solidFill>
              <a:prstDash val="solid"/>
              <a:round/>
              <a:headEnd len="sm" w="sm" type="none"/>
              <a:tailEnd len="sm" w="sm" type="none"/>
            </a:ln>
          </p:spPr>
          <p:txBody>
            <a:bodyPr anchorCtr="0" anchor="ctr" bIns="111500" lIns="111500" spcFirstLastPara="1" rIns="111500" wrap="square" tIns="111500">
              <a:noAutofit/>
            </a:bodyPr>
            <a:lstStyle/>
            <a:p>
              <a:pPr indent="0" lvl="0" marL="0" rtl="0" algn="l">
                <a:spcBef>
                  <a:spcPts val="0"/>
                </a:spcBef>
                <a:spcAft>
                  <a:spcPts val="0"/>
                </a:spcAft>
                <a:buNone/>
              </a:pPr>
              <a:r>
                <a:t/>
              </a:r>
              <a:endParaRPr sz="1707"/>
            </a:p>
          </p:txBody>
        </p:sp>
        <p:sp>
          <p:nvSpPr>
            <p:cNvPr id="476" name="Google Shape;476;p44"/>
            <p:cNvSpPr/>
            <p:nvPr/>
          </p:nvSpPr>
          <p:spPr>
            <a:xfrm rot="1845568">
              <a:off x="4710330" y="3705042"/>
              <a:ext cx="216450" cy="84467"/>
            </a:xfrm>
            <a:prstGeom prst="rect">
              <a:avLst/>
            </a:prstGeom>
            <a:solidFill>
              <a:schemeClr val="lt1"/>
            </a:solidFill>
            <a:ln cap="flat" cmpd="sng" w="11625">
              <a:solidFill>
                <a:schemeClr val="lt1"/>
              </a:solidFill>
              <a:prstDash val="solid"/>
              <a:round/>
              <a:headEnd len="sm" w="sm" type="none"/>
              <a:tailEnd len="sm" w="sm" type="none"/>
            </a:ln>
          </p:spPr>
          <p:txBody>
            <a:bodyPr anchorCtr="0" anchor="ctr" bIns="111500" lIns="111500" spcFirstLastPara="1" rIns="111500" wrap="square" tIns="111500">
              <a:noAutofit/>
            </a:bodyPr>
            <a:lstStyle/>
            <a:p>
              <a:pPr indent="0" lvl="0" marL="0" rtl="0" algn="ctr">
                <a:spcBef>
                  <a:spcPts val="0"/>
                </a:spcBef>
                <a:spcAft>
                  <a:spcPts val="0"/>
                </a:spcAft>
                <a:buNone/>
              </a:pPr>
              <a:r>
                <a:t/>
              </a:r>
              <a:endParaRPr sz="1707"/>
            </a:p>
          </p:txBody>
        </p:sp>
        <p:sp>
          <p:nvSpPr>
            <p:cNvPr id="477" name="Google Shape;477;p44"/>
            <p:cNvSpPr/>
            <p:nvPr/>
          </p:nvSpPr>
          <p:spPr>
            <a:xfrm rot="-947294">
              <a:off x="4934227" y="3858266"/>
              <a:ext cx="240368" cy="104380"/>
            </a:xfrm>
            <a:prstGeom prst="rect">
              <a:avLst/>
            </a:prstGeom>
            <a:solidFill>
              <a:schemeClr val="lt1"/>
            </a:solidFill>
            <a:ln cap="flat" cmpd="sng" w="11625">
              <a:solidFill>
                <a:schemeClr val="lt1"/>
              </a:solidFill>
              <a:prstDash val="solid"/>
              <a:round/>
              <a:headEnd len="sm" w="sm" type="none"/>
              <a:tailEnd len="sm" w="sm" type="none"/>
            </a:ln>
          </p:spPr>
          <p:txBody>
            <a:bodyPr anchorCtr="0" anchor="ctr" bIns="111500" lIns="111500" spcFirstLastPara="1" rIns="111500" wrap="square" tIns="111500">
              <a:noAutofit/>
            </a:bodyPr>
            <a:lstStyle/>
            <a:p>
              <a:pPr indent="0" lvl="0" marL="0" rtl="0" algn="ctr">
                <a:spcBef>
                  <a:spcPts val="0"/>
                </a:spcBef>
                <a:spcAft>
                  <a:spcPts val="0"/>
                </a:spcAft>
                <a:buNone/>
              </a:pPr>
              <a:r>
                <a:t/>
              </a:r>
              <a:endParaRPr sz="1707"/>
            </a:p>
          </p:txBody>
        </p:sp>
        <p:sp>
          <p:nvSpPr>
            <p:cNvPr id="478" name="Google Shape;478;p44"/>
            <p:cNvSpPr/>
            <p:nvPr/>
          </p:nvSpPr>
          <p:spPr>
            <a:xfrm rot="-924777">
              <a:off x="4901030" y="3776796"/>
              <a:ext cx="124166" cy="44006"/>
            </a:xfrm>
            <a:prstGeom prst="rect">
              <a:avLst/>
            </a:prstGeom>
            <a:solidFill>
              <a:schemeClr val="lt1"/>
            </a:solidFill>
            <a:ln cap="flat" cmpd="sng" w="11625">
              <a:solidFill>
                <a:schemeClr val="lt1"/>
              </a:solidFill>
              <a:prstDash val="solid"/>
              <a:round/>
              <a:headEnd len="sm" w="sm" type="none"/>
              <a:tailEnd len="sm" w="sm" type="none"/>
            </a:ln>
          </p:spPr>
          <p:txBody>
            <a:bodyPr anchorCtr="0" anchor="ctr" bIns="111500" lIns="111500" spcFirstLastPara="1" rIns="111500" wrap="square" tIns="111500">
              <a:noAutofit/>
            </a:bodyPr>
            <a:lstStyle/>
            <a:p>
              <a:pPr indent="0" lvl="0" marL="0" rtl="0" algn="ctr">
                <a:spcBef>
                  <a:spcPts val="0"/>
                </a:spcBef>
                <a:spcAft>
                  <a:spcPts val="0"/>
                </a:spcAft>
                <a:buNone/>
              </a:pPr>
              <a:r>
                <a:t/>
              </a:r>
              <a:endParaRPr sz="1707"/>
            </a:p>
          </p:txBody>
        </p:sp>
        <p:sp>
          <p:nvSpPr>
            <p:cNvPr id="479" name="Google Shape;479;p44"/>
            <p:cNvSpPr/>
            <p:nvPr/>
          </p:nvSpPr>
          <p:spPr>
            <a:xfrm rot="-914040">
              <a:off x="4274621" y="3164806"/>
              <a:ext cx="142715" cy="235197"/>
            </a:xfrm>
            <a:prstGeom prst="rect">
              <a:avLst/>
            </a:prstGeom>
            <a:solidFill>
              <a:schemeClr val="lt1"/>
            </a:solidFill>
            <a:ln cap="flat" cmpd="sng" w="11625">
              <a:solidFill>
                <a:schemeClr val="lt1"/>
              </a:solidFill>
              <a:prstDash val="solid"/>
              <a:round/>
              <a:headEnd len="sm" w="sm" type="none"/>
              <a:tailEnd len="sm" w="sm" type="none"/>
            </a:ln>
          </p:spPr>
          <p:txBody>
            <a:bodyPr anchorCtr="0" anchor="ctr" bIns="111500" lIns="111500" spcFirstLastPara="1" rIns="111500" wrap="square" tIns="111500">
              <a:noAutofit/>
            </a:bodyPr>
            <a:lstStyle/>
            <a:p>
              <a:pPr indent="0" lvl="0" marL="0" rtl="0" algn="ctr">
                <a:spcBef>
                  <a:spcPts val="0"/>
                </a:spcBef>
                <a:spcAft>
                  <a:spcPts val="0"/>
                </a:spcAft>
                <a:buNone/>
              </a:pPr>
              <a:r>
                <a:t/>
              </a:r>
              <a:endParaRPr sz="1707"/>
            </a:p>
          </p:txBody>
        </p:sp>
        <p:sp>
          <p:nvSpPr>
            <p:cNvPr id="480" name="Google Shape;480;p44"/>
            <p:cNvSpPr/>
            <p:nvPr/>
          </p:nvSpPr>
          <p:spPr>
            <a:xfrm rot="-1017969">
              <a:off x="4436513" y="3510795"/>
              <a:ext cx="74022" cy="38260"/>
            </a:xfrm>
            <a:prstGeom prst="rect">
              <a:avLst/>
            </a:prstGeom>
            <a:solidFill>
              <a:schemeClr val="lt1"/>
            </a:solidFill>
            <a:ln cap="flat" cmpd="sng" w="11625">
              <a:solidFill>
                <a:schemeClr val="lt1"/>
              </a:solidFill>
              <a:prstDash val="solid"/>
              <a:round/>
              <a:headEnd len="sm" w="sm" type="none"/>
              <a:tailEnd len="sm" w="sm" type="none"/>
            </a:ln>
          </p:spPr>
          <p:txBody>
            <a:bodyPr anchorCtr="0" anchor="ctr" bIns="111500" lIns="111500" spcFirstLastPara="1" rIns="111500" wrap="square" tIns="111500">
              <a:noAutofit/>
            </a:bodyPr>
            <a:lstStyle/>
            <a:p>
              <a:pPr indent="0" lvl="0" marL="0" rtl="0" algn="ctr">
                <a:spcBef>
                  <a:spcPts val="0"/>
                </a:spcBef>
                <a:spcAft>
                  <a:spcPts val="0"/>
                </a:spcAft>
                <a:buNone/>
              </a:pPr>
              <a:r>
                <a:t/>
              </a:r>
              <a:endParaRPr sz="1707"/>
            </a:p>
          </p:txBody>
        </p:sp>
        <p:sp>
          <p:nvSpPr>
            <p:cNvPr id="481" name="Google Shape;481;p44"/>
            <p:cNvSpPr/>
            <p:nvPr/>
          </p:nvSpPr>
          <p:spPr>
            <a:xfrm rot="-1022470">
              <a:off x="4475114" y="3077728"/>
              <a:ext cx="780048" cy="153568"/>
            </a:xfrm>
            <a:prstGeom prst="rect">
              <a:avLst/>
            </a:prstGeom>
            <a:solidFill>
              <a:schemeClr val="lt1"/>
            </a:solidFill>
            <a:ln cap="flat" cmpd="sng" w="11625">
              <a:solidFill>
                <a:schemeClr val="lt1"/>
              </a:solidFill>
              <a:prstDash val="solid"/>
              <a:round/>
              <a:headEnd len="sm" w="sm" type="none"/>
              <a:tailEnd len="sm" w="sm" type="none"/>
            </a:ln>
          </p:spPr>
          <p:txBody>
            <a:bodyPr anchorCtr="0" anchor="ctr" bIns="111500" lIns="111500" spcFirstLastPara="1" rIns="111500" wrap="square" tIns="111500">
              <a:noAutofit/>
            </a:bodyPr>
            <a:lstStyle/>
            <a:p>
              <a:pPr indent="0" lvl="0" marL="0" rtl="0" algn="ctr">
                <a:spcBef>
                  <a:spcPts val="0"/>
                </a:spcBef>
                <a:spcAft>
                  <a:spcPts val="0"/>
                </a:spcAft>
                <a:buNone/>
              </a:pPr>
              <a:r>
                <a:t/>
              </a:r>
              <a:endParaRPr sz="1707"/>
            </a:p>
          </p:txBody>
        </p:sp>
        <p:grpSp>
          <p:nvGrpSpPr>
            <p:cNvPr id="482" name="Google Shape;482;p44"/>
            <p:cNvGrpSpPr/>
            <p:nvPr/>
          </p:nvGrpSpPr>
          <p:grpSpPr>
            <a:xfrm rot="1040650">
              <a:off x="4966924" y="3198479"/>
              <a:ext cx="123132" cy="329120"/>
              <a:chOff x="5583198" y="4850711"/>
              <a:chExt cx="104400" cy="340789"/>
            </a:xfrm>
          </p:grpSpPr>
          <p:sp>
            <p:nvSpPr>
              <p:cNvPr id="483" name="Google Shape;483;p44"/>
              <p:cNvSpPr/>
              <p:nvPr/>
            </p:nvSpPr>
            <p:spPr>
              <a:xfrm rot="9879">
                <a:off x="5583197" y="4850861"/>
                <a:ext cx="104400" cy="201900"/>
              </a:xfrm>
              <a:prstGeom prst="rect">
                <a:avLst/>
              </a:prstGeom>
              <a:solidFill>
                <a:srgbClr val="88847C"/>
              </a:solidFill>
              <a:ln cap="flat" cmpd="sng" w="11625">
                <a:solidFill>
                  <a:schemeClr val="dk1"/>
                </a:solidFill>
                <a:prstDash val="solid"/>
                <a:round/>
                <a:headEnd len="sm" w="sm" type="none"/>
                <a:tailEnd len="sm" w="sm" type="none"/>
              </a:ln>
            </p:spPr>
            <p:txBody>
              <a:bodyPr anchorCtr="0" anchor="ctr" bIns="111500" lIns="111500" spcFirstLastPara="1" rIns="111500" wrap="square" tIns="111500">
                <a:noAutofit/>
              </a:bodyPr>
              <a:lstStyle/>
              <a:p>
                <a:pPr indent="0" lvl="0" marL="0" rtl="0" algn="ctr">
                  <a:spcBef>
                    <a:spcPts val="0"/>
                  </a:spcBef>
                  <a:spcAft>
                    <a:spcPts val="0"/>
                  </a:spcAft>
                  <a:buNone/>
                </a:pPr>
                <a:r>
                  <a:t/>
                </a:r>
                <a:endParaRPr sz="1707"/>
              </a:p>
            </p:txBody>
          </p:sp>
          <p:sp>
            <p:nvSpPr>
              <p:cNvPr id="484" name="Google Shape;484;p44"/>
              <p:cNvSpPr/>
              <p:nvPr/>
            </p:nvSpPr>
            <p:spPr>
              <a:xfrm>
                <a:off x="5606456" y="5052889"/>
                <a:ext cx="57900" cy="43800"/>
              </a:xfrm>
              <a:prstGeom prst="rect">
                <a:avLst/>
              </a:prstGeom>
              <a:solidFill>
                <a:srgbClr val="3D3C3B"/>
              </a:solidFill>
              <a:ln cap="flat" cmpd="sng" w="11625">
                <a:solidFill>
                  <a:schemeClr val="dk1"/>
                </a:solidFill>
                <a:prstDash val="solid"/>
                <a:round/>
                <a:headEnd len="sm" w="sm" type="none"/>
                <a:tailEnd len="sm" w="sm" type="none"/>
              </a:ln>
            </p:spPr>
            <p:txBody>
              <a:bodyPr anchorCtr="0" anchor="ctr" bIns="111500" lIns="111500" spcFirstLastPara="1" rIns="111500" wrap="square" tIns="111500">
                <a:noAutofit/>
              </a:bodyPr>
              <a:lstStyle/>
              <a:p>
                <a:pPr indent="0" lvl="0" marL="0" rtl="0" algn="ctr">
                  <a:spcBef>
                    <a:spcPts val="0"/>
                  </a:spcBef>
                  <a:spcAft>
                    <a:spcPts val="0"/>
                  </a:spcAft>
                  <a:buNone/>
                </a:pPr>
                <a:r>
                  <a:t/>
                </a:r>
                <a:endParaRPr sz="1707"/>
              </a:p>
            </p:txBody>
          </p:sp>
          <p:sp>
            <p:nvSpPr>
              <p:cNvPr id="485" name="Google Shape;485;p44"/>
              <p:cNvSpPr/>
              <p:nvPr/>
            </p:nvSpPr>
            <p:spPr>
              <a:xfrm>
                <a:off x="5606450" y="5096700"/>
                <a:ext cx="57900" cy="94800"/>
              </a:xfrm>
              <a:prstGeom prst="rect">
                <a:avLst/>
              </a:prstGeom>
              <a:solidFill>
                <a:srgbClr val="F3F34B"/>
              </a:solidFill>
              <a:ln cap="flat" cmpd="sng" w="11625">
                <a:solidFill>
                  <a:schemeClr val="dk1"/>
                </a:solidFill>
                <a:prstDash val="solid"/>
                <a:round/>
                <a:headEnd len="sm" w="sm" type="none"/>
                <a:tailEnd len="sm" w="sm" type="none"/>
              </a:ln>
            </p:spPr>
            <p:txBody>
              <a:bodyPr anchorCtr="0" anchor="ctr" bIns="111500" lIns="111500" spcFirstLastPara="1" rIns="111500" wrap="square" tIns="111500">
                <a:noAutofit/>
              </a:bodyPr>
              <a:lstStyle/>
              <a:p>
                <a:pPr indent="0" lvl="0" marL="0" rtl="0" algn="ctr">
                  <a:spcBef>
                    <a:spcPts val="0"/>
                  </a:spcBef>
                  <a:spcAft>
                    <a:spcPts val="0"/>
                  </a:spcAft>
                  <a:buNone/>
                </a:pPr>
                <a:r>
                  <a:t/>
                </a:r>
                <a:endParaRPr sz="1707"/>
              </a:p>
            </p:txBody>
          </p:sp>
        </p:grpSp>
        <p:sp>
          <p:nvSpPr>
            <p:cNvPr id="486" name="Google Shape;486;p44"/>
            <p:cNvSpPr/>
            <p:nvPr/>
          </p:nvSpPr>
          <p:spPr>
            <a:xfrm rot="-943485">
              <a:off x="4973713" y="3287999"/>
              <a:ext cx="64203" cy="208759"/>
            </a:xfrm>
            <a:prstGeom prst="rect">
              <a:avLst/>
            </a:prstGeom>
            <a:solidFill>
              <a:srgbClr val="A0A0A0"/>
            </a:solidFill>
            <a:ln>
              <a:noFill/>
            </a:ln>
          </p:spPr>
          <p:txBody>
            <a:bodyPr anchorCtr="0" anchor="ctr" bIns="111500" lIns="111500" spcFirstLastPara="1" rIns="111500" wrap="square" tIns="111500">
              <a:noAutofit/>
            </a:bodyPr>
            <a:lstStyle/>
            <a:p>
              <a:pPr indent="0" lvl="0" marL="0" rtl="0" algn="ctr">
                <a:spcBef>
                  <a:spcPts val="0"/>
                </a:spcBef>
                <a:spcAft>
                  <a:spcPts val="0"/>
                </a:spcAft>
                <a:buNone/>
              </a:pPr>
              <a:r>
                <a:t/>
              </a:r>
              <a:endParaRPr sz="1707"/>
            </a:p>
          </p:txBody>
        </p:sp>
        <p:sp>
          <p:nvSpPr>
            <p:cNvPr id="487" name="Google Shape;487;p44"/>
            <p:cNvSpPr/>
            <p:nvPr/>
          </p:nvSpPr>
          <p:spPr>
            <a:xfrm>
              <a:off x="2951700" y="3353223"/>
              <a:ext cx="899100" cy="459000"/>
            </a:xfrm>
            <a:prstGeom prst="rect">
              <a:avLst/>
            </a:prstGeom>
            <a:solidFill>
              <a:schemeClr val="lt1"/>
            </a:solidFill>
            <a:ln cap="flat" cmpd="sng" w="10775">
              <a:solidFill>
                <a:schemeClr val="lt1"/>
              </a:solidFill>
              <a:prstDash val="solid"/>
              <a:round/>
              <a:headEnd len="sm" w="sm" type="none"/>
              <a:tailEnd len="sm" w="sm" type="none"/>
            </a:ln>
          </p:spPr>
          <p:txBody>
            <a:bodyPr anchorCtr="0" anchor="ctr" bIns="103350" lIns="103350" spcFirstLastPara="1" rIns="103350" wrap="square" tIns="103350">
              <a:noAutofit/>
            </a:bodyPr>
            <a:lstStyle/>
            <a:p>
              <a:pPr indent="0" lvl="0" marL="0" rtl="0" algn="ctr">
                <a:spcBef>
                  <a:spcPts val="0"/>
                </a:spcBef>
                <a:spcAft>
                  <a:spcPts val="0"/>
                </a:spcAft>
                <a:buNone/>
              </a:pPr>
              <a:r>
                <a:t/>
              </a:r>
              <a:endParaRPr sz="1583"/>
            </a:p>
          </p:txBody>
        </p:sp>
      </p:grpSp>
      <p:grpSp>
        <p:nvGrpSpPr>
          <p:cNvPr id="488" name="Google Shape;488;p44"/>
          <p:cNvGrpSpPr/>
          <p:nvPr/>
        </p:nvGrpSpPr>
        <p:grpSpPr>
          <a:xfrm>
            <a:off x="2350925" y="166061"/>
            <a:ext cx="6208425" cy="4398176"/>
            <a:chOff x="2118250" y="218225"/>
            <a:chExt cx="6208425" cy="4398176"/>
          </a:xfrm>
        </p:grpSpPr>
        <p:grpSp>
          <p:nvGrpSpPr>
            <p:cNvPr id="489" name="Google Shape;489;p44"/>
            <p:cNvGrpSpPr/>
            <p:nvPr/>
          </p:nvGrpSpPr>
          <p:grpSpPr>
            <a:xfrm>
              <a:off x="2175275" y="218225"/>
              <a:ext cx="6151400" cy="4398176"/>
              <a:chOff x="2175275" y="218225"/>
              <a:chExt cx="6151400" cy="4398176"/>
            </a:xfrm>
          </p:grpSpPr>
          <p:pic>
            <p:nvPicPr>
              <p:cNvPr id="490" name="Google Shape;490;p44"/>
              <p:cNvPicPr preferRelativeResize="0"/>
              <p:nvPr/>
            </p:nvPicPr>
            <p:blipFill rotWithShape="1">
              <a:blip r:embed="rId6">
                <a:alphaModFix/>
              </a:blip>
              <a:srcRect b="0" l="0" r="8054" t="0"/>
              <a:stretch/>
            </p:blipFill>
            <p:spPr>
              <a:xfrm>
                <a:off x="2482700" y="1886400"/>
                <a:ext cx="5804948" cy="2730001"/>
              </a:xfrm>
              <a:prstGeom prst="rect">
                <a:avLst/>
              </a:prstGeom>
              <a:noFill/>
              <a:ln>
                <a:noFill/>
              </a:ln>
            </p:spPr>
          </p:pic>
          <p:sp>
            <p:nvSpPr>
              <p:cNvPr id="491" name="Google Shape;491;p44"/>
              <p:cNvSpPr txBox="1"/>
              <p:nvPr/>
            </p:nvSpPr>
            <p:spPr>
              <a:xfrm>
                <a:off x="4930375" y="4399200"/>
                <a:ext cx="3396300" cy="217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200">
                    <a:solidFill>
                      <a:schemeClr val="dk1"/>
                    </a:solidFill>
                    <a:latin typeface="Times New Roman"/>
                    <a:ea typeface="Times New Roman"/>
                    <a:cs typeface="Times New Roman"/>
                    <a:sym typeface="Times New Roman"/>
                  </a:rPr>
                  <a:t>Time [s]</a:t>
                </a:r>
                <a:endParaRPr sz="2200">
                  <a:solidFill>
                    <a:schemeClr val="dk1"/>
                  </a:solidFill>
                  <a:latin typeface="Times New Roman"/>
                  <a:ea typeface="Times New Roman"/>
                  <a:cs typeface="Times New Roman"/>
                  <a:sym typeface="Times New Roman"/>
                </a:endParaRPr>
              </a:p>
            </p:txBody>
          </p:sp>
          <p:sp>
            <p:nvSpPr>
              <p:cNvPr id="492" name="Google Shape;492;p44"/>
              <p:cNvSpPr txBox="1"/>
              <p:nvPr/>
            </p:nvSpPr>
            <p:spPr>
              <a:xfrm rot="-5400000">
                <a:off x="585725" y="1807775"/>
                <a:ext cx="3396300" cy="217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200">
                    <a:solidFill>
                      <a:schemeClr val="dk1"/>
                    </a:solidFill>
                    <a:latin typeface="Times New Roman"/>
                    <a:ea typeface="Times New Roman"/>
                    <a:cs typeface="Times New Roman"/>
                    <a:sym typeface="Times New Roman"/>
                  </a:rPr>
                  <a:t>ADC</a:t>
                </a:r>
                <a:endParaRPr sz="2200">
                  <a:solidFill>
                    <a:schemeClr val="dk1"/>
                  </a:solidFill>
                  <a:latin typeface="Times New Roman"/>
                  <a:ea typeface="Times New Roman"/>
                  <a:cs typeface="Times New Roman"/>
                  <a:sym typeface="Times New Roman"/>
                </a:endParaRPr>
              </a:p>
            </p:txBody>
          </p:sp>
        </p:grpSp>
        <p:sp>
          <p:nvSpPr>
            <p:cNvPr id="493" name="Google Shape;493;p44"/>
            <p:cNvSpPr/>
            <p:nvPr/>
          </p:nvSpPr>
          <p:spPr>
            <a:xfrm>
              <a:off x="2753150" y="4421574"/>
              <a:ext cx="741600" cy="1947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494" name="Google Shape;494;p44"/>
            <p:cNvSpPr/>
            <p:nvPr/>
          </p:nvSpPr>
          <p:spPr>
            <a:xfrm>
              <a:off x="2118250" y="4317399"/>
              <a:ext cx="741600" cy="1947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0"/>
                                          </p:stCondLst>
                                        </p:cTn>
                                        <p:tgtEl>
                                          <p:spTgt spid="464"/>
                                        </p:tgtEl>
                                        <p:attrNameLst>
                                          <p:attrName>style.visibility</p:attrName>
                                        </p:attrNameLst>
                                      </p:cBhvr>
                                      <p:to>
                                        <p:strVal val="hidden"/>
                                      </p:to>
                                    </p:set>
                                  </p:childTnLst>
                                </p:cTn>
                              </p:par>
                              <p:par>
                                <p:cTn fill="hold" nodeType="withEffect" presetClass="entr" presetID="1" presetSubtype="0">
                                  <p:stCondLst>
                                    <p:cond delay="0"/>
                                  </p:stCondLst>
                                  <p:childTnLst>
                                    <p:set>
                                      <p:cBhvr>
                                        <p:cTn dur="1" fill="hold">
                                          <p:stCondLst>
                                            <p:cond delay="0"/>
                                          </p:stCondLst>
                                        </p:cTn>
                                        <p:tgtEl>
                                          <p:spTgt spid="48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8" name="Shape 498"/>
        <p:cNvGrpSpPr/>
        <p:nvPr/>
      </p:nvGrpSpPr>
      <p:grpSpPr>
        <a:xfrm>
          <a:off x="0" y="0"/>
          <a:ext cx="0" cy="0"/>
          <a:chOff x="0" y="0"/>
          <a:chExt cx="0" cy="0"/>
        </a:xfrm>
      </p:grpSpPr>
      <p:sp>
        <p:nvSpPr>
          <p:cNvPr id="499" name="Google Shape;499;p4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500" name="Google Shape;500;p45"/>
          <p:cNvSpPr txBox="1"/>
          <p:nvPr>
            <p:ph type="title"/>
          </p:nvPr>
        </p:nvSpPr>
        <p:spPr>
          <a:xfrm>
            <a:off x="84725" y="58400"/>
            <a:ext cx="4851000" cy="697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Beta Normalization</a:t>
            </a:r>
            <a:endParaRPr/>
          </a:p>
        </p:txBody>
      </p:sp>
      <p:grpSp>
        <p:nvGrpSpPr>
          <p:cNvPr id="501" name="Google Shape;501;p45"/>
          <p:cNvGrpSpPr/>
          <p:nvPr/>
        </p:nvGrpSpPr>
        <p:grpSpPr>
          <a:xfrm>
            <a:off x="133325" y="675701"/>
            <a:ext cx="3534039" cy="2027974"/>
            <a:chOff x="200675" y="848876"/>
            <a:chExt cx="3534039" cy="2027974"/>
          </a:xfrm>
        </p:grpSpPr>
        <p:pic>
          <p:nvPicPr>
            <p:cNvPr id="502" name="Google Shape;502;p45"/>
            <p:cNvPicPr preferRelativeResize="0"/>
            <p:nvPr/>
          </p:nvPicPr>
          <p:blipFill rotWithShape="1">
            <a:blip r:embed="rId3">
              <a:alphaModFix/>
            </a:blip>
            <a:srcRect b="0" l="0" r="0" t="0"/>
            <a:stretch/>
          </p:blipFill>
          <p:spPr>
            <a:xfrm>
              <a:off x="200675" y="848876"/>
              <a:ext cx="3101175" cy="1722875"/>
            </a:xfrm>
            <a:prstGeom prst="rect">
              <a:avLst/>
            </a:prstGeom>
            <a:noFill/>
            <a:ln>
              <a:noFill/>
            </a:ln>
          </p:spPr>
        </p:pic>
        <p:sp>
          <p:nvSpPr>
            <p:cNvPr id="503" name="Google Shape;503;p45"/>
            <p:cNvSpPr/>
            <p:nvPr/>
          </p:nvSpPr>
          <p:spPr>
            <a:xfrm>
              <a:off x="2730500" y="956025"/>
              <a:ext cx="548700" cy="2082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504" name="Google Shape;504;p45"/>
            <p:cNvSpPr/>
            <p:nvPr/>
          </p:nvSpPr>
          <p:spPr>
            <a:xfrm>
              <a:off x="2753150" y="2170275"/>
              <a:ext cx="548700" cy="2082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505" name="Google Shape;505;p45"/>
            <p:cNvSpPr/>
            <p:nvPr/>
          </p:nvSpPr>
          <p:spPr>
            <a:xfrm>
              <a:off x="694175" y="2032850"/>
              <a:ext cx="548700" cy="2082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506" name="Google Shape;506;p45"/>
            <p:cNvSpPr/>
            <p:nvPr/>
          </p:nvSpPr>
          <p:spPr>
            <a:xfrm>
              <a:off x="1456875" y="2032850"/>
              <a:ext cx="548700" cy="2082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507" name="Google Shape;507;p45"/>
            <p:cNvSpPr txBox="1"/>
            <p:nvPr/>
          </p:nvSpPr>
          <p:spPr>
            <a:xfrm>
              <a:off x="628052" y="2006248"/>
              <a:ext cx="865500" cy="479100"/>
            </a:xfrm>
            <a:prstGeom prst="rect">
              <a:avLst/>
            </a:prstGeom>
            <a:noFill/>
            <a:ln>
              <a:noFill/>
            </a:ln>
          </p:spPr>
          <p:txBody>
            <a:bodyPr anchorCtr="0" anchor="t" bIns="66650" lIns="66650" spcFirstLastPara="1" rIns="66650" wrap="square" tIns="66650">
              <a:noAutofit/>
            </a:bodyPr>
            <a:lstStyle/>
            <a:p>
              <a:pPr indent="0" lvl="0" marL="0" rtl="0" algn="l">
                <a:spcBef>
                  <a:spcPts val="0"/>
                </a:spcBef>
                <a:spcAft>
                  <a:spcPts val="0"/>
                </a:spcAft>
                <a:buNone/>
              </a:pPr>
              <a:r>
                <a:rPr baseline="30000" lang="en" sz="2114">
                  <a:solidFill>
                    <a:srgbClr val="000000"/>
                  </a:solidFill>
                  <a:latin typeface="Times New Roman"/>
                  <a:ea typeface="Times New Roman"/>
                  <a:cs typeface="Times New Roman"/>
                  <a:sym typeface="Times New Roman"/>
                </a:rPr>
                <a:t>238</a:t>
              </a:r>
              <a:r>
                <a:rPr lang="en" sz="2114">
                  <a:solidFill>
                    <a:srgbClr val="000000"/>
                  </a:solidFill>
                  <a:latin typeface="Times New Roman"/>
                  <a:ea typeface="Times New Roman"/>
                  <a:cs typeface="Times New Roman"/>
                  <a:sym typeface="Times New Roman"/>
                </a:rPr>
                <a:t>U</a:t>
              </a:r>
              <a:endParaRPr sz="2114">
                <a:solidFill>
                  <a:srgbClr val="000000"/>
                </a:solidFill>
                <a:latin typeface="Times New Roman"/>
                <a:ea typeface="Times New Roman"/>
                <a:cs typeface="Times New Roman"/>
                <a:sym typeface="Times New Roman"/>
              </a:endParaRPr>
            </a:p>
          </p:txBody>
        </p:sp>
        <p:sp>
          <p:nvSpPr>
            <p:cNvPr id="508" name="Google Shape;508;p45"/>
            <p:cNvSpPr txBox="1"/>
            <p:nvPr/>
          </p:nvSpPr>
          <p:spPr>
            <a:xfrm>
              <a:off x="1493552" y="2006248"/>
              <a:ext cx="865500" cy="479100"/>
            </a:xfrm>
            <a:prstGeom prst="rect">
              <a:avLst/>
            </a:prstGeom>
            <a:noFill/>
            <a:ln>
              <a:noFill/>
            </a:ln>
          </p:spPr>
          <p:txBody>
            <a:bodyPr anchorCtr="0" anchor="t" bIns="66650" lIns="66650" spcFirstLastPara="1" rIns="66650" wrap="square" tIns="66650">
              <a:noAutofit/>
            </a:bodyPr>
            <a:lstStyle/>
            <a:p>
              <a:pPr indent="0" lvl="0" marL="0" rtl="0" algn="l">
                <a:spcBef>
                  <a:spcPts val="0"/>
                </a:spcBef>
                <a:spcAft>
                  <a:spcPts val="0"/>
                </a:spcAft>
                <a:buNone/>
              </a:pPr>
              <a:r>
                <a:rPr baseline="30000" lang="en" sz="2114">
                  <a:solidFill>
                    <a:srgbClr val="000000"/>
                  </a:solidFill>
                  <a:latin typeface="Times New Roman"/>
                  <a:ea typeface="Times New Roman"/>
                  <a:cs typeface="Times New Roman"/>
                  <a:sym typeface="Times New Roman"/>
                </a:rPr>
                <a:t>23</a:t>
              </a:r>
              <a:r>
                <a:rPr baseline="30000" lang="en" sz="2114">
                  <a:latin typeface="Times New Roman"/>
                  <a:ea typeface="Times New Roman"/>
                  <a:cs typeface="Times New Roman"/>
                  <a:sym typeface="Times New Roman"/>
                </a:rPr>
                <a:t>9</a:t>
              </a:r>
              <a:r>
                <a:rPr lang="en" sz="2114">
                  <a:solidFill>
                    <a:srgbClr val="000000"/>
                  </a:solidFill>
                  <a:latin typeface="Times New Roman"/>
                  <a:ea typeface="Times New Roman"/>
                  <a:cs typeface="Times New Roman"/>
                  <a:sym typeface="Times New Roman"/>
                </a:rPr>
                <a:t>U</a:t>
              </a:r>
              <a:endParaRPr sz="2114">
                <a:solidFill>
                  <a:srgbClr val="000000"/>
                </a:solidFill>
                <a:latin typeface="Times New Roman"/>
                <a:ea typeface="Times New Roman"/>
                <a:cs typeface="Times New Roman"/>
                <a:sym typeface="Times New Roman"/>
              </a:endParaRPr>
            </a:p>
          </p:txBody>
        </p:sp>
        <p:sp>
          <p:nvSpPr>
            <p:cNvPr id="509" name="Google Shape;509;p45"/>
            <p:cNvSpPr/>
            <p:nvPr/>
          </p:nvSpPr>
          <p:spPr>
            <a:xfrm>
              <a:off x="2911725" y="1315063"/>
              <a:ext cx="472500" cy="7905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510" name="Google Shape;510;p45"/>
            <p:cNvSpPr/>
            <p:nvPr/>
          </p:nvSpPr>
          <p:spPr>
            <a:xfrm>
              <a:off x="2880725" y="2505150"/>
              <a:ext cx="371700" cy="3717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511" name="Google Shape;511;p45"/>
            <p:cNvSpPr/>
            <p:nvPr/>
          </p:nvSpPr>
          <p:spPr>
            <a:xfrm>
              <a:off x="225300" y="1805225"/>
              <a:ext cx="371700" cy="3717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512" name="Google Shape;512;p45"/>
            <p:cNvSpPr txBox="1"/>
            <p:nvPr/>
          </p:nvSpPr>
          <p:spPr>
            <a:xfrm>
              <a:off x="323552" y="1691173"/>
              <a:ext cx="865500" cy="479100"/>
            </a:xfrm>
            <a:prstGeom prst="rect">
              <a:avLst/>
            </a:prstGeom>
            <a:noFill/>
            <a:ln>
              <a:noFill/>
            </a:ln>
          </p:spPr>
          <p:txBody>
            <a:bodyPr anchorCtr="0" anchor="t" bIns="66650" lIns="66650" spcFirstLastPara="1" rIns="66650" wrap="square" tIns="66650">
              <a:noAutofit/>
            </a:bodyPr>
            <a:lstStyle/>
            <a:p>
              <a:pPr indent="0" lvl="0" marL="0" rtl="0" algn="l">
                <a:spcBef>
                  <a:spcPts val="0"/>
                </a:spcBef>
                <a:spcAft>
                  <a:spcPts val="0"/>
                </a:spcAft>
                <a:buNone/>
              </a:pPr>
              <a:r>
                <a:rPr baseline="30000" lang="en" sz="2114">
                  <a:latin typeface="Times New Roman"/>
                  <a:ea typeface="Times New Roman"/>
                  <a:cs typeface="Times New Roman"/>
                  <a:sym typeface="Times New Roman"/>
                </a:rPr>
                <a:t>n</a:t>
              </a:r>
              <a:endParaRPr sz="2114">
                <a:solidFill>
                  <a:srgbClr val="000000"/>
                </a:solidFill>
                <a:latin typeface="Times New Roman"/>
                <a:ea typeface="Times New Roman"/>
                <a:cs typeface="Times New Roman"/>
                <a:sym typeface="Times New Roman"/>
              </a:endParaRPr>
            </a:p>
          </p:txBody>
        </p:sp>
        <p:sp>
          <p:nvSpPr>
            <p:cNvPr id="513" name="Google Shape;513;p45"/>
            <p:cNvSpPr txBox="1"/>
            <p:nvPr/>
          </p:nvSpPr>
          <p:spPr>
            <a:xfrm>
              <a:off x="2806902" y="1241148"/>
              <a:ext cx="865500" cy="479100"/>
            </a:xfrm>
            <a:prstGeom prst="rect">
              <a:avLst/>
            </a:prstGeom>
            <a:noFill/>
            <a:ln>
              <a:noFill/>
            </a:ln>
          </p:spPr>
          <p:txBody>
            <a:bodyPr anchorCtr="0" anchor="t" bIns="66650" lIns="66650" spcFirstLastPara="1" rIns="66650" wrap="square" tIns="66650">
              <a:noAutofit/>
            </a:bodyPr>
            <a:lstStyle/>
            <a:p>
              <a:pPr indent="0" lvl="0" marL="0" rtl="0" algn="l">
                <a:spcBef>
                  <a:spcPts val="0"/>
                </a:spcBef>
                <a:spcAft>
                  <a:spcPts val="0"/>
                </a:spcAft>
                <a:buNone/>
              </a:pPr>
              <a:r>
                <a:rPr baseline="30000" lang="en" sz="2114">
                  <a:latin typeface="Times New Roman"/>
                  <a:ea typeface="Times New Roman"/>
                  <a:cs typeface="Times New Roman"/>
                  <a:sym typeface="Times New Roman"/>
                </a:rPr>
                <a:t>n</a:t>
              </a:r>
              <a:endParaRPr sz="2114">
                <a:solidFill>
                  <a:srgbClr val="000000"/>
                </a:solidFill>
                <a:latin typeface="Times New Roman"/>
                <a:ea typeface="Times New Roman"/>
                <a:cs typeface="Times New Roman"/>
                <a:sym typeface="Times New Roman"/>
              </a:endParaRPr>
            </a:p>
          </p:txBody>
        </p:sp>
        <p:sp>
          <p:nvSpPr>
            <p:cNvPr id="514" name="Google Shape;514;p45"/>
            <p:cNvSpPr txBox="1"/>
            <p:nvPr/>
          </p:nvSpPr>
          <p:spPr>
            <a:xfrm>
              <a:off x="2869214" y="1527148"/>
              <a:ext cx="865500" cy="479100"/>
            </a:xfrm>
            <a:prstGeom prst="rect">
              <a:avLst/>
            </a:prstGeom>
            <a:noFill/>
            <a:ln>
              <a:noFill/>
            </a:ln>
          </p:spPr>
          <p:txBody>
            <a:bodyPr anchorCtr="0" anchor="t" bIns="66650" lIns="66650" spcFirstLastPara="1" rIns="66650" wrap="square" tIns="66650">
              <a:noAutofit/>
            </a:bodyPr>
            <a:lstStyle/>
            <a:p>
              <a:pPr indent="0" lvl="0" marL="0" rtl="0" algn="l">
                <a:spcBef>
                  <a:spcPts val="0"/>
                </a:spcBef>
                <a:spcAft>
                  <a:spcPts val="0"/>
                </a:spcAft>
                <a:buNone/>
              </a:pPr>
              <a:r>
                <a:rPr baseline="30000" lang="en" sz="2114">
                  <a:latin typeface="Times New Roman"/>
                  <a:ea typeface="Times New Roman"/>
                  <a:cs typeface="Times New Roman"/>
                  <a:sym typeface="Times New Roman"/>
                </a:rPr>
                <a:t>n</a:t>
              </a:r>
              <a:endParaRPr sz="2114">
                <a:solidFill>
                  <a:srgbClr val="000000"/>
                </a:solidFill>
                <a:latin typeface="Times New Roman"/>
                <a:ea typeface="Times New Roman"/>
                <a:cs typeface="Times New Roman"/>
                <a:sym typeface="Times New Roman"/>
              </a:endParaRPr>
            </a:p>
          </p:txBody>
        </p:sp>
        <p:sp>
          <p:nvSpPr>
            <p:cNvPr id="515" name="Google Shape;515;p45"/>
            <p:cNvSpPr txBox="1"/>
            <p:nvPr/>
          </p:nvSpPr>
          <p:spPr>
            <a:xfrm>
              <a:off x="2806902" y="1829073"/>
              <a:ext cx="865500" cy="479100"/>
            </a:xfrm>
            <a:prstGeom prst="rect">
              <a:avLst/>
            </a:prstGeom>
            <a:noFill/>
            <a:ln>
              <a:noFill/>
            </a:ln>
          </p:spPr>
          <p:txBody>
            <a:bodyPr anchorCtr="0" anchor="t" bIns="66650" lIns="66650" spcFirstLastPara="1" rIns="66650" wrap="square" tIns="66650">
              <a:noAutofit/>
            </a:bodyPr>
            <a:lstStyle/>
            <a:p>
              <a:pPr indent="0" lvl="0" marL="0" rtl="0" algn="l">
                <a:spcBef>
                  <a:spcPts val="0"/>
                </a:spcBef>
                <a:spcAft>
                  <a:spcPts val="0"/>
                </a:spcAft>
                <a:buNone/>
              </a:pPr>
              <a:r>
                <a:rPr baseline="30000" lang="en" sz="2114">
                  <a:latin typeface="Times New Roman"/>
                  <a:ea typeface="Times New Roman"/>
                  <a:cs typeface="Times New Roman"/>
                  <a:sym typeface="Times New Roman"/>
                </a:rPr>
                <a:t>n</a:t>
              </a:r>
              <a:endParaRPr sz="2114">
                <a:solidFill>
                  <a:srgbClr val="000000"/>
                </a:solidFill>
                <a:latin typeface="Times New Roman"/>
                <a:ea typeface="Times New Roman"/>
                <a:cs typeface="Times New Roman"/>
                <a:sym typeface="Times New Roman"/>
              </a:endParaRPr>
            </a:p>
          </p:txBody>
        </p:sp>
      </p:grpSp>
      <p:grpSp>
        <p:nvGrpSpPr>
          <p:cNvPr id="516" name="Google Shape;516;p45"/>
          <p:cNvGrpSpPr/>
          <p:nvPr/>
        </p:nvGrpSpPr>
        <p:grpSpPr>
          <a:xfrm>
            <a:off x="133326" y="3311793"/>
            <a:ext cx="2812500" cy="1078203"/>
            <a:chOff x="922251" y="3348122"/>
            <a:chExt cx="2812500" cy="1078203"/>
          </a:xfrm>
        </p:grpSpPr>
        <p:sp>
          <p:nvSpPr>
            <p:cNvPr id="517" name="Google Shape;517;p45"/>
            <p:cNvSpPr txBox="1"/>
            <p:nvPr/>
          </p:nvSpPr>
          <p:spPr>
            <a:xfrm>
              <a:off x="1758513" y="3348122"/>
              <a:ext cx="1314900" cy="440400"/>
            </a:xfrm>
            <a:prstGeom prst="rect">
              <a:avLst/>
            </a:prstGeom>
            <a:noFill/>
            <a:ln>
              <a:noFill/>
            </a:ln>
          </p:spPr>
          <p:txBody>
            <a:bodyPr anchorCtr="0" anchor="t" bIns="96750" lIns="96750" spcFirstLastPara="1" rIns="96750" wrap="square" tIns="96750">
              <a:noAutofit/>
            </a:bodyPr>
            <a:lstStyle/>
            <a:p>
              <a:pPr indent="0" lvl="0" marL="0" rtl="0" algn="l">
                <a:spcBef>
                  <a:spcPts val="0"/>
                </a:spcBef>
                <a:spcAft>
                  <a:spcPts val="0"/>
                </a:spcAft>
                <a:buNone/>
              </a:pPr>
              <a:r>
                <a:rPr b="1" lang="en" sz="1905">
                  <a:solidFill>
                    <a:srgbClr val="000000"/>
                  </a:solidFill>
                </a:rPr>
                <a:t>________</a:t>
              </a:r>
              <a:endParaRPr b="1" sz="1905">
                <a:solidFill>
                  <a:srgbClr val="000000"/>
                </a:solidFill>
              </a:endParaRPr>
            </a:p>
          </p:txBody>
        </p:sp>
        <p:sp>
          <p:nvSpPr>
            <p:cNvPr id="518" name="Google Shape;518;p45"/>
            <p:cNvSpPr txBox="1"/>
            <p:nvPr/>
          </p:nvSpPr>
          <p:spPr>
            <a:xfrm>
              <a:off x="922251" y="3730925"/>
              <a:ext cx="2812500" cy="695400"/>
            </a:xfrm>
            <a:prstGeom prst="rect">
              <a:avLst/>
            </a:prstGeom>
            <a:noFill/>
            <a:ln>
              <a:noFill/>
            </a:ln>
          </p:spPr>
          <p:txBody>
            <a:bodyPr anchorCtr="0" anchor="t" bIns="96750" lIns="96750" spcFirstLastPara="1" rIns="96750" wrap="square" tIns="96750">
              <a:noAutofit/>
            </a:bodyPr>
            <a:lstStyle/>
            <a:p>
              <a:pPr indent="0" lvl="0" marL="0" rtl="0" algn="ctr">
                <a:spcBef>
                  <a:spcPts val="0"/>
                </a:spcBef>
                <a:spcAft>
                  <a:spcPts val="0"/>
                </a:spcAft>
                <a:buNone/>
              </a:pPr>
              <a:r>
                <a:rPr baseline="30000" lang="en" sz="3069">
                  <a:latin typeface="Times New Roman"/>
                  <a:ea typeface="Times New Roman"/>
                  <a:cs typeface="Times New Roman"/>
                  <a:sym typeface="Times New Roman"/>
                </a:rPr>
                <a:t>9</a:t>
              </a:r>
              <a:r>
                <a:rPr baseline="30000" lang="en" sz="3069">
                  <a:solidFill>
                    <a:srgbClr val="000000"/>
                  </a:solidFill>
                  <a:latin typeface="Times New Roman"/>
                  <a:ea typeface="Times New Roman"/>
                  <a:cs typeface="Times New Roman"/>
                  <a:sym typeface="Times New Roman"/>
                </a:rPr>
                <a:t>8</a:t>
              </a:r>
              <a:r>
                <a:rPr lang="en" sz="3069">
                  <a:latin typeface="Times New Roman"/>
                  <a:ea typeface="Times New Roman"/>
                  <a:cs typeface="Times New Roman"/>
                  <a:sym typeface="Times New Roman"/>
                </a:rPr>
                <a:t>Y</a:t>
              </a:r>
              <a:endParaRPr sz="3069">
                <a:latin typeface="Times New Roman"/>
                <a:ea typeface="Times New Roman"/>
                <a:cs typeface="Times New Roman"/>
                <a:sym typeface="Times New Roman"/>
              </a:endParaRPr>
            </a:p>
            <a:p>
              <a:pPr indent="0" lvl="0" marL="0" rtl="0" algn="ctr">
                <a:spcBef>
                  <a:spcPts val="0"/>
                </a:spcBef>
                <a:spcAft>
                  <a:spcPts val="0"/>
                </a:spcAft>
                <a:buNone/>
              </a:pPr>
              <a:r>
                <a:rPr lang="en" sz="2169">
                  <a:solidFill>
                    <a:schemeClr val="lt1"/>
                  </a:solidFill>
                  <a:latin typeface="Times New Roman"/>
                  <a:ea typeface="Times New Roman"/>
                  <a:cs typeface="Times New Roman"/>
                  <a:sym typeface="Times New Roman"/>
                </a:rPr>
                <a:t>t</a:t>
              </a:r>
              <a:r>
                <a:rPr baseline="-25000" lang="en" sz="2169">
                  <a:solidFill>
                    <a:schemeClr val="lt1"/>
                  </a:solidFill>
                  <a:latin typeface="Times New Roman"/>
                  <a:ea typeface="Times New Roman"/>
                  <a:cs typeface="Times New Roman"/>
                  <a:sym typeface="Times New Roman"/>
                </a:rPr>
                <a:t>1/2</a:t>
              </a:r>
              <a:r>
                <a:rPr lang="en" sz="2169">
                  <a:solidFill>
                    <a:schemeClr val="lt1"/>
                  </a:solidFill>
                  <a:latin typeface="Times New Roman"/>
                  <a:ea typeface="Times New Roman"/>
                  <a:cs typeface="Times New Roman"/>
                  <a:sym typeface="Times New Roman"/>
                </a:rPr>
                <a:t> = 548 ms</a:t>
              </a:r>
              <a:endParaRPr sz="2169">
                <a:solidFill>
                  <a:schemeClr val="lt1"/>
                </a:solidFill>
                <a:latin typeface="Times New Roman"/>
                <a:ea typeface="Times New Roman"/>
                <a:cs typeface="Times New Roman"/>
                <a:sym typeface="Times New Roman"/>
              </a:endParaRPr>
            </a:p>
          </p:txBody>
        </p:sp>
      </p:grpSp>
      <p:grpSp>
        <p:nvGrpSpPr>
          <p:cNvPr id="519" name="Google Shape;519;p45"/>
          <p:cNvGrpSpPr/>
          <p:nvPr/>
        </p:nvGrpSpPr>
        <p:grpSpPr>
          <a:xfrm>
            <a:off x="6208651" y="304397"/>
            <a:ext cx="2812500" cy="1078203"/>
            <a:chOff x="6208651" y="304397"/>
            <a:chExt cx="2812500" cy="1078203"/>
          </a:xfrm>
        </p:grpSpPr>
        <p:sp>
          <p:nvSpPr>
            <p:cNvPr id="520" name="Google Shape;520;p45"/>
            <p:cNvSpPr txBox="1"/>
            <p:nvPr/>
          </p:nvSpPr>
          <p:spPr>
            <a:xfrm>
              <a:off x="7044913" y="304397"/>
              <a:ext cx="1314900" cy="440400"/>
            </a:xfrm>
            <a:prstGeom prst="rect">
              <a:avLst/>
            </a:prstGeom>
            <a:noFill/>
            <a:ln>
              <a:noFill/>
            </a:ln>
          </p:spPr>
          <p:txBody>
            <a:bodyPr anchorCtr="0" anchor="t" bIns="96750" lIns="96750" spcFirstLastPara="1" rIns="96750" wrap="square" tIns="96750">
              <a:noAutofit/>
            </a:bodyPr>
            <a:lstStyle/>
            <a:p>
              <a:pPr indent="0" lvl="0" marL="0" rtl="0" algn="l">
                <a:spcBef>
                  <a:spcPts val="0"/>
                </a:spcBef>
                <a:spcAft>
                  <a:spcPts val="0"/>
                </a:spcAft>
                <a:buNone/>
              </a:pPr>
              <a:r>
                <a:rPr b="1" lang="en" sz="1905">
                  <a:solidFill>
                    <a:srgbClr val="000000"/>
                  </a:solidFill>
                </a:rPr>
                <a:t>________</a:t>
              </a:r>
              <a:endParaRPr b="1" sz="1905">
                <a:solidFill>
                  <a:srgbClr val="000000"/>
                </a:solidFill>
              </a:endParaRPr>
            </a:p>
          </p:txBody>
        </p:sp>
        <p:sp>
          <p:nvSpPr>
            <p:cNvPr id="521" name="Google Shape;521;p45"/>
            <p:cNvSpPr txBox="1"/>
            <p:nvPr/>
          </p:nvSpPr>
          <p:spPr>
            <a:xfrm>
              <a:off x="6208651" y="687200"/>
              <a:ext cx="2812500" cy="695400"/>
            </a:xfrm>
            <a:prstGeom prst="rect">
              <a:avLst/>
            </a:prstGeom>
            <a:noFill/>
            <a:ln>
              <a:noFill/>
            </a:ln>
          </p:spPr>
          <p:txBody>
            <a:bodyPr anchorCtr="0" anchor="t" bIns="96750" lIns="96750" spcFirstLastPara="1" rIns="96750" wrap="square" tIns="96750">
              <a:noAutofit/>
            </a:bodyPr>
            <a:lstStyle/>
            <a:p>
              <a:pPr indent="0" lvl="0" marL="0" rtl="0" algn="ctr">
                <a:spcBef>
                  <a:spcPts val="0"/>
                </a:spcBef>
                <a:spcAft>
                  <a:spcPts val="0"/>
                </a:spcAft>
                <a:buNone/>
              </a:pPr>
              <a:r>
                <a:rPr baseline="30000" lang="en" sz="3069">
                  <a:latin typeface="Times New Roman"/>
                  <a:ea typeface="Times New Roman"/>
                  <a:cs typeface="Times New Roman"/>
                  <a:sym typeface="Times New Roman"/>
                </a:rPr>
                <a:t>9</a:t>
              </a:r>
              <a:r>
                <a:rPr baseline="30000" lang="en" sz="3069">
                  <a:solidFill>
                    <a:srgbClr val="000000"/>
                  </a:solidFill>
                  <a:latin typeface="Times New Roman"/>
                  <a:ea typeface="Times New Roman"/>
                  <a:cs typeface="Times New Roman"/>
                  <a:sym typeface="Times New Roman"/>
                </a:rPr>
                <a:t>8</a:t>
              </a:r>
              <a:r>
                <a:rPr lang="en" sz="3069">
                  <a:latin typeface="Times New Roman"/>
                  <a:ea typeface="Times New Roman"/>
                  <a:cs typeface="Times New Roman"/>
                  <a:sym typeface="Times New Roman"/>
                </a:rPr>
                <a:t>Rb </a:t>
              </a:r>
              <a:endParaRPr sz="3069">
                <a:latin typeface="Times New Roman"/>
                <a:ea typeface="Times New Roman"/>
                <a:cs typeface="Times New Roman"/>
                <a:sym typeface="Times New Roman"/>
              </a:endParaRPr>
            </a:p>
            <a:p>
              <a:pPr indent="0" lvl="0" marL="0" rtl="0" algn="ctr">
                <a:spcBef>
                  <a:spcPts val="0"/>
                </a:spcBef>
                <a:spcAft>
                  <a:spcPts val="0"/>
                </a:spcAft>
                <a:buNone/>
              </a:pPr>
              <a:r>
                <a:rPr lang="en" sz="2169">
                  <a:latin typeface="Times New Roman"/>
                  <a:ea typeface="Times New Roman"/>
                  <a:cs typeface="Times New Roman"/>
                  <a:sym typeface="Times New Roman"/>
                </a:rPr>
                <a:t>t</a:t>
              </a:r>
              <a:r>
                <a:rPr baseline="-25000" lang="en" sz="2169">
                  <a:latin typeface="Times New Roman"/>
                  <a:ea typeface="Times New Roman"/>
                  <a:cs typeface="Times New Roman"/>
                  <a:sym typeface="Times New Roman"/>
                </a:rPr>
                <a:t>1/2</a:t>
              </a:r>
              <a:r>
                <a:rPr lang="en" sz="2169">
                  <a:latin typeface="Times New Roman"/>
                  <a:ea typeface="Times New Roman"/>
                  <a:cs typeface="Times New Roman"/>
                  <a:sym typeface="Times New Roman"/>
                </a:rPr>
                <a:t> = 115 ms</a:t>
              </a:r>
              <a:endParaRPr sz="2169">
                <a:solidFill>
                  <a:srgbClr val="000000"/>
                </a:solidFill>
                <a:latin typeface="Times New Roman"/>
                <a:ea typeface="Times New Roman"/>
                <a:cs typeface="Times New Roman"/>
                <a:sym typeface="Times New Roman"/>
              </a:endParaRPr>
            </a:p>
          </p:txBody>
        </p:sp>
      </p:grpSp>
      <p:grpSp>
        <p:nvGrpSpPr>
          <p:cNvPr id="522" name="Google Shape;522;p45"/>
          <p:cNvGrpSpPr/>
          <p:nvPr/>
        </p:nvGrpSpPr>
        <p:grpSpPr>
          <a:xfrm>
            <a:off x="2883347" y="848300"/>
            <a:ext cx="3818145" cy="2983500"/>
            <a:chOff x="2883347" y="848300"/>
            <a:chExt cx="3818145" cy="2983500"/>
          </a:xfrm>
        </p:grpSpPr>
        <p:cxnSp>
          <p:nvCxnSpPr>
            <p:cNvPr id="523" name="Google Shape;523;p45"/>
            <p:cNvCxnSpPr/>
            <p:nvPr/>
          </p:nvCxnSpPr>
          <p:spPr>
            <a:xfrm flipH="1">
              <a:off x="4975050" y="2314750"/>
              <a:ext cx="1500" cy="399900"/>
            </a:xfrm>
            <a:prstGeom prst="straightConnector1">
              <a:avLst/>
            </a:prstGeom>
            <a:noFill/>
            <a:ln cap="flat" cmpd="sng" w="20175">
              <a:solidFill>
                <a:srgbClr val="000000"/>
              </a:solidFill>
              <a:prstDash val="solid"/>
              <a:round/>
              <a:headEnd len="med" w="med" type="none"/>
              <a:tailEnd len="med" w="med" type="triangle"/>
            </a:ln>
          </p:spPr>
        </p:cxnSp>
        <p:cxnSp>
          <p:nvCxnSpPr>
            <p:cNvPr id="524" name="Google Shape;524;p45"/>
            <p:cNvCxnSpPr/>
            <p:nvPr/>
          </p:nvCxnSpPr>
          <p:spPr>
            <a:xfrm>
              <a:off x="4637125" y="2313225"/>
              <a:ext cx="2700" cy="816600"/>
            </a:xfrm>
            <a:prstGeom prst="straightConnector1">
              <a:avLst/>
            </a:prstGeom>
            <a:noFill/>
            <a:ln cap="flat" cmpd="sng" w="20175">
              <a:solidFill>
                <a:srgbClr val="000000"/>
              </a:solidFill>
              <a:prstDash val="solid"/>
              <a:round/>
              <a:headEnd len="med" w="med" type="none"/>
              <a:tailEnd len="med" w="med" type="triangle"/>
            </a:ln>
          </p:spPr>
        </p:cxnSp>
        <p:grpSp>
          <p:nvGrpSpPr>
            <p:cNvPr id="525" name="Google Shape;525;p45"/>
            <p:cNvGrpSpPr/>
            <p:nvPr/>
          </p:nvGrpSpPr>
          <p:grpSpPr>
            <a:xfrm>
              <a:off x="2883347" y="848300"/>
              <a:ext cx="3818145" cy="2983500"/>
              <a:chOff x="2883347" y="848300"/>
              <a:chExt cx="3818145" cy="2983500"/>
            </a:xfrm>
          </p:grpSpPr>
          <p:grpSp>
            <p:nvGrpSpPr>
              <p:cNvPr id="526" name="Google Shape;526;p45"/>
              <p:cNvGrpSpPr/>
              <p:nvPr/>
            </p:nvGrpSpPr>
            <p:grpSpPr>
              <a:xfrm>
                <a:off x="3840576" y="1346051"/>
                <a:ext cx="2860916" cy="2485749"/>
                <a:chOff x="3840576" y="1346051"/>
                <a:chExt cx="2860916" cy="2485749"/>
              </a:xfrm>
            </p:grpSpPr>
            <p:cxnSp>
              <p:nvCxnSpPr>
                <p:cNvPr id="527" name="Google Shape;527;p45"/>
                <p:cNvCxnSpPr/>
                <p:nvPr/>
              </p:nvCxnSpPr>
              <p:spPr>
                <a:xfrm>
                  <a:off x="4752287" y="1742598"/>
                  <a:ext cx="6900" cy="957000"/>
                </a:xfrm>
                <a:prstGeom prst="straightConnector1">
                  <a:avLst/>
                </a:prstGeom>
                <a:noFill/>
                <a:ln cap="flat" cmpd="sng" w="20175">
                  <a:solidFill>
                    <a:srgbClr val="000000"/>
                  </a:solidFill>
                  <a:prstDash val="solid"/>
                  <a:round/>
                  <a:headEnd len="med" w="med" type="none"/>
                  <a:tailEnd len="med" w="med" type="triangle"/>
                </a:ln>
              </p:spPr>
            </p:cxnSp>
            <p:sp>
              <p:nvSpPr>
                <p:cNvPr id="528" name="Google Shape;528;p45"/>
                <p:cNvSpPr txBox="1"/>
                <p:nvPr/>
              </p:nvSpPr>
              <p:spPr>
                <a:xfrm>
                  <a:off x="4461949" y="2751975"/>
                  <a:ext cx="1928700" cy="440400"/>
                </a:xfrm>
                <a:prstGeom prst="rect">
                  <a:avLst/>
                </a:prstGeom>
                <a:noFill/>
                <a:ln>
                  <a:noFill/>
                </a:ln>
              </p:spPr>
              <p:txBody>
                <a:bodyPr anchorCtr="0" anchor="t" bIns="96750" lIns="96750" spcFirstLastPara="1" rIns="96750" wrap="square" tIns="96750">
                  <a:noAutofit/>
                </a:bodyPr>
                <a:lstStyle/>
                <a:p>
                  <a:pPr indent="0" lvl="0" marL="0" rtl="0" algn="l">
                    <a:spcBef>
                      <a:spcPts val="0"/>
                    </a:spcBef>
                    <a:spcAft>
                      <a:spcPts val="0"/>
                    </a:spcAft>
                    <a:buNone/>
                  </a:pPr>
                  <a:r>
                    <a:rPr b="1" lang="en" sz="1905">
                      <a:solidFill>
                        <a:srgbClr val="000000"/>
                      </a:solidFill>
                    </a:rPr>
                    <a:t>__________</a:t>
                  </a:r>
                  <a:endParaRPr b="1" sz="1905">
                    <a:solidFill>
                      <a:srgbClr val="000000"/>
                    </a:solidFill>
                  </a:endParaRPr>
                </a:p>
              </p:txBody>
            </p:sp>
            <p:sp>
              <p:nvSpPr>
                <p:cNvPr id="529" name="Google Shape;529;p45"/>
                <p:cNvSpPr txBox="1"/>
                <p:nvPr/>
              </p:nvSpPr>
              <p:spPr>
                <a:xfrm>
                  <a:off x="4473525" y="1947125"/>
                  <a:ext cx="1735200" cy="370200"/>
                </a:xfrm>
                <a:prstGeom prst="rect">
                  <a:avLst/>
                </a:prstGeom>
                <a:noFill/>
                <a:ln>
                  <a:noFill/>
                </a:ln>
              </p:spPr>
              <p:txBody>
                <a:bodyPr anchorCtr="0" anchor="t" bIns="96750" lIns="96750" spcFirstLastPara="1" rIns="96750" wrap="square" tIns="96750">
                  <a:noAutofit/>
                </a:bodyPr>
                <a:lstStyle/>
                <a:p>
                  <a:pPr indent="0" lvl="0" marL="0" rtl="0" algn="l">
                    <a:spcBef>
                      <a:spcPts val="0"/>
                    </a:spcBef>
                    <a:spcAft>
                      <a:spcPts val="0"/>
                    </a:spcAft>
                    <a:buNone/>
                  </a:pPr>
                  <a:r>
                    <a:rPr b="1" lang="en" sz="1905">
                      <a:solidFill>
                        <a:srgbClr val="000000"/>
                      </a:solidFill>
                    </a:rPr>
                    <a:t>__________</a:t>
                  </a:r>
                  <a:endParaRPr b="1" sz="1905">
                    <a:solidFill>
                      <a:srgbClr val="000000"/>
                    </a:solidFill>
                  </a:endParaRPr>
                </a:p>
              </p:txBody>
            </p:sp>
            <p:sp>
              <p:nvSpPr>
                <p:cNvPr id="530" name="Google Shape;530;p45"/>
                <p:cNvSpPr txBox="1"/>
                <p:nvPr/>
              </p:nvSpPr>
              <p:spPr>
                <a:xfrm>
                  <a:off x="4461953" y="2346237"/>
                  <a:ext cx="1781400" cy="278700"/>
                </a:xfrm>
                <a:prstGeom prst="rect">
                  <a:avLst/>
                </a:prstGeom>
                <a:noFill/>
                <a:ln>
                  <a:noFill/>
                </a:ln>
              </p:spPr>
              <p:txBody>
                <a:bodyPr anchorCtr="0" anchor="t" bIns="96750" lIns="96750" spcFirstLastPara="1" rIns="96750" wrap="square" tIns="96750">
                  <a:noAutofit/>
                </a:bodyPr>
                <a:lstStyle/>
                <a:p>
                  <a:pPr indent="0" lvl="0" marL="0" rtl="0" algn="l">
                    <a:spcBef>
                      <a:spcPts val="0"/>
                    </a:spcBef>
                    <a:spcAft>
                      <a:spcPts val="0"/>
                    </a:spcAft>
                    <a:buNone/>
                  </a:pPr>
                  <a:r>
                    <a:rPr b="1" lang="en" sz="1905"/>
                    <a:t>__________</a:t>
                  </a:r>
                  <a:endParaRPr b="1" sz="1905">
                    <a:solidFill>
                      <a:srgbClr val="000000"/>
                    </a:solidFill>
                  </a:endParaRPr>
                </a:p>
              </p:txBody>
            </p:sp>
            <p:sp>
              <p:nvSpPr>
                <p:cNvPr id="531" name="Google Shape;531;p45"/>
                <p:cNvSpPr txBox="1"/>
                <p:nvPr/>
              </p:nvSpPr>
              <p:spPr>
                <a:xfrm>
                  <a:off x="5101100" y="1898825"/>
                  <a:ext cx="1595100" cy="488700"/>
                </a:xfrm>
                <a:prstGeom prst="rect">
                  <a:avLst/>
                </a:prstGeom>
                <a:noFill/>
                <a:ln>
                  <a:noFill/>
                </a:ln>
              </p:spPr>
              <p:txBody>
                <a:bodyPr anchorCtr="0" anchor="t" bIns="96750" lIns="96750" spcFirstLastPara="1" rIns="96750" wrap="square" tIns="96750">
                  <a:spAutoFit/>
                </a:bodyPr>
                <a:lstStyle/>
                <a:p>
                  <a:pPr indent="0" lvl="0" marL="0" rtl="0" algn="l">
                    <a:spcBef>
                      <a:spcPts val="0"/>
                    </a:spcBef>
                    <a:spcAft>
                      <a:spcPts val="0"/>
                    </a:spcAft>
                    <a:buNone/>
                  </a:pPr>
                  <a:r>
                    <a:rPr lang="en" sz="1905">
                      <a:latin typeface="Times New Roman"/>
                      <a:ea typeface="Times New Roman"/>
                      <a:cs typeface="Times New Roman"/>
                      <a:sym typeface="Times New Roman"/>
                    </a:rPr>
                    <a:t>215.6</a:t>
                  </a:r>
                  <a:r>
                    <a:rPr lang="en" sz="1905">
                      <a:solidFill>
                        <a:srgbClr val="000000"/>
                      </a:solidFill>
                      <a:latin typeface="Times New Roman"/>
                      <a:ea typeface="Times New Roman"/>
                      <a:cs typeface="Times New Roman"/>
                      <a:sym typeface="Times New Roman"/>
                    </a:rPr>
                    <a:t> keV </a:t>
                  </a:r>
                  <a:r>
                    <a:rPr lang="en" sz="1905">
                      <a:latin typeface="Times New Roman"/>
                      <a:ea typeface="Times New Roman"/>
                      <a:cs typeface="Times New Roman"/>
                      <a:sym typeface="Times New Roman"/>
                    </a:rPr>
                    <a:t>0</a:t>
                  </a:r>
                  <a:r>
                    <a:rPr baseline="30000" lang="en" sz="1905">
                      <a:solidFill>
                        <a:srgbClr val="000000"/>
                      </a:solidFill>
                      <a:latin typeface="Times New Roman"/>
                      <a:ea typeface="Times New Roman"/>
                      <a:cs typeface="Times New Roman"/>
                      <a:sym typeface="Times New Roman"/>
                    </a:rPr>
                    <a:t>+</a:t>
                  </a:r>
                  <a:endParaRPr baseline="30000" sz="1905">
                    <a:solidFill>
                      <a:srgbClr val="000000"/>
                    </a:solidFill>
                    <a:latin typeface="Times New Roman"/>
                    <a:ea typeface="Times New Roman"/>
                    <a:cs typeface="Times New Roman"/>
                    <a:sym typeface="Times New Roman"/>
                  </a:endParaRPr>
                </a:p>
              </p:txBody>
            </p:sp>
            <p:sp>
              <p:nvSpPr>
                <p:cNvPr id="532" name="Google Shape;532;p45"/>
                <p:cNvSpPr txBox="1"/>
                <p:nvPr/>
              </p:nvSpPr>
              <p:spPr>
                <a:xfrm>
                  <a:off x="4975175" y="2321400"/>
                  <a:ext cx="1595100" cy="488700"/>
                </a:xfrm>
                <a:prstGeom prst="rect">
                  <a:avLst/>
                </a:prstGeom>
                <a:noFill/>
                <a:ln>
                  <a:noFill/>
                </a:ln>
              </p:spPr>
              <p:txBody>
                <a:bodyPr anchorCtr="0" anchor="t" bIns="96750" lIns="96750" spcFirstLastPara="1" rIns="96750" wrap="square" tIns="96750">
                  <a:spAutoFit/>
                </a:bodyPr>
                <a:lstStyle/>
                <a:p>
                  <a:pPr indent="0" lvl="0" marL="0" rtl="0" algn="l">
                    <a:spcBef>
                      <a:spcPts val="0"/>
                    </a:spcBef>
                    <a:spcAft>
                      <a:spcPts val="0"/>
                    </a:spcAft>
                    <a:buNone/>
                  </a:pPr>
                  <a:r>
                    <a:rPr lang="en" sz="1905">
                      <a:solidFill>
                        <a:srgbClr val="000000"/>
                      </a:solidFill>
                      <a:latin typeface="Times New Roman"/>
                      <a:ea typeface="Times New Roman"/>
                      <a:cs typeface="Times New Roman"/>
                      <a:sym typeface="Times New Roman"/>
                    </a:rPr>
                    <a:t>  144</a:t>
                  </a:r>
                  <a:r>
                    <a:rPr lang="en" sz="1905">
                      <a:latin typeface="Times New Roman"/>
                      <a:ea typeface="Times New Roman"/>
                      <a:cs typeface="Times New Roman"/>
                      <a:sym typeface="Times New Roman"/>
                    </a:rPr>
                    <a:t>.7</a:t>
                  </a:r>
                  <a:r>
                    <a:rPr lang="en" sz="1905">
                      <a:solidFill>
                        <a:srgbClr val="000000"/>
                      </a:solidFill>
                      <a:latin typeface="Times New Roman"/>
                      <a:ea typeface="Times New Roman"/>
                      <a:cs typeface="Times New Roman"/>
                      <a:sym typeface="Times New Roman"/>
                    </a:rPr>
                    <a:t> keV 2</a:t>
                  </a:r>
                  <a:r>
                    <a:rPr baseline="30000" lang="en" sz="1905">
                      <a:solidFill>
                        <a:srgbClr val="000000"/>
                      </a:solidFill>
                      <a:latin typeface="Times New Roman"/>
                      <a:ea typeface="Times New Roman"/>
                      <a:cs typeface="Times New Roman"/>
                      <a:sym typeface="Times New Roman"/>
                    </a:rPr>
                    <a:t>+</a:t>
                  </a:r>
                  <a:endParaRPr baseline="30000" sz="1905">
                    <a:solidFill>
                      <a:srgbClr val="000000"/>
                    </a:solidFill>
                    <a:latin typeface="Times New Roman"/>
                    <a:ea typeface="Times New Roman"/>
                    <a:cs typeface="Times New Roman"/>
                    <a:sym typeface="Times New Roman"/>
                  </a:endParaRPr>
                </a:p>
              </p:txBody>
            </p:sp>
            <p:sp>
              <p:nvSpPr>
                <p:cNvPr id="533" name="Google Shape;533;p45"/>
                <p:cNvSpPr txBox="1"/>
                <p:nvPr/>
              </p:nvSpPr>
              <p:spPr>
                <a:xfrm>
                  <a:off x="5076883" y="2703676"/>
                  <a:ext cx="1595100" cy="488700"/>
                </a:xfrm>
                <a:prstGeom prst="rect">
                  <a:avLst/>
                </a:prstGeom>
                <a:noFill/>
                <a:ln>
                  <a:noFill/>
                </a:ln>
              </p:spPr>
              <p:txBody>
                <a:bodyPr anchorCtr="0" anchor="t" bIns="96750" lIns="96750" spcFirstLastPara="1" rIns="96750" wrap="square" tIns="96750">
                  <a:spAutoFit/>
                </a:bodyPr>
                <a:lstStyle/>
                <a:p>
                  <a:pPr indent="0" lvl="0" marL="0" rtl="0" algn="l">
                    <a:spcBef>
                      <a:spcPts val="0"/>
                    </a:spcBef>
                    <a:spcAft>
                      <a:spcPts val="0"/>
                    </a:spcAft>
                    <a:buNone/>
                  </a:pPr>
                  <a:r>
                    <a:rPr lang="en" sz="1905">
                      <a:solidFill>
                        <a:srgbClr val="000000"/>
                      </a:solidFill>
                      <a:latin typeface="Times New Roman"/>
                      <a:ea typeface="Times New Roman"/>
                      <a:cs typeface="Times New Roman"/>
                      <a:sym typeface="Times New Roman"/>
                    </a:rPr>
                    <a:t>    0.0 keV 0</a:t>
                  </a:r>
                  <a:r>
                    <a:rPr baseline="30000" lang="en" sz="1905">
                      <a:solidFill>
                        <a:srgbClr val="000000"/>
                      </a:solidFill>
                      <a:latin typeface="Times New Roman"/>
                      <a:ea typeface="Times New Roman"/>
                      <a:cs typeface="Times New Roman"/>
                      <a:sym typeface="Times New Roman"/>
                    </a:rPr>
                    <a:t>+</a:t>
                  </a:r>
                  <a:endParaRPr baseline="30000" sz="1905">
                    <a:solidFill>
                      <a:srgbClr val="000000"/>
                    </a:solidFill>
                    <a:latin typeface="Times New Roman"/>
                    <a:ea typeface="Times New Roman"/>
                    <a:cs typeface="Times New Roman"/>
                    <a:sym typeface="Times New Roman"/>
                  </a:endParaRPr>
                </a:p>
              </p:txBody>
            </p:sp>
            <p:cxnSp>
              <p:nvCxnSpPr>
                <p:cNvPr id="534" name="Google Shape;534;p45"/>
                <p:cNvCxnSpPr/>
                <p:nvPr/>
              </p:nvCxnSpPr>
              <p:spPr>
                <a:xfrm flipH="1">
                  <a:off x="4862478" y="2718812"/>
                  <a:ext cx="300" cy="417600"/>
                </a:xfrm>
                <a:prstGeom prst="straightConnector1">
                  <a:avLst/>
                </a:prstGeom>
                <a:noFill/>
                <a:ln cap="flat" cmpd="sng" w="20175">
                  <a:solidFill>
                    <a:srgbClr val="000000"/>
                  </a:solidFill>
                  <a:prstDash val="solid"/>
                  <a:round/>
                  <a:headEnd len="med" w="med" type="none"/>
                  <a:tailEnd len="med" w="med" type="triangle"/>
                </a:ln>
              </p:spPr>
            </p:cxnSp>
            <p:sp>
              <p:nvSpPr>
                <p:cNvPr id="535" name="Google Shape;535;p45"/>
                <p:cNvSpPr txBox="1"/>
                <p:nvPr/>
              </p:nvSpPr>
              <p:spPr>
                <a:xfrm>
                  <a:off x="3840576" y="3136400"/>
                  <a:ext cx="2812500" cy="695400"/>
                </a:xfrm>
                <a:prstGeom prst="rect">
                  <a:avLst/>
                </a:prstGeom>
                <a:noFill/>
                <a:ln>
                  <a:noFill/>
                </a:ln>
              </p:spPr>
              <p:txBody>
                <a:bodyPr anchorCtr="0" anchor="t" bIns="96750" lIns="96750" spcFirstLastPara="1" rIns="96750" wrap="square" tIns="96750">
                  <a:noAutofit/>
                </a:bodyPr>
                <a:lstStyle/>
                <a:p>
                  <a:pPr indent="0" lvl="0" marL="0" rtl="0" algn="ctr">
                    <a:spcBef>
                      <a:spcPts val="0"/>
                    </a:spcBef>
                    <a:spcAft>
                      <a:spcPts val="0"/>
                    </a:spcAft>
                    <a:buNone/>
                  </a:pPr>
                  <a:r>
                    <a:rPr baseline="30000" lang="en" sz="3069">
                      <a:latin typeface="Times New Roman"/>
                      <a:ea typeface="Times New Roman"/>
                      <a:cs typeface="Times New Roman"/>
                      <a:sym typeface="Times New Roman"/>
                    </a:rPr>
                    <a:t>9</a:t>
                  </a:r>
                  <a:r>
                    <a:rPr baseline="30000" lang="en" sz="3069">
                      <a:solidFill>
                        <a:srgbClr val="000000"/>
                      </a:solidFill>
                      <a:latin typeface="Times New Roman"/>
                      <a:ea typeface="Times New Roman"/>
                      <a:cs typeface="Times New Roman"/>
                      <a:sym typeface="Times New Roman"/>
                    </a:rPr>
                    <a:t>8</a:t>
                  </a:r>
                  <a:r>
                    <a:rPr lang="en" sz="3069">
                      <a:latin typeface="Times New Roman"/>
                      <a:ea typeface="Times New Roman"/>
                      <a:cs typeface="Times New Roman"/>
                      <a:sym typeface="Times New Roman"/>
                    </a:rPr>
                    <a:t>Sr </a:t>
                  </a:r>
                  <a:endParaRPr sz="3069">
                    <a:latin typeface="Times New Roman"/>
                    <a:ea typeface="Times New Roman"/>
                    <a:cs typeface="Times New Roman"/>
                    <a:sym typeface="Times New Roman"/>
                  </a:endParaRPr>
                </a:p>
                <a:p>
                  <a:pPr indent="0" lvl="0" marL="0" rtl="0" algn="ctr">
                    <a:spcBef>
                      <a:spcPts val="0"/>
                    </a:spcBef>
                    <a:spcAft>
                      <a:spcPts val="0"/>
                    </a:spcAft>
                    <a:buNone/>
                  </a:pPr>
                  <a:r>
                    <a:rPr lang="en" sz="2169">
                      <a:latin typeface="Times New Roman"/>
                      <a:ea typeface="Times New Roman"/>
                      <a:cs typeface="Times New Roman"/>
                      <a:sym typeface="Times New Roman"/>
                    </a:rPr>
                    <a:t>t</a:t>
                  </a:r>
                  <a:r>
                    <a:rPr baseline="-25000" lang="en" sz="2169">
                      <a:latin typeface="Times New Roman"/>
                      <a:ea typeface="Times New Roman"/>
                      <a:cs typeface="Times New Roman"/>
                      <a:sym typeface="Times New Roman"/>
                    </a:rPr>
                    <a:t>1/2</a:t>
                  </a:r>
                  <a:r>
                    <a:rPr lang="en" sz="2169">
                      <a:latin typeface="Times New Roman"/>
                      <a:ea typeface="Times New Roman"/>
                      <a:cs typeface="Times New Roman"/>
                      <a:sym typeface="Times New Roman"/>
                    </a:rPr>
                    <a:t> = 653 ms</a:t>
                  </a:r>
                  <a:endParaRPr sz="2169">
                    <a:solidFill>
                      <a:srgbClr val="000000"/>
                    </a:solidFill>
                    <a:latin typeface="Times New Roman"/>
                    <a:ea typeface="Times New Roman"/>
                    <a:cs typeface="Times New Roman"/>
                    <a:sym typeface="Times New Roman"/>
                  </a:endParaRPr>
                </a:p>
              </p:txBody>
            </p:sp>
            <p:sp>
              <p:nvSpPr>
                <p:cNvPr id="536" name="Google Shape;536;p45"/>
                <p:cNvSpPr txBox="1"/>
                <p:nvPr/>
              </p:nvSpPr>
              <p:spPr>
                <a:xfrm>
                  <a:off x="4461947" y="1382600"/>
                  <a:ext cx="1953600" cy="440400"/>
                </a:xfrm>
                <a:prstGeom prst="rect">
                  <a:avLst/>
                </a:prstGeom>
                <a:noFill/>
                <a:ln>
                  <a:noFill/>
                </a:ln>
              </p:spPr>
              <p:txBody>
                <a:bodyPr anchorCtr="0" anchor="t" bIns="96750" lIns="96750" spcFirstLastPara="1" rIns="96750" wrap="square" tIns="96750">
                  <a:noAutofit/>
                </a:bodyPr>
                <a:lstStyle/>
                <a:p>
                  <a:pPr indent="0" lvl="0" marL="0" rtl="0" algn="l">
                    <a:spcBef>
                      <a:spcPts val="0"/>
                    </a:spcBef>
                    <a:spcAft>
                      <a:spcPts val="0"/>
                    </a:spcAft>
                    <a:buNone/>
                  </a:pPr>
                  <a:r>
                    <a:rPr b="1" lang="en" sz="1905"/>
                    <a:t>__</a:t>
                  </a:r>
                  <a:r>
                    <a:rPr b="1" lang="en" sz="1905">
                      <a:solidFill>
                        <a:srgbClr val="000000"/>
                      </a:solidFill>
                    </a:rPr>
                    <a:t>________</a:t>
                  </a:r>
                  <a:endParaRPr b="1" sz="1905">
                    <a:solidFill>
                      <a:srgbClr val="000000"/>
                    </a:solidFill>
                  </a:endParaRPr>
                </a:p>
              </p:txBody>
            </p:sp>
            <p:sp>
              <p:nvSpPr>
                <p:cNvPr id="537" name="Google Shape;537;p45"/>
                <p:cNvSpPr txBox="1"/>
                <p:nvPr/>
              </p:nvSpPr>
              <p:spPr>
                <a:xfrm>
                  <a:off x="5106392" y="1346051"/>
                  <a:ext cx="1595100" cy="488700"/>
                </a:xfrm>
                <a:prstGeom prst="rect">
                  <a:avLst/>
                </a:prstGeom>
                <a:noFill/>
                <a:ln>
                  <a:noFill/>
                </a:ln>
              </p:spPr>
              <p:txBody>
                <a:bodyPr anchorCtr="0" anchor="t" bIns="96750" lIns="96750" spcFirstLastPara="1" rIns="96750" wrap="square" tIns="96750">
                  <a:spAutoFit/>
                </a:bodyPr>
                <a:lstStyle/>
                <a:p>
                  <a:pPr indent="0" lvl="0" marL="0" rtl="0" algn="l">
                    <a:spcBef>
                      <a:spcPts val="0"/>
                    </a:spcBef>
                    <a:spcAft>
                      <a:spcPts val="0"/>
                    </a:spcAft>
                    <a:buNone/>
                  </a:pPr>
                  <a:r>
                    <a:rPr lang="en" sz="1905">
                      <a:latin typeface="Times New Roman"/>
                      <a:ea typeface="Times New Roman"/>
                      <a:cs typeface="Times New Roman"/>
                      <a:sym typeface="Times New Roman"/>
                    </a:rPr>
                    <a:t>434.1</a:t>
                  </a:r>
                  <a:r>
                    <a:rPr lang="en" sz="1905">
                      <a:solidFill>
                        <a:srgbClr val="000000"/>
                      </a:solidFill>
                      <a:latin typeface="Times New Roman"/>
                      <a:ea typeface="Times New Roman"/>
                      <a:cs typeface="Times New Roman"/>
                      <a:sym typeface="Times New Roman"/>
                    </a:rPr>
                    <a:t> keV 6</a:t>
                  </a:r>
                  <a:r>
                    <a:rPr baseline="30000" lang="en" sz="1905">
                      <a:solidFill>
                        <a:srgbClr val="000000"/>
                      </a:solidFill>
                      <a:latin typeface="Times New Roman"/>
                      <a:ea typeface="Times New Roman"/>
                      <a:cs typeface="Times New Roman"/>
                      <a:sym typeface="Times New Roman"/>
                    </a:rPr>
                    <a:t>+</a:t>
                  </a:r>
                  <a:endParaRPr baseline="30000" sz="1905">
                    <a:solidFill>
                      <a:srgbClr val="000000"/>
                    </a:solidFill>
                    <a:latin typeface="Times New Roman"/>
                    <a:ea typeface="Times New Roman"/>
                    <a:cs typeface="Times New Roman"/>
                    <a:sym typeface="Times New Roman"/>
                  </a:endParaRPr>
                </a:p>
              </p:txBody>
            </p:sp>
          </p:grpSp>
          <p:cxnSp>
            <p:nvCxnSpPr>
              <p:cNvPr id="538" name="Google Shape;538;p45"/>
              <p:cNvCxnSpPr>
                <a:endCxn id="536" idx="1"/>
              </p:cNvCxnSpPr>
              <p:nvPr/>
            </p:nvCxnSpPr>
            <p:spPr>
              <a:xfrm>
                <a:off x="2883347" y="1117100"/>
                <a:ext cx="1578600" cy="485700"/>
              </a:xfrm>
              <a:prstGeom prst="straightConnector1">
                <a:avLst/>
              </a:prstGeom>
              <a:noFill/>
              <a:ln cap="flat" cmpd="sng" w="38100">
                <a:solidFill>
                  <a:srgbClr val="FF0000"/>
                </a:solidFill>
                <a:prstDash val="solid"/>
                <a:round/>
                <a:headEnd len="med" w="med" type="none"/>
                <a:tailEnd len="med" w="med" type="triangle"/>
              </a:ln>
            </p:spPr>
          </p:cxnSp>
          <p:sp>
            <p:nvSpPr>
              <p:cNvPr id="539" name="Google Shape;539;p45"/>
              <p:cNvSpPr txBox="1"/>
              <p:nvPr/>
            </p:nvSpPr>
            <p:spPr>
              <a:xfrm>
                <a:off x="3247150" y="848300"/>
                <a:ext cx="15111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300">
                    <a:solidFill>
                      <a:schemeClr val="dk1"/>
                    </a:solidFill>
                    <a:latin typeface="Times New Roman"/>
                    <a:ea typeface="Times New Roman"/>
                    <a:cs typeface="Times New Roman"/>
                    <a:sym typeface="Times New Roman"/>
                  </a:rPr>
                  <a:t>Y = 2.26%</a:t>
                </a:r>
                <a:endParaRPr sz="2300">
                  <a:solidFill>
                    <a:schemeClr val="dk1"/>
                  </a:solidFill>
                  <a:latin typeface="Times New Roman"/>
                  <a:ea typeface="Times New Roman"/>
                  <a:cs typeface="Times New Roman"/>
                  <a:sym typeface="Times New Roman"/>
                </a:endParaRPr>
              </a:p>
            </p:txBody>
          </p:sp>
        </p:grpSp>
      </p:grpSp>
      <p:grpSp>
        <p:nvGrpSpPr>
          <p:cNvPr id="540" name="Google Shape;540;p45"/>
          <p:cNvGrpSpPr/>
          <p:nvPr/>
        </p:nvGrpSpPr>
        <p:grpSpPr>
          <a:xfrm>
            <a:off x="2937500" y="304400"/>
            <a:ext cx="4180200" cy="686650"/>
            <a:chOff x="2186300" y="905325"/>
            <a:chExt cx="4180200" cy="686650"/>
          </a:xfrm>
        </p:grpSpPr>
        <p:cxnSp>
          <p:nvCxnSpPr>
            <p:cNvPr id="541" name="Google Shape;541;p45"/>
            <p:cNvCxnSpPr>
              <a:stCxn id="503" idx="2"/>
            </p:cNvCxnSpPr>
            <p:nvPr/>
          </p:nvCxnSpPr>
          <p:spPr>
            <a:xfrm flipH="1" rot="10800000">
              <a:off x="2186300" y="1293775"/>
              <a:ext cx="4180200" cy="298200"/>
            </a:xfrm>
            <a:prstGeom prst="straightConnector1">
              <a:avLst/>
            </a:prstGeom>
            <a:noFill/>
            <a:ln cap="flat" cmpd="sng" w="38100">
              <a:solidFill>
                <a:srgbClr val="FF0000"/>
              </a:solidFill>
              <a:prstDash val="solid"/>
              <a:round/>
              <a:headEnd len="med" w="med" type="none"/>
              <a:tailEnd len="med" w="med" type="triangle"/>
            </a:ln>
          </p:spPr>
        </p:cxnSp>
        <p:sp>
          <p:nvSpPr>
            <p:cNvPr id="542" name="Google Shape;542;p45"/>
            <p:cNvSpPr txBox="1"/>
            <p:nvPr/>
          </p:nvSpPr>
          <p:spPr>
            <a:xfrm>
              <a:off x="3888625" y="905325"/>
              <a:ext cx="23487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300">
                  <a:solidFill>
                    <a:schemeClr val="dk1"/>
                  </a:solidFill>
                  <a:latin typeface="Times New Roman"/>
                  <a:ea typeface="Times New Roman"/>
                  <a:cs typeface="Times New Roman"/>
                  <a:sym typeface="Times New Roman"/>
                </a:rPr>
                <a:t>Y = 0.084%</a:t>
              </a:r>
              <a:endParaRPr sz="2300">
                <a:solidFill>
                  <a:schemeClr val="dk1"/>
                </a:solidFill>
                <a:latin typeface="Times New Roman"/>
                <a:ea typeface="Times New Roman"/>
                <a:cs typeface="Times New Roman"/>
                <a:sym typeface="Times New Roman"/>
              </a:endParaRPr>
            </a:p>
          </p:txBody>
        </p:sp>
      </p:grpSp>
      <p:sp>
        <p:nvSpPr>
          <p:cNvPr id="543" name="Google Shape;543;p45"/>
          <p:cNvSpPr txBox="1"/>
          <p:nvPr/>
        </p:nvSpPr>
        <p:spPr>
          <a:xfrm>
            <a:off x="2250613" y="2983475"/>
            <a:ext cx="2041500" cy="96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900">
                <a:solidFill>
                  <a:schemeClr val="dk1"/>
                </a:solidFill>
                <a:latin typeface="Times New Roman"/>
                <a:ea typeface="Times New Roman"/>
                <a:cs typeface="Times New Roman"/>
                <a:sym typeface="Times New Roman"/>
              </a:rPr>
              <a:t>β- </a:t>
            </a:r>
            <a:endParaRPr sz="19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sz="19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en" sz="1900">
                <a:solidFill>
                  <a:schemeClr val="dk1"/>
                </a:solidFill>
                <a:latin typeface="Times New Roman"/>
                <a:ea typeface="Times New Roman"/>
                <a:cs typeface="Times New Roman"/>
                <a:sym typeface="Times New Roman"/>
              </a:rPr>
              <a:t>119.3 keV  γ</a:t>
            </a:r>
            <a:endParaRPr sz="19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en" sz="1900">
                <a:solidFill>
                  <a:schemeClr val="dk1"/>
                </a:solidFill>
                <a:latin typeface="Times New Roman"/>
                <a:ea typeface="Times New Roman"/>
                <a:cs typeface="Times New Roman"/>
                <a:sym typeface="Times New Roman"/>
              </a:rPr>
              <a:t> Ι =74.0%</a:t>
            </a:r>
            <a:endParaRPr sz="1900">
              <a:solidFill>
                <a:schemeClr val="dk1"/>
              </a:solidFill>
              <a:latin typeface="Times New Roman"/>
              <a:ea typeface="Times New Roman"/>
              <a:cs typeface="Times New Roman"/>
              <a:sym typeface="Times New Roman"/>
            </a:endParaRPr>
          </a:p>
        </p:txBody>
      </p:sp>
      <p:cxnSp>
        <p:nvCxnSpPr>
          <p:cNvPr id="544" name="Google Shape;544;p45"/>
          <p:cNvCxnSpPr/>
          <p:nvPr/>
        </p:nvCxnSpPr>
        <p:spPr>
          <a:xfrm flipH="1">
            <a:off x="2135550" y="3134025"/>
            <a:ext cx="2442600" cy="530100"/>
          </a:xfrm>
          <a:prstGeom prst="straightConnector1">
            <a:avLst/>
          </a:prstGeom>
          <a:noFill/>
          <a:ln cap="flat" cmpd="sng" w="28575">
            <a:solidFill>
              <a:srgbClr val="0000FF"/>
            </a:solidFill>
            <a:prstDash val="solid"/>
            <a:round/>
            <a:headEnd len="med" w="med" type="none"/>
            <a:tailEnd len="med" w="med" type="triangle"/>
          </a:ln>
        </p:spPr>
      </p:cxnSp>
      <p:grpSp>
        <p:nvGrpSpPr>
          <p:cNvPr id="545" name="Google Shape;545;p45"/>
          <p:cNvGrpSpPr/>
          <p:nvPr/>
        </p:nvGrpSpPr>
        <p:grpSpPr>
          <a:xfrm>
            <a:off x="6283890" y="683650"/>
            <a:ext cx="859860" cy="683700"/>
            <a:chOff x="6283890" y="683650"/>
            <a:chExt cx="859860" cy="683700"/>
          </a:xfrm>
        </p:grpSpPr>
        <p:sp>
          <p:nvSpPr>
            <p:cNvPr id="546" name="Google Shape;546;p45"/>
            <p:cNvSpPr txBox="1"/>
            <p:nvPr/>
          </p:nvSpPr>
          <p:spPr>
            <a:xfrm>
              <a:off x="6283890" y="755900"/>
              <a:ext cx="417600" cy="45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900">
                  <a:solidFill>
                    <a:schemeClr val="dk1"/>
                  </a:solidFill>
                  <a:latin typeface="Times New Roman"/>
                  <a:ea typeface="Times New Roman"/>
                  <a:cs typeface="Times New Roman"/>
                  <a:sym typeface="Times New Roman"/>
                </a:rPr>
                <a:t>β- </a:t>
              </a:r>
              <a:endParaRPr sz="19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sz="1900">
                <a:solidFill>
                  <a:schemeClr val="dk1"/>
                </a:solidFill>
                <a:latin typeface="Times New Roman"/>
                <a:ea typeface="Times New Roman"/>
                <a:cs typeface="Times New Roman"/>
                <a:sym typeface="Times New Roman"/>
              </a:endParaRPr>
            </a:p>
          </p:txBody>
        </p:sp>
        <p:cxnSp>
          <p:nvCxnSpPr>
            <p:cNvPr id="547" name="Google Shape;547;p45"/>
            <p:cNvCxnSpPr/>
            <p:nvPr/>
          </p:nvCxnSpPr>
          <p:spPr>
            <a:xfrm flipH="1">
              <a:off x="6383250" y="683650"/>
              <a:ext cx="760500" cy="683700"/>
            </a:xfrm>
            <a:prstGeom prst="straightConnector1">
              <a:avLst/>
            </a:prstGeom>
            <a:noFill/>
            <a:ln cap="flat" cmpd="sng" w="28575">
              <a:solidFill>
                <a:srgbClr val="0000FF"/>
              </a:solidFill>
              <a:prstDash val="solid"/>
              <a:round/>
              <a:headEnd len="med" w="med" type="none"/>
              <a:tailEnd len="med" w="med" type="triangle"/>
            </a:ln>
          </p:spPr>
        </p:cxnSp>
      </p:grpSp>
      <p:sp>
        <p:nvSpPr>
          <p:cNvPr id="548" name="Google Shape;548;p45"/>
          <p:cNvSpPr txBox="1"/>
          <p:nvPr/>
        </p:nvSpPr>
        <p:spPr>
          <a:xfrm>
            <a:off x="6544900" y="1787325"/>
            <a:ext cx="2552100" cy="2748900"/>
          </a:xfrm>
          <a:prstGeom prst="rect">
            <a:avLst/>
          </a:prstGeom>
          <a:solidFill>
            <a:schemeClr val="lt1"/>
          </a:solid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2100">
                <a:solidFill>
                  <a:schemeClr val="dk1"/>
                </a:solidFill>
                <a:latin typeface="Times New Roman"/>
                <a:ea typeface="Times New Roman"/>
                <a:cs typeface="Times New Roman"/>
                <a:sym typeface="Times New Roman"/>
              </a:rPr>
              <a:t>We can use the beta decays to subtract out the </a:t>
            </a:r>
            <a:r>
              <a:rPr baseline="30000" lang="en" sz="2100">
                <a:solidFill>
                  <a:schemeClr val="dk1"/>
                </a:solidFill>
                <a:latin typeface="Times New Roman"/>
                <a:ea typeface="Times New Roman"/>
                <a:cs typeface="Times New Roman"/>
                <a:sym typeface="Times New Roman"/>
              </a:rPr>
              <a:t>98</a:t>
            </a:r>
            <a:r>
              <a:rPr lang="en" sz="2100">
                <a:solidFill>
                  <a:schemeClr val="dk1"/>
                </a:solidFill>
                <a:latin typeface="Times New Roman"/>
                <a:ea typeface="Times New Roman"/>
                <a:cs typeface="Times New Roman"/>
                <a:sym typeface="Times New Roman"/>
              </a:rPr>
              <a:t>Rb β- contribution and then normalize gamma counts </a:t>
            </a:r>
            <a:r>
              <a:rPr lang="en" sz="2100">
                <a:solidFill>
                  <a:schemeClr val="dk1"/>
                </a:solidFill>
                <a:latin typeface="Times New Roman"/>
                <a:ea typeface="Times New Roman"/>
                <a:cs typeface="Times New Roman"/>
                <a:sym typeface="Times New Roman"/>
              </a:rPr>
              <a:t>with</a:t>
            </a:r>
            <a:r>
              <a:rPr lang="en" sz="2100">
                <a:solidFill>
                  <a:schemeClr val="dk1"/>
                </a:solidFill>
                <a:latin typeface="Times New Roman"/>
                <a:ea typeface="Times New Roman"/>
                <a:cs typeface="Times New Roman"/>
                <a:sym typeface="Times New Roman"/>
              </a:rPr>
              <a:t> the decay to </a:t>
            </a:r>
            <a:r>
              <a:rPr baseline="30000" lang="en" sz="2100">
                <a:solidFill>
                  <a:schemeClr val="dk1"/>
                </a:solidFill>
                <a:latin typeface="Times New Roman"/>
                <a:ea typeface="Times New Roman"/>
                <a:cs typeface="Times New Roman"/>
                <a:sym typeface="Times New Roman"/>
              </a:rPr>
              <a:t>98</a:t>
            </a:r>
            <a:r>
              <a:rPr lang="en" sz="2100">
                <a:solidFill>
                  <a:schemeClr val="dk1"/>
                </a:solidFill>
                <a:latin typeface="Times New Roman"/>
                <a:ea typeface="Times New Roman"/>
                <a:cs typeface="Times New Roman"/>
                <a:sym typeface="Times New Roman"/>
              </a:rPr>
              <a:t>Y to determine population rates. </a:t>
            </a:r>
            <a:endParaRPr sz="2100">
              <a:solidFill>
                <a:schemeClr val="dk1"/>
              </a:solidFill>
              <a:latin typeface="Times New Roman"/>
              <a:ea typeface="Times New Roman"/>
              <a:cs typeface="Times New Roman"/>
              <a:sym typeface="Times New Roman"/>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2" name="Shape 552"/>
        <p:cNvGrpSpPr/>
        <p:nvPr/>
      </p:nvGrpSpPr>
      <p:grpSpPr>
        <a:xfrm>
          <a:off x="0" y="0"/>
          <a:ext cx="0" cy="0"/>
          <a:chOff x="0" y="0"/>
          <a:chExt cx="0" cy="0"/>
        </a:xfrm>
      </p:grpSpPr>
      <p:sp>
        <p:nvSpPr>
          <p:cNvPr id="553" name="Google Shape;553;p4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554" name="Google Shape;554;p46"/>
          <p:cNvSpPr txBox="1"/>
          <p:nvPr>
            <p:ph type="title"/>
          </p:nvPr>
        </p:nvSpPr>
        <p:spPr>
          <a:xfrm>
            <a:off x="67725" y="41400"/>
            <a:ext cx="8088000" cy="697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Summary</a:t>
            </a:r>
            <a:endParaRPr/>
          </a:p>
        </p:txBody>
      </p:sp>
      <p:pic>
        <p:nvPicPr>
          <p:cNvPr id="555" name="Google Shape;555;p46"/>
          <p:cNvPicPr preferRelativeResize="0"/>
          <p:nvPr/>
        </p:nvPicPr>
        <p:blipFill>
          <a:blip r:embed="rId3">
            <a:alphaModFix/>
          </a:blip>
          <a:stretch>
            <a:fillRect/>
          </a:stretch>
        </p:blipFill>
        <p:spPr>
          <a:xfrm>
            <a:off x="5502075" y="41400"/>
            <a:ext cx="3041126" cy="2345575"/>
          </a:xfrm>
          <a:prstGeom prst="rect">
            <a:avLst/>
          </a:prstGeom>
          <a:noFill/>
          <a:ln>
            <a:noFill/>
          </a:ln>
        </p:spPr>
      </p:pic>
      <p:sp>
        <p:nvSpPr>
          <p:cNvPr id="556" name="Google Shape;556;p46"/>
          <p:cNvSpPr txBox="1"/>
          <p:nvPr/>
        </p:nvSpPr>
        <p:spPr>
          <a:xfrm>
            <a:off x="525000" y="579800"/>
            <a:ext cx="4389900" cy="33027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Clr>
                <a:srgbClr val="404040"/>
              </a:buClr>
              <a:buSzPts val="1800"/>
              <a:buFont typeface="Inter"/>
              <a:buAutoNum type="arabicPeriod"/>
            </a:pPr>
            <a:r>
              <a:rPr b="1" lang="en" sz="1800">
                <a:solidFill>
                  <a:srgbClr val="404040"/>
                </a:solidFill>
                <a:latin typeface="Inter"/>
                <a:ea typeface="Inter"/>
                <a:cs typeface="Inter"/>
                <a:sym typeface="Inter"/>
              </a:rPr>
              <a:t>An inelastic scattering experiment aimed at resolving differences in partial γ-production cross-sections</a:t>
            </a:r>
            <a:endParaRPr b="1" sz="1800">
              <a:solidFill>
                <a:srgbClr val="404040"/>
              </a:solidFill>
              <a:latin typeface="Inter"/>
              <a:ea typeface="Inter"/>
              <a:cs typeface="Inter"/>
              <a:sym typeface="Inter"/>
            </a:endParaRPr>
          </a:p>
          <a:p>
            <a:pPr indent="0" lvl="0" marL="914400" rtl="0" algn="l">
              <a:spcBef>
                <a:spcPts val="0"/>
              </a:spcBef>
              <a:spcAft>
                <a:spcPts val="0"/>
              </a:spcAft>
              <a:buNone/>
            </a:pPr>
            <a:r>
              <a:rPr lang="en" sz="1600">
                <a:solidFill>
                  <a:srgbClr val="404040"/>
                </a:solidFill>
                <a:latin typeface="Inter"/>
                <a:ea typeface="Inter"/>
                <a:cs typeface="Inter"/>
                <a:sym typeface="Inter"/>
              </a:rPr>
              <a:t>The GENESIS data closely matches the GEANIE convolved yields for the 635.3 keV and 952.1 keV transitions and the GELINA yields for the 885.5 keV transition.</a:t>
            </a:r>
            <a:endParaRPr sz="1600">
              <a:solidFill>
                <a:srgbClr val="404040"/>
              </a:solidFill>
              <a:latin typeface="Inter"/>
              <a:ea typeface="Inter"/>
              <a:cs typeface="Inter"/>
              <a:sym typeface="Inter"/>
            </a:endParaRPr>
          </a:p>
          <a:p>
            <a:pPr indent="0" lvl="0" marL="914400" rtl="0" algn="l">
              <a:spcBef>
                <a:spcPts val="0"/>
              </a:spcBef>
              <a:spcAft>
                <a:spcPts val="0"/>
              </a:spcAft>
              <a:buNone/>
            </a:pPr>
            <a:r>
              <a:t/>
            </a:r>
            <a:endParaRPr sz="1600">
              <a:solidFill>
                <a:srgbClr val="404040"/>
              </a:solidFill>
              <a:latin typeface="Inter"/>
              <a:ea typeface="Inter"/>
              <a:cs typeface="Inter"/>
              <a:sym typeface="Inter"/>
            </a:endParaRPr>
          </a:p>
          <a:p>
            <a:pPr indent="0" lvl="0" marL="0" rtl="0" algn="l">
              <a:spcBef>
                <a:spcPts val="0"/>
              </a:spcBef>
              <a:spcAft>
                <a:spcPts val="0"/>
              </a:spcAft>
              <a:buNone/>
            </a:pPr>
            <a:r>
              <a:rPr b="1" lang="en" sz="1800">
                <a:solidFill>
                  <a:srgbClr val="404040"/>
                </a:solidFill>
                <a:latin typeface="Inter"/>
                <a:ea typeface="Inter"/>
                <a:cs typeface="Inter"/>
                <a:sym typeface="Inter"/>
              </a:rPr>
              <a:t>2.    </a:t>
            </a:r>
            <a:r>
              <a:rPr b="1" lang="en" sz="1800">
                <a:solidFill>
                  <a:srgbClr val="404040"/>
                </a:solidFill>
                <a:latin typeface="Inter"/>
                <a:ea typeface="Inter"/>
                <a:cs typeface="Inter"/>
                <a:sym typeface="Inter"/>
              </a:rPr>
              <a:t>A new fission experiment to look </a:t>
            </a:r>
            <a:endParaRPr b="1" sz="1800">
              <a:solidFill>
                <a:srgbClr val="404040"/>
              </a:solidFill>
              <a:latin typeface="Inter"/>
              <a:ea typeface="Inter"/>
              <a:cs typeface="Inter"/>
              <a:sym typeface="Inter"/>
            </a:endParaRPr>
          </a:p>
          <a:p>
            <a:pPr indent="0" lvl="0" marL="457200" rtl="0" algn="l">
              <a:spcBef>
                <a:spcPts val="0"/>
              </a:spcBef>
              <a:spcAft>
                <a:spcPts val="0"/>
              </a:spcAft>
              <a:buNone/>
            </a:pPr>
            <a:r>
              <a:rPr b="1" lang="en" sz="1800">
                <a:solidFill>
                  <a:srgbClr val="404040"/>
                </a:solidFill>
                <a:latin typeface="Inter"/>
                <a:ea typeface="Inter"/>
                <a:cs typeface="Inter"/>
                <a:sym typeface="Inter"/>
              </a:rPr>
              <a:t>at γ-production distributions in</a:t>
            </a:r>
            <a:endParaRPr b="1" sz="1800">
              <a:solidFill>
                <a:srgbClr val="404040"/>
              </a:solidFill>
              <a:latin typeface="Inter"/>
              <a:ea typeface="Inter"/>
              <a:cs typeface="Inter"/>
              <a:sym typeface="Inter"/>
            </a:endParaRPr>
          </a:p>
          <a:p>
            <a:pPr indent="0" lvl="0" marL="457200" rtl="0" algn="l">
              <a:spcBef>
                <a:spcPts val="0"/>
              </a:spcBef>
              <a:spcAft>
                <a:spcPts val="0"/>
              </a:spcAft>
              <a:buNone/>
            </a:pPr>
            <a:r>
              <a:rPr b="1" baseline="30000" lang="en" sz="1800">
                <a:solidFill>
                  <a:srgbClr val="404040"/>
                </a:solidFill>
                <a:latin typeface="Inter"/>
                <a:ea typeface="Inter"/>
                <a:cs typeface="Inter"/>
                <a:sym typeface="Inter"/>
              </a:rPr>
              <a:t>238</a:t>
            </a:r>
            <a:r>
              <a:rPr b="1" lang="en" sz="1800">
                <a:solidFill>
                  <a:srgbClr val="404040"/>
                </a:solidFill>
                <a:latin typeface="Inter"/>
                <a:ea typeface="Inter"/>
                <a:cs typeface="Inter"/>
                <a:sym typeface="Inter"/>
              </a:rPr>
              <a:t>U fission products </a:t>
            </a:r>
            <a:endParaRPr b="1" sz="1800">
              <a:solidFill>
                <a:srgbClr val="404040"/>
              </a:solidFill>
              <a:latin typeface="Inter"/>
              <a:ea typeface="Inter"/>
              <a:cs typeface="Inter"/>
              <a:sym typeface="Inter"/>
            </a:endParaRPr>
          </a:p>
          <a:p>
            <a:pPr indent="0" lvl="0" marL="914400" rtl="0" algn="l">
              <a:spcBef>
                <a:spcPts val="0"/>
              </a:spcBef>
              <a:spcAft>
                <a:spcPts val="0"/>
              </a:spcAft>
              <a:buNone/>
            </a:pPr>
            <a:r>
              <a:rPr lang="en" sz="1600">
                <a:solidFill>
                  <a:srgbClr val="404040"/>
                </a:solidFill>
                <a:latin typeface="Inter"/>
                <a:ea typeface="Inter"/>
                <a:cs typeface="Inter"/>
                <a:sym typeface="Inter"/>
              </a:rPr>
              <a:t>The experiment was run in March 2026 and </a:t>
            </a:r>
            <a:r>
              <a:rPr lang="en" sz="1600">
                <a:solidFill>
                  <a:srgbClr val="404040"/>
                </a:solidFill>
                <a:latin typeface="Inter"/>
                <a:ea typeface="Inter"/>
                <a:cs typeface="Inter"/>
                <a:sym typeface="Inter"/>
              </a:rPr>
              <a:t>analysis</a:t>
            </a:r>
            <a:r>
              <a:rPr lang="en" sz="1600">
                <a:solidFill>
                  <a:srgbClr val="404040"/>
                </a:solidFill>
                <a:latin typeface="Inter"/>
                <a:ea typeface="Inter"/>
                <a:cs typeface="Inter"/>
                <a:sym typeface="Inter"/>
              </a:rPr>
              <a:t> is underway.</a:t>
            </a:r>
            <a:endParaRPr sz="1600">
              <a:solidFill>
                <a:srgbClr val="404040"/>
              </a:solidFill>
              <a:latin typeface="Inter"/>
              <a:ea typeface="Inter"/>
              <a:cs typeface="Inter"/>
              <a:sym typeface="Inter"/>
            </a:endParaRPr>
          </a:p>
          <a:p>
            <a:pPr indent="0" lvl="0" marL="0" rtl="0" algn="l">
              <a:spcBef>
                <a:spcPts val="0"/>
              </a:spcBef>
              <a:spcAft>
                <a:spcPts val="0"/>
              </a:spcAft>
              <a:buNone/>
            </a:pPr>
            <a:r>
              <a:t/>
            </a:r>
            <a:endParaRPr b="1" sz="2200">
              <a:solidFill>
                <a:srgbClr val="404040"/>
              </a:solidFill>
              <a:latin typeface="Inter"/>
              <a:ea typeface="Inter"/>
              <a:cs typeface="Inter"/>
              <a:sym typeface="Inter"/>
            </a:endParaRPr>
          </a:p>
        </p:txBody>
      </p:sp>
      <p:grpSp>
        <p:nvGrpSpPr>
          <p:cNvPr id="557" name="Google Shape;557;p46"/>
          <p:cNvGrpSpPr/>
          <p:nvPr/>
        </p:nvGrpSpPr>
        <p:grpSpPr>
          <a:xfrm>
            <a:off x="4914894" y="2622293"/>
            <a:ext cx="4106252" cy="1805622"/>
            <a:chOff x="2118250" y="1886400"/>
            <a:chExt cx="6208425" cy="2730001"/>
          </a:xfrm>
        </p:grpSpPr>
        <p:sp>
          <p:nvSpPr>
            <p:cNvPr id="558" name="Google Shape;558;p46"/>
            <p:cNvSpPr/>
            <p:nvPr/>
          </p:nvSpPr>
          <p:spPr>
            <a:xfrm>
              <a:off x="2753150" y="4421574"/>
              <a:ext cx="741600" cy="194700"/>
            </a:xfrm>
            <a:prstGeom prst="rect">
              <a:avLst/>
            </a:prstGeom>
            <a:solidFill>
              <a:schemeClr val="lt1"/>
            </a:solidFill>
            <a:ln cap="flat" cmpd="sng" w="6300">
              <a:solidFill>
                <a:schemeClr val="lt1"/>
              </a:solidFill>
              <a:prstDash val="solid"/>
              <a:round/>
              <a:headEnd len="sm" w="sm" type="none"/>
              <a:tailEnd len="sm" w="sm" type="none"/>
            </a:ln>
          </p:spPr>
          <p:txBody>
            <a:bodyPr anchorCtr="0" anchor="ctr" bIns="60475" lIns="60475" spcFirstLastPara="1" rIns="60475" wrap="square" tIns="60475">
              <a:noAutofit/>
            </a:bodyPr>
            <a:lstStyle/>
            <a:p>
              <a:pPr indent="0" lvl="0" marL="0" rtl="0" algn="ctr">
                <a:spcBef>
                  <a:spcPts val="0"/>
                </a:spcBef>
                <a:spcAft>
                  <a:spcPts val="0"/>
                </a:spcAft>
                <a:buNone/>
              </a:pPr>
              <a:r>
                <a:t/>
              </a:r>
              <a:endParaRPr sz="926">
                <a:latin typeface="Inter"/>
                <a:ea typeface="Inter"/>
                <a:cs typeface="Inter"/>
                <a:sym typeface="Inter"/>
              </a:endParaRPr>
            </a:p>
          </p:txBody>
        </p:sp>
        <p:sp>
          <p:nvSpPr>
            <p:cNvPr id="559" name="Google Shape;559;p46"/>
            <p:cNvSpPr/>
            <p:nvPr/>
          </p:nvSpPr>
          <p:spPr>
            <a:xfrm>
              <a:off x="2118250" y="4317399"/>
              <a:ext cx="741600" cy="194700"/>
            </a:xfrm>
            <a:prstGeom prst="rect">
              <a:avLst/>
            </a:prstGeom>
            <a:solidFill>
              <a:schemeClr val="lt1"/>
            </a:solidFill>
            <a:ln cap="flat" cmpd="sng" w="6300">
              <a:solidFill>
                <a:schemeClr val="lt1"/>
              </a:solidFill>
              <a:prstDash val="solid"/>
              <a:round/>
              <a:headEnd len="sm" w="sm" type="none"/>
              <a:tailEnd len="sm" w="sm" type="none"/>
            </a:ln>
          </p:spPr>
          <p:txBody>
            <a:bodyPr anchorCtr="0" anchor="ctr" bIns="60475" lIns="60475" spcFirstLastPara="1" rIns="60475" wrap="square" tIns="60475">
              <a:noAutofit/>
            </a:bodyPr>
            <a:lstStyle/>
            <a:p>
              <a:pPr indent="0" lvl="0" marL="0" rtl="0" algn="ctr">
                <a:spcBef>
                  <a:spcPts val="0"/>
                </a:spcBef>
                <a:spcAft>
                  <a:spcPts val="0"/>
                </a:spcAft>
                <a:buNone/>
              </a:pPr>
              <a:r>
                <a:t/>
              </a:r>
              <a:endParaRPr sz="926">
                <a:latin typeface="Inter"/>
                <a:ea typeface="Inter"/>
                <a:cs typeface="Inter"/>
                <a:sym typeface="Inter"/>
              </a:endParaRPr>
            </a:p>
          </p:txBody>
        </p:sp>
        <p:grpSp>
          <p:nvGrpSpPr>
            <p:cNvPr id="560" name="Google Shape;560;p46"/>
            <p:cNvGrpSpPr/>
            <p:nvPr/>
          </p:nvGrpSpPr>
          <p:grpSpPr>
            <a:xfrm>
              <a:off x="2175293" y="1886400"/>
              <a:ext cx="6151382" cy="2730001"/>
              <a:chOff x="2175293" y="1886400"/>
              <a:chExt cx="6151382" cy="2730001"/>
            </a:xfrm>
          </p:grpSpPr>
          <p:pic>
            <p:nvPicPr>
              <p:cNvPr id="561" name="Google Shape;561;p46"/>
              <p:cNvPicPr preferRelativeResize="0"/>
              <p:nvPr/>
            </p:nvPicPr>
            <p:blipFill rotWithShape="1">
              <a:blip r:embed="rId4">
                <a:alphaModFix/>
              </a:blip>
              <a:srcRect b="0" l="0" r="8054" t="0"/>
              <a:stretch/>
            </p:blipFill>
            <p:spPr>
              <a:xfrm>
                <a:off x="2482700" y="1886400"/>
                <a:ext cx="5804948" cy="2730001"/>
              </a:xfrm>
              <a:prstGeom prst="rect">
                <a:avLst/>
              </a:prstGeom>
              <a:noFill/>
              <a:ln>
                <a:noFill/>
              </a:ln>
            </p:spPr>
          </p:pic>
          <p:sp>
            <p:nvSpPr>
              <p:cNvPr id="562" name="Google Shape;562;p46"/>
              <p:cNvSpPr txBox="1"/>
              <p:nvPr/>
            </p:nvSpPr>
            <p:spPr>
              <a:xfrm>
                <a:off x="4930375" y="4399200"/>
                <a:ext cx="3396300" cy="217200"/>
              </a:xfrm>
              <a:prstGeom prst="rect">
                <a:avLst/>
              </a:prstGeom>
              <a:noFill/>
              <a:ln>
                <a:noFill/>
              </a:ln>
            </p:spPr>
            <p:txBody>
              <a:bodyPr anchorCtr="0" anchor="t" bIns="60475" lIns="60475" spcFirstLastPara="1" rIns="60475" wrap="square" tIns="60475">
                <a:noAutofit/>
              </a:bodyPr>
              <a:lstStyle/>
              <a:p>
                <a:pPr indent="0" lvl="0" marL="0" rtl="0" algn="l">
                  <a:spcBef>
                    <a:spcPts val="0"/>
                  </a:spcBef>
                  <a:spcAft>
                    <a:spcPts val="0"/>
                  </a:spcAft>
                  <a:buNone/>
                </a:pPr>
                <a:r>
                  <a:rPr lang="en" sz="1455">
                    <a:solidFill>
                      <a:schemeClr val="dk1"/>
                    </a:solidFill>
                    <a:latin typeface="Times New Roman"/>
                    <a:ea typeface="Times New Roman"/>
                    <a:cs typeface="Times New Roman"/>
                    <a:sym typeface="Times New Roman"/>
                  </a:rPr>
                  <a:t>Time [s]</a:t>
                </a:r>
                <a:endParaRPr sz="1455">
                  <a:solidFill>
                    <a:schemeClr val="dk1"/>
                  </a:solidFill>
                  <a:latin typeface="Times New Roman"/>
                  <a:ea typeface="Times New Roman"/>
                  <a:cs typeface="Times New Roman"/>
                  <a:sym typeface="Times New Roman"/>
                </a:endParaRPr>
              </a:p>
            </p:txBody>
          </p:sp>
          <p:sp>
            <p:nvSpPr>
              <p:cNvPr id="563" name="Google Shape;563;p46"/>
              <p:cNvSpPr txBox="1"/>
              <p:nvPr/>
            </p:nvSpPr>
            <p:spPr>
              <a:xfrm rot="-5400000">
                <a:off x="1578743" y="2800784"/>
                <a:ext cx="1410300" cy="217200"/>
              </a:xfrm>
              <a:prstGeom prst="rect">
                <a:avLst/>
              </a:prstGeom>
              <a:noFill/>
              <a:ln>
                <a:noFill/>
              </a:ln>
            </p:spPr>
            <p:txBody>
              <a:bodyPr anchorCtr="0" anchor="t" bIns="60475" lIns="60475" spcFirstLastPara="1" rIns="60475" wrap="square" tIns="60475">
                <a:noAutofit/>
              </a:bodyPr>
              <a:lstStyle/>
              <a:p>
                <a:pPr indent="0" lvl="0" marL="0" rtl="0" algn="l">
                  <a:spcBef>
                    <a:spcPts val="0"/>
                  </a:spcBef>
                  <a:spcAft>
                    <a:spcPts val="0"/>
                  </a:spcAft>
                  <a:buNone/>
                </a:pPr>
                <a:r>
                  <a:rPr lang="en" sz="1455">
                    <a:solidFill>
                      <a:schemeClr val="dk1"/>
                    </a:solidFill>
                    <a:latin typeface="Times New Roman"/>
                    <a:ea typeface="Times New Roman"/>
                    <a:cs typeface="Times New Roman"/>
                    <a:sym typeface="Times New Roman"/>
                  </a:rPr>
                  <a:t>ADC</a:t>
                </a:r>
                <a:endParaRPr sz="1455">
                  <a:solidFill>
                    <a:schemeClr val="dk1"/>
                  </a:solidFill>
                  <a:latin typeface="Times New Roman"/>
                  <a:ea typeface="Times New Roman"/>
                  <a:cs typeface="Times New Roman"/>
                  <a:sym typeface="Times New Roman"/>
                </a:endParaRPr>
              </a:p>
            </p:txBody>
          </p:sp>
        </p:grpSp>
      </p:gr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7" name="Shape 567"/>
        <p:cNvGrpSpPr/>
        <p:nvPr/>
      </p:nvGrpSpPr>
      <p:grpSpPr>
        <a:xfrm>
          <a:off x="0" y="0"/>
          <a:ext cx="0" cy="0"/>
          <a:chOff x="0" y="0"/>
          <a:chExt cx="0" cy="0"/>
        </a:xfrm>
      </p:grpSpPr>
      <p:sp>
        <p:nvSpPr>
          <p:cNvPr id="568" name="Google Shape;568;p47"/>
          <p:cNvSpPr txBox="1"/>
          <p:nvPr>
            <p:ph type="title"/>
          </p:nvPr>
        </p:nvSpPr>
        <p:spPr>
          <a:xfrm>
            <a:off x="5" y="1"/>
            <a:ext cx="9144000" cy="627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Acknowledgements</a:t>
            </a:r>
            <a:endParaRPr/>
          </a:p>
        </p:txBody>
      </p:sp>
      <p:sp>
        <p:nvSpPr>
          <p:cNvPr id="569" name="Google Shape;569;p47"/>
          <p:cNvSpPr txBox="1"/>
          <p:nvPr/>
        </p:nvSpPr>
        <p:spPr>
          <a:xfrm>
            <a:off x="776575" y="895350"/>
            <a:ext cx="7759800" cy="3848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sz="2800">
                <a:solidFill>
                  <a:schemeClr val="dk1"/>
                </a:solidFill>
                <a:latin typeface="Times New Roman"/>
                <a:ea typeface="Times New Roman"/>
                <a:cs typeface="Times New Roman"/>
                <a:sym typeface="Times New Roman"/>
              </a:rPr>
              <a:t>L. A. Bernstein</a:t>
            </a:r>
            <a:r>
              <a:rPr baseline="30000" lang="en" sz="2800">
                <a:solidFill>
                  <a:schemeClr val="dk1"/>
                </a:solidFill>
                <a:latin typeface="Times New Roman"/>
                <a:ea typeface="Times New Roman"/>
                <a:cs typeface="Times New Roman"/>
                <a:sym typeface="Times New Roman"/>
              </a:rPr>
              <a:t>1,2</a:t>
            </a:r>
            <a:r>
              <a:rPr lang="en" sz="2800">
                <a:solidFill>
                  <a:schemeClr val="dk1"/>
                </a:solidFill>
                <a:latin typeface="Times New Roman"/>
                <a:ea typeface="Times New Roman"/>
                <a:cs typeface="Times New Roman"/>
                <a:sym typeface="Times New Roman"/>
              </a:rPr>
              <a:t>, D.L. Bleuel</a:t>
            </a:r>
            <a:r>
              <a:rPr baseline="30000" lang="en" sz="2800">
                <a:solidFill>
                  <a:schemeClr val="dk1"/>
                </a:solidFill>
                <a:latin typeface="Times New Roman"/>
                <a:ea typeface="Times New Roman"/>
                <a:cs typeface="Times New Roman"/>
                <a:sym typeface="Times New Roman"/>
              </a:rPr>
              <a:t>3</a:t>
            </a:r>
            <a:r>
              <a:rPr lang="en" sz="2800">
                <a:solidFill>
                  <a:schemeClr val="dk1"/>
                </a:solidFill>
                <a:latin typeface="Times New Roman"/>
                <a:ea typeface="Times New Roman"/>
                <a:cs typeface="Times New Roman"/>
                <a:sym typeface="Times New Roman"/>
              </a:rPr>
              <a:t>,</a:t>
            </a:r>
            <a:endParaRPr sz="28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en" sz="2800">
                <a:solidFill>
                  <a:srgbClr val="000000"/>
                </a:solidFill>
                <a:latin typeface="Times New Roman"/>
                <a:ea typeface="Times New Roman"/>
                <a:cs typeface="Times New Roman"/>
                <a:sym typeface="Times New Roman"/>
              </a:rPr>
              <a:t>J.A. Brown</a:t>
            </a:r>
            <a:r>
              <a:rPr baseline="30000" lang="en" sz="2800">
                <a:solidFill>
                  <a:srgbClr val="000000"/>
                </a:solidFill>
                <a:latin typeface="Times New Roman"/>
                <a:ea typeface="Times New Roman"/>
                <a:cs typeface="Times New Roman"/>
                <a:sym typeface="Times New Roman"/>
              </a:rPr>
              <a:t>1</a:t>
            </a:r>
            <a:r>
              <a:rPr lang="en" sz="2800">
                <a:solidFill>
                  <a:srgbClr val="000000"/>
                </a:solidFill>
                <a:latin typeface="Times New Roman"/>
                <a:ea typeface="Times New Roman"/>
                <a:cs typeface="Times New Roman"/>
                <a:sym typeface="Times New Roman"/>
              </a:rPr>
              <a:t>, J.M. Gordon</a:t>
            </a:r>
            <a:r>
              <a:rPr baseline="30000" lang="en" sz="2800">
                <a:latin typeface="Times New Roman"/>
                <a:ea typeface="Times New Roman"/>
                <a:cs typeface="Times New Roman"/>
                <a:sym typeface="Times New Roman"/>
              </a:rPr>
              <a:t>2</a:t>
            </a:r>
            <a:r>
              <a:rPr lang="en" sz="2800">
                <a:solidFill>
                  <a:srgbClr val="000000"/>
                </a:solidFill>
                <a:latin typeface="Times New Roman"/>
                <a:ea typeface="Times New Roman"/>
                <a:cs typeface="Times New Roman"/>
                <a:sym typeface="Times New Roman"/>
              </a:rPr>
              <a:t>,  B.L. Goldblum</a:t>
            </a:r>
            <a:r>
              <a:rPr baseline="30000" lang="en" sz="2800">
                <a:latin typeface="Times New Roman"/>
                <a:ea typeface="Times New Roman"/>
                <a:cs typeface="Times New Roman"/>
                <a:sym typeface="Times New Roman"/>
              </a:rPr>
              <a:t>2</a:t>
            </a:r>
            <a:r>
              <a:rPr baseline="30000" lang="en" sz="2800">
                <a:solidFill>
                  <a:srgbClr val="000000"/>
                </a:solidFill>
                <a:latin typeface="Times New Roman"/>
                <a:ea typeface="Times New Roman"/>
                <a:cs typeface="Times New Roman"/>
                <a:sym typeface="Times New Roman"/>
              </a:rPr>
              <a:t>,1</a:t>
            </a:r>
            <a:r>
              <a:rPr lang="en" sz="2800">
                <a:solidFill>
                  <a:srgbClr val="000000"/>
                </a:solidFill>
                <a:latin typeface="Times New Roman"/>
                <a:ea typeface="Times New Roman"/>
                <a:cs typeface="Times New Roman"/>
                <a:sym typeface="Times New Roman"/>
              </a:rPr>
              <a:t>,</a:t>
            </a:r>
            <a:endParaRPr sz="2800">
              <a:latin typeface="Times New Roman"/>
              <a:ea typeface="Times New Roman"/>
              <a:cs typeface="Times New Roman"/>
              <a:sym typeface="Times New Roman"/>
            </a:endParaRPr>
          </a:p>
          <a:p>
            <a:pPr indent="0" lvl="0" marL="0" rtl="0" algn="l">
              <a:spcBef>
                <a:spcPts val="0"/>
              </a:spcBef>
              <a:spcAft>
                <a:spcPts val="0"/>
              </a:spcAft>
              <a:buNone/>
            </a:pPr>
            <a:r>
              <a:rPr lang="en" sz="2800">
                <a:solidFill>
                  <a:srgbClr val="000000"/>
                </a:solidFill>
                <a:latin typeface="Times New Roman"/>
                <a:ea typeface="Times New Roman"/>
                <a:cs typeface="Times New Roman"/>
                <a:sym typeface="Times New Roman"/>
              </a:rPr>
              <a:t>T</a:t>
            </a:r>
            <a:r>
              <a:rPr lang="en" sz="2800">
                <a:latin typeface="Times New Roman"/>
                <a:ea typeface="Times New Roman"/>
                <a:cs typeface="Times New Roman"/>
                <a:sym typeface="Times New Roman"/>
              </a:rPr>
              <a:t>. </a:t>
            </a:r>
            <a:r>
              <a:rPr lang="en" sz="2800">
                <a:solidFill>
                  <a:srgbClr val="000000"/>
                </a:solidFill>
                <a:latin typeface="Times New Roman"/>
                <a:ea typeface="Times New Roman"/>
                <a:cs typeface="Times New Roman"/>
                <a:sym typeface="Times New Roman"/>
              </a:rPr>
              <a:t>Laplace</a:t>
            </a:r>
            <a:r>
              <a:rPr baseline="30000" lang="en" sz="2800">
                <a:solidFill>
                  <a:srgbClr val="000000"/>
                </a:solidFill>
                <a:latin typeface="Times New Roman"/>
                <a:ea typeface="Times New Roman"/>
                <a:cs typeface="Times New Roman"/>
                <a:sym typeface="Times New Roman"/>
              </a:rPr>
              <a:t>1</a:t>
            </a:r>
            <a:r>
              <a:rPr lang="en" sz="2800">
                <a:solidFill>
                  <a:schemeClr val="dk1"/>
                </a:solidFill>
                <a:latin typeface="Times New Roman"/>
                <a:ea typeface="Times New Roman"/>
                <a:cs typeface="Times New Roman"/>
                <a:sym typeface="Times New Roman"/>
              </a:rPr>
              <a:t>, </a:t>
            </a:r>
            <a:r>
              <a:rPr lang="en" sz="2800">
                <a:latin typeface="Times New Roman"/>
                <a:ea typeface="Times New Roman"/>
                <a:cs typeface="Times New Roman"/>
                <a:sym typeface="Times New Roman"/>
              </a:rPr>
              <a:t>K.E.J. Myers</a:t>
            </a:r>
            <a:r>
              <a:rPr baseline="30000" lang="en" sz="2800">
                <a:latin typeface="Times New Roman"/>
                <a:ea typeface="Times New Roman"/>
                <a:cs typeface="Times New Roman"/>
                <a:sym typeface="Times New Roman"/>
              </a:rPr>
              <a:t>1</a:t>
            </a:r>
            <a:r>
              <a:rPr lang="en" sz="2800">
                <a:latin typeface="Times New Roman"/>
                <a:ea typeface="Times New Roman"/>
                <a:cs typeface="Times New Roman"/>
                <a:sym typeface="Times New Roman"/>
              </a:rPr>
              <a:t>, and R. Vogt</a:t>
            </a:r>
            <a:r>
              <a:rPr baseline="30000" lang="en" sz="2800">
                <a:latin typeface="Times New Roman"/>
                <a:ea typeface="Times New Roman"/>
                <a:cs typeface="Times New Roman"/>
                <a:sym typeface="Times New Roman"/>
              </a:rPr>
              <a:t>3</a:t>
            </a:r>
            <a:endParaRPr sz="2800">
              <a:latin typeface="Times New Roman"/>
              <a:ea typeface="Times New Roman"/>
              <a:cs typeface="Times New Roman"/>
              <a:sym typeface="Times New Roman"/>
            </a:endParaRPr>
          </a:p>
          <a:p>
            <a:pPr indent="0" lvl="0" marL="0" rtl="0" algn="l">
              <a:spcBef>
                <a:spcPts val="0"/>
              </a:spcBef>
              <a:spcAft>
                <a:spcPts val="0"/>
              </a:spcAft>
              <a:buNone/>
            </a:pPr>
            <a:r>
              <a:rPr baseline="30000" i="1" lang="en">
                <a:solidFill>
                  <a:srgbClr val="000000"/>
                </a:solidFill>
                <a:latin typeface="Times New Roman"/>
                <a:ea typeface="Times New Roman"/>
                <a:cs typeface="Times New Roman"/>
                <a:sym typeface="Times New Roman"/>
              </a:rPr>
              <a:t>1 </a:t>
            </a:r>
            <a:r>
              <a:rPr i="1" lang="en" sz="1200">
                <a:solidFill>
                  <a:srgbClr val="000000"/>
                </a:solidFill>
                <a:latin typeface="Times New Roman"/>
                <a:ea typeface="Times New Roman"/>
                <a:cs typeface="Times New Roman"/>
                <a:sym typeface="Times New Roman"/>
              </a:rPr>
              <a:t>University of California-Berkeley Dept. of Nuclear Engineering</a:t>
            </a:r>
            <a:endParaRPr i="1" sz="1200">
              <a:solidFill>
                <a:srgbClr val="000000"/>
              </a:solidFill>
              <a:latin typeface="Times New Roman"/>
              <a:ea typeface="Times New Roman"/>
              <a:cs typeface="Times New Roman"/>
              <a:sym typeface="Times New Roman"/>
            </a:endParaRPr>
          </a:p>
          <a:p>
            <a:pPr indent="0" lvl="0" marL="0" rtl="0" algn="l">
              <a:spcBef>
                <a:spcPts val="0"/>
              </a:spcBef>
              <a:spcAft>
                <a:spcPts val="0"/>
              </a:spcAft>
              <a:buNone/>
            </a:pPr>
            <a:r>
              <a:rPr baseline="30000" i="1" lang="en" sz="1200">
                <a:solidFill>
                  <a:srgbClr val="000000"/>
                </a:solidFill>
                <a:latin typeface="Times New Roman"/>
                <a:ea typeface="Times New Roman"/>
                <a:cs typeface="Times New Roman"/>
                <a:sym typeface="Times New Roman"/>
              </a:rPr>
              <a:t>2</a:t>
            </a:r>
            <a:r>
              <a:rPr i="1" lang="en" sz="1200">
                <a:solidFill>
                  <a:srgbClr val="000000"/>
                </a:solidFill>
                <a:latin typeface="Times New Roman"/>
                <a:ea typeface="Times New Roman"/>
                <a:cs typeface="Times New Roman"/>
                <a:sym typeface="Times New Roman"/>
              </a:rPr>
              <a:t> Lawrence Berkeley National Laboratory</a:t>
            </a:r>
            <a:endParaRPr i="1" sz="1200">
              <a:solidFill>
                <a:srgbClr val="000000"/>
              </a:solidFill>
              <a:latin typeface="Times New Roman"/>
              <a:ea typeface="Times New Roman"/>
              <a:cs typeface="Times New Roman"/>
              <a:sym typeface="Times New Roman"/>
            </a:endParaRPr>
          </a:p>
          <a:p>
            <a:pPr indent="0" lvl="0" marL="0" rtl="0" algn="l">
              <a:spcBef>
                <a:spcPts val="0"/>
              </a:spcBef>
              <a:spcAft>
                <a:spcPts val="0"/>
              </a:spcAft>
              <a:buNone/>
            </a:pPr>
            <a:r>
              <a:rPr baseline="30000" i="1" lang="en" sz="1200">
                <a:solidFill>
                  <a:schemeClr val="dk1"/>
                </a:solidFill>
                <a:latin typeface="Times New Roman"/>
                <a:ea typeface="Times New Roman"/>
                <a:cs typeface="Times New Roman"/>
                <a:sym typeface="Times New Roman"/>
              </a:rPr>
              <a:t>3</a:t>
            </a:r>
            <a:r>
              <a:rPr i="1" lang="en" sz="1200">
                <a:solidFill>
                  <a:schemeClr val="dk1"/>
                </a:solidFill>
                <a:latin typeface="Times New Roman"/>
                <a:ea typeface="Times New Roman"/>
                <a:cs typeface="Times New Roman"/>
                <a:sym typeface="Times New Roman"/>
              </a:rPr>
              <a:t>Lawrence Livermore National Laboratory </a:t>
            </a:r>
            <a:endParaRPr i="1" sz="1200">
              <a:latin typeface="Times New Roman"/>
              <a:ea typeface="Times New Roman"/>
              <a:cs typeface="Times New Roman"/>
              <a:sym typeface="Times New Roman"/>
            </a:endParaRPr>
          </a:p>
          <a:p>
            <a:pPr indent="0" lvl="0" marL="0" rtl="0" algn="l">
              <a:lnSpc>
                <a:spcPct val="100000"/>
              </a:lnSpc>
              <a:spcBef>
                <a:spcPts val="0"/>
              </a:spcBef>
              <a:spcAft>
                <a:spcPts val="0"/>
              </a:spcAft>
              <a:buNone/>
            </a:pPr>
            <a:r>
              <a:rPr baseline="30000" lang="en" sz="2500">
                <a:solidFill>
                  <a:srgbClr val="000000"/>
                </a:solidFill>
                <a:latin typeface="Times New Roman"/>
                <a:ea typeface="Times New Roman"/>
                <a:cs typeface="Times New Roman"/>
                <a:sym typeface="Times New Roman"/>
              </a:rPr>
              <a:t>Work supported by the Stewardship Acade</a:t>
            </a:r>
            <a:r>
              <a:rPr baseline="30000" lang="en" sz="2500">
                <a:latin typeface="Times New Roman"/>
                <a:ea typeface="Times New Roman"/>
                <a:cs typeface="Times New Roman"/>
                <a:sym typeface="Times New Roman"/>
              </a:rPr>
              <a:t>m</a:t>
            </a:r>
            <a:r>
              <a:rPr baseline="30000" lang="en" sz="2500">
                <a:solidFill>
                  <a:srgbClr val="000000"/>
                </a:solidFill>
                <a:latin typeface="Times New Roman"/>
                <a:ea typeface="Times New Roman"/>
                <a:cs typeface="Times New Roman"/>
                <a:sym typeface="Times New Roman"/>
              </a:rPr>
              <a:t>ic Alliance Grant at UC Berkeley</a:t>
            </a:r>
            <a:endParaRPr baseline="30000" sz="2500">
              <a:latin typeface="Times New Roman"/>
              <a:ea typeface="Times New Roman"/>
              <a:cs typeface="Times New Roman"/>
              <a:sym typeface="Times New Roman"/>
            </a:endParaRPr>
          </a:p>
          <a:p>
            <a:pPr indent="0" lvl="0" marL="0" rtl="0" algn="l">
              <a:lnSpc>
                <a:spcPct val="100000"/>
              </a:lnSpc>
              <a:spcBef>
                <a:spcPts val="0"/>
              </a:spcBef>
              <a:spcAft>
                <a:spcPts val="0"/>
              </a:spcAft>
              <a:buNone/>
            </a:pPr>
            <a:r>
              <a:rPr baseline="30000" i="1" lang="en" sz="2500">
                <a:solidFill>
                  <a:srgbClr val="000000"/>
                </a:solidFill>
                <a:latin typeface="Times New Roman"/>
                <a:ea typeface="Times New Roman"/>
                <a:cs typeface="Times New Roman"/>
                <a:sym typeface="Times New Roman"/>
              </a:rPr>
              <a:t>Award Grant DE-NA-0004064</a:t>
            </a:r>
            <a:endParaRPr baseline="30000" i="1" sz="2500">
              <a:solidFill>
                <a:srgbClr val="000000"/>
              </a:solidFill>
              <a:latin typeface="Times New Roman"/>
              <a:ea typeface="Times New Roman"/>
              <a:cs typeface="Times New Roman"/>
              <a:sym typeface="Times New Roman"/>
            </a:endParaRPr>
          </a:p>
          <a:p>
            <a:pPr indent="0" lvl="0" marL="0" rtl="0" algn="l">
              <a:spcBef>
                <a:spcPts val="900"/>
              </a:spcBef>
              <a:spcAft>
                <a:spcPts val="0"/>
              </a:spcAft>
              <a:buNone/>
            </a:pPr>
            <a:r>
              <a:t/>
            </a:r>
            <a:endParaRPr sz="2400">
              <a:solidFill>
                <a:srgbClr val="003366"/>
              </a:solidFill>
            </a:endParaRPr>
          </a:p>
        </p:txBody>
      </p:sp>
      <p:pic>
        <p:nvPicPr>
          <p:cNvPr descr="Logo" id="570" name="Google Shape;570;p47"/>
          <p:cNvPicPr preferRelativeResize="0"/>
          <p:nvPr/>
        </p:nvPicPr>
        <p:blipFill rotWithShape="1">
          <a:blip r:embed="rId3">
            <a:alphaModFix/>
          </a:blip>
          <a:srcRect b="0" l="0" r="0" t="0"/>
          <a:stretch/>
        </p:blipFill>
        <p:spPr>
          <a:xfrm>
            <a:off x="4012342" y="4058433"/>
            <a:ext cx="1172499" cy="572612"/>
          </a:xfrm>
          <a:prstGeom prst="rect">
            <a:avLst/>
          </a:prstGeom>
          <a:noFill/>
          <a:ln>
            <a:noFill/>
          </a:ln>
        </p:spPr>
      </p:pic>
      <p:pic>
        <p:nvPicPr>
          <p:cNvPr id="571" name="Google Shape;571;p47"/>
          <p:cNvPicPr preferRelativeResize="0"/>
          <p:nvPr/>
        </p:nvPicPr>
        <p:blipFill rotWithShape="1">
          <a:blip r:embed="rId4">
            <a:alphaModFix/>
          </a:blip>
          <a:srcRect b="0" l="0" r="0" t="0"/>
          <a:stretch/>
        </p:blipFill>
        <p:spPr>
          <a:xfrm>
            <a:off x="607627" y="4042246"/>
            <a:ext cx="2927790" cy="604969"/>
          </a:xfrm>
          <a:prstGeom prst="rect">
            <a:avLst/>
          </a:prstGeom>
          <a:noFill/>
          <a:ln>
            <a:noFill/>
          </a:ln>
        </p:spPr>
      </p:pic>
      <p:pic>
        <p:nvPicPr>
          <p:cNvPr id="572" name="Google Shape;572;p47"/>
          <p:cNvPicPr preferRelativeResize="0"/>
          <p:nvPr/>
        </p:nvPicPr>
        <p:blipFill rotWithShape="1">
          <a:blip r:embed="rId5">
            <a:alphaModFix/>
          </a:blip>
          <a:srcRect b="0" l="0" r="0" t="0"/>
          <a:stretch/>
        </p:blipFill>
        <p:spPr>
          <a:xfrm>
            <a:off x="6555556" y="4042246"/>
            <a:ext cx="1576086" cy="608942"/>
          </a:xfrm>
          <a:prstGeom prst="rect">
            <a:avLst/>
          </a:prstGeom>
          <a:noFill/>
          <a:ln>
            <a:noFill/>
          </a:ln>
        </p:spPr>
      </p:pic>
      <p:pic>
        <p:nvPicPr>
          <p:cNvPr id="573" name="Google Shape;573;p47"/>
          <p:cNvPicPr preferRelativeResize="0"/>
          <p:nvPr/>
        </p:nvPicPr>
        <p:blipFill>
          <a:blip r:embed="rId6">
            <a:alphaModFix/>
          </a:blip>
          <a:stretch>
            <a:fillRect/>
          </a:stretch>
        </p:blipFill>
        <p:spPr>
          <a:xfrm>
            <a:off x="2934742" y="3460275"/>
            <a:ext cx="7275" cy="10150"/>
          </a:xfrm>
          <a:prstGeom prst="rect">
            <a:avLst/>
          </a:prstGeom>
          <a:noFill/>
          <a:ln>
            <a:noFill/>
          </a:ln>
        </p:spPr>
      </p:pic>
      <p:sp>
        <p:nvSpPr>
          <p:cNvPr id="574" name="Google Shape;574;p4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8" name="Shape 578"/>
        <p:cNvGrpSpPr/>
        <p:nvPr/>
      </p:nvGrpSpPr>
      <p:grpSpPr>
        <a:xfrm>
          <a:off x="0" y="0"/>
          <a:ext cx="0" cy="0"/>
          <a:chOff x="0" y="0"/>
          <a:chExt cx="0" cy="0"/>
        </a:xfrm>
      </p:grpSpPr>
      <p:sp>
        <p:nvSpPr>
          <p:cNvPr id="579" name="Google Shape;579;p4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580" name="Google Shape;580;p48"/>
          <p:cNvPicPr preferRelativeResize="0"/>
          <p:nvPr/>
        </p:nvPicPr>
        <p:blipFill>
          <a:blip r:embed="rId3">
            <a:alphaModFix/>
          </a:blip>
          <a:stretch>
            <a:fillRect/>
          </a:stretch>
        </p:blipFill>
        <p:spPr>
          <a:xfrm>
            <a:off x="265650" y="588176"/>
            <a:ext cx="8206799" cy="4063237"/>
          </a:xfrm>
          <a:prstGeom prst="rect">
            <a:avLst/>
          </a:prstGeom>
          <a:noFill/>
          <a:ln>
            <a:noFill/>
          </a:ln>
        </p:spPr>
      </p:pic>
      <p:sp>
        <p:nvSpPr>
          <p:cNvPr id="581" name="Google Shape;581;p48"/>
          <p:cNvSpPr txBox="1"/>
          <p:nvPr/>
        </p:nvSpPr>
        <p:spPr>
          <a:xfrm>
            <a:off x="358125" y="166175"/>
            <a:ext cx="7789500" cy="363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800">
              <a:solidFill>
                <a:srgbClr val="404040"/>
              </a:solidFill>
              <a:latin typeface="Inter"/>
              <a:ea typeface="Inter"/>
              <a:cs typeface="Inter"/>
              <a:sym typeface="Inter"/>
            </a:endParaRPr>
          </a:p>
        </p:txBody>
      </p:sp>
      <p:sp>
        <p:nvSpPr>
          <p:cNvPr id="582" name="Google Shape;582;p48"/>
          <p:cNvSpPr txBox="1"/>
          <p:nvPr>
            <p:ph type="title"/>
          </p:nvPr>
        </p:nvSpPr>
        <p:spPr>
          <a:xfrm>
            <a:off x="56355" y="1"/>
            <a:ext cx="9144000" cy="627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Inelastic Scattering in Uranium</a:t>
            </a:r>
            <a:endParaRPr/>
          </a:p>
        </p:txBody>
      </p:sp>
      <p:cxnSp>
        <p:nvCxnSpPr>
          <p:cNvPr id="583" name="Google Shape;583;p48"/>
          <p:cNvCxnSpPr/>
          <p:nvPr/>
        </p:nvCxnSpPr>
        <p:spPr>
          <a:xfrm>
            <a:off x="3565250" y="1990164"/>
            <a:ext cx="3300" cy="2123100"/>
          </a:xfrm>
          <a:prstGeom prst="straightConnector1">
            <a:avLst/>
          </a:prstGeom>
          <a:noFill/>
          <a:ln cap="flat" cmpd="sng" w="38100">
            <a:solidFill>
              <a:srgbClr val="FF0000"/>
            </a:solidFill>
            <a:prstDash val="solid"/>
            <a:round/>
            <a:headEnd len="med" w="med" type="none"/>
            <a:tailEnd len="med" w="med" type="triangle"/>
          </a:ln>
        </p:spPr>
      </p:cxnSp>
      <p:cxnSp>
        <p:nvCxnSpPr>
          <p:cNvPr id="584" name="Google Shape;584;p48"/>
          <p:cNvCxnSpPr/>
          <p:nvPr/>
        </p:nvCxnSpPr>
        <p:spPr>
          <a:xfrm>
            <a:off x="7782925" y="1146864"/>
            <a:ext cx="8400" cy="2981700"/>
          </a:xfrm>
          <a:prstGeom prst="straightConnector1">
            <a:avLst/>
          </a:prstGeom>
          <a:noFill/>
          <a:ln cap="flat" cmpd="sng" w="38100">
            <a:solidFill>
              <a:srgbClr val="FF0000"/>
            </a:solidFill>
            <a:prstDash val="solid"/>
            <a:round/>
            <a:headEnd len="med" w="med" type="none"/>
            <a:tailEnd len="med" w="med" type="triangle"/>
          </a:ln>
        </p:spPr>
      </p:cxnSp>
      <p:cxnSp>
        <p:nvCxnSpPr>
          <p:cNvPr id="585" name="Google Shape;585;p48"/>
          <p:cNvCxnSpPr/>
          <p:nvPr/>
        </p:nvCxnSpPr>
        <p:spPr>
          <a:xfrm>
            <a:off x="7933900" y="952164"/>
            <a:ext cx="10200" cy="3176400"/>
          </a:xfrm>
          <a:prstGeom prst="straightConnector1">
            <a:avLst/>
          </a:prstGeom>
          <a:noFill/>
          <a:ln cap="flat" cmpd="sng" w="38100">
            <a:solidFill>
              <a:srgbClr val="FF0000"/>
            </a:solidFill>
            <a:prstDash val="solid"/>
            <a:round/>
            <a:headEnd len="med" w="med" type="none"/>
            <a:tailEnd len="med" w="med" type="triangle"/>
          </a:ln>
        </p:spPr>
      </p:cxnSp>
      <p:sp>
        <p:nvSpPr>
          <p:cNvPr id="586" name="Google Shape;586;p48"/>
          <p:cNvSpPr/>
          <p:nvPr/>
        </p:nvSpPr>
        <p:spPr>
          <a:xfrm>
            <a:off x="3246425" y="1892839"/>
            <a:ext cx="160800" cy="1665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587" name="Google Shape;587;p48"/>
          <p:cNvSpPr/>
          <p:nvPr/>
        </p:nvSpPr>
        <p:spPr>
          <a:xfrm>
            <a:off x="7327200" y="1079789"/>
            <a:ext cx="219300" cy="1665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588" name="Google Shape;588;p48"/>
          <p:cNvSpPr/>
          <p:nvPr/>
        </p:nvSpPr>
        <p:spPr>
          <a:xfrm>
            <a:off x="7374175" y="865989"/>
            <a:ext cx="219300" cy="166500"/>
          </a:xfrm>
          <a:prstGeom prst="rect">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589" name="Google Shape;589;p48"/>
          <p:cNvSpPr/>
          <p:nvPr/>
        </p:nvSpPr>
        <p:spPr>
          <a:xfrm>
            <a:off x="358125" y="3966039"/>
            <a:ext cx="1163700" cy="227100"/>
          </a:xfrm>
          <a:prstGeom prst="ellipse">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u="sng">
              <a:latin typeface="Inter"/>
              <a:ea typeface="Inter"/>
              <a:cs typeface="Inter"/>
              <a:sym typeface="Inte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8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8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8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8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58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58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58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3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217" name="Google Shape;217;p31"/>
          <p:cNvSpPr txBox="1"/>
          <p:nvPr>
            <p:ph type="title"/>
          </p:nvPr>
        </p:nvSpPr>
        <p:spPr>
          <a:xfrm>
            <a:off x="118125" y="35050"/>
            <a:ext cx="8088000" cy="697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Why </a:t>
            </a:r>
            <a:r>
              <a:rPr baseline="30000" lang="en"/>
              <a:t>238</a:t>
            </a:r>
            <a:r>
              <a:rPr lang="en"/>
              <a:t>U</a:t>
            </a:r>
            <a:r>
              <a:rPr lang="en"/>
              <a:t>?</a:t>
            </a:r>
            <a:endParaRPr/>
          </a:p>
        </p:txBody>
      </p:sp>
      <p:sp>
        <p:nvSpPr>
          <p:cNvPr id="218" name="Google Shape;218;p31"/>
          <p:cNvSpPr txBox="1"/>
          <p:nvPr>
            <p:ph idx="1" type="body"/>
          </p:nvPr>
        </p:nvSpPr>
        <p:spPr>
          <a:xfrm>
            <a:off x="118125" y="770075"/>
            <a:ext cx="8965200" cy="6975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baseline="30000" lang="en" sz="2200"/>
              <a:t>238</a:t>
            </a:r>
            <a:r>
              <a:rPr lang="en" sz="2200"/>
              <a:t>U and the fission process is important to many applications.</a:t>
            </a:r>
            <a:endParaRPr sz="2200"/>
          </a:p>
        </p:txBody>
      </p:sp>
      <p:sp>
        <p:nvSpPr>
          <p:cNvPr id="219" name="Google Shape;219;p31"/>
          <p:cNvSpPr txBox="1"/>
          <p:nvPr/>
        </p:nvSpPr>
        <p:spPr>
          <a:xfrm>
            <a:off x="246700" y="1293350"/>
            <a:ext cx="8088000" cy="934500"/>
          </a:xfrm>
          <a:prstGeom prst="rect">
            <a:avLst/>
          </a:prstGeom>
          <a:noFill/>
          <a:ln>
            <a:noFill/>
          </a:ln>
        </p:spPr>
        <p:txBody>
          <a:bodyPr anchorCtr="0" anchor="t" bIns="91425" lIns="91425" spcFirstLastPara="1" rIns="91425" wrap="square" tIns="91425">
            <a:noAutofit/>
          </a:bodyPr>
          <a:lstStyle/>
          <a:p>
            <a:pPr indent="-368300" lvl="0" marL="457200" rtl="0" algn="l">
              <a:lnSpc>
                <a:spcPct val="200000"/>
              </a:lnSpc>
              <a:spcBef>
                <a:spcPts val="0"/>
              </a:spcBef>
              <a:spcAft>
                <a:spcPts val="0"/>
              </a:spcAft>
              <a:buClr>
                <a:srgbClr val="404040"/>
              </a:buClr>
              <a:buSzPts val="2200"/>
              <a:buFont typeface="Inter"/>
              <a:buChar char="●"/>
            </a:pPr>
            <a:r>
              <a:rPr lang="en" sz="2200">
                <a:solidFill>
                  <a:srgbClr val="404040"/>
                </a:solidFill>
                <a:latin typeface="Inter"/>
                <a:ea typeface="Inter"/>
                <a:cs typeface="Inter"/>
                <a:sym typeface="Inter"/>
              </a:rPr>
              <a:t>Astrophysics (It’s in space somewhere)</a:t>
            </a:r>
            <a:endParaRPr sz="2200">
              <a:solidFill>
                <a:srgbClr val="404040"/>
              </a:solidFill>
              <a:latin typeface="Inter"/>
              <a:ea typeface="Inter"/>
              <a:cs typeface="Inter"/>
              <a:sym typeface="Inter"/>
            </a:endParaRPr>
          </a:p>
          <a:p>
            <a:pPr indent="-368300" lvl="0" marL="457200" rtl="0" algn="l">
              <a:lnSpc>
                <a:spcPct val="200000"/>
              </a:lnSpc>
              <a:spcBef>
                <a:spcPts val="0"/>
              </a:spcBef>
              <a:spcAft>
                <a:spcPts val="0"/>
              </a:spcAft>
              <a:buClr>
                <a:srgbClr val="404040"/>
              </a:buClr>
              <a:buSzPts val="2200"/>
              <a:buFont typeface="Inter"/>
              <a:buChar char="●"/>
            </a:pPr>
            <a:r>
              <a:rPr lang="en" sz="2200">
                <a:solidFill>
                  <a:srgbClr val="404040"/>
                </a:solidFill>
                <a:latin typeface="Inter"/>
                <a:ea typeface="Inter"/>
                <a:cs typeface="Inter"/>
                <a:sym typeface="Inter"/>
              </a:rPr>
              <a:t>Thermal Nuclear Reactors</a:t>
            </a:r>
            <a:endParaRPr sz="2200">
              <a:solidFill>
                <a:srgbClr val="404040"/>
              </a:solidFill>
              <a:latin typeface="Inter"/>
              <a:ea typeface="Inter"/>
              <a:cs typeface="Inter"/>
              <a:sym typeface="Inter"/>
            </a:endParaRPr>
          </a:p>
          <a:p>
            <a:pPr indent="-368300" lvl="0" marL="457200" rtl="0" algn="l">
              <a:lnSpc>
                <a:spcPct val="200000"/>
              </a:lnSpc>
              <a:spcBef>
                <a:spcPts val="0"/>
              </a:spcBef>
              <a:spcAft>
                <a:spcPts val="0"/>
              </a:spcAft>
              <a:buClr>
                <a:srgbClr val="404040"/>
              </a:buClr>
              <a:buSzPts val="2200"/>
              <a:buFont typeface="Inter"/>
              <a:buChar char="●"/>
            </a:pPr>
            <a:r>
              <a:rPr lang="en" sz="2200">
                <a:solidFill>
                  <a:srgbClr val="404040"/>
                </a:solidFill>
                <a:latin typeface="Inter"/>
                <a:ea typeface="Inter"/>
                <a:cs typeface="Inter"/>
                <a:sym typeface="Inter"/>
              </a:rPr>
              <a:t>Fast Nuclear Reactors</a:t>
            </a:r>
            <a:endParaRPr sz="2200">
              <a:solidFill>
                <a:srgbClr val="404040"/>
              </a:solidFill>
              <a:latin typeface="Inter"/>
              <a:ea typeface="Inter"/>
              <a:cs typeface="Inter"/>
              <a:sym typeface="Inter"/>
            </a:endParaRPr>
          </a:p>
          <a:p>
            <a:pPr indent="-368300" lvl="0" marL="457200" rtl="0" algn="l">
              <a:lnSpc>
                <a:spcPct val="200000"/>
              </a:lnSpc>
              <a:spcBef>
                <a:spcPts val="0"/>
              </a:spcBef>
              <a:spcAft>
                <a:spcPts val="0"/>
              </a:spcAft>
              <a:buClr>
                <a:srgbClr val="404040"/>
              </a:buClr>
              <a:buSzPts val="2200"/>
              <a:buFont typeface="Inter"/>
              <a:buChar char="●"/>
            </a:pPr>
            <a:r>
              <a:rPr lang="en" sz="2200">
                <a:solidFill>
                  <a:srgbClr val="404040"/>
                </a:solidFill>
                <a:latin typeface="Inter"/>
                <a:ea typeface="Inter"/>
                <a:cs typeface="Inter"/>
                <a:sym typeface="Inter"/>
              </a:rPr>
              <a:t>Superfast (thermo)Nuclear </a:t>
            </a:r>
            <a:r>
              <a:rPr lang="en" sz="2200" strike="sngStrike">
                <a:solidFill>
                  <a:srgbClr val="404040"/>
                </a:solidFill>
                <a:latin typeface="Inter"/>
                <a:ea typeface="Inter"/>
                <a:cs typeface="Inter"/>
                <a:sym typeface="Inter"/>
              </a:rPr>
              <a:t>Reactors</a:t>
            </a:r>
            <a:endParaRPr sz="2200" strike="sngStrike">
              <a:solidFill>
                <a:srgbClr val="404040"/>
              </a:solidFill>
              <a:latin typeface="Inter"/>
              <a:ea typeface="Inter"/>
              <a:cs typeface="Inter"/>
              <a:sym typeface="Inter"/>
            </a:endParaRPr>
          </a:p>
        </p:txBody>
      </p:sp>
      <p:sp>
        <p:nvSpPr>
          <p:cNvPr id="220" name="Google Shape;220;p31"/>
          <p:cNvSpPr/>
          <p:nvPr/>
        </p:nvSpPr>
        <p:spPr>
          <a:xfrm>
            <a:off x="246700" y="2622775"/>
            <a:ext cx="4385100" cy="5682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221" name="Google Shape;221;p31"/>
          <p:cNvSpPr/>
          <p:nvPr/>
        </p:nvSpPr>
        <p:spPr>
          <a:xfrm>
            <a:off x="246700" y="1926200"/>
            <a:ext cx="4385100" cy="5682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222" name="Google Shape;222;p31"/>
          <p:cNvSpPr/>
          <p:nvPr/>
        </p:nvSpPr>
        <p:spPr>
          <a:xfrm>
            <a:off x="317525" y="3319350"/>
            <a:ext cx="5562300" cy="5682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223" name="Google Shape;223;p31"/>
          <p:cNvSpPr/>
          <p:nvPr/>
        </p:nvSpPr>
        <p:spPr>
          <a:xfrm>
            <a:off x="284100" y="1293350"/>
            <a:ext cx="5965800" cy="5682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0"/>
                                          </p:stCondLst>
                                        </p:cTn>
                                        <p:tgtEl>
                                          <p:spTgt spid="223"/>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0"/>
                                          </p:stCondLst>
                                        </p:cTn>
                                        <p:tgtEl>
                                          <p:spTgt spid="221"/>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0"/>
                                          </p:stCondLst>
                                        </p:cTn>
                                        <p:tgtEl>
                                          <p:spTgt spid="220"/>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0"/>
                                          </p:stCondLst>
                                        </p:cTn>
                                        <p:tgtEl>
                                          <p:spTgt spid="222"/>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3" name="Shape 593"/>
        <p:cNvGrpSpPr/>
        <p:nvPr/>
      </p:nvGrpSpPr>
      <p:grpSpPr>
        <a:xfrm>
          <a:off x="0" y="0"/>
          <a:ext cx="0" cy="0"/>
          <a:chOff x="0" y="0"/>
          <a:chExt cx="0" cy="0"/>
        </a:xfrm>
      </p:grpSpPr>
      <p:sp>
        <p:nvSpPr>
          <p:cNvPr id="594" name="Google Shape;594;p4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595" name="Google Shape;595;p49"/>
          <p:cNvSpPr txBox="1"/>
          <p:nvPr>
            <p:ph type="title"/>
          </p:nvPr>
        </p:nvSpPr>
        <p:spPr>
          <a:xfrm>
            <a:off x="484450" y="483625"/>
            <a:ext cx="8088000" cy="697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a:p>
        </p:txBody>
      </p:sp>
      <p:sp>
        <p:nvSpPr>
          <p:cNvPr id="596" name="Google Shape;596;p49"/>
          <p:cNvSpPr txBox="1"/>
          <p:nvPr>
            <p:ph idx="1" type="body"/>
          </p:nvPr>
        </p:nvSpPr>
        <p:spPr>
          <a:xfrm>
            <a:off x="365750" y="1323300"/>
            <a:ext cx="8206800" cy="2591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597" name="Google Shape;597;p49"/>
          <p:cNvPicPr preferRelativeResize="0"/>
          <p:nvPr/>
        </p:nvPicPr>
        <p:blipFill>
          <a:blip r:embed="rId3">
            <a:alphaModFix/>
          </a:blip>
          <a:stretch>
            <a:fillRect/>
          </a:stretch>
        </p:blipFill>
        <p:spPr>
          <a:xfrm>
            <a:off x="2369714" y="590575"/>
            <a:ext cx="4404565" cy="39623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p3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229" name="Google Shape;229;p32"/>
          <p:cNvSpPr txBox="1"/>
          <p:nvPr>
            <p:ph type="title"/>
          </p:nvPr>
        </p:nvSpPr>
        <p:spPr>
          <a:xfrm>
            <a:off x="69650" y="0"/>
            <a:ext cx="8088000" cy="697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Our Experiments</a:t>
            </a:r>
            <a:endParaRPr/>
          </a:p>
        </p:txBody>
      </p:sp>
      <p:sp>
        <p:nvSpPr>
          <p:cNvPr id="230" name="Google Shape;230;p32"/>
          <p:cNvSpPr txBox="1"/>
          <p:nvPr/>
        </p:nvSpPr>
        <p:spPr>
          <a:xfrm>
            <a:off x="579775" y="848975"/>
            <a:ext cx="7892700" cy="3302700"/>
          </a:xfrm>
          <a:prstGeom prst="rect">
            <a:avLst/>
          </a:prstGeom>
          <a:noFill/>
          <a:ln>
            <a:noFill/>
          </a:ln>
        </p:spPr>
        <p:txBody>
          <a:bodyPr anchorCtr="0" anchor="t" bIns="91425" lIns="91425" spcFirstLastPara="1" rIns="91425" wrap="square" tIns="91425">
            <a:noAutofit/>
          </a:bodyPr>
          <a:lstStyle/>
          <a:p>
            <a:pPr indent="-368300" lvl="0" marL="457200" rtl="0" algn="l">
              <a:spcBef>
                <a:spcPts val="0"/>
              </a:spcBef>
              <a:spcAft>
                <a:spcPts val="0"/>
              </a:spcAft>
              <a:buClr>
                <a:srgbClr val="404040"/>
              </a:buClr>
              <a:buSzPts val="2200"/>
              <a:buFont typeface="Inter"/>
              <a:buAutoNum type="arabicPeriod"/>
            </a:pPr>
            <a:r>
              <a:rPr b="1" lang="en" sz="2200">
                <a:solidFill>
                  <a:srgbClr val="404040"/>
                </a:solidFill>
                <a:latin typeface="Inter"/>
                <a:ea typeface="Inter"/>
                <a:cs typeface="Inter"/>
                <a:sym typeface="Inter"/>
              </a:rPr>
              <a:t>An inelastic scattering experiment aimed at resolving differences in partial γ-production cross-sections</a:t>
            </a:r>
            <a:endParaRPr b="1" sz="2200">
              <a:solidFill>
                <a:srgbClr val="404040"/>
              </a:solidFill>
              <a:latin typeface="Inter"/>
              <a:ea typeface="Inter"/>
              <a:cs typeface="Inter"/>
              <a:sym typeface="Inter"/>
            </a:endParaRPr>
          </a:p>
          <a:p>
            <a:pPr indent="0" lvl="0" marL="0" rtl="0" algn="l">
              <a:spcBef>
                <a:spcPts val="0"/>
              </a:spcBef>
              <a:spcAft>
                <a:spcPts val="0"/>
              </a:spcAft>
              <a:buNone/>
            </a:pPr>
            <a:r>
              <a:t/>
            </a:r>
            <a:endParaRPr b="1" sz="2200">
              <a:solidFill>
                <a:srgbClr val="404040"/>
              </a:solidFill>
              <a:latin typeface="Inter"/>
              <a:ea typeface="Inter"/>
              <a:cs typeface="Inter"/>
              <a:sym typeface="Inter"/>
            </a:endParaRPr>
          </a:p>
          <a:p>
            <a:pPr indent="0" lvl="0" marL="0" rtl="0" algn="l">
              <a:spcBef>
                <a:spcPts val="0"/>
              </a:spcBef>
              <a:spcAft>
                <a:spcPts val="0"/>
              </a:spcAft>
              <a:buNone/>
            </a:pPr>
            <a:r>
              <a:rPr b="1" lang="en" sz="2200">
                <a:solidFill>
                  <a:srgbClr val="404040"/>
                </a:solidFill>
                <a:latin typeface="Inter"/>
                <a:ea typeface="Inter"/>
                <a:cs typeface="Inter"/>
                <a:sym typeface="Inter"/>
              </a:rPr>
              <a:t>	</a:t>
            </a:r>
            <a:endParaRPr b="1" sz="2200">
              <a:solidFill>
                <a:srgbClr val="404040"/>
              </a:solidFill>
              <a:latin typeface="Inter"/>
              <a:ea typeface="Inter"/>
              <a:cs typeface="Inter"/>
              <a:sym typeface="Inter"/>
            </a:endParaRPr>
          </a:p>
          <a:p>
            <a:pPr indent="0" lvl="0" marL="0" rtl="0" algn="l">
              <a:spcBef>
                <a:spcPts val="0"/>
              </a:spcBef>
              <a:spcAft>
                <a:spcPts val="0"/>
              </a:spcAft>
              <a:buNone/>
            </a:pPr>
            <a:r>
              <a:rPr b="1" lang="en" sz="2200">
                <a:solidFill>
                  <a:srgbClr val="404040"/>
                </a:solidFill>
                <a:latin typeface="Inter"/>
                <a:ea typeface="Inter"/>
                <a:cs typeface="Inter"/>
                <a:sym typeface="Inter"/>
              </a:rPr>
              <a:t>2.   </a:t>
            </a:r>
            <a:r>
              <a:rPr b="1" lang="en" sz="2200">
                <a:solidFill>
                  <a:srgbClr val="404040"/>
                </a:solidFill>
                <a:latin typeface="Inter"/>
                <a:ea typeface="Inter"/>
                <a:cs typeface="Inter"/>
                <a:sym typeface="Inter"/>
              </a:rPr>
              <a:t>A new fission experiment to look at γ-production </a:t>
            </a:r>
            <a:endParaRPr b="1" sz="2200">
              <a:solidFill>
                <a:srgbClr val="404040"/>
              </a:solidFill>
              <a:latin typeface="Inter"/>
              <a:ea typeface="Inter"/>
              <a:cs typeface="Inter"/>
              <a:sym typeface="Inter"/>
            </a:endParaRPr>
          </a:p>
          <a:p>
            <a:pPr indent="457200" lvl="0" marL="0" rtl="0" algn="l">
              <a:spcBef>
                <a:spcPts val="0"/>
              </a:spcBef>
              <a:spcAft>
                <a:spcPts val="0"/>
              </a:spcAft>
              <a:buNone/>
            </a:pPr>
            <a:r>
              <a:rPr b="1" lang="en" sz="2200">
                <a:solidFill>
                  <a:srgbClr val="404040"/>
                </a:solidFill>
                <a:latin typeface="Inter"/>
                <a:ea typeface="Inter"/>
                <a:cs typeface="Inter"/>
                <a:sym typeface="Inter"/>
              </a:rPr>
              <a:t>distributions in </a:t>
            </a:r>
            <a:r>
              <a:rPr b="1" baseline="30000" lang="en" sz="2200">
                <a:solidFill>
                  <a:srgbClr val="404040"/>
                </a:solidFill>
                <a:latin typeface="Inter"/>
                <a:ea typeface="Inter"/>
                <a:cs typeface="Inter"/>
                <a:sym typeface="Inter"/>
              </a:rPr>
              <a:t>238</a:t>
            </a:r>
            <a:r>
              <a:rPr b="1" lang="en" sz="2200">
                <a:solidFill>
                  <a:srgbClr val="404040"/>
                </a:solidFill>
                <a:latin typeface="Inter"/>
                <a:ea typeface="Inter"/>
                <a:cs typeface="Inter"/>
                <a:sym typeface="Inter"/>
              </a:rPr>
              <a:t>U fission products </a:t>
            </a:r>
            <a:endParaRPr b="1" sz="2200">
              <a:solidFill>
                <a:srgbClr val="404040"/>
              </a:solidFill>
              <a:latin typeface="Inter"/>
              <a:ea typeface="Inter"/>
              <a:cs typeface="Inter"/>
              <a:sym typeface="Inter"/>
            </a:endParaRPr>
          </a:p>
          <a:p>
            <a:pPr indent="0" lvl="0" marL="0" rtl="0" algn="l">
              <a:spcBef>
                <a:spcPts val="0"/>
              </a:spcBef>
              <a:spcAft>
                <a:spcPts val="0"/>
              </a:spcAft>
              <a:buNone/>
            </a:pPr>
            <a:r>
              <a:t/>
            </a:r>
            <a:endParaRPr b="1" sz="2200">
              <a:solidFill>
                <a:srgbClr val="404040"/>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3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236" name="Google Shape;236;p33"/>
          <p:cNvSpPr txBox="1"/>
          <p:nvPr>
            <p:ph type="title"/>
          </p:nvPr>
        </p:nvSpPr>
        <p:spPr>
          <a:xfrm>
            <a:off x="69650" y="0"/>
            <a:ext cx="8088000" cy="697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Our Experiments</a:t>
            </a:r>
            <a:endParaRPr/>
          </a:p>
        </p:txBody>
      </p:sp>
      <p:sp>
        <p:nvSpPr>
          <p:cNvPr id="237" name="Google Shape;237;p33"/>
          <p:cNvSpPr txBox="1"/>
          <p:nvPr/>
        </p:nvSpPr>
        <p:spPr>
          <a:xfrm>
            <a:off x="579775" y="848975"/>
            <a:ext cx="7892700" cy="3302700"/>
          </a:xfrm>
          <a:prstGeom prst="rect">
            <a:avLst/>
          </a:prstGeom>
          <a:noFill/>
          <a:ln>
            <a:noFill/>
          </a:ln>
        </p:spPr>
        <p:txBody>
          <a:bodyPr anchorCtr="0" anchor="t" bIns="91425" lIns="91425" spcFirstLastPara="1" rIns="91425" wrap="square" tIns="91425">
            <a:noAutofit/>
          </a:bodyPr>
          <a:lstStyle/>
          <a:p>
            <a:pPr indent="-368300" lvl="0" marL="457200" rtl="0" algn="l">
              <a:spcBef>
                <a:spcPts val="0"/>
              </a:spcBef>
              <a:spcAft>
                <a:spcPts val="0"/>
              </a:spcAft>
              <a:buClr>
                <a:srgbClr val="404040"/>
              </a:buClr>
              <a:buSzPts val="2200"/>
              <a:buFont typeface="Inter"/>
              <a:buAutoNum type="arabicPeriod"/>
            </a:pPr>
            <a:r>
              <a:rPr b="1" lang="en" sz="2200">
                <a:solidFill>
                  <a:srgbClr val="404040"/>
                </a:solidFill>
                <a:latin typeface="Inter"/>
                <a:ea typeface="Inter"/>
                <a:cs typeface="Inter"/>
                <a:sym typeface="Inter"/>
              </a:rPr>
              <a:t>An inelastic scattering experiment aimed at resolving differences in partial γ-production cross-sections</a:t>
            </a:r>
            <a:endParaRPr b="1" sz="2200">
              <a:solidFill>
                <a:srgbClr val="404040"/>
              </a:solidFill>
              <a:latin typeface="Inter"/>
              <a:ea typeface="Inter"/>
              <a:cs typeface="Inter"/>
              <a:sym typeface="Inter"/>
            </a:endParaRPr>
          </a:p>
          <a:p>
            <a:pPr indent="0" lvl="0" marL="0" rtl="0" algn="l">
              <a:spcBef>
                <a:spcPts val="0"/>
              </a:spcBef>
              <a:spcAft>
                <a:spcPts val="0"/>
              </a:spcAft>
              <a:buNone/>
            </a:pPr>
            <a:r>
              <a:t/>
            </a:r>
            <a:endParaRPr sz="2200">
              <a:solidFill>
                <a:srgbClr val="404040"/>
              </a:solidFill>
              <a:latin typeface="Inter"/>
              <a:ea typeface="Inter"/>
              <a:cs typeface="Inter"/>
              <a:sym typeface="Inter"/>
            </a:endParaRPr>
          </a:p>
          <a:p>
            <a:pPr indent="0" lvl="0" marL="0" rtl="0" algn="l">
              <a:spcBef>
                <a:spcPts val="0"/>
              </a:spcBef>
              <a:spcAft>
                <a:spcPts val="0"/>
              </a:spcAft>
              <a:buNone/>
            </a:pPr>
            <a:r>
              <a:rPr lang="en" sz="2200">
                <a:solidFill>
                  <a:srgbClr val="404040"/>
                </a:solidFill>
                <a:latin typeface="Inter"/>
                <a:ea typeface="Inter"/>
                <a:cs typeface="Inter"/>
                <a:sym typeface="Inter"/>
              </a:rPr>
              <a:t>	</a:t>
            </a:r>
            <a:endParaRPr sz="2200">
              <a:solidFill>
                <a:srgbClr val="404040"/>
              </a:solidFill>
              <a:latin typeface="Inter"/>
              <a:ea typeface="Inter"/>
              <a:cs typeface="Inter"/>
              <a:sym typeface="Inter"/>
            </a:endParaRPr>
          </a:p>
          <a:p>
            <a:pPr indent="0" lvl="0" marL="0" rtl="0" algn="l">
              <a:spcBef>
                <a:spcPts val="0"/>
              </a:spcBef>
              <a:spcAft>
                <a:spcPts val="0"/>
              </a:spcAft>
              <a:buNone/>
            </a:pPr>
            <a:r>
              <a:rPr lang="en" sz="2200">
                <a:solidFill>
                  <a:srgbClr val="404040"/>
                </a:solidFill>
                <a:latin typeface="Inter"/>
                <a:ea typeface="Inter"/>
                <a:cs typeface="Inter"/>
                <a:sym typeface="Inter"/>
              </a:rPr>
              <a:t>2.   A new fission experiment to look at γ-production </a:t>
            </a:r>
            <a:endParaRPr sz="2200">
              <a:solidFill>
                <a:srgbClr val="404040"/>
              </a:solidFill>
              <a:latin typeface="Inter"/>
              <a:ea typeface="Inter"/>
              <a:cs typeface="Inter"/>
              <a:sym typeface="Inter"/>
            </a:endParaRPr>
          </a:p>
          <a:p>
            <a:pPr indent="457200" lvl="0" marL="0" rtl="0" algn="l">
              <a:spcBef>
                <a:spcPts val="0"/>
              </a:spcBef>
              <a:spcAft>
                <a:spcPts val="0"/>
              </a:spcAft>
              <a:buNone/>
            </a:pPr>
            <a:r>
              <a:rPr lang="en" sz="2200">
                <a:solidFill>
                  <a:srgbClr val="404040"/>
                </a:solidFill>
                <a:latin typeface="Inter"/>
                <a:ea typeface="Inter"/>
                <a:cs typeface="Inter"/>
                <a:sym typeface="Inter"/>
              </a:rPr>
              <a:t>distributions in </a:t>
            </a:r>
            <a:r>
              <a:rPr baseline="30000" lang="en" sz="2200">
                <a:solidFill>
                  <a:srgbClr val="404040"/>
                </a:solidFill>
                <a:latin typeface="Inter"/>
                <a:ea typeface="Inter"/>
                <a:cs typeface="Inter"/>
                <a:sym typeface="Inter"/>
              </a:rPr>
              <a:t>238</a:t>
            </a:r>
            <a:r>
              <a:rPr lang="en" sz="2200">
                <a:solidFill>
                  <a:srgbClr val="404040"/>
                </a:solidFill>
                <a:latin typeface="Inter"/>
                <a:ea typeface="Inter"/>
                <a:cs typeface="Inter"/>
                <a:sym typeface="Inter"/>
              </a:rPr>
              <a:t>U fission products </a:t>
            </a:r>
            <a:endParaRPr sz="2200">
              <a:solidFill>
                <a:srgbClr val="404040"/>
              </a:solidFill>
              <a:latin typeface="Inter"/>
              <a:ea typeface="Inter"/>
              <a:cs typeface="Inter"/>
              <a:sym typeface="Inter"/>
            </a:endParaRPr>
          </a:p>
          <a:p>
            <a:pPr indent="0" lvl="0" marL="0" rtl="0" algn="l">
              <a:spcBef>
                <a:spcPts val="0"/>
              </a:spcBef>
              <a:spcAft>
                <a:spcPts val="0"/>
              </a:spcAft>
              <a:buNone/>
            </a:pPr>
            <a:r>
              <a:t/>
            </a:r>
            <a:endParaRPr b="1" sz="2200">
              <a:solidFill>
                <a:srgbClr val="404040"/>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sp>
        <p:nvSpPr>
          <p:cNvPr id="242" name="Google Shape;242;p34"/>
          <p:cNvSpPr txBox="1"/>
          <p:nvPr>
            <p:ph type="title"/>
          </p:nvPr>
        </p:nvSpPr>
        <p:spPr>
          <a:xfrm>
            <a:off x="56355" y="1"/>
            <a:ext cx="9144000" cy="627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Previous Partial Gamma (n,n’) Measurements</a:t>
            </a:r>
            <a:endParaRPr/>
          </a:p>
        </p:txBody>
      </p:sp>
      <p:sp>
        <p:nvSpPr>
          <p:cNvPr id="243" name="Google Shape;243;p34"/>
          <p:cNvSpPr txBox="1"/>
          <p:nvPr/>
        </p:nvSpPr>
        <p:spPr>
          <a:xfrm>
            <a:off x="153500" y="4306450"/>
            <a:ext cx="62739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600">
                <a:solidFill>
                  <a:schemeClr val="dk1"/>
                </a:solidFill>
              </a:rPr>
              <a:t>1. </a:t>
            </a:r>
            <a:r>
              <a:rPr lang="en" sz="600">
                <a:solidFill>
                  <a:schemeClr val="dk1"/>
                </a:solidFill>
              </a:rPr>
              <a:t> </a:t>
            </a:r>
            <a:r>
              <a:rPr lang="en" sz="600">
                <a:solidFill>
                  <a:schemeClr val="dk1"/>
                </a:solidFill>
              </a:rPr>
              <a:t>N. Fotiades et al. Measurements and Calculations of U-238(n,xng) Partial Gamma-ray Cross Sections. Physical Review C, 69(2), February 2004.</a:t>
            </a:r>
            <a:endParaRPr sz="600">
              <a:solidFill>
                <a:schemeClr val="dk1"/>
              </a:solidFill>
            </a:endParaRPr>
          </a:p>
          <a:p>
            <a:pPr indent="0" lvl="0" marL="0" rtl="0" algn="l">
              <a:spcBef>
                <a:spcPts val="0"/>
              </a:spcBef>
              <a:spcAft>
                <a:spcPts val="0"/>
              </a:spcAft>
              <a:buNone/>
            </a:pPr>
            <a:r>
              <a:rPr lang="en" sz="600">
                <a:solidFill>
                  <a:schemeClr val="dk1"/>
                </a:solidFill>
              </a:rPr>
              <a:t>2. M. Kerveno et al., Measurement of   </a:t>
            </a:r>
            <a:r>
              <a:rPr baseline="30000" lang="en" sz="600">
                <a:solidFill>
                  <a:schemeClr val="dk1"/>
                </a:solidFill>
              </a:rPr>
              <a:t>238</a:t>
            </a:r>
            <a:r>
              <a:rPr lang="en" sz="600">
                <a:solidFill>
                  <a:schemeClr val="dk1"/>
                </a:solidFill>
              </a:rPr>
              <a:t>U(𝑛,𝑛′⁢𝛾) Cross Section Data and their Impact on Reaction Models. Phys. Rev. C 104, 044605 (2021).</a:t>
            </a:r>
            <a:endParaRPr sz="600">
              <a:solidFill>
                <a:schemeClr val="dk1"/>
              </a:solidFill>
            </a:endParaRPr>
          </a:p>
        </p:txBody>
      </p:sp>
      <p:pic>
        <p:nvPicPr>
          <p:cNvPr id="244" name="Google Shape;244;p34"/>
          <p:cNvPicPr preferRelativeResize="0"/>
          <p:nvPr/>
        </p:nvPicPr>
        <p:blipFill>
          <a:blip r:embed="rId3">
            <a:alphaModFix/>
          </a:blip>
          <a:stretch>
            <a:fillRect/>
          </a:stretch>
        </p:blipFill>
        <p:spPr>
          <a:xfrm>
            <a:off x="2934742" y="3460275"/>
            <a:ext cx="7275" cy="10150"/>
          </a:xfrm>
          <a:prstGeom prst="rect">
            <a:avLst/>
          </a:prstGeom>
          <a:noFill/>
          <a:ln>
            <a:noFill/>
          </a:ln>
        </p:spPr>
      </p:pic>
      <p:sp>
        <p:nvSpPr>
          <p:cNvPr id="245" name="Google Shape;245;p3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246" name="Google Shape;246;p34"/>
          <p:cNvPicPr preferRelativeResize="0"/>
          <p:nvPr/>
        </p:nvPicPr>
        <p:blipFill>
          <a:blip r:embed="rId4">
            <a:alphaModFix/>
          </a:blip>
          <a:stretch>
            <a:fillRect/>
          </a:stretch>
        </p:blipFill>
        <p:spPr>
          <a:xfrm>
            <a:off x="6463250" y="509150"/>
            <a:ext cx="2503899" cy="1977450"/>
          </a:xfrm>
          <a:prstGeom prst="rect">
            <a:avLst/>
          </a:prstGeom>
          <a:noFill/>
          <a:ln>
            <a:noFill/>
          </a:ln>
        </p:spPr>
      </p:pic>
      <p:pic>
        <p:nvPicPr>
          <p:cNvPr id="247" name="Google Shape;247;p34"/>
          <p:cNvPicPr preferRelativeResize="0"/>
          <p:nvPr/>
        </p:nvPicPr>
        <p:blipFill>
          <a:blip r:embed="rId5">
            <a:alphaModFix/>
          </a:blip>
          <a:stretch>
            <a:fillRect/>
          </a:stretch>
        </p:blipFill>
        <p:spPr>
          <a:xfrm>
            <a:off x="3933000" y="1677424"/>
            <a:ext cx="2503899" cy="1977448"/>
          </a:xfrm>
          <a:prstGeom prst="rect">
            <a:avLst/>
          </a:prstGeom>
          <a:noFill/>
          <a:ln>
            <a:noFill/>
          </a:ln>
        </p:spPr>
      </p:pic>
      <p:pic>
        <p:nvPicPr>
          <p:cNvPr id="248" name="Google Shape;248;p34"/>
          <p:cNvPicPr preferRelativeResize="0"/>
          <p:nvPr/>
        </p:nvPicPr>
        <p:blipFill>
          <a:blip r:embed="rId6">
            <a:alphaModFix/>
          </a:blip>
          <a:stretch>
            <a:fillRect/>
          </a:stretch>
        </p:blipFill>
        <p:spPr>
          <a:xfrm>
            <a:off x="6463250" y="2648675"/>
            <a:ext cx="2557899" cy="2051646"/>
          </a:xfrm>
          <a:prstGeom prst="rect">
            <a:avLst/>
          </a:prstGeom>
          <a:noFill/>
          <a:ln>
            <a:noFill/>
          </a:ln>
        </p:spPr>
      </p:pic>
      <p:sp>
        <p:nvSpPr>
          <p:cNvPr id="249" name="Google Shape;249;p34"/>
          <p:cNvSpPr txBox="1"/>
          <p:nvPr/>
        </p:nvSpPr>
        <p:spPr>
          <a:xfrm>
            <a:off x="1973304" y="1735231"/>
            <a:ext cx="847200" cy="283800"/>
          </a:xfrm>
          <a:prstGeom prst="rect">
            <a:avLst/>
          </a:prstGeom>
          <a:noFill/>
          <a:ln>
            <a:noFill/>
          </a:ln>
        </p:spPr>
        <p:txBody>
          <a:bodyPr anchorCtr="0" anchor="t" bIns="62325" lIns="62325" spcFirstLastPara="1" rIns="62325" wrap="square" tIns="62325">
            <a:noAutofit/>
          </a:bodyPr>
          <a:lstStyle/>
          <a:p>
            <a:pPr indent="0" lvl="0" marL="0" rtl="0" algn="l">
              <a:spcBef>
                <a:spcPts val="0"/>
              </a:spcBef>
              <a:spcAft>
                <a:spcPts val="0"/>
              </a:spcAft>
              <a:buNone/>
            </a:pPr>
            <a:r>
              <a:rPr b="1" lang="en" sz="1227">
                <a:solidFill>
                  <a:srgbClr val="000000"/>
                </a:solidFill>
              </a:rPr>
              <a:t>________</a:t>
            </a:r>
            <a:endParaRPr b="1" sz="1227">
              <a:solidFill>
                <a:srgbClr val="000000"/>
              </a:solidFill>
            </a:endParaRPr>
          </a:p>
        </p:txBody>
      </p:sp>
      <p:sp>
        <p:nvSpPr>
          <p:cNvPr id="250" name="Google Shape;250;p34"/>
          <p:cNvSpPr txBox="1"/>
          <p:nvPr/>
        </p:nvSpPr>
        <p:spPr>
          <a:xfrm>
            <a:off x="1038085" y="2012761"/>
            <a:ext cx="905700" cy="303300"/>
          </a:xfrm>
          <a:prstGeom prst="rect">
            <a:avLst/>
          </a:prstGeom>
          <a:noFill/>
          <a:ln>
            <a:noFill/>
          </a:ln>
        </p:spPr>
        <p:txBody>
          <a:bodyPr anchorCtr="0" anchor="t" bIns="66650" lIns="66650" spcFirstLastPara="1" rIns="66650" wrap="square" tIns="66650">
            <a:noAutofit/>
          </a:bodyPr>
          <a:lstStyle/>
          <a:p>
            <a:pPr indent="0" lvl="0" marL="0" rtl="0" algn="l">
              <a:spcBef>
                <a:spcPts val="0"/>
              </a:spcBef>
              <a:spcAft>
                <a:spcPts val="0"/>
              </a:spcAft>
              <a:buNone/>
            </a:pPr>
            <a:r>
              <a:rPr b="1" lang="en" sz="1312">
                <a:solidFill>
                  <a:srgbClr val="000000"/>
                </a:solidFill>
              </a:rPr>
              <a:t>________</a:t>
            </a:r>
            <a:endParaRPr b="1" sz="1312">
              <a:solidFill>
                <a:srgbClr val="000000"/>
              </a:solidFill>
            </a:endParaRPr>
          </a:p>
        </p:txBody>
      </p:sp>
      <p:sp>
        <p:nvSpPr>
          <p:cNvPr id="251" name="Google Shape;251;p34"/>
          <p:cNvSpPr txBox="1"/>
          <p:nvPr/>
        </p:nvSpPr>
        <p:spPr>
          <a:xfrm>
            <a:off x="1038085" y="3401666"/>
            <a:ext cx="905700" cy="303300"/>
          </a:xfrm>
          <a:prstGeom prst="rect">
            <a:avLst/>
          </a:prstGeom>
          <a:noFill/>
          <a:ln>
            <a:noFill/>
          </a:ln>
        </p:spPr>
        <p:txBody>
          <a:bodyPr anchorCtr="0" anchor="t" bIns="66650" lIns="66650" spcFirstLastPara="1" rIns="66650" wrap="square" tIns="66650">
            <a:noAutofit/>
          </a:bodyPr>
          <a:lstStyle/>
          <a:p>
            <a:pPr indent="0" lvl="0" marL="0" rtl="0" algn="l">
              <a:spcBef>
                <a:spcPts val="0"/>
              </a:spcBef>
              <a:spcAft>
                <a:spcPts val="0"/>
              </a:spcAft>
              <a:buNone/>
            </a:pPr>
            <a:r>
              <a:rPr b="1" lang="en" sz="1312">
                <a:solidFill>
                  <a:srgbClr val="000000"/>
                </a:solidFill>
              </a:rPr>
              <a:t>________</a:t>
            </a:r>
            <a:endParaRPr b="1" sz="1312">
              <a:solidFill>
                <a:srgbClr val="000000"/>
              </a:solidFill>
            </a:endParaRPr>
          </a:p>
        </p:txBody>
      </p:sp>
      <p:sp>
        <p:nvSpPr>
          <p:cNvPr id="252" name="Google Shape;252;p34"/>
          <p:cNvSpPr txBox="1"/>
          <p:nvPr/>
        </p:nvSpPr>
        <p:spPr>
          <a:xfrm>
            <a:off x="1038085" y="2457210"/>
            <a:ext cx="905700" cy="303300"/>
          </a:xfrm>
          <a:prstGeom prst="rect">
            <a:avLst/>
          </a:prstGeom>
          <a:noFill/>
          <a:ln>
            <a:noFill/>
          </a:ln>
        </p:spPr>
        <p:txBody>
          <a:bodyPr anchorCtr="0" anchor="t" bIns="66650" lIns="66650" spcFirstLastPara="1" rIns="66650" wrap="square" tIns="66650">
            <a:noAutofit/>
          </a:bodyPr>
          <a:lstStyle/>
          <a:p>
            <a:pPr indent="0" lvl="0" marL="0" rtl="0" algn="l">
              <a:spcBef>
                <a:spcPts val="0"/>
              </a:spcBef>
              <a:spcAft>
                <a:spcPts val="0"/>
              </a:spcAft>
              <a:buNone/>
            </a:pPr>
            <a:r>
              <a:rPr b="1" lang="en" sz="1312">
                <a:solidFill>
                  <a:srgbClr val="000000"/>
                </a:solidFill>
              </a:rPr>
              <a:t>________</a:t>
            </a:r>
            <a:endParaRPr b="1" sz="1312">
              <a:solidFill>
                <a:srgbClr val="000000"/>
              </a:solidFill>
            </a:endParaRPr>
          </a:p>
        </p:txBody>
      </p:sp>
      <p:sp>
        <p:nvSpPr>
          <p:cNvPr id="253" name="Google Shape;253;p34"/>
          <p:cNvSpPr txBox="1"/>
          <p:nvPr/>
        </p:nvSpPr>
        <p:spPr>
          <a:xfrm>
            <a:off x="1038085" y="2846104"/>
            <a:ext cx="905700" cy="303300"/>
          </a:xfrm>
          <a:prstGeom prst="rect">
            <a:avLst/>
          </a:prstGeom>
          <a:noFill/>
          <a:ln>
            <a:noFill/>
          </a:ln>
        </p:spPr>
        <p:txBody>
          <a:bodyPr anchorCtr="0" anchor="t" bIns="66650" lIns="66650" spcFirstLastPara="1" rIns="66650" wrap="square" tIns="66650">
            <a:noAutofit/>
          </a:bodyPr>
          <a:lstStyle/>
          <a:p>
            <a:pPr indent="0" lvl="0" marL="0" rtl="0" algn="l">
              <a:spcBef>
                <a:spcPts val="0"/>
              </a:spcBef>
              <a:spcAft>
                <a:spcPts val="0"/>
              </a:spcAft>
              <a:buNone/>
            </a:pPr>
            <a:r>
              <a:rPr b="1" lang="en" sz="1312">
                <a:solidFill>
                  <a:srgbClr val="000000"/>
                </a:solidFill>
              </a:rPr>
              <a:t>________</a:t>
            </a:r>
            <a:endParaRPr b="1" sz="1312">
              <a:solidFill>
                <a:srgbClr val="000000"/>
              </a:solidFill>
            </a:endParaRPr>
          </a:p>
        </p:txBody>
      </p:sp>
      <p:sp>
        <p:nvSpPr>
          <p:cNvPr id="254" name="Google Shape;254;p34"/>
          <p:cNvSpPr txBox="1"/>
          <p:nvPr/>
        </p:nvSpPr>
        <p:spPr>
          <a:xfrm>
            <a:off x="1038085" y="3123885"/>
            <a:ext cx="905700" cy="303300"/>
          </a:xfrm>
          <a:prstGeom prst="rect">
            <a:avLst/>
          </a:prstGeom>
          <a:noFill/>
          <a:ln>
            <a:noFill/>
          </a:ln>
        </p:spPr>
        <p:txBody>
          <a:bodyPr anchorCtr="0" anchor="t" bIns="66650" lIns="66650" spcFirstLastPara="1" rIns="66650" wrap="square" tIns="66650">
            <a:noAutofit/>
          </a:bodyPr>
          <a:lstStyle/>
          <a:p>
            <a:pPr indent="0" lvl="0" marL="0" rtl="0" algn="l">
              <a:spcBef>
                <a:spcPts val="0"/>
              </a:spcBef>
              <a:spcAft>
                <a:spcPts val="0"/>
              </a:spcAft>
              <a:buNone/>
            </a:pPr>
            <a:r>
              <a:rPr b="1" lang="en" sz="1312">
                <a:solidFill>
                  <a:srgbClr val="000000"/>
                </a:solidFill>
              </a:rPr>
              <a:t>________</a:t>
            </a:r>
            <a:endParaRPr b="1" sz="1312">
              <a:solidFill>
                <a:srgbClr val="000000"/>
              </a:solidFill>
            </a:endParaRPr>
          </a:p>
        </p:txBody>
      </p:sp>
      <p:sp>
        <p:nvSpPr>
          <p:cNvPr id="255" name="Google Shape;255;p34"/>
          <p:cNvSpPr txBox="1"/>
          <p:nvPr/>
        </p:nvSpPr>
        <p:spPr>
          <a:xfrm>
            <a:off x="506258" y="1976270"/>
            <a:ext cx="1098900" cy="336600"/>
          </a:xfrm>
          <a:prstGeom prst="rect">
            <a:avLst/>
          </a:prstGeom>
          <a:noFill/>
          <a:ln>
            <a:noFill/>
          </a:ln>
        </p:spPr>
        <p:txBody>
          <a:bodyPr anchorCtr="0" anchor="t" bIns="66650" lIns="66650" spcFirstLastPara="1" rIns="66650" wrap="square" tIns="66650">
            <a:spAutoFit/>
          </a:bodyPr>
          <a:lstStyle/>
          <a:p>
            <a:pPr indent="0" lvl="0" marL="0" rtl="0" algn="l">
              <a:spcBef>
                <a:spcPts val="0"/>
              </a:spcBef>
              <a:spcAft>
                <a:spcPts val="0"/>
              </a:spcAft>
              <a:buNone/>
            </a:pPr>
            <a:r>
              <a:rPr lang="en" sz="1312">
                <a:solidFill>
                  <a:srgbClr val="000000"/>
                </a:solidFill>
                <a:latin typeface="Times New Roman"/>
                <a:ea typeface="Times New Roman"/>
                <a:cs typeface="Times New Roman"/>
                <a:sym typeface="Times New Roman"/>
              </a:rPr>
              <a:t>518.1 keV 8</a:t>
            </a:r>
            <a:r>
              <a:rPr baseline="30000" lang="en" sz="1312">
                <a:solidFill>
                  <a:srgbClr val="000000"/>
                </a:solidFill>
                <a:latin typeface="Times New Roman"/>
                <a:ea typeface="Times New Roman"/>
                <a:cs typeface="Times New Roman"/>
                <a:sym typeface="Times New Roman"/>
              </a:rPr>
              <a:t>+</a:t>
            </a:r>
            <a:endParaRPr baseline="30000" sz="1312">
              <a:solidFill>
                <a:srgbClr val="000000"/>
              </a:solidFill>
              <a:latin typeface="Times New Roman"/>
              <a:ea typeface="Times New Roman"/>
              <a:cs typeface="Times New Roman"/>
              <a:sym typeface="Times New Roman"/>
            </a:endParaRPr>
          </a:p>
        </p:txBody>
      </p:sp>
      <p:sp>
        <p:nvSpPr>
          <p:cNvPr id="256" name="Google Shape;256;p34"/>
          <p:cNvSpPr txBox="1"/>
          <p:nvPr/>
        </p:nvSpPr>
        <p:spPr>
          <a:xfrm>
            <a:off x="506258" y="2420719"/>
            <a:ext cx="1098900" cy="336600"/>
          </a:xfrm>
          <a:prstGeom prst="rect">
            <a:avLst/>
          </a:prstGeom>
          <a:noFill/>
          <a:ln>
            <a:noFill/>
          </a:ln>
        </p:spPr>
        <p:txBody>
          <a:bodyPr anchorCtr="0" anchor="t" bIns="66650" lIns="66650" spcFirstLastPara="1" rIns="66650" wrap="square" tIns="66650">
            <a:spAutoFit/>
          </a:bodyPr>
          <a:lstStyle/>
          <a:p>
            <a:pPr indent="0" lvl="0" marL="0" rtl="0" algn="l">
              <a:spcBef>
                <a:spcPts val="0"/>
              </a:spcBef>
              <a:spcAft>
                <a:spcPts val="0"/>
              </a:spcAft>
              <a:buNone/>
            </a:pPr>
            <a:r>
              <a:rPr lang="en" sz="1312">
                <a:solidFill>
                  <a:srgbClr val="000000"/>
                </a:solidFill>
                <a:latin typeface="Times New Roman"/>
                <a:ea typeface="Times New Roman"/>
                <a:cs typeface="Times New Roman"/>
                <a:sym typeface="Times New Roman"/>
              </a:rPr>
              <a:t>307.2 keV 6</a:t>
            </a:r>
            <a:r>
              <a:rPr baseline="30000" lang="en" sz="1312">
                <a:solidFill>
                  <a:srgbClr val="000000"/>
                </a:solidFill>
                <a:latin typeface="Times New Roman"/>
                <a:ea typeface="Times New Roman"/>
                <a:cs typeface="Times New Roman"/>
                <a:sym typeface="Times New Roman"/>
              </a:rPr>
              <a:t>+</a:t>
            </a:r>
            <a:endParaRPr baseline="30000" sz="1312">
              <a:solidFill>
                <a:srgbClr val="000000"/>
              </a:solidFill>
              <a:latin typeface="Times New Roman"/>
              <a:ea typeface="Times New Roman"/>
              <a:cs typeface="Times New Roman"/>
              <a:sym typeface="Times New Roman"/>
            </a:endParaRPr>
          </a:p>
        </p:txBody>
      </p:sp>
      <p:sp>
        <p:nvSpPr>
          <p:cNvPr id="257" name="Google Shape;257;p34"/>
          <p:cNvSpPr txBox="1"/>
          <p:nvPr/>
        </p:nvSpPr>
        <p:spPr>
          <a:xfrm>
            <a:off x="506258" y="2809613"/>
            <a:ext cx="1098900" cy="336600"/>
          </a:xfrm>
          <a:prstGeom prst="rect">
            <a:avLst/>
          </a:prstGeom>
          <a:noFill/>
          <a:ln>
            <a:noFill/>
          </a:ln>
        </p:spPr>
        <p:txBody>
          <a:bodyPr anchorCtr="0" anchor="t" bIns="66650" lIns="66650" spcFirstLastPara="1" rIns="66650" wrap="square" tIns="66650">
            <a:spAutoFit/>
          </a:bodyPr>
          <a:lstStyle/>
          <a:p>
            <a:pPr indent="0" lvl="0" marL="0" rtl="0" algn="l">
              <a:spcBef>
                <a:spcPts val="0"/>
              </a:spcBef>
              <a:spcAft>
                <a:spcPts val="0"/>
              </a:spcAft>
              <a:buNone/>
            </a:pPr>
            <a:r>
              <a:rPr lang="en" sz="1312">
                <a:solidFill>
                  <a:srgbClr val="000000"/>
                </a:solidFill>
                <a:latin typeface="Times New Roman"/>
                <a:ea typeface="Times New Roman"/>
                <a:cs typeface="Times New Roman"/>
                <a:sym typeface="Times New Roman"/>
              </a:rPr>
              <a:t>148.4 keV 4</a:t>
            </a:r>
            <a:r>
              <a:rPr baseline="30000" lang="en" sz="1312">
                <a:solidFill>
                  <a:srgbClr val="000000"/>
                </a:solidFill>
                <a:latin typeface="Times New Roman"/>
                <a:ea typeface="Times New Roman"/>
                <a:cs typeface="Times New Roman"/>
                <a:sym typeface="Times New Roman"/>
              </a:rPr>
              <a:t>+</a:t>
            </a:r>
            <a:endParaRPr baseline="30000" sz="1312">
              <a:solidFill>
                <a:srgbClr val="000000"/>
              </a:solidFill>
              <a:latin typeface="Times New Roman"/>
              <a:ea typeface="Times New Roman"/>
              <a:cs typeface="Times New Roman"/>
              <a:sym typeface="Times New Roman"/>
            </a:endParaRPr>
          </a:p>
        </p:txBody>
      </p:sp>
      <p:sp>
        <p:nvSpPr>
          <p:cNvPr id="258" name="Google Shape;258;p34"/>
          <p:cNvSpPr txBox="1"/>
          <p:nvPr/>
        </p:nvSpPr>
        <p:spPr>
          <a:xfrm>
            <a:off x="506258" y="3087394"/>
            <a:ext cx="1098900" cy="336600"/>
          </a:xfrm>
          <a:prstGeom prst="rect">
            <a:avLst/>
          </a:prstGeom>
          <a:noFill/>
          <a:ln>
            <a:noFill/>
          </a:ln>
        </p:spPr>
        <p:txBody>
          <a:bodyPr anchorCtr="0" anchor="t" bIns="66650" lIns="66650" spcFirstLastPara="1" rIns="66650" wrap="square" tIns="66650">
            <a:spAutoFit/>
          </a:bodyPr>
          <a:lstStyle/>
          <a:p>
            <a:pPr indent="0" lvl="0" marL="0" rtl="0" algn="l">
              <a:spcBef>
                <a:spcPts val="0"/>
              </a:spcBef>
              <a:spcAft>
                <a:spcPts val="0"/>
              </a:spcAft>
              <a:buNone/>
            </a:pPr>
            <a:r>
              <a:rPr lang="en" sz="1312">
                <a:solidFill>
                  <a:srgbClr val="000000"/>
                </a:solidFill>
                <a:latin typeface="Times New Roman"/>
                <a:ea typeface="Times New Roman"/>
                <a:cs typeface="Times New Roman"/>
                <a:sym typeface="Times New Roman"/>
              </a:rPr>
              <a:t>  44.1 keV 2</a:t>
            </a:r>
            <a:r>
              <a:rPr baseline="30000" lang="en" sz="1312">
                <a:solidFill>
                  <a:srgbClr val="000000"/>
                </a:solidFill>
                <a:latin typeface="Times New Roman"/>
                <a:ea typeface="Times New Roman"/>
                <a:cs typeface="Times New Roman"/>
                <a:sym typeface="Times New Roman"/>
              </a:rPr>
              <a:t>+</a:t>
            </a:r>
            <a:endParaRPr baseline="30000" sz="1312">
              <a:solidFill>
                <a:srgbClr val="000000"/>
              </a:solidFill>
              <a:latin typeface="Times New Roman"/>
              <a:ea typeface="Times New Roman"/>
              <a:cs typeface="Times New Roman"/>
              <a:sym typeface="Times New Roman"/>
            </a:endParaRPr>
          </a:p>
        </p:txBody>
      </p:sp>
      <p:sp>
        <p:nvSpPr>
          <p:cNvPr id="259" name="Google Shape;259;p34"/>
          <p:cNvSpPr txBox="1"/>
          <p:nvPr/>
        </p:nvSpPr>
        <p:spPr>
          <a:xfrm>
            <a:off x="506258" y="3365175"/>
            <a:ext cx="1098900" cy="336600"/>
          </a:xfrm>
          <a:prstGeom prst="rect">
            <a:avLst/>
          </a:prstGeom>
          <a:noFill/>
          <a:ln>
            <a:noFill/>
          </a:ln>
        </p:spPr>
        <p:txBody>
          <a:bodyPr anchorCtr="0" anchor="t" bIns="66650" lIns="66650" spcFirstLastPara="1" rIns="66650" wrap="square" tIns="66650">
            <a:spAutoFit/>
          </a:bodyPr>
          <a:lstStyle/>
          <a:p>
            <a:pPr indent="0" lvl="0" marL="0" rtl="0" algn="l">
              <a:spcBef>
                <a:spcPts val="0"/>
              </a:spcBef>
              <a:spcAft>
                <a:spcPts val="0"/>
              </a:spcAft>
              <a:buNone/>
            </a:pPr>
            <a:r>
              <a:rPr lang="en" sz="1312">
                <a:solidFill>
                  <a:srgbClr val="000000"/>
                </a:solidFill>
                <a:latin typeface="Times New Roman"/>
                <a:ea typeface="Times New Roman"/>
                <a:cs typeface="Times New Roman"/>
                <a:sym typeface="Times New Roman"/>
              </a:rPr>
              <a:t>    0.0 keV 0</a:t>
            </a:r>
            <a:r>
              <a:rPr baseline="30000" lang="en" sz="1312">
                <a:solidFill>
                  <a:srgbClr val="000000"/>
                </a:solidFill>
                <a:latin typeface="Times New Roman"/>
                <a:ea typeface="Times New Roman"/>
                <a:cs typeface="Times New Roman"/>
                <a:sym typeface="Times New Roman"/>
              </a:rPr>
              <a:t>+</a:t>
            </a:r>
            <a:endParaRPr baseline="30000" sz="1312">
              <a:solidFill>
                <a:srgbClr val="000000"/>
              </a:solidFill>
              <a:latin typeface="Times New Roman"/>
              <a:ea typeface="Times New Roman"/>
              <a:cs typeface="Times New Roman"/>
              <a:sym typeface="Times New Roman"/>
            </a:endParaRPr>
          </a:p>
        </p:txBody>
      </p:sp>
      <p:sp>
        <p:nvSpPr>
          <p:cNvPr id="260" name="Google Shape;260;p34"/>
          <p:cNvSpPr txBox="1"/>
          <p:nvPr/>
        </p:nvSpPr>
        <p:spPr>
          <a:xfrm>
            <a:off x="1916467" y="1718388"/>
            <a:ext cx="982200" cy="314700"/>
          </a:xfrm>
          <a:prstGeom prst="rect">
            <a:avLst/>
          </a:prstGeom>
          <a:noFill/>
          <a:ln>
            <a:noFill/>
          </a:ln>
        </p:spPr>
        <p:txBody>
          <a:bodyPr anchorCtr="0" anchor="t" bIns="62325" lIns="62325" spcFirstLastPara="1" rIns="62325" wrap="square" tIns="62325">
            <a:spAutoFit/>
          </a:bodyPr>
          <a:lstStyle/>
          <a:p>
            <a:pPr indent="0" lvl="0" marL="0" rtl="0" algn="l">
              <a:spcBef>
                <a:spcPts val="0"/>
              </a:spcBef>
              <a:spcAft>
                <a:spcPts val="0"/>
              </a:spcAft>
              <a:buNone/>
            </a:pPr>
            <a:r>
              <a:rPr lang="en" sz="1227">
                <a:solidFill>
                  <a:srgbClr val="000000"/>
                </a:solidFill>
                <a:latin typeface="Times New Roman"/>
                <a:ea typeface="Times New Roman"/>
                <a:cs typeface="Times New Roman"/>
                <a:sym typeface="Times New Roman"/>
              </a:rPr>
              <a:t>680.1 keV 1</a:t>
            </a:r>
            <a:r>
              <a:rPr baseline="30000" lang="en" sz="1227">
                <a:solidFill>
                  <a:srgbClr val="000000"/>
                </a:solidFill>
                <a:latin typeface="Times New Roman"/>
                <a:ea typeface="Times New Roman"/>
                <a:cs typeface="Times New Roman"/>
                <a:sym typeface="Times New Roman"/>
              </a:rPr>
              <a:t>-</a:t>
            </a:r>
            <a:endParaRPr baseline="30000" sz="1227">
              <a:solidFill>
                <a:srgbClr val="000000"/>
              </a:solidFill>
              <a:latin typeface="Times New Roman"/>
              <a:ea typeface="Times New Roman"/>
              <a:cs typeface="Times New Roman"/>
              <a:sym typeface="Times New Roman"/>
            </a:endParaRPr>
          </a:p>
        </p:txBody>
      </p:sp>
      <p:cxnSp>
        <p:nvCxnSpPr>
          <p:cNvPr id="261" name="Google Shape;261;p34"/>
          <p:cNvCxnSpPr/>
          <p:nvPr/>
        </p:nvCxnSpPr>
        <p:spPr>
          <a:xfrm flipH="1">
            <a:off x="1845800" y="1967750"/>
            <a:ext cx="281700" cy="1396800"/>
          </a:xfrm>
          <a:prstGeom prst="straightConnector1">
            <a:avLst/>
          </a:prstGeom>
          <a:noFill/>
          <a:ln cap="flat" cmpd="sng" w="28575">
            <a:solidFill>
              <a:srgbClr val="000000"/>
            </a:solidFill>
            <a:prstDash val="solid"/>
            <a:round/>
            <a:headEnd len="med" w="med" type="none"/>
            <a:tailEnd len="med" w="med" type="triangle"/>
          </a:ln>
        </p:spPr>
      </p:cxnSp>
      <p:cxnSp>
        <p:nvCxnSpPr>
          <p:cNvPr id="262" name="Google Shape;262;p34"/>
          <p:cNvCxnSpPr/>
          <p:nvPr/>
        </p:nvCxnSpPr>
        <p:spPr>
          <a:xfrm flipH="1">
            <a:off x="1707172" y="2271166"/>
            <a:ext cx="300" cy="444000"/>
          </a:xfrm>
          <a:prstGeom prst="straightConnector1">
            <a:avLst/>
          </a:prstGeom>
          <a:noFill/>
          <a:ln cap="flat" cmpd="sng" w="13900">
            <a:solidFill>
              <a:srgbClr val="000000"/>
            </a:solidFill>
            <a:prstDash val="solid"/>
            <a:round/>
            <a:headEnd len="med" w="med" type="none"/>
            <a:tailEnd len="med" w="med" type="triangle"/>
          </a:ln>
        </p:spPr>
      </p:cxnSp>
      <p:cxnSp>
        <p:nvCxnSpPr>
          <p:cNvPr id="263" name="Google Shape;263;p34"/>
          <p:cNvCxnSpPr/>
          <p:nvPr/>
        </p:nvCxnSpPr>
        <p:spPr>
          <a:xfrm>
            <a:off x="1707344" y="2705208"/>
            <a:ext cx="0" cy="399000"/>
          </a:xfrm>
          <a:prstGeom prst="straightConnector1">
            <a:avLst/>
          </a:prstGeom>
          <a:noFill/>
          <a:ln cap="flat" cmpd="sng" w="13900">
            <a:solidFill>
              <a:srgbClr val="000000"/>
            </a:solidFill>
            <a:prstDash val="solid"/>
            <a:round/>
            <a:headEnd len="med" w="med" type="none"/>
            <a:tailEnd len="med" w="med" type="triangle"/>
          </a:ln>
        </p:spPr>
      </p:cxnSp>
      <p:cxnSp>
        <p:nvCxnSpPr>
          <p:cNvPr id="264" name="Google Shape;264;p34"/>
          <p:cNvCxnSpPr/>
          <p:nvPr/>
        </p:nvCxnSpPr>
        <p:spPr>
          <a:xfrm flipH="1">
            <a:off x="1707354" y="3094630"/>
            <a:ext cx="300" cy="287700"/>
          </a:xfrm>
          <a:prstGeom prst="straightConnector1">
            <a:avLst/>
          </a:prstGeom>
          <a:noFill/>
          <a:ln cap="flat" cmpd="sng" w="13900">
            <a:solidFill>
              <a:srgbClr val="000000"/>
            </a:solidFill>
            <a:prstDash val="solid"/>
            <a:round/>
            <a:headEnd len="med" w="med" type="none"/>
            <a:tailEnd len="med" w="med" type="triangle"/>
          </a:ln>
        </p:spPr>
      </p:cxnSp>
      <p:cxnSp>
        <p:nvCxnSpPr>
          <p:cNvPr id="265" name="Google Shape;265;p34"/>
          <p:cNvCxnSpPr/>
          <p:nvPr/>
        </p:nvCxnSpPr>
        <p:spPr>
          <a:xfrm flipH="1">
            <a:off x="1707354" y="3372411"/>
            <a:ext cx="300" cy="287700"/>
          </a:xfrm>
          <a:prstGeom prst="straightConnector1">
            <a:avLst/>
          </a:prstGeom>
          <a:noFill/>
          <a:ln cap="flat" cmpd="sng" w="13900">
            <a:solidFill>
              <a:srgbClr val="000000"/>
            </a:solidFill>
            <a:prstDash val="dot"/>
            <a:round/>
            <a:headEnd len="med" w="med" type="none"/>
            <a:tailEnd len="med" w="med" type="triangle"/>
          </a:ln>
        </p:spPr>
      </p:cxnSp>
      <p:sp>
        <p:nvSpPr>
          <p:cNvPr id="266" name="Google Shape;266;p34"/>
          <p:cNvSpPr txBox="1"/>
          <p:nvPr/>
        </p:nvSpPr>
        <p:spPr>
          <a:xfrm>
            <a:off x="1142927" y="3667298"/>
            <a:ext cx="865500" cy="479100"/>
          </a:xfrm>
          <a:prstGeom prst="rect">
            <a:avLst/>
          </a:prstGeom>
          <a:noFill/>
          <a:ln>
            <a:noFill/>
          </a:ln>
        </p:spPr>
        <p:txBody>
          <a:bodyPr anchorCtr="0" anchor="t" bIns="66650" lIns="66650" spcFirstLastPara="1" rIns="66650" wrap="square" tIns="66650">
            <a:noAutofit/>
          </a:bodyPr>
          <a:lstStyle/>
          <a:p>
            <a:pPr indent="0" lvl="0" marL="0" rtl="0" algn="l">
              <a:spcBef>
                <a:spcPts val="0"/>
              </a:spcBef>
              <a:spcAft>
                <a:spcPts val="0"/>
              </a:spcAft>
              <a:buNone/>
            </a:pPr>
            <a:r>
              <a:rPr baseline="30000" lang="en" sz="2114">
                <a:solidFill>
                  <a:srgbClr val="000000"/>
                </a:solidFill>
                <a:latin typeface="Times New Roman"/>
                <a:ea typeface="Times New Roman"/>
                <a:cs typeface="Times New Roman"/>
                <a:sym typeface="Times New Roman"/>
              </a:rPr>
              <a:t>238</a:t>
            </a:r>
            <a:r>
              <a:rPr lang="en" sz="2114">
                <a:solidFill>
                  <a:srgbClr val="000000"/>
                </a:solidFill>
                <a:latin typeface="Times New Roman"/>
                <a:ea typeface="Times New Roman"/>
                <a:cs typeface="Times New Roman"/>
                <a:sym typeface="Times New Roman"/>
              </a:rPr>
              <a:t>U</a:t>
            </a:r>
            <a:endParaRPr sz="2114">
              <a:solidFill>
                <a:srgbClr val="000000"/>
              </a:solidFill>
              <a:latin typeface="Times New Roman"/>
              <a:ea typeface="Times New Roman"/>
              <a:cs typeface="Times New Roman"/>
              <a:sym typeface="Times New Roman"/>
            </a:endParaRPr>
          </a:p>
        </p:txBody>
      </p:sp>
      <p:sp>
        <p:nvSpPr>
          <p:cNvPr id="267" name="Google Shape;267;p34"/>
          <p:cNvSpPr txBox="1"/>
          <p:nvPr/>
        </p:nvSpPr>
        <p:spPr>
          <a:xfrm>
            <a:off x="3220629" y="1415631"/>
            <a:ext cx="847200" cy="283800"/>
          </a:xfrm>
          <a:prstGeom prst="rect">
            <a:avLst/>
          </a:prstGeom>
          <a:noFill/>
          <a:ln>
            <a:noFill/>
          </a:ln>
        </p:spPr>
        <p:txBody>
          <a:bodyPr anchorCtr="0" anchor="t" bIns="62325" lIns="62325" spcFirstLastPara="1" rIns="62325" wrap="square" tIns="62325">
            <a:noAutofit/>
          </a:bodyPr>
          <a:lstStyle/>
          <a:p>
            <a:pPr indent="0" lvl="0" marL="0" rtl="0" algn="l">
              <a:spcBef>
                <a:spcPts val="0"/>
              </a:spcBef>
              <a:spcAft>
                <a:spcPts val="0"/>
              </a:spcAft>
              <a:buNone/>
            </a:pPr>
            <a:r>
              <a:rPr b="1" lang="en" sz="1227">
                <a:solidFill>
                  <a:srgbClr val="000000"/>
                </a:solidFill>
              </a:rPr>
              <a:t>________</a:t>
            </a:r>
            <a:endParaRPr b="1" sz="1227">
              <a:solidFill>
                <a:srgbClr val="000000"/>
              </a:solidFill>
            </a:endParaRPr>
          </a:p>
        </p:txBody>
      </p:sp>
      <p:sp>
        <p:nvSpPr>
          <p:cNvPr id="268" name="Google Shape;268;p34"/>
          <p:cNvSpPr txBox="1"/>
          <p:nvPr/>
        </p:nvSpPr>
        <p:spPr>
          <a:xfrm>
            <a:off x="3163792" y="1398788"/>
            <a:ext cx="982200" cy="314700"/>
          </a:xfrm>
          <a:prstGeom prst="rect">
            <a:avLst/>
          </a:prstGeom>
          <a:noFill/>
          <a:ln>
            <a:noFill/>
          </a:ln>
        </p:spPr>
        <p:txBody>
          <a:bodyPr anchorCtr="0" anchor="t" bIns="62325" lIns="62325" spcFirstLastPara="1" rIns="62325" wrap="square" tIns="62325">
            <a:spAutoFit/>
          </a:bodyPr>
          <a:lstStyle/>
          <a:p>
            <a:pPr indent="0" lvl="0" marL="0" rtl="0" algn="l">
              <a:spcBef>
                <a:spcPts val="0"/>
              </a:spcBef>
              <a:spcAft>
                <a:spcPts val="0"/>
              </a:spcAft>
              <a:buNone/>
            </a:pPr>
            <a:r>
              <a:rPr lang="en" sz="1227">
                <a:latin typeface="Times New Roman"/>
                <a:ea typeface="Times New Roman"/>
                <a:cs typeface="Times New Roman"/>
                <a:sym typeface="Times New Roman"/>
              </a:rPr>
              <a:t>930</a:t>
            </a:r>
            <a:r>
              <a:rPr lang="en" sz="1227">
                <a:solidFill>
                  <a:srgbClr val="000000"/>
                </a:solidFill>
                <a:latin typeface="Times New Roman"/>
                <a:ea typeface="Times New Roman"/>
                <a:cs typeface="Times New Roman"/>
                <a:sym typeface="Times New Roman"/>
              </a:rPr>
              <a:t>.</a:t>
            </a:r>
            <a:r>
              <a:rPr lang="en" sz="1227">
                <a:latin typeface="Times New Roman"/>
                <a:ea typeface="Times New Roman"/>
                <a:cs typeface="Times New Roman"/>
                <a:sym typeface="Times New Roman"/>
              </a:rPr>
              <a:t>6</a:t>
            </a:r>
            <a:r>
              <a:rPr lang="en" sz="1227">
                <a:solidFill>
                  <a:srgbClr val="000000"/>
                </a:solidFill>
                <a:latin typeface="Times New Roman"/>
                <a:ea typeface="Times New Roman"/>
                <a:cs typeface="Times New Roman"/>
                <a:sym typeface="Times New Roman"/>
              </a:rPr>
              <a:t> keV 1</a:t>
            </a:r>
            <a:r>
              <a:rPr baseline="30000" lang="en" sz="1227">
                <a:solidFill>
                  <a:srgbClr val="000000"/>
                </a:solidFill>
                <a:latin typeface="Times New Roman"/>
                <a:ea typeface="Times New Roman"/>
                <a:cs typeface="Times New Roman"/>
                <a:sym typeface="Times New Roman"/>
              </a:rPr>
              <a:t>-</a:t>
            </a:r>
            <a:endParaRPr baseline="30000" sz="1227">
              <a:solidFill>
                <a:srgbClr val="000000"/>
              </a:solidFill>
              <a:latin typeface="Times New Roman"/>
              <a:ea typeface="Times New Roman"/>
              <a:cs typeface="Times New Roman"/>
              <a:sym typeface="Times New Roman"/>
            </a:endParaRPr>
          </a:p>
        </p:txBody>
      </p:sp>
      <p:cxnSp>
        <p:nvCxnSpPr>
          <p:cNvPr id="269" name="Google Shape;269;p34"/>
          <p:cNvCxnSpPr/>
          <p:nvPr/>
        </p:nvCxnSpPr>
        <p:spPr>
          <a:xfrm flipH="1">
            <a:off x="1843825" y="1645650"/>
            <a:ext cx="1443300" cy="1716600"/>
          </a:xfrm>
          <a:prstGeom prst="straightConnector1">
            <a:avLst/>
          </a:prstGeom>
          <a:noFill/>
          <a:ln cap="flat" cmpd="sng" w="28575">
            <a:solidFill>
              <a:srgbClr val="000000"/>
            </a:solidFill>
            <a:prstDash val="solid"/>
            <a:round/>
            <a:headEnd len="med" w="med" type="none"/>
            <a:tailEnd len="med" w="med" type="triangle"/>
          </a:ln>
        </p:spPr>
      </p:cxnSp>
      <p:sp>
        <p:nvSpPr>
          <p:cNvPr id="270" name="Google Shape;270;p34"/>
          <p:cNvSpPr txBox="1"/>
          <p:nvPr/>
        </p:nvSpPr>
        <p:spPr>
          <a:xfrm>
            <a:off x="3225368" y="1047181"/>
            <a:ext cx="847200" cy="283800"/>
          </a:xfrm>
          <a:prstGeom prst="rect">
            <a:avLst/>
          </a:prstGeom>
          <a:noFill/>
          <a:ln>
            <a:noFill/>
          </a:ln>
        </p:spPr>
        <p:txBody>
          <a:bodyPr anchorCtr="0" anchor="t" bIns="62325" lIns="62325" spcFirstLastPara="1" rIns="62325" wrap="square" tIns="62325">
            <a:noAutofit/>
          </a:bodyPr>
          <a:lstStyle/>
          <a:p>
            <a:pPr indent="0" lvl="0" marL="0" rtl="0" algn="l">
              <a:spcBef>
                <a:spcPts val="0"/>
              </a:spcBef>
              <a:spcAft>
                <a:spcPts val="0"/>
              </a:spcAft>
              <a:buNone/>
            </a:pPr>
            <a:r>
              <a:rPr b="1" lang="en" sz="1227">
                <a:solidFill>
                  <a:srgbClr val="000000"/>
                </a:solidFill>
              </a:rPr>
              <a:t>________</a:t>
            </a:r>
            <a:endParaRPr b="1" sz="1227">
              <a:solidFill>
                <a:srgbClr val="000000"/>
              </a:solidFill>
            </a:endParaRPr>
          </a:p>
        </p:txBody>
      </p:sp>
      <p:sp>
        <p:nvSpPr>
          <p:cNvPr id="271" name="Google Shape;271;p34"/>
          <p:cNvSpPr txBox="1"/>
          <p:nvPr/>
        </p:nvSpPr>
        <p:spPr>
          <a:xfrm>
            <a:off x="3168531" y="1030338"/>
            <a:ext cx="982200" cy="314700"/>
          </a:xfrm>
          <a:prstGeom prst="rect">
            <a:avLst/>
          </a:prstGeom>
          <a:noFill/>
          <a:ln>
            <a:noFill/>
          </a:ln>
        </p:spPr>
        <p:txBody>
          <a:bodyPr anchorCtr="0" anchor="t" bIns="62325" lIns="62325" spcFirstLastPara="1" rIns="62325" wrap="square" tIns="62325">
            <a:spAutoFit/>
          </a:bodyPr>
          <a:lstStyle/>
          <a:p>
            <a:pPr indent="0" lvl="0" marL="0" rtl="0" algn="l">
              <a:spcBef>
                <a:spcPts val="0"/>
              </a:spcBef>
              <a:spcAft>
                <a:spcPts val="0"/>
              </a:spcAft>
              <a:buNone/>
            </a:pPr>
            <a:r>
              <a:rPr lang="en" sz="1227">
                <a:latin typeface="Times New Roman"/>
                <a:ea typeface="Times New Roman"/>
                <a:cs typeface="Times New Roman"/>
                <a:sym typeface="Times New Roman"/>
              </a:rPr>
              <a:t>997</a:t>
            </a:r>
            <a:r>
              <a:rPr lang="en" sz="1227">
                <a:solidFill>
                  <a:srgbClr val="000000"/>
                </a:solidFill>
                <a:latin typeface="Times New Roman"/>
                <a:ea typeface="Times New Roman"/>
                <a:cs typeface="Times New Roman"/>
                <a:sym typeface="Times New Roman"/>
              </a:rPr>
              <a:t>.</a:t>
            </a:r>
            <a:r>
              <a:rPr lang="en" sz="1227">
                <a:latin typeface="Times New Roman"/>
                <a:ea typeface="Times New Roman"/>
                <a:cs typeface="Times New Roman"/>
                <a:sym typeface="Times New Roman"/>
              </a:rPr>
              <a:t>6</a:t>
            </a:r>
            <a:r>
              <a:rPr lang="en" sz="1227">
                <a:solidFill>
                  <a:srgbClr val="000000"/>
                </a:solidFill>
                <a:latin typeface="Times New Roman"/>
                <a:ea typeface="Times New Roman"/>
                <a:cs typeface="Times New Roman"/>
                <a:sym typeface="Times New Roman"/>
              </a:rPr>
              <a:t> keV </a:t>
            </a:r>
            <a:r>
              <a:rPr lang="en" sz="1227">
                <a:latin typeface="Times New Roman"/>
                <a:ea typeface="Times New Roman"/>
                <a:cs typeface="Times New Roman"/>
                <a:sym typeface="Times New Roman"/>
              </a:rPr>
              <a:t>3</a:t>
            </a:r>
            <a:r>
              <a:rPr baseline="30000" lang="en" sz="1227">
                <a:solidFill>
                  <a:srgbClr val="000000"/>
                </a:solidFill>
                <a:latin typeface="Times New Roman"/>
                <a:ea typeface="Times New Roman"/>
                <a:cs typeface="Times New Roman"/>
                <a:sym typeface="Times New Roman"/>
              </a:rPr>
              <a:t>-</a:t>
            </a:r>
            <a:endParaRPr baseline="30000" sz="1227">
              <a:solidFill>
                <a:srgbClr val="000000"/>
              </a:solidFill>
              <a:latin typeface="Times New Roman"/>
              <a:ea typeface="Times New Roman"/>
              <a:cs typeface="Times New Roman"/>
              <a:sym typeface="Times New Roman"/>
            </a:endParaRPr>
          </a:p>
        </p:txBody>
      </p:sp>
      <p:cxnSp>
        <p:nvCxnSpPr>
          <p:cNvPr id="272" name="Google Shape;272;p34"/>
          <p:cNvCxnSpPr/>
          <p:nvPr/>
        </p:nvCxnSpPr>
        <p:spPr>
          <a:xfrm flipH="1">
            <a:off x="1843900" y="1264375"/>
            <a:ext cx="1457100" cy="2104200"/>
          </a:xfrm>
          <a:prstGeom prst="straightConnector1">
            <a:avLst/>
          </a:prstGeom>
          <a:noFill/>
          <a:ln cap="flat" cmpd="sng" w="28575">
            <a:solidFill>
              <a:srgbClr val="000000"/>
            </a:solidFill>
            <a:prstDash val="solid"/>
            <a:round/>
            <a:headEnd len="med" w="med" type="none"/>
            <a:tailEnd len="med" w="med" type="triangle"/>
          </a:ln>
        </p:spPr>
      </p:cxn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35"/>
          <p:cNvSpPr txBox="1"/>
          <p:nvPr>
            <p:ph type="title"/>
          </p:nvPr>
        </p:nvSpPr>
        <p:spPr>
          <a:xfrm>
            <a:off x="0" y="0"/>
            <a:ext cx="9144000" cy="6756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Gamma Energy Neutron Energy Spectrometer for Inelastic Scatter - GENESIS 2.0</a:t>
            </a:r>
            <a:endParaRPr/>
          </a:p>
        </p:txBody>
      </p:sp>
      <p:sp>
        <p:nvSpPr>
          <p:cNvPr id="278" name="Google Shape;278;p35"/>
          <p:cNvSpPr txBox="1"/>
          <p:nvPr>
            <p:ph idx="1" type="body"/>
          </p:nvPr>
        </p:nvSpPr>
        <p:spPr>
          <a:xfrm>
            <a:off x="149950" y="2245877"/>
            <a:ext cx="3918000" cy="1214400"/>
          </a:xfrm>
          <a:prstGeom prst="rect">
            <a:avLst/>
          </a:prstGeom>
        </p:spPr>
        <p:txBody>
          <a:bodyPr anchorCtr="0" anchor="t" bIns="91425" lIns="91425" spcFirstLastPara="1" rIns="91425" wrap="square" tIns="91425">
            <a:normAutofit/>
          </a:bodyPr>
          <a:lstStyle/>
          <a:p>
            <a:pPr indent="-330200" lvl="0" marL="457200" rtl="0" algn="l">
              <a:spcBef>
                <a:spcPts val="0"/>
              </a:spcBef>
              <a:spcAft>
                <a:spcPts val="0"/>
              </a:spcAft>
              <a:buClr>
                <a:schemeClr val="dk1"/>
              </a:buClr>
              <a:buSzPts val="1600"/>
              <a:buChar char="●"/>
            </a:pPr>
            <a:r>
              <a:rPr lang="en" sz="2000">
                <a:solidFill>
                  <a:schemeClr val="dk1"/>
                </a:solidFill>
              </a:rPr>
              <a:t>26 EJ-309 Liquid Scintillators</a:t>
            </a:r>
            <a:endParaRPr sz="2000">
              <a:solidFill>
                <a:schemeClr val="dk1"/>
              </a:solidFill>
            </a:endParaRPr>
          </a:p>
          <a:p>
            <a:pPr indent="-355600" lvl="0" marL="457200" rtl="0" algn="l">
              <a:spcBef>
                <a:spcPts val="0"/>
              </a:spcBef>
              <a:spcAft>
                <a:spcPts val="0"/>
              </a:spcAft>
              <a:buClr>
                <a:schemeClr val="dk1"/>
              </a:buClr>
              <a:buSzPts val="2000"/>
              <a:buChar char="●"/>
            </a:pPr>
            <a:r>
              <a:rPr lang="en" sz="2000">
                <a:solidFill>
                  <a:schemeClr val="dk1"/>
                </a:solidFill>
              </a:rPr>
              <a:t>2 HPGe Clovers</a:t>
            </a:r>
            <a:endParaRPr sz="2000">
              <a:solidFill>
                <a:schemeClr val="dk1"/>
              </a:solidFill>
            </a:endParaRPr>
          </a:p>
        </p:txBody>
      </p:sp>
      <p:pic>
        <p:nvPicPr>
          <p:cNvPr id="279" name="Google Shape;279;p35" title="20210331_171008.jpg"/>
          <p:cNvPicPr preferRelativeResize="0"/>
          <p:nvPr/>
        </p:nvPicPr>
        <p:blipFill>
          <a:blip r:embed="rId3">
            <a:alphaModFix/>
          </a:blip>
          <a:stretch>
            <a:fillRect/>
          </a:stretch>
        </p:blipFill>
        <p:spPr>
          <a:xfrm>
            <a:off x="3812958" y="892900"/>
            <a:ext cx="5027092" cy="3770323"/>
          </a:xfrm>
          <a:prstGeom prst="rect">
            <a:avLst/>
          </a:prstGeom>
          <a:noFill/>
          <a:ln>
            <a:noFill/>
          </a:ln>
        </p:spPr>
      </p:pic>
      <p:cxnSp>
        <p:nvCxnSpPr>
          <p:cNvPr id="280" name="Google Shape;280;p35"/>
          <p:cNvCxnSpPr/>
          <p:nvPr/>
        </p:nvCxnSpPr>
        <p:spPr>
          <a:xfrm flipH="1" rot="10800000">
            <a:off x="2820900" y="1591225"/>
            <a:ext cx="2515500" cy="843900"/>
          </a:xfrm>
          <a:prstGeom prst="straightConnector1">
            <a:avLst/>
          </a:prstGeom>
          <a:noFill/>
          <a:ln cap="flat" cmpd="sng" w="28575">
            <a:solidFill>
              <a:srgbClr val="FF0000"/>
            </a:solidFill>
            <a:prstDash val="solid"/>
            <a:round/>
            <a:headEnd len="med" w="med" type="none"/>
            <a:tailEnd len="med" w="med" type="triangle"/>
          </a:ln>
        </p:spPr>
      </p:cxnSp>
      <p:cxnSp>
        <p:nvCxnSpPr>
          <p:cNvPr id="281" name="Google Shape;281;p35"/>
          <p:cNvCxnSpPr/>
          <p:nvPr/>
        </p:nvCxnSpPr>
        <p:spPr>
          <a:xfrm flipH="1" rot="10800000">
            <a:off x="2700350" y="2523425"/>
            <a:ext cx="3560400" cy="699300"/>
          </a:xfrm>
          <a:prstGeom prst="straightConnector1">
            <a:avLst/>
          </a:prstGeom>
          <a:noFill/>
          <a:ln cap="flat" cmpd="sng" w="28575">
            <a:solidFill>
              <a:srgbClr val="FF0000"/>
            </a:solidFill>
            <a:prstDash val="solid"/>
            <a:round/>
            <a:headEnd len="med" w="med" type="none"/>
            <a:tailEnd len="med" w="med" type="triangle"/>
          </a:ln>
        </p:spPr>
      </p:cxnSp>
      <p:pic>
        <p:nvPicPr>
          <p:cNvPr id="282" name="Google Shape;282;p35"/>
          <p:cNvPicPr preferRelativeResize="0"/>
          <p:nvPr/>
        </p:nvPicPr>
        <p:blipFill>
          <a:blip r:embed="rId4">
            <a:alphaModFix/>
          </a:blip>
          <a:stretch>
            <a:fillRect/>
          </a:stretch>
        </p:blipFill>
        <p:spPr>
          <a:xfrm>
            <a:off x="2934742" y="3460275"/>
            <a:ext cx="7275" cy="10150"/>
          </a:xfrm>
          <a:prstGeom prst="rect">
            <a:avLst/>
          </a:prstGeom>
          <a:noFill/>
          <a:ln>
            <a:noFill/>
          </a:ln>
        </p:spPr>
      </p:pic>
      <p:sp>
        <p:nvSpPr>
          <p:cNvPr id="283" name="Google Shape;283;p3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7" name="Shape 287"/>
        <p:cNvGrpSpPr/>
        <p:nvPr/>
      </p:nvGrpSpPr>
      <p:grpSpPr>
        <a:xfrm>
          <a:off x="0" y="0"/>
          <a:ext cx="0" cy="0"/>
          <a:chOff x="0" y="0"/>
          <a:chExt cx="0" cy="0"/>
        </a:xfrm>
      </p:grpSpPr>
      <p:sp>
        <p:nvSpPr>
          <p:cNvPr id="288" name="Google Shape;288;p36"/>
          <p:cNvSpPr txBox="1"/>
          <p:nvPr>
            <p:ph type="title"/>
          </p:nvPr>
        </p:nvSpPr>
        <p:spPr>
          <a:xfrm>
            <a:off x="185525" y="0"/>
            <a:ext cx="9144000" cy="6756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Our Experiment to Measure Partial Gamma Production Cross-sections</a:t>
            </a:r>
            <a:endParaRPr/>
          </a:p>
        </p:txBody>
      </p:sp>
      <p:sp>
        <p:nvSpPr>
          <p:cNvPr id="289" name="Google Shape;289;p36"/>
          <p:cNvSpPr txBox="1"/>
          <p:nvPr>
            <p:ph idx="1" type="body"/>
          </p:nvPr>
        </p:nvSpPr>
        <p:spPr>
          <a:xfrm>
            <a:off x="517670" y="880510"/>
            <a:ext cx="3918000" cy="41433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2000"/>
              <a:t>10 days experiment from 3/31-4/9/21</a:t>
            </a:r>
            <a:endParaRPr sz="2000"/>
          </a:p>
          <a:p>
            <a:pPr indent="-355600" lvl="0" marL="457200" rtl="0" algn="l">
              <a:spcBef>
                <a:spcPts val="1200"/>
              </a:spcBef>
              <a:spcAft>
                <a:spcPts val="0"/>
              </a:spcAft>
              <a:buClr>
                <a:schemeClr val="dk1"/>
              </a:buClr>
              <a:buSzPts val="2000"/>
              <a:buChar char="●"/>
            </a:pPr>
            <a:r>
              <a:rPr lang="en" sz="2000"/>
              <a:t>14 MeV deuteron beam</a:t>
            </a:r>
            <a:endParaRPr sz="2000"/>
          </a:p>
          <a:p>
            <a:pPr indent="-355600" lvl="0" marL="457200" rtl="0" algn="l">
              <a:spcBef>
                <a:spcPts val="0"/>
              </a:spcBef>
              <a:spcAft>
                <a:spcPts val="0"/>
              </a:spcAft>
              <a:buSzPts val="2000"/>
              <a:buChar char="●"/>
            </a:pPr>
            <a:r>
              <a:rPr lang="en" sz="2000"/>
              <a:t>54 gram circular natural uranium target</a:t>
            </a:r>
            <a:endParaRPr sz="2000"/>
          </a:p>
          <a:p>
            <a:pPr indent="-355600" lvl="0" marL="457200" rtl="0" algn="l">
              <a:spcBef>
                <a:spcPts val="0"/>
              </a:spcBef>
              <a:spcAft>
                <a:spcPts val="0"/>
              </a:spcAft>
              <a:buSzPts val="2000"/>
              <a:buChar char="●"/>
            </a:pPr>
            <a:r>
              <a:rPr lang="en" sz="2000"/>
              <a:t>108 hours on uranium target</a:t>
            </a:r>
            <a:endParaRPr sz="2000"/>
          </a:p>
          <a:p>
            <a:pPr indent="-355600" lvl="0" marL="457200" rtl="0" algn="l">
              <a:spcBef>
                <a:spcPts val="0"/>
              </a:spcBef>
              <a:spcAft>
                <a:spcPts val="0"/>
              </a:spcAft>
              <a:buSzPts val="2000"/>
              <a:buChar char="●"/>
            </a:pPr>
            <a:r>
              <a:rPr lang="en" sz="2000"/>
              <a:t>Flux determined by double TOF spectrometer</a:t>
            </a:r>
            <a:endParaRPr sz="2000"/>
          </a:p>
          <a:p>
            <a:pPr indent="0" lvl="0" marL="457200" rtl="0" algn="l">
              <a:spcBef>
                <a:spcPts val="1200"/>
              </a:spcBef>
              <a:spcAft>
                <a:spcPts val="1200"/>
              </a:spcAft>
              <a:buNone/>
            </a:pPr>
            <a:r>
              <a:t/>
            </a:r>
            <a:endParaRPr sz="1600"/>
          </a:p>
        </p:txBody>
      </p:sp>
      <p:pic>
        <p:nvPicPr>
          <p:cNvPr id="290" name="Google Shape;290;p36"/>
          <p:cNvPicPr preferRelativeResize="0"/>
          <p:nvPr/>
        </p:nvPicPr>
        <p:blipFill>
          <a:blip r:embed="rId3">
            <a:alphaModFix/>
          </a:blip>
          <a:stretch>
            <a:fillRect/>
          </a:stretch>
        </p:blipFill>
        <p:spPr>
          <a:xfrm>
            <a:off x="2934742" y="3460275"/>
            <a:ext cx="7275" cy="10150"/>
          </a:xfrm>
          <a:prstGeom prst="rect">
            <a:avLst/>
          </a:prstGeom>
          <a:noFill/>
          <a:ln>
            <a:noFill/>
          </a:ln>
        </p:spPr>
      </p:pic>
      <p:sp>
        <p:nvSpPr>
          <p:cNvPr id="291" name="Google Shape;291;p3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292" name="Google Shape;292;p36" title="20210331_161302.jpg"/>
          <p:cNvPicPr preferRelativeResize="0"/>
          <p:nvPr/>
        </p:nvPicPr>
        <p:blipFill>
          <a:blip r:embed="rId4">
            <a:alphaModFix/>
          </a:blip>
          <a:stretch>
            <a:fillRect/>
          </a:stretch>
        </p:blipFill>
        <p:spPr>
          <a:xfrm>
            <a:off x="4343525" y="880499"/>
            <a:ext cx="4770401" cy="357782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 name="Shape 296"/>
        <p:cNvGrpSpPr/>
        <p:nvPr/>
      </p:nvGrpSpPr>
      <p:grpSpPr>
        <a:xfrm>
          <a:off x="0" y="0"/>
          <a:ext cx="0" cy="0"/>
          <a:chOff x="0" y="0"/>
          <a:chExt cx="0" cy="0"/>
        </a:xfrm>
      </p:grpSpPr>
      <p:sp>
        <p:nvSpPr>
          <p:cNvPr id="297" name="Google Shape;297;p37"/>
          <p:cNvSpPr txBox="1"/>
          <p:nvPr>
            <p:ph type="title"/>
          </p:nvPr>
        </p:nvSpPr>
        <p:spPr>
          <a:xfrm>
            <a:off x="3" y="0"/>
            <a:ext cx="3691800" cy="470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Neutron Beams at the 88” Cyclotron</a:t>
            </a:r>
            <a:endParaRPr/>
          </a:p>
        </p:txBody>
      </p:sp>
      <p:sp>
        <p:nvSpPr>
          <p:cNvPr id="298" name="Google Shape;298;p37"/>
          <p:cNvSpPr/>
          <p:nvPr/>
        </p:nvSpPr>
        <p:spPr>
          <a:xfrm>
            <a:off x="7865824" y="3064200"/>
            <a:ext cx="658200" cy="558900"/>
          </a:xfrm>
          <a:prstGeom prst="ellipse">
            <a:avLst/>
          </a:prstGeom>
          <a:solidFill>
            <a:srgbClr val="2C5993"/>
          </a:solidFill>
          <a:ln cap="flat" cmpd="sng" w="10275">
            <a:solidFill>
              <a:schemeClr val="dk2"/>
            </a:solidFill>
            <a:prstDash val="solid"/>
            <a:round/>
            <a:headEnd len="sm" w="sm" type="none"/>
            <a:tailEnd len="sm" w="sm" type="none"/>
          </a:ln>
        </p:spPr>
        <p:txBody>
          <a:bodyPr anchorCtr="0" anchor="ctr" bIns="98625" lIns="98625" spcFirstLastPara="1" rIns="98625" wrap="square" tIns="98625">
            <a:noAutofit/>
          </a:bodyPr>
          <a:lstStyle/>
          <a:p>
            <a:pPr indent="0" lvl="0" marL="0" rtl="0" algn="ctr">
              <a:spcBef>
                <a:spcPts val="0"/>
              </a:spcBef>
              <a:spcAft>
                <a:spcPts val="0"/>
              </a:spcAft>
              <a:buNone/>
            </a:pPr>
            <a:r>
              <a:t/>
            </a:r>
            <a:endParaRPr sz="1510"/>
          </a:p>
        </p:txBody>
      </p:sp>
      <p:sp>
        <p:nvSpPr>
          <p:cNvPr id="299" name="Google Shape;299;p37"/>
          <p:cNvSpPr/>
          <p:nvPr/>
        </p:nvSpPr>
        <p:spPr>
          <a:xfrm>
            <a:off x="7101370" y="3015566"/>
            <a:ext cx="358800" cy="611700"/>
          </a:xfrm>
          <a:prstGeom prst="rect">
            <a:avLst/>
          </a:prstGeom>
          <a:solidFill>
            <a:srgbClr val="FFFFFF"/>
          </a:solidFill>
          <a:ln>
            <a:noFill/>
          </a:ln>
        </p:spPr>
        <p:txBody>
          <a:bodyPr anchorCtr="0" anchor="ctr" bIns="46375" lIns="92850" spcFirstLastPara="1" rIns="92850" wrap="square" tIns="46375">
            <a:noAutofit/>
          </a:bodyPr>
          <a:lstStyle/>
          <a:p>
            <a:pPr indent="0" lvl="0" marL="0" marR="0" rtl="0" algn="ctr">
              <a:lnSpc>
                <a:spcPct val="100000"/>
              </a:lnSpc>
              <a:spcBef>
                <a:spcPts val="0"/>
              </a:spcBef>
              <a:spcAft>
                <a:spcPts val="0"/>
              </a:spcAft>
              <a:buNone/>
            </a:pPr>
            <a:r>
              <a:t/>
            </a:r>
            <a:endParaRPr b="0" i="0" sz="1422" u="none" cap="none" strike="noStrike">
              <a:solidFill>
                <a:srgbClr val="FFFFFF"/>
              </a:solidFill>
              <a:latin typeface="Arial"/>
              <a:ea typeface="Arial"/>
              <a:cs typeface="Arial"/>
              <a:sym typeface="Arial"/>
            </a:endParaRPr>
          </a:p>
        </p:txBody>
      </p:sp>
      <p:pic>
        <p:nvPicPr>
          <p:cNvPr descr="Diagram&#10;&#10;Description automatically generated" id="300" name="Google Shape;300;p37"/>
          <p:cNvPicPr preferRelativeResize="0"/>
          <p:nvPr/>
        </p:nvPicPr>
        <p:blipFill rotWithShape="1">
          <a:blip r:embed="rId3">
            <a:alphaModFix/>
          </a:blip>
          <a:srcRect b="0" l="-1488" r="-1139" t="0"/>
          <a:stretch/>
        </p:blipFill>
        <p:spPr>
          <a:xfrm>
            <a:off x="4008606" y="2697646"/>
            <a:ext cx="3563124" cy="1968972"/>
          </a:xfrm>
          <a:prstGeom prst="rect">
            <a:avLst/>
          </a:prstGeom>
          <a:noFill/>
          <a:ln>
            <a:noFill/>
          </a:ln>
        </p:spPr>
      </p:pic>
      <p:cxnSp>
        <p:nvCxnSpPr>
          <p:cNvPr id="301" name="Google Shape;301;p37"/>
          <p:cNvCxnSpPr/>
          <p:nvPr/>
        </p:nvCxnSpPr>
        <p:spPr>
          <a:xfrm flipH="1">
            <a:off x="7466937" y="3089958"/>
            <a:ext cx="568500" cy="123900"/>
          </a:xfrm>
          <a:prstGeom prst="straightConnector1">
            <a:avLst/>
          </a:prstGeom>
          <a:noFill/>
          <a:ln cap="flat" cmpd="sng" w="61250">
            <a:solidFill>
              <a:srgbClr val="FF0000"/>
            </a:solidFill>
            <a:prstDash val="solid"/>
            <a:round/>
            <a:headEnd len="sm" w="sm" type="none"/>
            <a:tailEnd len="med" w="med" type="stealth"/>
          </a:ln>
        </p:spPr>
      </p:cxnSp>
      <p:sp>
        <p:nvSpPr>
          <p:cNvPr id="302" name="Google Shape;302;p37"/>
          <p:cNvSpPr/>
          <p:nvPr/>
        </p:nvSpPr>
        <p:spPr>
          <a:xfrm>
            <a:off x="7405273" y="3096361"/>
            <a:ext cx="275994" cy="199962"/>
          </a:xfrm>
          <a:prstGeom prst="irregularSeal2">
            <a:avLst/>
          </a:prstGeom>
          <a:solidFill>
            <a:srgbClr val="FFFF00"/>
          </a:solidFill>
          <a:ln cap="flat" cmpd="sng" w="25775">
            <a:solidFill>
              <a:srgbClr val="FF0000"/>
            </a:solidFill>
            <a:prstDash val="solid"/>
            <a:round/>
            <a:headEnd len="sm" w="sm" type="none"/>
            <a:tailEnd len="sm" w="sm" type="none"/>
          </a:ln>
        </p:spPr>
        <p:txBody>
          <a:bodyPr anchorCtr="0" anchor="ctr" bIns="46375" lIns="92850" spcFirstLastPara="1" rIns="92850" wrap="square" tIns="46375">
            <a:noAutofit/>
          </a:bodyPr>
          <a:lstStyle/>
          <a:p>
            <a:pPr indent="0" lvl="0" marL="0" marR="0" rtl="0" algn="ctr">
              <a:lnSpc>
                <a:spcPct val="100000"/>
              </a:lnSpc>
              <a:spcBef>
                <a:spcPts val="0"/>
              </a:spcBef>
              <a:spcAft>
                <a:spcPts val="0"/>
              </a:spcAft>
              <a:buNone/>
            </a:pPr>
            <a:r>
              <a:t/>
            </a:r>
            <a:endParaRPr b="0" i="0" sz="1422" u="none" cap="none" strike="noStrike">
              <a:solidFill>
                <a:srgbClr val="FFFFFF"/>
              </a:solidFill>
              <a:latin typeface="Arial"/>
              <a:ea typeface="Arial"/>
              <a:cs typeface="Arial"/>
              <a:sym typeface="Arial"/>
            </a:endParaRPr>
          </a:p>
        </p:txBody>
      </p:sp>
      <p:sp>
        <p:nvSpPr>
          <p:cNvPr id="303" name="Google Shape;303;p37"/>
          <p:cNvSpPr txBox="1"/>
          <p:nvPr/>
        </p:nvSpPr>
        <p:spPr>
          <a:xfrm>
            <a:off x="4742228" y="3494897"/>
            <a:ext cx="533700" cy="180600"/>
          </a:xfrm>
          <a:prstGeom prst="rect">
            <a:avLst/>
          </a:prstGeom>
          <a:solidFill>
            <a:schemeClr val="lt1"/>
          </a:solidFill>
          <a:ln>
            <a:noFill/>
          </a:ln>
        </p:spPr>
        <p:txBody>
          <a:bodyPr anchorCtr="0" anchor="ctr" bIns="92850" lIns="92850" spcFirstLastPara="1" rIns="92850" wrap="square" tIns="92850">
            <a:noAutofit/>
          </a:bodyPr>
          <a:lstStyle/>
          <a:p>
            <a:pPr indent="0" lvl="0" marL="0" rtl="0" algn="l">
              <a:spcBef>
                <a:spcPts val="0"/>
              </a:spcBef>
              <a:spcAft>
                <a:spcPts val="0"/>
              </a:spcAft>
              <a:buNone/>
            </a:pPr>
            <a:r>
              <a:rPr b="1" lang="en" sz="624"/>
              <a:t>Neutron Monitor</a:t>
            </a:r>
            <a:endParaRPr b="1" sz="624"/>
          </a:p>
        </p:txBody>
      </p:sp>
      <p:sp>
        <p:nvSpPr>
          <p:cNvPr id="304" name="Google Shape;304;p37"/>
          <p:cNvSpPr txBox="1"/>
          <p:nvPr/>
        </p:nvSpPr>
        <p:spPr>
          <a:xfrm>
            <a:off x="7767547" y="2612291"/>
            <a:ext cx="1414800" cy="406500"/>
          </a:xfrm>
          <a:prstGeom prst="rect">
            <a:avLst/>
          </a:prstGeom>
          <a:noFill/>
          <a:ln>
            <a:noFill/>
          </a:ln>
        </p:spPr>
        <p:txBody>
          <a:bodyPr anchorCtr="0" anchor="t" bIns="92850" lIns="92850" spcFirstLastPara="1" rIns="92850" wrap="square" tIns="92850">
            <a:spAutoFit/>
          </a:bodyPr>
          <a:lstStyle/>
          <a:p>
            <a:pPr indent="0" lvl="0" marL="0" rtl="0" algn="l">
              <a:spcBef>
                <a:spcPts val="0"/>
              </a:spcBef>
              <a:spcAft>
                <a:spcPts val="0"/>
              </a:spcAft>
              <a:buNone/>
            </a:pPr>
            <a:r>
              <a:rPr lang="en" sz="1422"/>
              <a:t>88” Cyclotron</a:t>
            </a:r>
            <a:endParaRPr sz="1422"/>
          </a:p>
        </p:txBody>
      </p:sp>
      <p:sp>
        <p:nvSpPr>
          <p:cNvPr id="305" name="Google Shape;305;p37"/>
          <p:cNvSpPr/>
          <p:nvPr/>
        </p:nvSpPr>
        <p:spPr>
          <a:xfrm rot="-910980">
            <a:off x="5927056" y="4120097"/>
            <a:ext cx="418094" cy="99965"/>
          </a:xfrm>
          <a:prstGeom prst="rect">
            <a:avLst/>
          </a:prstGeom>
          <a:solidFill>
            <a:srgbClr val="FFFFFF"/>
          </a:solidFill>
          <a:ln cap="flat" cmpd="sng" w="9675">
            <a:solidFill>
              <a:srgbClr val="FFFFFF"/>
            </a:solidFill>
            <a:prstDash val="solid"/>
            <a:round/>
            <a:headEnd len="sm" w="sm" type="none"/>
            <a:tailEnd len="sm" w="sm" type="none"/>
          </a:ln>
        </p:spPr>
        <p:txBody>
          <a:bodyPr anchorCtr="0" anchor="ctr" bIns="92850" lIns="92850" spcFirstLastPara="1" rIns="92850" wrap="square" tIns="92850">
            <a:noAutofit/>
          </a:bodyPr>
          <a:lstStyle/>
          <a:p>
            <a:pPr indent="0" lvl="0" marL="0" rtl="0" algn="l">
              <a:spcBef>
                <a:spcPts val="0"/>
              </a:spcBef>
              <a:spcAft>
                <a:spcPts val="0"/>
              </a:spcAft>
              <a:buNone/>
            </a:pPr>
            <a:r>
              <a:t/>
            </a:r>
            <a:endParaRPr sz="1422"/>
          </a:p>
        </p:txBody>
      </p:sp>
      <p:sp>
        <p:nvSpPr>
          <p:cNvPr id="306" name="Google Shape;306;p37"/>
          <p:cNvSpPr/>
          <p:nvPr/>
        </p:nvSpPr>
        <p:spPr>
          <a:xfrm rot="2035964">
            <a:off x="5948215" y="3783475"/>
            <a:ext cx="176812" cy="85534"/>
          </a:xfrm>
          <a:prstGeom prst="rect">
            <a:avLst/>
          </a:prstGeom>
          <a:solidFill>
            <a:schemeClr val="lt1"/>
          </a:solidFill>
          <a:ln cap="flat" cmpd="sng" w="9675">
            <a:solidFill>
              <a:schemeClr val="lt1"/>
            </a:solidFill>
            <a:prstDash val="solid"/>
            <a:round/>
            <a:headEnd len="sm" w="sm" type="none"/>
            <a:tailEnd len="sm" w="sm" type="none"/>
          </a:ln>
        </p:spPr>
        <p:txBody>
          <a:bodyPr anchorCtr="0" anchor="ctr" bIns="92850" lIns="92850" spcFirstLastPara="1" rIns="92850" wrap="square" tIns="92850">
            <a:noAutofit/>
          </a:bodyPr>
          <a:lstStyle/>
          <a:p>
            <a:pPr indent="0" lvl="0" marL="0" rtl="0" algn="ctr">
              <a:spcBef>
                <a:spcPts val="0"/>
              </a:spcBef>
              <a:spcAft>
                <a:spcPts val="0"/>
              </a:spcAft>
              <a:buNone/>
            </a:pPr>
            <a:r>
              <a:t/>
            </a:r>
            <a:endParaRPr sz="1422"/>
          </a:p>
        </p:txBody>
      </p:sp>
      <p:sp>
        <p:nvSpPr>
          <p:cNvPr id="307" name="Google Shape;307;p37"/>
          <p:cNvSpPr/>
          <p:nvPr/>
        </p:nvSpPr>
        <p:spPr>
          <a:xfrm rot="-1065998">
            <a:off x="6118999" y="3930392"/>
            <a:ext cx="178934" cy="85015"/>
          </a:xfrm>
          <a:prstGeom prst="rect">
            <a:avLst/>
          </a:prstGeom>
          <a:solidFill>
            <a:schemeClr val="lt1"/>
          </a:solidFill>
          <a:ln cap="flat" cmpd="sng" w="9675">
            <a:solidFill>
              <a:schemeClr val="lt1"/>
            </a:solidFill>
            <a:prstDash val="solid"/>
            <a:round/>
            <a:headEnd len="sm" w="sm" type="none"/>
            <a:tailEnd len="sm" w="sm" type="none"/>
          </a:ln>
        </p:spPr>
        <p:txBody>
          <a:bodyPr anchorCtr="0" anchor="ctr" bIns="92850" lIns="92850" spcFirstLastPara="1" rIns="92850" wrap="square" tIns="92850">
            <a:noAutofit/>
          </a:bodyPr>
          <a:lstStyle/>
          <a:p>
            <a:pPr indent="0" lvl="0" marL="0" rtl="0" algn="ctr">
              <a:spcBef>
                <a:spcPts val="0"/>
              </a:spcBef>
              <a:spcAft>
                <a:spcPts val="0"/>
              </a:spcAft>
              <a:buNone/>
            </a:pPr>
            <a:r>
              <a:t/>
            </a:r>
            <a:endParaRPr sz="1422"/>
          </a:p>
        </p:txBody>
      </p:sp>
      <p:sp>
        <p:nvSpPr>
          <p:cNvPr id="308" name="Google Shape;308;p37"/>
          <p:cNvSpPr/>
          <p:nvPr/>
        </p:nvSpPr>
        <p:spPr>
          <a:xfrm rot="-1031912">
            <a:off x="6094972" y="3862207"/>
            <a:ext cx="92328" cy="35730"/>
          </a:xfrm>
          <a:prstGeom prst="rect">
            <a:avLst/>
          </a:prstGeom>
          <a:solidFill>
            <a:schemeClr val="lt1"/>
          </a:solidFill>
          <a:ln cap="flat" cmpd="sng" w="9675">
            <a:solidFill>
              <a:schemeClr val="lt1"/>
            </a:solidFill>
            <a:prstDash val="solid"/>
            <a:round/>
            <a:headEnd len="sm" w="sm" type="none"/>
            <a:tailEnd len="sm" w="sm" type="none"/>
          </a:ln>
        </p:spPr>
        <p:txBody>
          <a:bodyPr anchorCtr="0" anchor="ctr" bIns="92850" lIns="92850" spcFirstLastPara="1" rIns="92850" wrap="square" tIns="92850">
            <a:noAutofit/>
          </a:bodyPr>
          <a:lstStyle/>
          <a:p>
            <a:pPr indent="0" lvl="0" marL="0" rtl="0" algn="ctr">
              <a:spcBef>
                <a:spcPts val="0"/>
              </a:spcBef>
              <a:spcAft>
                <a:spcPts val="0"/>
              </a:spcAft>
              <a:buNone/>
            </a:pPr>
            <a:r>
              <a:t/>
            </a:r>
            <a:endParaRPr sz="1422"/>
          </a:p>
        </p:txBody>
      </p:sp>
      <p:sp>
        <p:nvSpPr>
          <p:cNvPr id="309" name="Google Shape;309;p37"/>
          <p:cNvSpPr/>
          <p:nvPr/>
        </p:nvSpPr>
        <p:spPr>
          <a:xfrm rot="-913784">
            <a:off x="5145621" y="3352121"/>
            <a:ext cx="118771" cy="195752"/>
          </a:xfrm>
          <a:prstGeom prst="rect">
            <a:avLst/>
          </a:prstGeom>
          <a:solidFill>
            <a:schemeClr val="lt1"/>
          </a:solidFill>
          <a:ln cap="flat" cmpd="sng" w="9675">
            <a:solidFill>
              <a:schemeClr val="lt1"/>
            </a:solidFill>
            <a:prstDash val="solid"/>
            <a:round/>
            <a:headEnd len="sm" w="sm" type="none"/>
            <a:tailEnd len="sm" w="sm" type="none"/>
          </a:ln>
        </p:spPr>
        <p:txBody>
          <a:bodyPr anchorCtr="0" anchor="ctr" bIns="92850" lIns="92850" spcFirstLastPara="1" rIns="92850" wrap="square" tIns="92850">
            <a:noAutofit/>
          </a:bodyPr>
          <a:lstStyle/>
          <a:p>
            <a:pPr indent="0" lvl="0" marL="0" rtl="0" algn="ctr">
              <a:spcBef>
                <a:spcPts val="0"/>
              </a:spcBef>
              <a:spcAft>
                <a:spcPts val="0"/>
              </a:spcAft>
              <a:buNone/>
            </a:pPr>
            <a:r>
              <a:t/>
            </a:r>
            <a:endParaRPr sz="1422"/>
          </a:p>
        </p:txBody>
      </p:sp>
      <p:sp>
        <p:nvSpPr>
          <p:cNvPr id="310" name="Google Shape;310;p37"/>
          <p:cNvSpPr/>
          <p:nvPr/>
        </p:nvSpPr>
        <p:spPr>
          <a:xfrm rot="-1028994">
            <a:off x="5267996" y="3638141"/>
            <a:ext cx="80374" cy="36920"/>
          </a:xfrm>
          <a:prstGeom prst="rect">
            <a:avLst/>
          </a:prstGeom>
          <a:solidFill>
            <a:schemeClr val="lt1"/>
          </a:solidFill>
          <a:ln cap="flat" cmpd="sng" w="9675">
            <a:solidFill>
              <a:schemeClr val="lt1"/>
            </a:solidFill>
            <a:prstDash val="solid"/>
            <a:round/>
            <a:headEnd len="sm" w="sm" type="none"/>
            <a:tailEnd len="sm" w="sm" type="none"/>
          </a:ln>
        </p:spPr>
        <p:txBody>
          <a:bodyPr anchorCtr="0" anchor="ctr" bIns="92850" lIns="92850" spcFirstLastPara="1" rIns="92850" wrap="square" tIns="92850">
            <a:noAutofit/>
          </a:bodyPr>
          <a:lstStyle/>
          <a:p>
            <a:pPr indent="0" lvl="0" marL="0" rtl="0" algn="ctr">
              <a:spcBef>
                <a:spcPts val="0"/>
              </a:spcBef>
              <a:spcAft>
                <a:spcPts val="0"/>
              </a:spcAft>
              <a:buNone/>
            </a:pPr>
            <a:r>
              <a:t/>
            </a:r>
            <a:endParaRPr sz="1422"/>
          </a:p>
        </p:txBody>
      </p:sp>
      <p:sp>
        <p:nvSpPr>
          <p:cNvPr id="311" name="Google Shape;311;p37"/>
          <p:cNvSpPr/>
          <p:nvPr/>
        </p:nvSpPr>
        <p:spPr>
          <a:xfrm rot="-1147094">
            <a:off x="5778887" y="3281256"/>
            <a:ext cx="580730" cy="124789"/>
          </a:xfrm>
          <a:prstGeom prst="rect">
            <a:avLst/>
          </a:prstGeom>
          <a:solidFill>
            <a:schemeClr val="lt1"/>
          </a:solidFill>
          <a:ln cap="flat" cmpd="sng" w="9675">
            <a:solidFill>
              <a:schemeClr val="lt1"/>
            </a:solidFill>
            <a:prstDash val="solid"/>
            <a:round/>
            <a:headEnd len="sm" w="sm" type="none"/>
            <a:tailEnd len="sm" w="sm" type="none"/>
          </a:ln>
        </p:spPr>
        <p:txBody>
          <a:bodyPr anchorCtr="0" anchor="ctr" bIns="92850" lIns="92850" spcFirstLastPara="1" rIns="92850" wrap="square" tIns="92850">
            <a:noAutofit/>
          </a:bodyPr>
          <a:lstStyle/>
          <a:p>
            <a:pPr indent="0" lvl="0" marL="0" rtl="0" algn="ctr">
              <a:spcBef>
                <a:spcPts val="0"/>
              </a:spcBef>
              <a:spcAft>
                <a:spcPts val="0"/>
              </a:spcAft>
              <a:buNone/>
            </a:pPr>
            <a:r>
              <a:t/>
            </a:r>
            <a:endParaRPr sz="1422"/>
          </a:p>
        </p:txBody>
      </p:sp>
      <p:grpSp>
        <p:nvGrpSpPr>
          <p:cNvPr id="312" name="Google Shape;312;p37"/>
          <p:cNvGrpSpPr/>
          <p:nvPr/>
        </p:nvGrpSpPr>
        <p:grpSpPr>
          <a:xfrm rot="1168617">
            <a:off x="6142924" y="3384040"/>
            <a:ext cx="91679" cy="266855"/>
            <a:chOff x="5583198" y="4850711"/>
            <a:chExt cx="104400" cy="340789"/>
          </a:xfrm>
        </p:grpSpPr>
        <p:sp>
          <p:nvSpPr>
            <p:cNvPr id="313" name="Google Shape;313;p37"/>
            <p:cNvSpPr/>
            <p:nvPr/>
          </p:nvSpPr>
          <p:spPr>
            <a:xfrm rot="9879">
              <a:off x="5583197" y="4850861"/>
              <a:ext cx="104400" cy="201900"/>
            </a:xfrm>
            <a:prstGeom prst="rect">
              <a:avLst/>
            </a:prstGeom>
            <a:solidFill>
              <a:srgbClr val="88847C"/>
            </a:solidFill>
            <a:ln cap="flat" cmpd="sng" w="9675">
              <a:solidFill>
                <a:schemeClr val="dk1"/>
              </a:solidFill>
              <a:prstDash val="solid"/>
              <a:round/>
              <a:headEnd len="sm" w="sm" type="none"/>
              <a:tailEnd len="sm" w="sm" type="none"/>
            </a:ln>
          </p:spPr>
          <p:txBody>
            <a:bodyPr anchorCtr="0" anchor="ctr" bIns="92850" lIns="92850" spcFirstLastPara="1" rIns="92850" wrap="square" tIns="92850">
              <a:noAutofit/>
            </a:bodyPr>
            <a:lstStyle/>
            <a:p>
              <a:pPr indent="0" lvl="0" marL="0" rtl="0" algn="ctr">
                <a:spcBef>
                  <a:spcPts val="0"/>
                </a:spcBef>
                <a:spcAft>
                  <a:spcPts val="0"/>
                </a:spcAft>
                <a:buNone/>
              </a:pPr>
              <a:r>
                <a:t/>
              </a:r>
              <a:endParaRPr sz="1422"/>
            </a:p>
          </p:txBody>
        </p:sp>
        <p:sp>
          <p:nvSpPr>
            <p:cNvPr id="314" name="Google Shape;314;p37"/>
            <p:cNvSpPr/>
            <p:nvPr/>
          </p:nvSpPr>
          <p:spPr>
            <a:xfrm>
              <a:off x="5606456" y="5052889"/>
              <a:ext cx="57900" cy="43800"/>
            </a:xfrm>
            <a:prstGeom prst="rect">
              <a:avLst/>
            </a:prstGeom>
            <a:solidFill>
              <a:srgbClr val="3D3C3B"/>
            </a:solidFill>
            <a:ln cap="flat" cmpd="sng" w="9675">
              <a:solidFill>
                <a:schemeClr val="dk1"/>
              </a:solidFill>
              <a:prstDash val="solid"/>
              <a:round/>
              <a:headEnd len="sm" w="sm" type="none"/>
              <a:tailEnd len="sm" w="sm" type="none"/>
            </a:ln>
          </p:spPr>
          <p:txBody>
            <a:bodyPr anchorCtr="0" anchor="ctr" bIns="92850" lIns="92850" spcFirstLastPara="1" rIns="92850" wrap="square" tIns="92850">
              <a:noAutofit/>
            </a:bodyPr>
            <a:lstStyle/>
            <a:p>
              <a:pPr indent="0" lvl="0" marL="0" rtl="0" algn="ctr">
                <a:spcBef>
                  <a:spcPts val="0"/>
                </a:spcBef>
                <a:spcAft>
                  <a:spcPts val="0"/>
                </a:spcAft>
                <a:buNone/>
              </a:pPr>
              <a:r>
                <a:t/>
              </a:r>
              <a:endParaRPr sz="1422"/>
            </a:p>
          </p:txBody>
        </p:sp>
        <p:sp>
          <p:nvSpPr>
            <p:cNvPr id="315" name="Google Shape;315;p37"/>
            <p:cNvSpPr/>
            <p:nvPr/>
          </p:nvSpPr>
          <p:spPr>
            <a:xfrm>
              <a:off x="5606450" y="5096700"/>
              <a:ext cx="57900" cy="94800"/>
            </a:xfrm>
            <a:prstGeom prst="rect">
              <a:avLst/>
            </a:prstGeom>
            <a:solidFill>
              <a:srgbClr val="F3F34B"/>
            </a:solidFill>
            <a:ln cap="flat" cmpd="sng" w="9675">
              <a:solidFill>
                <a:schemeClr val="dk1"/>
              </a:solidFill>
              <a:prstDash val="solid"/>
              <a:round/>
              <a:headEnd len="sm" w="sm" type="none"/>
              <a:tailEnd len="sm" w="sm" type="none"/>
            </a:ln>
          </p:spPr>
          <p:txBody>
            <a:bodyPr anchorCtr="0" anchor="ctr" bIns="92850" lIns="92850" spcFirstLastPara="1" rIns="92850" wrap="square" tIns="92850">
              <a:noAutofit/>
            </a:bodyPr>
            <a:lstStyle/>
            <a:p>
              <a:pPr indent="0" lvl="0" marL="0" rtl="0" algn="ctr">
                <a:spcBef>
                  <a:spcPts val="0"/>
                </a:spcBef>
                <a:spcAft>
                  <a:spcPts val="0"/>
                </a:spcAft>
                <a:buNone/>
              </a:pPr>
              <a:r>
                <a:t/>
              </a:r>
              <a:endParaRPr sz="1422"/>
            </a:p>
          </p:txBody>
        </p:sp>
      </p:grpSp>
      <p:sp>
        <p:nvSpPr>
          <p:cNvPr id="316" name="Google Shape;316;p37"/>
          <p:cNvSpPr/>
          <p:nvPr/>
        </p:nvSpPr>
        <p:spPr>
          <a:xfrm rot="-1058068">
            <a:off x="6148778" y="3456634"/>
            <a:ext cx="47534" cy="170030"/>
          </a:xfrm>
          <a:prstGeom prst="rect">
            <a:avLst/>
          </a:prstGeom>
          <a:solidFill>
            <a:srgbClr val="A0A0A0"/>
          </a:solidFill>
          <a:ln>
            <a:noFill/>
          </a:ln>
        </p:spPr>
        <p:txBody>
          <a:bodyPr anchorCtr="0" anchor="ctr" bIns="92850" lIns="92850" spcFirstLastPara="1" rIns="92850" wrap="square" tIns="92850">
            <a:noAutofit/>
          </a:bodyPr>
          <a:lstStyle/>
          <a:p>
            <a:pPr indent="0" lvl="0" marL="0" rtl="0" algn="ctr">
              <a:spcBef>
                <a:spcPts val="0"/>
              </a:spcBef>
              <a:spcAft>
                <a:spcPts val="0"/>
              </a:spcAft>
              <a:buNone/>
            </a:pPr>
            <a:r>
              <a:t/>
            </a:r>
            <a:endParaRPr sz="1422"/>
          </a:p>
        </p:txBody>
      </p:sp>
      <p:sp>
        <p:nvSpPr>
          <p:cNvPr id="317" name="Google Shape;317;p37"/>
          <p:cNvSpPr/>
          <p:nvPr/>
        </p:nvSpPr>
        <p:spPr>
          <a:xfrm>
            <a:off x="4668474" y="3684715"/>
            <a:ext cx="619500" cy="203100"/>
          </a:xfrm>
          <a:prstGeom prst="rect">
            <a:avLst/>
          </a:prstGeom>
          <a:solidFill>
            <a:schemeClr val="lt1"/>
          </a:solidFill>
          <a:ln cap="flat" cmpd="sng" w="8975">
            <a:solidFill>
              <a:schemeClr val="lt1"/>
            </a:solidFill>
            <a:prstDash val="solid"/>
            <a:round/>
            <a:headEnd len="sm" w="sm" type="none"/>
            <a:tailEnd len="sm" w="sm" type="none"/>
          </a:ln>
        </p:spPr>
        <p:txBody>
          <a:bodyPr anchorCtr="0" anchor="ctr" bIns="86050" lIns="86050" spcFirstLastPara="1" rIns="86050" wrap="square" tIns="86050">
            <a:noAutofit/>
          </a:bodyPr>
          <a:lstStyle/>
          <a:p>
            <a:pPr indent="0" lvl="0" marL="0" rtl="0" algn="ctr">
              <a:spcBef>
                <a:spcPts val="0"/>
              </a:spcBef>
              <a:spcAft>
                <a:spcPts val="0"/>
              </a:spcAft>
              <a:buNone/>
            </a:pPr>
            <a:r>
              <a:t/>
            </a:r>
            <a:endParaRPr sz="1318"/>
          </a:p>
        </p:txBody>
      </p:sp>
      <p:pic>
        <p:nvPicPr>
          <p:cNvPr id="318" name="Google Shape;318;p37"/>
          <p:cNvPicPr preferRelativeResize="0"/>
          <p:nvPr/>
        </p:nvPicPr>
        <p:blipFill>
          <a:blip r:embed="rId4">
            <a:alphaModFix/>
          </a:blip>
          <a:stretch>
            <a:fillRect/>
          </a:stretch>
        </p:blipFill>
        <p:spPr>
          <a:xfrm>
            <a:off x="2934742" y="3460275"/>
            <a:ext cx="7275" cy="10150"/>
          </a:xfrm>
          <a:prstGeom prst="rect">
            <a:avLst/>
          </a:prstGeom>
          <a:noFill/>
          <a:ln>
            <a:noFill/>
          </a:ln>
        </p:spPr>
      </p:pic>
      <p:sp>
        <p:nvSpPr>
          <p:cNvPr id="319" name="Google Shape;319;p37"/>
          <p:cNvSpPr txBox="1"/>
          <p:nvPr>
            <p:ph idx="12" type="sldNum"/>
          </p:nvPr>
        </p:nvSpPr>
        <p:spPr>
          <a:xfrm>
            <a:off x="8569957" y="4663225"/>
            <a:ext cx="4848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320" name="Google Shape;320;p37"/>
          <p:cNvPicPr preferRelativeResize="0"/>
          <p:nvPr/>
        </p:nvPicPr>
        <p:blipFill>
          <a:blip r:embed="rId5">
            <a:alphaModFix/>
          </a:blip>
          <a:stretch>
            <a:fillRect/>
          </a:stretch>
        </p:blipFill>
        <p:spPr>
          <a:xfrm>
            <a:off x="246275" y="1359275"/>
            <a:ext cx="3658225" cy="2306556"/>
          </a:xfrm>
          <a:prstGeom prst="rect">
            <a:avLst/>
          </a:prstGeom>
          <a:noFill/>
          <a:ln>
            <a:noFill/>
          </a:ln>
        </p:spPr>
      </p:pic>
      <p:sp>
        <p:nvSpPr>
          <p:cNvPr id="321" name="Google Shape;321;p37"/>
          <p:cNvSpPr/>
          <p:nvPr/>
        </p:nvSpPr>
        <p:spPr>
          <a:xfrm>
            <a:off x="1826275" y="3526600"/>
            <a:ext cx="567000" cy="1713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322" name="Google Shape;322;p37"/>
          <p:cNvSpPr txBox="1"/>
          <p:nvPr/>
        </p:nvSpPr>
        <p:spPr>
          <a:xfrm>
            <a:off x="1516700" y="3526600"/>
            <a:ext cx="17028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600">
                <a:solidFill>
                  <a:schemeClr val="dk1"/>
                </a:solidFill>
                <a:latin typeface="Times New Roman"/>
                <a:ea typeface="Times New Roman"/>
                <a:cs typeface="Times New Roman"/>
                <a:sym typeface="Times New Roman"/>
              </a:rPr>
              <a:t>Time [ns]</a:t>
            </a:r>
            <a:endParaRPr sz="1600">
              <a:solidFill>
                <a:schemeClr val="dk1"/>
              </a:solidFill>
              <a:latin typeface="Times New Roman"/>
              <a:ea typeface="Times New Roman"/>
              <a:cs typeface="Times New Roman"/>
              <a:sym typeface="Times New Roman"/>
            </a:endParaRPr>
          </a:p>
        </p:txBody>
      </p:sp>
      <p:grpSp>
        <p:nvGrpSpPr>
          <p:cNvPr id="323" name="Google Shape;323;p37"/>
          <p:cNvGrpSpPr/>
          <p:nvPr/>
        </p:nvGrpSpPr>
        <p:grpSpPr>
          <a:xfrm>
            <a:off x="4208498" y="19818"/>
            <a:ext cx="5830899" cy="2375939"/>
            <a:chOff x="5437338" y="561963"/>
            <a:chExt cx="4682325" cy="1907925"/>
          </a:xfrm>
        </p:grpSpPr>
        <p:sp>
          <p:nvSpPr>
            <p:cNvPr id="324" name="Google Shape;324;p37"/>
            <p:cNvSpPr/>
            <p:nvPr/>
          </p:nvSpPr>
          <p:spPr>
            <a:xfrm>
              <a:off x="6933299" y="1816306"/>
              <a:ext cx="1017000" cy="590700"/>
            </a:xfrm>
            <a:prstGeom prst="rect">
              <a:avLst/>
            </a:prstGeom>
            <a:solidFill>
              <a:srgbClr val="FFFFFF"/>
            </a:solidFill>
            <a:ln>
              <a:noFill/>
            </a:ln>
          </p:spPr>
          <p:txBody>
            <a:bodyPr anchorCtr="0" anchor="ctr" bIns="61375" lIns="122800" spcFirstLastPara="1" rIns="122800" wrap="square" tIns="61375">
              <a:noAutofit/>
            </a:bodyPr>
            <a:lstStyle/>
            <a:p>
              <a:pPr indent="0" lvl="0" marL="0" marR="0" rtl="0" algn="ctr">
                <a:lnSpc>
                  <a:spcPct val="100000"/>
                </a:lnSpc>
                <a:spcBef>
                  <a:spcPts val="0"/>
                </a:spcBef>
                <a:spcAft>
                  <a:spcPts val="0"/>
                </a:spcAft>
                <a:buNone/>
              </a:pPr>
              <a:r>
                <a:t/>
              </a:r>
              <a:endParaRPr b="0" i="0" sz="1881" u="none" cap="none" strike="noStrike">
                <a:solidFill>
                  <a:srgbClr val="FFFFFF"/>
                </a:solidFill>
                <a:latin typeface="Arial"/>
                <a:ea typeface="Arial"/>
                <a:cs typeface="Arial"/>
                <a:sym typeface="Arial"/>
              </a:endParaRPr>
            </a:p>
          </p:txBody>
        </p:sp>
        <p:sp>
          <p:nvSpPr>
            <p:cNvPr id="325" name="Google Shape;325;p37"/>
            <p:cNvSpPr txBox="1"/>
            <p:nvPr/>
          </p:nvSpPr>
          <p:spPr>
            <a:xfrm>
              <a:off x="7504638" y="1454788"/>
              <a:ext cx="1376400" cy="59700"/>
            </a:xfrm>
            <a:prstGeom prst="rect">
              <a:avLst/>
            </a:prstGeom>
            <a:noFill/>
            <a:ln>
              <a:noFill/>
            </a:ln>
          </p:spPr>
          <p:txBody>
            <a:bodyPr anchorCtr="0" anchor="t" bIns="113850" lIns="113850" spcFirstLastPara="1" rIns="113850" wrap="square" tIns="113850">
              <a:noAutofit/>
            </a:bodyPr>
            <a:lstStyle/>
            <a:p>
              <a:pPr indent="0" lvl="0" marL="0" rtl="0" algn="l">
                <a:spcBef>
                  <a:spcPts val="0"/>
                </a:spcBef>
                <a:spcAft>
                  <a:spcPts val="0"/>
                </a:spcAft>
                <a:buNone/>
              </a:pPr>
              <a:r>
                <a:t/>
              </a:r>
              <a:endParaRPr/>
            </a:p>
          </p:txBody>
        </p:sp>
        <p:sp>
          <p:nvSpPr>
            <p:cNvPr id="326" name="Google Shape;326;p37"/>
            <p:cNvSpPr txBox="1"/>
            <p:nvPr/>
          </p:nvSpPr>
          <p:spPr>
            <a:xfrm>
              <a:off x="5603163" y="859263"/>
              <a:ext cx="4516500" cy="369300"/>
            </a:xfrm>
            <a:prstGeom prst="rect">
              <a:avLst/>
            </a:prstGeom>
            <a:noFill/>
            <a:ln>
              <a:noFill/>
            </a:ln>
          </p:spPr>
          <p:txBody>
            <a:bodyPr anchorCtr="0" anchor="t" bIns="113850" lIns="113850" spcFirstLastPara="1" rIns="113850" wrap="square" tIns="113850">
              <a:spAutoFit/>
            </a:bodyPr>
            <a:lstStyle/>
            <a:p>
              <a:pPr indent="0" lvl="0" marL="0" rtl="0" algn="l">
                <a:spcBef>
                  <a:spcPts val="1121"/>
                </a:spcBef>
                <a:spcAft>
                  <a:spcPts val="0"/>
                </a:spcAft>
                <a:buNone/>
              </a:pPr>
              <a:r>
                <a:t/>
              </a:r>
              <a:endParaRPr sz="1494">
                <a:latin typeface="Inter"/>
                <a:ea typeface="Inter"/>
                <a:cs typeface="Inter"/>
                <a:sym typeface="Inter"/>
              </a:endParaRPr>
            </a:p>
          </p:txBody>
        </p:sp>
        <p:grpSp>
          <p:nvGrpSpPr>
            <p:cNvPr id="327" name="Google Shape;327;p37"/>
            <p:cNvGrpSpPr/>
            <p:nvPr/>
          </p:nvGrpSpPr>
          <p:grpSpPr>
            <a:xfrm>
              <a:off x="5585747" y="705574"/>
              <a:ext cx="2915821" cy="1678523"/>
              <a:chOff x="4603925" y="926575"/>
              <a:chExt cx="4296819" cy="2473509"/>
            </a:xfrm>
          </p:grpSpPr>
          <p:pic>
            <p:nvPicPr>
              <p:cNvPr id="328" name="Google Shape;328;p37" title="fluxHist.png"/>
              <p:cNvPicPr preferRelativeResize="0"/>
              <p:nvPr/>
            </p:nvPicPr>
            <p:blipFill>
              <a:blip r:embed="rId6">
                <a:alphaModFix/>
              </a:blip>
              <a:stretch>
                <a:fillRect/>
              </a:stretch>
            </p:blipFill>
            <p:spPr>
              <a:xfrm>
                <a:off x="4687675" y="1030259"/>
                <a:ext cx="4213069" cy="2369825"/>
              </a:xfrm>
              <a:prstGeom prst="rect">
                <a:avLst/>
              </a:prstGeom>
              <a:noFill/>
              <a:ln>
                <a:noFill/>
              </a:ln>
            </p:spPr>
          </p:pic>
          <p:sp>
            <p:nvSpPr>
              <p:cNvPr id="329" name="Google Shape;329;p37"/>
              <p:cNvSpPr txBox="1"/>
              <p:nvPr/>
            </p:nvSpPr>
            <p:spPr>
              <a:xfrm rot="-5400000">
                <a:off x="3773375" y="1757125"/>
                <a:ext cx="2107800" cy="446700"/>
              </a:xfrm>
              <a:prstGeom prst="rect">
                <a:avLst/>
              </a:prstGeom>
              <a:solidFill>
                <a:schemeClr val="lt1"/>
              </a:solidFill>
              <a:ln>
                <a:noFill/>
              </a:ln>
            </p:spPr>
            <p:txBody>
              <a:bodyPr anchorCtr="0" anchor="t" bIns="77275" lIns="77275" spcFirstLastPara="1" rIns="77275" wrap="square" tIns="77275">
                <a:noAutofit/>
              </a:bodyPr>
              <a:lstStyle/>
              <a:p>
                <a:pPr indent="0" lvl="0" marL="0" rtl="0" algn="l">
                  <a:spcBef>
                    <a:spcPts val="0"/>
                  </a:spcBef>
                  <a:spcAft>
                    <a:spcPts val="0"/>
                  </a:spcAft>
                  <a:buNone/>
                </a:pPr>
                <a:r>
                  <a:rPr lang="en" sz="1437">
                    <a:latin typeface="Times New Roman"/>
                    <a:ea typeface="Times New Roman"/>
                    <a:cs typeface="Times New Roman"/>
                    <a:sym typeface="Times New Roman"/>
                  </a:rPr>
                  <a:t>Flux [n/(Sr uC MeV)]</a:t>
                </a:r>
                <a:endParaRPr sz="1437">
                  <a:latin typeface="Times New Roman"/>
                  <a:ea typeface="Times New Roman"/>
                  <a:cs typeface="Times New Roman"/>
                  <a:sym typeface="Times New Roman"/>
                </a:endParaRPr>
              </a:p>
            </p:txBody>
          </p:sp>
          <p:sp>
            <p:nvSpPr>
              <p:cNvPr id="330" name="Google Shape;330;p37"/>
              <p:cNvSpPr txBox="1"/>
              <p:nvPr/>
            </p:nvSpPr>
            <p:spPr>
              <a:xfrm>
                <a:off x="6360925" y="3152425"/>
                <a:ext cx="1906800" cy="177300"/>
              </a:xfrm>
              <a:prstGeom prst="rect">
                <a:avLst/>
              </a:prstGeom>
              <a:solidFill>
                <a:schemeClr val="lt1"/>
              </a:solidFill>
              <a:ln>
                <a:noFill/>
              </a:ln>
            </p:spPr>
            <p:txBody>
              <a:bodyPr anchorCtr="0" anchor="t" bIns="77275" lIns="77275" spcFirstLastPara="1" rIns="77275" wrap="square" tIns="77275">
                <a:noAutofit/>
              </a:bodyPr>
              <a:lstStyle/>
              <a:p>
                <a:pPr indent="0" lvl="0" marL="0" rtl="0" algn="l">
                  <a:spcBef>
                    <a:spcPts val="0"/>
                  </a:spcBef>
                  <a:spcAft>
                    <a:spcPts val="0"/>
                  </a:spcAft>
                  <a:buNone/>
                </a:pPr>
                <a:r>
                  <a:rPr lang="en" sz="1437">
                    <a:latin typeface="Times New Roman"/>
                    <a:ea typeface="Times New Roman"/>
                    <a:cs typeface="Times New Roman"/>
                    <a:sym typeface="Times New Roman"/>
                  </a:rPr>
                  <a:t>Energy [MeV]</a:t>
                </a:r>
                <a:endParaRPr sz="1437">
                  <a:latin typeface="Times New Roman"/>
                  <a:ea typeface="Times New Roman"/>
                  <a:cs typeface="Times New Roman"/>
                  <a:sym typeface="Times New Roman"/>
                </a:endParaRPr>
              </a:p>
            </p:txBody>
          </p:sp>
        </p:grpSp>
        <p:pic>
          <p:nvPicPr>
            <p:cNvPr id="331" name="Google Shape;331;p37" title="betterFluxHist.png"/>
            <p:cNvPicPr preferRelativeResize="0"/>
            <p:nvPr/>
          </p:nvPicPr>
          <p:blipFill>
            <a:blip r:embed="rId7">
              <a:alphaModFix/>
            </a:blip>
            <a:stretch>
              <a:fillRect/>
            </a:stretch>
          </p:blipFill>
          <p:spPr>
            <a:xfrm>
              <a:off x="5437338" y="682213"/>
              <a:ext cx="3212626" cy="1787675"/>
            </a:xfrm>
            <a:prstGeom prst="rect">
              <a:avLst/>
            </a:prstGeom>
            <a:noFill/>
            <a:ln>
              <a:noFill/>
            </a:ln>
          </p:spPr>
        </p:pic>
        <p:sp>
          <p:nvSpPr>
            <p:cNvPr id="332" name="Google Shape;332;p37"/>
            <p:cNvSpPr txBox="1"/>
            <p:nvPr/>
          </p:nvSpPr>
          <p:spPr>
            <a:xfrm>
              <a:off x="7166797" y="561963"/>
              <a:ext cx="1317000" cy="230700"/>
            </a:xfrm>
            <a:prstGeom prst="rect">
              <a:avLst/>
            </a:prstGeom>
            <a:solidFill>
              <a:schemeClr val="lt1"/>
            </a:solidFill>
            <a:ln>
              <a:noFill/>
            </a:ln>
          </p:spPr>
          <p:txBody>
            <a:bodyPr anchorCtr="0" anchor="t" bIns="113850" lIns="113850" spcFirstLastPara="1" rIns="113850" wrap="square" tIns="113850">
              <a:noAutofit/>
            </a:bodyPr>
            <a:lstStyle/>
            <a:p>
              <a:pPr indent="0" lvl="0" marL="0" rtl="0" algn="l">
                <a:spcBef>
                  <a:spcPts val="0"/>
                </a:spcBef>
                <a:spcAft>
                  <a:spcPts val="0"/>
                </a:spcAft>
                <a:buNone/>
              </a:pPr>
              <a:r>
                <a:rPr lang="en" sz="996">
                  <a:solidFill>
                    <a:schemeClr val="dk1"/>
                  </a:solidFill>
                  <a:latin typeface="Inter"/>
                  <a:ea typeface="Inter"/>
                  <a:cs typeface="Inter"/>
                  <a:sym typeface="Inter"/>
                </a:rPr>
                <a:t>Flux [1/(Sr*uC*MeV)]</a:t>
              </a:r>
              <a:endParaRPr sz="996">
                <a:solidFill>
                  <a:schemeClr val="dk1"/>
                </a:solidFill>
                <a:latin typeface="Inter"/>
                <a:ea typeface="Inter"/>
                <a:cs typeface="Inter"/>
                <a:sym typeface="Inter"/>
              </a:endParaRPr>
            </a:p>
          </p:txBody>
        </p:sp>
      </p:grpSp>
      <p:sp>
        <p:nvSpPr>
          <p:cNvPr id="333" name="Google Shape;333;p37"/>
          <p:cNvSpPr/>
          <p:nvPr/>
        </p:nvSpPr>
        <p:spPr>
          <a:xfrm>
            <a:off x="5826275" y="2277850"/>
            <a:ext cx="880500" cy="1713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334" name="Google Shape;334;p37"/>
          <p:cNvSpPr/>
          <p:nvPr/>
        </p:nvSpPr>
        <p:spPr>
          <a:xfrm>
            <a:off x="4219350" y="850175"/>
            <a:ext cx="213300" cy="921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335" name="Google Shape;335;p37"/>
          <p:cNvSpPr txBox="1"/>
          <p:nvPr/>
        </p:nvSpPr>
        <p:spPr>
          <a:xfrm rot="-5400000">
            <a:off x="2777950" y="774239"/>
            <a:ext cx="2889600" cy="252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rgbClr val="404040"/>
                </a:solidFill>
                <a:latin typeface="Times New Roman"/>
                <a:ea typeface="Times New Roman"/>
                <a:cs typeface="Times New Roman"/>
                <a:sym typeface="Times New Roman"/>
              </a:rPr>
              <a:t>Time since Last RF [ns]</a:t>
            </a:r>
            <a:endParaRPr sz="1500">
              <a:solidFill>
                <a:srgbClr val="404040"/>
              </a:solidFill>
              <a:latin typeface="Times New Roman"/>
              <a:ea typeface="Times New Roman"/>
              <a:cs typeface="Times New Roman"/>
              <a:sym typeface="Times New Roman"/>
            </a:endParaRPr>
          </a:p>
        </p:txBody>
      </p:sp>
      <p:grpSp>
        <p:nvGrpSpPr>
          <p:cNvPr id="336" name="Google Shape;336;p37"/>
          <p:cNvGrpSpPr/>
          <p:nvPr/>
        </p:nvGrpSpPr>
        <p:grpSpPr>
          <a:xfrm>
            <a:off x="4219338" y="66375"/>
            <a:ext cx="4296811" cy="2211475"/>
            <a:chOff x="4118113" y="73925"/>
            <a:chExt cx="4296811" cy="2211475"/>
          </a:xfrm>
        </p:grpSpPr>
        <p:pic>
          <p:nvPicPr>
            <p:cNvPr id="337" name="Google Shape;337;p37" title="fluxHist.png"/>
            <p:cNvPicPr preferRelativeResize="0"/>
            <p:nvPr/>
          </p:nvPicPr>
          <p:blipFill rotWithShape="1">
            <a:blip r:embed="rId6">
              <a:alphaModFix/>
            </a:blip>
            <a:srcRect b="11056" l="0" r="0" t="0"/>
            <a:stretch/>
          </p:blipFill>
          <p:spPr>
            <a:xfrm>
              <a:off x="4201875" y="177600"/>
              <a:ext cx="4213048" cy="2107800"/>
            </a:xfrm>
            <a:prstGeom prst="rect">
              <a:avLst/>
            </a:prstGeom>
            <a:noFill/>
            <a:ln>
              <a:noFill/>
            </a:ln>
          </p:spPr>
        </p:pic>
        <p:sp>
          <p:nvSpPr>
            <p:cNvPr id="338" name="Google Shape;338;p37"/>
            <p:cNvSpPr txBox="1"/>
            <p:nvPr/>
          </p:nvSpPr>
          <p:spPr>
            <a:xfrm rot="-5400000">
              <a:off x="3287563" y="904475"/>
              <a:ext cx="2107800" cy="446700"/>
            </a:xfrm>
            <a:prstGeom prst="rect">
              <a:avLst/>
            </a:prstGeom>
            <a:solidFill>
              <a:srgbClr val="FFFFFF"/>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700">
                  <a:latin typeface="Times New Roman"/>
                  <a:ea typeface="Times New Roman"/>
                  <a:cs typeface="Times New Roman"/>
                  <a:sym typeface="Times New Roman"/>
                </a:rPr>
                <a:t>Flux [n/(Sr uC MeV)]</a:t>
              </a:r>
              <a:endParaRPr sz="1700">
                <a:latin typeface="Times New Roman"/>
                <a:ea typeface="Times New Roman"/>
                <a:cs typeface="Times New Roman"/>
                <a:sym typeface="Times New Roman"/>
              </a:endParaRPr>
            </a:p>
          </p:txBody>
        </p:sp>
      </p:grpSp>
      <p:sp>
        <p:nvSpPr>
          <p:cNvPr id="339" name="Google Shape;339;p37"/>
          <p:cNvSpPr txBox="1"/>
          <p:nvPr/>
        </p:nvSpPr>
        <p:spPr>
          <a:xfrm>
            <a:off x="5251850" y="2277850"/>
            <a:ext cx="2343000" cy="171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700">
                <a:latin typeface="Times New Roman"/>
                <a:ea typeface="Times New Roman"/>
                <a:cs typeface="Times New Roman"/>
                <a:sym typeface="Times New Roman"/>
              </a:rPr>
              <a:t>Neutron Energy [MeV]</a:t>
            </a:r>
            <a:endParaRPr sz="1700">
              <a:latin typeface="Times New Roman"/>
              <a:ea typeface="Times New Roman"/>
              <a:cs typeface="Times New Roman"/>
              <a:sym typeface="Times New Roman"/>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2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3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3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35"/>
                                        </p:tgtEl>
                                        <p:attrNameLst>
                                          <p:attrName>style.visibility</p:attrName>
                                        </p:attrNameLst>
                                      </p:cBhvr>
                                      <p:to>
                                        <p:strVal val="visible"/>
                                      </p:to>
                                    </p:set>
                                  </p:childTnLst>
                                </p:cTn>
                              </p:par>
                              <p:par>
                                <p:cTn fill="hold" nodeType="withEffect" presetClass="exit" presetID="1" presetSubtype="0">
                                  <p:stCondLst>
                                    <p:cond delay="0"/>
                                  </p:stCondLst>
                                  <p:childTnLst>
                                    <p:set>
                                      <p:cBhvr>
                                        <p:cTn dur="1" fill="hold">
                                          <p:stCondLst>
                                            <p:cond delay="0"/>
                                          </p:stCondLst>
                                        </p:cTn>
                                        <p:tgtEl>
                                          <p:spTgt spid="336"/>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3" name="Shape 343"/>
        <p:cNvGrpSpPr/>
        <p:nvPr/>
      </p:nvGrpSpPr>
      <p:grpSpPr>
        <a:xfrm>
          <a:off x="0" y="0"/>
          <a:ext cx="0" cy="0"/>
          <a:chOff x="0" y="0"/>
          <a:chExt cx="0" cy="0"/>
        </a:xfrm>
      </p:grpSpPr>
      <p:sp>
        <p:nvSpPr>
          <p:cNvPr id="344" name="Google Shape;344;p38"/>
          <p:cNvSpPr txBox="1"/>
          <p:nvPr>
            <p:ph type="title"/>
          </p:nvPr>
        </p:nvSpPr>
        <p:spPr>
          <a:xfrm>
            <a:off x="23780" y="13076"/>
            <a:ext cx="9144000" cy="470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What GENESIS Measures - Yields!</a:t>
            </a:r>
            <a:endParaRPr/>
          </a:p>
        </p:txBody>
      </p:sp>
      <p:pic>
        <p:nvPicPr>
          <p:cNvPr id="345" name="Google Shape;345;p38" title="betterFluxHist.png"/>
          <p:cNvPicPr preferRelativeResize="0"/>
          <p:nvPr/>
        </p:nvPicPr>
        <p:blipFill>
          <a:blip r:embed="rId3">
            <a:alphaModFix/>
          </a:blip>
          <a:stretch>
            <a:fillRect/>
          </a:stretch>
        </p:blipFill>
        <p:spPr>
          <a:xfrm>
            <a:off x="171438" y="995900"/>
            <a:ext cx="4572001" cy="2819710"/>
          </a:xfrm>
          <a:prstGeom prst="rect">
            <a:avLst/>
          </a:prstGeom>
          <a:noFill/>
          <a:ln>
            <a:noFill/>
          </a:ln>
        </p:spPr>
      </p:pic>
      <p:pic>
        <p:nvPicPr>
          <p:cNvPr id="346" name="Google Shape;346;p38"/>
          <p:cNvPicPr preferRelativeResize="0"/>
          <p:nvPr/>
        </p:nvPicPr>
        <p:blipFill>
          <a:blip r:embed="rId4">
            <a:alphaModFix/>
          </a:blip>
          <a:stretch>
            <a:fillRect/>
          </a:stretch>
        </p:blipFill>
        <p:spPr>
          <a:xfrm>
            <a:off x="3043255" y="3460275"/>
            <a:ext cx="7275" cy="10150"/>
          </a:xfrm>
          <a:prstGeom prst="rect">
            <a:avLst/>
          </a:prstGeom>
          <a:noFill/>
          <a:ln>
            <a:noFill/>
          </a:ln>
        </p:spPr>
      </p:pic>
      <p:sp>
        <p:nvSpPr>
          <p:cNvPr id="347" name="Google Shape;347;p38"/>
          <p:cNvSpPr txBox="1"/>
          <p:nvPr/>
        </p:nvSpPr>
        <p:spPr>
          <a:xfrm>
            <a:off x="2723750" y="909775"/>
            <a:ext cx="1788600" cy="261300"/>
          </a:xfrm>
          <a:prstGeom prst="rect">
            <a:avLst/>
          </a:prstGeom>
          <a:solidFill>
            <a:schemeClr val="lt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Times New Roman"/>
                <a:ea typeface="Times New Roman"/>
                <a:cs typeface="Times New Roman"/>
                <a:sym typeface="Times New Roman"/>
              </a:rPr>
              <a:t>Flux [1/(Sr*uC*MeV)]</a:t>
            </a:r>
            <a:endParaRPr sz="1200">
              <a:solidFill>
                <a:schemeClr val="dk1"/>
              </a:solidFill>
              <a:latin typeface="Times New Roman"/>
              <a:ea typeface="Times New Roman"/>
              <a:cs typeface="Times New Roman"/>
              <a:sym typeface="Times New Roman"/>
            </a:endParaRPr>
          </a:p>
        </p:txBody>
      </p:sp>
      <p:sp>
        <p:nvSpPr>
          <p:cNvPr id="348" name="Google Shape;348;p38"/>
          <p:cNvSpPr txBox="1"/>
          <p:nvPr/>
        </p:nvSpPr>
        <p:spPr>
          <a:xfrm>
            <a:off x="7036325" y="3935875"/>
            <a:ext cx="1696500" cy="136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800">
              <a:solidFill>
                <a:srgbClr val="404040"/>
              </a:solidFill>
              <a:latin typeface="Inter"/>
              <a:ea typeface="Inter"/>
              <a:cs typeface="Inter"/>
              <a:sym typeface="Inter"/>
            </a:endParaRPr>
          </a:p>
        </p:txBody>
      </p:sp>
      <p:sp>
        <p:nvSpPr>
          <p:cNvPr id="349" name="Google Shape;349;p38"/>
          <p:cNvSpPr/>
          <p:nvPr/>
        </p:nvSpPr>
        <p:spPr>
          <a:xfrm rot="-5561635">
            <a:off x="-333146" y="2305416"/>
            <a:ext cx="1085099" cy="154368"/>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350" name="Google Shape;350;p38"/>
          <p:cNvSpPr/>
          <p:nvPr/>
        </p:nvSpPr>
        <p:spPr>
          <a:xfrm>
            <a:off x="1914888" y="3684505"/>
            <a:ext cx="1085100" cy="1545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351" name="Google Shape;351;p38"/>
          <p:cNvSpPr txBox="1"/>
          <p:nvPr/>
        </p:nvSpPr>
        <p:spPr>
          <a:xfrm rot="-5400000">
            <a:off x="-1038450" y="2079900"/>
            <a:ext cx="2659800" cy="369300"/>
          </a:xfrm>
          <a:prstGeom prst="rect">
            <a:avLst/>
          </a:prstGeom>
          <a:solidFill>
            <a:schemeClr val="lt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chemeClr val="dk1"/>
                </a:solidFill>
                <a:latin typeface="Times New Roman"/>
                <a:ea typeface="Times New Roman"/>
                <a:cs typeface="Times New Roman"/>
                <a:sym typeface="Times New Roman"/>
              </a:rPr>
              <a:t>Time since Last RF [ns]</a:t>
            </a:r>
            <a:endParaRPr sz="15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sz="800">
              <a:solidFill>
                <a:schemeClr val="dk1"/>
              </a:solidFill>
              <a:latin typeface="Inter"/>
              <a:ea typeface="Inter"/>
              <a:cs typeface="Inter"/>
              <a:sym typeface="Inter"/>
            </a:endParaRPr>
          </a:p>
        </p:txBody>
      </p:sp>
      <p:sp>
        <p:nvSpPr>
          <p:cNvPr id="352" name="Google Shape;352;p3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353" name="Google Shape;353;p38"/>
          <p:cNvSpPr/>
          <p:nvPr/>
        </p:nvSpPr>
        <p:spPr>
          <a:xfrm>
            <a:off x="619713" y="2878475"/>
            <a:ext cx="3657000" cy="136200"/>
          </a:xfrm>
          <a:prstGeom prst="rect">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54" name="Google Shape;354;p38"/>
          <p:cNvSpPr txBox="1"/>
          <p:nvPr/>
        </p:nvSpPr>
        <p:spPr>
          <a:xfrm>
            <a:off x="1382393" y="3549371"/>
            <a:ext cx="2343000" cy="171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700">
                <a:latin typeface="Times New Roman"/>
                <a:ea typeface="Times New Roman"/>
                <a:cs typeface="Times New Roman"/>
                <a:sym typeface="Times New Roman"/>
              </a:rPr>
              <a:t>Neutron Energy [MeV]</a:t>
            </a:r>
            <a:endParaRPr sz="1700">
              <a:latin typeface="Times New Roman"/>
              <a:ea typeface="Times New Roman"/>
              <a:cs typeface="Times New Roman"/>
              <a:sym typeface="Times New Roman"/>
            </a:endParaRPr>
          </a:p>
        </p:txBody>
      </p:sp>
      <p:grpSp>
        <p:nvGrpSpPr>
          <p:cNvPr id="355" name="Google Shape;355;p38"/>
          <p:cNvGrpSpPr/>
          <p:nvPr/>
        </p:nvGrpSpPr>
        <p:grpSpPr>
          <a:xfrm>
            <a:off x="4743450" y="978100"/>
            <a:ext cx="3885450" cy="3044475"/>
            <a:chOff x="4743450" y="968175"/>
            <a:chExt cx="3885450" cy="3044475"/>
          </a:xfrm>
        </p:grpSpPr>
        <p:pic>
          <p:nvPicPr>
            <p:cNvPr id="356" name="Google Shape;356;p38"/>
            <p:cNvPicPr preferRelativeResize="0"/>
            <p:nvPr/>
          </p:nvPicPr>
          <p:blipFill>
            <a:blip r:embed="rId5">
              <a:alphaModFix/>
            </a:blip>
            <a:stretch>
              <a:fillRect/>
            </a:stretch>
          </p:blipFill>
          <p:spPr>
            <a:xfrm>
              <a:off x="4901195" y="968175"/>
              <a:ext cx="3727704" cy="2875150"/>
            </a:xfrm>
            <a:prstGeom prst="rect">
              <a:avLst/>
            </a:prstGeom>
            <a:noFill/>
            <a:ln>
              <a:noFill/>
            </a:ln>
          </p:spPr>
        </p:pic>
        <p:sp>
          <p:nvSpPr>
            <p:cNvPr id="357" name="Google Shape;357;p38"/>
            <p:cNvSpPr txBox="1"/>
            <p:nvPr/>
          </p:nvSpPr>
          <p:spPr>
            <a:xfrm>
              <a:off x="5965225" y="3643350"/>
              <a:ext cx="2135100" cy="369300"/>
            </a:xfrm>
            <a:prstGeom prst="rect">
              <a:avLst/>
            </a:prstGeom>
            <a:solidFill>
              <a:schemeClr val="lt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chemeClr val="dk1"/>
                  </a:solidFill>
                  <a:latin typeface="Times New Roman"/>
                  <a:ea typeface="Times New Roman"/>
                  <a:cs typeface="Times New Roman"/>
                  <a:sym typeface="Times New Roman"/>
                </a:rPr>
                <a:t>Time since Last RF [ns]</a:t>
              </a:r>
              <a:endParaRPr sz="15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sz="800">
                <a:solidFill>
                  <a:schemeClr val="dk1"/>
                </a:solidFill>
                <a:latin typeface="Inter"/>
                <a:ea typeface="Inter"/>
                <a:cs typeface="Inter"/>
                <a:sym typeface="Inter"/>
              </a:endParaRPr>
            </a:p>
          </p:txBody>
        </p:sp>
        <p:sp>
          <p:nvSpPr>
            <p:cNvPr id="358" name="Google Shape;358;p38"/>
            <p:cNvSpPr txBox="1"/>
            <p:nvPr/>
          </p:nvSpPr>
          <p:spPr>
            <a:xfrm rot="-5400000">
              <a:off x="4266150" y="2207400"/>
              <a:ext cx="1305000" cy="350400"/>
            </a:xfrm>
            <a:prstGeom prst="rect">
              <a:avLst/>
            </a:prstGeom>
            <a:solidFill>
              <a:schemeClr val="lt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chemeClr val="dk1"/>
                  </a:solidFill>
                  <a:latin typeface="Times New Roman"/>
                  <a:ea typeface="Times New Roman"/>
                  <a:cs typeface="Times New Roman"/>
                  <a:sym typeface="Times New Roman"/>
                </a:rPr>
                <a:t>Gamma Yield</a:t>
              </a:r>
              <a:endParaRPr sz="15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sz="800">
                <a:solidFill>
                  <a:schemeClr val="dk1"/>
                </a:solidFill>
                <a:latin typeface="Inter"/>
                <a:ea typeface="Inter"/>
                <a:cs typeface="Inter"/>
                <a:sym typeface="Inter"/>
              </a:endParaRPr>
            </a:p>
          </p:txBody>
        </p:sp>
      </p:grpSp>
      <p:sp>
        <p:nvSpPr>
          <p:cNvPr id="359" name="Google Shape;359;p38"/>
          <p:cNvSpPr/>
          <p:nvPr/>
        </p:nvSpPr>
        <p:spPr>
          <a:xfrm rot="5400000">
            <a:off x="5187139" y="2228950"/>
            <a:ext cx="2304900" cy="189000"/>
          </a:xfrm>
          <a:prstGeom prst="rect">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5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5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5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UCB Engineering">
  <a:themeElements>
    <a:clrScheme name="Simple Light">
      <a:dk1>
        <a:srgbClr val="000000"/>
      </a:dk1>
      <a:lt1>
        <a:srgbClr val="FFFFFF"/>
      </a:lt1>
      <a:dk2>
        <a:srgbClr val="595959"/>
      </a:dk2>
      <a:lt2>
        <a:srgbClr val="EEEEEE"/>
      </a:lt2>
      <a:accent1>
        <a:srgbClr val="002676"/>
      </a:accent1>
      <a:accent2>
        <a:srgbClr val="FDB515"/>
      </a:accent2>
      <a:accent3>
        <a:srgbClr val="9FD1FF"/>
      </a:accent3>
      <a:accent4>
        <a:srgbClr val="FFE88D"/>
      </a:accent4>
      <a:accent5>
        <a:srgbClr val="FC9313"/>
      </a:accent5>
      <a:accent6>
        <a:srgbClr val="C09748"/>
      </a:accent6>
      <a:hlink>
        <a:srgbClr val="004AAE"/>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