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 id="2147483693" r:id="rId2"/>
    <p:sldMasterId id="2147483712" r:id="rId3"/>
  </p:sldMasterIdLst>
  <p:notesMasterIdLst>
    <p:notesMasterId r:id="rId60"/>
  </p:notesMasterIdLst>
  <p:sldIdLst>
    <p:sldId id="321" r:id="rId4"/>
    <p:sldId id="317" r:id="rId5"/>
    <p:sldId id="509" r:id="rId6"/>
    <p:sldId id="376" r:id="rId7"/>
    <p:sldId id="512" r:id="rId8"/>
    <p:sldId id="520" r:id="rId9"/>
    <p:sldId id="513" r:id="rId10"/>
    <p:sldId id="523" r:id="rId11"/>
    <p:sldId id="330" r:id="rId12"/>
    <p:sldId id="518" r:id="rId13"/>
    <p:sldId id="324" r:id="rId14"/>
    <p:sldId id="526" r:id="rId15"/>
    <p:sldId id="519" r:id="rId16"/>
    <p:sldId id="331" r:id="rId17"/>
    <p:sldId id="537" r:id="rId18"/>
    <p:sldId id="538" r:id="rId19"/>
    <p:sldId id="351" r:id="rId20"/>
    <p:sldId id="527" r:id="rId21"/>
    <p:sldId id="540" r:id="rId22"/>
    <p:sldId id="586" r:id="rId23"/>
    <p:sldId id="542" r:id="rId24"/>
    <p:sldId id="543" r:id="rId25"/>
    <p:sldId id="551" r:id="rId26"/>
    <p:sldId id="578" r:id="rId27"/>
    <p:sldId id="553" r:id="rId28"/>
    <p:sldId id="529" r:id="rId29"/>
    <p:sldId id="368" r:id="rId30"/>
    <p:sldId id="363" r:id="rId31"/>
    <p:sldId id="530" r:id="rId32"/>
    <p:sldId id="581" r:id="rId33"/>
    <p:sldId id="556" r:id="rId34"/>
    <p:sldId id="559" r:id="rId35"/>
    <p:sldId id="584" r:id="rId36"/>
    <p:sldId id="585" r:id="rId37"/>
    <p:sldId id="847" r:id="rId38"/>
    <p:sldId id="565" r:id="rId39"/>
    <p:sldId id="360" r:id="rId40"/>
    <p:sldId id="371" r:id="rId41"/>
    <p:sldId id="587" r:id="rId42"/>
    <p:sldId id="588" r:id="rId43"/>
    <p:sldId id="593" r:id="rId44"/>
    <p:sldId id="841" r:id="rId45"/>
    <p:sldId id="846" r:id="rId46"/>
    <p:sldId id="589" r:id="rId47"/>
    <p:sldId id="340" r:id="rId48"/>
    <p:sldId id="322" r:id="rId49"/>
    <p:sldId id="521" r:id="rId50"/>
    <p:sldId id="334" r:id="rId51"/>
    <p:sldId id="524" r:id="rId52"/>
    <p:sldId id="545" r:id="rId53"/>
    <p:sldId id="356" r:id="rId54"/>
    <p:sldId id="533" r:id="rId55"/>
    <p:sldId id="532" r:id="rId56"/>
    <p:sldId id="534" r:id="rId57"/>
    <p:sldId id="326" r:id="rId58"/>
    <p:sldId id="848" r:id="rId59"/>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2" userDrawn="1">
          <p15:clr>
            <a:srgbClr val="A4A3A4"/>
          </p15:clr>
        </p15:guide>
        <p15:guide id="3" orient="horz" pos="1800" userDrawn="1">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6ACC6C89-899B-3640-CB08-73B991E553EB}" name="Koehler, Paul E" initials="KPE" userId="S::098088@win.lanl.gov::a11cc458-4cbb-49f3-b72d-a089aa076041" providerId="AD"/>
</p188:authorLst>
</file>

<file path=ppt/presProps.xml><?xml version="1.0" encoding="utf-8"?>
<p:presentationPr xmlns:a="http://schemas.openxmlformats.org/drawingml/2006/main" xmlns:r="http://schemas.openxmlformats.org/officeDocument/2006/relationships" xmlns:p="http://schemas.openxmlformats.org/presentationml/2006/main">
  <p:clrMru>
    <a:srgbClr val="09198D"/>
    <a:srgbClr val="00AA64"/>
    <a:srgbClr val="69C3FF"/>
    <a:srgbClr val="000000"/>
    <a:srgbClr val="1A70B8"/>
    <a:srgbClr val="EB0F1E"/>
    <a:srgbClr val="FF9129"/>
    <a:srgbClr val="0070C1"/>
    <a:srgbClr val="000F7E"/>
    <a:srgbClr val="0A197E"/>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58B3EA46-00C1-EE41-BED4-77F53A7D7EC1}" v="7" dt="2026-05-21T07:26:01.562"/>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5141"/>
    <p:restoredTop sz="95626"/>
  </p:normalViewPr>
  <p:slideViewPr>
    <p:cSldViewPr snapToGrid="0" snapToObjects="1" showGuides="1">
      <p:cViewPr varScale="1">
        <p:scale>
          <a:sx n="110" d="100"/>
          <a:sy n="110" d="100"/>
        </p:scale>
        <p:origin x="1096" y="168"/>
      </p:cViewPr>
      <p:guideLst>
        <p:guide/>
        <p:guide orient="horz" pos="1800"/>
      </p:guideLst>
    </p:cSldViewPr>
  </p:slideViewPr>
  <p:outlineViewPr>
    <p:cViewPr>
      <p:scale>
        <a:sx n="33" d="100"/>
        <a:sy n="33" d="100"/>
      </p:scale>
      <p:origin x="0" y="-38112"/>
    </p:cViewPr>
  </p:outlineViewPr>
  <p:notesTextViewPr>
    <p:cViewPr>
      <p:scale>
        <a:sx n="1" d="1"/>
        <a:sy n="1" d="1"/>
      </p:scale>
      <p:origin x="0" y="0"/>
    </p:cViewPr>
  </p:notesTextViewPr>
  <p:sorterViewPr>
    <p:cViewPr>
      <p:scale>
        <a:sx n="150" d="100"/>
        <a:sy n="150" d="100"/>
      </p:scale>
      <p:origin x="0" y="0"/>
    </p:cViewPr>
  </p:sorter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3.xml"/><Relationship Id="rId21" Type="http://schemas.openxmlformats.org/officeDocument/2006/relationships/slide" Target="slides/slide18.xml"/><Relationship Id="rId34" Type="http://schemas.openxmlformats.org/officeDocument/2006/relationships/slide" Target="slides/slide31.xml"/><Relationship Id="rId42" Type="http://schemas.openxmlformats.org/officeDocument/2006/relationships/slide" Target="slides/slide39.xml"/><Relationship Id="rId47" Type="http://schemas.openxmlformats.org/officeDocument/2006/relationships/slide" Target="slides/slide44.xml"/><Relationship Id="rId50" Type="http://schemas.openxmlformats.org/officeDocument/2006/relationships/slide" Target="slides/slide47.xml"/><Relationship Id="rId55" Type="http://schemas.openxmlformats.org/officeDocument/2006/relationships/slide" Target="slides/slide52.xml"/><Relationship Id="rId63" Type="http://schemas.openxmlformats.org/officeDocument/2006/relationships/theme" Target="theme/theme1.xml"/><Relationship Id="rId7" Type="http://schemas.openxmlformats.org/officeDocument/2006/relationships/slide" Target="slides/slide4.xml"/><Relationship Id="rId2" Type="http://schemas.openxmlformats.org/officeDocument/2006/relationships/slideMaster" Target="slideMasters/slideMaster2.xml"/><Relationship Id="rId16" Type="http://schemas.openxmlformats.org/officeDocument/2006/relationships/slide" Target="slides/slide13.xml"/><Relationship Id="rId29" Type="http://schemas.openxmlformats.org/officeDocument/2006/relationships/slide" Target="slides/slide26.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slide" Target="slides/slide34.xml"/><Relationship Id="rId40" Type="http://schemas.openxmlformats.org/officeDocument/2006/relationships/slide" Target="slides/slide37.xml"/><Relationship Id="rId45" Type="http://schemas.openxmlformats.org/officeDocument/2006/relationships/slide" Target="slides/slide42.xml"/><Relationship Id="rId53" Type="http://schemas.openxmlformats.org/officeDocument/2006/relationships/slide" Target="slides/slide50.xml"/><Relationship Id="rId58" Type="http://schemas.openxmlformats.org/officeDocument/2006/relationships/slide" Target="slides/slide55.xml"/><Relationship Id="rId66" Type="http://schemas.microsoft.com/office/2018/10/relationships/authors" Target="authors.xml"/><Relationship Id="rId5" Type="http://schemas.openxmlformats.org/officeDocument/2006/relationships/slide" Target="slides/slide2.xml"/><Relationship Id="rId61" Type="http://schemas.openxmlformats.org/officeDocument/2006/relationships/presProps" Target="presProps.xml"/><Relationship Id="rId19" Type="http://schemas.openxmlformats.org/officeDocument/2006/relationships/slide" Target="slides/slide1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slide" Target="slides/slide40.xml"/><Relationship Id="rId48" Type="http://schemas.openxmlformats.org/officeDocument/2006/relationships/slide" Target="slides/slide45.xml"/><Relationship Id="rId56" Type="http://schemas.openxmlformats.org/officeDocument/2006/relationships/slide" Target="slides/slide53.xml"/><Relationship Id="rId64" Type="http://schemas.openxmlformats.org/officeDocument/2006/relationships/tableStyles" Target="tableStyles.xml"/><Relationship Id="rId8" Type="http://schemas.openxmlformats.org/officeDocument/2006/relationships/slide" Target="slides/slide5.xml"/><Relationship Id="rId51" Type="http://schemas.openxmlformats.org/officeDocument/2006/relationships/slide" Target="slides/slide48.xml"/><Relationship Id="rId3" Type="http://schemas.openxmlformats.org/officeDocument/2006/relationships/slideMaster" Target="slideMasters/slideMaster3.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slide" Target="slides/slide35.xml"/><Relationship Id="rId46" Type="http://schemas.openxmlformats.org/officeDocument/2006/relationships/slide" Target="slides/slide43.xml"/><Relationship Id="rId59" Type="http://schemas.openxmlformats.org/officeDocument/2006/relationships/slide" Target="slides/slide56.xml"/><Relationship Id="rId20" Type="http://schemas.openxmlformats.org/officeDocument/2006/relationships/slide" Target="slides/slide17.xml"/><Relationship Id="rId41" Type="http://schemas.openxmlformats.org/officeDocument/2006/relationships/slide" Target="slides/slide38.xml"/><Relationship Id="rId54" Type="http://schemas.openxmlformats.org/officeDocument/2006/relationships/slide" Target="slides/slide51.xml"/><Relationship Id="rId62"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3.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49" Type="http://schemas.openxmlformats.org/officeDocument/2006/relationships/slide" Target="slides/slide46.xml"/><Relationship Id="rId57" Type="http://schemas.openxmlformats.org/officeDocument/2006/relationships/slide" Target="slides/slide54.xml"/><Relationship Id="rId10" Type="http://schemas.openxmlformats.org/officeDocument/2006/relationships/slide" Target="slides/slide7.xml"/><Relationship Id="rId31" Type="http://schemas.openxmlformats.org/officeDocument/2006/relationships/slide" Target="slides/slide28.xml"/><Relationship Id="rId44" Type="http://schemas.openxmlformats.org/officeDocument/2006/relationships/slide" Target="slides/slide41.xml"/><Relationship Id="rId52" Type="http://schemas.openxmlformats.org/officeDocument/2006/relationships/slide" Target="slides/slide49.xml"/><Relationship Id="rId60" Type="http://schemas.openxmlformats.org/officeDocument/2006/relationships/notesMaster" Target="notesMasters/notesMaster1.xml"/><Relationship Id="rId65" Type="http://schemas.microsoft.com/office/2015/10/relationships/revisionInfo" Target="revisionInfo.xml"/><Relationship Id="rId4" Type="http://schemas.openxmlformats.org/officeDocument/2006/relationships/slide" Target="slides/slide1.xml"/><Relationship Id="rId9" Type="http://schemas.openxmlformats.org/officeDocument/2006/relationships/slide" Target="slides/slide6.xml"/><Relationship Id="rId13" Type="http://schemas.openxmlformats.org/officeDocument/2006/relationships/slide" Target="slides/slide10.xml"/><Relationship Id="rId18" Type="http://schemas.openxmlformats.org/officeDocument/2006/relationships/slide" Target="slides/slide15.xml"/><Relationship Id="rId39" Type="http://schemas.openxmlformats.org/officeDocument/2006/relationships/slide" Target="slides/slide36.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B3F264E-8066-E947-B6B5-B5BD434D7B6B}" type="datetimeFigureOut">
              <a:rPr lang="en-US" smtClean="0"/>
              <a:t>5/19/26</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AD8D52D-A3F1-4B43-9554-93E43582DB8E}" type="slidenum">
              <a:rPr lang="en-US" smtClean="0"/>
              <a:t>‹#›</a:t>
            </a:fld>
            <a:endParaRPr lang="en-US"/>
          </a:p>
        </p:txBody>
      </p:sp>
    </p:spTree>
    <p:extLst>
      <p:ext uri="{BB962C8B-B14F-4D97-AF65-F5344CB8AC3E}">
        <p14:creationId xmlns:p14="http://schemas.microsoft.com/office/powerpoint/2010/main" val="793839484"/>
      </p:ext>
    </p:extLst>
  </p:cSld>
  <p:clrMap bg1="lt1" tx1="dk1" bg2="lt2" tx2="dk2" accent1="accent1" accent2="accent2" accent3="accent3" accent4="accent4" accent5="accent5" accent6="accent6" hlink="hlink" folHlink="folHlink"/>
  <p:notesStyle>
    <a:lvl1pPr marL="0" algn="l" defTabSz="685800" rtl="0" eaLnBrk="1" latinLnBrk="0" hangingPunct="1">
      <a:defRPr sz="900" kern="1200">
        <a:solidFill>
          <a:schemeClr val="tx1"/>
        </a:solidFill>
        <a:latin typeface="+mn-lt"/>
        <a:ea typeface="+mn-ea"/>
        <a:cs typeface="+mn-cs"/>
      </a:defRPr>
    </a:lvl1pPr>
    <a:lvl2pPr marL="342900" algn="l" defTabSz="685800" rtl="0" eaLnBrk="1" latinLnBrk="0" hangingPunct="1">
      <a:defRPr sz="900" kern="1200">
        <a:solidFill>
          <a:schemeClr val="tx1"/>
        </a:solidFill>
        <a:latin typeface="+mn-lt"/>
        <a:ea typeface="+mn-ea"/>
        <a:cs typeface="+mn-cs"/>
      </a:defRPr>
    </a:lvl2pPr>
    <a:lvl3pPr marL="685800" algn="l" defTabSz="685800" rtl="0" eaLnBrk="1" latinLnBrk="0" hangingPunct="1">
      <a:defRPr sz="900" kern="1200">
        <a:solidFill>
          <a:schemeClr val="tx1"/>
        </a:solidFill>
        <a:latin typeface="+mn-lt"/>
        <a:ea typeface="+mn-ea"/>
        <a:cs typeface="+mn-cs"/>
      </a:defRPr>
    </a:lvl3pPr>
    <a:lvl4pPr marL="1028700" algn="l" defTabSz="685800" rtl="0" eaLnBrk="1" latinLnBrk="0" hangingPunct="1">
      <a:defRPr sz="900" kern="1200">
        <a:solidFill>
          <a:schemeClr val="tx1"/>
        </a:solidFill>
        <a:latin typeface="+mn-lt"/>
        <a:ea typeface="+mn-ea"/>
        <a:cs typeface="+mn-cs"/>
      </a:defRPr>
    </a:lvl4pPr>
    <a:lvl5pPr marL="1371600" algn="l" defTabSz="685800" rtl="0" eaLnBrk="1" latinLnBrk="0" hangingPunct="1">
      <a:defRPr sz="900" kern="1200">
        <a:solidFill>
          <a:schemeClr val="tx1"/>
        </a:solidFill>
        <a:latin typeface="+mn-lt"/>
        <a:ea typeface="+mn-ea"/>
        <a:cs typeface="+mn-cs"/>
      </a:defRPr>
    </a:lvl5pPr>
    <a:lvl6pPr marL="1714500" algn="l" defTabSz="685800" rtl="0" eaLnBrk="1" latinLnBrk="0" hangingPunct="1">
      <a:defRPr sz="900" kern="1200">
        <a:solidFill>
          <a:schemeClr val="tx1"/>
        </a:solidFill>
        <a:latin typeface="+mn-lt"/>
        <a:ea typeface="+mn-ea"/>
        <a:cs typeface="+mn-cs"/>
      </a:defRPr>
    </a:lvl6pPr>
    <a:lvl7pPr marL="2057400" algn="l" defTabSz="685800" rtl="0" eaLnBrk="1" latinLnBrk="0" hangingPunct="1">
      <a:defRPr sz="900" kern="1200">
        <a:solidFill>
          <a:schemeClr val="tx1"/>
        </a:solidFill>
        <a:latin typeface="+mn-lt"/>
        <a:ea typeface="+mn-ea"/>
        <a:cs typeface="+mn-cs"/>
      </a:defRPr>
    </a:lvl7pPr>
    <a:lvl8pPr marL="2400300" algn="l" defTabSz="685800" rtl="0" eaLnBrk="1" latinLnBrk="0" hangingPunct="1">
      <a:defRPr sz="900" kern="1200">
        <a:solidFill>
          <a:schemeClr val="tx1"/>
        </a:solidFill>
        <a:latin typeface="+mn-lt"/>
        <a:ea typeface="+mn-ea"/>
        <a:cs typeface="+mn-cs"/>
      </a:defRPr>
    </a:lvl8pPr>
    <a:lvl9pPr marL="2743200" algn="l" defTabSz="685800" rtl="0" eaLnBrk="1" latinLnBrk="0" hangingPunct="1">
      <a:defRPr sz="9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9796EDB-7D88-F6CE-8B21-A1909F8813BD}"/>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FC318CA5-B46A-5E04-F3A2-12C38CEF22E8}"/>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56827B23-2A69-3715-CBB7-EF043ACF29C6}"/>
              </a:ext>
            </a:extLst>
          </p:cNvPr>
          <p:cNvSpPr>
            <a:spLocks noGrp="1"/>
          </p:cNvSpPr>
          <p:nvPr>
            <p:ph type="body" idx="1"/>
          </p:nvPr>
        </p:nvSpPr>
        <p:spPr/>
        <p:txBody>
          <a:bodyPr/>
          <a:lstStyle/>
          <a:p>
            <a:r>
              <a:rPr lang="en-US" dirty="0"/>
              <a:t>This work is focused on the (</a:t>
            </a:r>
            <a:r>
              <a:rPr lang="en-US" dirty="0" err="1"/>
              <a:t>n,g</a:t>
            </a:r>
            <a:r>
              <a:rPr lang="en-US" dirty="0"/>
              <a:t>) process. Measuring neutron capture rates it not trivial for radioactive nuclei. Just for fun look at the known (</a:t>
            </a:r>
            <a:r>
              <a:rPr lang="en-US" dirty="0" err="1"/>
              <a:t>n,g</a:t>
            </a:r>
            <a:r>
              <a:rPr lang="en-US" dirty="0"/>
              <a:t>) cross section for 25meV neutron energy. All the grey boxes are unknown. The gray squares are typically radionuclides.</a:t>
            </a:r>
          </a:p>
        </p:txBody>
      </p:sp>
      <p:sp>
        <p:nvSpPr>
          <p:cNvPr id="4" name="Slide Number Placeholder 3">
            <a:extLst>
              <a:ext uri="{FF2B5EF4-FFF2-40B4-BE49-F238E27FC236}">
                <a16:creationId xmlns:a16="http://schemas.microsoft.com/office/drawing/2014/main" id="{11CEEC53-0B8F-7BB2-319C-3167983DCFF5}"/>
              </a:ext>
            </a:extLst>
          </p:cNvPr>
          <p:cNvSpPr>
            <a:spLocks noGrp="1"/>
          </p:cNvSpPr>
          <p:nvPr>
            <p:ph type="sldNum" sz="quarter" idx="5"/>
          </p:nvPr>
        </p:nvSpPr>
        <p:spPr/>
        <p:txBody>
          <a:bodyPr/>
          <a:lstStyle/>
          <a:p>
            <a:fld id="{BAD8D52D-A3F1-4B43-9554-93E43582DB8E}" type="slidenum">
              <a:rPr lang="en-US" smtClean="0"/>
              <a:t>4</a:t>
            </a:fld>
            <a:endParaRPr lang="en-US"/>
          </a:p>
        </p:txBody>
      </p:sp>
    </p:spTree>
    <p:extLst>
      <p:ext uri="{BB962C8B-B14F-4D97-AF65-F5344CB8AC3E}">
        <p14:creationId xmlns:p14="http://schemas.microsoft.com/office/powerpoint/2010/main" val="277322495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 the Hauser-</a:t>
            </a:r>
            <a:r>
              <a:rPr lang="en-US" dirty="0" err="1"/>
              <a:t>Feshbach</a:t>
            </a:r>
            <a:r>
              <a:rPr lang="en-US" dirty="0"/>
              <a:t> formalism, the width fluctuation factor represents the effect of the statistical fluctuations in the nuclear levels on the width (or probability) of a particular reaction channel. It accounts for the fact that the widths of these levels are not fixed values but can vary due to the uncertainty principle of quantum mechanics. Essentially, it helps to adjust the predicted cross sections for nuclear reactions to better match experimental data.</a:t>
            </a:r>
          </a:p>
        </p:txBody>
      </p:sp>
      <p:sp>
        <p:nvSpPr>
          <p:cNvPr id="4" name="Slide Number Placeholder 3"/>
          <p:cNvSpPr>
            <a:spLocks noGrp="1"/>
          </p:cNvSpPr>
          <p:nvPr>
            <p:ph type="sldNum" sz="quarter" idx="5"/>
          </p:nvPr>
        </p:nvSpPr>
        <p:spPr/>
        <p:txBody>
          <a:bodyPr/>
          <a:lstStyle/>
          <a:p>
            <a:fld id="{BAD8D52D-A3F1-4B43-9554-93E43582DB8E}" type="slidenum">
              <a:rPr lang="en-US" smtClean="0"/>
              <a:t>6</a:t>
            </a:fld>
            <a:endParaRPr lang="en-US"/>
          </a:p>
        </p:txBody>
      </p:sp>
    </p:spTree>
    <p:extLst>
      <p:ext uri="{BB962C8B-B14F-4D97-AF65-F5344CB8AC3E}">
        <p14:creationId xmlns:p14="http://schemas.microsoft.com/office/powerpoint/2010/main" val="141425732"/>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7.png"/><Relationship Id="rId1" Type="http://schemas.openxmlformats.org/officeDocument/2006/relationships/slideMaster" Target="../slideMasters/slideMaster3.xml"/><Relationship Id="rId4" Type="http://schemas.openxmlformats.org/officeDocument/2006/relationships/image" Target="../media/image4.png"/></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bg>
      <p:bgPr>
        <a:solidFill>
          <a:srgbClr val="000F7E"/>
        </a:solidFill>
        <a:effectLst/>
      </p:bgPr>
    </p:bg>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79A88CB3-351F-294D-B203-3E3755AD914A}"/>
              </a:ext>
            </a:extLst>
          </p:cNvPr>
          <p:cNvPicPr>
            <a:picLocks noChangeAspect="1"/>
          </p:cNvPicPr>
          <p:nvPr userDrawn="1"/>
        </p:nvPicPr>
        <p:blipFill rotWithShape="1">
          <a:blip r:embed="rId2" cstate="hqprint">
            <a:extLst>
              <a:ext uri="{28A0092B-C50C-407E-A947-70E740481C1C}">
                <a14:useLocalDpi xmlns:a14="http://schemas.microsoft.com/office/drawing/2010/main"/>
              </a:ext>
            </a:extLst>
          </a:blip>
          <a:srcRect t="-1" b="-5861"/>
          <a:stretch/>
        </p:blipFill>
        <p:spPr>
          <a:xfrm>
            <a:off x="2800593" y="298702"/>
            <a:ext cx="6343408" cy="6925058"/>
          </a:xfrm>
          <a:prstGeom prst="rect">
            <a:avLst/>
          </a:prstGeom>
        </p:spPr>
      </p:pic>
      <p:sp>
        <p:nvSpPr>
          <p:cNvPr id="2" name="Title 1"/>
          <p:cNvSpPr>
            <a:spLocks noGrp="1"/>
          </p:cNvSpPr>
          <p:nvPr>
            <p:ph type="ctrTitle" hasCustomPrompt="1"/>
          </p:nvPr>
        </p:nvSpPr>
        <p:spPr>
          <a:xfrm>
            <a:off x="594360" y="1981872"/>
            <a:ext cx="3830320" cy="1559401"/>
          </a:xfrm>
        </p:spPr>
        <p:txBody>
          <a:bodyPr lIns="0" tIns="0" rIns="0" bIns="0" anchor="t" anchorCtr="0">
            <a:normAutofit/>
          </a:bodyPr>
          <a:lstStyle>
            <a:lvl1pPr algn="l" fontAlgn="t">
              <a:lnSpc>
                <a:spcPct val="100000"/>
              </a:lnSpc>
              <a:defRPr sz="2400" b="1" i="0">
                <a:solidFill>
                  <a:schemeClr val="bg1"/>
                </a:solidFill>
                <a:latin typeface="Arial" panose="020B0604020202020204" pitchFamily="34" charset="0"/>
                <a:cs typeface="Arial" panose="020B0604020202020204" pitchFamily="34" charset="0"/>
              </a:defRPr>
            </a:lvl1pPr>
          </a:lstStyle>
          <a:p>
            <a:r>
              <a:rPr lang="en-US" dirty="0"/>
              <a:t>Click to add title of presentation</a:t>
            </a:r>
          </a:p>
        </p:txBody>
      </p:sp>
      <p:sp>
        <p:nvSpPr>
          <p:cNvPr id="3" name="Subtitle 2"/>
          <p:cNvSpPr>
            <a:spLocks noGrp="1"/>
          </p:cNvSpPr>
          <p:nvPr>
            <p:ph type="subTitle" idx="1" hasCustomPrompt="1"/>
          </p:nvPr>
        </p:nvSpPr>
        <p:spPr>
          <a:xfrm>
            <a:off x="594360" y="3561746"/>
            <a:ext cx="3830320" cy="646853"/>
          </a:xfrm>
        </p:spPr>
        <p:txBody>
          <a:bodyPr lIns="0" tIns="0" rIns="0" bIns="0"/>
          <a:lstStyle>
            <a:lvl1pPr marL="0" indent="0" algn="l">
              <a:buNone/>
              <a:defRPr sz="1600" b="0" i="0">
                <a:solidFill>
                  <a:schemeClr val="bg1"/>
                </a:solidFill>
                <a:latin typeface="Arial" panose="020B0604020202020204" pitchFamily="34" charset="0"/>
                <a:ea typeface="Source Sans Pro Semibold" panose="020B0503030403020204" pitchFamily="34" charset="0"/>
                <a:cs typeface="Arial" panose="020B0604020202020204" pitchFamily="34" charset="0"/>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a:t>Click to add presenter or presenting org</a:t>
            </a:r>
          </a:p>
        </p:txBody>
      </p:sp>
      <p:sp>
        <p:nvSpPr>
          <p:cNvPr id="8" name="Text Placeholder 7">
            <a:extLst>
              <a:ext uri="{FF2B5EF4-FFF2-40B4-BE49-F238E27FC236}">
                <a16:creationId xmlns:a16="http://schemas.microsoft.com/office/drawing/2014/main" id="{D1000446-DC24-2642-A21F-0BEA0073149F}"/>
              </a:ext>
            </a:extLst>
          </p:cNvPr>
          <p:cNvSpPr>
            <a:spLocks noGrp="1"/>
          </p:cNvSpPr>
          <p:nvPr>
            <p:ph type="body" sz="quarter" idx="13" hasCustomPrompt="1"/>
          </p:nvPr>
        </p:nvSpPr>
        <p:spPr>
          <a:xfrm>
            <a:off x="594360" y="4396170"/>
            <a:ext cx="2714105" cy="324812"/>
          </a:xfrm>
        </p:spPr>
        <p:txBody>
          <a:bodyPr lIns="0" tIns="0" rIns="0" bIns="0"/>
          <a:lstStyle>
            <a:lvl1pPr>
              <a:buNone/>
              <a:defRPr sz="1200" b="0" i="0">
                <a:solidFill>
                  <a:schemeClr val="bg1"/>
                </a:solidFill>
                <a:latin typeface="Arial" panose="020B0604020202020204" pitchFamily="34" charset="0"/>
                <a:cs typeface="Arial" panose="020B0604020202020204" pitchFamily="34" charset="0"/>
              </a:defRPr>
            </a:lvl1pPr>
          </a:lstStyle>
          <a:p>
            <a:pPr lvl="0"/>
            <a:r>
              <a:rPr lang="en-US" dirty="0"/>
              <a:t>Click to add the date of the presentation</a:t>
            </a:r>
          </a:p>
        </p:txBody>
      </p:sp>
      <p:sp>
        <p:nvSpPr>
          <p:cNvPr id="5" name="Text Placeholder 4">
            <a:extLst>
              <a:ext uri="{FF2B5EF4-FFF2-40B4-BE49-F238E27FC236}">
                <a16:creationId xmlns:a16="http://schemas.microsoft.com/office/drawing/2014/main" id="{D8615BFA-90C1-0F46-AAA7-8C67D48F4666}"/>
              </a:ext>
            </a:extLst>
          </p:cNvPr>
          <p:cNvSpPr>
            <a:spLocks noGrp="1"/>
          </p:cNvSpPr>
          <p:nvPr>
            <p:ph type="body" sz="quarter" idx="14" hasCustomPrompt="1"/>
          </p:nvPr>
        </p:nvSpPr>
        <p:spPr>
          <a:xfrm>
            <a:off x="594360" y="5520163"/>
            <a:ext cx="2597150" cy="505883"/>
          </a:xfrm>
        </p:spPr>
        <p:txBody>
          <a:bodyPr lIns="0" tIns="0" rIns="0" bIns="0" anchor="t" anchorCtr="0"/>
          <a:lstStyle>
            <a:lvl1pPr>
              <a:buFontTx/>
              <a:buNone/>
              <a:defRPr sz="1000">
                <a:solidFill>
                  <a:schemeClr val="bg1">
                    <a:lumMod val="65000"/>
                  </a:schemeClr>
                </a:solidFill>
              </a:defRPr>
            </a:lvl1pPr>
            <a:lvl2pPr>
              <a:buFontTx/>
              <a:buNone/>
              <a:defRPr sz="1200">
                <a:solidFill>
                  <a:schemeClr val="bg1">
                    <a:lumMod val="65000"/>
                  </a:schemeClr>
                </a:solidFill>
              </a:defRPr>
            </a:lvl2pPr>
            <a:lvl3pPr>
              <a:buFontTx/>
              <a:buNone/>
              <a:defRPr sz="1200">
                <a:solidFill>
                  <a:schemeClr val="bg1">
                    <a:lumMod val="65000"/>
                  </a:schemeClr>
                </a:solidFill>
              </a:defRPr>
            </a:lvl3pPr>
            <a:lvl4pPr>
              <a:buFontTx/>
              <a:buNone/>
              <a:defRPr sz="1200">
                <a:solidFill>
                  <a:schemeClr val="bg1">
                    <a:lumMod val="65000"/>
                  </a:schemeClr>
                </a:solidFill>
              </a:defRPr>
            </a:lvl4pPr>
            <a:lvl5pPr>
              <a:buFontTx/>
              <a:buNone/>
              <a:defRPr sz="1200">
                <a:solidFill>
                  <a:schemeClr val="bg1">
                    <a:lumMod val="65000"/>
                  </a:schemeClr>
                </a:solidFill>
              </a:defRPr>
            </a:lvl5pPr>
          </a:lstStyle>
          <a:p>
            <a:pPr lvl="0"/>
            <a:r>
              <a:rPr lang="en-US" dirty="0"/>
              <a:t>Click to add LA-UR number</a:t>
            </a:r>
          </a:p>
        </p:txBody>
      </p:sp>
      <p:sp>
        <p:nvSpPr>
          <p:cNvPr id="15" name="TextBox 14">
            <a:extLst>
              <a:ext uri="{FF2B5EF4-FFF2-40B4-BE49-F238E27FC236}">
                <a16:creationId xmlns:a16="http://schemas.microsoft.com/office/drawing/2014/main" id="{B45E8F88-2F04-A24D-B64D-D31A64C16106}"/>
              </a:ext>
            </a:extLst>
          </p:cNvPr>
          <p:cNvSpPr txBox="1"/>
          <p:nvPr userDrawn="1"/>
        </p:nvSpPr>
        <p:spPr>
          <a:xfrm>
            <a:off x="1247380" y="6504590"/>
            <a:ext cx="3888259" cy="76944"/>
          </a:xfrm>
          <a:prstGeom prst="rect">
            <a:avLst/>
          </a:prstGeom>
          <a:noFill/>
        </p:spPr>
        <p:txBody>
          <a:bodyPr wrap="square" lIns="0" tIns="0" rIns="0" bIns="0" rtlCol="0">
            <a:spAutoFit/>
          </a:bodyPr>
          <a:lstStyle/>
          <a:p>
            <a:r>
              <a:rPr lang="en-US" sz="500" dirty="0">
                <a:solidFill>
                  <a:schemeClr val="bg1"/>
                </a:solidFill>
                <a:latin typeface="Arial" panose="020B0604020202020204" pitchFamily="34" charset="0"/>
                <a:cs typeface="Arial" panose="020B0604020202020204" pitchFamily="34" charset="0"/>
              </a:rPr>
              <a:t>Managed by Triad National Security, LLC, for the U.S. Department of Energy’s NNSA.</a:t>
            </a:r>
          </a:p>
        </p:txBody>
      </p:sp>
      <p:pic>
        <p:nvPicPr>
          <p:cNvPr id="17" name="Picture 16">
            <a:extLst>
              <a:ext uri="{FF2B5EF4-FFF2-40B4-BE49-F238E27FC236}">
                <a16:creationId xmlns:a16="http://schemas.microsoft.com/office/drawing/2014/main" id="{7CA5E6A1-8400-5543-A539-750F492A4E9E}"/>
              </a:ext>
            </a:extLst>
          </p:cNvPr>
          <p:cNvPicPr>
            <a:picLocks noChangeAspect="1"/>
          </p:cNvPicPr>
          <p:nvPr userDrawn="1"/>
        </p:nvPicPr>
        <p:blipFill>
          <a:blip r:embed="rId3" cstate="hqprint">
            <a:extLst>
              <a:ext uri="{28A0092B-C50C-407E-A947-70E740481C1C}">
                <a14:useLocalDpi xmlns:a14="http://schemas.microsoft.com/office/drawing/2010/main"/>
              </a:ext>
            </a:extLst>
          </a:blip>
          <a:stretch>
            <a:fillRect/>
          </a:stretch>
        </p:blipFill>
        <p:spPr>
          <a:xfrm>
            <a:off x="487266" y="466724"/>
            <a:ext cx="2957369" cy="865846"/>
          </a:xfrm>
          <a:prstGeom prst="rect">
            <a:avLst/>
          </a:prstGeom>
        </p:spPr>
      </p:pic>
      <p:sp>
        <p:nvSpPr>
          <p:cNvPr id="4" name="Rectangle 3">
            <a:extLst>
              <a:ext uri="{FF2B5EF4-FFF2-40B4-BE49-F238E27FC236}">
                <a16:creationId xmlns:a16="http://schemas.microsoft.com/office/drawing/2014/main" id="{6CC4CCD8-670C-C247-A670-D2A0A7CC0B40}"/>
              </a:ext>
            </a:extLst>
          </p:cNvPr>
          <p:cNvSpPr/>
          <p:nvPr userDrawn="1"/>
        </p:nvSpPr>
        <p:spPr>
          <a:xfrm>
            <a:off x="323850" y="6138506"/>
            <a:ext cx="923530" cy="570027"/>
          </a:xfrm>
          <a:prstGeom prst="rect">
            <a:avLst/>
          </a:prstGeom>
          <a:solidFill>
            <a:srgbClr val="000F7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1" name="Picture 10">
            <a:extLst>
              <a:ext uri="{FF2B5EF4-FFF2-40B4-BE49-F238E27FC236}">
                <a16:creationId xmlns:a16="http://schemas.microsoft.com/office/drawing/2014/main" id="{AB31FDCC-6089-9549-867D-AA161AFF6943}"/>
              </a:ext>
            </a:extLst>
          </p:cNvPr>
          <p:cNvPicPr>
            <a:picLocks noChangeAspect="1"/>
          </p:cNvPicPr>
          <p:nvPr userDrawn="1"/>
        </p:nvPicPr>
        <p:blipFill>
          <a:blip r:embed="rId4" cstate="hqprint">
            <a:extLst>
              <a:ext uri="{28A0092B-C50C-407E-A947-70E740481C1C}">
                <a14:useLocalDpi xmlns:a14="http://schemas.microsoft.com/office/drawing/2010/main"/>
              </a:ext>
            </a:extLst>
          </a:blip>
          <a:stretch>
            <a:fillRect/>
          </a:stretch>
        </p:blipFill>
        <p:spPr>
          <a:xfrm>
            <a:off x="594360" y="6376337"/>
            <a:ext cx="590382" cy="283004"/>
          </a:xfrm>
          <a:prstGeom prst="rect">
            <a:avLst/>
          </a:prstGeom>
        </p:spPr>
      </p:pic>
      <p:sp>
        <p:nvSpPr>
          <p:cNvPr id="23" name="Slide Number Placeholder 3">
            <a:extLst>
              <a:ext uri="{FF2B5EF4-FFF2-40B4-BE49-F238E27FC236}">
                <a16:creationId xmlns:a16="http://schemas.microsoft.com/office/drawing/2014/main" id="{D7CC174E-53C7-1C49-8CF1-B008CEDC8F30}"/>
              </a:ext>
            </a:extLst>
          </p:cNvPr>
          <p:cNvSpPr txBox="1">
            <a:spLocks/>
          </p:cNvSpPr>
          <p:nvPr userDrawn="1"/>
        </p:nvSpPr>
        <p:spPr>
          <a:xfrm>
            <a:off x="8641080" y="6501384"/>
            <a:ext cx="220485" cy="270473"/>
          </a:xfrm>
          <a:prstGeom prst="rect">
            <a:avLst/>
          </a:prstGeom>
        </p:spPr>
        <p:txBody>
          <a:bodyPr vert="horz" lIns="0" tIns="0" rIns="0" bIns="0" rtlCol="0" anchor="t" anchorCtr="0"/>
          <a:lstStyle>
            <a:defPPr>
              <a:defRPr lang="en-US"/>
            </a:defPPr>
            <a:lvl1pPr marL="0" algn="r" defTabSz="457200" rtl="0" eaLnBrk="1" latinLnBrk="0" hangingPunct="1">
              <a:defRPr sz="700" b="0" i="0" kern="1200">
                <a:solidFill>
                  <a:schemeClr val="tx1">
                    <a:tint val="75000"/>
                  </a:schemeClr>
                </a:solidFill>
                <a:latin typeface="Arial" panose="020B0604020202020204" pitchFamily="34" charset="0"/>
                <a:ea typeface="+mn-ea"/>
                <a:cs typeface="Arial" panose="020B0604020202020204" pitchFamily="34" charset="0"/>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700" dirty="0">
                <a:solidFill>
                  <a:schemeClr val="bg1">
                    <a:lumMod val="65000"/>
                  </a:schemeClr>
                </a:solidFill>
              </a:rPr>
              <a:t>  </a:t>
            </a:r>
            <a:fld id="{F16E1515-8F3D-DE4D-94E5-8D9BEBCD7A49}" type="slidenum">
              <a:rPr lang="en-US" sz="700" smtClean="0">
                <a:solidFill>
                  <a:schemeClr val="bg1">
                    <a:lumMod val="65000"/>
                  </a:schemeClr>
                </a:solidFill>
              </a:rPr>
              <a:pPr/>
              <a:t>‹#›</a:t>
            </a:fld>
            <a:endParaRPr lang="en-US" sz="700" dirty="0">
              <a:solidFill>
                <a:schemeClr val="bg1">
                  <a:lumMod val="65000"/>
                </a:schemeClr>
              </a:solidFill>
            </a:endParaRPr>
          </a:p>
        </p:txBody>
      </p:sp>
      <p:sp>
        <p:nvSpPr>
          <p:cNvPr id="13" name="Date Placeholder 3">
            <a:extLst>
              <a:ext uri="{FF2B5EF4-FFF2-40B4-BE49-F238E27FC236}">
                <a16:creationId xmlns:a16="http://schemas.microsoft.com/office/drawing/2014/main" id="{7064C590-9A87-3D4E-AB4F-7D32D78B18F2}"/>
              </a:ext>
            </a:extLst>
          </p:cNvPr>
          <p:cNvSpPr txBox="1">
            <a:spLocks/>
          </p:cNvSpPr>
          <p:nvPr userDrawn="1"/>
        </p:nvSpPr>
        <p:spPr>
          <a:xfrm>
            <a:off x="8074152" y="6501384"/>
            <a:ext cx="609914" cy="198005"/>
          </a:xfrm>
          <a:prstGeom prst="rect">
            <a:avLst/>
          </a:prstGeom>
        </p:spPr>
        <p:txBody>
          <a:bodyPr vert="horz" lIns="0" tIns="0" rIns="0" bIns="0" rtlCol="0" anchor="t" anchorCtr="0"/>
          <a:lstStyle>
            <a:defPPr>
              <a:defRPr lang="en-US"/>
            </a:defPPr>
            <a:lvl1pPr marL="0" algn="r" defTabSz="457200" rtl="0" eaLnBrk="1" latinLnBrk="0" hangingPunct="1">
              <a:defRPr sz="700" b="0" i="0" kern="1200">
                <a:solidFill>
                  <a:schemeClr val="bg1">
                    <a:lumMod val="65000"/>
                  </a:schemeClr>
                </a:solidFill>
                <a:latin typeface="Arial" panose="020B0604020202020204" pitchFamily="34" charset="0"/>
                <a:ea typeface="Source Sans Pro Semibold" panose="020B0503030403020204" pitchFamily="34" charset="0"/>
                <a:cs typeface="Arial" panose="020B0604020202020204" pitchFamily="34" charset="0"/>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700" dirty="0"/>
              <a:t>4/5/21</a:t>
            </a:r>
          </a:p>
          <a:p>
            <a:endParaRPr lang="en-US" sz="700" dirty="0"/>
          </a:p>
        </p:txBody>
      </p:sp>
    </p:spTree>
    <p:extLst>
      <p:ext uri="{BB962C8B-B14F-4D97-AF65-F5344CB8AC3E}">
        <p14:creationId xmlns:p14="http://schemas.microsoft.com/office/powerpoint/2010/main" val="1132053157"/>
      </p:ext>
    </p:extLst>
  </p:cSld>
  <p:clrMapOvr>
    <a:masterClrMapping/>
  </p:clrMapOvr>
  <p:extLst>
    <p:ext uri="{DCECCB84-F9BA-43D5-87BE-67443E8EF086}">
      <p15:sldGuideLst xmlns:p15="http://schemas.microsoft.com/office/powerpoint/2012/main"/>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2 Text Areas_White Background">
    <p:spTree>
      <p:nvGrpSpPr>
        <p:cNvPr id="1" name=""/>
        <p:cNvGrpSpPr/>
        <p:nvPr/>
      </p:nvGrpSpPr>
      <p:grpSpPr>
        <a:xfrm>
          <a:off x="0" y="0"/>
          <a:ext cx="0" cy="0"/>
          <a:chOff x="0" y="0"/>
          <a:chExt cx="0" cy="0"/>
        </a:xfrm>
      </p:grpSpPr>
      <p:sp>
        <p:nvSpPr>
          <p:cNvPr id="12" name="Text Placeholder 12">
            <a:extLst>
              <a:ext uri="{FF2B5EF4-FFF2-40B4-BE49-F238E27FC236}">
                <a16:creationId xmlns:a16="http://schemas.microsoft.com/office/drawing/2014/main" id="{D46214E2-32D4-424B-9DE1-4EDE4429688D}"/>
              </a:ext>
            </a:extLst>
          </p:cNvPr>
          <p:cNvSpPr>
            <a:spLocks noGrp="1"/>
          </p:cNvSpPr>
          <p:nvPr>
            <p:ph type="body" sz="quarter" idx="15" hasCustomPrompt="1"/>
          </p:nvPr>
        </p:nvSpPr>
        <p:spPr>
          <a:xfrm>
            <a:off x="594360" y="1524001"/>
            <a:ext cx="3840480" cy="363175"/>
          </a:xfrm>
        </p:spPr>
        <p:txBody>
          <a:bodyPr lIns="0" tIns="0" rIns="0" bIns="0"/>
          <a:lstStyle>
            <a:lvl1pPr marL="0" indent="0">
              <a:lnSpc>
                <a:spcPct val="100000"/>
              </a:lnSpc>
              <a:spcBef>
                <a:spcPts val="0"/>
              </a:spcBef>
              <a:buNone/>
              <a:defRPr sz="1800" b="1" i="0">
                <a:solidFill>
                  <a:srgbClr val="000F7E"/>
                </a:solidFill>
                <a:latin typeface="Arial" panose="020B0604020202020204" pitchFamily="34" charset="0"/>
                <a:cs typeface="Arial" panose="020B0604020202020204" pitchFamily="34" charset="0"/>
              </a:defRPr>
            </a:lvl1pPr>
          </a:lstStyle>
          <a:p>
            <a:pPr lvl="0"/>
            <a:r>
              <a:rPr lang="en-US" dirty="0"/>
              <a:t>Click to add subhead</a:t>
            </a:r>
          </a:p>
        </p:txBody>
      </p:sp>
      <p:sp>
        <p:nvSpPr>
          <p:cNvPr id="13" name="Text Placeholder 9">
            <a:extLst>
              <a:ext uri="{FF2B5EF4-FFF2-40B4-BE49-F238E27FC236}">
                <a16:creationId xmlns:a16="http://schemas.microsoft.com/office/drawing/2014/main" id="{240E4E95-1B27-5348-9471-7BB69800EDD4}"/>
              </a:ext>
            </a:extLst>
          </p:cNvPr>
          <p:cNvSpPr>
            <a:spLocks noGrp="1"/>
          </p:cNvSpPr>
          <p:nvPr>
            <p:ph type="body" sz="quarter" idx="14" hasCustomPrompt="1"/>
          </p:nvPr>
        </p:nvSpPr>
        <p:spPr>
          <a:xfrm>
            <a:off x="594360" y="609600"/>
            <a:ext cx="7991856" cy="886968"/>
          </a:xfrm>
        </p:spPr>
        <p:txBody>
          <a:bodyPr lIns="0" tIns="0" rIns="0" bIns="0">
            <a:noAutofit/>
          </a:bodyPr>
          <a:lstStyle>
            <a:lvl1pPr marL="0" indent="0">
              <a:lnSpc>
                <a:spcPct val="100000"/>
              </a:lnSpc>
              <a:spcBef>
                <a:spcPts val="0"/>
              </a:spcBef>
              <a:buNone/>
              <a:defRPr sz="2400" b="1" i="0">
                <a:solidFill>
                  <a:srgbClr val="000F7E"/>
                </a:solidFill>
                <a:latin typeface="Arial" panose="020B0604020202020204" pitchFamily="34" charset="0"/>
                <a:cs typeface="Arial" panose="020B0604020202020204" pitchFamily="34" charset="0"/>
              </a:defRPr>
            </a:lvl1pPr>
            <a:lvl2pPr>
              <a:buNone/>
              <a:defRPr b="1" i="0">
                <a:latin typeface="Acumin Pro" panose="020B0504020202020204" pitchFamily="34" charset="77"/>
              </a:defRPr>
            </a:lvl2pPr>
            <a:lvl3pPr>
              <a:buNone/>
              <a:defRPr b="1" i="0">
                <a:latin typeface="Acumin Pro" panose="020B0504020202020204" pitchFamily="34" charset="77"/>
              </a:defRPr>
            </a:lvl3pPr>
            <a:lvl4pPr>
              <a:buNone/>
              <a:defRPr b="1" i="0">
                <a:latin typeface="Acumin Pro" panose="020B0504020202020204" pitchFamily="34" charset="77"/>
              </a:defRPr>
            </a:lvl4pPr>
            <a:lvl5pPr>
              <a:buNone/>
              <a:defRPr b="1" i="0">
                <a:latin typeface="Acumin Pro" panose="020B0504020202020204" pitchFamily="34" charset="77"/>
              </a:defRPr>
            </a:lvl5pPr>
          </a:lstStyle>
          <a:p>
            <a:pPr lvl="0"/>
            <a:r>
              <a:rPr lang="en-US" dirty="0"/>
              <a:t>Click to add a brief slide title</a:t>
            </a:r>
          </a:p>
        </p:txBody>
      </p:sp>
      <p:sp>
        <p:nvSpPr>
          <p:cNvPr id="28" name="Text Placeholder 12">
            <a:extLst>
              <a:ext uri="{FF2B5EF4-FFF2-40B4-BE49-F238E27FC236}">
                <a16:creationId xmlns:a16="http://schemas.microsoft.com/office/drawing/2014/main" id="{1B65E676-959E-0E41-8EAD-45D6F7E076BD}"/>
              </a:ext>
            </a:extLst>
          </p:cNvPr>
          <p:cNvSpPr>
            <a:spLocks noGrp="1"/>
          </p:cNvSpPr>
          <p:nvPr>
            <p:ph type="body" sz="quarter" idx="18" hasCustomPrompt="1"/>
          </p:nvPr>
        </p:nvSpPr>
        <p:spPr>
          <a:xfrm>
            <a:off x="4749800" y="1524001"/>
            <a:ext cx="3840480" cy="363175"/>
          </a:xfrm>
        </p:spPr>
        <p:txBody>
          <a:bodyPr lIns="0" tIns="0" rIns="0" bIns="0"/>
          <a:lstStyle>
            <a:lvl1pPr marL="0" indent="0">
              <a:lnSpc>
                <a:spcPct val="100000"/>
              </a:lnSpc>
              <a:spcBef>
                <a:spcPts val="0"/>
              </a:spcBef>
              <a:buNone/>
              <a:defRPr sz="1800" b="1" i="0">
                <a:solidFill>
                  <a:srgbClr val="000F7E"/>
                </a:solidFill>
                <a:latin typeface="Arial" panose="020B0604020202020204" pitchFamily="34" charset="0"/>
                <a:cs typeface="Arial" panose="020B0604020202020204" pitchFamily="34" charset="0"/>
              </a:defRPr>
            </a:lvl1pPr>
          </a:lstStyle>
          <a:p>
            <a:pPr lvl="0"/>
            <a:r>
              <a:rPr lang="en-US" dirty="0"/>
              <a:t>Click to add subhead</a:t>
            </a:r>
          </a:p>
        </p:txBody>
      </p:sp>
      <p:sp>
        <p:nvSpPr>
          <p:cNvPr id="8" name="Text Placeholder 2">
            <a:extLst>
              <a:ext uri="{FF2B5EF4-FFF2-40B4-BE49-F238E27FC236}">
                <a16:creationId xmlns:a16="http://schemas.microsoft.com/office/drawing/2014/main" id="{181900B1-3D44-764E-9A42-70386E05E549}"/>
              </a:ext>
            </a:extLst>
          </p:cNvPr>
          <p:cNvSpPr>
            <a:spLocks noGrp="1"/>
          </p:cNvSpPr>
          <p:nvPr>
            <p:ph type="body" sz="quarter" idx="20" hasCustomPrompt="1"/>
          </p:nvPr>
        </p:nvSpPr>
        <p:spPr>
          <a:xfrm>
            <a:off x="594360" y="2011679"/>
            <a:ext cx="3840480" cy="4076605"/>
          </a:xfrm>
        </p:spPr>
        <p:txBody>
          <a:bodyPr lIns="0" tIns="0" rIns="0" bIns="0">
            <a:noAutofit/>
          </a:bodyPr>
          <a:lstStyle>
            <a:lvl1pPr marL="182880" indent="-182880">
              <a:lnSpc>
                <a:spcPct val="100000"/>
              </a:lnSpc>
              <a:spcBef>
                <a:spcPts val="600"/>
              </a:spcBef>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stStyle>
          <a:p>
            <a:pPr lvl="0"/>
            <a:r>
              <a:rPr lang="en-US" dirty="0"/>
              <a:t>Click to add first bullet</a:t>
            </a:r>
          </a:p>
          <a:p>
            <a:pPr lvl="1"/>
            <a:r>
              <a:rPr lang="en-US" dirty="0"/>
              <a:t>Second level</a:t>
            </a:r>
          </a:p>
          <a:p>
            <a:pPr lvl="2"/>
            <a:r>
              <a:rPr lang="en-US" dirty="0"/>
              <a:t>Third level</a:t>
            </a:r>
          </a:p>
          <a:p>
            <a:pPr lvl="3"/>
            <a:r>
              <a:rPr lang="en-US" dirty="0"/>
              <a:t>Fourth level</a:t>
            </a:r>
          </a:p>
        </p:txBody>
      </p:sp>
      <p:sp>
        <p:nvSpPr>
          <p:cNvPr id="9" name="Text Placeholder 2">
            <a:extLst>
              <a:ext uri="{FF2B5EF4-FFF2-40B4-BE49-F238E27FC236}">
                <a16:creationId xmlns:a16="http://schemas.microsoft.com/office/drawing/2014/main" id="{28685422-C0F4-174C-BFA6-015246A3D42C}"/>
              </a:ext>
            </a:extLst>
          </p:cNvPr>
          <p:cNvSpPr>
            <a:spLocks noGrp="1"/>
          </p:cNvSpPr>
          <p:nvPr>
            <p:ph type="body" sz="quarter" idx="21" hasCustomPrompt="1"/>
          </p:nvPr>
        </p:nvSpPr>
        <p:spPr>
          <a:xfrm>
            <a:off x="4749800" y="2011679"/>
            <a:ext cx="3840480" cy="4076605"/>
          </a:xfrm>
        </p:spPr>
        <p:txBody>
          <a:bodyPr lIns="0" tIns="0" rIns="0" bIns="0">
            <a:noAutofit/>
          </a:bodyPr>
          <a:lstStyle>
            <a:lvl1pPr marL="182880" indent="-182880">
              <a:lnSpc>
                <a:spcPct val="100000"/>
              </a:lnSpc>
              <a:spcBef>
                <a:spcPts val="600"/>
              </a:spcBef>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stStyle>
          <a:p>
            <a:pPr lvl="0"/>
            <a:r>
              <a:rPr lang="en-US" dirty="0"/>
              <a:t>Click to add first bullet</a:t>
            </a:r>
          </a:p>
          <a:p>
            <a:pPr lvl="1"/>
            <a:r>
              <a:rPr lang="en-US" dirty="0"/>
              <a:t>Second level</a:t>
            </a:r>
          </a:p>
          <a:p>
            <a:pPr lvl="2"/>
            <a:r>
              <a:rPr lang="en-US" dirty="0"/>
              <a:t>Third level</a:t>
            </a:r>
          </a:p>
          <a:p>
            <a:pPr lvl="3"/>
            <a:r>
              <a:rPr lang="en-US" dirty="0"/>
              <a:t>Fourth level</a:t>
            </a:r>
          </a:p>
        </p:txBody>
      </p:sp>
    </p:spTree>
    <p:extLst>
      <p:ext uri="{BB962C8B-B14F-4D97-AF65-F5344CB8AC3E}">
        <p14:creationId xmlns:p14="http://schemas.microsoft.com/office/powerpoint/2010/main" val="1878109069"/>
      </p:ext>
    </p:extLst>
  </p:cSld>
  <p:clrMapOvr>
    <a:masterClrMapping/>
  </p:clrMapOvr>
  <p:extLst>
    <p:ext uri="{DCECCB84-F9BA-43D5-87BE-67443E8EF086}">
      <p15:sldGuideLst xmlns:p15="http://schemas.microsoft.com/office/powerpoint/2012/main"/>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2 Photos and Text_White Background">
    <p:spTree>
      <p:nvGrpSpPr>
        <p:cNvPr id="1" name=""/>
        <p:cNvGrpSpPr/>
        <p:nvPr/>
      </p:nvGrpSpPr>
      <p:grpSpPr>
        <a:xfrm>
          <a:off x="0" y="0"/>
          <a:ext cx="0" cy="0"/>
          <a:chOff x="0" y="0"/>
          <a:chExt cx="0" cy="0"/>
        </a:xfrm>
      </p:grpSpPr>
      <p:sp>
        <p:nvSpPr>
          <p:cNvPr id="19" name="Title 1">
            <a:extLst>
              <a:ext uri="{FF2B5EF4-FFF2-40B4-BE49-F238E27FC236}">
                <a16:creationId xmlns:a16="http://schemas.microsoft.com/office/drawing/2014/main" id="{84D7D689-7F2D-0348-816C-97C77A8DA13C}"/>
              </a:ext>
            </a:extLst>
          </p:cNvPr>
          <p:cNvSpPr>
            <a:spLocks noGrp="1"/>
          </p:cNvSpPr>
          <p:nvPr>
            <p:ph type="title" hasCustomPrompt="1"/>
          </p:nvPr>
        </p:nvSpPr>
        <p:spPr>
          <a:xfrm>
            <a:off x="594360" y="609600"/>
            <a:ext cx="7991856" cy="890016"/>
          </a:xfrm>
        </p:spPr>
        <p:txBody>
          <a:bodyPr lIns="0" tIns="0" rIns="0" bIns="0" anchor="t" anchorCtr="0">
            <a:normAutofit/>
          </a:bodyPr>
          <a:lstStyle>
            <a:lvl1pPr algn="l">
              <a:lnSpc>
                <a:spcPct val="100000"/>
              </a:lnSpc>
              <a:defRPr sz="2400" b="1" i="0">
                <a:solidFill>
                  <a:srgbClr val="000F7E"/>
                </a:solidFill>
                <a:latin typeface="Arial" panose="020B0604020202020204" pitchFamily="34" charset="0"/>
                <a:cs typeface="Arial" panose="020B0604020202020204" pitchFamily="34" charset="0"/>
              </a:defRPr>
            </a:lvl1pPr>
          </a:lstStyle>
          <a:p>
            <a:pPr lvl="0"/>
            <a:r>
              <a:rPr lang="en-US" dirty="0"/>
              <a:t>Click to add a brief slide title</a:t>
            </a:r>
          </a:p>
        </p:txBody>
      </p:sp>
      <p:sp>
        <p:nvSpPr>
          <p:cNvPr id="24" name="Picture Placeholder 9">
            <a:extLst>
              <a:ext uri="{FF2B5EF4-FFF2-40B4-BE49-F238E27FC236}">
                <a16:creationId xmlns:a16="http://schemas.microsoft.com/office/drawing/2014/main" id="{DB2A39F7-5A62-2B4C-A657-BD57B5768EF5}"/>
              </a:ext>
            </a:extLst>
          </p:cNvPr>
          <p:cNvSpPr>
            <a:spLocks noGrp="1"/>
          </p:cNvSpPr>
          <p:nvPr>
            <p:ph type="pic" sz="quarter" idx="32"/>
          </p:nvPr>
        </p:nvSpPr>
        <p:spPr>
          <a:xfrm>
            <a:off x="594360" y="1524000"/>
            <a:ext cx="3685032" cy="2706624"/>
          </a:xfrm>
        </p:spPr>
        <p:txBody>
          <a:bodyPr/>
          <a:lstStyle>
            <a:lvl1pPr marL="171450" marR="0" indent="-17145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a:solidFill>
                  <a:srgbClr val="000F7E"/>
                </a:solidFill>
                <a:latin typeface="Arial" panose="020B0604020202020204" pitchFamily="34" charset="0"/>
                <a:cs typeface="Arial" panose="020B0604020202020204" pitchFamily="34" charset="0"/>
              </a:defRPr>
            </a:lvl1pPr>
          </a:lstStyle>
          <a:p>
            <a:pPr marL="171450" marR="0" lvl="0" indent="-17145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a:pPr>
            <a:r>
              <a:rPr lang="en-US" dirty="0"/>
              <a:t>Click icon to add picture</a:t>
            </a:r>
          </a:p>
          <a:p>
            <a:endParaRPr lang="en-US" dirty="0"/>
          </a:p>
        </p:txBody>
      </p:sp>
      <p:sp>
        <p:nvSpPr>
          <p:cNvPr id="25" name="Text Placeholder 12">
            <a:extLst>
              <a:ext uri="{FF2B5EF4-FFF2-40B4-BE49-F238E27FC236}">
                <a16:creationId xmlns:a16="http://schemas.microsoft.com/office/drawing/2014/main" id="{6CCEB416-B433-8F46-8DFF-FFAC7ACCA5F6}"/>
              </a:ext>
            </a:extLst>
          </p:cNvPr>
          <p:cNvSpPr>
            <a:spLocks noGrp="1"/>
          </p:cNvSpPr>
          <p:nvPr>
            <p:ph type="body" sz="quarter" idx="33" hasCustomPrompt="1"/>
          </p:nvPr>
        </p:nvSpPr>
        <p:spPr>
          <a:xfrm>
            <a:off x="594360" y="4693920"/>
            <a:ext cx="3685032" cy="241445"/>
          </a:xfrm>
        </p:spPr>
        <p:txBody>
          <a:bodyPr lIns="0" tIns="0" rIns="0" bIns="0"/>
          <a:lstStyle>
            <a:lvl1pPr marL="0" indent="0">
              <a:lnSpc>
                <a:spcPct val="100000"/>
              </a:lnSpc>
              <a:spcBef>
                <a:spcPts val="0"/>
              </a:spcBef>
              <a:buNone/>
              <a:defRPr sz="1400" b="1" i="0">
                <a:solidFill>
                  <a:srgbClr val="000F7E"/>
                </a:solidFill>
                <a:latin typeface="Arial" panose="020B0604020202020204" pitchFamily="34" charset="0"/>
                <a:cs typeface="Arial" panose="020B0604020202020204" pitchFamily="34" charset="0"/>
              </a:defRPr>
            </a:lvl1pPr>
          </a:lstStyle>
          <a:p>
            <a:pPr lvl="0"/>
            <a:r>
              <a:rPr lang="en-US" dirty="0"/>
              <a:t>Click to add subhead</a:t>
            </a:r>
          </a:p>
        </p:txBody>
      </p:sp>
      <p:sp>
        <p:nvSpPr>
          <p:cNvPr id="26" name="Text Placeholder 12">
            <a:extLst>
              <a:ext uri="{FF2B5EF4-FFF2-40B4-BE49-F238E27FC236}">
                <a16:creationId xmlns:a16="http://schemas.microsoft.com/office/drawing/2014/main" id="{66B16311-DD9F-7D43-964B-E92B217DC39E}"/>
              </a:ext>
            </a:extLst>
          </p:cNvPr>
          <p:cNvSpPr>
            <a:spLocks noGrp="1"/>
          </p:cNvSpPr>
          <p:nvPr>
            <p:ph type="body" sz="quarter" idx="34" hasCustomPrompt="1"/>
          </p:nvPr>
        </p:nvSpPr>
        <p:spPr>
          <a:xfrm>
            <a:off x="594360" y="5120640"/>
            <a:ext cx="3685032" cy="975360"/>
          </a:xfrm>
        </p:spPr>
        <p:txBody>
          <a:bodyPr lIns="0" tIns="0" rIns="0" bIns="0"/>
          <a:lstStyle>
            <a:lvl1pPr marL="0" indent="0">
              <a:lnSpc>
                <a:spcPct val="100000"/>
              </a:lnSpc>
              <a:spcBef>
                <a:spcPts val="600"/>
              </a:spcBef>
              <a:buFont typeface="Arial" panose="020B0604020202020204" pitchFamily="34" charset="0"/>
              <a:buNone/>
              <a:defRPr sz="1100" b="0" i="0">
                <a:solidFill>
                  <a:schemeClr val="tx1"/>
                </a:solidFill>
                <a:latin typeface="Arial" panose="020B0604020202020204" pitchFamily="34" charset="0"/>
                <a:cs typeface="Arial" panose="020B0604020202020204" pitchFamily="34" charset="0"/>
              </a:defRPr>
            </a:lvl1pPr>
          </a:lstStyle>
          <a:p>
            <a:pPr lvl="0"/>
            <a:r>
              <a:rPr lang="en-US" dirty="0"/>
              <a:t>Click to add text </a:t>
            </a:r>
          </a:p>
        </p:txBody>
      </p:sp>
      <p:sp>
        <p:nvSpPr>
          <p:cNvPr id="23" name="Text Placeholder 13">
            <a:extLst>
              <a:ext uri="{FF2B5EF4-FFF2-40B4-BE49-F238E27FC236}">
                <a16:creationId xmlns:a16="http://schemas.microsoft.com/office/drawing/2014/main" id="{023AA45D-8199-F644-847B-E64A5EC3FB87}"/>
              </a:ext>
            </a:extLst>
          </p:cNvPr>
          <p:cNvSpPr>
            <a:spLocks noGrp="1"/>
          </p:cNvSpPr>
          <p:nvPr>
            <p:ph type="body" sz="quarter" idx="18" hasCustomPrompt="1"/>
          </p:nvPr>
        </p:nvSpPr>
        <p:spPr>
          <a:xfrm>
            <a:off x="594360" y="4328160"/>
            <a:ext cx="3685032" cy="243840"/>
          </a:xfrm>
        </p:spPr>
        <p:txBody>
          <a:bodyPr lIns="0" tIns="0" rIns="0" bIns="0">
            <a:normAutofit/>
          </a:bodyPr>
          <a:lstStyle>
            <a:lvl1pPr marL="0" indent="0">
              <a:lnSpc>
                <a:spcPct val="100000"/>
              </a:lnSpc>
              <a:spcBef>
                <a:spcPts val="0"/>
              </a:spcBef>
              <a:buNone/>
              <a:defRPr sz="1000" b="0" i="0">
                <a:solidFill>
                  <a:schemeClr val="bg1">
                    <a:lumMod val="65000"/>
                  </a:schemeClr>
                </a:solidFill>
                <a:latin typeface="Arial" panose="020B0604020202020204" pitchFamily="34" charset="0"/>
                <a:cs typeface="Arial" panose="020B0604020202020204" pitchFamily="34" charset="0"/>
              </a:defRPr>
            </a:lvl1pPr>
          </a:lstStyle>
          <a:p>
            <a:pPr lvl="0"/>
            <a:r>
              <a:rPr lang="en-US" dirty="0"/>
              <a:t>Click to add caption for image</a:t>
            </a:r>
          </a:p>
        </p:txBody>
      </p:sp>
      <p:sp>
        <p:nvSpPr>
          <p:cNvPr id="33" name="Picture Placeholder 9">
            <a:extLst>
              <a:ext uri="{FF2B5EF4-FFF2-40B4-BE49-F238E27FC236}">
                <a16:creationId xmlns:a16="http://schemas.microsoft.com/office/drawing/2014/main" id="{2652C890-3579-2E47-9AB6-1D78A5E47643}"/>
              </a:ext>
            </a:extLst>
          </p:cNvPr>
          <p:cNvSpPr>
            <a:spLocks noGrp="1"/>
          </p:cNvSpPr>
          <p:nvPr>
            <p:ph type="pic" sz="quarter" idx="36"/>
          </p:nvPr>
        </p:nvSpPr>
        <p:spPr>
          <a:xfrm>
            <a:off x="4901184" y="1524000"/>
            <a:ext cx="3685032" cy="2706624"/>
          </a:xfrm>
        </p:spPr>
        <p:txBody>
          <a:bodyPr/>
          <a:lstStyle>
            <a:lvl1pPr marL="171450" marR="0" indent="-17145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a:solidFill>
                  <a:srgbClr val="000F7E"/>
                </a:solidFill>
                <a:latin typeface="Arial" panose="020B0604020202020204" pitchFamily="34" charset="0"/>
                <a:cs typeface="Arial" panose="020B0604020202020204" pitchFamily="34" charset="0"/>
              </a:defRPr>
            </a:lvl1pPr>
          </a:lstStyle>
          <a:p>
            <a:pPr marL="171450" marR="0" lvl="0" indent="-17145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a:pPr>
            <a:r>
              <a:rPr lang="en-US" dirty="0"/>
              <a:t>Click icon to add picture</a:t>
            </a:r>
          </a:p>
          <a:p>
            <a:endParaRPr lang="en-US" dirty="0"/>
          </a:p>
        </p:txBody>
      </p:sp>
      <p:sp>
        <p:nvSpPr>
          <p:cNvPr id="34" name="Text Placeholder 12">
            <a:extLst>
              <a:ext uri="{FF2B5EF4-FFF2-40B4-BE49-F238E27FC236}">
                <a16:creationId xmlns:a16="http://schemas.microsoft.com/office/drawing/2014/main" id="{DD1D0C09-D811-144F-BEBD-275B6A12072D}"/>
              </a:ext>
            </a:extLst>
          </p:cNvPr>
          <p:cNvSpPr>
            <a:spLocks noGrp="1"/>
          </p:cNvSpPr>
          <p:nvPr>
            <p:ph type="body" sz="quarter" idx="37" hasCustomPrompt="1"/>
          </p:nvPr>
        </p:nvSpPr>
        <p:spPr>
          <a:xfrm>
            <a:off x="4901184" y="4693920"/>
            <a:ext cx="3685032" cy="241445"/>
          </a:xfrm>
        </p:spPr>
        <p:txBody>
          <a:bodyPr lIns="0" tIns="0" rIns="0" bIns="0"/>
          <a:lstStyle>
            <a:lvl1pPr marL="0" indent="0">
              <a:lnSpc>
                <a:spcPct val="100000"/>
              </a:lnSpc>
              <a:spcBef>
                <a:spcPts val="0"/>
              </a:spcBef>
              <a:buNone/>
              <a:defRPr sz="1400" b="1" i="0">
                <a:solidFill>
                  <a:srgbClr val="000F7E"/>
                </a:solidFill>
                <a:latin typeface="Arial" panose="020B0604020202020204" pitchFamily="34" charset="0"/>
                <a:cs typeface="Arial" panose="020B0604020202020204" pitchFamily="34" charset="0"/>
              </a:defRPr>
            </a:lvl1pPr>
          </a:lstStyle>
          <a:p>
            <a:pPr lvl="0"/>
            <a:r>
              <a:rPr lang="en-US" dirty="0"/>
              <a:t>Click to add subhead</a:t>
            </a:r>
          </a:p>
        </p:txBody>
      </p:sp>
      <p:sp>
        <p:nvSpPr>
          <p:cNvPr id="35" name="Text Placeholder 12">
            <a:extLst>
              <a:ext uri="{FF2B5EF4-FFF2-40B4-BE49-F238E27FC236}">
                <a16:creationId xmlns:a16="http://schemas.microsoft.com/office/drawing/2014/main" id="{2213ED2D-D77F-7D49-9E2D-96B09A5A751F}"/>
              </a:ext>
            </a:extLst>
          </p:cNvPr>
          <p:cNvSpPr>
            <a:spLocks noGrp="1"/>
          </p:cNvSpPr>
          <p:nvPr>
            <p:ph type="body" sz="quarter" idx="38" hasCustomPrompt="1"/>
          </p:nvPr>
        </p:nvSpPr>
        <p:spPr>
          <a:xfrm>
            <a:off x="4901184" y="5120640"/>
            <a:ext cx="3685032" cy="975360"/>
          </a:xfrm>
        </p:spPr>
        <p:txBody>
          <a:bodyPr lIns="0" tIns="0" rIns="0" bIns="0"/>
          <a:lstStyle>
            <a:lvl1pPr marL="0" indent="0">
              <a:lnSpc>
                <a:spcPct val="100000"/>
              </a:lnSpc>
              <a:spcBef>
                <a:spcPts val="600"/>
              </a:spcBef>
              <a:buFont typeface="Arial" panose="020B0604020202020204" pitchFamily="34" charset="0"/>
              <a:buNone/>
              <a:defRPr sz="1100" b="0" i="0">
                <a:solidFill>
                  <a:schemeClr val="tx1"/>
                </a:solidFill>
                <a:latin typeface="Arial" panose="020B0604020202020204" pitchFamily="34" charset="0"/>
                <a:cs typeface="Arial" panose="020B0604020202020204" pitchFamily="34" charset="0"/>
              </a:defRPr>
            </a:lvl1pPr>
          </a:lstStyle>
          <a:p>
            <a:pPr lvl="0"/>
            <a:r>
              <a:rPr lang="en-US" dirty="0"/>
              <a:t>Click to add text </a:t>
            </a:r>
          </a:p>
        </p:txBody>
      </p:sp>
      <p:sp>
        <p:nvSpPr>
          <p:cNvPr id="36" name="Text Placeholder 13">
            <a:extLst>
              <a:ext uri="{FF2B5EF4-FFF2-40B4-BE49-F238E27FC236}">
                <a16:creationId xmlns:a16="http://schemas.microsoft.com/office/drawing/2014/main" id="{5AA83665-F240-0345-B903-C8950DEFAF0A}"/>
              </a:ext>
            </a:extLst>
          </p:cNvPr>
          <p:cNvSpPr>
            <a:spLocks noGrp="1"/>
          </p:cNvSpPr>
          <p:nvPr>
            <p:ph type="body" sz="quarter" idx="39" hasCustomPrompt="1"/>
          </p:nvPr>
        </p:nvSpPr>
        <p:spPr>
          <a:xfrm>
            <a:off x="4901184" y="4328160"/>
            <a:ext cx="3685032" cy="243840"/>
          </a:xfrm>
        </p:spPr>
        <p:txBody>
          <a:bodyPr lIns="0" tIns="0" rIns="0" bIns="0">
            <a:normAutofit/>
          </a:bodyPr>
          <a:lstStyle>
            <a:lvl1pPr marL="0" indent="0">
              <a:lnSpc>
                <a:spcPct val="100000"/>
              </a:lnSpc>
              <a:spcBef>
                <a:spcPts val="0"/>
              </a:spcBef>
              <a:buNone/>
              <a:defRPr sz="1000" b="0" i="0">
                <a:solidFill>
                  <a:schemeClr val="bg1">
                    <a:lumMod val="65000"/>
                  </a:schemeClr>
                </a:solidFill>
                <a:latin typeface="Arial" panose="020B0604020202020204" pitchFamily="34" charset="0"/>
                <a:cs typeface="Arial" panose="020B0604020202020204" pitchFamily="34" charset="0"/>
              </a:defRPr>
            </a:lvl1pPr>
          </a:lstStyle>
          <a:p>
            <a:pPr lvl="0"/>
            <a:r>
              <a:rPr lang="en-US" dirty="0"/>
              <a:t>Click to add caption for image</a:t>
            </a:r>
          </a:p>
        </p:txBody>
      </p:sp>
    </p:spTree>
    <p:extLst>
      <p:ext uri="{BB962C8B-B14F-4D97-AF65-F5344CB8AC3E}">
        <p14:creationId xmlns:p14="http://schemas.microsoft.com/office/powerpoint/2010/main" val="3352064635"/>
      </p:ext>
    </p:extLst>
  </p:cSld>
  <p:clrMapOvr>
    <a:masterClrMapping/>
  </p:clrMapOvr>
  <p:extLst>
    <p:ext uri="{DCECCB84-F9BA-43D5-87BE-67443E8EF086}">
      <p15:sldGuideLst xmlns:p15="http://schemas.microsoft.com/office/powerpoint/2012/main"/>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3 Images_White Background">
    <p:spTree>
      <p:nvGrpSpPr>
        <p:cNvPr id="1" name=""/>
        <p:cNvGrpSpPr/>
        <p:nvPr/>
      </p:nvGrpSpPr>
      <p:grpSpPr>
        <a:xfrm>
          <a:off x="0" y="0"/>
          <a:ext cx="0" cy="0"/>
          <a:chOff x="0" y="0"/>
          <a:chExt cx="0" cy="0"/>
        </a:xfrm>
      </p:grpSpPr>
      <p:sp>
        <p:nvSpPr>
          <p:cNvPr id="10" name="Picture Placeholder 9">
            <a:extLst>
              <a:ext uri="{FF2B5EF4-FFF2-40B4-BE49-F238E27FC236}">
                <a16:creationId xmlns:a16="http://schemas.microsoft.com/office/drawing/2014/main" id="{113F276B-7B5E-4A45-AB9F-2B475F2AEAB2}"/>
              </a:ext>
            </a:extLst>
          </p:cNvPr>
          <p:cNvSpPr>
            <a:spLocks noGrp="1"/>
          </p:cNvSpPr>
          <p:nvPr>
            <p:ph type="pic" sz="quarter" idx="13"/>
          </p:nvPr>
        </p:nvSpPr>
        <p:spPr>
          <a:xfrm>
            <a:off x="594360" y="1524000"/>
            <a:ext cx="2493282" cy="2706624"/>
          </a:xfrm>
        </p:spPr>
        <p:txBody>
          <a:bodyPr/>
          <a:lstStyle>
            <a:lvl1pPr marL="171450" marR="0" indent="-17145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a:solidFill>
                  <a:srgbClr val="000F7E"/>
                </a:solidFill>
                <a:latin typeface="Arial" panose="020B0604020202020204" pitchFamily="34" charset="0"/>
                <a:cs typeface="Arial" panose="020B0604020202020204" pitchFamily="34" charset="0"/>
              </a:defRPr>
            </a:lvl1pPr>
          </a:lstStyle>
          <a:p>
            <a:pPr marL="171450" marR="0" lvl="0" indent="-17145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a:pPr>
            <a:r>
              <a:rPr lang="en-US" dirty="0"/>
              <a:t>Click icon to add picture</a:t>
            </a:r>
          </a:p>
          <a:p>
            <a:endParaRPr lang="en-US" dirty="0"/>
          </a:p>
        </p:txBody>
      </p:sp>
      <p:sp>
        <p:nvSpPr>
          <p:cNvPr id="13" name="Text Placeholder 12">
            <a:extLst>
              <a:ext uri="{FF2B5EF4-FFF2-40B4-BE49-F238E27FC236}">
                <a16:creationId xmlns:a16="http://schemas.microsoft.com/office/drawing/2014/main" id="{7225D86E-8C5D-1841-9FAC-7F27816076DA}"/>
              </a:ext>
            </a:extLst>
          </p:cNvPr>
          <p:cNvSpPr>
            <a:spLocks noGrp="1"/>
          </p:cNvSpPr>
          <p:nvPr>
            <p:ph type="body" sz="quarter" idx="15" hasCustomPrompt="1"/>
          </p:nvPr>
        </p:nvSpPr>
        <p:spPr>
          <a:xfrm>
            <a:off x="594360" y="4693920"/>
            <a:ext cx="2496312" cy="243840"/>
          </a:xfrm>
        </p:spPr>
        <p:txBody>
          <a:bodyPr lIns="0" tIns="0" rIns="0" bIns="0"/>
          <a:lstStyle>
            <a:lvl1pPr marL="0" indent="0">
              <a:lnSpc>
                <a:spcPct val="100000"/>
              </a:lnSpc>
              <a:spcBef>
                <a:spcPts val="0"/>
              </a:spcBef>
              <a:buNone/>
              <a:defRPr sz="1400" b="1" i="0">
                <a:solidFill>
                  <a:srgbClr val="000F7E"/>
                </a:solidFill>
                <a:latin typeface="Arial" panose="020B0604020202020204" pitchFamily="34" charset="0"/>
                <a:cs typeface="Arial" panose="020B0604020202020204" pitchFamily="34" charset="0"/>
              </a:defRPr>
            </a:lvl1pPr>
          </a:lstStyle>
          <a:p>
            <a:pPr lvl="0"/>
            <a:r>
              <a:rPr lang="en-US" dirty="0"/>
              <a:t>Click to add subhead</a:t>
            </a:r>
          </a:p>
        </p:txBody>
      </p:sp>
      <p:sp>
        <p:nvSpPr>
          <p:cNvPr id="24" name="Text Placeholder 12">
            <a:extLst>
              <a:ext uri="{FF2B5EF4-FFF2-40B4-BE49-F238E27FC236}">
                <a16:creationId xmlns:a16="http://schemas.microsoft.com/office/drawing/2014/main" id="{3F0E9DEE-404F-3B49-8159-94FE1CD3739D}"/>
              </a:ext>
            </a:extLst>
          </p:cNvPr>
          <p:cNvSpPr>
            <a:spLocks noGrp="1"/>
          </p:cNvSpPr>
          <p:nvPr>
            <p:ph type="body" sz="quarter" idx="30" hasCustomPrompt="1"/>
          </p:nvPr>
        </p:nvSpPr>
        <p:spPr>
          <a:xfrm>
            <a:off x="594360" y="5120640"/>
            <a:ext cx="2496312" cy="975360"/>
          </a:xfrm>
        </p:spPr>
        <p:txBody>
          <a:bodyPr lIns="0" tIns="0" rIns="0" bIns="0"/>
          <a:lstStyle>
            <a:lvl1pPr marL="0" indent="0">
              <a:lnSpc>
                <a:spcPct val="100000"/>
              </a:lnSpc>
              <a:spcBef>
                <a:spcPts val="0"/>
              </a:spcBef>
              <a:buFont typeface="Arial" panose="020B0604020202020204" pitchFamily="34" charset="0"/>
              <a:buNone/>
              <a:defRPr sz="1100" b="0" i="0">
                <a:solidFill>
                  <a:schemeClr val="tx1"/>
                </a:solidFill>
                <a:latin typeface="Arial" panose="020B0604020202020204" pitchFamily="34" charset="0"/>
                <a:cs typeface="Arial" panose="020B0604020202020204" pitchFamily="34" charset="0"/>
              </a:defRPr>
            </a:lvl1pPr>
          </a:lstStyle>
          <a:p>
            <a:pPr lvl="0"/>
            <a:r>
              <a:rPr lang="en-US" dirty="0"/>
              <a:t>Click to add text </a:t>
            </a:r>
          </a:p>
        </p:txBody>
      </p:sp>
      <p:sp>
        <p:nvSpPr>
          <p:cNvPr id="22" name="Title 1">
            <a:extLst>
              <a:ext uri="{FF2B5EF4-FFF2-40B4-BE49-F238E27FC236}">
                <a16:creationId xmlns:a16="http://schemas.microsoft.com/office/drawing/2014/main" id="{F7A3DBA4-BE0E-254D-B5C0-8A64DDD66A6B}"/>
              </a:ext>
            </a:extLst>
          </p:cNvPr>
          <p:cNvSpPr>
            <a:spLocks noGrp="1"/>
          </p:cNvSpPr>
          <p:nvPr>
            <p:ph type="title" hasCustomPrompt="1"/>
          </p:nvPr>
        </p:nvSpPr>
        <p:spPr>
          <a:xfrm>
            <a:off x="594360" y="609600"/>
            <a:ext cx="7991856" cy="890016"/>
          </a:xfrm>
        </p:spPr>
        <p:txBody>
          <a:bodyPr lIns="0" tIns="0" rIns="0" bIns="0" anchor="t" anchorCtr="0">
            <a:normAutofit/>
          </a:bodyPr>
          <a:lstStyle>
            <a:lvl1pPr algn="l">
              <a:lnSpc>
                <a:spcPct val="100000"/>
              </a:lnSpc>
              <a:defRPr sz="2400" b="1" i="0">
                <a:solidFill>
                  <a:srgbClr val="000F7E"/>
                </a:solidFill>
                <a:latin typeface="Arial" panose="020B0604020202020204" pitchFamily="34" charset="0"/>
                <a:cs typeface="Arial" panose="020B0604020202020204" pitchFamily="34" charset="0"/>
              </a:defRPr>
            </a:lvl1pPr>
          </a:lstStyle>
          <a:p>
            <a:pPr lvl="0"/>
            <a:r>
              <a:rPr lang="en-US" dirty="0"/>
              <a:t>Click to add a brief slide title</a:t>
            </a:r>
          </a:p>
        </p:txBody>
      </p:sp>
      <p:sp>
        <p:nvSpPr>
          <p:cNvPr id="33" name="Text Placeholder 13">
            <a:extLst>
              <a:ext uri="{FF2B5EF4-FFF2-40B4-BE49-F238E27FC236}">
                <a16:creationId xmlns:a16="http://schemas.microsoft.com/office/drawing/2014/main" id="{41D2BBC2-2746-3640-A719-673E2A8446C3}"/>
              </a:ext>
            </a:extLst>
          </p:cNvPr>
          <p:cNvSpPr>
            <a:spLocks noGrp="1"/>
          </p:cNvSpPr>
          <p:nvPr>
            <p:ph type="body" sz="quarter" idx="33" hasCustomPrompt="1"/>
          </p:nvPr>
        </p:nvSpPr>
        <p:spPr>
          <a:xfrm>
            <a:off x="594360" y="4328160"/>
            <a:ext cx="2496312" cy="243840"/>
          </a:xfrm>
        </p:spPr>
        <p:txBody>
          <a:bodyPr lIns="0" tIns="0" rIns="0" bIns="0">
            <a:normAutofit/>
          </a:bodyPr>
          <a:lstStyle>
            <a:lvl1pPr marL="0" indent="0">
              <a:lnSpc>
                <a:spcPct val="100000"/>
              </a:lnSpc>
              <a:spcBef>
                <a:spcPts val="0"/>
              </a:spcBef>
              <a:buNone/>
              <a:defRPr sz="900" b="0" i="0">
                <a:solidFill>
                  <a:schemeClr val="bg1">
                    <a:lumMod val="65000"/>
                  </a:schemeClr>
                </a:solidFill>
                <a:latin typeface="Arial" panose="020B0604020202020204" pitchFamily="34" charset="0"/>
                <a:cs typeface="Arial" panose="020B0604020202020204" pitchFamily="34" charset="0"/>
              </a:defRPr>
            </a:lvl1pPr>
          </a:lstStyle>
          <a:p>
            <a:pPr lvl="0"/>
            <a:r>
              <a:rPr lang="en-US" dirty="0"/>
              <a:t>Click to add caption for image</a:t>
            </a:r>
          </a:p>
        </p:txBody>
      </p:sp>
      <p:sp>
        <p:nvSpPr>
          <p:cNvPr id="34" name="Picture Placeholder 9">
            <a:extLst>
              <a:ext uri="{FF2B5EF4-FFF2-40B4-BE49-F238E27FC236}">
                <a16:creationId xmlns:a16="http://schemas.microsoft.com/office/drawing/2014/main" id="{89502A4B-C79D-094E-AB5C-63DF6E12EF81}"/>
              </a:ext>
            </a:extLst>
          </p:cNvPr>
          <p:cNvSpPr>
            <a:spLocks noGrp="1"/>
          </p:cNvSpPr>
          <p:nvPr>
            <p:ph type="pic" sz="quarter" idx="34"/>
          </p:nvPr>
        </p:nvSpPr>
        <p:spPr>
          <a:xfrm>
            <a:off x="3354540" y="1524000"/>
            <a:ext cx="2496312" cy="2706624"/>
          </a:xfrm>
        </p:spPr>
        <p:txBody>
          <a:bodyPr/>
          <a:lstStyle>
            <a:lvl1pPr marL="171450" marR="0" indent="-17145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a:solidFill>
                  <a:srgbClr val="000F7E"/>
                </a:solidFill>
                <a:latin typeface="Arial" panose="020B0604020202020204" pitchFamily="34" charset="0"/>
                <a:cs typeface="Arial" panose="020B0604020202020204" pitchFamily="34" charset="0"/>
              </a:defRPr>
            </a:lvl1pPr>
          </a:lstStyle>
          <a:p>
            <a:pPr marL="171450" marR="0" lvl="0" indent="-17145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a:pPr>
            <a:r>
              <a:rPr lang="en-US" dirty="0"/>
              <a:t>Click icon to add picture</a:t>
            </a:r>
          </a:p>
          <a:p>
            <a:endParaRPr lang="en-US" dirty="0"/>
          </a:p>
        </p:txBody>
      </p:sp>
      <p:sp>
        <p:nvSpPr>
          <p:cNvPr id="35" name="Text Placeholder 12">
            <a:extLst>
              <a:ext uri="{FF2B5EF4-FFF2-40B4-BE49-F238E27FC236}">
                <a16:creationId xmlns:a16="http://schemas.microsoft.com/office/drawing/2014/main" id="{5EAC29D9-3DBA-0242-8290-359D5CA84B64}"/>
              </a:ext>
            </a:extLst>
          </p:cNvPr>
          <p:cNvSpPr>
            <a:spLocks noGrp="1"/>
          </p:cNvSpPr>
          <p:nvPr>
            <p:ph type="body" sz="quarter" idx="35" hasCustomPrompt="1"/>
          </p:nvPr>
        </p:nvSpPr>
        <p:spPr>
          <a:xfrm>
            <a:off x="3363132" y="4693920"/>
            <a:ext cx="2496312" cy="243840"/>
          </a:xfrm>
        </p:spPr>
        <p:txBody>
          <a:bodyPr lIns="0" tIns="0" rIns="0" bIns="0"/>
          <a:lstStyle>
            <a:lvl1pPr marL="0" indent="0">
              <a:lnSpc>
                <a:spcPct val="100000"/>
              </a:lnSpc>
              <a:spcBef>
                <a:spcPts val="0"/>
              </a:spcBef>
              <a:buNone/>
              <a:defRPr sz="1400" b="1" i="0">
                <a:solidFill>
                  <a:srgbClr val="000F7E"/>
                </a:solidFill>
                <a:latin typeface="Arial" panose="020B0604020202020204" pitchFamily="34" charset="0"/>
                <a:cs typeface="Arial" panose="020B0604020202020204" pitchFamily="34" charset="0"/>
              </a:defRPr>
            </a:lvl1pPr>
          </a:lstStyle>
          <a:p>
            <a:pPr lvl="0"/>
            <a:r>
              <a:rPr lang="en-US" dirty="0"/>
              <a:t>Click to add subhead</a:t>
            </a:r>
          </a:p>
        </p:txBody>
      </p:sp>
      <p:sp>
        <p:nvSpPr>
          <p:cNvPr id="36" name="Text Placeholder 12">
            <a:extLst>
              <a:ext uri="{FF2B5EF4-FFF2-40B4-BE49-F238E27FC236}">
                <a16:creationId xmlns:a16="http://schemas.microsoft.com/office/drawing/2014/main" id="{3F9A309D-AA80-C54C-9A92-012D53D91C2B}"/>
              </a:ext>
            </a:extLst>
          </p:cNvPr>
          <p:cNvSpPr>
            <a:spLocks noGrp="1"/>
          </p:cNvSpPr>
          <p:nvPr>
            <p:ph type="body" sz="quarter" idx="36" hasCustomPrompt="1"/>
          </p:nvPr>
        </p:nvSpPr>
        <p:spPr>
          <a:xfrm>
            <a:off x="3363132" y="5120640"/>
            <a:ext cx="2496312" cy="975360"/>
          </a:xfrm>
        </p:spPr>
        <p:txBody>
          <a:bodyPr lIns="0" tIns="0" rIns="0" bIns="0"/>
          <a:lstStyle>
            <a:lvl1pPr marL="0" indent="0">
              <a:lnSpc>
                <a:spcPct val="100000"/>
              </a:lnSpc>
              <a:spcBef>
                <a:spcPts val="0"/>
              </a:spcBef>
              <a:buFont typeface="Arial" panose="020B0604020202020204" pitchFamily="34" charset="0"/>
              <a:buNone/>
              <a:defRPr sz="1100" b="0" i="0">
                <a:solidFill>
                  <a:schemeClr val="tx1"/>
                </a:solidFill>
                <a:latin typeface="Arial" panose="020B0604020202020204" pitchFamily="34" charset="0"/>
                <a:cs typeface="Arial" panose="020B0604020202020204" pitchFamily="34" charset="0"/>
              </a:defRPr>
            </a:lvl1pPr>
          </a:lstStyle>
          <a:p>
            <a:pPr lvl="0"/>
            <a:r>
              <a:rPr lang="en-US" dirty="0"/>
              <a:t>Click to add text </a:t>
            </a:r>
          </a:p>
        </p:txBody>
      </p:sp>
      <p:sp>
        <p:nvSpPr>
          <p:cNvPr id="37" name="Text Placeholder 13">
            <a:extLst>
              <a:ext uri="{FF2B5EF4-FFF2-40B4-BE49-F238E27FC236}">
                <a16:creationId xmlns:a16="http://schemas.microsoft.com/office/drawing/2014/main" id="{03EA5BB2-66F6-4F44-964B-E9F9D73F216A}"/>
              </a:ext>
            </a:extLst>
          </p:cNvPr>
          <p:cNvSpPr>
            <a:spLocks noGrp="1"/>
          </p:cNvSpPr>
          <p:nvPr>
            <p:ph type="body" sz="quarter" idx="37" hasCustomPrompt="1"/>
          </p:nvPr>
        </p:nvSpPr>
        <p:spPr>
          <a:xfrm>
            <a:off x="3363131" y="4328160"/>
            <a:ext cx="2496312" cy="243840"/>
          </a:xfrm>
        </p:spPr>
        <p:txBody>
          <a:bodyPr lIns="0" tIns="0" rIns="0" bIns="0">
            <a:normAutofit/>
          </a:bodyPr>
          <a:lstStyle>
            <a:lvl1pPr marL="0" indent="0">
              <a:lnSpc>
                <a:spcPct val="100000"/>
              </a:lnSpc>
              <a:spcBef>
                <a:spcPts val="0"/>
              </a:spcBef>
              <a:buNone/>
              <a:defRPr sz="900" b="0" i="0">
                <a:solidFill>
                  <a:schemeClr val="bg1">
                    <a:lumMod val="65000"/>
                  </a:schemeClr>
                </a:solidFill>
                <a:latin typeface="Arial" panose="020B0604020202020204" pitchFamily="34" charset="0"/>
                <a:cs typeface="Arial" panose="020B0604020202020204" pitchFamily="34" charset="0"/>
              </a:defRPr>
            </a:lvl1pPr>
          </a:lstStyle>
          <a:p>
            <a:pPr lvl="0"/>
            <a:r>
              <a:rPr lang="en-US" dirty="0"/>
              <a:t>Click to add caption for image</a:t>
            </a:r>
          </a:p>
        </p:txBody>
      </p:sp>
      <p:sp>
        <p:nvSpPr>
          <p:cNvPr id="38" name="Picture Placeholder 9">
            <a:extLst>
              <a:ext uri="{FF2B5EF4-FFF2-40B4-BE49-F238E27FC236}">
                <a16:creationId xmlns:a16="http://schemas.microsoft.com/office/drawing/2014/main" id="{898309A4-718B-084E-8229-17E4D40AEA42}"/>
              </a:ext>
            </a:extLst>
          </p:cNvPr>
          <p:cNvSpPr>
            <a:spLocks noGrp="1"/>
          </p:cNvSpPr>
          <p:nvPr>
            <p:ph type="pic" sz="quarter" idx="38"/>
          </p:nvPr>
        </p:nvSpPr>
        <p:spPr>
          <a:xfrm>
            <a:off x="6093968" y="1524000"/>
            <a:ext cx="2496312" cy="2706624"/>
          </a:xfrm>
        </p:spPr>
        <p:txBody>
          <a:bodyPr/>
          <a:lstStyle>
            <a:lvl1pPr marL="171450" marR="0" indent="-17145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a:solidFill>
                  <a:srgbClr val="000F7E"/>
                </a:solidFill>
                <a:latin typeface="Arial" panose="020B0604020202020204" pitchFamily="34" charset="0"/>
                <a:cs typeface="Arial" panose="020B0604020202020204" pitchFamily="34" charset="0"/>
              </a:defRPr>
            </a:lvl1pPr>
          </a:lstStyle>
          <a:p>
            <a:pPr marL="171450" marR="0" lvl="0" indent="-17145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a:pPr>
            <a:r>
              <a:rPr lang="en-US" dirty="0"/>
              <a:t>Click icon to add picture</a:t>
            </a:r>
          </a:p>
          <a:p>
            <a:endParaRPr lang="en-US" dirty="0"/>
          </a:p>
        </p:txBody>
      </p:sp>
      <p:sp>
        <p:nvSpPr>
          <p:cNvPr id="39" name="Text Placeholder 12">
            <a:extLst>
              <a:ext uri="{FF2B5EF4-FFF2-40B4-BE49-F238E27FC236}">
                <a16:creationId xmlns:a16="http://schemas.microsoft.com/office/drawing/2014/main" id="{36A0BC0D-8996-364B-A361-13CBBB9B4789}"/>
              </a:ext>
            </a:extLst>
          </p:cNvPr>
          <p:cNvSpPr>
            <a:spLocks noGrp="1"/>
          </p:cNvSpPr>
          <p:nvPr>
            <p:ph type="body" sz="quarter" idx="39" hasCustomPrompt="1"/>
          </p:nvPr>
        </p:nvSpPr>
        <p:spPr>
          <a:xfrm>
            <a:off x="6104128" y="4693920"/>
            <a:ext cx="2496312" cy="243840"/>
          </a:xfrm>
        </p:spPr>
        <p:txBody>
          <a:bodyPr lIns="0" tIns="0" rIns="0" bIns="0"/>
          <a:lstStyle>
            <a:lvl1pPr marL="0" indent="0">
              <a:lnSpc>
                <a:spcPct val="100000"/>
              </a:lnSpc>
              <a:spcBef>
                <a:spcPts val="0"/>
              </a:spcBef>
              <a:buNone/>
              <a:defRPr sz="1400" b="1" i="0">
                <a:solidFill>
                  <a:srgbClr val="09198D"/>
                </a:solidFill>
                <a:latin typeface="Arial" panose="020B0604020202020204" pitchFamily="34" charset="0"/>
                <a:cs typeface="Arial" panose="020B0604020202020204" pitchFamily="34" charset="0"/>
              </a:defRPr>
            </a:lvl1pPr>
          </a:lstStyle>
          <a:p>
            <a:pPr lvl="0"/>
            <a:r>
              <a:rPr lang="en-US" dirty="0"/>
              <a:t>Click to add subhead</a:t>
            </a:r>
          </a:p>
        </p:txBody>
      </p:sp>
      <p:sp>
        <p:nvSpPr>
          <p:cNvPr id="40" name="Text Placeholder 12">
            <a:extLst>
              <a:ext uri="{FF2B5EF4-FFF2-40B4-BE49-F238E27FC236}">
                <a16:creationId xmlns:a16="http://schemas.microsoft.com/office/drawing/2014/main" id="{8D60D97D-2394-F140-9FBA-975ED64074F0}"/>
              </a:ext>
            </a:extLst>
          </p:cNvPr>
          <p:cNvSpPr>
            <a:spLocks noGrp="1"/>
          </p:cNvSpPr>
          <p:nvPr>
            <p:ph type="body" sz="quarter" idx="40" hasCustomPrompt="1"/>
          </p:nvPr>
        </p:nvSpPr>
        <p:spPr>
          <a:xfrm>
            <a:off x="6104983" y="5120640"/>
            <a:ext cx="2496312" cy="975360"/>
          </a:xfrm>
        </p:spPr>
        <p:txBody>
          <a:bodyPr lIns="0" tIns="0" rIns="0" bIns="0"/>
          <a:lstStyle>
            <a:lvl1pPr marL="0" indent="0">
              <a:lnSpc>
                <a:spcPct val="100000"/>
              </a:lnSpc>
              <a:spcBef>
                <a:spcPts val="0"/>
              </a:spcBef>
              <a:buFont typeface="Arial" panose="020B0604020202020204" pitchFamily="34" charset="0"/>
              <a:buNone/>
              <a:defRPr sz="1100" b="0" i="0">
                <a:solidFill>
                  <a:schemeClr val="tx1"/>
                </a:solidFill>
                <a:latin typeface="Arial" panose="020B0604020202020204" pitchFamily="34" charset="0"/>
                <a:cs typeface="Arial" panose="020B0604020202020204" pitchFamily="34" charset="0"/>
              </a:defRPr>
            </a:lvl1pPr>
          </a:lstStyle>
          <a:p>
            <a:pPr lvl="0"/>
            <a:r>
              <a:rPr lang="en-US" dirty="0"/>
              <a:t>Click to add text </a:t>
            </a:r>
          </a:p>
        </p:txBody>
      </p:sp>
      <p:sp>
        <p:nvSpPr>
          <p:cNvPr id="41" name="Text Placeholder 13">
            <a:extLst>
              <a:ext uri="{FF2B5EF4-FFF2-40B4-BE49-F238E27FC236}">
                <a16:creationId xmlns:a16="http://schemas.microsoft.com/office/drawing/2014/main" id="{5AA90BFA-AE15-3049-88D8-EA2FDB94E716}"/>
              </a:ext>
            </a:extLst>
          </p:cNvPr>
          <p:cNvSpPr>
            <a:spLocks noGrp="1"/>
          </p:cNvSpPr>
          <p:nvPr>
            <p:ph type="body" sz="quarter" idx="41" hasCustomPrompt="1"/>
          </p:nvPr>
        </p:nvSpPr>
        <p:spPr>
          <a:xfrm>
            <a:off x="6103418" y="4328160"/>
            <a:ext cx="2496312" cy="243840"/>
          </a:xfrm>
        </p:spPr>
        <p:txBody>
          <a:bodyPr lIns="0" tIns="0" rIns="0" bIns="0">
            <a:normAutofit/>
          </a:bodyPr>
          <a:lstStyle>
            <a:lvl1pPr marL="0" indent="0">
              <a:lnSpc>
                <a:spcPct val="100000"/>
              </a:lnSpc>
              <a:spcBef>
                <a:spcPts val="0"/>
              </a:spcBef>
              <a:buNone/>
              <a:defRPr sz="900" b="0" i="0">
                <a:solidFill>
                  <a:schemeClr val="bg1">
                    <a:lumMod val="65000"/>
                  </a:schemeClr>
                </a:solidFill>
                <a:latin typeface="Arial" panose="020B0604020202020204" pitchFamily="34" charset="0"/>
                <a:cs typeface="Arial" panose="020B0604020202020204" pitchFamily="34" charset="0"/>
              </a:defRPr>
            </a:lvl1pPr>
          </a:lstStyle>
          <a:p>
            <a:pPr lvl="0"/>
            <a:r>
              <a:rPr lang="en-US" dirty="0"/>
              <a:t>Click to add caption for image</a:t>
            </a:r>
          </a:p>
        </p:txBody>
      </p:sp>
    </p:spTree>
    <p:extLst>
      <p:ext uri="{BB962C8B-B14F-4D97-AF65-F5344CB8AC3E}">
        <p14:creationId xmlns:p14="http://schemas.microsoft.com/office/powerpoint/2010/main" val="2929323039"/>
      </p:ext>
    </p:extLst>
  </p:cSld>
  <p:clrMapOvr>
    <a:masterClrMapping/>
  </p:clrMapOvr>
  <p:extLst>
    <p:ext uri="{DCECCB84-F9BA-43D5-87BE-67443E8EF086}">
      <p15:sldGuideLst xmlns:p15="http://schemas.microsoft.com/office/powerpoint/2012/main">
        <p15:guide id="1" orient="horz" pos="48" userDrawn="1">
          <p15:clr>
            <a:srgbClr val="FBAE40"/>
          </p15:clr>
        </p15:guide>
        <p15:guide id="2" pos="48" userDrawn="1">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4 Images_White Background">
    <p:spTree>
      <p:nvGrpSpPr>
        <p:cNvPr id="1" name=""/>
        <p:cNvGrpSpPr/>
        <p:nvPr/>
      </p:nvGrpSpPr>
      <p:grpSpPr>
        <a:xfrm>
          <a:off x="0" y="0"/>
          <a:ext cx="0" cy="0"/>
          <a:chOff x="0" y="0"/>
          <a:chExt cx="0" cy="0"/>
        </a:xfrm>
      </p:grpSpPr>
      <p:sp>
        <p:nvSpPr>
          <p:cNvPr id="30" name="Picture Placeholder 9">
            <a:extLst>
              <a:ext uri="{FF2B5EF4-FFF2-40B4-BE49-F238E27FC236}">
                <a16:creationId xmlns:a16="http://schemas.microsoft.com/office/drawing/2014/main" id="{61FE822B-AC64-EF4D-8FBA-F5A67DA6075B}"/>
              </a:ext>
            </a:extLst>
          </p:cNvPr>
          <p:cNvSpPr>
            <a:spLocks noGrp="1"/>
          </p:cNvSpPr>
          <p:nvPr>
            <p:ph type="pic" sz="quarter" idx="49"/>
          </p:nvPr>
        </p:nvSpPr>
        <p:spPr>
          <a:xfrm>
            <a:off x="594360" y="1524000"/>
            <a:ext cx="1828800" cy="2706624"/>
          </a:xfrm>
        </p:spPr>
        <p:txBody>
          <a:bodyPr/>
          <a:lstStyle>
            <a:lvl1pPr marL="171450" marR="0" indent="-17145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a:solidFill>
                  <a:srgbClr val="000F7E"/>
                </a:solidFill>
                <a:latin typeface="Arial" panose="020B0604020202020204" pitchFamily="34" charset="0"/>
                <a:cs typeface="Arial" panose="020B0604020202020204" pitchFamily="34" charset="0"/>
              </a:defRPr>
            </a:lvl1pPr>
          </a:lstStyle>
          <a:p>
            <a:pPr marL="171450" marR="0" lvl="0" indent="-17145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a:pPr>
            <a:r>
              <a:rPr lang="en-US" dirty="0"/>
              <a:t>Click icon to add picture</a:t>
            </a:r>
          </a:p>
          <a:p>
            <a:endParaRPr lang="en-US" dirty="0"/>
          </a:p>
        </p:txBody>
      </p:sp>
      <p:sp>
        <p:nvSpPr>
          <p:cNvPr id="31" name="Text Placeholder 12">
            <a:extLst>
              <a:ext uri="{FF2B5EF4-FFF2-40B4-BE49-F238E27FC236}">
                <a16:creationId xmlns:a16="http://schemas.microsoft.com/office/drawing/2014/main" id="{55F05C8A-25A6-8743-93FA-19E18F32CEE5}"/>
              </a:ext>
            </a:extLst>
          </p:cNvPr>
          <p:cNvSpPr>
            <a:spLocks noGrp="1"/>
          </p:cNvSpPr>
          <p:nvPr>
            <p:ph type="body" sz="quarter" idx="50" hasCustomPrompt="1"/>
          </p:nvPr>
        </p:nvSpPr>
        <p:spPr>
          <a:xfrm>
            <a:off x="594360" y="4693920"/>
            <a:ext cx="1828800" cy="243840"/>
          </a:xfrm>
        </p:spPr>
        <p:txBody>
          <a:bodyPr lIns="0" tIns="0" rIns="0" bIns="0"/>
          <a:lstStyle>
            <a:lvl1pPr marL="0" indent="0">
              <a:lnSpc>
                <a:spcPct val="100000"/>
              </a:lnSpc>
              <a:spcBef>
                <a:spcPts val="0"/>
              </a:spcBef>
              <a:buNone/>
              <a:defRPr sz="1400" b="1" i="0">
                <a:solidFill>
                  <a:srgbClr val="000F7E"/>
                </a:solidFill>
                <a:latin typeface="Arial" panose="020B0604020202020204" pitchFamily="34" charset="0"/>
                <a:cs typeface="Arial" panose="020B0604020202020204" pitchFamily="34" charset="0"/>
              </a:defRPr>
            </a:lvl1pPr>
          </a:lstStyle>
          <a:p>
            <a:pPr lvl="0"/>
            <a:r>
              <a:rPr lang="en-US" dirty="0"/>
              <a:t>Click to add subhead</a:t>
            </a:r>
          </a:p>
        </p:txBody>
      </p:sp>
      <p:sp>
        <p:nvSpPr>
          <p:cNvPr id="35" name="Text Placeholder 12">
            <a:extLst>
              <a:ext uri="{FF2B5EF4-FFF2-40B4-BE49-F238E27FC236}">
                <a16:creationId xmlns:a16="http://schemas.microsoft.com/office/drawing/2014/main" id="{5FCE87CD-A10E-D049-9E39-8C800BEF41A7}"/>
              </a:ext>
            </a:extLst>
          </p:cNvPr>
          <p:cNvSpPr>
            <a:spLocks noGrp="1"/>
          </p:cNvSpPr>
          <p:nvPr>
            <p:ph type="body" sz="quarter" idx="30" hasCustomPrompt="1"/>
          </p:nvPr>
        </p:nvSpPr>
        <p:spPr>
          <a:xfrm>
            <a:off x="594360" y="5120640"/>
            <a:ext cx="1828800" cy="975360"/>
          </a:xfrm>
        </p:spPr>
        <p:txBody>
          <a:bodyPr lIns="0" tIns="0" rIns="0" bIns="0"/>
          <a:lstStyle>
            <a:lvl1pPr marL="0" indent="0">
              <a:lnSpc>
                <a:spcPct val="100000"/>
              </a:lnSpc>
              <a:spcBef>
                <a:spcPts val="0"/>
              </a:spcBef>
              <a:buFont typeface="Arial" panose="020B0604020202020204" pitchFamily="34" charset="0"/>
              <a:buNone/>
              <a:defRPr sz="1100" b="0" i="0">
                <a:solidFill>
                  <a:schemeClr val="tx1"/>
                </a:solidFill>
                <a:latin typeface="Arial" panose="020B0604020202020204" pitchFamily="34" charset="0"/>
                <a:cs typeface="Arial" panose="020B0604020202020204" pitchFamily="34" charset="0"/>
              </a:defRPr>
            </a:lvl1pPr>
          </a:lstStyle>
          <a:p>
            <a:pPr lvl="0"/>
            <a:r>
              <a:rPr lang="en-US" dirty="0"/>
              <a:t>Click to add text </a:t>
            </a:r>
          </a:p>
        </p:txBody>
      </p:sp>
      <p:sp>
        <p:nvSpPr>
          <p:cNvPr id="50" name="Text Placeholder 13">
            <a:extLst>
              <a:ext uri="{FF2B5EF4-FFF2-40B4-BE49-F238E27FC236}">
                <a16:creationId xmlns:a16="http://schemas.microsoft.com/office/drawing/2014/main" id="{7B382B21-A741-2447-9794-C4BAAA2A3487}"/>
              </a:ext>
            </a:extLst>
          </p:cNvPr>
          <p:cNvSpPr>
            <a:spLocks noGrp="1"/>
          </p:cNvSpPr>
          <p:nvPr>
            <p:ph type="body" sz="quarter" idx="33" hasCustomPrompt="1"/>
          </p:nvPr>
        </p:nvSpPr>
        <p:spPr>
          <a:xfrm>
            <a:off x="594360" y="4328160"/>
            <a:ext cx="1828800" cy="243840"/>
          </a:xfrm>
        </p:spPr>
        <p:txBody>
          <a:bodyPr lIns="0" tIns="0" rIns="0" bIns="0">
            <a:normAutofit/>
          </a:bodyPr>
          <a:lstStyle>
            <a:lvl1pPr marL="0" indent="0">
              <a:lnSpc>
                <a:spcPct val="100000"/>
              </a:lnSpc>
              <a:spcBef>
                <a:spcPts val="0"/>
              </a:spcBef>
              <a:buNone/>
              <a:defRPr sz="900" b="0" i="0">
                <a:solidFill>
                  <a:schemeClr val="bg1">
                    <a:lumMod val="65000"/>
                  </a:schemeClr>
                </a:solidFill>
                <a:latin typeface="Arial" panose="020B0604020202020204" pitchFamily="34" charset="0"/>
                <a:cs typeface="Arial" panose="020B0604020202020204" pitchFamily="34" charset="0"/>
              </a:defRPr>
            </a:lvl1pPr>
          </a:lstStyle>
          <a:p>
            <a:pPr lvl="0"/>
            <a:r>
              <a:rPr lang="en-US" dirty="0"/>
              <a:t>Click to add caption for image</a:t>
            </a:r>
          </a:p>
        </p:txBody>
      </p:sp>
      <p:sp>
        <p:nvSpPr>
          <p:cNvPr id="71" name="Title 1">
            <a:extLst>
              <a:ext uri="{FF2B5EF4-FFF2-40B4-BE49-F238E27FC236}">
                <a16:creationId xmlns:a16="http://schemas.microsoft.com/office/drawing/2014/main" id="{819E2C4F-8306-5F45-9827-3921D5E3EBB9}"/>
              </a:ext>
            </a:extLst>
          </p:cNvPr>
          <p:cNvSpPr>
            <a:spLocks noGrp="1"/>
          </p:cNvSpPr>
          <p:nvPr>
            <p:ph type="title" hasCustomPrompt="1"/>
          </p:nvPr>
        </p:nvSpPr>
        <p:spPr>
          <a:xfrm>
            <a:off x="594360" y="609600"/>
            <a:ext cx="7991856" cy="890016"/>
          </a:xfrm>
        </p:spPr>
        <p:txBody>
          <a:bodyPr lIns="0" tIns="0" rIns="0" bIns="0" anchor="t" anchorCtr="0">
            <a:normAutofit/>
          </a:bodyPr>
          <a:lstStyle>
            <a:lvl1pPr algn="l">
              <a:lnSpc>
                <a:spcPct val="100000"/>
              </a:lnSpc>
              <a:defRPr sz="2400" b="1" i="0">
                <a:solidFill>
                  <a:srgbClr val="000F7E"/>
                </a:solidFill>
                <a:latin typeface="Arial" panose="020B0604020202020204" pitchFamily="34" charset="0"/>
                <a:cs typeface="Arial" panose="020B0604020202020204" pitchFamily="34" charset="0"/>
              </a:defRPr>
            </a:lvl1pPr>
          </a:lstStyle>
          <a:p>
            <a:pPr lvl="0"/>
            <a:r>
              <a:rPr lang="en-US" dirty="0"/>
              <a:t>Click to add a brief slide title</a:t>
            </a:r>
          </a:p>
        </p:txBody>
      </p:sp>
      <p:sp>
        <p:nvSpPr>
          <p:cNvPr id="20" name="Picture Placeholder 9">
            <a:extLst>
              <a:ext uri="{FF2B5EF4-FFF2-40B4-BE49-F238E27FC236}">
                <a16:creationId xmlns:a16="http://schemas.microsoft.com/office/drawing/2014/main" id="{D4247F89-81E5-374A-93B4-95F0EBEEB198}"/>
              </a:ext>
            </a:extLst>
          </p:cNvPr>
          <p:cNvSpPr>
            <a:spLocks noGrp="1"/>
          </p:cNvSpPr>
          <p:nvPr>
            <p:ph type="pic" sz="quarter" idx="51"/>
          </p:nvPr>
        </p:nvSpPr>
        <p:spPr>
          <a:xfrm>
            <a:off x="2638260" y="1524000"/>
            <a:ext cx="1828800" cy="2706624"/>
          </a:xfrm>
        </p:spPr>
        <p:txBody>
          <a:bodyPr/>
          <a:lstStyle>
            <a:lvl1pPr marL="171450" marR="0" indent="-17145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a:solidFill>
                  <a:srgbClr val="000F7E"/>
                </a:solidFill>
                <a:latin typeface="Arial" panose="020B0604020202020204" pitchFamily="34" charset="0"/>
                <a:cs typeface="Arial" panose="020B0604020202020204" pitchFamily="34" charset="0"/>
              </a:defRPr>
            </a:lvl1pPr>
          </a:lstStyle>
          <a:p>
            <a:pPr marL="171450" marR="0" lvl="0" indent="-17145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a:pPr>
            <a:r>
              <a:rPr lang="en-US" dirty="0"/>
              <a:t>Click icon to add picture</a:t>
            </a:r>
          </a:p>
          <a:p>
            <a:endParaRPr lang="en-US" dirty="0"/>
          </a:p>
        </p:txBody>
      </p:sp>
      <p:sp>
        <p:nvSpPr>
          <p:cNvPr id="21" name="Text Placeholder 12">
            <a:extLst>
              <a:ext uri="{FF2B5EF4-FFF2-40B4-BE49-F238E27FC236}">
                <a16:creationId xmlns:a16="http://schemas.microsoft.com/office/drawing/2014/main" id="{F7F65FAA-0013-D547-8E1C-08509B0C9756}"/>
              </a:ext>
            </a:extLst>
          </p:cNvPr>
          <p:cNvSpPr>
            <a:spLocks noGrp="1"/>
          </p:cNvSpPr>
          <p:nvPr>
            <p:ph type="body" sz="quarter" idx="52" hasCustomPrompt="1"/>
          </p:nvPr>
        </p:nvSpPr>
        <p:spPr>
          <a:xfrm>
            <a:off x="2638260" y="4693920"/>
            <a:ext cx="1828800" cy="243840"/>
          </a:xfrm>
        </p:spPr>
        <p:txBody>
          <a:bodyPr lIns="0" tIns="0" rIns="0" bIns="0"/>
          <a:lstStyle>
            <a:lvl1pPr marL="0" indent="0">
              <a:lnSpc>
                <a:spcPct val="100000"/>
              </a:lnSpc>
              <a:spcBef>
                <a:spcPts val="0"/>
              </a:spcBef>
              <a:buNone/>
              <a:defRPr sz="1400" b="1" i="0">
                <a:solidFill>
                  <a:srgbClr val="000F7E"/>
                </a:solidFill>
                <a:latin typeface="Arial" panose="020B0604020202020204" pitchFamily="34" charset="0"/>
                <a:cs typeface="Arial" panose="020B0604020202020204" pitchFamily="34" charset="0"/>
              </a:defRPr>
            </a:lvl1pPr>
          </a:lstStyle>
          <a:p>
            <a:pPr lvl="0"/>
            <a:r>
              <a:rPr lang="en-US" dirty="0"/>
              <a:t>Click to add subhead</a:t>
            </a:r>
          </a:p>
        </p:txBody>
      </p:sp>
      <p:sp>
        <p:nvSpPr>
          <p:cNvPr id="22" name="Text Placeholder 12">
            <a:extLst>
              <a:ext uri="{FF2B5EF4-FFF2-40B4-BE49-F238E27FC236}">
                <a16:creationId xmlns:a16="http://schemas.microsoft.com/office/drawing/2014/main" id="{E0CC8275-50BB-9D46-8CBD-03E17397C17B}"/>
              </a:ext>
            </a:extLst>
          </p:cNvPr>
          <p:cNvSpPr>
            <a:spLocks noGrp="1"/>
          </p:cNvSpPr>
          <p:nvPr>
            <p:ph type="body" sz="quarter" idx="53" hasCustomPrompt="1"/>
          </p:nvPr>
        </p:nvSpPr>
        <p:spPr>
          <a:xfrm>
            <a:off x="2638260" y="5120640"/>
            <a:ext cx="1828800" cy="975360"/>
          </a:xfrm>
        </p:spPr>
        <p:txBody>
          <a:bodyPr lIns="0" tIns="0" rIns="0" bIns="0"/>
          <a:lstStyle>
            <a:lvl1pPr marL="0" indent="0">
              <a:lnSpc>
                <a:spcPct val="100000"/>
              </a:lnSpc>
              <a:spcBef>
                <a:spcPts val="0"/>
              </a:spcBef>
              <a:buFont typeface="Arial" panose="020B0604020202020204" pitchFamily="34" charset="0"/>
              <a:buNone/>
              <a:defRPr sz="1100" b="0" i="0">
                <a:solidFill>
                  <a:schemeClr val="tx1"/>
                </a:solidFill>
                <a:latin typeface="Arial" panose="020B0604020202020204" pitchFamily="34" charset="0"/>
                <a:cs typeface="Arial" panose="020B0604020202020204" pitchFamily="34" charset="0"/>
              </a:defRPr>
            </a:lvl1pPr>
          </a:lstStyle>
          <a:p>
            <a:pPr lvl="0"/>
            <a:r>
              <a:rPr lang="en-US" dirty="0"/>
              <a:t>Click to add text </a:t>
            </a:r>
          </a:p>
        </p:txBody>
      </p:sp>
      <p:sp>
        <p:nvSpPr>
          <p:cNvPr id="23" name="Text Placeholder 13">
            <a:extLst>
              <a:ext uri="{FF2B5EF4-FFF2-40B4-BE49-F238E27FC236}">
                <a16:creationId xmlns:a16="http://schemas.microsoft.com/office/drawing/2014/main" id="{657B4D06-BD92-7545-B5A7-8502A750427B}"/>
              </a:ext>
            </a:extLst>
          </p:cNvPr>
          <p:cNvSpPr>
            <a:spLocks noGrp="1"/>
          </p:cNvSpPr>
          <p:nvPr>
            <p:ph type="body" sz="quarter" idx="54" hasCustomPrompt="1"/>
          </p:nvPr>
        </p:nvSpPr>
        <p:spPr>
          <a:xfrm>
            <a:off x="2638260" y="4328160"/>
            <a:ext cx="1828800" cy="243840"/>
          </a:xfrm>
        </p:spPr>
        <p:txBody>
          <a:bodyPr lIns="0" tIns="0" rIns="0" bIns="0">
            <a:normAutofit/>
          </a:bodyPr>
          <a:lstStyle>
            <a:lvl1pPr marL="0" indent="0">
              <a:lnSpc>
                <a:spcPct val="100000"/>
              </a:lnSpc>
              <a:spcBef>
                <a:spcPts val="0"/>
              </a:spcBef>
              <a:buNone/>
              <a:defRPr sz="900" b="0" i="0">
                <a:solidFill>
                  <a:schemeClr val="bg1">
                    <a:lumMod val="65000"/>
                  </a:schemeClr>
                </a:solidFill>
                <a:latin typeface="Arial" panose="020B0604020202020204" pitchFamily="34" charset="0"/>
                <a:cs typeface="Arial" panose="020B0604020202020204" pitchFamily="34" charset="0"/>
              </a:defRPr>
            </a:lvl1pPr>
          </a:lstStyle>
          <a:p>
            <a:pPr lvl="0"/>
            <a:r>
              <a:rPr lang="en-US" dirty="0"/>
              <a:t>Click to add caption for image</a:t>
            </a:r>
          </a:p>
        </p:txBody>
      </p:sp>
      <p:sp>
        <p:nvSpPr>
          <p:cNvPr id="24" name="Picture Placeholder 9">
            <a:extLst>
              <a:ext uri="{FF2B5EF4-FFF2-40B4-BE49-F238E27FC236}">
                <a16:creationId xmlns:a16="http://schemas.microsoft.com/office/drawing/2014/main" id="{CF4ED884-6C25-824B-BDBF-AF0431A6640B}"/>
              </a:ext>
            </a:extLst>
          </p:cNvPr>
          <p:cNvSpPr>
            <a:spLocks noGrp="1"/>
          </p:cNvSpPr>
          <p:nvPr>
            <p:ph type="pic" sz="quarter" idx="55"/>
          </p:nvPr>
        </p:nvSpPr>
        <p:spPr>
          <a:xfrm>
            <a:off x="4700740" y="1524000"/>
            <a:ext cx="1828800" cy="2706624"/>
          </a:xfrm>
        </p:spPr>
        <p:txBody>
          <a:bodyPr/>
          <a:lstStyle>
            <a:lvl1pPr marL="171450" marR="0" indent="-17145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a:solidFill>
                  <a:srgbClr val="000F7E"/>
                </a:solidFill>
                <a:latin typeface="Arial" panose="020B0604020202020204" pitchFamily="34" charset="0"/>
                <a:cs typeface="Arial" panose="020B0604020202020204" pitchFamily="34" charset="0"/>
              </a:defRPr>
            </a:lvl1pPr>
          </a:lstStyle>
          <a:p>
            <a:pPr marL="171450" marR="0" lvl="0" indent="-17145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a:pPr>
            <a:r>
              <a:rPr lang="en-US" dirty="0"/>
              <a:t>Click icon to add picture</a:t>
            </a:r>
          </a:p>
          <a:p>
            <a:endParaRPr lang="en-US" dirty="0"/>
          </a:p>
        </p:txBody>
      </p:sp>
      <p:sp>
        <p:nvSpPr>
          <p:cNvPr id="25" name="Text Placeholder 12">
            <a:extLst>
              <a:ext uri="{FF2B5EF4-FFF2-40B4-BE49-F238E27FC236}">
                <a16:creationId xmlns:a16="http://schemas.microsoft.com/office/drawing/2014/main" id="{AA0BC496-BA6C-7C4D-AC5E-A59885AE42AF}"/>
              </a:ext>
            </a:extLst>
          </p:cNvPr>
          <p:cNvSpPr>
            <a:spLocks noGrp="1"/>
          </p:cNvSpPr>
          <p:nvPr>
            <p:ph type="body" sz="quarter" idx="56" hasCustomPrompt="1"/>
          </p:nvPr>
        </p:nvSpPr>
        <p:spPr>
          <a:xfrm>
            <a:off x="4700740" y="4693920"/>
            <a:ext cx="1828800" cy="243840"/>
          </a:xfrm>
        </p:spPr>
        <p:txBody>
          <a:bodyPr lIns="0" tIns="0" rIns="0" bIns="0"/>
          <a:lstStyle>
            <a:lvl1pPr marL="0" indent="0">
              <a:lnSpc>
                <a:spcPct val="100000"/>
              </a:lnSpc>
              <a:spcBef>
                <a:spcPts val="0"/>
              </a:spcBef>
              <a:buNone/>
              <a:defRPr sz="1400" b="1" i="0">
                <a:solidFill>
                  <a:srgbClr val="000F7E"/>
                </a:solidFill>
                <a:latin typeface="Arial" panose="020B0604020202020204" pitchFamily="34" charset="0"/>
                <a:cs typeface="Arial" panose="020B0604020202020204" pitchFamily="34" charset="0"/>
              </a:defRPr>
            </a:lvl1pPr>
          </a:lstStyle>
          <a:p>
            <a:pPr lvl="0"/>
            <a:r>
              <a:rPr lang="en-US" dirty="0"/>
              <a:t>Click to add subhead</a:t>
            </a:r>
          </a:p>
        </p:txBody>
      </p:sp>
      <p:sp>
        <p:nvSpPr>
          <p:cNvPr id="26" name="Text Placeholder 12">
            <a:extLst>
              <a:ext uri="{FF2B5EF4-FFF2-40B4-BE49-F238E27FC236}">
                <a16:creationId xmlns:a16="http://schemas.microsoft.com/office/drawing/2014/main" id="{07D1AADA-118E-BE41-B80B-51BBD18F656A}"/>
              </a:ext>
            </a:extLst>
          </p:cNvPr>
          <p:cNvSpPr>
            <a:spLocks noGrp="1"/>
          </p:cNvSpPr>
          <p:nvPr>
            <p:ph type="body" sz="quarter" idx="57" hasCustomPrompt="1"/>
          </p:nvPr>
        </p:nvSpPr>
        <p:spPr>
          <a:xfrm>
            <a:off x="4700740" y="5120640"/>
            <a:ext cx="1828800" cy="975360"/>
          </a:xfrm>
        </p:spPr>
        <p:txBody>
          <a:bodyPr lIns="0" tIns="0" rIns="0" bIns="0"/>
          <a:lstStyle>
            <a:lvl1pPr marL="0" indent="0">
              <a:lnSpc>
                <a:spcPct val="100000"/>
              </a:lnSpc>
              <a:spcBef>
                <a:spcPts val="0"/>
              </a:spcBef>
              <a:buFont typeface="Arial" panose="020B0604020202020204" pitchFamily="34" charset="0"/>
              <a:buNone/>
              <a:defRPr sz="1100" b="0" i="0">
                <a:solidFill>
                  <a:schemeClr val="tx1"/>
                </a:solidFill>
                <a:latin typeface="Arial" panose="020B0604020202020204" pitchFamily="34" charset="0"/>
                <a:cs typeface="Arial" panose="020B0604020202020204" pitchFamily="34" charset="0"/>
              </a:defRPr>
            </a:lvl1pPr>
          </a:lstStyle>
          <a:p>
            <a:pPr lvl="0"/>
            <a:r>
              <a:rPr lang="en-US" dirty="0"/>
              <a:t>Click to add text </a:t>
            </a:r>
          </a:p>
        </p:txBody>
      </p:sp>
      <p:sp>
        <p:nvSpPr>
          <p:cNvPr id="27" name="Text Placeholder 13">
            <a:extLst>
              <a:ext uri="{FF2B5EF4-FFF2-40B4-BE49-F238E27FC236}">
                <a16:creationId xmlns:a16="http://schemas.microsoft.com/office/drawing/2014/main" id="{E24E11C2-3904-B24A-8E60-8EA03D6D30B9}"/>
              </a:ext>
            </a:extLst>
          </p:cNvPr>
          <p:cNvSpPr>
            <a:spLocks noGrp="1"/>
          </p:cNvSpPr>
          <p:nvPr>
            <p:ph type="body" sz="quarter" idx="58" hasCustomPrompt="1"/>
          </p:nvPr>
        </p:nvSpPr>
        <p:spPr>
          <a:xfrm>
            <a:off x="4700740" y="4328160"/>
            <a:ext cx="1828800" cy="243840"/>
          </a:xfrm>
        </p:spPr>
        <p:txBody>
          <a:bodyPr lIns="0" tIns="0" rIns="0" bIns="0">
            <a:normAutofit/>
          </a:bodyPr>
          <a:lstStyle>
            <a:lvl1pPr marL="0" indent="0">
              <a:lnSpc>
                <a:spcPct val="100000"/>
              </a:lnSpc>
              <a:spcBef>
                <a:spcPts val="0"/>
              </a:spcBef>
              <a:buNone/>
              <a:defRPr sz="900" b="0" i="0">
                <a:solidFill>
                  <a:schemeClr val="bg1">
                    <a:lumMod val="65000"/>
                  </a:schemeClr>
                </a:solidFill>
                <a:latin typeface="Arial" panose="020B0604020202020204" pitchFamily="34" charset="0"/>
                <a:cs typeface="Arial" panose="020B0604020202020204" pitchFamily="34" charset="0"/>
              </a:defRPr>
            </a:lvl1pPr>
          </a:lstStyle>
          <a:p>
            <a:pPr lvl="0"/>
            <a:r>
              <a:rPr lang="en-US" dirty="0"/>
              <a:t>Click to add caption for image</a:t>
            </a:r>
          </a:p>
        </p:txBody>
      </p:sp>
      <p:sp>
        <p:nvSpPr>
          <p:cNvPr id="28" name="Picture Placeholder 9">
            <a:extLst>
              <a:ext uri="{FF2B5EF4-FFF2-40B4-BE49-F238E27FC236}">
                <a16:creationId xmlns:a16="http://schemas.microsoft.com/office/drawing/2014/main" id="{17E6B775-F183-E24D-B8C8-C5A9D75E35BE}"/>
              </a:ext>
            </a:extLst>
          </p:cNvPr>
          <p:cNvSpPr>
            <a:spLocks noGrp="1"/>
          </p:cNvSpPr>
          <p:nvPr>
            <p:ph type="pic" sz="quarter" idx="59"/>
          </p:nvPr>
        </p:nvSpPr>
        <p:spPr>
          <a:xfrm>
            <a:off x="6757416" y="1524000"/>
            <a:ext cx="1828800" cy="2706624"/>
          </a:xfrm>
        </p:spPr>
        <p:txBody>
          <a:bodyPr/>
          <a:lstStyle>
            <a:lvl1pPr marL="171450" marR="0" indent="-17145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a:solidFill>
                  <a:srgbClr val="000F7E"/>
                </a:solidFill>
                <a:latin typeface="Arial" panose="020B0604020202020204" pitchFamily="34" charset="0"/>
                <a:cs typeface="Arial" panose="020B0604020202020204" pitchFamily="34" charset="0"/>
              </a:defRPr>
            </a:lvl1pPr>
          </a:lstStyle>
          <a:p>
            <a:pPr marL="171450" marR="0" lvl="0" indent="-17145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a:pPr>
            <a:r>
              <a:rPr lang="en-US" dirty="0"/>
              <a:t>Click icon to add picture</a:t>
            </a:r>
          </a:p>
          <a:p>
            <a:endParaRPr lang="en-US" dirty="0"/>
          </a:p>
        </p:txBody>
      </p:sp>
      <p:sp>
        <p:nvSpPr>
          <p:cNvPr id="29" name="Text Placeholder 12">
            <a:extLst>
              <a:ext uri="{FF2B5EF4-FFF2-40B4-BE49-F238E27FC236}">
                <a16:creationId xmlns:a16="http://schemas.microsoft.com/office/drawing/2014/main" id="{7BA052C5-1320-4341-BC7F-17F881F3CCB5}"/>
              </a:ext>
            </a:extLst>
          </p:cNvPr>
          <p:cNvSpPr>
            <a:spLocks noGrp="1"/>
          </p:cNvSpPr>
          <p:nvPr>
            <p:ph type="body" sz="quarter" idx="60" hasCustomPrompt="1"/>
          </p:nvPr>
        </p:nvSpPr>
        <p:spPr>
          <a:xfrm>
            <a:off x="6757416" y="4693920"/>
            <a:ext cx="1828800" cy="243840"/>
          </a:xfrm>
        </p:spPr>
        <p:txBody>
          <a:bodyPr lIns="0" tIns="0" rIns="0" bIns="0"/>
          <a:lstStyle>
            <a:lvl1pPr marL="0" indent="0">
              <a:lnSpc>
                <a:spcPct val="100000"/>
              </a:lnSpc>
              <a:spcBef>
                <a:spcPts val="0"/>
              </a:spcBef>
              <a:buNone/>
              <a:defRPr sz="1400" b="1" i="0">
                <a:solidFill>
                  <a:srgbClr val="000F7E"/>
                </a:solidFill>
                <a:latin typeface="Arial" panose="020B0604020202020204" pitchFamily="34" charset="0"/>
                <a:cs typeface="Arial" panose="020B0604020202020204" pitchFamily="34" charset="0"/>
              </a:defRPr>
            </a:lvl1pPr>
          </a:lstStyle>
          <a:p>
            <a:pPr lvl="0"/>
            <a:r>
              <a:rPr lang="en-US" dirty="0"/>
              <a:t>Click to add subhead</a:t>
            </a:r>
          </a:p>
        </p:txBody>
      </p:sp>
      <p:sp>
        <p:nvSpPr>
          <p:cNvPr id="32" name="Text Placeholder 12">
            <a:extLst>
              <a:ext uri="{FF2B5EF4-FFF2-40B4-BE49-F238E27FC236}">
                <a16:creationId xmlns:a16="http://schemas.microsoft.com/office/drawing/2014/main" id="{2BD7FEF4-B67E-064E-B1C5-49DA8EA68519}"/>
              </a:ext>
            </a:extLst>
          </p:cNvPr>
          <p:cNvSpPr>
            <a:spLocks noGrp="1"/>
          </p:cNvSpPr>
          <p:nvPr>
            <p:ph type="body" sz="quarter" idx="61" hasCustomPrompt="1"/>
          </p:nvPr>
        </p:nvSpPr>
        <p:spPr>
          <a:xfrm>
            <a:off x="6757416" y="5120640"/>
            <a:ext cx="1828800" cy="975360"/>
          </a:xfrm>
        </p:spPr>
        <p:txBody>
          <a:bodyPr lIns="0" tIns="0" rIns="0" bIns="0"/>
          <a:lstStyle>
            <a:lvl1pPr marL="0" indent="0">
              <a:lnSpc>
                <a:spcPct val="100000"/>
              </a:lnSpc>
              <a:spcBef>
                <a:spcPts val="0"/>
              </a:spcBef>
              <a:buFont typeface="Arial" panose="020B0604020202020204" pitchFamily="34" charset="0"/>
              <a:buNone/>
              <a:defRPr sz="1100" b="0" i="0">
                <a:solidFill>
                  <a:schemeClr val="tx1"/>
                </a:solidFill>
                <a:latin typeface="Arial" panose="020B0604020202020204" pitchFamily="34" charset="0"/>
                <a:cs typeface="Arial" panose="020B0604020202020204" pitchFamily="34" charset="0"/>
              </a:defRPr>
            </a:lvl1pPr>
          </a:lstStyle>
          <a:p>
            <a:pPr lvl="0"/>
            <a:r>
              <a:rPr lang="en-US" dirty="0"/>
              <a:t>Click to add text </a:t>
            </a:r>
          </a:p>
        </p:txBody>
      </p:sp>
      <p:sp>
        <p:nvSpPr>
          <p:cNvPr id="33" name="Text Placeholder 13">
            <a:extLst>
              <a:ext uri="{FF2B5EF4-FFF2-40B4-BE49-F238E27FC236}">
                <a16:creationId xmlns:a16="http://schemas.microsoft.com/office/drawing/2014/main" id="{EF1030E4-D0AC-614F-A18A-38721222865A}"/>
              </a:ext>
            </a:extLst>
          </p:cNvPr>
          <p:cNvSpPr>
            <a:spLocks noGrp="1"/>
          </p:cNvSpPr>
          <p:nvPr>
            <p:ph type="body" sz="quarter" idx="62" hasCustomPrompt="1"/>
          </p:nvPr>
        </p:nvSpPr>
        <p:spPr>
          <a:xfrm>
            <a:off x="6757416" y="4328160"/>
            <a:ext cx="1828800" cy="243840"/>
          </a:xfrm>
        </p:spPr>
        <p:txBody>
          <a:bodyPr lIns="0" tIns="0" rIns="0" bIns="0">
            <a:normAutofit/>
          </a:bodyPr>
          <a:lstStyle>
            <a:lvl1pPr marL="0" indent="0">
              <a:lnSpc>
                <a:spcPct val="100000"/>
              </a:lnSpc>
              <a:spcBef>
                <a:spcPts val="0"/>
              </a:spcBef>
              <a:buNone/>
              <a:defRPr sz="900" b="0" i="0">
                <a:solidFill>
                  <a:schemeClr val="bg1">
                    <a:lumMod val="65000"/>
                  </a:schemeClr>
                </a:solidFill>
                <a:latin typeface="Arial" panose="020B0604020202020204" pitchFamily="34" charset="0"/>
                <a:cs typeface="Arial" panose="020B0604020202020204" pitchFamily="34" charset="0"/>
              </a:defRPr>
            </a:lvl1pPr>
          </a:lstStyle>
          <a:p>
            <a:pPr lvl="0"/>
            <a:r>
              <a:rPr lang="en-US" dirty="0"/>
              <a:t>Click to add caption for image</a:t>
            </a:r>
          </a:p>
        </p:txBody>
      </p:sp>
    </p:spTree>
    <p:extLst>
      <p:ext uri="{BB962C8B-B14F-4D97-AF65-F5344CB8AC3E}">
        <p14:creationId xmlns:p14="http://schemas.microsoft.com/office/powerpoint/2010/main" val="2619495603"/>
      </p:ext>
    </p:extLst>
  </p:cSld>
  <p:clrMapOvr>
    <a:masterClrMapping/>
  </p:clrMapOvr>
  <p:extLst>
    <p:ext uri="{DCECCB84-F9BA-43D5-87BE-67443E8EF086}">
      <p15:sldGuideLst xmlns:p15="http://schemas.microsoft.com/office/powerpoint/2012/main"/>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All White_Visual Data">
    <p:spTree>
      <p:nvGrpSpPr>
        <p:cNvPr id="1" name=""/>
        <p:cNvGrpSpPr/>
        <p:nvPr/>
      </p:nvGrpSpPr>
      <p:grpSpPr>
        <a:xfrm>
          <a:off x="0" y="0"/>
          <a:ext cx="0" cy="0"/>
          <a:chOff x="0" y="0"/>
          <a:chExt cx="0" cy="0"/>
        </a:xfrm>
      </p:grpSpPr>
      <p:sp>
        <p:nvSpPr>
          <p:cNvPr id="11" name="Title 1">
            <a:extLst>
              <a:ext uri="{FF2B5EF4-FFF2-40B4-BE49-F238E27FC236}">
                <a16:creationId xmlns:a16="http://schemas.microsoft.com/office/drawing/2014/main" id="{50C70A86-A745-E949-B1D0-41B5D2173BC5}"/>
              </a:ext>
            </a:extLst>
          </p:cNvPr>
          <p:cNvSpPr>
            <a:spLocks noGrp="1"/>
          </p:cNvSpPr>
          <p:nvPr>
            <p:ph type="title" hasCustomPrompt="1"/>
          </p:nvPr>
        </p:nvSpPr>
        <p:spPr>
          <a:xfrm>
            <a:off x="594360" y="609600"/>
            <a:ext cx="7991856" cy="890016"/>
          </a:xfrm>
        </p:spPr>
        <p:txBody>
          <a:bodyPr lIns="0" tIns="0" rIns="0" bIns="0" anchor="t" anchorCtr="0">
            <a:normAutofit/>
          </a:bodyPr>
          <a:lstStyle>
            <a:lvl1pPr algn="l">
              <a:lnSpc>
                <a:spcPct val="100000"/>
              </a:lnSpc>
              <a:defRPr sz="2400" b="1" i="0">
                <a:solidFill>
                  <a:srgbClr val="000F7E"/>
                </a:solidFill>
                <a:latin typeface="Arial" panose="020B0604020202020204" pitchFamily="34" charset="0"/>
                <a:cs typeface="Arial" panose="020B0604020202020204" pitchFamily="34" charset="0"/>
              </a:defRPr>
            </a:lvl1pPr>
          </a:lstStyle>
          <a:p>
            <a:pPr lvl="0"/>
            <a:r>
              <a:rPr lang="en-US" dirty="0"/>
              <a:t>Click to add a brief slide title</a:t>
            </a:r>
          </a:p>
        </p:txBody>
      </p:sp>
      <p:sp>
        <p:nvSpPr>
          <p:cNvPr id="14" name="Picture Placeholder 13">
            <a:extLst>
              <a:ext uri="{FF2B5EF4-FFF2-40B4-BE49-F238E27FC236}">
                <a16:creationId xmlns:a16="http://schemas.microsoft.com/office/drawing/2014/main" id="{3374AFBB-4A85-9144-9EB0-15F9294B61FD}"/>
              </a:ext>
            </a:extLst>
          </p:cNvPr>
          <p:cNvSpPr>
            <a:spLocks noGrp="1"/>
          </p:cNvSpPr>
          <p:nvPr>
            <p:ph type="pic" sz="quarter" idx="12" hasCustomPrompt="1"/>
          </p:nvPr>
        </p:nvSpPr>
        <p:spPr>
          <a:xfrm>
            <a:off x="594361" y="1524000"/>
            <a:ext cx="7991856" cy="4141621"/>
          </a:xfrm>
        </p:spPr>
        <p:txBody>
          <a:bodyPr/>
          <a:lstStyle>
            <a:lvl1pPr>
              <a:buNone/>
              <a:defRPr sz="1600">
                <a:latin typeface="Arial" panose="020B0604020202020204" pitchFamily="34" charset="0"/>
                <a:cs typeface="Arial" panose="020B0604020202020204" pitchFamily="34" charset="0"/>
              </a:defRPr>
            </a:lvl1pPr>
          </a:lstStyle>
          <a:p>
            <a:r>
              <a:rPr lang="en-US" dirty="0"/>
              <a:t>Click icon to add graph, photo, or data visualization</a:t>
            </a:r>
          </a:p>
        </p:txBody>
      </p:sp>
      <p:sp>
        <p:nvSpPr>
          <p:cNvPr id="17" name="Text Placeholder 13">
            <a:extLst>
              <a:ext uri="{FF2B5EF4-FFF2-40B4-BE49-F238E27FC236}">
                <a16:creationId xmlns:a16="http://schemas.microsoft.com/office/drawing/2014/main" id="{F0B3C679-22DF-8940-B381-273549871C67}"/>
              </a:ext>
            </a:extLst>
          </p:cNvPr>
          <p:cNvSpPr>
            <a:spLocks noGrp="1"/>
          </p:cNvSpPr>
          <p:nvPr>
            <p:ph type="body" sz="quarter" idx="18" hasCustomPrompt="1"/>
          </p:nvPr>
        </p:nvSpPr>
        <p:spPr>
          <a:xfrm>
            <a:off x="594360" y="5862323"/>
            <a:ext cx="7991856" cy="243840"/>
          </a:xfrm>
        </p:spPr>
        <p:txBody>
          <a:bodyPr lIns="0" tIns="0" rIns="0" bIns="0">
            <a:normAutofit/>
          </a:bodyPr>
          <a:lstStyle>
            <a:lvl1pPr marL="0" indent="0">
              <a:lnSpc>
                <a:spcPct val="100000"/>
              </a:lnSpc>
              <a:spcBef>
                <a:spcPts val="0"/>
              </a:spcBef>
              <a:buNone/>
              <a:defRPr sz="1000" b="0" i="0">
                <a:solidFill>
                  <a:schemeClr val="bg1">
                    <a:lumMod val="65000"/>
                  </a:schemeClr>
                </a:solidFill>
                <a:latin typeface="Arial" panose="020B0604020202020204" pitchFamily="34" charset="0"/>
                <a:cs typeface="Arial" panose="020B0604020202020204" pitchFamily="34" charset="0"/>
              </a:defRPr>
            </a:lvl1pPr>
          </a:lstStyle>
          <a:p>
            <a:pPr lvl="0"/>
            <a:r>
              <a:rPr lang="en-US" dirty="0"/>
              <a:t>Click to add caption for image</a:t>
            </a:r>
          </a:p>
        </p:txBody>
      </p:sp>
      <p:sp>
        <p:nvSpPr>
          <p:cNvPr id="2" name="Rectangle 1">
            <a:extLst>
              <a:ext uri="{FF2B5EF4-FFF2-40B4-BE49-F238E27FC236}">
                <a16:creationId xmlns:a16="http://schemas.microsoft.com/office/drawing/2014/main" id="{B371237F-D7E9-904A-BC33-1E69BDE7303D}"/>
              </a:ext>
            </a:extLst>
          </p:cNvPr>
          <p:cNvSpPr/>
          <p:nvPr userDrawn="1"/>
        </p:nvSpPr>
        <p:spPr>
          <a:xfrm>
            <a:off x="-1053548" y="1"/>
            <a:ext cx="787021" cy="754145"/>
          </a:xfrm>
          <a:prstGeom prst="rect">
            <a:avLst/>
          </a:prstGeom>
          <a:solidFill>
            <a:srgbClr val="0A197E"/>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8" name="Rectangle 17">
            <a:extLst>
              <a:ext uri="{FF2B5EF4-FFF2-40B4-BE49-F238E27FC236}">
                <a16:creationId xmlns:a16="http://schemas.microsoft.com/office/drawing/2014/main" id="{2A7B0030-82A1-3149-AAC5-8B912D85AC60}"/>
              </a:ext>
            </a:extLst>
          </p:cNvPr>
          <p:cNvSpPr/>
          <p:nvPr userDrawn="1"/>
        </p:nvSpPr>
        <p:spPr>
          <a:xfrm>
            <a:off x="-1053548" y="1332324"/>
            <a:ext cx="787021" cy="754145"/>
          </a:xfrm>
          <a:prstGeom prst="rect">
            <a:avLst/>
          </a:prstGeom>
          <a:solidFill>
            <a:srgbClr val="1A70B8"/>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9" name="Rectangle 18">
            <a:extLst>
              <a:ext uri="{FF2B5EF4-FFF2-40B4-BE49-F238E27FC236}">
                <a16:creationId xmlns:a16="http://schemas.microsoft.com/office/drawing/2014/main" id="{4F678108-D8E6-6F48-9E71-79B4060AB9EF}"/>
              </a:ext>
            </a:extLst>
          </p:cNvPr>
          <p:cNvSpPr/>
          <p:nvPr userDrawn="1"/>
        </p:nvSpPr>
        <p:spPr>
          <a:xfrm>
            <a:off x="-1053548" y="2714922"/>
            <a:ext cx="787021" cy="754145"/>
          </a:xfrm>
          <a:prstGeom prst="rect">
            <a:avLst/>
          </a:prstGeom>
          <a:solidFill>
            <a:srgbClr val="00AA6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0" name="Rectangle 19">
            <a:extLst>
              <a:ext uri="{FF2B5EF4-FFF2-40B4-BE49-F238E27FC236}">
                <a16:creationId xmlns:a16="http://schemas.microsoft.com/office/drawing/2014/main" id="{C2500438-DFE5-1541-A57C-CCDAE308867C}"/>
              </a:ext>
            </a:extLst>
          </p:cNvPr>
          <p:cNvSpPr/>
          <p:nvPr userDrawn="1"/>
        </p:nvSpPr>
        <p:spPr>
          <a:xfrm>
            <a:off x="-1053548" y="4097521"/>
            <a:ext cx="787021" cy="754145"/>
          </a:xfrm>
          <a:prstGeom prst="rect">
            <a:avLst/>
          </a:prstGeom>
          <a:solidFill>
            <a:srgbClr val="FF912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3" name="TextBox 2">
            <a:extLst>
              <a:ext uri="{FF2B5EF4-FFF2-40B4-BE49-F238E27FC236}">
                <a16:creationId xmlns:a16="http://schemas.microsoft.com/office/drawing/2014/main" id="{3EA0A870-4CCE-B041-ADAA-FFD498F6B5DE}"/>
              </a:ext>
            </a:extLst>
          </p:cNvPr>
          <p:cNvSpPr txBox="1"/>
          <p:nvPr userDrawn="1"/>
        </p:nvSpPr>
        <p:spPr>
          <a:xfrm>
            <a:off x="-1784645" y="-953887"/>
            <a:ext cx="1518118" cy="461665"/>
          </a:xfrm>
          <a:prstGeom prst="rect">
            <a:avLst/>
          </a:prstGeom>
          <a:noFill/>
        </p:spPr>
        <p:txBody>
          <a:bodyPr wrap="square" rtlCol="0">
            <a:spAutoFit/>
          </a:bodyPr>
          <a:lstStyle/>
          <a:p>
            <a:r>
              <a:rPr lang="en-US" sz="1200" dirty="0">
                <a:solidFill>
                  <a:schemeClr val="tx1"/>
                </a:solidFill>
                <a:latin typeface="Arial" panose="020B0604020202020204" pitchFamily="34" charset="0"/>
                <a:cs typeface="Arial" panose="020B0604020202020204" pitchFamily="34" charset="0"/>
              </a:rPr>
              <a:t>LANL-APPROVED </a:t>
            </a:r>
          </a:p>
          <a:p>
            <a:r>
              <a:rPr lang="en-US" sz="1200" dirty="0">
                <a:solidFill>
                  <a:schemeClr val="tx1"/>
                </a:solidFill>
                <a:latin typeface="Arial" panose="020B0604020202020204" pitchFamily="34" charset="0"/>
                <a:cs typeface="Arial" panose="020B0604020202020204" pitchFamily="34" charset="0"/>
              </a:rPr>
              <a:t>COLOR PALETTE </a:t>
            </a:r>
          </a:p>
        </p:txBody>
      </p:sp>
      <p:sp>
        <p:nvSpPr>
          <p:cNvPr id="4" name="TextBox 3">
            <a:extLst>
              <a:ext uri="{FF2B5EF4-FFF2-40B4-BE49-F238E27FC236}">
                <a16:creationId xmlns:a16="http://schemas.microsoft.com/office/drawing/2014/main" id="{4DBAD157-F0FF-E841-B877-5FF726EE6DB4}"/>
              </a:ext>
            </a:extLst>
          </p:cNvPr>
          <p:cNvSpPr txBox="1"/>
          <p:nvPr userDrawn="1"/>
        </p:nvSpPr>
        <p:spPr>
          <a:xfrm>
            <a:off x="-2236755" y="-3329"/>
            <a:ext cx="1307950" cy="338554"/>
          </a:xfrm>
          <a:prstGeom prst="rect">
            <a:avLst/>
          </a:prstGeom>
          <a:noFill/>
        </p:spPr>
        <p:txBody>
          <a:bodyPr wrap="square" rtlCol="0">
            <a:spAutoFit/>
          </a:bodyPr>
          <a:lstStyle/>
          <a:p>
            <a:r>
              <a:rPr lang="en-US" sz="800" dirty="0">
                <a:solidFill>
                  <a:schemeClr val="tx1"/>
                </a:solidFill>
                <a:latin typeface="Arial" panose="020B0604020202020204" pitchFamily="34" charset="0"/>
                <a:cs typeface="Arial" panose="020B0604020202020204" pitchFamily="34" charset="0"/>
              </a:rPr>
              <a:t>PRIMARY COLOR: ULTRAMARINE</a:t>
            </a:r>
          </a:p>
        </p:txBody>
      </p:sp>
      <p:sp>
        <p:nvSpPr>
          <p:cNvPr id="21" name="TextBox 20">
            <a:extLst>
              <a:ext uri="{FF2B5EF4-FFF2-40B4-BE49-F238E27FC236}">
                <a16:creationId xmlns:a16="http://schemas.microsoft.com/office/drawing/2014/main" id="{75EF9DA1-1206-D94F-936A-8C56D3FA0437}"/>
              </a:ext>
            </a:extLst>
          </p:cNvPr>
          <p:cNvSpPr txBox="1"/>
          <p:nvPr userDrawn="1"/>
        </p:nvSpPr>
        <p:spPr>
          <a:xfrm>
            <a:off x="-2236755" y="1316423"/>
            <a:ext cx="1307950" cy="338554"/>
          </a:xfrm>
          <a:prstGeom prst="rect">
            <a:avLst/>
          </a:prstGeom>
          <a:noFill/>
        </p:spPr>
        <p:txBody>
          <a:bodyPr wrap="square" rtlCol="0">
            <a:spAutoFit/>
          </a:bodyPr>
          <a:lstStyle/>
          <a:p>
            <a:r>
              <a:rPr lang="en-US" sz="800" dirty="0">
                <a:solidFill>
                  <a:schemeClr val="tx1"/>
                </a:solidFill>
                <a:latin typeface="Arial" panose="020B0604020202020204" pitchFamily="34" charset="0"/>
                <a:cs typeface="Arial" panose="020B0604020202020204" pitchFamily="34" charset="0"/>
              </a:rPr>
              <a:t>SECONDARY COLOR: BLUE</a:t>
            </a:r>
          </a:p>
        </p:txBody>
      </p:sp>
      <p:sp>
        <p:nvSpPr>
          <p:cNvPr id="22" name="TextBox 21">
            <a:extLst>
              <a:ext uri="{FF2B5EF4-FFF2-40B4-BE49-F238E27FC236}">
                <a16:creationId xmlns:a16="http://schemas.microsoft.com/office/drawing/2014/main" id="{3418CEFD-1271-3F43-A3DB-664C3A2A6F61}"/>
              </a:ext>
            </a:extLst>
          </p:cNvPr>
          <p:cNvSpPr txBox="1"/>
          <p:nvPr userDrawn="1"/>
        </p:nvSpPr>
        <p:spPr>
          <a:xfrm>
            <a:off x="-2236755" y="2711591"/>
            <a:ext cx="1307950" cy="338554"/>
          </a:xfrm>
          <a:prstGeom prst="rect">
            <a:avLst/>
          </a:prstGeom>
          <a:noFill/>
        </p:spPr>
        <p:txBody>
          <a:bodyPr wrap="square" rtlCol="0">
            <a:spAutoFit/>
          </a:bodyPr>
          <a:lstStyle/>
          <a:p>
            <a:r>
              <a:rPr lang="en-US" sz="800" dirty="0">
                <a:solidFill>
                  <a:schemeClr val="tx1"/>
                </a:solidFill>
                <a:latin typeface="Arial" panose="020B0604020202020204" pitchFamily="34" charset="0"/>
                <a:cs typeface="Arial" panose="020B0604020202020204" pitchFamily="34" charset="0"/>
              </a:rPr>
              <a:t>EXTENDED PALETTE: GREEN</a:t>
            </a:r>
          </a:p>
        </p:txBody>
      </p:sp>
      <p:sp>
        <p:nvSpPr>
          <p:cNvPr id="23" name="TextBox 22">
            <a:extLst>
              <a:ext uri="{FF2B5EF4-FFF2-40B4-BE49-F238E27FC236}">
                <a16:creationId xmlns:a16="http://schemas.microsoft.com/office/drawing/2014/main" id="{252C2957-98B7-7447-A979-8F5F9439F931}"/>
              </a:ext>
            </a:extLst>
          </p:cNvPr>
          <p:cNvSpPr txBox="1"/>
          <p:nvPr userDrawn="1"/>
        </p:nvSpPr>
        <p:spPr>
          <a:xfrm>
            <a:off x="-2236755" y="4106758"/>
            <a:ext cx="1307950" cy="338554"/>
          </a:xfrm>
          <a:prstGeom prst="rect">
            <a:avLst/>
          </a:prstGeom>
          <a:noFill/>
        </p:spPr>
        <p:txBody>
          <a:bodyPr wrap="square" rtlCol="0">
            <a:spAutoFit/>
          </a:bodyPr>
          <a:lstStyle/>
          <a:p>
            <a:r>
              <a:rPr lang="en-US" sz="800" dirty="0">
                <a:solidFill>
                  <a:schemeClr val="tx1"/>
                </a:solidFill>
                <a:latin typeface="Arial" panose="020B0604020202020204" pitchFamily="34" charset="0"/>
                <a:cs typeface="Arial" panose="020B0604020202020204" pitchFamily="34" charset="0"/>
              </a:rPr>
              <a:t>EXTENDED PALETTE: ORANGE</a:t>
            </a:r>
          </a:p>
        </p:txBody>
      </p:sp>
      <p:sp>
        <p:nvSpPr>
          <p:cNvPr id="15" name="Rectangle 14">
            <a:extLst>
              <a:ext uri="{FF2B5EF4-FFF2-40B4-BE49-F238E27FC236}">
                <a16:creationId xmlns:a16="http://schemas.microsoft.com/office/drawing/2014/main" id="{C17D5F0D-5C60-5143-BF1E-4A0546C4287F}"/>
              </a:ext>
            </a:extLst>
          </p:cNvPr>
          <p:cNvSpPr/>
          <p:nvPr userDrawn="1"/>
        </p:nvSpPr>
        <p:spPr>
          <a:xfrm>
            <a:off x="-1053548" y="5541578"/>
            <a:ext cx="787021" cy="754145"/>
          </a:xfrm>
          <a:prstGeom prst="rect">
            <a:avLst/>
          </a:prstGeom>
          <a:solidFill>
            <a:schemeClr val="bg1">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6" name="TextBox 15">
            <a:extLst>
              <a:ext uri="{FF2B5EF4-FFF2-40B4-BE49-F238E27FC236}">
                <a16:creationId xmlns:a16="http://schemas.microsoft.com/office/drawing/2014/main" id="{92CA6A2F-D5F2-CB4B-A618-B3021CB6FE30}"/>
              </a:ext>
            </a:extLst>
          </p:cNvPr>
          <p:cNvSpPr txBox="1"/>
          <p:nvPr userDrawn="1"/>
        </p:nvSpPr>
        <p:spPr>
          <a:xfrm>
            <a:off x="-2236755" y="5550815"/>
            <a:ext cx="1307950" cy="338554"/>
          </a:xfrm>
          <a:prstGeom prst="rect">
            <a:avLst/>
          </a:prstGeom>
          <a:noFill/>
        </p:spPr>
        <p:txBody>
          <a:bodyPr wrap="square" rtlCol="0">
            <a:spAutoFit/>
          </a:bodyPr>
          <a:lstStyle/>
          <a:p>
            <a:r>
              <a:rPr lang="en-US" sz="800" dirty="0">
                <a:solidFill>
                  <a:schemeClr val="tx1"/>
                </a:solidFill>
                <a:latin typeface="Arial" panose="020B0604020202020204" pitchFamily="34" charset="0"/>
                <a:cs typeface="Arial" panose="020B0604020202020204" pitchFamily="34" charset="0"/>
              </a:rPr>
              <a:t>MONOCHROMATIC: GREY</a:t>
            </a:r>
          </a:p>
        </p:txBody>
      </p:sp>
    </p:spTree>
    <p:extLst>
      <p:ext uri="{BB962C8B-B14F-4D97-AF65-F5344CB8AC3E}">
        <p14:creationId xmlns:p14="http://schemas.microsoft.com/office/powerpoint/2010/main" val="4163876240"/>
      </p:ext>
    </p:extLst>
  </p:cSld>
  <p:clrMapOvr>
    <a:masterClrMapping/>
  </p:clrMapOvr>
  <p:extLst>
    <p:ext uri="{DCECCB84-F9BA-43D5-87BE-67443E8EF086}">
      <p15:sldGuideLst xmlns:p15="http://schemas.microsoft.com/office/powerpoint/2012/main"/>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LOGO_Blue BG_Title and text only">
    <p:bg>
      <p:bgPr>
        <a:solidFill>
          <a:srgbClr val="000F7E"/>
        </a:solidFill>
        <a:effectLst/>
      </p:bgPr>
    </p:bg>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002914E2-5970-D64D-8F42-0A90C929586B}"/>
              </a:ext>
            </a:extLst>
          </p:cNvPr>
          <p:cNvPicPr>
            <a:picLocks noChangeAspect="1"/>
          </p:cNvPicPr>
          <p:nvPr userDrawn="1"/>
        </p:nvPicPr>
        <p:blipFill rotWithShape="1">
          <a:blip r:embed="rId2" cstate="hqprint">
            <a:extLst>
              <a:ext uri="{28A0092B-C50C-407E-A947-70E740481C1C}">
                <a14:useLocalDpi xmlns:a14="http://schemas.microsoft.com/office/drawing/2010/main"/>
              </a:ext>
            </a:extLst>
          </a:blip>
          <a:srcRect t="-1" b="-5861"/>
          <a:stretch/>
        </p:blipFill>
        <p:spPr>
          <a:xfrm>
            <a:off x="2800593" y="298702"/>
            <a:ext cx="6343408" cy="6925058"/>
          </a:xfrm>
          <a:prstGeom prst="rect">
            <a:avLst/>
          </a:prstGeom>
        </p:spPr>
      </p:pic>
      <p:sp>
        <p:nvSpPr>
          <p:cNvPr id="5" name="Slide Number Placeholder 3">
            <a:extLst>
              <a:ext uri="{FF2B5EF4-FFF2-40B4-BE49-F238E27FC236}">
                <a16:creationId xmlns:a16="http://schemas.microsoft.com/office/drawing/2014/main" id="{1D7EDC4A-BEF6-BF42-9D9A-F47ED202C474}"/>
              </a:ext>
            </a:extLst>
          </p:cNvPr>
          <p:cNvSpPr txBox="1">
            <a:spLocks/>
          </p:cNvSpPr>
          <p:nvPr userDrawn="1"/>
        </p:nvSpPr>
        <p:spPr>
          <a:xfrm>
            <a:off x="8641080" y="6501384"/>
            <a:ext cx="220485" cy="270473"/>
          </a:xfrm>
          <a:prstGeom prst="rect">
            <a:avLst/>
          </a:prstGeom>
        </p:spPr>
        <p:txBody>
          <a:bodyPr vert="horz" lIns="0" tIns="0" rIns="0" bIns="0" rtlCol="0" anchor="t" anchorCtr="0"/>
          <a:lstStyle>
            <a:defPPr>
              <a:defRPr lang="en-US"/>
            </a:defPPr>
            <a:lvl1pPr marL="0" algn="r" defTabSz="457200" rtl="0" eaLnBrk="1" latinLnBrk="0" hangingPunct="1">
              <a:defRPr sz="700" b="0" i="0" kern="1200">
                <a:solidFill>
                  <a:schemeClr val="tx1">
                    <a:tint val="75000"/>
                  </a:schemeClr>
                </a:solidFill>
                <a:latin typeface="Arial" panose="020B0604020202020204" pitchFamily="34" charset="0"/>
                <a:ea typeface="+mn-ea"/>
                <a:cs typeface="Arial" panose="020B0604020202020204" pitchFamily="34" charset="0"/>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700" dirty="0">
                <a:solidFill>
                  <a:schemeClr val="bg1">
                    <a:lumMod val="65000"/>
                  </a:schemeClr>
                </a:solidFill>
              </a:rPr>
              <a:t>  </a:t>
            </a:r>
            <a:fld id="{F16E1515-8F3D-DE4D-94E5-8D9BEBCD7A49}" type="slidenum">
              <a:rPr lang="en-US" sz="700" smtClean="0">
                <a:solidFill>
                  <a:schemeClr val="bg1">
                    <a:lumMod val="65000"/>
                  </a:schemeClr>
                </a:solidFill>
              </a:rPr>
              <a:pPr/>
              <a:t>‹#›</a:t>
            </a:fld>
            <a:endParaRPr lang="en-US" sz="700" dirty="0">
              <a:solidFill>
                <a:schemeClr val="bg1">
                  <a:lumMod val="65000"/>
                </a:schemeClr>
              </a:solidFill>
            </a:endParaRPr>
          </a:p>
        </p:txBody>
      </p:sp>
      <p:sp>
        <p:nvSpPr>
          <p:cNvPr id="6" name="Date Placeholder 3">
            <a:extLst>
              <a:ext uri="{FF2B5EF4-FFF2-40B4-BE49-F238E27FC236}">
                <a16:creationId xmlns:a16="http://schemas.microsoft.com/office/drawing/2014/main" id="{90837E2F-4F21-1044-BFBE-A09264C747AB}"/>
              </a:ext>
            </a:extLst>
          </p:cNvPr>
          <p:cNvSpPr txBox="1">
            <a:spLocks/>
          </p:cNvSpPr>
          <p:nvPr userDrawn="1"/>
        </p:nvSpPr>
        <p:spPr>
          <a:xfrm>
            <a:off x="8074152" y="6501384"/>
            <a:ext cx="609914" cy="198005"/>
          </a:xfrm>
          <a:prstGeom prst="rect">
            <a:avLst/>
          </a:prstGeom>
        </p:spPr>
        <p:txBody>
          <a:bodyPr vert="horz" lIns="0" tIns="0" rIns="0" bIns="0" rtlCol="0" anchor="t" anchorCtr="0"/>
          <a:lstStyle>
            <a:defPPr>
              <a:defRPr lang="en-US"/>
            </a:defPPr>
            <a:lvl1pPr marL="0" algn="r" defTabSz="457200" rtl="0" eaLnBrk="1" latinLnBrk="0" hangingPunct="1">
              <a:defRPr sz="700" b="0" i="0" kern="1200">
                <a:solidFill>
                  <a:schemeClr val="bg1">
                    <a:lumMod val="65000"/>
                  </a:schemeClr>
                </a:solidFill>
                <a:latin typeface="Arial" panose="020B0604020202020204" pitchFamily="34" charset="0"/>
                <a:ea typeface="Source Sans Pro Semibold" panose="020B0503030403020204" pitchFamily="34" charset="0"/>
                <a:cs typeface="Arial" panose="020B0604020202020204" pitchFamily="34" charset="0"/>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5B39BF0A-C635-544F-850F-946AD8E7975B}" type="datetime1">
              <a:rPr lang="en-US" sz="700" smtClean="0"/>
              <a:pPr/>
              <a:t>5/19/26</a:t>
            </a:fld>
            <a:endParaRPr lang="en-US" sz="700" dirty="0"/>
          </a:p>
        </p:txBody>
      </p:sp>
      <p:sp>
        <p:nvSpPr>
          <p:cNvPr id="10" name="Text Placeholder 9">
            <a:extLst>
              <a:ext uri="{FF2B5EF4-FFF2-40B4-BE49-F238E27FC236}">
                <a16:creationId xmlns:a16="http://schemas.microsoft.com/office/drawing/2014/main" id="{97296882-4466-CA4B-838A-C94D33F4B27A}"/>
              </a:ext>
            </a:extLst>
          </p:cNvPr>
          <p:cNvSpPr>
            <a:spLocks noGrp="1"/>
          </p:cNvSpPr>
          <p:nvPr>
            <p:ph type="body" sz="quarter" idx="14" hasCustomPrompt="1"/>
          </p:nvPr>
        </p:nvSpPr>
        <p:spPr>
          <a:xfrm>
            <a:off x="594360" y="609600"/>
            <a:ext cx="7991856" cy="892208"/>
          </a:xfrm>
        </p:spPr>
        <p:txBody>
          <a:bodyPr lIns="0" tIns="0" rIns="0" bIns="0">
            <a:noAutofit/>
          </a:bodyPr>
          <a:lstStyle>
            <a:lvl1pPr marL="0" indent="0">
              <a:lnSpc>
                <a:spcPct val="100000"/>
              </a:lnSpc>
              <a:spcBef>
                <a:spcPts val="0"/>
              </a:spcBef>
              <a:buNone/>
              <a:defRPr sz="2400" b="1" i="0">
                <a:solidFill>
                  <a:schemeClr val="bg1"/>
                </a:solidFill>
                <a:latin typeface="Arial" panose="020B0604020202020204" pitchFamily="34" charset="0"/>
                <a:cs typeface="Arial" panose="020B0604020202020204" pitchFamily="34" charset="0"/>
              </a:defRPr>
            </a:lvl1pPr>
            <a:lvl2pPr>
              <a:buNone/>
              <a:defRPr b="1" i="0">
                <a:latin typeface="Acumin Pro" panose="020B0504020202020204" pitchFamily="34" charset="77"/>
              </a:defRPr>
            </a:lvl2pPr>
            <a:lvl3pPr>
              <a:buNone/>
              <a:defRPr b="1" i="0">
                <a:latin typeface="Acumin Pro" panose="020B0504020202020204" pitchFamily="34" charset="77"/>
              </a:defRPr>
            </a:lvl3pPr>
            <a:lvl4pPr>
              <a:buNone/>
              <a:defRPr b="1" i="0">
                <a:latin typeface="Acumin Pro" panose="020B0504020202020204" pitchFamily="34" charset="77"/>
              </a:defRPr>
            </a:lvl4pPr>
            <a:lvl5pPr>
              <a:buNone/>
              <a:defRPr b="1" i="0">
                <a:latin typeface="Acumin Pro" panose="020B0504020202020204" pitchFamily="34" charset="77"/>
              </a:defRPr>
            </a:lvl5pPr>
          </a:lstStyle>
          <a:p>
            <a:pPr lvl="0"/>
            <a:r>
              <a:rPr lang="en-US" dirty="0"/>
              <a:t>Click to add a brief slide title</a:t>
            </a:r>
          </a:p>
        </p:txBody>
      </p:sp>
      <p:sp>
        <p:nvSpPr>
          <p:cNvPr id="11" name="Text Placeholder 2">
            <a:extLst>
              <a:ext uri="{FF2B5EF4-FFF2-40B4-BE49-F238E27FC236}">
                <a16:creationId xmlns:a16="http://schemas.microsoft.com/office/drawing/2014/main" id="{F479DEE7-37EE-CA4D-8507-ABBFE1A5E82C}"/>
              </a:ext>
            </a:extLst>
          </p:cNvPr>
          <p:cNvSpPr>
            <a:spLocks noGrp="1"/>
          </p:cNvSpPr>
          <p:nvPr>
            <p:ph type="body" sz="quarter" idx="19" hasCustomPrompt="1"/>
          </p:nvPr>
        </p:nvSpPr>
        <p:spPr>
          <a:xfrm>
            <a:off x="594360" y="1523999"/>
            <a:ext cx="7991856" cy="4434840"/>
          </a:xfrm>
        </p:spPr>
        <p:txBody>
          <a:bodyPr wrap="square" lIns="0" tIns="0" rIns="0" bIns="0">
            <a:noAutofit/>
          </a:bodyPr>
          <a:lstStyle>
            <a:lvl1pPr marL="230188" indent="-230188">
              <a:lnSpc>
                <a:spcPct val="100000"/>
              </a:lnSpc>
              <a:spcBef>
                <a:spcPts val="600"/>
              </a:spcBef>
              <a:tabLst/>
              <a:defRPr>
                <a:solidFill>
                  <a:schemeClr val="bg1"/>
                </a:solidFill>
              </a:defRPr>
            </a:lvl1pPr>
            <a:lvl2pPr marL="460375" indent="-230188">
              <a:tabLst/>
              <a:defRPr>
                <a:solidFill>
                  <a:schemeClr val="bg1"/>
                </a:solidFill>
              </a:defRPr>
            </a:lvl2pPr>
            <a:lvl3pPr>
              <a:defRPr>
                <a:solidFill>
                  <a:schemeClr val="bg1"/>
                </a:solidFill>
              </a:defRPr>
            </a:lvl3pPr>
            <a:lvl4pPr marL="914400" indent="-227013">
              <a:tabLst/>
              <a:defRPr>
                <a:solidFill>
                  <a:schemeClr val="bg1"/>
                </a:solidFill>
              </a:defRPr>
            </a:lvl4pPr>
          </a:lstStyle>
          <a:p>
            <a:pPr lvl="0"/>
            <a:r>
              <a:rPr lang="en-US" dirty="0"/>
              <a:t>Click to add first bullet</a:t>
            </a:r>
          </a:p>
          <a:p>
            <a:pPr lvl="1"/>
            <a:r>
              <a:rPr lang="en-US" dirty="0"/>
              <a:t>Second level</a:t>
            </a:r>
          </a:p>
          <a:p>
            <a:pPr lvl="2"/>
            <a:r>
              <a:rPr lang="en-US" dirty="0"/>
              <a:t>Third level</a:t>
            </a:r>
          </a:p>
          <a:p>
            <a:pPr lvl="3"/>
            <a:r>
              <a:rPr lang="en-US" dirty="0"/>
              <a:t>Fourth level</a:t>
            </a:r>
          </a:p>
        </p:txBody>
      </p:sp>
    </p:spTree>
    <p:extLst>
      <p:ext uri="{BB962C8B-B14F-4D97-AF65-F5344CB8AC3E}">
        <p14:creationId xmlns:p14="http://schemas.microsoft.com/office/powerpoint/2010/main" val="179908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Blue BG_Text Only-No Subhead">
    <p:bg>
      <p:bgPr>
        <a:solidFill>
          <a:srgbClr val="000F7E"/>
        </a:solidFill>
        <a:effectLst/>
      </p:bgPr>
    </p:bg>
    <p:spTree>
      <p:nvGrpSpPr>
        <p:cNvPr id="1" name=""/>
        <p:cNvGrpSpPr/>
        <p:nvPr/>
      </p:nvGrpSpPr>
      <p:grpSpPr>
        <a:xfrm>
          <a:off x="0" y="0"/>
          <a:ext cx="0" cy="0"/>
          <a:chOff x="0" y="0"/>
          <a:chExt cx="0" cy="0"/>
        </a:xfrm>
      </p:grpSpPr>
      <p:sp>
        <p:nvSpPr>
          <p:cNvPr id="10" name="Text Placeholder 9">
            <a:extLst>
              <a:ext uri="{FF2B5EF4-FFF2-40B4-BE49-F238E27FC236}">
                <a16:creationId xmlns:a16="http://schemas.microsoft.com/office/drawing/2014/main" id="{65FC89D9-A95D-984D-AA31-A11221C38E3D}"/>
              </a:ext>
            </a:extLst>
          </p:cNvPr>
          <p:cNvSpPr>
            <a:spLocks noGrp="1"/>
          </p:cNvSpPr>
          <p:nvPr>
            <p:ph type="body" sz="quarter" idx="14" hasCustomPrompt="1"/>
          </p:nvPr>
        </p:nvSpPr>
        <p:spPr>
          <a:xfrm>
            <a:off x="594360" y="609600"/>
            <a:ext cx="7991856" cy="892208"/>
          </a:xfrm>
        </p:spPr>
        <p:txBody>
          <a:bodyPr lIns="0" tIns="0" rIns="0" bIns="0">
            <a:noAutofit/>
          </a:bodyPr>
          <a:lstStyle>
            <a:lvl1pPr marL="0" indent="0">
              <a:lnSpc>
                <a:spcPct val="100000"/>
              </a:lnSpc>
              <a:spcBef>
                <a:spcPts val="0"/>
              </a:spcBef>
              <a:buNone/>
              <a:defRPr sz="2400" b="1" i="0">
                <a:solidFill>
                  <a:schemeClr val="bg1"/>
                </a:solidFill>
                <a:latin typeface="Arial" panose="020B0604020202020204" pitchFamily="34" charset="0"/>
                <a:cs typeface="Arial" panose="020B0604020202020204" pitchFamily="34" charset="0"/>
              </a:defRPr>
            </a:lvl1pPr>
            <a:lvl2pPr>
              <a:buNone/>
              <a:defRPr b="1" i="0">
                <a:latin typeface="Acumin Pro" panose="020B0504020202020204" pitchFamily="34" charset="77"/>
              </a:defRPr>
            </a:lvl2pPr>
            <a:lvl3pPr>
              <a:buNone/>
              <a:defRPr b="1" i="0">
                <a:latin typeface="Acumin Pro" panose="020B0504020202020204" pitchFamily="34" charset="77"/>
              </a:defRPr>
            </a:lvl3pPr>
            <a:lvl4pPr>
              <a:buNone/>
              <a:defRPr b="1" i="0">
                <a:latin typeface="Acumin Pro" panose="020B0504020202020204" pitchFamily="34" charset="77"/>
              </a:defRPr>
            </a:lvl4pPr>
            <a:lvl5pPr>
              <a:buNone/>
              <a:defRPr b="1" i="0">
                <a:latin typeface="Acumin Pro" panose="020B0504020202020204" pitchFamily="34" charset="77"/>
              </a:defRPr>
            </a:lvl5pPr>
          </a:lstStyle>
          <a:p>
            <a:pPr lvl="0"/>
            <a:r>
              <a:rPr lang="en-US" dirty="0"/>
              <a:t>Click to add a brief slide title</a:t>
            </a:r>
          </a:p>
        </p:txBody>
      </p:sp>
      <p:sp>
        <p:nvSpPr>
          <p:cNvPr id="6" name="Text Placeholder 2">
            <a:extLst>
              <a:ext uri="{FF2B5EF4-FFF2-40B4-BE49-F238E27FC236}">
                <a16:creationId xmlns:a16="http://schemas.microsoft.com/office/drawing/2014/main" id="{424F4C0B-8E0E-D247-8998-89B0F977E901}"/>
              </a:ext>
            </a:extLst>
          </p:cNvPr>
          <p:cNvSpPr>
            <a:spLocks noGrp="1"/>
          </p:cNvSpPr>
          <p:nvPr>
            <p:ph type="body" sz="quarter" idx="19" hasCustomPrompt="1"/>
          </p:nvPr>
        </p:nvSpPr>
        <p:spPr>
          <a:xfrm>
            <a:off x="594360" y="1523999"/>
            <a:ext cx="7991856" cy="4434840"/>
          </a:xfrm>
        </p:spPr>
        <p:txBody>
          <a:bodyPr wrap="square" lIns="0" tIns="0" rIns="0" bIns="0">
            <a:noAutofit/>
          </a:bodyPr>
          <a:lstStyle>
            <a:lvl1pPr marL="230188" indent="-230188">
              <a:lnSpc>
                <a:spcPct val="100000"/>
              </a:lnSpc>
              <a:spcBef>
                <a:spcPts val="600"/>
              </a:spcBef>
              <a:tabLst/>
              <a:defRPr>
                <a:solidFill>
                  <a:schemeClr val="bg1"/>
                </a:solidFill>
              </a:defRPr>
            </a:lvl1pPr>
            <a:lvl2pPr marL="460375" indent="-230188">
              <a:tabLst/>
              <a:defRPr>
                <a:solidFill>
                  <a:schemeClr val="bg1"/>
                </a:solidFill>
              </a:defRPr>
            </a:lvl2pPr>
            <a:lvl3pPr>
              <a:defRPr>
                <a:solidFill>
                  <a:schemeClr val="bg1"/>
                </a:solidFill>
              </a:defRPr>
            </a:lvl3pPr>
            <a:lvl4pPr marL="914400" indent="-227013">
              <a:tabLst/>
              <a:defRPr>
                <a:solidFill>
                  <a:schemeClr val="bg1"/>
                </a:solidFill>
              </a:defRPr>
            </a:lvl4pPr>
          </a:lstStyle>
          <a:p>
            <a:pPr lvl="0"/>
            <a:r>
              <a:rPr lang="en-US" dirty="0"/>
              <a:t>Click to add first bullet</a:t>
            </a:r>
          </a:p>
          <a:p>
            <a:pPr lvl="1"/>
            <a:r>
              <a:rPr lang="en-US" dirty="0"/>
              <a:t>Second level</a:t>
            </a:r>
          </a:p>
          <a:p>
            <a:pPr lvl="2"/>
            <a:r>
              <a:rPr lang="en-US" dirty="0"/>
              <a:t>Third level</a:t>
            </a:r>
          </a:p>
          <a:p>
            <a:pPr lvl="3"/>
            <a:r>
              <a:rPr lang="en-US" dirty="0"/>
              <a:t>Fourth level</a:t>
            </a:r>
          </a:p>
        </p:txBody>
      </p:sp>
    </p:spTree>
    <p:extLst>
      <p:ext uri="{BB962C8B-B14F-4D97-AF65-F5344CB8AC3E}">
        <p14:creationId xmlns:p14="http://schemas.microsoft.com/office/powerpoint/2010/main" val="397925606"/>
      </p:ext>
    </p:extLst>
  </p:cSld>
  <p:clrMapOvr>
    <a:masterClrMapping/>
  </p:clrMapOvr>
  <p:extLst>
    <p:ext uri="{DCECCB84-F9BA-43D5-87BE-67443E8EF086}">
      <p15:sldGuideLst xmlns:p15="http://schemas.microsoft.com/office/powerpoint/2012/main"/>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Blue BG_Text Only-No Subhead">
    <p:bg>
      <p:bgPr>
        <a:solidFill>
          <a:srgbClr val="000F7E"/>
        </a:solidFill>
        <a:effectLst/>
      </p:bgPr>
    </p:bg>
    <p:spTree>
      <p:nvGrpSpPr>
        <p:cNvPr id="1" name=""/>
        <p:cNvGrpSpPr/>
        <p:nvPr/>
      </p:nvGrpSpPr>
      <p:grpSpPr>
        <a:xfrm>
          <a:off x="0" y="0"/>
          <a:ext cx="0" cy="0"/>
          <a:chOff x="0" y="0"/>
          <a:chExt cx="0" cy="0"/>
        </a:xfrm>
      </p:grpSpPr>
      <p:sp>
        <p:nvSpPr>
          <p:cNvPr id="10" name="Text Placeholder 9">
            <a:extLst>
              <a:ext uri="{FF2B5EF4-FFF2-40B4-BE49-F238E27FC236}">
                <a16:creationId xmlns:a16="http://schemas.microsoft.com/office/drawing/2014/main" id="{65FC89D9-A95D-984D-AA31-A11221C38E3D}"/>
              </a:ext>
            </a:extLst>
          </p:cNvPr>
          <p:cNvSpPr>
            <a:spLocks noGrp="1"/>
          </p:cNvSpPr>
          <p:nvPr>
            <p:ph type="body" sz="quarter" idx="14" hasCustomPrompt="1"/>
          </p:nvPr>
        </p:nvSpPr>
        <p:spPr>
          <a:xfrm>
            <a:off x="594360" y="609600"/>
            <a:ext cx="7991856" cy="892208"/>
          </a:xfrm>
        </p:spPr>
        <p:txBody>
          <a:bodyPr lIns="0" tIns="0" rIns="0" bIns="0">
            <a:noAutofit/>
          </a:bodyPr>
          <a:lstStyle>
            <a:lvl1pPr marL="0" indent="0">
              <a:lnSpc>
                <a:spcPct val="100000"/>
              </a:lnSpc>
              <a:spcBef>
                <a:spcPts val="0"/>
              </a:spcBef>
              <a:buNone/>
              <a:defRPr sz="2400" b="1" i="0">
                <a:solidFill>
                  <a:schemeClr val="bg1"/>
                </a:solidFill>
                <a:latin typeface="Arial" panose="020B0604020202020204" pitchFamily="34" charset="0"/>
                <a:cs typeface="Arial" panose="020B0604020202020204" pitchFamily="34" charset="0"/>
              </a:defRPr>
            </a:lvl1pPr>
            <a:lvl2pPr>
              <a:buNone/>
              <a:defRPr b="1" i="0">
                <a:latin typeface="Acumin Pro" panose="020B0504020202020204" pitchFamily="34" charset="77"/>
              </a:defRPr>
            </a:lvl2pPr>
            <a:lvl3pPr>
              <a:buNone/>
              <a:defRPr b="1" i="0">
                <a:latin typeface="Acumin Pro" panose="020B0504020202020204" pitchFamily="34" charset="77"/>
              </a:defRPr>
            </a:lvl3pPr>
            <a:lvl4pPr>
              <a:buNone/>
              <a:defRPr b="1" i="0">
                <a:latin typeface="Acumin Pro" panose="020B0504020202020204" pitchFamily="34" charset="77"/>
              </a:defRPr>
            </a:lvl4pPr>
            <a:lvl5pPr>
              <a:buNone/>
              <a:defRPr b="1" i="0">
                <a:latin typeface="Acumin Pro" panose="020B0504020202020204" pitchFamily="34" charset="77"/>
              </a:defRPr>
            </a:lvl5pPr>
          </a:lstStyle>
          <a:p>
            <a:pPr lvl="0"/>
            <a:r>
              <a:rPr lang="en-US" dirty="0"/>
              <a:t>Click to add a brief slide title</a:t>
            </a:r>
          </a:p>
        </p:txBody>
      </p:sp>
      <p:sp>
        <p:nvSpPr>
          <p:cNvPr id="6" name="Text Placeholder 2">
            <a:extLst>
              <a:ext uri="{FF2B5EF4-FFF2-40B4-BE49-F238E27FC236}">
                <a16:creationId xmlns:a16="http://schemas.microsoft.com/office/drawing/2014/main" id="{424F4C0B-8E0E-D247-8998-89B0F977E901}"/>
              </a:ext>
            </a:extLst>
          </p:cNvPr>
          <p:cNvSpPr>
            <a:spLocks noGrp="1"/>
          </p:cNvSpPr>
          <p:nvPr>
            <p:ph type="body" sz="quarter" idx="19" hasCustomPrompt="1"/>
          </p:nvPr>
        </p:nvSpPr>
        <p:spPr>
          <a:xfrm>
            <a:off x="594360" y="1523999"/>
            <a:ext cx="7991856" cy="4434840"/>
          </a:xfrm>
        </p:spPr>
        <p:txBody>
          <a:bodyPr wrap="square" lIns="0" tIns="0" rIns="0" bIns="0">
            <a:noAutofit/>
          </a:bodyPr>
          <a:lstStyle>
            <a:lvl1pPr marL="230188" indent="-230188">
              <a:lnSpc>
                <a:spcPct val="100000"/>
              </a:lnSpc>
              <a:spcBef>
                <a:spcPts val="600"/>
              </a:spcBef>
              <a:tabLst/>
              <a:defRPr>
                <a:solidFill>
                  <a:schemeClr val="bg1"/>
                </a:solidFill>
              </a:defRPr>
            </a:lvl1pPr>
            <a:lvl2pPr marL="460375" indent="-230188">
              <a:tabLst/>
              <a:defRPr>
                <a:solidFill>
                  <a:schemeClr val="bg1"/>
                </a:solidFill>
              </a:defRPr>
            </a:lvl2pPr>
            <a:lvl3pPr>
              <a:defRPr>
                <a:solidFill>
                  <a:schemeClr val="bg1"/>
                </a:solidFill>
              </a:defRPr>
            </a:lvl3pPr>
            <a:lvl4pPr marL="914400" indent="-227013">
              <a:tabLst/>
              <a:defRPr>
                <a:solidFill>
                  <a:schemeClr val="bg1"/>
                </a:solidFill>
              </a:defRPr>
            </a:lvl4pPr>
          </a:lstStyle>
          <a:p>
            <a:pPr lvl="0"/>
            <a:r>
              <a:rPr lang="en-US" dirty="0"/>
              <a:t>Click to add first bullet</a:t>
            </a:r>
          </a:p>
          <a:p>
            <a:pPr lvl="1"/>
            <a:r>
              <a:rPr lang="en-US" dirty="0"/>
              <a:t>Second level</a:t>
            </a:r>
          </a:p>
          <a:p>
            <a:pPr lvl="2"/>
            <a:r>
              <a:rPr lang="en-US" dirty="0"/>
              <a:t>Third level</a:t>
            </a:r>
          </a:p>
          <a:p>
            <a:pPr lvl="3"/>
            <a:r>
              <a:rPr lang="en-US" dirty="0"/>
              <a:t>Fourth level</a:t>
            </a:r>
          </a:p>
        </p:txBody>
      </p:sp>
    </p:spTree>
    <p:extLst>
      <p:ext uri="{BB962C8B-B14F-4D97-AF65-F5344CB8AC3E}">
        <p14:creationId xmlns:p14="http://schemas.microsoft.com/office/powerpoint/2010/main" val="2868955729"/>
      </p:ext>
    </p:extLst>
  </p:cSld>
  <p:clrMapOvr>
    <a:masterClrMapping/>
  </p:clrMapOvr>
  <p:extLst>
    <p:ext uri="{DCECCB84-F9BA-43D5-87BE-67443E8EF086}">
      <p15:sldGuideLst xmlns:p15="http://schemas.microsoft.com/office/powerpoint/2012/main"/>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LOGO_Blue BG_Title and text only">
    <p:bg>
      <p:bgPr>
        <a:solidFill>
          <a:srgbClr val="000F7E"/>
        </a:solidFill>
        <a:effectLst/>
      </p:bgPr>
    </p:bg>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002914E2-5970-D64D-8F42-0A90C929586B}"/>
              </a:ext>
            </a:extLst>
          </p:cNvPr>
          <p:cNvPicPr>
            <a:picLocks noChangeAspect="1"/>
          </p:cNvPicPr>
          <p:nvPr userDrawn="1"/>
        </p:nvPicPr>
        <p:blipFill rotWithShape="1">
          <a:blip r:embed="rId2" cstate="hqprint">
            <a:extLst>
              <a:ext uri="{28A0092B-C50C-407E-A947-70E740481C1C}">
                <a14:useLocalDpi xmlns:a14="http://schemas.microsoft.com/office/drawing/2010/main"/>
              </a:ext>
            </a:extLst>
          </a:blip>
          <a:srcRect t="-1" b="-5861"/>
          <a:stretch/>
        </p:blipFill>
        <p:spPr>
          <a:xfrm>
            <a:off x="2800593" y="298702"/>
            <a:ext cx="6343408" cy="6925058"/>
          </a:xfrm>
          <a:prstGeom prst="rect">
            <a:avLst/>
          </a:prstGeom>
        </p:spPr>
      </p:pic>
      <p:sp>
        <p:nvSpPr>
          <p:cNvPr id="5" name="Slide Number Placeholder 3">
            <a:extLst>
              <a:ext uri="{FF2B5EF4-FFF2-40B4-BE49-F238E27FC236}">
                <a16:creationId xmlns:a16="http://schemas.microsoft.com/office/drawing/2014/main" id="{1D7EDC4A-BEF6-BF42-9D9A-F47ED202C474}"/>
              </a:ext>
            </a:extLst>
          </p:cNvPr>
          <p:cNvSpPr txBox="1">
            <a:spLocks/>
          </p:cNvSpPr>
          <p:nvPr userDrawn="1"/>
        </p:nvSpPr>
        <p:spPr>
          <a:xfrm>
            <a:off x="8641080" y="6501384"/>
            <a:ext cx="220485" cy="270473"/>
          </a:xfrm>
          <a:prstGeom prst="rect">
            <a:avLst/>
          </a:prstGeom>
        </p:spPr>
        <p:txBody>
          <a:bodyPr vert="horz" lIns="0" tIns="0" rIns="0" bIns="0" rtlCol="0" anchor="t" anchorCtr="0"/>
          <a:lstStyle>
            <a:defPPr>
              <a:defRPr lang="en-US"/>
            </a:defPPr>
            <a:lvl1pPr marL="0" algn="r" defTabSz="457200" rtl="0" eaLnBrk="1" latinLnBrk="0" hangingPunct="1">
              <a:defRPr sz="700" b="0" i="0" kern="1200">
                <a:solidFill>
                  <a:schemeClr val="tx1">
                    <a:tint val="75000"/>
                  </a:schemeClr>
                </a:solidFill>
                <a:latin typeface="Arial" panose="020B0604020202020204" pitchFamily="34" charset="0"/>
                <a:ea typeface="+mn-ea"/>
                <a:cs typeface="Arial" panose="020B0604020202020204" pitchFamily="34" charset="0"/>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700" dirty="0">
                <a:solidFill>
                  <a:schemeClr val="bg1">
                    <a:lumMod val="65000"/>
                  </a:schemeClr>
                </a:solidFill>
              </a:rPr>
              <a:t>  </a:t>
            </a:r>
            <a:fld id="{F16E1515-8F3D-DE4D-94E5-8D9BEBCD7A49}" type="slidenum">
              <a:rPr lang="en-US" sz="700" smtClean="0">
                <a:solidFill>
                  <a:schemeClr val="bg1">
                    <a:lumMod val="65000"/>
                  </a:schemeClr>
                </a:solidFill>
              </a:rPr>
              <a:pPr/>
              <a:t>‹#›</a:t>
            </a:fld>
            <a:endParaRPr lang="en-US" sz="700" dirty="0">
              <a:solidFill>
                <a:schemeClr val="bg1">
                  <a:lumMod val="65000"/>
                </a:schemeClr>
              </a:solidFill>
            </a:endParaRPr>
          </a:p>
        </p:txBody>
      </p:sp>
      <p:sp>
        <p:nvSpPr>
          <p:cNvPr id="6" name="Date Placeholder 3">
            <a:extLst>
              <a:ext uri="{FF2B5EF4-FFF2-40B4-BE49-F238E27FC236}">
                <a16:creationId xmlns:a16="http://schemas.microsoft.com/office/drawing/2014/main" id="{90837E2F-4F21-1044-BFBE-A09264C747AB}"/>
              </a:ext>
            </a:extLst>
          </p:cNvPr>
          <p:cNvSpPr txBox="1">
            <a:spLocks/>
          </p:cNvSpPr>
          <p:nvPr userDrawn="1"/>
        </p:nvSpPr>
        <p:spPr>
          <a:xfrm>
            <a:off x="8074152" y="6501384"/>
            <a:ext cx="609914" cy="198005"/>
          </a:xfrm>
          <a:prstGeom prst="rect">
            <a:avLst/>
          </a:prstGeom>
        </p:spPr>
        <p:txBody>
          <a:bodyPr vert="horz" lIns="0" tIns="0" rIns="0" bIns="0" rtlCol="0" anchor="t" anchorCtr="0"/>
          <a:lstStyle>
            <a:defPPr>
              <a:defRPr lang="en-US"/>
            </a:defPPr>
            <a:lvl1pPr marL="0" algn="r" defTabSz="457200" rtl="0" eaLnBrk="1" latinLnBrk="0" hangingPunct="1">
              <a:defRPr sz="700" b="0" i="0" kern="1200">
                <a:solidFill>
                  <a:schemeClr val="bg1">
                    <a:lumMod val="65000"/>
                  </a:schemeClr>
                </a:solidFill>
                <a:latin typeface="Arial" panose="020B0604020202020204" pitchFamily="34" charset="0"/>
                <a:ea typeface="Source Sans Pro Semibold" panose="020B0503030403020204" pitchFamily="34" charset="0"/>
                <a:cs typeface="Arial" panose="020B0604020202020204" pitchFamily="34" charset="0"/>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5B39BF0A-C635-544F-850F-946AD8E7975B}" type="datetime1">
              <a:rPr lang="en-US" sz="700" smtClean="0"/>
              <a:pPr/>
              <a:t>5/19/26</a:t>
            </a:fld>
            <a:endParaRPr lang="en-US" sz="700" dirty="0"/>
          </a:p>
        </p:txBody>
      </p:sp>
      <p:sp>
        <p:nvSpPr>
          <p:cNvPr id="10" name="Text Placeholder 9">
            <a:extLst>
              <a:ext uri="{FF2B5EF4-FFF2-40B4-BE49-F238E27FC236}">
                <a16:creationId xmlns:a16="http://schemas.microsoft.com/office/drawing/2014/main" id="{97296882-4466-CA4B-838A-C94D33F4B27A}"/>
              </a:ext>
            </a:extLst>
          </p:cNvPr>
          <p:cNvSpPr>
            <a:spLocks noGrp="1"/>
          </p:cNvSpPr>
          <p:nvPr>
            <p:ph type="body" sz="quarter" idx="14" hasCustomPrompt="1"/>
          </p:nvPr>
        </p:nvSpPr>
        <p:spPr>
          <a:xfrm>
            <a:off x="594360" y="609600"/>
            <a:ext cx="7991856" cy="892208"/>
          </a:xfrm>
        </p:spPr>
        <p:txBody>
          <a:bodyPr lIns="0" tIns="0" rIns="0" bIns="0">
            <a:noAutofit/>
          </a:bodyPr>
          <a:lstStyle>
            <a:lvl1pPr marL="0" indent="0">
              <a:lnSpc>
                <a:spcPct val="100000"/>
              </a:lnSpc>
              <a:spcBef>
                <a:spcPts val="0"/>
              </a:spcBef>
              <a:buNone/>
              <a:defRPr sz="2400" b="1" i="0">
                <a:solidFill>
                  <a:schemeClr val="bg1"/>
                </a:solidFill>
                <a:latin typeface="Arial" panose="020B0604020202020204" pitchFamily="34" charset="0"/>
                <a:cs typeface="Arial" panose="020B0604020202020204" pitchFamily="34" charset="0"/>
              </a:defRPr>
            </a:lvl1pPr>
            <a:lvl2pPr>
              <a:buNone/>
              <a:defRPr b="1" i="0">
                <a:latin typeface="Acumin Pro" panose="020B0504020202020204" pitchFamily="34" charset="77"/>
              </a:defRPr>
            </a:lvl2pPr>
            <a:lvl3pPr>
              <a:buNone/>
              <a:defRPr b="1" i="0">
                <a:latin typeface="Acumin Pro" panose="020B0504020202020204" pitchFamily="34" charset="77"/>
              </a:defRPr>
            </a:lvl3pPr>
            <a:lvl4pPr>
              <a:buNone/>
              <a:defRPr b="1" i="0">
                <a:latin typeface="Acumin Pro" panose="020B0504020202020204" pitchFamily="34" charset="77"/>
              </a:defRPr>
            </a:lvl4pPr>
            <a:lvl5pPr>
              <a:buNone/>
              <a:defRPr b="1" i="0">
                <a:latin typeface="Acumin Pro" panose="020B0504020202020204" pitchFamily="34" charset="77"/>
              </a:defRPr>
            </a:lvl5pPr>
          </a:lstStyle>
          <a:p>
            <a:pPr lvl="0"/>
            <a:r>
              <a:rPr lang="en-US" dirty="0"/>
              <a:t>Click to add a brief slide title</a:t>
            </a:r>
          </a:p>
        </p:txBody>
      </p:sp>
      <p:sp>
        <p:nvSpPr>
          <p:cNvPr id="11" name="Text Placeholder 2">
            <a:extLst>
              <a:ext uri="{FF2B5EF4-FFF2-40B4-BE49-F238E27FC236}">
                <a16:creationId xmlns:a16="http://schemas.microsoft.com/office/drawing/2014/main" id="{F479DEE7-37EE-CA4D-8507-ABBFE1A5E82C}"/>
              </a:ext>
            </a:extLst>
          </p:cNvPr>
          <p:cNvSpPr>
            <a:spLocks noGrp="1"/>
          </p:cNvSpPr>
          <p:nvPr>
            <p:ph type="body" sz="quarter" idx="19" hasCustomPrompt="1"/>
          </p:nvPr>
        </p:nvSpPr>
        <p:spPr>
          <a:xfrm>
            <a:off x="594360" y="1523999"/>
            <a:ext cx="7991856" cy="4434840"/>
          </a:xfrm>
        </p:spPr>
        <p:txBody>
          <a:bodyPr wrap="square" lIns="0" tIns="0" rIns="0" bIns="0">
            <a:noAutofit/>
          </a:bodyPr>
          <a:lstStyle>
            <a:lvl1pPr marL="230188" indent="-230188">
              <a:lnSpc>
                <a:spcPct val="100000"/>
              </a:lnSpc>
              <a:spcBef>
                <a:spcPts val="600"/>
              </a:spcBef>
              <a:tabLst/>
              <a:defRPr>
                <a:solidFill>
                  <a:schemeClr val="bg1"/>
                </a:solidFill>
              </a:defRPr>
            </a:lvl1pPr>
            <a:lvl2pPr marL="460375" indent="-230188">
              <a:tabLst/>
              <a:defRPr>
                <a:solidFill>
                  <a:schemeClr val="bg1"/>
                </a:solidFill>
              </a:defRPr>
            </a:lvl2pPr>
            <a:lvl3pPr>
              <a:defRPr>
                <a:solidFill>
                  <a:schemeClr val="bg1"/>
                </a:solidFill>
              </a:defRPr>
            </a:lvl3pPr>
            <a:lvl4pPr marL="914400" indent="-227013">
              <a:tabLst/>
              <a:defRPr>
                <a:solidFill>
                  <a:schemeClr val="bg1"/>
                </a:solidFill>
              </a:defRPr>
            </a:lvl4pPr>
          </a:lstStyle>
          <a:p>
            <a:pPr lvl="0"/>
            <a:r>
              <a:rPr lang="en-US" dirty="0"/>
              <a:t>Click to add first bullet</a:t>
            </a:r>
          </a:p>
          <a:p>
            <a:pPr lvl="1"/>
            <a:r>
              <a:rPr lang="en-US" dirty="0"/>
              <a:t>Second level</a:t>
            </a:r>
          </a:p>
          <a:p>
            <a:pPr lvl="2"/>
            <a:r>
              <a:rPr lang="en-US" dirty="0"/>
              <a:t>Third level</a:t>
            </a:r>
          </a:p>
          <a:p>
            <a:pPr lvl="3"/>
            <a:r>
              <a:rPr lang="en-US" dirty="0"/>
              <a:t>Fourth level</a:t>
            </a:r>
          </a:p>
        </p:txBody>
      </p:sp>
    </p:spTree>
    <p:extLst>
      <p:ext uri="{BB962C8B-B14F-4D97-AF65-F5344CB8AC3E}">
        <p14:creationId xmlns:p14="http://schemas.microsoft.com/office/powerpoint/2010/main" val="314178745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TOC or Agenda">
    <p:spTree>
      <p:nvGrpSpPr>
        <p:cNvPr id="1" name=""/>
        <p:cNvGrpSpPr/>
        <p:nvPr/>
      </p:nvGrpSpPr>
      <p:grpSpPr>
        <a:xfrm>
          <a:off x="0" y="0"/>
          <a:ext cx="0" cy="0"/>
          <a:chOff x="0" y="0"/>
          <a:chExt cx="0" cy="0"/>
        </a:xfrm>
      </p:grpSpPr>
      <p:sp>
        <p:nvSpPr>
          <p:cNvPr id="9" name="Title 1">
            <a:extLst>
              <a:ext uri="{FF2B5EF4-FFF2-40B4-BE49-F238E27FC236}">
                <a16:creationId xmlns:a16="http://schemas.microsoft.com/office/drawing/2014/main" id="{4C25BDFE-288F-694A-8F3E-5EA7C70FB20B}"/>
              </a:ext>
            </a:extLst>
          </p:cNvPr>
          <p:cNvSpPr>
            <a:spLocks noGrp="1"/>
          </p:cNvSpPr>
          <p:nvPr>
            <p:ph type="title" hasCustomPrompt="1"/>
          </p:nvPr>
        </p:nvSpPr>
        <p:spPr>
          <a:xfrm>
            <a:off x="594360" y="612648"/>
            <a:ext cx="7991856" cy="890016"/>
          </a:xfrm>
        </p:spPr>
        <p:txBody>
          <a:bodyPr lIns="0" tIns="0" rIns="0" bIns="0" anchor="t" anchorCtr="0">
            <a:noAutofit/>
          </a:bodyPr>
          <a:lstStyle>
            <a:lvl1pPr algn="l">
              <a:lnSpc>
                <a:spcPct val="100000"/>
              </a:lnSpc>
              <a:defRPr sz="2400" b="1" i="0">
                <a:solidFill>
                  <a:schemeClr val="bg1"/>
                </a:solidFill>
                <a:latin typeface="Arial" panose="020B0604020202020204" pitchFamily="34" charset="0"/>
                <a:cs typeface="Arial" panose="020B0604020202020204" pitchFamily="34" charset="0"/>
              </a:defRPr>
            </a:lvl1pPr>
          </a:lstStyle>
          <a:p>
            <a:r>
              <a:rPr lang="en-US" dirty="0"/>
              <a:t>Click to add Title, Table of Contents, or Agenda</a:t>
            </a:r>
          </a:p>
        </p:txBody>
      </p:sp>
      <p:sp>
        <p:nvSpPr>
          <p:cNvPr id="13" name="Text Placeholder 10">
            <a:extLst>
              <a:ext uri="{FF2B5EF4-FFF2-40B4-BE49-F238E27FC236}">
                <a16:creationId xmlns:a16="http://schemas.microsoft.com/office/drawing/2014/main" id="{543AE689-5E80-EF4B-BEB2-12EB7E2E7577}"/>
              </a:ext>
            </a:extLst>
          </p:cNvPr>
          <p:cNvSpPr>
            <a:spLocks noGrp="1"/>
          </p:cNvSpPr>
          <p:nvPr>
            <p:ph type="body" sz="quarter" idx="14" hasCustomPrompt="1"/>
          </p:nvPr>
        </p:nvSpPr>
        <p:spPr>
          <a:xfrm>
            <a:off x="594360" y="2713840"/>
            <a:ext cx="1098804" cy="1125069"/>
          </a:xfrm>
        </p:spPr>
        <p:txBody>
          <a:bodyPr lIns="0" tIns="0" rIns="0" bIns="0"/>
          <a:lstStyle>
            <a:lvl1pPr marL="0" indent="0">
              <a:lnSpc>
                <a:spcPct val="100000"/>
              </a:lnSpc>
              <a:spcBef>
                <a:spcPts val="0"/>
              </a:spcBef>
              <a:buNone/>
              <a:defRPr sz="1600" b="1" i="0">
                <a:solidFill>
                  <a:schemeClr val="bg1"/>
                </a:solidFill>
                <a:latin typeface="Arial" panose="020B0604020202020204" pitchFamily="34" charset="0"/>
                <a:cs typeface="Arial" panose="020B0604020202020204" pitchFamily="34" charset="0"/>
              </a:defRPr>
            </a:lvl1pPr>
          </a:lstStyle>
          <a:p>
            <a:pPr lvl="0"/>
            <a:r>
              <a:rPr lang="en-US" dirty="0"/>
              <a:t>Section Title</a:t>
            </a:r>
          </a:p>
        </p:txBody>
      </p:sp>
      <p:sp>
        <p:nvSpPr>
          <p:cNvPr id="15" name="Text Placeholder 10">
            <a:extLst>
              <a:ext uri="{FF2B5EF4-FFF2-40B4-BE49-F238E27FC236}">
                <a16:creationId xmlns:a16="http://schemas.microsoft.com/office/drawing/2014/main" id="{EF08DEE9-E8E9-294E-AFDB-272348017E85}"/>
              </a:ext>
            </a:extLst>
          </p:cNvPr>
          <p:cNvSpPr>
            <a:spLocks noGrp="1"/>
          </p:cNvSpPr>
          <p:nvPr>
            <p:ph type="body" sz="quarter" idx="17" hasCustomPrompt="1"/>
          </p:nvPr>
        </p:nvSpPr>
        <p:spPr>
          <a:xfrm>
            <a:off x="1984614" y="2713840"/>
            <a:ext cx="1098804" cy="1125069"/>
          </a:xfrm>
        </p:spPr>
        <p:txBody>
          <a:bodyPr lIns="0" tIns="0" rIns="0" bIns="0"/>
          <a:lstStyle>
            <a:lvl1pPr marL="0" indent="0">
              <a:lnSpc>
                <a:spcPct val="100000"/>
              </a:lnSpc>
              <a:spcBef>
                <a:spcPts val="0"/>
              </a:spcBef>
              <a:buNone/>
              <a:defRPr sz="1600" b="1" i="0">
                <a:solidFill>
                  <a:schemeClr val="bg1"/>
                </a:solidFill>
                <a:latin typeface="Arial" panose="020B0604020202020204" pitchFamily="34" charset="0"/>
                <a:cs typeface="Arial" panose="020B0604020202020204" pitchFamily="34" charset="0"/>
              </a:defRPr>
            </a:lvl1pPr>
          </a:lstStyle>
          <a:p>
            <a:pPr lvl="0"/>
            <a:r>
              <a:rPr lang="en-US" dirty="0"/>
              <a:t>Section Title</a:t>
            </a:r>
          </a:p>
        </p:txBody>
      </p:sp>
      <p:sp>
        <p:nvSpPr>
          <p:cNvPr id="17" name="Text Placeholder 10">
            <a:extLst>
              <a:ext uri="{FF2B5EF4-FFF2-40B4-BE49-F238E27FC236}">
                <a16:creationId xmlns:a16="http://schemas.microsoft.com/office/drawing/2014/main" id="{F515D795-953A-8047-83C7-D0752DBDB0F1}"/>
              </a:ext>
            </a:extLst>
          </p:cNvPr>
          <p:cNvSpPr>
            <a:spLocks noGrp="1"/>
          </p:cNvSpPr>
          <p:nvPr>
            <p:ph type="body" sz="quarter" idx="20" hasCustomPrompt="1"/>
          </p:nvPr>
        </p:nvSpPr>
        <p:spPr>
          <a:xfrm>
            <a:off x="3361106" y="2713840"/>
            <a:ext cx="1098804" cy="1125069"/>
          </a:xfrm>
        </p:spPr>
        <p:txBody>
          <a:bodyPr lIns="0" tIns="0" rIns="0" bIns="0"/>
          <a:lstStyle>
            <a:lvl1pPr marL="0" indent="0">
              <a:lnSpc>
                <a:spcPct val="100000"/>
              </a:lnSpc>
              <a:spcBef>
                <a:spcPts val="0"/>
              </a:spcBef>
              <a:buNone/>
              <a:defRPr sz="1600" b="1" i="0">
                <a:solidFill>
                  <a:schemeClr val="bg1"/>
                </a:solidFill>
                <a:latin typeface="Arial" panose="020B0604020202020204" pitchFamily="34" charset="0"/>
                <a:cs typeface="Arial" panose="020B0604020202020204" pitchFamily="34" charset="0"/>
              </a:defRPr>
            </a:lvl1pPr>
          </a:lstStyle>
          <a:p>
            <a:pPr lvl="0"/>
            <a:r>
              <a:rPr lang="en-US" dirty="0"/>
              <a:t>Section Title</a:t>
            </a:r>
          </a:p>
        </p:txBody>
      </p:sp>
      <p:sp>
        <p:nvSpPr>
          <p:cNvPr id="19" name="Text Placeholder 10">
            <a:extLst>
              <a:ext uri="{FF2B5EF4-FFF2-40B4-BE49-F238E27FC236}">
                <a16:creationId xmlns:a16="http://schemas.microsoft.com/office/drawing/2014/main" id="{EC01086B-B4A6-8A48-849F-4A810C93BBC1}"/>
              </a:ext>
            </a:extLst>
          </p:cNvPr>
          <p:cNvSpPr>
            <a:spLocks noGrp="1"/>
          </p:cNvSpPr>
          <p:nvPr>
            <p:ph type="body" sz="quarter" idx="23" hasCustomPrompt="1"/>
          </p:nvPr>
        </p:nvSpPr>
        <p:spPr>
          <a:xfrm>
            <a:off x="4707333" y="2713840"/>
            <a:ext cx="1098804" cy="1125069"/>
          </a:xfrm>
        </p:spPr>
        <p:txBody>
          <a:bodyPr lIns="0" tIns="0" rIns="0" bIns="0"/>
          <a:lstStyle>
            <a:lvl1pPr marL="0" indent="0">
              <a:lnSpc>
                <a:spcPct val="100000"/>
              </a:lnSpc>
              <a:spcBef>
                <a:spcPts val="0"/>
              </a:spcBef>
              <a:buNone/>
              <a:defRPr sz="1600" b="1" i="0">
                <a:solidFill>
                  <a:schemeClr val="bg1"/>
                </a:solidFill>
                <a:latin typeface="Arial" panose="020B0604020202020204" pitchFamily="34" charset="0"/>
                <a:cs typeface="Arial" panose="020B0604020202020204" pitchFamily="34" charset="0"/>
              </a:defRPr>
            </a:lvl1pPr>
          </a:lstStyle>
          <a:p>
            <a:pPr lvl="0"/>
            <a:r>
              <a:rPr lang="en-US" dirty="0"/>
              <a:t>Section Title</a:t>
            </a:r>
          </a:p>
        </p:txBody>
      </p:sp>
      <p:sp>
        <p:nvSpPr>
          <p:cNvPr id="21" name="Text Placeholder 10">
            <a:extLst>
              <a:ext uri="{FF2B5EF4-FFF2-40B4-BE49-F238E27FC236}">
                <a16:creationId xmlns:a16="http://schemas.microsoft.com/office/drawing/2014/main" id="{C2E775BD-5F42-B44F-98CB-85BE7A979F1C}"/>
              </a:ext>
            </a:extLst>
          </p:cNvPr>
          <p:cNvSpPr>
            <a:spLocks noGrp="1"/>
          </p:cNvSpPr>
          <p:nvPr>
            <p:ph type="body" sz="quarter" idx="26" hasCustomPrompt="1"/>
          </p:nvPr>
        </p:nvSpPr>
        <p:spPr>
          <a:xfrm>
            <a:off x="6099035" y="2713840"/>
            <a:ext cx="1098804" cy="1125069"/>
          </a:xfrm>
        </p:spPr>
        <p:txBody>
          <a:bodyPr lIns="0" tIns="0" rIns="0" bIns="0"/>
          <a:lstStyle>
            <a:lvl1pPr marL="0" indent="0">
              <a:lnSpc>
                <a:spcPct val="100000"/>
              </a:lnSpc>
              <a:spcBef>
                <a:spcPts val="0"/>
              </a:spcBef>
              <a:buNone/>
              <a:defRPr sz="1600" b="1" i="0">
                <a:solidFill>
                  <a:schemeClr val="bg1"/>
                </a:solidFill>
                <a:latin typeface="Arial" panose="020B0604020202020204" pitchFamily="34" charset="0"/>
                <a:cs typeface="Arial" panose="020B0604020202020204" pitchFamily="34" charset="0"/>
              </a:defRPr>
            </a:lvl1pPr>
          </a:lstStyle>
          <a:p>
            <a:pPr lvl="0"/>
            <a:r>
              <a:rPr lang="en-US" dirty="0"/>
              <a:t>Section Title</a:t>
            </a:r>
          </a:p>
        </p:txBody>
      </p:sp>
      <p:sp>
        <p:nvSpPr>
          <p:cNvPr id="23" name="Text Placeholder 10">
            <a:extLst>
              <a:ext uri="{FF2B5EF4-FFF2-40B4-BE49-F238E27FC236}">
                <a16:creationId xmlns:a16="http://schemas.microsoft.com/office/drawing/2014/main" id="{9266F9AF-0547-674E-8536-FB560908A4EF}"/>
              </a:ext>
            </a:extLst>
          </p:cNvPr>
          <p:cNvSpPr>
            <a:spLocks noGrp="1"/>
          </p:cNvSpPr>
          <p:nvPr>
            <p:ph type="body" sz="quarter" idx="29" hasCustomPrompt="1"/>
          </p:nvPr>
        </p:nvSpPr>
        <p:spPr>
          <a:xfrm>
            <a:off x="7475289" y="2713840"/>
            <a:ext cx="1098804" cy="1125069"/>
          </a:xfrm>
        </p:spPr>
        <p:txBody>
          <a:bodyPr lIns="0" tIns="0" rIns="0" bIns="0"/>
          <a:lstStyle>
            <a:lvl1pPr marL="0" indent="0">
              <a:lnSpc>
                <a:spcPct val="100000"/>
              </a:lnSpc>
              <a:spcBef>
                <a:spcPts val="0"/>
              </a:spcBef>
              <a:buNone/>
              <a:defRPr sz="1600" b="1" i="0">
                <a:solidFill>
                  <a:schemeClr val="bg1"/>
                </a:solidFill>
                <a:latin typeface="Arial" panose="020B0604020202020204" pitchFamily="34" charset="0"/>
                <a:cs typeface="Arial" panose="020B0604020202020204" pitchFamily="34" charset="0"/>
              </a:defRPr>
            </a:lvl1pPr>
          </a:lstStyle>
          <a:p>
            <a:pPr lvl="0"/>
            <a:r>
              <a:rPr lang="en-US" dirty="0"/>
              <a:t>Section Title</a:t>
            </a:r>
          </a:p>
        </p:txBody>
      </p:sp>
      <p:sp>
        <p:nvSpPr>
          <p:cNvPr id="38" name="Text Placeholder 37">
            <a:extLst>
              <a:ext uri="{FF2B5EF4-FFF2-40B4-BE49-F238E27FC236}">
                <a16:creationId xmlns:a16="http://schemas.microsoft.com/office/drawing/2014/main" id="{1F14FC34-4139-5E42-8B4C-3D14628AB150}"/>
              </a:ext>
            </a:extLst>
          </p:cNvPr>
          <p:cNvSpPr>
            <a:spLocks noGrp="1"/>
          </p:cNvSpPr>
          <p:nvPr>
            <p:ph type="body" sz="quarter" idx="35" hasCustomPrompt="1"/>
          </p:nvPr>
        </p:nvSpPr>
        <p:spPr>
          <a:xfrm>
            <a:off x="594360" y="2119665"/>
            <a:ext cx="248625" cy="284649"/>
          </a:xfrm>
        </p:spPr>
        <p:txBody>
          <a:bodyPr lIns="0" tIns="0" rIns="0" bIns="0"/>
          <a:lstStyle>
            <a:lvl1pPr marL="0" indent="0">
              <a:lnSpc>
                <a:spcPct val="100000"/>
              </a:lnSpc>
              <a:spcBef>
                <a:spcPts val="0"/>
              </a:spcBef>
              <a:buNone/>
              <a:defRPr sz="1100" b="0" i="0">
                <a:solidFill>
                  <a:srgbClr val="69C3FF"/>
                </a:solidFill>
                <a:latin typeface="Arial" panose="020B0604020202020204" pitchFamily="34" charset="0"/>
                <a:cs typeface="Arial" panose="020B0604020202020204" pitchFamily="34" charset="0"/>
              </a:defRPr>
            </a:lvl1pPr>
          </a:lstStyle>
          <a:p>
            <a:pPr lvl="0"/>
            <a:r>
              <a:rPr lang="en-US" dirty="0"/>
              <a:t>01</a:t>
            </a:r>
          </a:p>
        </p:txBody>
      </p:sp>
      <p:sp>
        <p:nvSpPr>
          <p:cNvPr id="39" name="Text Placeholder 37">
            <a:extLst>
              <a:ext uri="{FF2B5EF4-FFF2-40B4-BE49-F238E27FC236}">
                <a16:creationId xmlns:a16="http://schemas.microsoft.com/office/drawing/2014/main" id="{9C51006D-405B-1540-844A-A08EDAFBA83C}"/>
              </a:ext>
            </a:extLst>
          </p:cNvPr>
          <p:cNvSpPr>
            <a:spLocks noGrp="1"/>
          </p:cNvSpPr>
          <p:nvPr>
            <p:ph type="body" sz="quarter" idx="36" hasCustomPrompt="1"/>
          </p:nvPr>
        </p:nvSpPr>
        <p:spPr>
          <a:xfrm>
            <a:off x="2004516" y="2119665"/>
            <a:ext cx="248625" cy="284649"/>
          </a:xfrm>
        </p:spPr>
        <p:txBody>
          <a:bodyPr lIns="0" tIns="0" rIns="0" bIns="0"/>
          <a:lstStyle>
            <a:lvl1pPr marL="0" indent="0">
              <a:lnSpc>
                <a:spcPct val="100000"/>
              </a:lnSpc>
              <a:spcBef>
                <a:spcPts val="0"/>
              </a:spcBef>
              <a:buNone/>
              <a:defRPr sz="1100" b="0" i="0">
                <a:solidFill>
                  <a:srgbClr val="69C3FF"/>
                </a:solidFill>
                <a:latin typeface="Arial" panose="020B0604020202020204" pitchFamily="34" charset="0"/>
                <a:cs typeface="Arial" panose="020B0604020202020204" pitchFamily="34" charset="0"/>
              </a:defRPr>
            </a:lvl1pPr>
          </a:lstStyle>
          <a:p>
            <a:pPr lvl="0"/>
            <a:r>
              <a:rPr lang="en-US" dirty="0"/>
              <a:t>02</a:t>
            </a:r>
          </a:p>
        </p:txBody>
      </p:sp>
      <p:sp>
        <p:nvSpPr>
          <p:cNvPr id="40" name="Text Placeholder 37">
            <a:extLst>
              <a:ext uri="{FF2B5EF4-FFF2-40B4-BE49-F238E27FC236}">
                <a16:creationId xmlns:a16="http://schemas.microsoft.com/office/drawing/2014/main" id="{B91A61BE-01BD-F145-9B92-D20E78E3DAB3}"/>
              </a:ext>
            </a:extLst>
          </p:cNvPr>
          <p:cNvSpPr>
            <a:spLocks noGrp="1"/>
          </p:cNvSpPr>
          <p:nvPr>
            <p:ph type="body" sz="quarter" idx="37" hasCustomPrompt="1"/>
          </p:nvPr>
        </p:nvSpPr>
        <p:spPr>
          <a:xfrm>
            <a:off x="3371237" y="2119665"/>
            <a:ext cx="248625" cy="284649"/>
          </a:xfrm>
        </p:spPr>
        <p:txBody>
          <a:bodyPr lIns="0" tIns="0" rIns="0" bIns="0"/>
          <a:lstStyle>
            <a:lvl1pPr marL="0" indent="0">
              <a:lnSpc>
                <a:spcPct val="100000"/>
              </a:lnSpc>
              <a:spcBef>
                <a:spcPts val="0"/>
              </a:spcBef>
              <a:buNone/>
              <a:defRPr sz="1100" b="0" i="0">
                <a:solidFill>
                  <a:srgbClr val="69C3FF"/>
                </a:solidFill>
                <a:latin typeface="Arial" panose="020B0604020202020204" pitchFamily="34" charset="0"/>
                <a:cs typeface="Arial" panose="020B0604020202020204" pitchFamily="34" charset="0"/>
              </a:defRPr>
            </a:lvl1pPr>
          </a:lstStyle>
          <a:p>
            <a:pPr lvl="0"/>
            <a:r>
              <a:rPr lang="en-US" dirty="0"/>
              <a:t>03</a:t>
            </a:r>
          </a:p>
        </p:txBody>
      </p:sp>
      <p:sp>
        <p:nvSpPr>
          <p:cNvPr id="41" name="Text Placeholder 37">
            <a:extLst>
              <a:ext uri="{FF2B5EF4-FFF2-40B4-BE49-F238E27FC236}">
                <a16:creationId xmlns:a16="http://schemas.microsoft.com/office/drawing/2014/main" id="{D5F2828C-B1EF-364B-8D48-33FAC26A311E}"/>
              </a:ext>
            </a:extLst>
          </p:cNvPr>
          <p:cNvSpPr>
            <a:spLocks noGrp="1"/>
          </p:cNvSpPr>
          <p:nvPr>
            <p:ph type="body" sz="quarter" idx="38" hasCustomPrompt="1"/>
          </p:nvPr>
        </p:nvSpPr>
        <p:spPr>
          <a:xfrm>
            <a:off x="4701327" y="2119665"/>
            <a:ext cx="248625" cy="284649"/>
          </a:xfrm>
        </p:spPr>
        <p:txBody>
          <a:bodyPr lIns="0" tIns="0" rIns="0" bIns="0"/>
          <a:lstStyle>
            <a:lvl1pPr marL="0" indent="0">
              <a:lnSpc>
                <a:spcPct val="100000"/>
              </a:lnSpc>
              <a:spcBef>
                <a:spcPts val="0"/>
              </a:spcBef>
              <a:buNone/>
              <a:defRPr sz="1100" b="0" i="0">
                <a:solidFill>
                  <a:srgbClr val="69C3FF"/>
                </a:solidFill>
                <a:latin typeface="Arial" panose="020B0604020202020204" pitchFamily="34" charset="0"/>
                <a:cs typeface="Arial" panose="020B0604020202020204" pitchFamily="34" charset="0"/>
              </a:defRPr>
            </a:lvl1pPr>
          </a:lstStyle>
          <a:p>
            <a:pPr lvl="0"/>
            <a:r>
              <a:rPr lang="en-US" dirty="0"/>
              <a:t>04</a:t>
            </a:r>
          </a:p>
        </p:txBody>
      </p:sp>
      <p:sp>
        <p:nvSpPr>
          <p:cNvPr id="42" name="Text Placeholder 37">
            <a:extLst>
              <a:ext uri="{FF2B5EF4-FFF2-40B4-BE49-F238E27FC236}">
                <a16:creationId xmlns:a16="http://schemas.microsoft.com/office/drawing/2014/main" id="{0D5B74BE-11D4-3E4C-AA8A-16543EABA184}"/>
              </a:ext>
            </a:extLst>
          </p:cNvPr>
          <p:cNvSpPr>
            <a:spLocks noGrp="1"/>
          </p:cNvSpPr>
          <p:nvPr>
            <p:ph type="body" sz="quarter" idx="39" hasCustomPrompt="1"/>
          </p:nvPr>
        </p:nvSpPr>
        <p:spPr>
          <a:xfrm>
            <a:off x="6123330" y="2119665"/>
            <a:ext cx="248625" cy="284649"/>
          </a:xfrm>
        </p:spPr>
        <p:txBody>
          <a:bodyPr lIns="0" tIns="0" rIns="0" bIns="0"/>
          <a:lstStyle>
            <a:lvl1pPr marL="0" indent="0">
              <a:lnSpc>
                <a:spcPct val="100000"/>
              </a:lnSpc>
              <a:spcBef>
                <a:spcPts val="0"/>
              </a:spcBef>
              <a:buNone/>
              <a:defRPr sz="1100" b="0" i="0">
                <a:solidFill>
                  <a:srgbClr val="69C3FF"/>
                </a:solidFill>
                <a:latin typeface="Arial" panose="020B0604020202020204" pitchFamily="34" charset="0"/>
                <a:cs typeface="Arial" panose="020B0604020202020204" pitchFamily="34" charset="0"/>
              </a:defRPr>
            </a:lvl1pPr>
          </a:lstStyle>
          <a:p>
            <a:pPr lvl="0"/>
            <a:r>
              <a:rPr lang="en-US" dirty="0"/>
              <a:t>05</a:t>
            </a:r>
          </a:p>
        </p:txBody>
      </p:sp>
      <p:sp>
        <p:nvSpPr>
          <p:cNvPr id="43" name="Text Placeholder 37">
            <a:extLst>
              <a:ext uri="{FF2B5EF4-FFF2-40B4-BE49-F238E27FC236}">
                <a16:creationId xmlns:a16="http://schemas.microsoft.com/office/drawing/2014/main" id="{A61A0372-A989-7542-8743-212304AD1943}"/>
              </a:ext>
            </a:extLst>
          </p:cNvPr>
          <p:cNvSpPr>
            <a:spLocks noGrp="1"/>
          </p:cNvSpPr>
          <p:nvPr>
            <p:ph type="body" sz="quarter" idx="40" hasCustomPrompt="1"/>
          </p:nvPr>
        </p:nvSpPr>
        <p:spPr>
          <a:xfrm>
            <a:off x="7471882" y="2119665"/>
            <a:ext cx="248625" cy="284649"/>
          </a:xfrm>
        </p:spPr>
        <p:txBody>
          <a:bodyPr lIns="0" tIns="0" rIns="0" bIns="0"/>
          <a:lstStyle>
            <a:lvl1pPr marL="0" indent="0">
              <a:lnSpc>
                <a:spcPct val="100000"/>
              </a:lnSpc>
              <a:spcBef>
                <a:spcPts val="0"/>
              </a:spcBef>
              <a:buNone/>
              <a:defRPr sz="1100" b="0" i="0">
                <a:solidFill>
                  <a:srgbClr val="69C3FF"/>
                </a:solidFill>
                <a:latin typeface="Arial" panose="020B0604020202020204" pitchFamily="34" charset="0"/>
                <a:cs typeface="Arial" panose="020B0604020202020204" pitchFamily="34" charset="0"/>
              </a:defRPr>
            </a:lvl1pPr>
          </a:lstStyle>
          <a:p>
            <a:pPr lvl="0"/>
            <a:r>
              <a:rPr lang="en-US" dirty="0"/>
              <a:t>06</a:t>
            </a:r>
          </a:p>
        </p:txBody>
      </p:sp>
      <p:sp>
        <p:nvSpPr>
          <p:cNvPr id="3" name="Text Placeholder 2">
            <a:extLst>
              <a:ext uri="{FF2B5EF4-FFF2-40B4-BE49-F238E27FC236}">
                <a16:creationId xmlns:a16="http://schemas.microsoft.com/office/drawing/2014/main" id="{70FF70A5-083D-2649-B16E-E603A2ACAC1F}"/>
              </a:ext>
            </a:extLst>
          </p:cNvPr>
          <p:cNvSpPr>
            <a:spLocks noGrp="1"/>
          </p:cNvSpPr>
          <p:nvPr>
            <p:ph type="body" sz="quarter" idx="41" hasCustomPrompt="1"/>
          </p:nvPr>
        </p:nvSpPr>
        <p:spPr>
          <a:xfrm>
            <a:off x="594360" y="4056096"/>
            <a:ext cx="1097280" cy="1889451"/>
          </a:xfrm>
        </p:spPr>
        <p:txBody>
          <a:bodyPr/>
          <a:lstStyle>
            <a:lvl1pPr marL="114300" indent="-114300">
              <a:tabLst/>
              <a:defRPr sz="1200"/>
            </a:lvl1pPr>
            <a:lvl2pPr marL="230188" indent="-115888">
              <a:tabLst/>
              <a:defRPr sz="1000"/>
            </a:lvl2pPr>
            <a:lvl3pPr>
              <a:defRPr sz="800"/>
            </a:lvl3pPr>
            <a:lvl4pPr>
              <a:defRPr sz="800"/>
            </a:lvl4pPr>
            <a:lvl5pPr>
              <a:defRPr sz="800"/>
            </a:lvl5pPr>
          </a:lstStyle>
          <a:p>
            <a:pPr lvl="0"/>
            <a:r>
              <a:rPr lang="en-US" dirty="0"/>
              <a:t>Click to add section summary</a:t>
            </a:r>
          </a:p>
          <a:p>
            <a:pPr lvl="1"/>
            <a:r>
              <a:rPr lang="en-US" dirty="0"/>
              <a:t>Second level</a:t>
            </a:r>
          </a:p>
        </p:txBody>
      </p:sp>
      <p:sp>
        <p:nvSpPr>
          <p:cNvPr id="28" name="Text Placeholder 2">
            <a:extLst>
              <a:ext uri="{FF2B5EF4-FFF2-40B4-BE49-F238E27FC236}">
                <a16:creationId xmlns:a16="http://schemas.microsoft.com/office/drawing/2014/main" id="{E60BD62F-9DEA-AD47-9777-0410E222A0EB}"/>
              </a:ext>
            </a:extLst>
          </p:cNvPr>
          <p:cNvSpPr>
            <a:spLocks noGrp="1"/>
          </p:cNvSpPr>
          <p:nvPr>
            <p:ph type="body" sz="quarter" idx="42" hasCustomPrompt="1"/>
          </p:nvPr>
        </p:nvSpPr>
        <p:spPr>
          <a:xfrm>
            <a:off x="1955404" y="4059936"/>
            <a:ext cx="1130626" cy="1889451"/>
          </a:xfrm>
        </p:spPr>
        <p:txBody>
          <a:bodyPr/>
          <a:lstStyle>
            <a:lvl1pPr marL="114300" indent="-114300">
              <a:tabLst/>
              <a:defRPr sz="1200"/>
            </a:lvl1pPr>
            <a:lvl2pPr marL="230188" indent="-115888">
              <a:tabLst/>
              <a:defRPr sz="1000"/>
            </a:lvl2pPr>
            <a:lvl3pPr>
              <a:defRPr sz="800"/>
            </a:lvl3pPr>
            <a:lvl4pPr>
              <a:defRPr sz="800"/>
            </a:lvl4pPr>
            <a:lvl5pPr>
              <a:defRPr sz="800"/>
            </a:lvl5pPr>
          </a:lstStyle>
          <a:p>
            <a:pPr lvl="0"/>
            <a:r>
              <a:rPr lang="en-US" dirty="0"/>
              <a:t>Click to add section summary</a:t>
            </a:r>
          </a:p>
          <a:p>
            <a:pPr lvl="1"/>
            <a:r>
              <a:rPr lang="en-US" dirty="0"/>
              <a:t>Second level</a:t>
            </a:r>
          </a:p>
        </p:txBody>
      </p:sp>
      <p:sp>
        <p:nvSpPr>
          <p:cNvPr id="30" name="Text Placeholder 2">
            <a:extLst>
              <a:ext uri="{FF2B5EF4-FFF2-40B4-BE49-F238E27FC236}">
                <a16:creationId xmlns:a16="http://schemas.microsoft.com/office/drawing/2014/main" id="{6520748F-3B1C-7D44-9F74-07C77A95BDF4}"/>
              </a:ext>
            </a:extLst>
          </p:cNvPr>
          <p:cNvSpPr>
            <a:spLocks noGrp="1"/>
          </p:cNvSpPr>
          <p:nvPr>
            <p:ph type="body" sz="quarter" idx="43" hasCustomPrompt="1"/>
          </p:nvPr>
        </p:nvSpPr>
        <p:spPr>
          <a:xfrm>
            <a:off x="3348596" y="4059936"/>
            <a:ext cx="1130626" cy="1889451"/>
          </a:xfrm>
        </p:spPr>
        <p:txBody>
          <a:bodyPr/>
          <a:lstStyle>
            <a:lvl1pPr marL="114300" indent="-114300">
              <a:tabLst/>
              <a:defRPr sz="1200"/>
            </a:lvl1pPr>
            <a:lvl2pPr marL="230188" indent="-115888">
              <a:tabLst/>
              <a:defRPr sz="1000"/>
            </a:lvl2pPr>
            <a:lvl3pPr>
              <a:defRPr sz="800"/>
            </a:lvl3pPr>
            <a:lvl4pPr>
              <a:defRPr sz="800"/>
            </a:lvl4pPr>
            <a:lvl5pPr>
              <a:defRPr sz="800"/>
            </a:lvl5pPr>
          </a:lstStyle>
          <a:p>
            <a:pPr lvl="0"/>
            <a:r>
              <a:rPr lang="en-US" dirty="0"/>
              <a:t>Click to add section summary</a:t>
            </a:r>
          </a:p>
          <a:p>
            <a:pPr lvl="1"/>
            <a:r>
              <a:rPr lang="en-US" dirty="0"/>
              <a:t>Second level</a:t>
            </a:r>
          </a:p>
        </p:txBody>
      </p:sp>
      <p:sp>
        <p:nvSpPr>
          <p:cNvPr id="31" name="Text Placeholder 2">
            <a:extLst>
              <a:ext uri="{FF2B5EF4-FFF2-40B4-BE49-F238E27FC236}">
                <a16:creationId xmlns:a16="http://schemas.microsoft.com/office/drawing/2014/main" id="{41F05B3B-46BF-E34A-B6EB-3B5C40F9DF42}"/>
              </a:ext>
            </a:extLst>
          </p:cNvPr>
          <p:cNvSpPr>
            <a:spLocks noGrp="1"/>
          </p:cNvSpPr>
          <p:nvPr>
            <p:ph type="body" sz="quarter" idx="44" hasCustomPrompt="1"/>
          </p:nvPr>
        </p:nvSpPr>
        <p:spPr>
          <a:xfrm>
            <a:off x="4699219" y="4059936"/>
            <a:ext cx="1130626" cy="1889451"/>
          </a:xfrm>
        </p:spPr>
        <p:txBody>
          <a:bodyPr/>
          <a:lstStyle>
            <a:lvl1pPr marL="114300" indent="-114300">
              <a:tabLst/>
              <a:defRPr sz="1200"/>
            </a:lvl1pPr>
            <a:lvl2pPr marL="230188" indent="-115888">
              <a:tabLst/>
              <a:defRPr sz="1000"/>
            </a:lvl2pPr>
            <a:lvl3pPr>
              <a:defRPr sz="800"/>
            </a:lvl3pPr>
            <a:lvl4pPr>
              <a:defRPr sz="800"/>
            </a:lvl4pPr>
            <a:lvl5pPr>
              <a:defRPr sz="800"/>
            </a:lvl5pPr>
          </a:lstStyle>
          <a:p>
            <a:pPr lvl="0"/>
            <a:r>
              <a:rPr lang="en-US" dirty="0"/>
              <a:t>Click to add section summary</a:t>
            </a:r>
          </a:p>
          <a:p>
            <a:pPr lvl="1"/>
            <a:r>
              <a:rPr lang="en-US" dirty="0"/>
              <a:t>Second level</a:t>
            </a:r>
          </a:p>
        </p:txBody>
      </p:sp>
      <p:sp>
        <p:nvSpPr>
          <p:cNvPr id="45" name="Text Placeholder 2">
            <a:extLst>
              <a:ext uri="{FF2B5EF4-FFF2-40B4-BE49-F238E27FC236}">
                <a16:creationId xmlns:a16="http://schemas.microsoft.com/office/drawing/2014/main" id="{70A64131-E697-7142-892C-FECA1AF2C56E}"/>
              </a:ext>
            </a:extLst>
          </p:cNvPr>
          <p:cNvSpPr>
            <a:spLocks noGrp="1"/>
          </p:cNvSpPr>
          <p:nvPr>
            <p:ph type="body" sz="quarter" idx="45" hasCustomPrompt="1"/>
          </p:nvPr>
        </p:nvSpPr>
        <p:spPr>
          <a:xfrm>
            <a:off x="6094646" y="4059936"/>
            <a:ext cx="1130626" cy="1889451"/>
          </a:xfrm>
        </p:spPr>
        <p:txBody>
          <a:bodyPr/>
          <a:lstStyle>
            <a:lvl1pPr marL="114300" indent="-114300">
              <a:tabLst/>
              <a:defRPr sz="1200"/>
            </a:lvl1pPr>
            <a:lvl2pPr marL="230188" indent="-115888">
              <a:tabLst/>
              <a:defRPr sz="1000"/>
            </a:lvl2pPr>
            <a:lvl3pPr>
              <a:defRPr sz="800"/>
            </a:lvl3pPr>
            <a:lvl4pPr>
              <a:defRPr sz="800"/>
            </a:lvl4pPr>
            <a:lvl5pPr>
              <a:defRPr sz="800"/>
            </a:lvl5pPr>
          </a:lstStyle>
          <a:p>
            <a:pPr lvl="0"/>
            <a:r>
              <a:rPr lang="en-US" dirty="0"/>
              <a:t>Click to add section summary</a:t>
            </a:r>
          </a:p>
          <a:p>
            <a:pPr lvl="1"/>
            <a:r>
              <a:rPr lang="en-US" dirty="0"/>
              <a:t>Second level</a:t>
            </a:r>
          </a:p>
        </p:txBody>
      </p:sp>
      <p:sp>
        <p:nvSpPr>
          <p:cNvPr id="46" name="Text Placeholder 2">
            <a:extLst>
              <a:ext uri="{FF2B5EF4-FFF2-40B4-BE49-F238E27FC236}">
                <a16:creationId xmlns:a16="http://schemas.microsoft.com/office/drawing/2014/main" id="{EF72F97E-E60E-FB4D-82AA-CB9ACA474A87}"/>
              </a:ext>
            </a:extLst>
          </p:cNvPr>
          <p:cNvSpPr>
            <a:spLocks noGrp="1"/>
          </p:cNvSpPr>
          <p:nvPr>
            <p:ph type="body" sz="quarter" idx="46" hasCustomPrompt="1"/>
          </p:nvPr>
        </p:nvSpPr>
        <p:spPr>
          <a:xfrm>
            <a:off x="7467879" y="4059936"/>
            <a:ext cx="1130626" cy="1889451"/>
          </a:xfrm>
        </p:spPr>
        <p:txBody>
          <a:bodyPr/>
          <a:lstStyle>
            <a:lvl1pPr marL="114300" indent="-114300">
              <a:tabLst/>
              <a:defRPr sz="1200"/>
            </a:lvl1pPr>
            <a:lvl2pPr marL="230188" indent="-115888">
              <a:tabLst/>
              <a:defRPr sz="1000"/>
            </a:lvl2pPr>
            <a:lvl3pPr>
              <a:defRPr sz="800"/>
            </a:lvl3pPr>
            <a:lvl4pPr>
              <a:defRPr sz="800"/>
            </a:lvl4pPr>
            <a:lvl5pPr>
              <a:defRPr sz="800"/>
            </a:lvl5pPr>
          </a:lstStyle>
          <a:p>
            <a:pPr lvl="0"/>
            <a:r>
              <a:rPr lang="en-US" dirty="0"/>
              <a:t>Click to add section summary</a:t>
            </a:r>
          </a:p>
          <a:p>
            <a:pPr lvl="1"/>
            <a:r>
              <a:rPr lang="en-US" dirty="0"/>
              <a:t>Second level</a:t>
            </a:r>
          </a:p>
        </p:txBody>
      </p:sp>
    </p:spTree>
    <p:extLst>
      <p:ext uri="{BB962C8B-B14F-4D97-AF65-F5344CB8AC3E}">
        <p14:creationId xmlns:p14="http://schemas.microsoft.com/office/powerpoint/2010/main" val="2752133198"/>
      </p:ext>
    </p:extLst>
  </p:cSld>
  <p:clrMapOvr>
    <a:masterClrMapping/>
  </p:clrMapOvr>
  <p:extLst>
    <p:ext uri="{DCECCB84-F9BA-43D5-87BE-67443E8EF086}">
      <p15:sldGuideLst xmlns:p15="http://schemas.microsoft.com/office/powerpoint/2012/main"/>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ext and Photo Statement_White Background">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E6CF9DAC-DCA3-AD4A-B1B3-5725742FC10B}"/>
              </a:ext>
            </a:extLst>
          </p:cNvPr>
          <p:cNvSpPr>
            <a:spLocks noGrp="1"/>
          </p:cNvSpPr>
          <p:nvPr>
            <p:ph type="pic" sz="quarter" idx="13"/>
          </p:nvPr>
        </p:nvSpPr>
        <p:spPr>
          <a:xfrm>
            <a:off x="5029200" y="0"/>
            <a:ext cx="4109013" cy="6858000"/>
          </a:xfrm>
          <a:noFill/>
          <a:ln>
            <a:noFill/>
          </a:ln>
        </p:spPr>
        <p:txBody>
          <a:bodyPr/>
          <a:lstStyle>
            <a:lvl1pPr>
              <a:buFontTx/>
              <a:buNone/>
              <a:defRPr>
                <a:solidFill>
                  <a:srgbClr val="000F7E"/>
                </a:solidFill>
                <a:latin typeface="Arial" panose="020B0604020202020204" pitchFamily="34" charset="0"/>
                <a:cs typeface="Arial" panose="020B0604020202020204" pitchFamily="34" charset="0"/>
              </a:defRPr>
            </a:lvl1pPr>
          </a:lstStyle>
          <a:p>
            <a:r>
              <a:rPr lang="en-US" dirty="0"/>
              <a:t>Click icon to add picture</a:t>
            </a:r>
          </a:p>
        </p:txBody>
      </p:sp>
      <p:sp>
        <p:nvSpPr>
          <p:cNvPr id="10" name="Text Placeholder 9">
            <a:extLst>
              <a:ext uri="{FF2B5EF4-FFF2-40B4-BE49-F238E27FC236}">
                <a16:creationId xmlns:a16="http://schemas.microsoft.com/office/drawing/2014/main" id="{0E3296A8-807F-5647-9E27-81056A80893E}"/>
              </a:ext>
            </a:extLst>
          </p:cNvPr>
          <p:cNvSpPr>
            <a:spLocks noGrp="1"/>
          </p:cNvSpPr>
          <p:nvPr>
            <p:ph type="body" sz="quarter" idx="14" hasCustomPrompt="1"/>
          </p:nvPr>
        </p:nvSpPr>
        <p:spPr>
          <a:xfrm>
            <a:off x="594360" y="609600"/>
            <a:ext cx="4220707" cy="892208"/>
          </a:xfrm>
        </p:spPr>
        <p:txBody>
          <a:bodyPr lIns="0" tIns="0" rIns="0" bIns="0">
            <a:noAutofit/>
          </a:bodyPr>
          <a:lstStyle>
            <a:lvl1pPr marL="0" indent="0">
              <a:lnSpc>
                <a:spcPct val="100000"/>
              </a:lnSpc>
              <a:spcBef>
                <a:spcPts val="0"/>
              </a:spcBef>
              <a:buNone/>
              <a:defRPr sz="2400" b="1" i="0">
                <a:solidFill>
                  <a:srgbClr val="000F7E"/>
                </a:solidFill>
                <a:latin typeface="Arial" panose="020B0604020202020204" pitchFamily="34" charset="0"/>
                <a:cs typeface="Arial" panose="020B0604020202020204" pitchFamily="34" charset="0"/>
              </a:defRPr>
            </a:lvl1pPr>
            <a:lvl2pPr>
              <a:buNone/>
              <a:defRPr b="1" i="0">
                <a:latin typeface="Acumin Pro" panose="020B0504020202020204" pitchFamily="34" charset="77"/>
              </a:defRPr>
            </a:lvl2pPr>
            <a:lvl3pPr>
              <a:buNone/>
              <a:defRPr b="1" i="0">
                <a:latin typeface="Acumin Pro" panose="020B0504020202020204" pitchFamily="34" charset="77"/>
              </a:defRPr>
            </a:lvl3pPr>
            <a:lvl4pPr>
              <a:buNone/>
              <a:defRPr b="1" i="0">
                <a:latin typeface="Acumin Pro" panose="020B0504020202020204" pitchFamily="34" charset="77"/>
              </a:defRPr>
            </a:lvl4pPr>
            <a:lvl5pPr>
              <a:buNone/>
              <a:defRPr b="1" i="0">
                <a:latin typeface="Acumin Pro" panose="020B0504020202020204" pitchFamily="34" charset="77"/>
              </a:defRPr>
            </a:lvl5pPr>
          </a:lstStyle>
          <a:p>
            <a:pPr lvl="0"/>
            <a:r>
              <a:rPr lang="en-US" dirty="0"/>
              <a:t>Click to add a brief slide title</a:t>
            </a:r>
          </a:p>
        </p:txBody>
      </p:sp>
      <p:sp>
        <p:nvSpPr>
          <p:cNvPr id="3" name="Text Placeholder 2">
            <a:extLst>
              <a:ext uri="{FF2B5EF4-FFF2-40B4-BE49-F238E27FC236}">
                <a16:creationId xmlns:a16="http://schemas.microsoft.com/office/drawing/2014/main" id="{CBC950A1-C470-5C48-B92A-282D2269A941}"/>
              </a:ext>
            </a:extLst>
          </p:cNvPr>
          <p:cNvSpPr>
            <a:spLocks noGrp="1"/>
          </p:cNvSpPr>
          <p:nvPr>
            <p:ph type="body" sz="quarter" idx="19" hasCustomPrompt="1"/>
          </p:nvPr>
        </p:nvSpPr>
        <p:spPr>
          <a:xfrm>
            <a:off x="594360" y="1523999"/>
            <a:ext cx="4220708" cy="4434840"/>
          </a:xfrm>
        </p:spPr>
        <p:txBody>
          <a:bodyPr lIns="0" tIns="0" rIns="0" bIns="0">
            <a:noAutofit/>
          </a:bodyPr>
          <a:lstStyle>
            <a:lvl1pPr marL="230188" indent="-230188">
              <a:lnSpc>
                <a:spcPct val="100000"/>
              </a:lnSpc>
              <a:spcBef>
                <a:spcPts val="600"/>
              </a:spcBef>
              <a:tabLst/>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stStyle>
          <a:p>
            <a:pPr lvl="0"/>
            <a:r>
              <a:rPr lang="en-US" dirty="0"/>
              <a:t>Click to add first bullet</a:t>
            </a:r>
          </a:p>
          <a:p>
            <a:pPr lvl="1"/>
            <a:r>
              <a:rPr lang="en-US" dirty="0"/>
              <a:t>Second level</a:t>
            </a:r>
          </a:p>
          <a:p>
            <a:pPr lvl="2"/>
            <a:r>
              <a:rPr lang="en-US" dirty="0"/>
              <a:t>Third level</a:t>
            </a:r>
          </a:p>
          <a:p>
            <a:pPr lvl="3"/>
            <a:r>
              <a:rPr lang="en-US" dirty="0"/>
              <a:t>Fourth level</a:t>
            </a:r>
          </a:p>
        </p:txBody>
      </p:sp>
      <p:sp>
        <p:nvSpPr>
          <p:cNvPr id="7" name="Text Placeholder 13">
            <a:extLst>
              <a:ext uri="{FF2B5EF4-FFF2-40B4-BE49-F238E27FC236}">
                <a16:creationId xmlns:a16="http://schemas.microsoft.com/office/drawing/2014/main" id="{5D34A9EF-0B3B-194B-A31B-0DF154086A04}"/>
              </a:ext>
            </a:extLst>
          </p:cNvPr>
          <p:cNvSpPr>
            <a:spLocks noGrp="1"/>
          </p:cNvSpPr>
          <p:nvPr>
            <p:ph type="body" sz="quarter" idx="18" hasCustomPrompt="1"/>
          </p:nvPr>
        </p:nvSpPr>
        <p:spPr>
          <a:xfrm>
            <a:off x="3309813" y="5964946"/>
            <a:ext cx="1505254" cy="566907"/>
          </a:xfrm>
        </p:spPr>
        <p:txBody>
          <a:bodyPr lIns="0" tIns="0" rIns="0" bIns="0">
            <a:normAutofit/>
          </a:bodyPr>
          <a:lstStyle>
            <a:lvl1pPr marL="0" indent="0">
              <a:lnSpc>
                <a:spcPct val="100000"/>
              </a:lnSpc>
              <a:spcBef>
                <a:spcPts val="0"/>
              </a:spcBef>
              <a:buNone/>
              <a:defRPr sz="1000" b="0" i="0">
                <a:solidFill>
                  <a:schemeClr val="bg1">
                    <a:lumMod val="65000"/>
                  </a:schemeClr>
                </a:solidFill>
                <a:latin typeface="Arial" panose="020B0604020202020204" pitchFamily="34" charset="0"/>
                <a:cs typeface="Arial" panose="020B0604020202020204" pitchFamily="34" charset="0"/>
              </a:defRPr>
            </a:lvl1pPr>
          </a:lstStyle>
          <a:p>
            <a:pPr lvl="0"/>
            <a:r>
              <a:rPr lang="en-US" dirty="0"/>
              <a:t>Click to add caption for image</a:t>
            </a:r>
          </a:p>
        </p:txBody>
      </p:sp>
    </p:spTree>
    <p:extLst>
      <p:ext uri="{BB962C8B-B14F-4D97-AF65-F5344CB8AC3E}">
        <p14:creationId xmlns:p14="http://schemas.microsoft.com/office/powerpoint/2010/main" val="4255949580"/>
      </p:ext>
    </p:extLst>
  </p:cSld>
  <p:clrMapOvr>
    <a:masterClrMapping/>
  </p:clrMapOvr>
  <p:extLst>
    <p:ext uri="{DCECCB84-F9BA-43D5-87BE-67443E8EF086}">
      <p15:sldGuideLst xmlns:p15="http://schemas.microsoft.com/office/powerpoint/2012/main"/>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Blue Background_TOC or Agenda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949708-8F60-B848-8CBD-C589BF8C177E}"/>
              </a:ext>
            </a:extLst>
          </p:cNvPr>
          <p:cNvSpPr>
            <a:spLocks noGrp="1"/>
          </p:cNvSpPr>
          <p:nvPr>
            <p:ph type="ctrTitle" hasCustomPrompt="1"/>
          </p:nvPr>
        </p:nvSpPr>
        <p:spPr>
          <a:xfrm>
            <a:off x="594360" y="609600"/>
            <a:ext cx="7991856" cy="914400"/>
          </a:xfrm>
        </p:spPr>
        <p:txBody>
          <a:bodyPr anchor="t" anchorCtr="0"/>
          <a:lstStyle>
            <a:lvl1pPr algn="l">
              <a:defRPr sz="2400" baseline="0">
                <a:latin typeface="Arial" panose="020B0604020202020204" pitchFamily="34" charset="0"/>
              </a:defRPr>
            </a:lvl1pPr>
          </a:lstStyle>
          <a:p>
            <a:r>
              <a:rPr lang="en-US" dirty="0"/>
              <a:t>Click to add Title, Table of Contents, or Agenda</a:t>
            </a:r>
          </a:p>
        </p:txBody>
      </p:sp>
      <p:sp>
        <p:nvSpPr>
          <p:cNvPr id="9" name="Text Placeholder 8">
            <a:extLst>
              <a:ext uri="{FF2B5EF4-FFF2-40B4-BE49-F238E27FC236}">
                <a16:creationId xmlns:a16="http://schemas.microsoft.com/office/drawing/2014/main" id="{9F7BDE90-6843-5841-BCCB-3479AD558E83}"/>
              </a:ext>
            </a:extLst>
          </p:cNvPr>
          <p:cNvSpPr>
            <a:spLocks noGrp="1"/>
          </p:cNvSpPr>
          <p:nvPr>
            <p:ph type="body" sz="quarter" idx="10"/>
          </p:nvPr>
        </p:nvSpPr>
        <p:spPr>
          <a:xfrm>
            <a:off x="594360" y="1524000"/>
            <a:ext cx="7991856" cy="4434840"/>
          </a:xfrm>
        </p:spPr>
        <p:txBody>
          <a:bodyPr/>
          <a:lstStyle>
            <a:lvl1pPr marL="228600" indent="-228600">
              <a:buClr>
                <a:schemeClr val="bg1"/>
              </a:buClr>
              <a:tabLst/>
              <a:defRPr/>
            </a:lvl1pPr>
            <a:lvl2pPr marL="458788" indent="-230188">
              <a:buClr>
                <a:schemeClr val="bg1"/>
              </a:buClr>
              <a:buFont typeface="System Font Regular"/>
              <a:buChar char="⁃"/>
              <a:tabLst/>
              <a:defRPr/>
            </a:lvl2pPr>
            <a:lvl3pPr marL="687388" indent="-228600">
              <a:buClr>
                <a:schemeClr val="bg1"/>
              </a:buClr>
              <a:tabLst/>
              <a:defRPr/>
            </a:lvl3pPr>
          </a:lstStyle>
          <a:p>
            <a:pPr lvl="0"/>
            <a:r>
              <a:rPr lang="en-US" dirty="0"/>
              <a:t>Click to edit Master text styles</a:t>
            </a:r>
          </a:p>
          <a:p>
            <a:pPr lvl="1"/>
            <a:r>
              <a:rPr lang="en-US" dirty="0"/>
              <a:t>Second level</a:t>
            </a:r>
          </a:p>
          <a:p>
            <a:pPr lvl="2"/>
            <a:r>
              <a:rPr lang="en-US" dirty="0"/>
              <a:t>Third level</a:t>
            </a:r>
          </a:p>
        </p:txBody>
      </p:sp>
    </p:spTree>
    <p:extLst>
      <p:ext uri="{BB962C8B-B14F-4D97-AF65-F5344CB8AC3E}">
        <p14:creationId xmlns:p14="http://schemas.microsoft.com/office/powerpoint/2010/main" val="76020863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Blue Background 2_TOC or Agenda">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949708-8F60-B848-8CBD-C589BF8C177E}"/>
              </a:ext>
            </a:extLst>
          </p:cNvPr>
          <p:cNvSpPr>
            <a:spLocks noGrp="1"/>
          </p:cNvSpPr>
          <p:nvPr>
            <p:ph type="ctrTitle" hasCustomPrompt="1"/>
          </p:nvPr>
        </p:nvSpPr>
        <p:spPr>
          <a:xfrm>
            <a:off x="594360" y="609600"/>
            <a:ext cx="7991856" cy="914400"/>
          </a:xfrm>
        </p:spPr>
        <p:txBody>
          <a:bodyPr anchor="t" anchorCtr="0"/>
          <a:lstStyle>
            <a:lvl1pPr algn="l">
              <a:defRPr sz="2400" baseline="0">
                <a:latin typeface="Arial" panose="020B0604020202020204" pitchFamily="34" charset="0"/>
              </a:defRPr>
            </a:lvl1pPr>
          </a:lstStyle>
          <a:p>
            <a:r>
              <a:rPr lang="en-US" dirty="0"/>
              <a:t>Click to add Title, Table of Contents, or Agenda</a:t>
            </a:r>
          </a:p>
        </p:txBody>
      </p:sp>
      <p:sp>
        <p:nvSpPr>
          <p:cNvPr id="9" name="Text Placeholder 8">
            <a:extLst>
              <a:ext uri="{FF2B5EF4-FFF2-40B4-BE49-F238E27FC236}">
                <a16:creationId xmlns:a16="http://schemas.microsoft.com/office/drawing/2014/main" id="{9F7BDE90-6843-5841-BCCB-3479AD558E83}"/>
              </a:ext>
            </a:extLst>
          </p:cNvPr>
          <p:cNvSpPr>
            <a:spLocks noGrp="1"/>
          </p:cNvSpPr>
          <p:nvPr>
            <p:ph type="body" sz="quarter" idx="10"/>
          </p:nvPr>
        </p:nvSpPr>
        <p:spPr>
          <a:xfrm>
            <a:off x="594360" y="1524000"/>
            <a:ext cx="7991856" cy="4434840"/>
          </a:xfrm>
        </p:spPr>
        <p:txBody>
          <a:bodyPr/>
          <a:lstStyle>
            <a:lvl1pPr marL="228600" indent="-217488">
              <a:buClr>
                <a:srgbClr val="3296DC"/>
              </a:buClr>
              <a:buFont typeface="+mj-lt"/>
              <a:buAutoNum type="arabicPeriod"/>
              <a:tabLst/>
              <a:defRPr/>
            </a:lvl1pPr>
            <a:lvl2pPr marL="458788" indent="-230188">
              <a:buClr>
                <a:srgbClr val="3296DC"/>
              </a:buClr>
              <a:buFont typeface="+mj-lt"/>
              <a:buAutoNum type="arabicPeriod"/>
              <a:tabLst/>
              <a:defRPr/>
            </a:lvl2pPr>
            <a:lvl3pPr marL="687388" indent="-228600">
              <a:buClr>
                <a:srgbClr val="3296DC"/>
              </a:buClr>
              <a:buFont typeface="+mj-lt"/>
              <a:buAutoNum type="arabicPeriod"/>
              <a:tabLst/>
              <a:defRPr/>
            </a:lvl3pPr>
            <a:lvl4pPr marL="1546225" indent="-174625">
              <a:tabLst/>
              <a:defRPr/>
            </a:lvl4pPr>
          </a:lstStyle>
          <a:p>
            <a:pPr lvl="0"/>
            <a:r>
              <a:rPr lang="en-US" dirty="0"/>
              <a:t>Click to edit Master text styles</a:t>
            </a:r>
          </a:p>
          <a:p>
            <a:pPr lvl="1"/>
            <a:r>
              <a:rPr lang="en-US" dirty="0"/>
              <a:t>Second level</a:t>
            </a:r>
          </a:p>
          <a:p>
            <a:pPr lvl="2"/>
            <a:r>
              <a:rPr lang="en-US" dirty="0"/>
              <a:t>Third level</a:t>
            </a:r>
          </a:p>
        </p:txBody>
      </p:sp>
    </p:spTree>
    <p:extLst>
      <p:ext uri="{BB962C8B-B14F-4D97-AF65-F5344CB8AC3E}">
        <p14:creationId xmlns:p14="http://schemas.microsoft.com/office/powerpoint/2010/main" val="268298753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Text Only_w logo wtrmrk">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5FBC5134-C487-554B-B7D4-EF8CEB3EDE04}"/>
              </a:ext>
            </a:extLst>
          </p:cNvPr>
          <p:cNvPicPr>
            <a:picLocks noChangeAspect="1"/>
          </p:cNvPicPr>
          <p:nvPr userDrawn="1"/>
        </p:nvPicPr>
        <p:blipFill rotWithShape="1">
          <a:blip r:embed="rId2" cstate="hqprint">
            <a:extLst>
              <a:ext uri="{28A0092B-C50C-407E-A947-70E740481C1C}">
                <a14:useLocalDpi xmlns:a14="http://schemas.microsoft.com/office/drawing/2010/main"/>
              </a:ext>
            </a:extLst>
          </a:blip>
          <a:srcRect/>
          <a:stretch/>
        </p:blipFill>
        <p:spPr>
          <a:xfrm>
            <a:off x="152400" y="345775"/>
            <a:ext cx="8991600" cy="6512225"/>
          </a:xfrm>
          <a:prstGeom prst="rect">
            <a:avLst/>
          </a:prstGeom>
        </p:spPr>
      </p:pic>
      <p:sp>
        <p:nvSpPr>
          <p:cNvPr id="10" name="Text Placeholder 9">
            <a:extLst>
              <a:ext uri="{FF2B5EF4-FFF2-40B4-BE49-F238E27FC236}">
                <a16:creationId xmlns:a16="http://schemas.microsoft.com/office/drawing/2014/main" id="{65FC89D9-A95D-984D-AA31-A11221C38E3D}"/>
              </a:ext>
            </a:extLst>
          </p:cNvPr>
          <p:cNvSpPr>
            <a:spLocks noGrp="1"/>
          </p:cNvSpPr>
          <p:nvPr>
            <p:ph type="body" sz="quarter" idx="14" hasCustomPrompt="1"/>
          </p:nvPr>
        </p:nvSpPr>
        <p:spPr>
          <a:xfrm>
            <a:off x="594360" y="609600"/>
            <a:ext cx="7994055" cy="892208"/>
          </a:xfrm>
        </p:spPr>
        <p:txBody>
          <a:bodyPr lIns="0" tIns="0" rIns="0" bIns="0">
            <a:noAutofit/>
          </a:bodyPr>
          <a:lstStyle>
            <a:lvl1pPr marL="0" indent="0">
              <a:lnSpc>
                <a:spcPct val="100000"/>
              </a:lnSpc>
              <a:spcBef>
                <a:spcPts val="0"/>
              </a:spcBef>
              <a:buNone/>
              <a:defRPr sz="2400" b="1" i="0">
                <a:solidFill>
                  <a:srgbClr val="000F7E"/>
                </a:solidFill>
                <a:latin typeface="Arial" panose="020B0604020202020204" pitchFamily="34" charset="0"/>
                <a:cs typeface="Arial" panose="020B0604020202020204" pitchFamily="34" charset="0"/>
              </a:defRPr>
            </a:lvl1pPr>
            <a:lvl2pPr>
              <a:buNone/>
              <a:defRPr b="1" i="0">
                <a:latin typeface="Acumin Pro" panose="020B0504020202020204" pitchFamily="34" charset="77"/>
              </a:defRPr>
            </a:lvl2pPr>
            <a:lvl3pPr>
              <a:buNone/>
              <a:defRPr b="1" i="0">
                <a:latin typeface="Acumin Pro" panose="020B0504020202020204" pitchFamily="34" charset="77"/>
              </a:defRPr>
            </a:lvl3pPr>
            <a:lvl4pPr>
              <a:buNone/>
              <a:defRPr b="1" i="0">
                <a:latin typeface="Acumin Pro" panose="020B0504020202020204" pitchFamily="34" charset="77"/>
              </a:defRPr>
            </a:lvl4pPr>
            <a:lvl5pPr>
              <a:buNone/>
              <a:defRPr b="1" i="0">
                <a:latin typeface="Acumin Pro" panose="020B0504020202020204" pitchFamily="34" charset="77"/>
              </a:defRPr>
            </a:lvl5pPr>
          </a:lstStyle>
          <a:p>
            <a:pPr lvl="0"/>
            <a:r>
              <a:rPr lang="en-US" dirty="0"/>
              <a:t>Click to add a brief slide title</a:t>
            </a:r>
          </a:p>
        </p:txBody>
      </p:sp>
      <p:sp>
        <p:nvSpPr>
          <p:cNvPr id="6" name="Text Placeholder 2">
            <a:extLst>
              <a:ext uri="{FF2B5EF4-FFF2-40B4-BE49-F238E27FC236}">
                <a16:creationId xmlns:a16="http://schemas.microsoft.com/office/drawing/2014/main" id="{790429E5-795A-8A43-A273-2BC100111C02}"/>
              </a:ext>
            </a:extLst>
          </p:cNvPr>
          <p:cNvSpPr>
            <a:spLocks noGrp="1"/>
          </p:cNvSpPr>
          <p:nvPr>
            <p:ph type="body" sz="quarter" idx="19" hasCustomPrompt="1"/>
          </p:nvPr>
        </p:nvSpPr>
        <p:spPr>
          <a:xfrm>
            <a:off x="594360" y="1523999"/>
            <a:ext cx="7994055" cy="4434840"/>
          </a:xfrm>
        </p:spPr>
        <p:txBody>
          <a:bodyPr lIns="0" tIns="0" rIns="0" bIns="0">
            <a:noAutofit/>
          </a:bodyPr>
          <a:lstStyle>
            <a:lvl1pPr marL="230188" indent="-230188">
              <a:lnSpc>
                <a:spcPct val="100000"/>
              </a:lnSpc>
              <a:spcBef>
                <a:spcPts val="600"/>
              </a:spcBef>
              <a:tabLst/>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stStyle>
          <a:p>
            <a:pPr lvl="0"/>
            <a:r>
              <a:rPr lang="en-US" dirty="0"/>
              <a:t>Click to add first bullet</a:t>
            </a:r>
          </a:p>
          <a:p>
            <a:pPr lvl="1"/>
            <a:r>
              <a:rPr lang="en-US" dirty="0"/>
              <a:t>Second level</a:t>
            </a:r>
          </a:p>
          <a:p>
            <a:pPr lvl="2"/>
            <a:r>
              <a:rPr lang="en-US" dirty="0"/>
              <a:t>Third level</a:t>
            </a:r>
          </a:p>
          <a:p>
            <a:pPr lvl="3"/>
            <a:r>
              <a:rPr lang="en-US" dirty="0"/>
              <a:t>Fourth level</a:t>
            </a:r>
          </a:p>
        </p:txBody>
      </p:sp>
      <p:sp>
        <p:nvSpPr>
          <p:cNvPr id="18" name="Slide Number Placeholder 3">
            <a:extLst>
              <a:ext uri="{FF2B5EF4-FFF2-40B4-BE49-F238E27FC236}">
                <a16:creationId xmlns:a16="http://schemas.microsoft.com/office/drawing/2014/main" id="{7D97BA8D-44CF-D848-8EB4-22EBD02354E0}"/>
              </a:ext>
            </a:extLst>
          </p:cNvPr>
          <p:cNvSpPr txBox="1">
            <a:spLocks/>
          </p:cNvSpPr>
          <p:nvPr userDrawn="1"/>
        </p:nvSpPr>
        <p:spPr>
          <a:xfrm>
            <a:off x="8641080" y="6501384"/>
            <a:ext cx="220485" cy="270473"/>
          </a:xfrm>
          <a:prstGeom prst="rect">
            <a:avLst/>
          </a:prstGeom>
        </p:spPr>
        <p:txBody>
          <a:bodyPr vert="horz" lIns="0" tIns="0" rIns="0" bIns="0" rtlCol="0" anchor="t" anchorCtr="0"/>
          <a:lstStyle>
            <a:defPPr>
              <a:defRPr lang="en-US"/>
            </a:defPPr>
            <a:lvl1pPr marL="0" algn="r" defTabSz="457200" rtl="0" eaLnBrk="1" latinLnBrk="0" hangingPunct="1">
              <a:defRPr sz="700" b="0" i="0" kern="1200">
                <a:solidFill>
                  <a:schemeClr val="tx1">
                    <a:tint val="75000"/>
                  </a:schemeClr>
                </a:solidFill>
                <a:latin typeface="Arial" panose="020B0604020202020204" pitchFamily="34" charset="0"/>
                <a:ea typeface="+mn-ea"/>
                <a:cs typeface="Arial" panose="020B0604020202020204" pitchFamily="34" charset="0"/>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700" dirty="0">
                <a:solidFill>
                  <a:schemeClr val="bg1">
                    <a:lumMod val="65000"/>
                  </a:schemeClr>
                </a:solidFill>
              </a:rPr>
              <a:t>  </a:t>
            </a:r>
            <a:fld id="{F16E1515-8F3D-DE4D-94E5-8D9BEBCD7A49}" type="slidenum">
              <a:rPr lang="en-US" sz="700" smtClean="0">
                <a:solidFill>
                  <a:schemeClr val="bg1">
                    <a:lumMod val="65000"/>
                  </a:schemeClr>
                </a:solidFill>
              </a:rPr>
              <a:pPr/>
              <a:t>‹#›</a:t>
            </a:fld>
            <a:endParaRPr lang="en-US" sz="700" dirty="0">
              <a:solidFill>
                <a:schemeClr val="bg1">
                  <a:lumMod val="65000"/>
                </a:schemeClr>
              </a:solidFill>
            </a:endParaRPr>
          </a:p>
        </p:txBody>
      </p:sp>
      <p:sp>
        <p:nvSpPr>
          <p:cNvPr id="7" name="Date Placeholder 3">
            <a:extLst>
              <a:ext uri="{FF2B5EF4-FFF2-40B4-BE49-F238E27FC236}">
                <a16:creationId xmlns:a16="http://schemas.microsoft.com/office/drawing/2014/main" id="{1FB31FFA-211E-F342-A1E8-153A4E41B042}"/>
              </a:ext>
            </a:extLst>
          </p:cNvPr>
          <p:cNvSpPr txBox="1">
            <a:spLocks/>
          </p:cNvSpPr>
          <p:nvPr userDrawn="1"/>
        </p:nvSpPr>
        <p:spPr>
          <a:xfrm>
            <a:off x="8074152" y="6501384"/>
            <a:ext cx="609914" cy="198005"/>
          </a:xfrm>
          <a:prstGeom prst="rect">
            <a:avLst/>
          </a:prstGeom>
        </p:spPr>
        <p:txBody>
          <a:bodyPr vert="horz" lIns="0" tIns="0" rIns="0" bIns="0" rtlCol="0" anchor="t" anchorCtr="0"/>
          <a:lstStyle>
            <a:defPPr>
              <a:defRPr lang="en-US"/>
            </a:defPPr>
            <a:lvl1pPr marL="0" algn="r" defTabSz="457200" rtl="0" eaLnBrk="1" latinLnBrk="0" hangingPunct="1">
              <a:defRPr sz="700" b="0" i="0" kern="1200">
                <a:solidFill>
                  <a:schemeClr val="bg1">
                    <a:lumMod val="65000"/>
                  </a:schemeClr>
                </a:solidFill>
                <a:latin typeface="Arial" panose="020B0604020202020204" pitchFamily="34" charset="0"/>
                <a:ea typeface="Source Sans Pro Semibold" panose="020B0503030403020204" pitchFamily="34" charset="0"/>
                <a:cs typeface="Arial" panose="020B0604020202020204" pitchFamily="34" charset="0"/>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700" dirty="0"/>
              <a:t>4/5/21</a:t>
            </a:r>
          </a:p>
          <a:p>
            <a:endParaRPr lang="en-US" sz="700" dirty="0"/>
          </a:p>
        </p:txBody>
      </p:sp>
    </p:spTree>
    <p:extLst>
      <p:ext uri="{BB962C8B-B14F-4D97-AF65-F5344CB8AC3E}">
        <p14:creationId xmlns:p14="http://schemas.microsoft.com/office/powerpoint/2010/main" val="3824782025"/>
      </p:ext>
    </p:extLst>
  </p:cSld>
  <p:clrMapOvr>
    <a:masterClrMapping/>
  </p:clrMapOvr>
  <p:extLst>
    <p:ext uri="{DCECCB84-F9BA-43D5-87BE-67443E8EF086}">
      <p15:sldGuideLst xmlns:p15="http://schemas.microsoft.com/office/powerpoint/2012/main">
        <p15:guide id="1" orient="horz" pos="408">
          <p15:clr>
            <a:srgbClr val="FBAE40"/>
          </p15:clr>
        </p15:guide>
        <p15:guide id="2" pos="2016">
          <p15:clr>
            <a:srgbClr val="FBAE40"/>
          </p15:clr>
        </p15:guide>
      </p15:sldGuideLst>
    </p:ext>
  </p:extLst>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Title Slide">
    <p:bg>
      <p:bgPr>
        <a:solidFill>
          <a:srgbClr val="000F7E"/>
        </a:solidFill>
        <a:effectLst/>
      </p:bgPr>
    </p:bg>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79A88CB3-351F-294D-B203-3E3755AD914A}"/>
              </a:ext>
            </a:extLst>
          </p:cNvPr>
          <p:cNvPicPr>
            <a:picLocks noChangeAspect="1"/>
          </p:cNvPicPr>
          <p:nvPr userDrawn="1"/>
        </p:nvPicPr>
        <p:blipFill rotWithShape="1">
          <a:blip r:embed="rId2" cstate="hqprint">
            <a:extLst>
              <a:ext uri="{28A0092B-C50C-407E-A947-70E740481C1C}">
                <a14:useLocalDpi xmlns:a14="http://schemas.microsoft.com/office/drawing/2010/main"/>
              </a:ext>
            </a:extLst>
          </a:blip>
          <a:srcRect t="-1" b="-5861"/>
          <a:stretch/>
        </p:blipFill>
        <p:spPr>
          <a:xfrm>
            <a:off x="2800593" y="298702"/>
            <a:ext cx="6343408" cy="6925058"/>
          </a:xfrm>
          <a:prstGeom prst="rect">
            <a:avLst/>
          </a:prstGeom>
        </p:spPr>
      </p:pic>
      <p:sp>
        <p:nvSpPr>
          <p:cNvPr id="2" name="Title 1"/>
          <p:cNvSpPr>
            <a:spLocks noGrp="1"/>
          </p:cNvSpPr>
          <p:nvPr>
            <p:ph type="ctrTitle" hasCustomPrompt="1"/>
          </p:nvPr>
        </p:nvSpPr>
        <p:spPr>
          <a:xfrm>
            <a:off x="594360" y="1981872"/>
            <a:ext cx="3830320" cy="1559401"/>
          </a:xfrm>
        </p:spPr>
        <p:txBody>
          <a:bodyPr lIns="0" tIns="0" rIns="0" bIns="0" anchor="t" anchorCtr="0">
            <a:normAutofit/>
          </a:bodyPr>
          <a:lstStyle>
            <a:lvl1pPr algn="l" fontAlgn="t">
              <a:lnSpc>
                <a:spcPct val="100000"/>
              </a:lnSpc>
              <a:defRPr sz="2400" b="1" i="0">
                <a:solidFill>
                  <a:schemeClr val="bg1"/>
                </a:solidFill>
                <a:latin typeface="Arial" panose="020B0604020202020204" pitchFamily="34" charset="0"/>
                <a:cs typeface="Arial" panose="020B0604020202020204" pitchFamily="34" charset="0"/>
              </a:defRPr>
            </a:lvl1pPr>
          </a:lstStyle>
          <a:p>
            <a:r>
              <a:rPr lang="en-US" dirty="0"/>
              <a:t>Click to add title of presentation</a:t>
            </a:r>
          </a:p>
        </p:txBody>
      </p:sp>
      <p:sp>
        <p:nvSpPr>
          <p:cNvPr id="3" name="Subtitle 2"/>
          <p:cNvSpPr>
            <a:spLocks noGrp="1"/>
          </p:cNvSpPr>
          <p:nvPr>
            <p:ph type="subTitle" idx="1" hasCustomPrompt="1"/>
          </p:nvPr>
        </p:nvSpPr>
        <p:spPr>
          <a:xfrm>
            <a:off x="594360" y="3561746"/>
            <a:ext cx="3830320" cy="646853"/>
          </a:xfrm>
        </p:spPr>
        <p:txBody>
          <a:bodyPr lIns="0" tIns="0" rIns="0" bIns="0"/>
          <a:lstStyle>
            <a:lvl1pPr marL="0" indent="0" algn="l">
              <a:buNone/>
              <a:defRPr sz="1600" b="0" i="0">
                <a:solidFill>
                  <a:schemeClr val="bg1"/>
                </a:solidFill>
                <a:latin typeface="Arial" panose="020B0604020202020204" pitchFamily="34" charset="0"/>
                <a:ea typeface="Source Sans Pro Semibold" panose="020B0503030403020204" pitchFamily="34" charset="0"/>
                <a:cs typeface="Arial" panose="020B0604020202020204" pitchFamily="34" charset="0"/>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a:t>Click to add presenter or presenting org</a:t>
            </a:r>
          </a:p>
        </p:txBody>
      </p:sp>
      <p:sp>
        <p:nvSpPr>
          <p:cNvPr id="8" name="Text Placeholder 7">
            <a:extLst>
              <a:ext uri="{FF2B5EF4-FFF2-40B4-BE49-F238E27FC236}">
                <a16:creationId xmlns:a16="http://schemas.microsoft.com/office/drawing/2014/main" id="{D1000446-DC24-2642-A21F-0BEA0073149F}"/>
              </a:ext>
            </a:extLst>
          </p:cNvPr>
          <p:cNvSpPr>
            <a:spLocks noGrp="1"/>
          </p:cNvSpPr>
          <p:nvPr>
            <p:ph type="body" sz="quarter" idx="13" hasCustomPrompt="1"/>
          </p:nvPr>
        </p:nvSpPr>
        <p:spPr>
          <a:xfrm>
            <a:off x="594360" y="4396170"/>
            <a:ext cx="2714105" cy="324812"/>
          </a:xfrm>
        </p:spPr>
        <p:txBody>
          <a:bodyPr lIns="0" tIns="0" rIns="0" bIns="0"/>
          <a:lstStyle>
            <a:lvl1pPr>
              <a:buNone/>
              <a:defRPr sz="1200" b="0" i="0">
                <a:solidFill>
                  <a:schemeClr val="bg1"/>
                </a:solidFill>
                <a:latin typeface="Arial" panose="020B0604020202020204" pitchFamily="34" charset="0"/>
                <a:cs typeface="Arial" panose="020B0604020202020204" pitchFamily="34" charset="0"/>
              </a:defRPr>
            </a:lvl1pPr>
          </a:lstStyle>
          <a:p>
            <a:pPr lvl="0"/>
            <a:r>
              <a:rPr lang="en-US" dirty="0"/>
              <a:t>Click to add the date of the presentation</a:t>
            </a:r>
          </a:p>
        </p:txBody>
      </p:sp>
      <p:sp>
        <p:nvSpPr>
          <p:cNvPr id="5" name="Text Placeholder 4">
            <a:extLst>
              <a:ext uri="{FF2B5EF4-FFF2-40B4-BE49-F238E27FC236}">
                <a16:creationId xmlns:a16="http://schemas.microsoft.com/office/drawing/2014/main" id="{D8615BFA-90C1-0F46-AAA7-8C67D48F4666}"/>
              </a:ext>
            </a:extLst>
          </p:cNvPr>
          <p:cNvSpPr>
            <a:spLocks noGrp="1"/>
          </p:cNvSpPr>
          <p:nvPr>
            <p:ph type="body" sz="quarter" idx="14" hasCustomPrompt="1"/>
          </p:nvPr>
        </p:nvSpPr>
        <p:spPr>
          <a:xfrm>
            <a:off x="594360" y="5520163"/>
            <a:ext cx="2597150" cy="505883"/>
          </a:xfrm>
        </p:spPr>
        <p:txBody>
          <a:bodyPr lIns="0" tIns="0" rIns="0" bIns="0" anchor="t" anchorCtr="0"/>
          <a:lstStyle>
            <a:lvl1pPr>
              <a:buFontTx/>
              <a:buNone/>
              <a:defRPr sz="1000">
                <a:solidFill>
                  <a:schemeClr val="bg1">
                    <a:lumMod val="65000"/>
                  </a:schemeClr>
                </a:solidFill>
              </a:defRPr>
            </a:lvl1pPr>
            <a:lvl2pPr>
              <a:buFontTx/>
              <a:buNone/>
              <a:defRPr sz="1200">
                <a:solidFill>
                  <a:schemeClr val="bg1">
                    <a:lumMod val="65000"/>
                  </a:schemeClr>
                </a:solidFill>
              </a:defRPr>
            </a:lvl2pPr>
            <a:lvl3pPr>
              <a:buFontTx/>
              <a:buNone/>
              <a:defRPr sz="1200">
                <a:solidFill>
                  <a:schemeClr val="bg1">
                    <a:lumMod val="65000"/>
                  </a:schemeClr>
                </a:solidFill>
              </a:defRPr>
            </a:lvl3pPr>
            <a:lvl4pPr>
              <a:buFontTx/>
              <a:buNone/>
              <a:defRPr sz="1200">
                <a:solidFill>
                  <a:schemeClr val="bg1">
                    <a:lumMod val="65000"/>
                  </a:schemeClr>
                </a:solidFill>
              </a:defRPr>
            </a:lvl4pPr>
            <a:lvl5pPr>
              <a:buFontTx/>
              <a:buNone/>
              <a:defRPr sz="1200">
                <a:solidFill>
                  <a:schemeClr val="bg1">
                    <a:lumMod val="65000"/>
                  </a:schemeClr>
                </a:solidFill>
              </a:defRPr>
            </a:lvl5pPr>
          </a:lstStyle>
          <a:p>
            <a:pPr lvl="0"/>
            <a:r>
              <a:rPr lang="en-US" dirty="0"/>
              <a:t>Click to add LA-UR number</a:t>
            </a:r>
          </a:p>
        </p:txBody>
      </p:sp>
      <p:sp>
        <p:nvSpPr>
          <p:cNvPr id="15" name="TextBox 14">
            <a:extLst>
              <a:ext uri="{FF2B5EF4-FFF2-40B4-BE49-F238E27FC236}">
                <a16:creationId xmlns:a16="http://schemas.microsoft.com/office/drawing/2014/main" id="{B45E8F88-2F04-A24D-B64D-D31A64C16106}"/>
              </a:ext>
            </a:extLst>
          </p:cNvPr>
          <p:cNvSpPr txBox="1"/>
          <p:nvPr userDrawn="1"/>
        </p:nvSpPr>
        <p:spPr>
          <a:xfrm>
            <a:off x="1247380" y="6504590"/>
            <a:ext cx="3888259" cy="76944"/>
          </a:xfrm>
          <a:prstGeom prst="rect">
            <a:avLst/>
          </a:prstGeom>
          <a:noFill/>
        </p:spPr>
        <p:txBody>
          <a:bodyPr wrap="square" lIns="0" tIns="0" rIns="0" bIns="0" rtlCol="0">
            <a:spAutoFit/>
          </a:bodyPr>
          <a:lstStyle/>
          <a:p>
            <a:r>
              <a:rPr lang="en-US" sz="500" dirty="0">
                <a:solidFill>
                  <a:schemeClr val="bg1"/>
                </a:solidFill>
                <a:latin typeface="Arial" panose="020B0604020202020204" pitchFamily="34" charset="0"/>
                <a:cs typeface="Arial" panose="020B0604020202020204" pitchFamily="34" charset="0"/>
              </a:rPr>
              <a:t>Managed by Triad National Security, LLC, for the U.S. Department of Energy’s NNSA.</a:t>
            </a:r>
          </a:p>
        </p:txBody>
      </p:sp>
      <p:pic>
        <p:nvPicPr>
          <p:cNvPr id="17" name="Picture 16">
            <a:extLst>
              <a:ext uri="{FF2B5EF4-FFF2-40B4-BE49-F238E27FC236}">
                <a16:creationId xmlns:a16="http://schemas.microsoft.com/office/drawing/2014/main" id="{7CA5E6A1-8400-5543-A539-750F492A4E9E}"/>
              </a:ext>
            </a:extLst>
          </p:cNvPr>
          <p:cNvPicPr>
            <a:picLocks noChangeAspect="1"/>
          </p:cNvPicPr>
          <p:nvPr userDrawn="1"/>
        </p:nvPicPr>
        <p:blipFill>
          <a:blip r:embed="rId3" cstate="hqprint">
            <a:extLst>
              <a:ext uri="{28A0092B-C50C-407E-A947-70E740481C1C}">
                <a14:useLocalDpi xmlns:a14="http://schemas.microsoft.com/office/drawing/2010/main"/>
              </a:ext>
            </a:extLst>
          </a:blip>
          <a:stretch>
            <a:fillRect/>
          </a:stretch>
        </p:blipFill>
        <p:spPr>
          <a:xfrm>
            <a:off x="487266" y="466724"/>
            <a:ext cx="2957369" cy="865846"/>
          </a:xfrm>
          <a:prstGeom prst="rect">
            <a:avLst/>
          </a:prstGeom>
        </p:spPr>
      </p:pic>
      <p:sp>
        <p:nvSpPr>
          <p:cNvPr id="4" name="Rectangle 3">
            <a:extLst>
              <a:ext uri="{FF2B5EF4-FFF2-40B4-BE49-F238E27FC236}">
                <a16:creationId xmlns:a16="http://schemas.microsoft.com/office/drawing/2014/main" id="{6CC4CCD8-670C-C247-A670-D2A0A7CC0B40}"/>
              </a:ext>
            </a:extLst>
          </p:cNvPr>
          <p:cNvSpPr/>
          <p:nvPr userDrawn="1"/>
        </p:nvSpPr>
        <p:spPr>
          <a:xfrm>
            <a:off x="323850" y="6138506"/>
            <a:ext cx="923530" cy="570027"/>
          </a:xfrm>
          <a:prstGeom prst="rect">
            <a:avLst/>
          </a:prstGeom>
          <a:solidFill>
            <a:srgbClr val="000F7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1" name="Picture 10">
            <a:extLst>
              <a:ext uri="{FF2B5EF4-FFF2-40B4-BE49-F238E27FC236}">
                <a16:creationId xmlns:a16="http://schemas.microsoft.com/office/drawing/2014/main" id="{AB31FDCC-6089-9549-867D-AA161AFF6943}"/>
              </a:ext>
            </a:extLst>
          </p:cNvPr>
          <p:cNvPicPr>
            <a:picLocks noChangeAspect="1"/>
          </p:cNvPicPr>
          <p:nvPr userDrawn="1"/>
        </p:nvPicPr>
        <p:blipFill>
          <a:blip r:embed="rId4" cstate="hqprint">
            <a:extLst>
              <a:ext uri="{28A0092B-C50C-407E-A947-70E740481C1C}">
                <a14:useLocalDpi xmlns:a14="http://schemas.microsoft.com/office/drawing/2010/main"/>
              </a:ext>
            </a:extLst>
          </a:blip>
          <a:stretch>
            <a:fillRect/>
          </a:stretch>
        </p:blipFill>
        <p:spPr>
          <a:xfrm>
            <a:off x="594360" y="6376337"/>
            <a:ext cx="590382" cy="283004"/>
          </a:xfrm>
          <a:prstGeom prst="rect">
            <a:avLst/>
          </a:prstGeom>
        </p:spPr>
      </p:pic>
      <p:sp>
        <p:nvSpPr>
          <p:cNvPr id="23" name="Slide Number Placeholder 3">
            <a:extLst>
              <a:ext uri="{FF2B5EF4-FFF2-40B4-BE49-F238E27FC236}">
                <a16:creationId xmlns:a16="http://schemas.microsoft.com/office/drawing/2014/main" id="{D7CC174E-53C7-1C49-8CF1-B008CEDC8F30}"/>
              </a:ext>
            </a:extLst>
          </p:cNvPr>
          <p:cNvSpPr txBox="1">
            <a:spLocks/>
          </p:cNvSpPr>
          <p:nvPr userDrawn="1"/>
        </p:nvSpPr>
        <p:spPr>
          <a:xfrm>
            <a:off x="8641080" y="6501384"/>
            <a:ext cx="220485" cy="270473"/>
          </a:xfrm>
          <a:prstGeom prst="rect">
            <a:avLst/>
          </a:prstGeom>
        </p:spPr>
        <p:txBody>
          <a:bodyPr vert="horz" lIns="0" tIns="0" rIns="0" bIns="0" rtlCol="0" anchor="t" anchorCtr="0"/>
          <a:lstStyle>
            <a:defPPr>
              <a:defRPr lang="en-US"/>
            </a:defPPr>
            <a:lvl1pPr marL="0" algn="r" defTabSz="457200" rtl="0" eaLnBrk="1" latinLnBrk="0" hangingPunct="1">
              <a:defRPr sz="700" b="0" i="0" kern="1200">
                <a:solidFill>
                  <a:schemeClr val="tx1">
                    <a:tint val="75000"/>
                  </a:schemeClr>
                </a:solidFill>
                <a:latin typeface="Arial" panose="020B0604020202020204" pitchFamily="34" charset="0"/>
                <a:ea typeface="+mn-ea"/>
                <a:cs typeface="Arial" panose="020B0604020202020204" pitchFamily="34" charset="0"/>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700" dirty="0">
                <a:solidFill>
                  <a:schemeClr val="bg1">
                    <a:lumMod val="65000"/>
                  </a:schemeClr>
                </a:solidFill>
              </a:rPr>
              <a:t>  </a:t>
            </a:r>
            <a:fld id="{F16E1515-8F3D-DE4D-94E5-8D9BEBCD7A49}" type="slidenum">
              <a:rPr lang="en-US" sz="700" smtClean="0">
                <a:solidFill>
                  <a:schemeClr val="bg1">
                    <a:lumMod val="65000"/>
                  </a:schemeClr>
                </a:solidFill>
              </a:rPr>
              <a:pPr/>
              <a:t>‹#›</a:t>
            </a:fld>
            <a:endParaRPr lang="en-US" sz="700" dirty="0">
              <a:solidFill>
                <a:schemeClr val="bg1">
                  <a:lumMod val="65000"/>
                </a:schemeClr>
              </a:solidFill>
            </a:endParaRPr>
          </a:p>
        </p:txBody>
      </p:sp>
      <p:sp>
        <p:nvSpPr>
          <p:cNvPr id="13" name="Date Placeholder 3">
            <a:extLst>
              <a:ext uri="{FF2B5EF4-FFF2-40B4-BE49-F238E27FC236}">
                <a16:creationId xmlns:a16="http://schemas.microsoft.com/office/drawing/2014/main" id="{7064C590-9A87-3D4E-AB4F-7D32D78B18F2}"/>
              </a:ext>
            </a:extLst>
          </p:cNvPr>
          <p:cNvSpPr txBox="1">
            <a:spLocks/>
          </p:cNvSpPr>
          <p:nvPr userDrawn="1"/>
        </p:nvSpPr>
        <p:spPr>
          <a:xfrm>
            <a:off x="8074152" y="6501384"/>
            <a:ext cx="609914" cy="198005"/>
          </a:xfrm>
          <a:prstGeom prst="rect">
            <a:avLst/>
          </a:prstGeom>
        </p:spPr>
        <p:txBody>
          <a:bodyPr vert="horz" lIns="0" tIns="0" rIns="0" bIns="0" rtlCol="0" anchor="t" anchorCtr="0"/>
          <a:lstStyle>
            <a:defPPr>
              <a:defRPr lang="en-US"/>
            </a:defPPr>
            <a:lvl1pPr marL="0" algn="r" defTabSz="457200" rtl="0" eaLnBrk="1" latinLnBrk="0" hangingPunct="1">
              <a:defRPr sz="700" b="0" i="0" kern="1200">
                <a:solidFill>
                  <a:schemeClr val="bg1">
                    <a:lumMod val="65000"/>
                  </a:schemeClr>
                </a:solidFill>
                <a:latin typeface="Arial" panose="020B0604020202020204" pitchFamily="34" charset="0"/>
                <a:ea typeface="Source Sans Pro Semibold" panose="020B0503030403020204" pitchFamily="34" charset="0"/>
                <a:cs typeface="Arial" panose="020B0604020202020204" pitchFamily="34" charset="0"/>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700" dirty="0"/>
              <a:t>4/5/21</a:t>
            </a:r>
          </a:p>
          <a:p>
            <a:endParaRPr lang="en-US" sz="700" dirty="0"/>
          </a:p>
        </p:txBody>
      </p:sp>
    </p:spTree>
    <p:extLst>
      <p:ext uri="{BB962C8B-B14F-4D97-AF65-F5344CB8AC3E}">
        <p14:creationId xmlns:p14="http://schemas.microsoft.com/office/powerpoint/2010/main" val="3134513967"/>
      </p:ext>
    </p:extLst>
  </p:cSld>
  <p:clrMapOvr>
    <a:masterClrMapping/>
  </p:clrMapOvr>
  <p:extLst>
    <p:ext uri="{DCECCB84-F9BA-43D5-87BE-67443E8EF086}">
      <p15:sldGuideLst xmlns:p15="http://schemas.microsoft.com/office/powerpoint/2012/main"/>
    </p:ext>
  </p:extLst>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Text and Photo Statement_White Background">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E6CF9DAC-DCA3-AD4A-B1B3-5725742FC10B}"/>
              </a:ext>
            </a:extLst>
          </p:cNvPr>
          <p:cNvSpPr>
            <a:spLocks noGrp="1"/>
          </p:cNvSpPr>
          <p:nvPr>
            <p:ph type="pic" sz="quarter" idx="13"/>
          </p:nvPr>
        </p:nvSpPr>
        <p:spPr>
          <a:xfrm>
            <a:off x="5029200" y="0"/>
            <a:ext cx="4109013" cy="6858000"/>
          </a:xfrm>
          <a:noFill/>
          <a:ln>
            <a:noFill/>
          </a:ln>
        </p:spPr>
        <p:txBody>
          <a:bodyPr/>
          <a:lstStyle>
            <a:lvl1pPr>
              <a:buFontTx/>
              <a:buNone/>
              <a:defRPr>
                <a:solidFill>
                  <a:srgbClr val="000F7E"/>
                </a:solidFill>
                <a:latin typeface="Arial" panose="020B0604020202020204" pitchFamily="34" charset="0"/>
                <a:cs typeface="Arial" panose="020B0604020202020204" pitchFamily="34" charset="0"/>
              </a:defRPr>
            </a:lvl1pPr>
          </a:lstStyle>
          <a:p>
            <a:r>
              <a:rPr lang="en-US" dirty="0"/>
              <a:t>Click icon to add picture</a:t>
            </a:r>
          </a:p>
        </p:txBody>
      </p:sp>
      <p:sp>
        <p:nvSpPr>
          <p:cNvPr id="10" name="Text Placeholder 9">
            <a:extLst>
              <a:ext uri="{FF2B5EF4-FFF2-40B4-BE49-F238E27FC236}">
                <a16:creationId xmlns:a16="http://schemas.microsoft.com/office/drawing/2014/main" id="{0E3296A8-807F-5647-9E27-81056A80893E}"/>
              </a:ext>
            </a:extLst>
          </p:cNvPr>
          <p:cNvSpPr>
            <a:spLocks noGrp="1"/>
          </p:cNvSpPr>
          <p:nvPr>
            <p:ph type="body" sz="quarter" idx="14" hasCustomPrompt="1"/>
          </p:nvPr>
        </p:nvSpPr>
        <p:spPr>
          <a:xfrm>
            <a:off x="594360" y="609600"/>
            <a:ext cx="4220707" cy="892208"/>
          </a:xfrm>
        </p:spPr>
        <p:txBody>
          <a:bodyPr lIns="0" tIns="0" rIns="0" bIns="0">
            <a:noAutofit/>
          </a:bodyPr>
          <a:lstStyle>
            <a:lvl1pPr marL="0" indent="0">
              <a:lnSpc>
                <a:spcPct val="100000"/>
              </a:lnSpc>
              <a:spcBef>
                <a:spcPts val="0"/>
              </a:spcBef>
              <a:buNone/>
              <a:defRPr sz="2400" b="1" i="0">
                <a:solidFill>
                  <a:srgbClr val="000F7E"/>
                </a:solidFill>
                <a:latin typeface="Arial" panose="020B0604020202020204" pitchFamily="34" charset="0"/>
                <a:cs typeface="Arial" panose="020B0604020202020204" pitchFamily="34" charset="0"/>
              </a:defRPr>
            </a:lvl1pPr>
            <a:lvl2pPr>
              <a:buNone/>
              <a:defRPr b="1" i="0">
                <a:latin typeface="Acumin Pro" panose="020B0504020202020204" pitchFamily="34" charset="77"/>
              </a:defRPr>
            </a:lvl2pPr>
            <a:lvl3pPr>
              <a:buNone/>
              <a:defRPr b="1" i="0">
                <a:latin typeface="Acumin Pro" panose="020B0504020202020204" pitchFamily="34" charset="77"/>
              </a:defRPr>
            </a:lvl3pPr>
            <a:lvl4pPr>
              <a:buNone/>
              <a:defRPr b="1" i="0">
                <a:latin typeface="Acumin Pro" panose="020B0504020202020204" pitchFamily="34" charset="77"/>
              </a:defRPr>
            </a:lvl4pPr>
            <a:lvl5pPr>
              <a:buNone/>
              <a:defRPr b="1" i="0">
                <a:latin typeface="Acumin Pro" panose="020B0504020202020204" pitchFamily="34" charset="77"/>
              </a:defRPr>
            </a:lvl5pPr>
          </a:lstStyle>
          <a:p>
            <a:pPr lvl="0"/>
            <a:r>
              <a:rPr lang="en-US" dirty="0"/>
              <a:t>Click to add a brief slide title</a:t>
            </a:r>
          </a:p>
        </p:txBody>
      </p:sp>
      <p:sp>
        <p:nvSpPr>
          <p:cNvPr id="3" name="Text Placeholder 2">
            <a:extLst>
              <a:ext uri="{FF2B5EF4-FFF2-40B4-BE49-F238E27FC236}">
                <a16:creationId xmlns:a16="http://schemas.microsoft.com/office/drawing/2014/main" id="{CBC950A1-C470-5C48-B92A-282D2269A941}"/>
              </a:ext>
            </a:extLst>
          </p:cNvPr>
          <p:cNvSpPr>
            <a:spLocks noGrp="1"/>
          </p:cNvSpPr>
          <p:nvPr>
            <p:ph type="body" sz="quarter" idx="19" hasCustomPrompt="1"/>
          </p:nvPr>
        </p:nvSpPr>
        <p:spPr>
          <a:xfrm>
            <a:off x="594360" y="1523999"/>
            <a:ext cx="4220708" cy="4434840"/>
          </a:xfrm>
        </p:spPr>
        <p:txBody>
          <a:bodyPr lIns="0" tIns="0" rIns="0" bIns="0">
            <a:noAutofit/>
          </a:bodyPr>
          <a:lstStyle>
            <a:lvl1pPr marL="230188" indent="-230188">
              <a:lnSpc>
                <a:spcPct val="100000"/>
              </a:lnSpc>
              <a:spcBef>
                <a:spcPts val="600"/>
              </a:spcBef>
              <a:tabLst/>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stStyle>
          <a:p>
            <a:pPr lvl="0"/>
            <a:r>
              <a:rPr lang="en-US" dirty="0"/>
              <a:t>Click to add first bullet</a:t>
            </a:r>
          </a:p>
          <a:p>
            <a:pPr lvl="1"/>
            <a:r>
              <a:rPr lang="en-US" dirty="0"/>
              <a:t>Second level</a:t>
            </a:r>
          </a:p>
          <a:p>
            <a:pPr lvl="2"/>
            <a:r>
              <a:rPr lang="en-US" dirty="0"/>
              <a:t>Third level</a:t>
            </a:r>
          </a:p>
          <a:p>
            <a:pPr lvl="3"/>
            <a:r>
              <a:rPr lang="en-US" dirty="0"/>
              <a:t>Fourth level</a:t>
            </a:r>
          </a:p>
        </p:txBody>
      </p:sp>
      <p:sp>
        <p:nvSpPr>
          <p:cNvPr id="7" name="Text Placeholder 13">
            <a:extLst>
              <a:ext uri="{FF2B5EF4-FFF2-40B4-BE49-F238E27FC236}">
                <a16:creationId xmlns:a16="http://schemas.microsoft.com/office/drawing/2014/main" id="{5D34A9EF-0B3B-194B-A31B-0DF154086A04}"/>
              </a:ext>
            </a:extLst>
          </p:cNvPr>
          <p:cNvSpPr>
            <a:spLocks noGrp="1"/>
          </p:cNvSpPr>
          <p:nvPr>
            <p:ph type="body" sz="quarter" idx="18" hasCustomPrompt="1"/>
          </p:nvPr>
        </p:nvSpPr>
        <p:spPr>
          <a:xfrm>
            <a:off x="3309813" y="5964946"/>
            <a:ext cx="1505254" cy="566907"/>
          </a:xfrm>
        </p:spPr>
        <p:txBody>
          <a:bodyPr lIns="0" tIns="0" rIns="0" bIns="0">
            <a:normAutofit/>
          </a:bodyPr>
          <a:lstStyle>
            <a:lvl1pPr marL="0" indent="0">
              <a:lnSpc>
                <a:spcPct val="100000"/>
              </a:lnSpc>
              <a:spcBef>
                <a:spcPts val="0"/>
              </a:spcBef>
              <a:buNone/>
              <a:defRPr sz="1000" b="0" i="0">
                <a:solidFill>
                  <a:schemeClr val="bg1">
                    <a:lumMod val="65000"/>
                  </a:schemeClr>
                </a:solidFill>
                <a:latin typeface="Arial" panose="020B0604020202020204" pitchFamily="34" charset="0"/>
                <a:cs typeface="Arial" panose="020B0604020202020204" pitchFamily="34" charset="0"/>
              </a:defRPr>
            </a:lvl1pPr>
          </a:lstStyle>
          <a:p>
            <a:pPr lvl="0"/>
            <a:r>
              <a:rPr lang="en-US" dirty="0"/>
              <a:t>Click to add caption for image</a:t>
            </a:r>
          </a:p>
        </p:txBody>
      </p:sp>
    </p:spTree>
    <p:extLst>
      <p:ext uri="{BB962C8B-B14F-4D97-AF65-F5344CB8AC3E}">
        <p14:creationId xmlns:p14="http://schemas.microsoft.com/office/powerpoint/2010/main" val="2244485064"/>
      </p:ext>
    </p:extLst>
  </p:cSld>
  <p:clrMapOvr>
    <a:masterClrMapping/>
  </p:clrMapOvr>
  <p:extLst>
    <p:ext uri="{DCECCB84-F9BA-43D5-87BE-67443E8EF086}">
      <p15:sldGuideLst xmlns:p15="http://schemas.microsoft.com/office/powerpoint/2012/main"/>
    </p:ext>
  </p:extLst>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Text Only-No Subhead">
    <p:spTree>
      <p:nvGrpSpPr>
        <p:cNvPr id="1" name=""/>
        <p:cNvGrpSpPr/>
        <p:nvPr/>
      </p:nvGrpSpPr>
      <p:grpSpPr>
        <a:xfrm>
          <a:off x="0" y="0"/>
          <a:ext cx="0" cy="0"/>
          <a:chOff x="0" y="0"/>
          <a:chExt cx="0" cy="0"/>
        </a:xfrm>
      </p:grpSpPr>
      <p:sp>
        <p:nvSpPr>
          <p:cNvPr id="10" name="Text Placeholder 9">
            <a:extLst>
              <a:ext uri="{FF2B5EF4-FFF2-40B4-BE49-F238E27FC236}">
                <a16:creationId xmlns:a16="http://schemas.microsoft.com/office/drawing/2014/main" id="{65FC89D9-A95D-984D-AA31-A11221C38E3D}"/>
              </a:ext>
            </a:extLst>
          </p:cNvPr>
          <p:cNvSpPr>
            <a:spLocks noGrp="1"/>
          </p:cNvSpPr>
          <p:nvPr>
            <p:ph type="body" sz="quarter" idx="14" hasCustomPrompt="1"/>
          </p:nvPr>
        </p:nvSpPr>
        <p:spPr>
          <a:xfrm>
            <a:off x="594360" y="609600"/>
            <a:ext cx="7994055" cy="892208"/>
          </a:xfrm>
        </p:spPr>
        <p:txBody>
          <a:bodyPr lIns="0" tIns="0" rIns="0" bIns="0">
            <a:noAutofit/>
          </a:bodyPr>
          <a:lstStyle>
            <a:lvl1pPr marL="0" indent="0">
              <a:lnSpc>
                <a:spcPct val="100000"/>
              </a:lnSpc>
              <a:spcBef>
                <a:spcPts val="0"/>
              </a:spcBef>
              <a:buNone/>
              <a:defRPr sz="2400" b="1" i="0">
                <a:solidFill>
                  <a:srgbClr val="000F7E"/>
                </a:solidFill>
                <a:latin typeface="Arial" panose="020B0604020202020204" pitchFamily="34" charset="0"/>
                <a:cs typeface="Arial" panose="020B0604020202020204" pitchFamily="34" charset="0"/>
              </a:defRPr>
            </a:lvl1pPr>
            <a:lvl2pPr>
              <a:buNone/>
              <a:defRPr b="1" i="0">
                <a:latin typeface="Acumin Pro" panose="020B0504020202020204" pitchFamily="34" charset="77"/>
              </a:defRPr>
            </a:lvl2pPr>
            <a:lvl3pPr>
              <a:buNone/>
              <a:defRPr b="1" i="0">
                <a:latin typeface="Acumin Pro" panose="020B0504020202020204" pitchFamily="34" charset="77"/>
              </a:defRPr>
            </a:lvl3pPr>
            <a:lvl4pPr>
              <a:buNone/>
              <a:defRPr b="1" i="0">
                <a:latin typeface="Acumin Pro" panose="020B0504020202020204" pitchFamily="34" charset="77"/>
              </a:defRPr>
            </a:lvl4pPr>
            <a:lvl5pPr>
              <a:buNone/>
              <a:defRPr b="1" i="0">
                <a:latin typeface="Acumin Pro" panose="020B0504020202020204" pitchFamily="34" charset="77"/>
              </a:defRPr>
            </a:lvl5pPr>
          </a:lstStyle>
          <a:p>
            <a:pPr lvl="0"/>
            <a:r>
              <a:rPr lang="en-US" dirty="0"/>
              <a:t>Click to add a brief slide title</a:t>
            </a:r>
          </a:p>
        </p:txBody>
      </p:sp>
      <p:sp>
        <p:nvSpPr>
          <p:cNvPr id="6" name="Text Placeholder 2">
            <a:extLst>
              <a:ext uri="{FF2B5EF4-FFF2-40B4-BE49-F238E27FC236}">
                <a16:creationId xmlns:a16="http://schemas.microsoft.com/office/drawing/2014/main" id="{424F4C0B-8E0E-D247-8998-89B0F977E901}"/>
              </a:ext>
            </a:extLst>
          </p:cNvPr>
          <p:cNvSpPr>
            <a:spLocks noGrp="1"/>
          </p:cNvSpPr>
          <p:nvPr>
            <p:ph type="body" sz="quarter" idx="19" hasCustomPrompt="1"/>
          </p:nvPr>
        </p:nvSpPr>
        <p:spPr>
          <a:xfrm>
            <a:off x="594360" y="1523999"/>
            <a:ext cx="7994055" cy="4434840"/>
          </a:xfrm>
        </p:spPr>
        <p:txBody>
          <a:bodyPr wrap="square" lIns="0" tIns="0" rIns="0" bIns="0">
            <a:noAutofit/>
          </a:bodyPr>
          <a:lstStyle>
            <a:lvl1pPr marL="230188" indent="-230188">
              <a:lnSpc>
                <a:spcPct val="100000"/>
              </a:lnSpc>
              <a:spcBef>
                <a:spcPts val="600"/>
              </a:spcBef>
              <a:tabLst/>
              <a:defRPr>
                <a:solidFill>
                  <a:schemeClr val="tx1"/>
                </a:solidFill>
              </a:defRPr>
            </a:lvl1pPr>
            <a:lvl2pPr marL="460375" indent="-230188">
              <a:tabLst/>
              <a:defRPr>
                <a:solidFill>
                  <a:schemeClr val="tx1"/>
                </a:solidFill>
              </a:defRPr>
            </a:lvl2pPr>
            <a:lvl3pPr>
              <a:defRPr>
                <a:solidFill>
                  <a:schemeClr val="tx1"/>
                </a:solidFill>
              </a:defRPr>
            </a:lvl3pPr>
            <a:lvl4pPr marL="914400" indent="-227013">
              <a:tabLst/>
              <a:defRPr>
                <a:solidFill>
                  <a:schemeClr val="tx1"/>
                </a:solidFill>
              </a:defRPr>
            </a:lvl4pPr>
          </a:lstStyle>
          <a:p>
            <a:pPr lvl="0"/>
            <a:r>
              <a:rPr lang="en-US" dirty="0"/>
              <a:t>Click to add first bullet</a:t>
            </a:r>
          </a:p>
          <a:p>
            <a:pPr lvl="1"/>
            <a:r>
              <a:rPr lang="en-US" dirty="0"/>
              <a:t>Second level</a:t>
            </a:r>
          </a:p>
          <a:p>
            <a:pPr lvl="2"/>
            <a:r>
              <a:rPr lang="en-US" dirty="0"/>
              <a:t>Third level</a:t>
            </a:r>
          </a:p>
          <a:p>
            <a:pPr lvl="3"/>
            <a:r>
              <a:rPr lang="en-US" dirty="0"/>
              <a:t>Fourth level</a:t>
            </a:r>
          </a:p>
        </p:txBody>
      </p:sp>
    </p:spTree>
    <p:extLst>
      <p:ext uri="{BB962C8B-B14F-4D97-AF65-F5344CB8AC3E}">
        <p14:creationId xmlns:p14="http://schemas.microsoft.com/office/powerpoint/2010/main" val="2513568069"/>
      </p:ext>
    </p:extLst>
  </p:cSld>
  <p:clrMapOvr>
    <a:masterClrMapping/>
  </p:clrMapOvr>
  <p:extLst>
    <p:ext uri="{DCECCB84-F9BA-43D5-87BE-67443E8EF086}">
      <p15:sldGuideLst xmlns:p15="http://schemas.microsoft.com/office/powerpoint/2012/main"/>
    </p:ext>
  </p:extLst>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Text Only_w logo wtrmrk">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5FBC5134-C487-554B-B7D4-EF8CEB3EDE04}"/>
              </a:ext>
            </a:extLst>
          </p:cNvPr>
          <p:cNvPicPr>
            <a:picLocks noChangeAspect="1"/>
          </p:cNvPicPr>
          <p:nvPr userDrawn="1"/>
        </p:nvPicPr>
        <p:blipFill rotWithShape="1">
          <a:blip r:embed="rId2" cstate="hqprint">
            <a:extLst>
              <a:ext uri="{28A0092B-C50C-407E-A947-70E740481C1C}">
                <a14:useLocalDpi xmlns:a14="http://schemas.microsoft.com/office/drawing/2010/main"/>
              </a:ext>
            </a:extLst>
          </a:blip>
          <a:srcRect/>
          <a:stretch/>
        </p:blipFill>
        <p:spPr>
          <a:xfrm>
            <a:off x="152400" y="345775"/>
            <a:ext cx="8991600" cy="6512225"/>
          </a:xfrm>
          <a:prstGeom prst="rect">
            <a:avLst/>
          </a:prstGeom>
        </p:spPr>
      </p:pic>
      <p:sp>
        <p:nvSpPr>
          <p:cNvPr id="10" name="Text Placeholder 9">
            <a:extLst>
              <a:ext uri="{FF2B5EF4-FFF2-40B4-BE49-F238E27FC236}">
                <a16:creationId xmlns:a16="http://schemas.microsoft.com/office/drawing/2014/main" id="{65FC89D9-A95D-984D-AA31-A11221C38E3D}"/>
              </a:ext>
            </a:extLst>
          </p:cNvPr>
          <p:cNvSpPr>
            <a:spLocks noGrp="1"/>
          </p:cNvSpPr>
          <p:nvPr>
            <p:ph type="body" sz="quarter" idx="14" hasCustomPrompt="1"/>
          </p:nvPr>
        </p:nvSpPr>
        <p:spPr>
          <a:xfrm>
            <a:off x="594360" y="609600"/>
            <a:ext cx="7994055" cy="892208"/>
          </a:xfrm>
        </p:spPr>
        <p:txBody>
          <a:bodyPr lIns="0" tIns="0" rIns="0" bIns="0">
            <a:noAutofit/>
          </a:bodyPr>
          <a:lstStyle>
            <a:lvl1pPr marL="0" indent="0">
              <a:lnSpc>
                <a:spcPct val="100000"/>
              </a:lnSpc>
              <a:spcBef>
                <a:spcPts val="0"/>
              </a:spcBef>
              <a:buNone/>
              <a:defRPr sz="2400" b="1" i="0">
                <a:solidFill>
                  <a:srgbClr val="000F7E"/>
                </a:solidFill>
                <a:latin typeface="Arial" panose="020B0604020202020204" pitchFamily="34" charset="0"/>
                <a:cs typeface="Arial" panose="020B0604020202020204" pitchFamily="34" charset="0"/>
              </a:defRPr>
            </a:lvl1pPr>
            <a:lvl2pPr>
              <a:buNone/>
              <a:defRPr b="1" i="0">
                <a:latin typeface="Acumin Pro" panose="020B0504020202020204" pitchFamily="34" charset="77"/>
              </a:defRPr>
            </a:lvl2pPr>
            <a:lvl3pPr>
              <a:buNone/>
              <a:defRPr b="1" i="0">
                <a:latin typeface="Acumin Pro" panose="020B0504020202020204" pitchFamily="34" charset="77"/>
              </a:defRPr>
            </a:lvl3pPr>
            <a:lvl4pPr>
              <a:buNone/>
              <a:defRPr b="1" i="0">
                <a:latin typeface="Acumin Pro" panose="020B0504020202020204" pitchFamily="34" charset="77"/>
              </a:defRPr>
            </a:lvl4pPr>
            <a:lvl5pPr>
              <a:buNone/>
              <a:defRPr b="1" i="0">
                <a:latin typeface="Acumin Pro" panose="020B0504020202020204" pitchFamily="34" charset="77"/>
              </a:defRPr>
            </a:lvl5pPr>
          </a:lstStyle>
          <a:p>
            <a:pPr lvl="0"/>
            <a:r>
              <a:rPr lang="en-US" dirty="0"/>
              <a:t>Click to add a brief slide title</a:t>
            </a:r>
          </a:p>
        </p:txBody>
      </p:sp>
      <p:sp>
        <p:nvSpPr>
          <p:cNvPr id="6" name="Text Placeholder 2">
            <a:extLst>
              <a:ext uri="{FF2B5EF4-FFF2-40B4-BE49-F238E27FC236}">
                <a16:creationId xmlns:a16="http://schemas.microsoft.com/office/drawing/2014/main" id="{790429E5-795A-8A43-A273-2BC100111C02}"/>
              </a:ext>
            </a:extLst>
          </p:cNvPr>
          <p:cNvSpPr>
            <a:spLocks noGrp="1"/>
          </p:cNvSpPr>
          <p:nvPr>
            <p:ph type="body" sz="quarter" idx="19" hasCustomPrompt="1"/>
          </p:nvPr>
        </p:nvSpPr>
        <p:spPr>
          <a:xfrm>
            <a:off x="594360" y="1523999"/>
            <a:ext cx="7994055" cy="4434840"/>
          </a:xfrm>
        </p:spPr>
        <p:txBody>
          <a:bodyPr lIns="0" tIns="0" rIns="0" bIns="0">
            <a:noAutofit/>
          </a:bodyPr>
          <a:lstStyle>
            <a:lvl1pPr marL="230188" indent="-230188">
              <a:lnSpc>
                <a:spcPct val="100000"/>
              </a:lnSpc>
              <a:spcBef>
                <a:spcPts val="600"/>
              </a:spcBef>
              <a:tabLst/>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stStyle>
          <a:p>
            <a:pPr lvl="0"/>
            <a:r>
              <a:rPr lang="en-US" dirty="0"/>
              <a:t>Click to add first bullet</a:t>
            </a:r>
          </a:p>
          <a:p>
            <a:pPr lvl="1"/>
            <a:r>
              <a:rPr lang="en-US" dirty="0"/>
              <a:t>Second level</a:t>
            </a:r>
          </a:p>
          <a:p>
            <a:pPr lvl="2"/>
            <a:r>
              <a:rPr lang="en-US" dirty="0"/>
              <a:t>Third level</a:t>
            </a:r>
          </a:p>
          <a:p>
            <a:pPr lvl="3"/>
            <a:r>
              <a:rPr lang="en-US" dirty="0"/>
              <a:t>Fourth level</a:t>
            </a:r>
          </a:p>
        </p:txBody>
      </p:sp>
      <p:sp>
        <p:nvSpPr>
          <p:cNvPr id="18" name="Slide Number Placeholder 3">
            <a:extLst>
              <a:ext uri="{FF2B5EF4-FFF2-40B4-BE49-F238E27FC236}">
                <a16:creationId xmlns:a16="http://schemas.microsoft.com/office/drawing/2014/main" id="{7D97BA8D-44CF-D848-8EB4-22EBD02354E0}"/>
              </a:ext>
            </a:extLst>
          </p:cNvPr>
          <p:cNvSpPr txBox="1">
            <a:spLocks/>
          </p:cNvSpPr>
          <p:nvPr userDrawn="1"/>
        </p:nvSpPr>
        <p:spPr>
          <a:xfrm>
            <a:off x="8641080" y="6501384"/>
            <a:ext cx="220485" cy="270473"/>
          </a:xfrm>
          <a:prstGeom prst="rect">
            <a:avLst/>
          </a:prstGeom>
        </p:spPr>
        <p:txBody>
          <a:bodyPr vert="horz" lIns="0" tIns="0" rIns="0" bIns="0" rtlCol="0" anchor="t" anchorCtr="0"/>
          <a:lstStyle>
            <a:defPPr>
              <a:defRPr lang="en-US"/>
            </a:defPPr>
            <a:lvl1pPr marL="0" algn="r" defTabSz="457200" rtl="0" eaLnBrk="1" latinLnBrk="0" hangingPunct="1">
              <a:defRPr sz="700" b="0" i="0" kern="1200">
                <a:solidFill>
                  <a:schemeClr val="tx1">
                    <a:tint val="75000"/>
                  </a:schemeClr>
                </a:solidFill>
                <a:latin typeface="Arial" panose="020B0604020202020204" pitchFamily="34" charset="0"/>
                <a:ea typeface="+mn-ea"/>
                <a:cs typeface="Arial" panose="020B0604020202020204" pitchFamily="34" charset="0"/>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700" dirty="0">
                <a:solidFill>
                  <a:schemeClr val="bg1">
                    <a:lumMod val="65000"/>
                  </a:schemeClr>
                </a:solidFill>
              </a:rPr>
              <a:t>  </a:t>
            </a:r>
            <a:fld id="{F16E1515-8F3D-DE4D-94E5-8D9BEBCD7A49}" type="slidenum">
              <a:rPr lang="en-US" sz="700" smtClean="0">
                <a:solidFill>
                  <a:schemeClr val="bg1">
                    <a:lumMod val="65000"/>
                  </a:schemeClr>
                </a:solidFill>
              </a:rPr>
              <a:pPr/>
              <a:t>‹#›</a:t>
            </a:fld>
            <a:endParaRPr lang="en-US" sz="700" dirty="0">
              <a:solidFill>
                <a:schemeClr val="bg1">
                  <a:lumMod val="65000"/>
                </a:schemeClr>
              </a:solidFill>
            </a:endParaRPr>
          </a:p>
        </p:txBody>
      </p:sp>
      <p:sp>
        <p:nvSpPr>
          <p:cNvPr id="7" name="Date Placeholder 3">
            <a:extLst>
              <a:ext uri="{FF2B5EF4-FFF2-40B4-BE49-F238E27FC236}">
                <a16:creationId xmlns:a16="http://schemas.microsoft.com/office/drawing/2014/main" id="{1FB31FFA-211E-F342-A1E8-153A4E41B042}"/>
              </a:ext>
            </a:extLst>
          </p:cNvPr>
          <p:cNvSpPr txBox="1">
            <a:spLocks/>
          </p:cNvSpPr>
          <p:nvPr userDrawn="1"/>
        </p:nvSpPr>
        <p:spPr>
          <a:xfrm>
            <a:off x="8074152" y="6501384"/>
            <a:ext cx="609914" cy="198005"/>
          </a:xfrm>
          <a:prstGeom prst="rect">
            <a:avLst/>
          </a:prstGeom>
        </p:spPr>
        <p:txBody>
          <a:bodyPr vert="horz" lIns="0" tIns="0" rIns="0" bIns="0" rtlCol="0" anchor="t" anchorCtr="0"/>
          <a:lstStyle>
            <a:defPPr>
              <a:defRPr lang="en-US"/>
            </a:defPPr>
            <a:lvl1pPr marL="0" algn="r" defTabSz="457200" rtl="0" eaLnBrk="1" latinLnBrk="0" hangingPunct="1">
              <a:defRPr sz="700" b="0" i="0" kern="1200">
                <a:solidFill>
                  <a:schemeClr val="bg1">
                    <a:lumMod val="65000"/>
                  </a:schemeClr>
                </a:solidFill>
                <a:latin typeface="Arial" panose="020B0604020202020204" pitchFamily="34" charset="0"/>
                <a:ea typeface="Source Sans Pro Semibold" panose="020B0503030403020204" pitchFamily="34" charset="0"/>
                <a:cs typeface="Arial" panose="020B0604020202020204" pitchFamily="34" charset="0"/>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700" dirty="0"/>
              <a:t>4/5/21</a:t>
            </a:r>
          </a:p>
          <a:p>
            <a:endParaRPr lang="en-US" sz="700" dirty="0"/>
          </a:p>
        </p:txBody>
      </p:sp>
    </p:spTree>
    <p:extLst>
      <p:ext uri="{BB962C8B-B14F-4D97-AF65-F5344CB8AC3E}">
        <p14:creationId xmlns:p14="http://schemas.microsoft.com/office/powerpoint/2010/main" val="3045097134"/>
      </p:ext>
    </p:extLst>
  </p:cSld>
  <p:clrMapOvr>
    <a:masterClrMapping/>
  </p:clrMapOvr>
  <p:extLst>
    <p:ext uri="{DCECCB84-F9BA-43D5-87BE-67443E8EF086}">
      <p15:sldGuideLst xmlns:p15="http://schemas.microsoft.com/office/powerpoint/2012/main">
        <p15:guide id="1" orient="horz" pos="408">
          <p15:clr>
            <a:srgbClr val="FBAE40"/>
          </p15:clr>
        </p15:guide>
        <p15:guide id="2" pos="2016">
          <p15:clr>
            <a:srgbClr val="FBAE40"/>
          </p15:clr>
        </p15:guide>
      </p15:sldGuideLst>
    </p:ext>
  </p:extLst>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Text Only">
    <p:spTree>
      <p:nvGrpSpPr>
        <p:cNvPr id="1" name=""/>
        <p:cNvGrpSpPr/>
        <p:nvPr/>
      </p:nvGrpSpPr>
      <p:grpSpPr>
        <a:xfrm>
          <a:off x="0" y="0"/>
          <a:ext cx="0" cy="0"/>
          <a:chOff x="0" y="0"/>
          <a:chExt cx="0" cy="0"/>
        </a:xfrm>
      </p:grpSpPr>
      <p:sp>
        <p:nvSpPr>
          <p:cNvPr id="13" name="Text Placeholder 12">
            <a:extLst>
              <a:ext uri="{FF2B5EF4-FFF2-40B4-BE49-F238E27FC236}">
                <a16:creationId xmlns:a16="http://schemas.microsoft.com/office/drawing/2014/main" id="{7225D86E-8C5D-1841-9FAC-7F27816076DA}"/>
              </a:ext>
            </a:extLst>
          </p:cNvPr>
          <p:cNvSpPr>
            <a:spLocks noGrp="1"/>
          </p:cNvSpPr>
          <p:nvPr>
            <p:ph type="body" sz="quarter" idx="15" hasCustomPrompt="1"/>
          </p:nvPr>
        </p:nvSpPr>
        <p:spPr>
          <a:xfrm>
            <a:off x="594361" y="1524001"/>
            <a:ext cx="7994054" cy="363175"/>
          </a:xfrm>
        </p:spPr>
        <p:txBody>
          <a:bodyPr lIns="0" tIns="0" rIns="0" bIns="0"/>
          <a:lstStyle>
            <a:lvl1pPr marL="0" indent="0">
              <a:lnSpc>
                <a:spcPct val="100000"/>
              </a:lnSpc>
              <a:spcBef>
                <a:spcPts val="0"/>
              </a:spcBef>
              <a:buNone/>
              <a:defRPr sz="1800" b="1" i="0">
                <a:solidFill>
                  <a:srgbClr val="000F7E"/>
                </a:solidFill>
                <a:latin typeface="Arial" panose="020B0604020202020204" pitchFamily="34" charset="0"/>
                <a:cs typeface="Arial" panose="020B0604020202020204" pitchFamily="34" charset="0"/>
              </a:defRPr>
            </a:lvl1pPr>
          </a:lstStyle>
          <a:p>
            <a:pPr lvl="0"/>
            <a:r>
              <a:rPr lang="en-US" dirty="0"/>
              <a:t>Click to add subhead</a:t>
            </a:r>
          </a:p>
        </p:txBody>
      </p:sp>
      <p:sp>
        <p:nvSpPr>
          <p:cNvPr id="10" name="Text Placeholder 9">
            <a:extLst>
              <a:ext uri="{FF2B5EF4-FFF2-40B4-BE49-F238E27FC236}">
                <a16:creationId xmlns:a16="http://schemas.microsoft.com/office/drawing/2014/main" id="{65FC89D9-A95D-984D-AA31-A11221C38E3D}"/>
              </a:ext>
            </a:extLst>
          </p:cNvPr>
          <p:cNvSpPr>
            <a:spLocks noGrp="1"/>
          </p:cNvSpPr>
          <p:nvPr>
            <p:ph type="body" sz="quarter" idx="14" hasCustomPrompt="1"/>
          </p:nvPr>
        </p:nvSpPr>
        <p:spPr>
          <a:xfrm>
            <a:off x="594360" y="609600"/>
            <a:ext cx="7994055" cy="892208"/>
          </a:xfrm>
        </p:spPr>
        <p:txBody>
          <a:bodyPr lIns="0" tIns="0" rIns="0" bIns="0">
            <a:noAutofit/>
          </a:bodyPr>
          <a:lstStyle>
            <a:lvl1pPr marL="0" indent="0">
              <a:lnSpc>
                <a:spcPct val="100000"/>
              </a:lnSpc>
              <a:spcBef>
                <a:spcPts val="0"/>
              </a:spcBef>
              <a:buNone/>
              <a:defRPr sz="2400" b="1" i="0">
                <a:solidFill>
                  <a:srgbClr val="000F7E"/>
                </a:solidFill>
                <a:latin typeface="Arial" panose="020B0604020202020204" pitchFamily="34" charset="0"/>
                <a:cs typeface="Arial" panose="020B0604020202020204" pitchFamily="34" charset="0"/>
              </a:defRPr>
            </a:lvl1pPr>
            <a:lvl2pPr>
              <a:buNone/>
              <a:defRPr b="1" i="0">
                <a:latin typeface="Acumin Pro" panose="020B0504020202020204" pitchFamily="34" charset="77"/>
              </a:defRPr>
            </a:lvl2pPr>
            <a:lvl3pPr>
              <a:buNone/>
              <a:defRPr b="1" i="0">
                <a:latin typeface="Acumin Pro" panose="020B0504020202020204" pitchFamily="34" charset="77"/>
              </a:defRPr>
            </a:lvl3pPr>
            <a:lvl4pPr>
              <a:buNone/>
              <a:defRPr b="1" i="0">
                <a:latin typeface="Acumin Pro" panose="020B0504020202020204" pitchFamily="34" charset="77"/>
              </a:defRPr>
            </a:lvl4pPr>
            <a:lvl5pPr>
              <a:buNone/>
              <a:defRPr b="1" i="0">
                <a:latin typeface="Acumin Pro" panose="020B0504020202020204" pitchFamily="34" charset="77"/>
              </a:defRPr>
            </a:lvl5pPr>
          </a:lstStyle>
          <a:p>
            <a:pPr lvl="0"/>
            <a:r>
              <a:rPr lang="en-US" dirty="0"/>
              <a:t>Click to add a brief slide title</a:t>
            </a:r>
          </a:p>
        </p:txBody>
      </p:sp>
      <p:sp>
        <p:nvSpPr>
          <p:cNvPr id="6" name="Text Placeholder 2">
            <a:extLst>
              <a:ext uri="{FF2B5EF4-FFF2-40B4-BE49-F238E27FC236}">
                <a16:creationId xmlns:a16="http://schemas.microsoft.com/office/drawing/2014/main" id="{790429E5-795A-8A43-A273-2BC100111C02}"/>
              </a:ext>
            </a:extLst>
          </p:cNvPr>
          <p:cNvSpPr>
            <a:spLocks noGrp="1"/>
          </p:cNvSpPr>
          <p:nvPr>
            <p:ph type="body" sz="quarter" idx="19" hasCustomPrompt="1"/>
          </p:nvPr>
        </p:nvSpPr>
        <p:spPr>
          <a:xfrm>
            <a:off x="594360" y="2011681"/>
            <a:ext cx="7994055" cy="3931919"/>
          </a:xfrm>
        </p:spPr>
        <p:txBody>
          <a:bodyPr lIns="0" tIns="0" rIns="0" bIns="0">
            <a:noAutofit/>
          </a:bodyPr>
          <a:lstStyle>
            <a:lvl1pPr marL="182880" indent="-182880">
              <a:lnSpc>
                <a:spcPct val="100000"/>
              </a:lnSpc>
              <a:spcBef>
                <a:spcPts val="600"/>
              </a:spcBef>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stStyle>
          <a:p>
            <a:pPr lvl="0"/>
            <a:r>
              <a:rPr lang="en-US" dirty="0"/>
              <a:t>Click to add first bullet</a:t>
            </a:r>
          </a:p>
          <a:p>
            <a:pPr lvl="1"/>
            <a:r>
              <a:rPr lang="en-US" dirty="0"/>
              <a:t>Second level</a:t>
            </a:r>
          </a:p>
          <a:p>
            <a:pPr lvl="2"/>
            <a:r>
              <a:rPr lang="en-US" dirty="0"/>
              <a:t>Third level</a:t>
            </a:r>
          </a:p>
          <a:p>
            <a:pPr lvl="3"/>
            <a:r>
              <a:rPr lang="en-US" dirty="0"/>
              <a:t>Fourth level</a:t>
            </a:r>
          </a:p>
        </p:txBody>
      </p:sp>
    </p:spTree>
    <p:extLst>
      <p:ext uri="{BB962C8B-B14F-4D97-AF65-F5344CB8AC3E}">
        <p14:creationId xmlns:p14="http://schemas.microsoft.com/office/powerpoint/2010/main" val="2890934999"/>
      </p:ext>
    </p:extLst>
  </p:cSld>
  <p:clrMapOvr>
    <a:masterClrMapping/>
  </p:clrMapOvr>
  <p:extLst>
    <p:ext uri="{DCECCB84-F9BA-43D5-87BE-67443E8EF086}">
      <p15:sldGuideLst xmlns:p15="http://schemas.microsoft.com/office/powerpoint/2012/main">
        <p15:guide id="1" orient="horz" pos="3744">
          <p15:clr>
            <a:srgbClr val="FBAE40"/>
          </p15:clr>
        </p15:guide>
        <p15:guide id="2" pos="2880">
          <p15:clr>
            <a:srgbClr val="FBAE40"/>
          </p15:clr>
        </p15:guide>
      </p15:sldGuideLst>
    </p:ext>
  </p:extLst>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All White_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865920086"/>
      </p:ext>
    </p:extLst>
  </p:cSld>
  <p:clrMapOvr>
    <a:masterClrMapping/>
  </p:clrMapOvr>
  <p:extLst>
    <p:ext uri="{DCECCB84-F9BA-43D5-87BE-67443E8EF086}">
      <p15:sldGuideLst xmlns:p15="http://schemas.microsoft.com/office/powerpoint/2012/main">
        <p15:guide id="1" orient="horz" pos="400">
          <p15:clr>
            <a:srgbClr val="FBAE40"/>
          </p15:clr>
        </p15:guide>
        <p15:guide id="2" pos="288">
          <p15:clr>
            <a:srgbClr val="FBAE40"/>
          </p15:clr>
        </p15:guide>
      </p15:sldGuideLst>
    </p:ext>
  </p:extLst>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Accent with Text and 1 Photo">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8D1DBF6C-0676-5247-8404-7764B27D9124}"/>
              </a:ext>
            </a:extLst>
          </p:cNvPr>
          <p:cNvSpPr/>
          <p:nvPr userDrawn="1"/>
        </p:nvSpPr>
        <p:spPr>
          <a:xfrm>
            <a:off x="0" y="0"/>
            <a:ext cx="5029200" cy="6858000"/>
          </a:xfrm>
          <a:prstGeom prst="rect">
            <a:avLst/>
          </a:prstGeom>
          <a:solidFill>
            <a:srgbClr val="000F7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8" name="Picture Placeholder 7">
            <a:extLst>
              <a:ext uri="{FF2B5EF4-FFF2-40B4-BE49-F238E27FC236}">
                <a16:creationId xmlns:a16="http://schemas.microsoft.com/office/drawing/2014/main" id="{E6CF9DAC-DCA3-AD4A-B1B3-5725742FC10B}"/>
              </a:ext>
            </a:extLst>
          </p:cNvPr>
          <p:cNvSpPr>
            <a:spLocks noGrp="1"/>
          </p:cNvSpPr>
          <p:nvPr>
            <p:ph type="pic" sz="quarter" idx="13"/>
          </p:nvPr>
        </p:nvSpPr>
        <p:spPr>
          <a:xfrm>
            <a:off x="5029200" y="0"/>
            <a:ext cx="4109013" cy="6858000"/>
          </a:xfrm>
          <a:noFill/>
          <a:ln>
            <a:noFill/>
          </a:ln>
        </p:spPr>
        <p:txBody>
          <a:bodyPr/>
          <a:lstStyle>
            <a:lvl1pPr marL="171450" marR="0" indent="-17145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a:solidFill>
                  <a:srgbClr val="000F7E"/>
                </a:solidFill>
                <a:latin typeface="Arial" panose="020B0604020202020204" pitchFamily="34" charset="0"/>
                <a:cs typeface="Arial" panose="020B0604020202020204" pitchFamily="34" charset="0"/>
              </a:defRPr>
            </a:lvl1pPr>
          </a:lstStyle>
          <a:p>
            <a:pPr marL="171450" marR="0" lvl="0" indent="-17145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a:pPr>
            <a:r>
              <a:rPr lang="en-US" dirty="0"/>
              <a:t>Click icon to add picture</a:t>
            </a:r>
          </a:p>
          <a:p>
            <a:endParaRPr lang="en-US" dirty="0"/>
          </a:p>
        </p:txBody>
      </p:sp>
      <p:sp>
        <p:nvSpPr>
          <p:cNvPr id="12" name="Text Placeholder 9">
            <a:extLst>
              <a:ext uri="{FF2B5EF4-FFF2-40B4-BE49-F238E27FC236}">
                <a16:creationId xmlns:a16="http://schemas.microsoft.com/office/drawing/2014/main" id="{EDF54824-3A03-A745-AD49-C744B2A21DEA}"/>
              </a:ext>
            </a:extLst>
          </p:cNvPr>
          <p:cNvSpPr>
            <a:spLocks noGrp="1"/>
          </p:cNvSpPr>
          <p:nvPr>
            <p:ph type="body" sz="quarter" idx="14" hasCustomPrompt="1"/>
          </p:nvPr>
        </p:nvSpPr>
        <p:spPr>
          <a:xfrm>
            <a:off x="594360" y="609600"/>
            <a:ext cx="4209134" cy="892208"/>
          </a:xfrm>
        </p:spPr>
        <p:txBody>
          <a:bodyPr lIns="0" tIns="0" rIns="0" bIns="0">
            <a:noAutofit/>
          </a:bodyPr>
          <a:lstStyle>
            <a:lvl1pPr marL="0" indent="0">
              <a:lnSpc>
                <a:spcPct val="100000"/>
              </a:lnSpc>
              <a:spcBef>
                <a:spcPts val="0"/>
              </a:spcBef>
              <a:buNone/>
              <a:defRPr sz="2400" b="1" i="0">
                <a:solidFill>
                  <a:schemeClr val="bg1"/>
                </a:solidFill>
                <a:latin typeface="Arial" panose="020B0604020202020204" pitchFamily="34" charset="0"/>
                <a:cs typeface="Arial" panose="020B0604020202020204" pitchFamily="34" charset="0"/>
              </a:defRPr>
            </a:lvl1pPr>
            <a:lvl2pPr>
              <a:buNone/>
              <a:defRPr b="1" i="0">
                <a:latin typeface="Acumin Pro" panose="020B0504020202020204" pitchFamily="34" charset="77"/>
              </a:defRPr>
            </a:lvl2pPr>
            <a:lvl3pPr>
              <a:buNone/>
              <a:defRPr b="1" i="0">
                <a:latin typeface="Acumin Pro" panose="020B0504020202020204" pitchFamily="34" charset="77"/>
              </a:defRPr>
            </a:lvl3pPr>
            <a:lvl4pPr>
              <a:buNone/>
              <a:defRPr b="1" i="0">
                <a:latin typeface="Acumin Pro" panose="020B0504020202020204" pitchFamily="34" charset="77"/>
              </a:defRPr>
            </a:lvl4pPr>
            <a:lvl5pPr>
              <a:buNone/>
              <a:defRPr b="1" i="0">
                <a:latin typeface="Acumin Pro" panose="020B0504020202020204" pitchFamily="34" charset="77"/>
              </a:defRPr>
            </a:lvl5pPr>
          </a:lstStyle>
          <a:p>
            <a:pPr lvl="0"/>
            <a:r>
              <a:rPr lang="en-US" dirty="0"/>
              <a:t>Click to add a brief slide title</a:t>
            </a:r>
          </a:p>
        </p:txBody>
      </p:sp>
      <p:sp>
        <p:nvSpPr>
          <p:cNvPr id="17" name="Text Placeholder 13">
            <a:extLst>
              <a:ext uri="{FF2B5EF4-FFF2-40B4-BE49-F238E27FC236}">
                <a16:creationId xmlns:a16="http://schemas.microsoft.com/office/drawing/2014/main" id="{2709C09F-8C0C-7248-AEB2-1C7859F51F5A}"/>
              </a:ext>
            </a:extLst>
          </p:cNvPr>
          <p:cNvSpPr>
            <a:spLocks noGrp="1"/>
          </p:cNvSpPr>
          <p:nvPr>
            <p:ph type="body" sz="quarter" idx="18" hasCustomPrompt="1"/>
          </p:nvPr>
        </p:nvSpPr>
        <p:spPr>
          <a:xfrm>
            <a:off x="3298553" y="5961888"/>
            <a:ext cx="1505254" cy="566907"/>
          </a:xfrm>
        </p:spPr>
        <p:txBody>
          <a:bodyPr lIns="0" tIns="0" rIns="0" bIns="0">
            <a:normAutofit/>
          </a:bodyPr>
          <a:lstStyle>
            <a:lvl1pPr marL="0" indent="0">
              <a:lnSpc>
                <a:spcPct val="100000"/>
              </a:lnSpc>
              <a:spcBef>
                <a:spcPts val="0"/>
              </a:spcBef>
              <a:buNone/>
              <a:defRPr sz="1000" b="0" i="0">
                <a:solidFill>
                  <a:schemeClr val="bg1">
                    <a:lumMod val="65000"/>
                  </a:schemeClr>
                </a:solidFill>
                <a:latin typeface="Arial" panose="020B0604020202020204" pitchFamily="34" charset="0"/>
                <a:cs typeface="Arial" panose="020B0604020202020204" pitchFamily="34" charset="0"/>
              </a:defRPr>
            </a:lvl1pPr>
          </a:lstStyle>
          <a:p>
            <a:pPr lvl="0"/>
            <a:r>
              <a:rPr lang="en-US" dirty="0"/>
              <a:t>Click to add caption for image</a:t>
            </a:r>
          </a:p>
        </p:txBody>
      </p:sp>
      <p:sp>
        <p:nvSpPr>
          <p:cNvPr id="9" name="Text Placeholder 2">
            <a:extLst>
              <a:ext uri="{FF2B5EF4-FFF2-40B4-BE49-F238E27FC236}">
                <a16:creationId xmlns:a16="http://schemas.microsoft.com/office/drawing/2014/main" id="{6E94CDEA-D510-9F45-84BD-82CAA8464E4C}"/>
              </a:ext>
            </a:extLst>
          </p:cNvPr>
          <p:cNvSpPr>
            <a:spLocks noGrp="1"/>
          </p:cNvSpPr>
          <p:nvPr>
            <p:ph type="body" sz="quarter" idx="19" hasCustomPrompt="1"/>
          </p:nvPr>
        </p:nvSpPr>
        <p:spPr>
          <a:xfrm>
            <a:off x="594360" y="1523999"/>
            <a:ext cx="4209134" cy="4434840"/>
          </a:xfrm>
        </p:spPr>
        <p:txBody>
          <a:bodyPr lIns="0" tIns="0" rIns="0" bIns="0">
            <a:noAutofit/>
          </a:bodyPr>
          <a:lstStyle>
            <a:lvl1pPr marL="182880" indent="-182880">
              <a:lnSpc>
                <a:spcPct val="100000"/>
              </a:lnSpc>
              <a:spcBef>
                <a:spcPts val="600"/>
              </a:spcBef>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stStyle>
          <a:p>
            <a:pPr lvl="0"/>
            <a:r>
              <a:rPr lang="en-US" dirty="0"/>
              <a:t>Click to add first bullet</a:t>
            </a:r>
          </a:p>
          <a:p>
            <a:pPr lvl="1"/>
            <a:r>
              <a:rPr lang="en-US" dirty="0"/>
              <a:t>Second level</a:t>
            </a:r>
          </a:p>
          <a:p>
            <a:pPr lvl="2"/>
            <a:r>
              <a:rPr lang="en-US" dirty="0"/>
              <a:t>Third level</a:t>
            </a:r>
          </a:p>
          <a:p>
            <a:pPr lvl="3"/>
            <a:r>
              <a:rPr lang="en-US" dirty="0"/>
              <a:t>Fourth level</a:t>
            </a:r>
          </a:p>
        </p:txBody>
      </p:sp>
      <p:pic>
        <p:nvPicPr>
          <p:cNvPr id="11" name="Picture 10">
            <a:extLst>
              <a:ext uri="{FF2B5EF4-FFF2-40B4-BE49-F238E27FC236}">
                <a16:creationId xmlns:a16="http://schemas.microsoft.com/office/drawing/2014/main" id="{4FFBA5F7-9297-584B-8D03-94A595A48037}"/>
              </a:ext>
            </a:extLst>
          </p:cNvPr>
          <p:cNvPicPr>
            <a:picLocks noChangeAspect="1"/>
          </p:cNvPicPr>
          <p:nvPr userDrawn="1"/>
        </p:nvPicPr>
        <p:blipFill>
          <a:blip r:embed="rId2" cstate="hqprint">
            <a:extLst>
              <a:ext uri="{28A0092B-C50C-407E-A947-70E740481C1C}">
                <a14:useLocalDpi xmlns:a14="http://schemas.microsoft.com/office/drawing/2010/main"/>
              </a:ext>
            </a:extLst>
          </a:blip>
          <a:stretch>
            <a:fillRect/>
          </a:stretch>
        </p:blipFill>
        <p:spPr>
          <a:xfrm>
            <a:off x="283464" y="6419088"/>
            <a:ext cx="1307592" cy="255707"/>
          </a:xfrm>
          <a:prstGeom prst="rect">
            <a:avLst/>
          </a:prstGeom>
        </p:spPr>
      </p:pic>
    </p:spTree>
    <p:extLst>
      <p:ext uri="{BB962C8B-B14F-4D97-AF65-F5344CB8AC3E}">
        <p14:creationId xmlns:p14="http://schemas.microsoft.com/office/powerpoint/2010/main" val="97877334"/>
      </p:ext>
    </p:extLst>
  </p:cSld>
  <p:clrMapOvr>
    <a:masterClrMapping/>
  </p:clrMapOvr>
  <p:extLst>
    <p:ext uri="{DCECCB84-F9BA-43D5-87BE-67443E8EF086}">
      <p15:sldGuideLst xmlns:p15="http://schemas.microsoft.com/office/powerpoint/2012/main"/>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ext Only-No Subhead">
    <p:spTree>
      <p:nvGrpSpPr>
        <p:cNvPr id="1" name=""/>
        <p:cNvGrpSpPr/>
        <p:nvPr/>
      </p:nvGrpSpPr>
      <p:grpSpPr>
        <a:xfrm>
          <a:off x="0" y="0"/>
          <a:ext cx="0" cy="0"/>
          <a:chOff x="0" y="0"/>
          <a:chExt cx="0" cy="0"/>
        </a:xfrm>
      </p:grpSpPr>
      <p:sp>
        <p:nvSpPr>
          <p:cNvPr id="10" name="Text Placeholder 9">
            <a:extLst>
              <a:ext uri="{FF2B5EF4-FFF2-40B4-BE49-F238E27FC236}">
                <a16:creationId xmlns:a16="http://schemas.microsoft.com/office/drawing/2014/main" id="{65FC89D9-A95D-984D-AA31-A11221C38E3D}"/>
              </a:ext>
            </a:extLst>
          </p:cNvPr>
          <p:cNvSpPr>
            <a:spLocks noGrp="1"/>
          </p:cNvSpPr>
          <p:nvPr>
            <p:ph type="body" sz="quarter" idx="14" hasCustomPrompt="1"/>
          </p:nvPr>
        </p:nvSpPr>
        <p:spPr>
          <a:xfrm>
            <a:off x="594360" y="609600"/>
            <a:ext cx="7994055" cy="892208"/>
          </a:xfrm>
        </p:spPr>
        <p:txBody>
          <a:bodyPr lIns="0" tIns="0" rIns="0" bIns="0">
            <a:noAutofit/>
          </a:bodyPr>
          <a:lstStyle>
            <a:lvl1pPr marL="0" indent="0">
              <a:lnSpc>
                <a:spcPct val="100000"/>
              </a:lnSpc>
              <a:spcBef>
                <a:spcPts val="0"/>
              </a:spcBef>
              <a:buNone/>
              <a:defRPr sz="2400" b="1" i="0">
                <a:solidFill>
                  <a:srgbClr val="000F7E"/>
                </a:solidFill>
                <a:latin typeface="Arial" panose="020B0604020202020204" pitchFamily="34" charset="0"/>
                <a:cs typeface="Arial" panose="020B0604020202020204" pitchFamily="34" charset="0"/>
              </a:defRPr>
            </a:lvl1pPr>
            <a:lvl2pPr>
              <a:buNone/>
              <a:defRPr b="1" i="0">
                <a:latin typeface="Acumin Pro" panose="020B0504020202020204" pitchFamily="34" charset="77"/>
              </a:defRPr>
            </a:lvl2pPr>
            <a:lvl3pPr>
              <a:buNone/>
              <a:defRPr b="1" i="0">
                <a:latin typeface="Acumin Pro" panose="020B0504020202020204" pitchFamily="34" charset="77"/>
              </a:defRPr>
            </a:lvl3pPr>
            <a:lvl4pPr>
              <a:buNone/>
              <a:defRPr b="1" i="0">
                <a:latin typeface="Acumin Pro" panose="020B0504020202020204" pitchFamily="34" charset="77"/>
              </a:defRPr>
            </a:lvl4pPr>
            <a:lvl5pPr>
              <a:buNone/>
              <a:defRPr b="1" i="0">
                <a:latin typeface="Acumin Pro" panose="020B0504020202020204" pitchFamily="34" charset="77"/>
              </a:defRPr>
            </a:lvl5pPr>
          </a:lstStyle>
          <a:p>
            <a:pPr lvl="0"/>
            <a:r>
              <a:rPr lang="en-US" dirty="0"/>
              <a:t>Click to add a brief slide title</a:t>
            </a:r>
          </a:p>
        </p:txBody>
      </p:sp>
      <p:sp>
        <p:nvSpPr>
          <p:cNvPr id="6" name="Text Placeholder 2">
            <a:extLst>
              <a:ext uri="{FF2B5EF4-FFF2-40B4-BE49-F238E27FC236}">
                <a16:creationId xmlns:a16="http://schemas.microsoft.com/office/drawing/2014/main" id="{424F4C0B-8E0E-D247-8998-89B0F977E901}"/>
              </a:ext>
            </a:extLst>
          </p:cNvPr>
          <p:cNvSpPr>
            <a:spLocks noGrp="1"/>
          </p:cNvSpPr>
          <p:nvPr>
            <p:ph type="body" sz="quarter" idx="19" hasCustomPrompt="1"/>
          </p:nvPr>
        </p:nvSpPr>
        <p:spPr>
          <a:xfrm>
            <a:off x="594360" y="1523999"/>
            <a:ext cx="7994055" cy="4434840"/>
          </a:xfrm>
        </p:spPr>
        <p:txBody>
          <a:bodyPr wrap="square" lIns="0" tIns="0" rIns="0" bIns="0">
            <a:noAutofit/>
          </a:bodyPr>
          <a:lstStyle>
            <a:lvl1pPr marL="230188" indent="-230188">
              <a:lnSpc>
                <a:spcPct val="100000"/>
              </a:lnSpc>
              <a:spcBef>
                <a:spcPts val="600"/>
              </a:spcBef>
              <a:tabLst/>
              <a:defRPr>
                <a:solidFill>
                  <a:schemeClr val="tx1"/>
                </a:solidFill>
              </a:defRPr>
            </a:lvl1pPr>
            <a:lvl2pPr marL="460375" indent="-230188">
              <a:tabLst/>
              <a:defRPr>
                <a:solidFill>
                  <a:schemeClr val="tx1"/>
                </a:solidFill>
              </a:defRPr>
            </a:lvl2pPr>
            <a:lvl3pPr>
              <a:defRPr>
                <a:solidFill>
                  <a:schemeClr val="tx1"/>
                </a:solidFill>
              </a:defRPr>
            </a:lvl3pPr>
            <a:lvl4pPr marL="914400" indent="-227013">
              <a:tabLst/>
              <a:defRPr>
                <a:solidFill>
                  <a:schemeClr val="tx1"/>
                </a:solidFill>
              </a:defRPr>
            </a:lvl4pPr>
          </a:lstStyle>
          <a:p>
            <a:pPr lvl="0"/>
            <a:r>
              <a:rPr lang="en-US" dirty="0"/>
              <a:t>Click to add first bullet</a:t>
            </a:r>
          </a:p>
          <a:p>
            <a:pPr lvl="1"/>
            <a:r>
              <a:rPr lang="en-US" dirty="0"/>
              <a:t>Second level</a:t>
            </a:r>
          </a:p>
          <a:p>
            <a:pPr lvl="2"/>
            <a:r>
              <a:rPr lang="en-US" dirty="0"/>
              <a:t>Third level</a:t>
            </a:r>
          </a:p>
          <a:p>
            <a:pPr lvl="3"/>
            <a:r>
              <a:rPr lang="en-US" dirty="0"/>
              <a:t>Fourth level</a:t>
            </a:r>
          </a:p>
        </p:txBody>
      </p:sp>
    </p:spTree>
    <p:extLst>
      <p:ext uri="{BB962C8B-B14F-4D97-AF65-F5344CB8AC3E}">
        <p14:creationId xmlns:p14="http://schemas.microsoft.com/office/powerpoint/2010/main" val="217765500"/>
      </p:ext>
    </p:extLst>
  </p:cSld>
  <p:clrMapOvr>
    <a:masterClrMapping/>
  </p:clrMapOvr>
  <p:extLst>
    <p:ext uri="{DCECCB84-F9BA-43D5-87BE-67443E8EF086}">
      <p15:sldGuideLst xmlns:p15="http://schemas.microsoft.com/office/powerpoint/2012/main"/>
    </p:ext>
  </p:extLst>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Text and 2 Photos_White Background">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C856035B-8130-D844-B0F2-44CBE0D28699}"/>
              </a:ext>
            </a:extLst>
          </p:cNvPr>
          <p:cNvSpPr>
            <a:spLocks noGrp="1"/>
          </p:cNvSpPr>
          <p:nvPr>
            <p:ph type="pic" sz="quarter" idx="16"/>
          </p:nvPr>
        </p:nvSpPr>
        <p:spPr>
          <a:xfrm>
            <a:off x="5029201" y="3429000"/>
            <a:ext cx="4109012" cy="3429000"/>
          </a:xfrm>
          <a:noFill/>
        </p:spPr>
        <p:txBody>
          <a:bodyPr/>
          <a:lstStyle>
            <a:lvl1pPr marL="171450" marR="0" indent="-17145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a:solidFill>
                  <a:srgbClr val="000F7E"/>
                </a:solidFill>
                <a:latin typeface="Arial" panose="020B0604020202020204" pitchFamily="34" charset="0"/>
                <a:cs typeface="Arial" panose="020B0604020202020204" pitchFamily="34" charset="0"/>
              </a:defRPr>
            </a:lvl1pPr>
          </a:lstStyle>
          <a:p>
            <a:pPr marL="171450" marR="0" lvl="0" indent="-17145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a:pPr>
            <a:r>
              <a:rPr lang="en-US" dirty="0"/>
              <a:t>Click icon to add picture</a:t>
            </a:r>
          </a:p>
          <a:p>
            <a:endParaRPr lang="en-US" dirty="0"/>
          </a:p>
        </p:txBody>
      </p:sp>
      <p:sp>
        <p:nvSpPr>
          <p:cNvPr id="8" name="Picture Placeholder 7">
            <a:extLst>
              <a:ext uri="{FF2B5EF4-FFF2-40B4-BE49-F238E27FC236}">
                <a16:creationId xmlns:a16="http://schemas.microsoft.com/office/drawing/2014/main" id="{E6CF9DAC-DCA3-AD4A-B1B3-5725742FC10B}"/>
              </a:ext>
            </a:extLst>
          </p:cNvPr>
          <p:cNvSpPr>
            <a:spLocks noGrp="1"/>
          </p:cNvSpPr>
          <p:nvPr>
            <p:ph type="pic" sz="quarter" idx="13"/>
          </p:nvPr>
        </p:nvSpPr>
        <p:spPr>
          <a:xfrm>
            <a:off x="5029200" y="0"/>
            <a:ext cx="4109013" cy="3429000"/>
          </a:xfrm>
          <a:noFill/>
          <a:ln>
            <a:noFill/>
          </a:ln>
        </p:spPr>
        <p:txBody>
          <a:bodyPr/>
          <a:lstStyle>
            <a:lvl1pPr marL="171450" marR="0" indent="-171450" algn="l" defTabSz="685800" rtl="0" eaLnBrk="1" fontAlgn="auto" latinLnBrk="0" hangingPunct="1">
              <a:lnSpc>
                <a:spcPct val="90000"/>
              </a:lnSpc>
              <a:spcBef>
                <a:spcPts val="750"/>
              </a:spcBef>
              <a:spcAft>
                <a:spcPts val="0"/>
              </a:spcAft>
              <a:buClrTx/>
              <a:buSzTx/>
              <a:buFontTx/>
              <a:buNone/>
              <a:tabLst/>
              <a:defRPr>
                <a:solidFill>
                  <a:srgbClr val="000F7E"/>
                </a:solidFill>
                <a:latin typeface="Arial" panose="020B0604020202020204" pitchFamily="34" charset="0"/>
                <a:cs typeface="Arial" panose="020B0604020202020204" pitchFamily="34" charset="0"/>
              </a:defRPr>
            </a:lvl1pPr>
          </a:lstStyle>
          <a:p>
            <a:pPr marL="171450" marR="0" lvl="0" indent="-171450" algn="l" defTabSz="685800" rtl="0" eaLnBrk="1" fontAlgn="auto" latinLnBrk="0" hangingPunct="1">
              <a:lnSpc>
                <a:spcPct val="90000"/>
              </a:lnSpc>
              <a:spcBef>
                <a:spcPts val="750"/>
              </a:spcBef>
              <a:spcAft>
                <a:spcPts val="0"/>
              </a:spcAft>
              <a:buClrTx/>
              <a:buSzTx/>
              <a:buFontTx/>
              <a:buNone/>
              <a:tabLst/>
              <a:defRPr/>
            </a:pPr>
            <a:r>
              <a:rPr lang="en-US" dirty="0"/>
              <a:t>Click icon to add picture</a:t>
            </a:r>
          </a:p>
          <a:p>
            <a:endParaRPr lang="en-US" dirty="0"/>
          </a:p>
        </p:txBody>
      </p:sp>
      <p:sp>
        <p:nvSpPr>
          <p:cNvPr id="21" name="Text Placeholder 9">
            <a:extLst>
              <a:ext uri="{FF2B5EF4-FFF2-40B4-BE49-F238E27FC236}">
                <a16:creationId xmlns:a16="http://schemas.microsoft.com/office/drawing/2014/main" id="{B4117486-5C49-E242-8CBE-03C8F8711246}"/>
              </a:ext>
            </a:extLst>
          </p:cNvPr>
          <p:cNvSpPr>
            <a:spLocks noGrp="1"/>
          </p:cNvSpPr>
          <p:nvPr>
            <p:ph type="body" sz="quarter" idx="14" hasCustomPrompt="1"/>
          </p:nvPr>
        </p:nvSpPr>
        <p:spPr>
          <a:xfrm>
            <a:off x="594360" y="609600"/>
            <a:ext cx="4209134" cy="890016"/>
          </a:xfrm>
        </p:spPr>
        <p:txBody>
          <a:bodyPr lIns="0" tIns="0" rIns="0" bIns="0">
            <a:noAutofit/>
          </a:bodyPr>
          <a:lstStyle>
            <a:lvl1pPr marL="0" indent="0">
              <a:lnSpc>
                <a:spcPct val="100000"/>
              </a:lnSpc>
              <a:spcBef>
                <a:spcPts val="0"/>
              </a:spcBef>
              <a:buNone/>
              <a:defRPr sz="2400" b="1" i="0">
                <a:solidFill>
                  <a:srgbClr val="000F7E"/>
                </a:solidFill>
                <a:latin typeface="Arial" panose="020B0604020202020204" pitchFamily="34" charset="0"/>
                <a:cs typeface="Arial" panose="020B0604020202020204" pitchFamily="34" charset="0"/>
              </a:defRPr>
            </a:lvl1pPr>
            <a:lvl2pPr>
              <a:buNone/>
              <a:defRPr b="1" i="0">
                <a:latin typeface="Acumin Pro" panose="020B0504020202020204" pitchFamily="34" charset="77"/>
              </a:defRPr>
            </a:lvl2pPr>
            <a:lvl3pPr>
              <a:buNone/>
              <a:defRPr b="1" i="0">
                <a:latin typeface="Acumin Pro" panose="020B0504020202020204" pitchFamily="34" charset="77"/>
              </a:defRPr>
            </a:lvl3pPr>
            <a:lvl4pPr>
              <a:buNone/>
              <a:defRPr b="1" i="0">
                <a:latin typeface="Acumin Pro" panose="020B0504020202020204" pitchFamily="34" charset="77"/>
              </a:defRPr>
            </a:lvl4pPr>
            <a:lvl5pPr>
              <a:buNone/>
              <a:defRPr b="1" i="0">
                <a:latin typeface="Acumin Pro" panose="020B0504020202020204" pitchFamily="34" charset="77"/>
              </a:defRPr>
            </a:lvl5pPr>
          </a:lstStyle>
          <a:p>
            <a:pPr lvl="0"/>
            <a:r>
              <a:rPr lang="en-US" dirty="0"/>
              <a:t>Click to add a brief slide title</a:t>
            </a:r>
          </a:p>
        </p:txBody>
      </p:sp>
      <p:sp>
        <p:nvSpPr>
          <p:cNvPr id="9" name="Text Placeholder 2">
            <a:extLst>
              <a:ext uri="{FF2B5EF4-FFF2-40B4-BE49-F238E27FC236}">
                <a16:creationId xmlns:a16="http://schemas.microsoft.com/office/drawing/2014/main" id="{AE46F9CE-9C02-284E-A17F-0C31F82B2F5B}"/>
              </a:ext>
            </a:extLst>
          </p:cNvPr>
          <p:cNvSpPr>
            <a:spLocks noGrp="1"/>
          </p:cNvSpPr>
          <p:nvPr>
            <p:ph type="body" sz="quarter" idx="20" hasCustomPrompt="1"/>
          </p:nvPr>
        </p:nvSpPr>
        <p:spPr>
          <a:xfrm>
            <a:off x="594361" y="1523999"/>
            <a:ext cx="4209134" cy="4434840"/>
          </a:xfrm>
        </p:spPr>
        <p:txBody>
          <a:bodyPr lIns="0" tIns="0" rIns="0" bIns="0">
            <a:noAutofit/>
          </a:bodyPr>
          <a:lstStyle>
            <a:lvl1pPr marL="182880" indent="-182880">
              <a:lnSpc>
                <a:spcPct val="100000"/>
              </a:lnSpc>
              <a:spcBef>
                <a:spcPts val="600"/>
              </a:spcBef>
              <a:defRPr/>
            </a:lvl1pPr>
          </a:lstStyle>
          <a:p>
            <a:pPr lvl="0"/>
            <a:r>
              <a:rPr lang="en-US" dirty="0"/>
              <a:t>Click to add first bullet</a:t>
            </a:r>
          </a:p>
          <a:p>
            <a:pPr lvl="1"/>
            <a:r>
              <a:rPr lang="en-US" dirty="0"/>
              <a:t>Second level</a:t>
            </a:r>
          </a:p>
          <a:p>
            <a:pPr lvl="2"/>
            <a:r>
              <a:rPr lang="en-US" dirty="0"/>
              <a:t>Third level</a:t>
            </a:r>
          </a:p>
          <a:p>
            <a:pPr lvl="3"/>
            <a:r>
              <a:rPr lang="en-US" dirty="0"/>
              <a:t>Fourth level</a:t>
            </a:r>
          </a:p>
        </p:txBody>
      </p:sp>
      <p:sp>
        <p:nvSpPr>
          <p:cNvPr id="10" name="Text Placeholder 13">
            <a:extLst>
              <a:ext uri="{FF2B5EF4-FFF2-40B4-BE49-F238E27FC236}">
                <a16:creationId xmlns:a16="http://schemas.microsoft.com/office/drawing/2014/main" id="{67083F3C-D625-D64B-9FAF-52D8669C9AC1}"/>
              </a:ext>
            </a:extLst>
          </p:cNvPr>
          <p:cNvSpPr>
            <a:spLocks noGrp="1"/>
          </p:cNvSpPr>
          <p:nvPr>
            <p:ph type="body" sz="quarter" idx="18" hasCustomPrompt="1"/>
          </p:nvPr>
        </p:nvSpPr>
        <p:spPr>
          <a:xfrm>
            <a:off x="3298553" y="5961888"/>
            <a:ext cx="1505254" cy="566907"/>
          </a:xfrm>
        </p:spPr>
        <p:txBody>
          <a:bodyPr lIns="0" tIns="0" rIns="0" bIns="0">
            <a:normAutofit/>
          </a:bodyPr>
          <a:lstStyle>
            <a:lvl1pPr marL="0" indent="0">
              <a:lnSpc>
                <a:spcPct val="100000"/>
              </a:lnSpc>
              <a:spcBef>
                <a:spcPts val="0"/>
              </a:spcBef>
              <a:buNone/>
              <a:defRPr sz="1000" b="0" i="0">
                <a:solidFill>
                  <a:schemeClr val="bg1">
                    <a:lumMod val="65000"/>
                  </a:schemeClr>
                </a:solidFill>
                <a:latin typeface="Arial" panose="020B0604020202020204" pitchFamily="34" charset="0"/>
                <a:cs typeface="Arial" panose="020B0604020202020204" pitchFamily="34" charset="0"/>
              </a:defRPr>
            </a:lvl1pPr>
          </a:lstStyle>
          <a:p>
            <a:pPr lvl="0"/>
            <a:r>
              <a:rPr lang="en-US" dirty="0"/>
              <a:t>Click to add caption for image</a:t>
            </a:r>
          </a:p>
        </p:txBody>
      </p:sp>
    </p:spTree>
    <p:extLst>
      <p:ext uri="{BB962C8B-B14F-4D97-AF65-F5344CB8AC3E}">
        <p14:creationId xmlns:p14="http://schemas.microsoft.com/office/powerpoint/2010/main" val="3350423992"/>
      </p:ext>
    </p:extLst>
  </p:cSld>
  <p:clrMapOvr>
    <a:masterClrMapping/>
  </p:clrMapOvr>
  <p:extLst>
    <p:ext uri="{DCECCB84-F9BA-43D5-87BE-67443E8EF086}">
      <p15:sldGuideLst xmlns:p15="http://schemas.microsoft.com/office/powerpoint/2012/main"/>
    </p:ext>
  </p:extLst>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Accent with 2 Photos and Blue Background">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C856035B-8130-D844-B0F2-44CBE0D28699}"/>
              </a:ext>
            </a:extLst>
          </p:cNvPr>
          <p:cNvSpPr>
            <a:spLocks noGrp="1"/>
          </p:cNvSpPr>
          <p:nvPr>
            <p:ph type="pic" sz="quarter" idx="16"/>
          </p:nvPr>
        </p:nvSpPr>
        <p:spPr>
          <a:xfrm>
            <a:off x="5029200" y="3429000"/>
            <a:ext cx="4074290" cy="3429000"/>
          </a:xfrm>
          <a:noFill/>
        </p:spPr>
        <p:txBody>
          <a:bodyPr/>
          <a:lstStyle>
            <a:lvl1pPr marL="171450" marR="0" indent="-17145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a:solidFill>
                  <a:srgbClr val="09198D"/>
                </a:solidFill>
                <a:latin typeface="Arial" panose="020B0604020202020204" pitchFamily="34" charset="0"/>
                <a:cs typeface="Arial" panose="020B0604020202020204" pitchFamily="34" charset="0"/>
              </a:defRPr>
            </a:lvl1pPr>
          </a:lstStyle>
          <a:p>
            <a:pPr marL="171450" marR="0" lvl="0" indent="-17145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a:pPr>
            <a:r>
              <a:rPr lang="en-US" dirty="0"/>
              <a:t>Click icon to add picture</a:t>
            </a:r>
          </a:p>
          <a:p>
            <a:endParaRPr lang="en-US" dirty="0"/>
          </a:p>
        </p:txBody>
      </p:sp>
      <p:sp>
        <p:nvSpPr>
          <p:cNvPr id="6" name="Rectangle 5">
            <a:extLst>
              <a:ext uri="{FF2B5EF4-FFF2-40B4-BE49-F238E27FC236}">
                <a16:creationId xmlns:a16="http://schemas.microsoft.com/office/drawing/2014/main" id="{8D1DBF6C-0676-5247-8404-7764B27D9124}"/>
              </a:ext>
            </a:extLst>
          </p:cNvPr>
          <p:cNvSpPr/>
          <p:nvPr userDrawn="1"/>
        </p:nvSpPr>
        <p:spPr>
          <a:xfrm>
            <a:off x="0" y="0"/>
            <a:ext cx="5029199" cy="6858000"/>
          </a:xfrm>
          <a:prstGeom prst="rect">
            <a:avLst/>
          </a:prstGeom>
          <a:solidFill>
            <a:srgbClr val="000F7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8" name="Picture Placeholder 7">
            <a:extLst>
              <a:ext uri="{FF2B5EF4-FFF2-40B4-BE49-F238E27FC236}">
                <a16:creationId xmlns:a16="http://schemas.microsoft.com/office/drawing/2014/main" id="{E6CF9DAC-DCA3-AD4A-B1B3-5725742FC10B}"/>
              </a:ext>
            </a:extLst>
          </p:cNvPr>
          <p:cNvSpPr>
            <a:spLocks noGrp="1"/>
          </p:cNvSpPr>
          <p:nvPr>
            <p:ph type="pic" sz="quarter" idx="13"/>
          </p:nvPr>
        </p:nvSpPr>
        <p:spPr>
          <a:xfrm>
            <a:off x="5029200" y="0"/>
            <a:ext cx="4074289" cy="3429000"/>
          </a:xfrm>
          <a:noFill/>
          <a:ln>
            <a:noFill/>
          </a:ln>
        </p:spPr>
        <p:txBody>
          <a:bodyPr/>
          <a:lstStyle>
            <a:lvl1pPr marL="171450" marR="0" indent="-17145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a:solidFill>
                  <a:srgbClr val="09198D"/>
                </a:solidFill>
                <a:latin typeface="Arial" panose="020B0604020202020204" pitchFamily="34" charset="0"/>
                <a:cs typeface="Arial" panose="020B0604020202020204" pitchFamily="34" charset="0"/>
              </a:defRPr>
            </a:lvl1pPr>
          </a:lstStyle>
          <a:p>
            <a:pPr marL="171450" marR="0" lvl="0" indent="-17145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a:pPr>
            <a:r>
              <a:rPr lang="en-US" dirty="0"/>
              <a:t>Click icon to add picture</a:t>
            </a:r>
          </a:p>
          <a:p>
            <a:endParaRPr lang="en-US" dirty="0"/>
          </a:p>
          <a:p>
            <a:endParaRPr lang="en-US" dirty="0"/>
          </a:p>
        </p:txBody>
      </p:sp>
      <p:sp>
        <p:nvSpPr>
          <p:cNvPr id="14" name="Text Placeholder 9">
            <a:extLst>
              <a:ext uri="{FF2B5EF4-FFF2-40B4-BE49-F238E27FC236}">
                <a16:creationId xmlns:a16="http://schemas.microsoft.com/office/drawing/2014/main" id="{225C079B-5F34-5149-9937-5E0A7D19101F}"/>
              </a:ext>
            </a:extLst>
          </p:cNvPr>
          <p:cNvSpPr>
            <a:spLocks noGrp="1"/>
          </p:cNvSpPr>
          <p:nvPr>
            <p:ph type="body" sz="quarter" idx="14" hasCustomPrompt="1"/>
          </p:nvPr>
        </p:nvSpPr>
        <p:spPr>
          <a:xfrm>
            <a:off x="594360" y="609600"/>
            <a:ext cx="4206240" cy="890016"/>
          </a:xfrm>
        </p:spPr>
        <p:txBody>
          <a:bodyPr lIns="0" tIns="0" rIns="0" bIns="0">
            <a:noAutofit/>
          </a:bodyPr>
          <a:lstStyle>
            <a:lvl1pPr marL="0" indent="0">
              <a:lnSpc>
                <a:spcPct val="100000"/>
              </a:lnSpc>
              <a:spcBef>
                <a:spcPts val="0"/>
              </a:spcBef>
              <a:buNone/>
              <a:defRPr sz="2400" b="1" i="0">
                <a:solidFill>
                  <a:schemeClr val="bg1"/>
                </a:solidFill>
                <a:latin typeface="Arial" panose="020B0604020202020204" pitchFamily="34" charset="0"/>
                <a:cs typeface="Arial" panose="020B0604020202020204" pitchFamily="34" charset="0"/>
              </a:defRPr>
            </a:lvl1pPr>
            <a:lvl2pPr>
              <a:buNone/>
              <a:defRPr b="1" i="0">
                <a:latin typeface="Acumin Pro" panose="020B0504020202020204" pitchFamily="34" charset="77"/>
              </a:defRPr>
            </a:lvl2pPr>
            <a:lvl3pPr>
              <a:buNone/>
              <a:defRPr b="1" i="0">
                <a:latin typeface="Acumin Pro" panose="020B0504020202020204" pitchFamily="34" charset="77"/>
              </a:defRPr>
            </a:lvl3pPr>
            <a:lvl4pPr>
              <a:buNone/>
              <a:defRPr b="1" i="0">
                <a:latin typeface="Acumin Pro" panose="020B0504020202020204" pitchFamily="34" charset="77"/>
              </a:defRPr>
            </a:lvl4pPr>
            <a:lvl5pPr>
              <a:buNone/>
              <a:defRPr b="1" i="0">
                <a:latin typeface="Acumin Pro" panose="020B0504020202020204" pitchFamily="34" charset="77"/>
              </a:defRPr>
            </a:lvl5pPr>
          </a:lstStyle>
          <a:p>
            <a:pPr lvl="0"/>
            <a:r>
              <a:rPr lang="en-US" dirty="0"/>
              <a:t>Click to add a brief slide title</a:t>
            </a:r>
          </a:p>
        </p:txBody>
      </p:sp>
      <p:sp>
        <p:nvSpPr>
          <p:cNvPr id="9" name="Text Placeholder 2">
            <a:extLst>
              <a:ext uri="{FF2B5EF4-FFF2-40B4-BE49-F238E27FC236}">
                <a16:creationId xmlns:a16="http://schemas.microsoft.com/office/drawing/2014/main" id="{24511911-ADCF-3F4A-9C7A-1469A5E07464}"/>
              </a:ext>
            </a:extLst>
          </p:cNvPr>
          <p:cNvSpPr>
            <a:spLocks noGrp="1"/>
          </p:cNvSpPr>
          <p:nvPr>
            <p:ph type="body" sz="quarter" idx="20" hasCustomPrompt="1"/>
          </p:nvPr>
        </p:nvSpPr>
        <p:spPr>
          <a:xfrm>
            <a:off x="594361" y="1523999"/>
            <a:ext cx="4206240" cy="4434840"/>
          </a:xfrm>
        </p:spPr>
        <p:txBody>
          <a:bodyPr lIns="0" tIns="0" rIns="0" bIns="0">
            <a:noAutofit/>
          </a:bodyPr>
          <a:lstStyle>
            <a:lvl1pPr marL="182880" indent="-182880">
              <a:lnSpc>
                <a:spcPct val="100000"/>
              </a:lnSpc>
              <a:spcBef>
                <a:spcPts val="600"/>
              </a:spcBef>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stStyle>
          <a:p>
            <a:pPr lvl="0"/>
            <a:r>
              <a:rPr lang="en-US" dirty="0"/>
              <a:t>Click to add first bullet</a:t>
            </a:r>
          </a:p>
          <a:p>
            <a:pPr lvl="1"/>
            <a:r>
              <a:rPr lang="en-US" dirty="0"/>
              <a:t>Second level</a:t>
            </a:r>
          </a:p>
          <a:p>
            <a:pPr lvl="2"/>
            <a:r>
              <a:rPr lang="en-US" dirty="0"/>
              <a:t>Third level</a:t>
            </a:r>
          </a:p>
          <a:p>
            <a:pPr lvl="3"/>
            <a:r>
              <a:rPr lang="en-US" dirty="0"/>
              <a:t>Fourth level</a:t>
            </a:r>
          </a:p>
        </p:txBody>
      </p:sp>
      <p:sp>
        <p:nvSpPr>
          <p:cNvPr id="10" name="Text Placeholder 13">
            <a:extLst>
              <a:ext uri="{FF2B5EF4-FFF2-40B4-BE49-F238E27FC236}">
                <a16:creationId xmlns:a16="http://schemas.microsoft.com/office/drawing/2014/main" id="{719CB5B1-06C6-C34A-A15E-EAC198045733}"/>
              </a:ext>
            </a:extLst>
          </p:cNvPr>
          <p:cNvSpPr>
            <a:spLocks noGrp="1"/>
          </p:cNvSpPr>
          <p:nvPr>
            <p:ph type="body" sz="quarter" idx="18" hasCustomPrompt="1"/>
          </p:nvPr>
        </p:nvSpPr>
        <p:spPr>
          <a:xfrm>
            <a:off x="3286978" y="5961888"/>
            <a:ext cx="1505254" cy="566907"/>
          </a:xfrm>
        </p:spPr>
        <p:txBody>
          <a:bodyPr lIns="0" tIns="0" rIns="0" bIns="0">
            <a:normAutofit/>
          </a:bodyPr>
          <a:lstStyle>
            <a:lvl1pPr marL="0" indent="0">
              <a:lnSpc>
                <a:spcPct val="100000"/>
              </a:lnSpc>
              <a:spcBef>
                <a:spcPts val="0"/>
              </a:spcBef>
              <a:buNone/>
              <a:defRPr sz="1000" b="0" i="0">
                <a:solidFill>
                  <a:schemeClr val="bg1">
                    <a:lumMod val="65000"/>
                  </a:schemeClr>
                </a:solidFill>
                <a:latin typeface="Arial" panose="020B0604020202020204" pitchFamily="34" charset="0"/>
                <a:cs typeface="Arial" panose="020B0604020202020204" pitchFamily="34" charset="0"/>
              </a:defRPr>
            </a:lvl1pPr>
          </a:lstStyle>
          <a:p>
            <a:pPr lvl="0"/>
            <a:r>
              <a:rPr lang="en-US" dirty="0"/>
              <a:t>Click to add caption for image</a:t>
            </a:r>
          </a:p>
        </p:txBody>
      </p:sp>
      <p:pic>
        <p:nvPicPr>
          <p:cNvPr id="11" name="Picture 10">
            <a:extLst>
              <a:ext uri="{FF2B5EF4-FFF2-40B4-BE49-F238E27FC236}">
                <a16:creationId xmlns:a16="http://schemas.microsoft.com/office/drawing/2014/main" id="{BF67F501-30A3-3C4A-9353-DF0C9221DE9E}"/>
              </a:ext>
            </a:extLst>
          </p:cNvPr>
          <p:cNvPicPr>
            <a:picLocks noChangeAspect="1"/>
          </p:cNvPicPr>
          <p:nvPr userDrawn="1"/>
        </p:nvPicPr>
        <p:blipFill>
          <a:blip r:embed="rId2" cstate="hqprint">
            <a:extLst>
              <a:ext uri="{28A0092B-C50C-407E-A947-70E740481C1C}">
                <a14:useLocalDpi xmlns:a14="http://schemas.microsoft.com/office/drawing/2010/main"/>
              </a:ext>
            </a:extLst>
          </a:blip>
          <a:stretch>
            <a:fillRect/>
          </a:stretch>
        </p:blipFill>
        <p:spPr>
          <a:xfrm>
            <a:off x="283464" y="6419088"/>
            <a:ext cx="1307592" cy="255707"/>
          </a:xfrm>
          <a:prstGeom prst="rect">
            <a:avLst/>
          </a:prstGeom>
        </p:spPr>
      </p:pic>
    </p:spTree>
    <p:extLst>
      <p:ext uri="{BB962C8B-B14F-4D97-AF65-F5344CB8AC3E}">
        <p14:creationId xmlns:p14="http://schemas.microsoft.com/office/powerpoint/2010/main" val="1002944669"/>
      </p:ext>
    </p:extLst>
  </p:cSld>
  <p:clrMapOvr>
    <a:masterClrMapping/>
  </p:clrMapOvr>
  <p:extLst>
    <p:ext uri="{DCECCB84-F9BA-43D5-87BE-67443E8EF086}">
      <p15:sldGuideLst xmlns:p15="http://schemas.microsoft.com/office/powerpoint/2012/main"/>
    </p:ext>
  </p:extLst>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2 Text Areas_White Background">
    <p:spTree>
      <p:nvGrpSpPr>
        <p:cNvPr id="1" name=""/>
        <p:cNvGrpSpPr/>
        <p:nvPr/>
      </p:nvGrpSpPr>
      <p:grpSpPr>
        <a:xfrm>
          <a:off x="0" y="0"/>
          <a:ext cx="0" cy="0"/>
          <a:chOff x="0" y="0"/>
          <a:chExt cx="0" cy="0"/>
        </a:xfrm>
      </p:grpSpPr>
      <p:sp>
        <p:nvSpPr>
          <p:cNvPr id="12" name="Text Placeholder 12">
            <a:extLst>
              <a:ext uri="{FF2B5EF4-FFF2-40B4-BE49-F238E27FC236}">
                <a16:creationId xmlns:a16="http://schemas.microsoft.com/office/drawing/2014/main" id="{D46214E2-32D4-424B-9DE1-4EDE4429688D}"/>
              </a:ext>
            </a:extLst>
          </p:cNvPr>
          <p:cNvSpPr>
            <a:spLocks noGrp="1"/>
          </p:cNvSpPr>
          <p:nvPr>
            <p:ph type="body" sz="quarter" idx="15" hasCustomPrompt="1"/>
          </p:nvPr>
        </p:nvSpPr>
        <p:spPr>
          <a:xfrm>
            <a:off x="594360" y="1524001"/>
            <a:ext cx="3840480" cy="363175"/>
          </a:xfrm>
        </p:spPr>
        <p:txBody>
          <a:bodyPr lIns="0" tIns="0" rIns="0" bIns="0"/>
          <a:lstStyle>
            <a:lvl1pPr marL="0" indent="0">
              <a:lnSpc>
                <a:spcPct val="100000"/>
              </a:lnSpc>
              <a:spcBef>
                <a:spcPts val="0"/>
              </a:spcBef>
              <a:buNone/>
              <a:defRPr sz="1800" b="1" i="0">
                <a:solidFill>
                  <a:srgbClr val="000F7E"/>
                </a:solidFill>
                <a:latin typeface="Arial" panose="020B0604020202020204" pitchFamily="34" charset="0"/>
                <a:cs typeface="Arial" panose="020B0604020202020204" pitchFamily="34" charset="0"/>
              </a:defRPr>
            </a:lvl1pPr>
          </a:lstStyle>
          <a:p>
            <a:pPr lvl="0"/>
            <a:r>
              <a:rPr lang="en-US" dirty="0"/>
              <a:t>Click to add subhead</a:t>
            </a:r>
          </a:p>
        </p:txBody>
      </p:sp>
      <p:sp>
        <p:nvSpPr>
          <p:cNvPr id="13" name="Text Placeholder 9">
            <a:extLst>
              <a:ext uri="{FF2B5EF4-FFF2-40B4-BE49-F238E27FC236}">
                <a16:creationId xmlns:a16="http://schemas.microsoft.com/office/drawing/2014/main" id="{240E4E95-1B27-5348-9471-7BB69800EDD4}"/>
              </a:ext>
            </a:extLst>
          </p:cNvPr>
          <p:cNvSpPr>
            <a:spLocks noGrp="1"/>
          </p:cNvSpPr>
          <p:nvPr>
            <p:ph type="body" sz="quarter" idx="14" hasCustomPrompt="1"/>
          </p:nvPr>
        </p:nvSpPr>
        <p:spPr>
          <a:xfrm>
            <a:off x="594360" y="609600"/>
            <a:ext cx="7991856" cy="886968"/>
          </a:xfrm>
        </p:spPr>
        <p:txBody>
          <a:bodyPr lIns="0" tIns="0" rIns="0" bIns="0">
            <a:noAutofit/>
          </a:bodyPr>
          <a:lstStyle>
            <a:lvl1pPr marL="0" indent="0">
              <a:lnSpc>
                <a:spcPct val="100000"/>
              </a:lnSpc>
              <a:spcBef>
                <a:spcPts val="0"/>
              </a:spcBef>
              <a:buNone/>
              <a:defRPr sz="2400" b="1" i="0">
                <a:solidFill>
                  <a:srgbClr val="000F7E"/>
                </a:solidFill>
                <a:latin typeface="Arial" panose="020B0604020202020204" pitchFamily="34" charset="0"/>
                <a:cs typeface="Arial" panose="020B0604020202020204" pitchFamily="34" charset="0"/>
              </a:defRPr>
            </a:lvl1pPr>
            <a:lvl2pPr>
              <a:buNone/>
              <a:defRPr b="1" i="0">
                <a:latin typeface="Acumin Pro" panose="020B0504020202020204" pitchFamily="34" charset="77"/>
              </a:defRPr>
            </a:lvl2pPr>
            <a:lvl3pPr>
              <a:buNone/>
              <a:defRPr b="1" i="0">
                <a:latin typeface="Acumin Pro" panose="020B0504020202020204" pitchFamily="34" charset="77"/>
              </a:defRPr>
            </a:lvl3pPr>
            <a:lvl4pPr>
              <a:buNone/>
              <a:defRPr b="1" i="0">
                <a:latin typeface="Acumin Pro" panose="020B0504020202020204" pitchFamily="34" charset="77"/>
              </a:defRPr>
            </a:lvl4pPr>
            <a:lvl5pPr>
              <a:buNone/>
              <a:defRPr b="1" i="0">
                <a:latin typeface="Acumin Pro" panose="020B0504020202020204" pitchFamily="34" charset="77"/>
              </a:defRPr>
            </a:lvl5pPr>
          </a:lstStyle>
          <a:p>
            <a:pPr lvl="0"/>
            <a:r>
              <a:rPr lang="en-US" dirty="0"/>
              <a:t>Click to add a brief slide title</a:t>
            </a:r>
          </a:p>
        </p:txBody>
      </p:sp>
      <p:sp>
        <p:nvSpPr>
          <p:cNvPr id="28" name="Text Placeholder 12">
            <a:extLst>
              <a:ext uri="{FF2B5EF4-FFF2-40B4-BE49-F238E27FC236}">
                <a16:creationId xmlns:a16="http://schemas.microsoft.com/office/drawing/2014/main" id="{1B65E676-959E-0E41-8EAD-45D6F7E076BD}"/>
              </a:ext>
            </a:extLst>
          </p:cNvPr>
          <p:cNvSpPr>
            <a:spLocks noGrp="1"/>
          </p:cNvSpPr>
          <p:nvPr>
            <p:ph type="body" sz="quarter" idx="18" hasCustomPrompt="1"/>
          </p:nvPr>
        </p:nvSpPr>
        <p:spPr>
          <a:xfrm>
            <a:off x="4749800" y="1524001"/>
            <a:ext cx="3840480" cy="363175"/>
          </a:xfrm>
        </p:spPr>
        <p:txBody>
          <a:bodyPr lIns="0" tIns="0" rIns="0" bIns="0"/>
          <a:lstStyle>
            <a:lvl1pPr marL="0" indent="0">
              <a:lnSpc>
                <a:spcPct val="100000"/>
              </a:lnSpc>
              <a:spcBef>
                <a:spcPts val="0"/>
              </a:spcBef>
              <a:buNone/>
              <a:defRPr sz="1800" b="1" i="0">
                <a:solidFill>
                  <a:srgbClr val="000F7E"/>
                </a:solidFill>
                <a:latin typeface="Arial" panose="020B0604020202020204" pitchFamily="34" charset="0"/>
                <a:cs typeface="Arial" panose="020B0604020202020204" pitchFamily="34" charset="0"/>
              </a:defRPr>
            </a:lvl1pPr>
          </a:lstStyle>
          <a:p>
            <a:pPr lvl="0"/>
            <a:r>
              <a:rPr lang="en-US" dirty="0"/>
              <a:t>Click to add subhead</a:t>
            </a:r>
          </a:p>
        </p:txBody>
      </p:sp>
      <p:sp>
        <p:nvSpPr>
          <p:cNvPr id="8" name="Text Placeholder 2">
            <a:extLst>
              <a:ext uri="{FF2B5EF4-FFF2-40B4-BE49-F238E27FC236}">
                <a16:creationId xmlns:a16="http://schemas.microsoft.com/office/drawing/2014/main" id="{181900B1-3D44-764E-9A42-70386E05E549}"/>
              </a:ext>
            </a:extLst>
          </p:cNvPr>
          <p:cNvSpPr>
            <a:spLocks noGrp="1"/>
          </p:cNvSpPr>
          <p:nvPr>
            <p:ph type="body" sz="quarter" idx="20" hasCustomPrompt="1"/>
          </p:nvPr>
        </p:nvSpPr>
        <p:spPr>
          <a:xfrm>
            <a:off x="594360" y="2011679"/>
            <a:ext cx="3840480" cy="4076605"/>
          </a:xfrm>
        </p:spPr>
        <p:txBody>
          <a:bodyPr lIns="0" tIns="0" rIns="0" bIns="0">
            <a:noAutofit/>
          </a:bodyPr>
          <a:lstStyle>
            <a:lvl1pPr marL="182880" indent="-182880">
              <a:lnSpc>
                <a:spcPct val="100000"/>
              </a:lnSpc>
              <a:spcBef>
                <a:spcPts val="600"/>
              </a:spcBef>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stStyle>
          <a:p>
            <a:pPr lvl="0"/>
            <a:r>
              <a:rPr lang="en-US" dirty="0"/>
              <a:t>Click to add first bullet</a:t>
            </a:r>
          </a:p>
          <a:p>
            <a:pPr lvl="1"/>
            <a:r>
              <a:rPr lang="en-US" dirty="0"/>
              <a:t>Second level</a:t>
            </a:r>
          </a:p>
          <a:p>
            <a:pPr lvl="2"/>
            <a:r>
              <a:rPr lang="en-US" dirty="0"/>
              <a:t>Third level</a:t>
            </a:r>
          </a:p>
          <a:p>
            <a:pPr lvl="3"/>
            <a:r>
              <a:rPr lang="en-US" dirty="0"/>
              <a:t>Fourth level</a:t>
            </a:r>
          </a:p>
        </p:txBody>
      </p:sp>
      <p:sp>
        <p:nvSpPr>
          <p:cNvPr id="9" name="Text Placeholder 2">
            <a:extLst>
              <a:ext uri="{FF2B5EF4-FFF2-40B4-BE49-F238E27FC236}">
                <a16:creationId xmlns:a16="http://schemas.microsoft.com/office/drawing/2014/main" id="{28685422-C0F4-174C-BFA6-015246A3D42C}"/>
              </a:ext>
            </a:extLst>
          </p:cNvPr>
          <p:cNvSpPr>
            <a:spLocks noGrp="1"/>
          </p:cNvSpPr>
          <p:nvPr>
            <p:ph type="body" sz="quarter" idx="21" hasCustomPrompt="1"/>
          </p:nvPr>
        </p:nvSpPr>
        <p:spPr>
          <a:xfrm>
            <a:off x="4749800" y="2011679"/>
            <a:ext cx="3840480" cy="4076605"/>
          </a:xfrm>
        </p:spPr>
        <p:txBody>
          <a:bodyPr lIns="0" tIns="0" rIns="0" bIns="0">
            <a:noAutofit/>
          </a:bodyPr>
          <a:lstStyle>
            <a:lvl1pPr marL="182880" indent="-182880">
              <a:lnSpc>
                <a:spcPct val="100000"/>
              </a:lnSpc>
              <a:spcBef>
                <a:spcPts val="600"/>
              </a:spcBef>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stStyle>
          <a:p>
            <a:pPr lvl="0"/>
            <a:r>
              <a:rPr lang="en-US" dirty="0"/>
              <a:t>Click to add first bullet</a:t>
            </a:r>
          </a:p>
          <a:p>
            <a:pPr lvl="1"/>
            <a:r>
              <a:rPr lang="en-US" dirty="0"/>
              <a:t>Second level</a:t>
            </a:r>
          </a:p>
          <a:p>
            <a:pPr lvl="2"/>
            <a:r>
              <a:rPr lang="en-US" dirty="0"/>
              <a:t>Third level</a:t>
            </a:r>
          </a:p>
          <a:p>
            <a:pPr lvl="3"/>
            <a:r>
              <a:rPr lang="en-US" dirty="0"/>
              <a:t>Fourth level</a:t>
            </a:r>
          </a:p>
        </p:txBody>
      </p:sp>
    </p:spTree>
    <p:extLst>
      <p:ext uri="{BB962C8B-B14F-4D97-AF65-F5344CB8AC3E}">
        <p14:creationId xmlns:p14="http://schemas.microsoft.com/office/powerpoint/2010/main" val="824350832"/>
      </p:ext>
    </p:extLst>
  </p:cSld>
  <p:clrMapOvr>
    <a:masterClrMapping/>
  </p:clrMapOvr>
  <p:extLst>
    <p:ext uri="{DCECCB84-F9BA-43D5-87BE-67443E8EF086}">
      <p15:sldGuideLst xmlns:p15="http://schemas.microsoft.com/office/powerpoint/2012/main"/>
    </p:ext>
  </p:extLst>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2 Photos and Text_White Background">
    <p:spTree>
      <p:nvGrpSpPr>
        <p:cNvPr id="1" name=""/>
        <p:cNvGrpSpPr/>
        <p:nvPr/>
      </p:nvGrpSpPr>
      <p:grpSpPr>
        <a:xfrm>
          <a:off x="0" y="0"/>
          <a:ext cx="0" cy="0"/>
          <a:chOff x="0" y="0"/>
          <a:chExt cx="0" cy="0"/>
        </a:xfrm>
      </p:grpSpPr>
      <p:sp>
        <p:nvSpPr>
          <p:cNvPr id="19" name="Title 1">
            <a:extLst>
              <a:ext uri="{FF2B5EF4-FFF2-40B4-BE49-F238E27FC236}">
                <a16:creationId xmlns:a16="http://schemas.microsoft.com/office/drawing/2014/main" id="{84D7D689-7F2D-0348-816C-97C77A8DA13C}"/>
              </a:ext>
            </a:extLst>
          </p:cNvPr>
          <p:cNvSpPr>
            <a:spLocks noGrp="1"/>
          </p:cNvSpPr>
          <p:nvPr>
            <p:ph type="title" hasCustomPrompt="1"/>
          </p:nvPr>
        </p:nvSpPr>
        <p:spPr>
          <a:xfrm>
            <a:off x="594360" y="609600"/>
            <a:ext cx="7991856" cy="890016"/>
          </a:xfrm>
        </p:spPr>
        <p:txBody>
          <a:bodyPr lIns="0" tIns="0" rIns="0" bIns="0" anchor="t" anchorCtr="0">
            <a:normAutofit/>
          </a:bodyPr>
          <a:lstStyle>
            <a:lvl1pPr algn="l">
              <a:lnSpc>
                <a:spcPct val="100000"/>
              </a:lnSpc>
              <a:defRPr sz="2400" b="1" i="0">
                <a:solidFill>
                  <a:srgbClr val="000F7E"/>
                </a:solidFill>
                <a:latin typeface="Arial" panose="020B0604020202020204" pitchFamily="34" charset="0"/>
                <a:cs typeface="Arial" panose="020B0604020202020204" pitchFamily="34" charset="0"/>
              </a:defRPr>
            </a:lvl1pPr>
          </a:lstStyle>
          <a:p>
            <a:pPr lvl="0"/>
            <a:r>
              <a:rPr lang="en-US" dirty="0"/>
              <a:t>Click to add a brief slide title</a:t>
            </a:r>
          </a:p>
        </p:txBody>
      </p:sp>
      <p:sp>
        <p:nvSpPr>
          <p:cNvPr id="24" name="Picture Placeholder 9">
            <a:extLst>
              <a:ext uri="{FF2B5EF4-FFF2-40B4-BE49-F238E27FC236}">
                <a16:creationId xmlns:a16="http://schemas.microsoft.com/office/drawing/2014/main" id="{DB2A39F7-5A62-2B4C-A657-BD57B5768EF5}"/>
              </a:ext>
            </a:extLst>
          </p:cNvPr>
          <p:cNvSpPr>
            <a:spLocks noGrp="1"/>
          </p:cNvSpPr>
          <p:nvPr>
            <p:ph type="pic" sz="quarter" idx="32"/>
          </p:nvPr>
        </p:nvSpPr>
        <p:spPr>
          <a:xfrm>
            <a:off x="594360" y="1524000"/>
            <a:ext cx="3685032" cy="2706624"/>
          </a:xfrm>
        </p:spPr>
        <p:txBody>
          <a:bodyPr/>
          <a:lstStyle>
            <a:lvl1pPr marL="171450" marR="0" indent="-17145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a:solidFill>
                  <a:srgbClr val="000F7E"/>
                </a:solidFill>
                <a:latin typeface="Arial" panose="020B0604020202020204" pitchFamily="34" charset="0"/>
                <a:cs typeface="Arial" panose="020B0604020202020204" pitchFamily="34" charset="0"/>
              </a:defRPr>
            </a:lvl1pPr>
          </a:lstStyle>
          <a:p>
            <a:pPr marL="171450" marR="0" lvl="0" indent="-17145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a:pPr>
            <a:r>
              <a:rPr lang="en-US" dirty="0"/>
              <a:t>Click icon to add picture</a:t>
            </a:r>
          </a:p>
          <a:p>
            <a:endParaRPr lang="en-US" dirty="0"/>
          </a:p>
        </p:txBody>
      </p:sp>
      <p:sp>
        <p:nvSpPr>
          <p:cNvPr id="25" name="Text Placeholder 12">
            <a:extLst>
              <a:ext uri="{FF2B5EF4-FFF2-40B4-BE49-F238E27FC236}">
                <a16:creationId xmlns:a16="http://schemas.microsoft.com/office/drawing/2014/main" id="{6CCEB416-B433-8F46-8DFF-FFAC7ACCA5F6}"/>
              </a:ext>
            </a:extLst>
          </p:cNvPr>
          <p:cNvSpPr>
            <a:spLocks noGrp="1"/>
          </p:cNvSpPr>
          <p:nvPr>
            <p:ph type="body" sz="quarter" idx="33" hasCustomPrompt="1"/>
          </p:nvPr>
        </p:nvSpPr>
        <p:spPr>
          <a:xfrm>
            <a:off x="594360" y="4693920"/>
            <a:ext cx="3685032" cy="241445"/>
          </a:xfrm>
        </p:spPr>
        <p:txBody>
          <a:bodyPr lIns="0" tIns="0" rIns="0" bIns="0"/>
          <a:lstStyle>
            <a:lvl1pPr marL="0" indent="0">
              <a:lnSpc>
                <a:spcPct val="100000"/>
              </a:lnSpc>
              <a:spcBef>
                <a:spcPts val="0"/>
              </a:spcBef>
              <a:buNone/>
              <a:defRPr sz="1400" b="1" i="0">
                <a:solidFill>
                  <a:srgbClr val="000F7E"/>
                </a:solidFill>
                <a:latin typeface="Arial" panose="020B0604020202020204" pitchFamily="34" charset="0"/>
                <a:cs typeface="Arial" panose="020B0604020202020204" pitchFamily="34" charset="0"/>
              </a:defRPr>
            </a:lvl1pPr>
          </a:lstStyle>
          <a:p>
            <a:pPr lvl="0"/>
            <a:r>
              <a:rPr lang="en-US" dirty="0"/>
              <a:t>Click to add subhead</a:t>
            </a:r>
          </a:p>
        </p:txBody>
      </p:sp>
      <p:sp>
        <p:nvSpPr>
          <p:cNvPr id="26" name="Text Placeholder 12">
            <a:extLst>
              <a:ext uri="{FF2B5EF4-FFF2-40B4-BE49-F238E27FC236}">
                <a16:creationId xmlns:a16="http://schemas.microsoft.com/office/drawing/2014/main" id="{66B16311-DD9F-7D43-964B-E92B217DC39E}"/>
              </a:ext>
            </a:extLst>
          </p:cNvPr>
          <p:cNvSpPr>
            <a:spLocks noGrp="1"/>
          </p:cNvSpPr>
          <p:nvPr>
            <p:ph type="body" sz="quarter" idx="34" hasCustomPrompt="1"/>
          </p:nvPr>
        </p:nvSpPr>
        <p:spPr>
          <a:xfrm>
            <a:off x="594360" y="5120640"/>
            <a:ext cx="3685032" cy="975360"/>
          </a:xfrm>
        </p:spPr>
        <p:txBody>
          <a:bodyPr lIns="0" tIns="0" rIns="0" bIns="0"/>
          <a:lstStyle>
            <a:lvl1pPr marL="0" indent="0">
              <a:lnSpc>
                <a:spcPct val="100000"/>
              </a:lnSpc>
              <a:spcBef>
                <a:spcPts val="600"/>
              </a:spcBef>
              <a:buFont typeface="Arial" panose="020B0604020202020204" pitchFamily="34" charset="0"/>
              <a:buNone/>
              <a:defRPr sz="1100" b="0" i="0">
                <a:solidFill>
                  <a:schemeClr val="tx1"/>
                </a:solidFill>
                <a:latin typeface="Arial" panose="020B0604020202020204" pitchFamily="34" charset="0"/>
                <a:cs typeface="Arial" panose="020B0604020202020204" pitchFamily="34" charset="0"/>
              </a:defRPr>
            </a:lvl1pPr>
          </a:lstStyle>
          <a:p>
            <a:pPr lvl="0"/>
            <a:r>
              <a:rPr lang="en-US" dirty="0"/>
              <a:t>Click to add text </a:t>
            </a:r>
          </a:p>
        </p:txBody>
      </p:sp>
      <p:sp>
        <p:nvSpPr>
          <p:cNvPr id="23" name="Text Placeholder 13">
            <a:extLst>
              <a:ext uri="{FF2B5EF4-FFF2-40B4-BE49-F238E27FC236}">
                <a16:creationId xmlns:a16="http://schemas.microsoft.com/office/drawing/2014/main" id="{023AA45D-8199-F644-847B-E64A5EC3FB87}"/>
              </a:ext>
            </a:extLst>
          </p:cNvPr>
          <p:cNvSpPr>
            <a:spLocks noGrp="1"/>
          </p:cNvSpPr>
          <p:nvPr>
            <p:ph type="body" sz="quarter" idx="18" hasCustomPrompt="1"/>
          </p:nvPr>
        </p:nvSpPr>
        <p:spPr>
          <a:xfrm>
            <a:off x="594360" y="4328160"/>
            <a:ext cx="3685032" cy="243840"/>
          </a:xfrm>
        </p:spPr>
        <p:txBody>
          <a:bodyPr lIns="0" tIns="0" rIns="0" bIns="0">
            <a:normAutofit/>
          </a:bodyPr>
          <a:lstStyle>
            <a:lvl1pPr marL="0" indent="0">
              <a:lnSpc>
                <a:spcPct val="100000"/>
              </a:lnSpc>
              <a:spcBef>
                <a:spcPts val="0"/>
              </a:spcBef>
              <a:buNone/>
              <a:defRPr sz="1000" b="0" i="0">
                <a:solidFill>
                  <a:schemeClr val="bg1">
                    <a:lumMod val="65000"/>
                  </a:schemeClr>
                </a:solidFill>
                <a:latin typeface="Arial" panose="020B0604020202020204" pitchFamily="34" charset="0"/>
                <a:cs typeface="Arial" panose="020B0604020202020204" pitchFamily="34" charset="0"/>
              </a:defRPr>
            </a:lvl1pPr>
          </a:lstStyle>
          <a:p>
            <a:pPr lvl="0"/>
            <a:r>
              <a:rPr lang="en-US" dirty="0"/>
              <a:t>Click to add caption for image</a:t>
            </a:r>
          </a:p>
        </p:txBody>
      </p:sp>
      <p:sp>
        <p:nvSpPr>
          <p:cNvPr id="33" name="Picture Placeholder 9">
            <a:extLst>
              <a:ext uri="{FF2B5EF4-FFF2-40B4-BE49-F238E27FC236}">
                <a16:creationId xmlns:a16="http://schemas.microsoft.com/office/drawing/2014/main" id="{2652C890-3579-2E47-9AB6-1D78A5E47643}"/>
              </a:ext>
            </a:extLst>
          </p:cNvPr>
          <p:cNvSpPr>
            <a:spLocks noGrp="1"/>
          </p:cNvSpPr>
          <p:nvPr>
            <p:ph type="pic" sz="quarter" idx="36"/>
          </p:nvPr>
        </p:nvSpPr>
        <p:spPr>
          <a:xfrm>
            <a:off x="4901184" y="1524000"/>
            <a:ext cx="3685032" cy="2706624"/>
          </a:xfrm>
        </p:spPr>
        <p:txBody>
          <a:bodyPr/>
          <a:lstStyle>
            <a:lvl1pPr marL="171450" marR="0" indent="-17145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a:solidFill>
                  <a:srgbClr val="000F7E"/>
                </a:solidFill>
                <a:latin typeface="Arial" panose="020B0604020202020204" pitchFamily="34" charset="0"/>
                <a:cs typeface="Arial" panose="020B0604020202020204" pitchFamily="34" charset="0"/>
              </a:defRPr>
            </a:lvl1pPr>
          </a:lstStyle>
          <a:p>
            <a:pPr marL="171450" marR="0" lvl="0" indent="-17145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a:pPr>
            <a:r>
              <a:rPr lang="en-US" dirty="0"/>
              <a:t>Click icon to add picture</a:t>
            </a:r>
          </a:p>
          <a:p>
            <a:endParaRPr lang="en-US" dirty="0"/>
          </a:p>
        </p:txBody>
      </p:sp>
      <p:sp>
        <p:nvSpPr>
          <p:cNvPr id="34" name="Text Placeholder 12">
            <a:extLst>
              <a:ext uri="{FF2B5EF4-FFF2-40B4-BE49-F238E27FC236}">
                <a16:creationId xmlns:a16="http://schemas.microsoft.com/office/drawing/2014/main" id="{DD1D0C09-D811-144F-BEBD-275B6A12072D}"/>
              </a:ext>
            </a:extLst>
          </p:cNvPr>
          <p:cNvSpPr>
            <a:spLocks noGrp="1"/>
          </p:cNvSpPr>
          <p:nvPr>
            <p:ph type="body" sz="quarter" idx="37" hasCustomPrompt="1"/>
          </p:nvPr>
        </p:nvSpPr>
        <p:spPr>
          <a:xfrm>
            <a:off x="4901184" y="4693920"/>
            <a:ext cx="3685032" cy="241445"/>
          </a:xfrm>
        </p:spPr>
        <p:txBody>
          <a:bodyPr lIns="0" tIns="0" rIns="0" bIns="0"/>
          <a:lstStyle>
            <a:lvl1pPr marL="0" indent="0">
              <a:lnSpc>
                <a:spcPct val="100000"/>
              </a:lnSpc>
              <a:spcBef>
                <a:spcPts val="0"/>
              </a:spcBef>
              <a:buNone/>
              <a:defRPr sz="1400" b="1" i="0">
                <a:solidFill>
                  <a:srgbClr val="000F7E"/>
                </a:solidFill>
                <a:latin typeface="Arial" panose="020B0604020202020204" pitchFamily="34" charset="0"/>
                <a:cs typeface="Arial" panose="020B0604020202020204" pitchFamily="34" charset="0"/>
              </a:defRPr>
            </a:lvl1pPr>
          </a:lstStyle>
          <a:p>
            <a:pPr lvl="0"/>
            <a:r>
              <a:rPr lang="en-US" dirty="0"/>
              <a:t>Click to add subhead</a:t>
            </a:r>
          </a:p>
        </p:txBody>
      </p:sp>
      <p:sp>
        <p:nvSpPr>
          <p:cNvPr id="35" name="Text Placeholder 12">
            <a:extLst>
              <a:ext uri="{FF2B5EF4-FFF2-40B4-BE49-F238E27FC236}">
                <a16:creationId xmlns:a16="http://schemas.microsoft.com/office/drawing/2014/main" id="{2213ED2D-D77F-7D49-9E2D-96B09A5A751F}"/>
              </a:ext>
            </a:extLst>
          </p:cNvPr>
          <p:cNvSpPr>
            <a:spLocks noGrp="1"/>
          </p:cNvSpPr>
          <p:nvPr>
            <p:ph type="body" sz="quarter" idx="38" hasCustomPrompt="1"/>
          </p:nvPr>
        </p:nvSpPr>
        <p:spPr>
          <a:xfrm>
            <a:off x="4901184" y="5120640"/>
            <a:ext cx="3685032" cy="975360"/>
          </a:xfrm>
        </p:spPr>
        <p:txBody>
          <a:bodyPr lIns="0" tIns="0" rIns="0" bIns="0"/>
          <a:lstStyle>
            <a:lvl1pPr marL="0" indent="0">
              <a:lnSpc>
                <a:spcPct val="100000"/>
              </a:lnSpc>
              <a:spcBef>
                <a:spcPts val="600"/>
              </a:spcBef>
              <a:buFont typeface="Arial" panose="020B0604020202020204" pitchFamily="34" charset="0"/>
              <a:buNone/>
              <a:defRPr sz="1100" b="0" i="0">
                <a:solidFill>
                  <a:schemeClr val="tx1"/>
                </a:solidFill>
                <a:latin typeface="Arial" panose="020B0604020202020204" pitchFamily="34" charset="0"/>
                <a:cs typeface="Arial" panose="020B0604020202020204" pitchFamily="34" charset="0"/>
              </a:defRPr>
            </a:lvl1pPr>
          </a:lstStyle>
          <a:p>
            <a:pPr lvl="0"/>
            <a:r>
              <a:rPr lang="en-US" dirty="0"/>
              <a:t>Click to add text </a:t>
            </a:r>
          </a:p>
        </p:txBody>
      </p:sp>
      <p:sp>
        <p:nvSpPr>
          <p:cNvPr id="36" name="Text Placeholder 13">
            <a:extLst>
              <a:ext uri="{FF2B5EF4-FFF2-40B4-BE49-F238E27FC236}">
                <a16:creationId xmlns:a16="http://schemas.microsoft.com/office/drawing/2014/main" id="{5AA83665-F240-0345-B903-C8950DEFAF0A}"/>
              </a:ext>
            </a:extLst>
          </p:cNvPr>
          <p:cNvSpPr>
            <a:spLocks noGrp="1"/>
          </p:cNvSpPr>
          <p:nvPr>
            <p:ph type="body" sz="quarter" idx="39" hasCustomPrompt="1"/>
          </p:nvPr>
        </p:nvSpPr>
        <p:spPr>
          <a:xfrm>
            <a:off x="4901184" y="4328160"/>
            <a:ext cx="3685032" cy="243840"/>
          </a:xfrm>
        </p:spPr>
        <p:txBody>
          <a:bodyPr lIns="0" tIns="0" rIns="0" bIns="0">
            <a:normAutofit/>
          </a:bodyPr>
          <a:lstStyle>
            <a:lvl1pPr marL="0" indent="0">
              <a:lnSpc>
                <a:spcPct val="100000"/>
              </a:lnSpc>
              <a:spcBef>
                <a:spcPts val="0"/>
              </a:spcBef>
              <a:buNone/>
              <a:defRPr sz="1000" b="0" i="0">
                <a:solidFill>
                  <a:schemeClr val="bg1">
                    <a:lumMod val="65000"/>
                  </a:schemeClr>
                </a:solidFill>
                <a:latin typeface="Arial" panose="020B0604020202020204" pitchFamily="34" charset="0"/>
                <a:cs typeface="Arial" panose="020B0604020202020204" pitchFamily="34" charset="0"/>
              </a:defRPr>
            </a:lvl1pPr>
          </a:lstStyle>
          <a:p>
            <a:pPr lvl="0"/>
            <a:r>
              <a:rPr lang="en-US" dirty="0"/>
              <a:t>Click to add caption for image</a:t>
            </a:r>
          </a:p>
        </p:txBody>
      </p:sp>
    </p:spTree>
    <p:extLst>
      <p:ext uri="{BB962C8B-B14F-4D97-AF65-F5344CB8AC3E}">
        <p14:creationId xmlns:p14="http://schemas.microsoft.com/office/powerpoint/2010/main" val="2924622461"/>
      </p:ext>
    </p:extLst>
  </p:cSld>
  <p:clrMapOvr>
    <a:masterClrMapping/>
  </p:clrMapOvr>
  <p:extLst>
    <p:ext uri="{DCECCB84-F9BA-43D5-87BE-67443E8EF086}">
      <p15:sldGuideLst xmlns:p15="http://schemas.microsoft.com/office/powerpoint/2012/main"/>
    </p:ext>
  </p:extLst>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3 Images_White Background">
    <p:spTree>
      <p:nvGrpSpPr>
        <p:cNvPr id="1" name=""/>
        <p:cNvGrpSpPr/>
        <p:nvPr/>
      </p:nvGrpSpPr>
      <p:grpSpPr>
        <a:xfrm>
          <a:off x="0" y="0"/>
          <a:ext cx="0" cy="0"/>
          <a:chOff x="0" y="0"/>
          <a:chExt cx="0" cy="0"/>
        </a:xfrm>
      </p:grpSpPr>
      <p:sp>
        <p:nvSpPr>
          <p:cNvPr id="10" name="Picture Placeholder 9">
            <a:extLst>
              <a:ext uri="{FF2B5EF4-FFF2-40B4-BE49-F238E27FC236}">
                <a16:creationId xmlns:a16="http://schemas.microsoft.com/office/drawing/2014/main" id="{113F276B-7B5E-4A45-AB9F-2B475F2AEAB2}"/>
              </a:ext>
            </a:extLst>
          </p:cNvPr>
          <p:cNvSpPr>
            <a:spLocks noGrp="1"/>
          </p:cNvSpPr>
          <p:nvPr>
            <p:ph type="pic" sz="quarter" idx="13"/>
          </p:nvPr>
        </p:nvSpPr>
        <p:spPr>
          <a:xfrm>
            <a:off x="594360" y="1524000"/>
            <a:ext cx="2493282" cy="2706624"/>
          </a:xfrm>
        </p:spPr>
        <p:txBody>
          <a:bodyPr/>
          <a:lstStyle>
            <a:lvl1pPr marL="171450" marR="0" indent="-17145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a:solidFill>
                  <a:srgbClr val="000F7E"/>
                </a:solidFill>
                <a:latin typeface="Arial" panose="020B0604020202020204" pitchFamily="34" charset="0"/>
                <a:cs typeface="Arial" panose="020B0604020202020204" pitchFamily="34" charset="0"/>
              </a:defRPr>
            </a:lvl1pPr>
          </a:lstStyle>
          <a:p>
            <a:pPr marL="171450" marR="0" lvl="0" indent="-17145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a:pPr>
            <a:r>
              <a:rPr lang="en-US" dirty="0"/>
              <a:t>Click icon to add picture</a:t>
            </a:r>
          </a:p>
          <a:p>
            <a:endParaRPr lang="en-US" dirty="0"/>
          </a:p>
        </p:txBody>
      </p:sp>
      <p:sp>
        <p:nvSpPr>
          <p:cNvPr id="13" name="Text Placeholder 12">
            <a:extLst>
              <a:ext uri="{FF2B5EF4-FFF2-40B4-BE49-F238E27FC236}">
                <a16:creationId xmlns:a16="http://schemas.microsoft.com/office/drawing/2014/main" id="{7225D86E-8C5D-1841-9FAC-7F27816076DA}"/>
              </a:ext>
            </a:extLst>
          </p:cNvPr>
          <p:cNvSpPr>
            <a:spLocks noGrp="1"/>
          </p:cNvSpPr>
          <p:nvPr>
            <p:ph type="body" sz="quarter" idx="15" hasCustomPrompt="1"/>
          </p:nvPr>
        </p:nvSpPr>
        <p:spPr>
          <a:xfrm>
            <a:off x="594360" y="4693920"/>
            <a:ext cx="2496312" cy="243840"/>
          </a:xfrm>
        </p:spPr>
        <p:txBody>
          <a:bodyPr lIns="0" tIns="0" rIns="0" bIns="0"/>
          <a:lstStyle>
            <a:lvl1pPr marL="0" indent="0">
              <a:lnSpc>
                <a:spcPct val="100000"/>
              </a:lnSpc>
              <a:spcBef>
                <a:spcPts val="0"/>
              </a:spcBef>
              <a:buNone/>
              <a:defRPr sz="1400" b="1" i="0">
                <a:solidFill>
                  <a:srgbClr val="000F7E"/>
                </a:solidFill>
                <a:latin typeface="Arial" panose="020B0604020202020204" pitchFamily="34" charset="0"/>
                <a:cs typeface="Arial" panose="020B0604020202020204" pitchFamily="34" charset="0"/>
              </a:defRPr>
            </a:lvl1pPr>
          </a:lstStyle>
          <a:p>
            <a:pPr lvl="0"/>
            <a:r>
              <a:rPr lang="en-US" dirty="0"/>
              <a:t>Click to add subhead</a:t>
            </a:r>
          </a:p>
        </p:txBody>
      </p:sp>
      <p:sp>
        <p:nvSpPr>
          <p:cNvPr id="24" name="Text Placeholder 12">
            <a:extLst>
              <a:ext uri="{FF2B5EF4-FFF2-40B4-BE49-F238E27FC236}">
                <a16:creationId xmlns:a16="http://schemas.microsoft.com/office/drawing/2014/main" id="{3F0E9DEE-404F-3B49-8159-94FE1CD3739D}"/>
              </a:ext>
            </a:extLst>
          </p:cNvPr>
          <p:cNvSpPr>
            <a:spLocks noGrp="1"/>
          </p:cNvSpPr>
          <p:nvPr>
            <p:ph type="body" sz="quarter" idx="30" hasCustomPrompt="1"/>
          </p:nvPr>
        </p:nvSpPr>
        <p:spPr>
          <a:xfrm>
            <a:off x="594360" y="5120640"/>
            <a:ext cx="2496312" cy="975360"/>
          </a:xfrm>
        </p:spPr>
        <p:txBody>
          <a:bodyPr lIns="0" tIns="0" rIns="0" bIns="0"/>
          <a:lstStyle>
            <a:lvl1pPr marL="0" indent="0">
              <a:lnSpc>
                <a:spcPct val="100000"/>
              </a:lnSpc>
              <a:spcBef>
                <a:spcPts val="0"/>
              </a:spcBef>
              <a:buFont typeface="Arial" panose="020B0604020202020204" pitchFamily="34" charset="0"/>
              <a:buNone/>
              <a:defRPr sz="1100" b="0" i="0">
                <a:solidFill>
                  <a:schemeClr val="tx1"/>
                </a:solidFill>
                <a:latin typeface="Arial" panose="020B0604020202020204" pitchFamily="34" charset="0"/>
                <a:cs typeface="Arial" panose="020B0604020202020204" pitchFamily="34" charset="0"/>
              </a:defRPr>
            </a:lvl1pPr>
          </a:lstStyle>
          <a:p>
            <a:pPr lvl="0"/>
            <a:r>
              <a:rPr lang="en-US" dirty="0"/>
              <a:t>Click to add text </a:t>
            </a:r>
          </a:p>
        </p:txBody>
      </p:sp>
      <p:sp>
        <p:nvSpPr>
          <p:cNvPr id="22" name="Title 1">
            <a:extLst>
              <a:ext uri="{FF2B5EF4-FFF2-40B4-BE49-F238E27FC236}">
                <a16:creationId xmlns:a16="http://schemas.microsoft.com/office/drawing/2014/main" id="{F7A3DBA4-BE0E-254D-B5C0-8A64DDD66A6B}"/>
              </a:ext>
            </a:extLst>
          </p:cNvPr>
          <p:cNvSpPr>
            <a:spLocks noGrp="1"/>
          </p:cNvSpPr>
          <p:nvPr>
            <p:ph type="title" hasCustomPrompt="1"/>
          </p:nvPr>
        </p:nvSpPr>
        <p:spPr>
          <a:xfrm>
            <a:off x="594360" y="609600"/>
            <a:ext cx="7991856" cy="890016"/>
          </a:xfrm>
        </p:spPr>
        <p:txBody>
          <a:bodyPr lIns="0" tIns="0" rIns="0" bIns="0" anchor="t" anchorCtr="0">
            <a:normAutofit/>
          </a:bodyPr>
          <a:lstStyle>
            <a:lvl1pPr algn="l">
              <a:lnSpc>
                <a:spcPct val="100000"/>
              </a:lnSpc>
              <a:defRPr sz="2400" b="1" i="0">
                <a:solidFill>
                  <a:srgbClr val="000F7E"/>
                </a:solidFill>
                <a:latin typeface="Arial" panose="020B0604020202020204" pitchFamily="34" charset="0"/>
                <a:cs typeface="Arial" panose="020B0604020202020204" pitchFamily="34" charset="0"/>
              </a:defRPr>
            </a:lvl1pPr>
          </a:lstStyle>
          <a:p>
            <a:pPr lvl="0"/>
            <a:r>
              <a:rPr lang="en-US" dirty="0"/>
              <a:t>Click to add a brief slide title</a:t>
            </a:r>
          </a:p>
        </p:txBody>
      </p:sp>
      <p:sp>
        <p:nvSpPr>
          <p:cNvPr id="33" name="Text Placeholder 13">
            <a:extLst>
              <a:ext uri="{FF2B5EF4-FFF2-40B4-BE49-F238E27FC236}">
                <a16:creationId xmlns:a16="http://schemas.microsoft.com/office/drawing/2014/main" id="{41D2BBC2-2746-3640-A719-673E2A8446C3}"/>
              </a:ext>
            </a:extLst>
          </p:cNvPr>
          <p:cNvSpPr>
            <a:spLocks noGrp="1"/>
          </p:cNvSpPr>
          <p:nvPr>
            <p:ph type="body" sz="quarter" idx="33" hasCustomPrompt="1"/>
          </p:nvPr>
        </p:nvSpPr>
        <p:spPr>
          <a:xfrm>
            <a:off x="594360" y="4328160"/>
            <a:ext cx="2496312" cy="243840"/>
          </a:xfrm>
        </p:spPr>
        <p:txBody>
          <a:bodyPr lIns="0" tIns="0" rIns="0" bIns="0">
            <a:normAutofit/>
          </a:bodyPr>
          <a:lstStyle>
            <a:lvl1pPr marL="0" indent="0">
              <a:lnSpc>
                <a:spcPct val="100000"/>
              </a:lnSpc>
              <a:spcBef>
                <a:spcPts val="0"/>
              </a:spcBef>
              <a:buNone/>
              <a:defRPr sz="900" b="0" i="0">
                <a:solidFill>
                  <a:schemeClr val="bg1">
                    <a:lumMod val="65000"/>
                  </a:schemeClr>
                </a:solidFill>
                <a:latin typeface="Arial" panose="020B0604020202020204" pitchFamily="34" charset="0"/>
                <a:cs typeface="Arial" panose="020B0604020202020204" pitchFamily="34" charset="0"/>
              </a:defRPr>
            </a:lvl1pPr>
          </a:lstStyle>
          <a:p>
            <a:pPr lvl="0"/>
            <a:r>
              <a:rPr lang="en-US" dirty="0"/>
              <a:t>Click to add caption for image</a:t>
            </a:r>
          </a:p>
        </p:txBody>
      </p:sp>
      <p:sp>
        <p:nvSpPr>
          <p:cNvPr id="34" name="Picture Placeholder 9">
            <a:extLst>
              <a:ext uri="{FF2B5EF4-FFF2-40B4-BE49-F238E27FC236}">
                <a16:creationId xmlns:a16="http://schemas.microsoft.com/office/drawing/2014/main" id="{89502A4B-C79D-094E-AB5C-63DF6E12EF81}"/>
              </a:ext>
            </a:extLst>
          </p:cNvPr>
          <p:cNvSpPr>
            <a:spLocks noGrp="1"/>
          </p:cNvSpPr>
          <p:nvPr>
            <p:ph type="pic" sz="quarter" idx="34"/>
          </p:nvPr>
        </p:nvSpPr>
        <p:spPr>
          <a:xfrm>
            <a:off x="3354540" y="1524000"/>
            <a:ext cx="2496312" cy="2706624"/>
          </a:xfrm>
        </p:spPr>
        <p:txBody>
          <a:bodyPr/>
          <a:lstStyle>
            <a:lvl1pPr marL="171450" marR="0" indent="-17145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a:solidFill>
                  <a:srgbClr val="000F7E"/>
                </a:solidFill>
                <a:latin typeface="Arial" panose="020B0604020202020204" pitchFamily="34" charset="0"/>
                <a:cs typeface="Arial" panose="020B0604020202020204" pitchFamily="34" charset="0"/>
              </a:defRPr>
            </a:lvl1pPr>
          </a:lstStyle>
          <a:p>
            <a:pPr marL="171450" marR="0" lvl="0" indent="-17145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a:pPr>
            <a:r>
              <a:rPr lang="en-US" dirty="0"/>
              <a:t>Click icon to add picture</a:t>
            </a:r>
          </a:p>
          <a:p>
            <a:endParaRPr lang="en-US" dirty="0"/>
          </a:p>
        </p:txBody>
      </p:sp>
      <p:sp>
        <p:nvSpPr>
          <p:cNvPr id="35" name="Text Placeholder 12">
            <a:extLst>
              <a:ext uri="{FF2B5EF4-FFF2-40B4-BE49-F238E27FC236}">
                <a16:creationId xmlns:a16="http://schemas.microsoft.com/office/drawing/2014/main" id="{5EAC29D9-3DBA-0242-8290-359D5CA84B64}"/>
              </a:ext>
            </a:extLst>
          </p:cNvPr>
          <p:cNvSpPr>
            <a:spLocks noGrp="1"/>
          </p:cNvSpPr>
          <p:nvPr>
            <p:ph type="body" sz="quarter" idx="35" hasCustomPrompt="1"/>
          </p:nvPr>
        </p:nvSpPr>
        <p:spPr>
          <a:xfrm>
            <a:off x="3363132" y="4693920"/>
            <a:ext cx="2496312" cy="243840"/>
          </a:xfrm>
        </p:spPr>
        <p:txBody>
          <a:bodyPr lIns="0" tIns="0" rIns="0" bIns="0"/>
          <a:lstStyle>
            <a:lvl1pPr marL="0" indent="0">
              <a:lnSpc>
                <a:spcPct val="100000"/>
              </a:lnSpc>
              <a:spcBef>
                <a:spcPts val="0"/>
              </a:spcBef>
              <a:buNone/>
              <a:defRPr sz="1400" b="1" i="0">
                <a:solidFill>
                  <a:srgbClr val="000F7E"/>
                </a:solidFill>
                <a:latin typeface="Arial" panose="020B0604020202020204" pitchFamily="34" charset="0"/>
                <a:cs typeface="Arial" panose="020B0604020202020204" pitchFamily="34" charset="0"/>
              </a:defRPr>
            </a:lvl1pPr>
          </a:lstStyle>
          <a:p>
            <a:pPr lvl="0"/>
            <a:r>
              <a:rPr lang="en-US" dirty="0"/>
              <a:t>Click to add subhead</a:t>
            </a:r>
          </a:p>
        </p:txBody>
      </p:sp>
      <p:sp>
        <p:nvSpPr>
          <p:cNvPr id="36" name="Text Placeholder 12">
            <a:extLst>
              <a:ext uri="{FF2B5EF4-FFF2-40B4-BE49-F238E27FC236}">
                <a16:creationId xmlns:a16="http://schemas.microsoft.com/office/drawing/2014/main" id="{3F9A309D-AA80-C54C-9A92-012D53D91C2B}"/>
              </a:ext>
            </a:extLst>
          </p:cNvPr>
          <p:cNvSpPr>
            <a:spLocks noGrp="1"/>
          </p:cNvSpPr>
          <p:nvPr>
            <p:ph type="body" sz="quarter" idx="36" hasCustomPrompt="1"/>
          </p:nvPr>
        </p:nvSpPr>
        <p:spPr>
          <a:xfrm>
            <a:off x="3363132" y="5120640"/>
            <a:ext cx="2496312" cy="975360"/>
          </a:xfrm>
        </p:spPr>
        <p:txBody>
          <a:bodyPr lIns="0" tIns="0" rIns="0" bIns="0"/>
          <a:lstStyle>
            <a:lvl1pPr marL="0" indent="0">
              <a:lnSpc>
                <a:spcPct val="100000"/>
              </a:lnSpc>
              <a:spcBef>
                <a:spcPts val="0"/>
              </a:spcBef>
              <a:buFont typeface="Arial" panose="020B0604020202020204" pitchFamily="34" charset="0"/>
              <a:buNone/>
              <a:defRPr sz="1100" b="0" i="0">
                <a:solidFill>
                  <a:schemeClr val="tx1"/>
                </a:solidFill>
                <a:latin typeface="Arial" panose="020B0604020202020204" pitchFamily="34" charset="0"/>
                <a:cs typeface="Arial" panose="020B0604020202020204" pitchFamily="34" charset="0"/>
              </a:defRPr>
            </a:lvl1pPr>
          </a:lstStyle>
          <a:p>
            <a:pPr lvl="0"/>
            <a:r>
              <a:rPr lang="en-US" dirty="0"/>
              <a:t>Click to add text </a:t>
            </a:r>
          </a:p>
        </p:txBody>
      </p:sp>
      <p:sp>
        <p:nvSpPr>
          <p:cNvPr id="37" name="Text Placeholder 13">
            <a:extLst>
              <a:ext uri="{FF2B5EF4-FFF2-40B4-BE49-F238E27FC236}">
                <a16:creationId xmlns:a16="http://schemas.microsoft.com/office/drawing/2014/main" id="{03EA5BB2-66F6-4F44-964B-E9F9D73F216A}"/>
              </a:ext>
            </a:extLst>
          </p:cNvPr>
          <p:cNvSpPr>
            <a:spLocks noGrp="1"/>
          </p:cNvSpPr>
          <p:nvPr>
            <p:ph type="body" sz="quarter" idx="37" hasCustomPrompt="1"/>
          </p:nvPr>
        </p:nvSpPr>
        <p:spPr>
          <a:xfrm>
            <a:off x="3363131" y="4328160"/>
            <a:ext cx="2496312" cy="243840"/>
          </a:xfrm>
        </p:spPr>
        <p:txBody>
          <a:bodyPr lIns="0" tIns="0" rIns="0" bIns="0">
            <a:normAutofit/>
          </a:bodyPr>
          <a:lstStyle>
            <a:lvl1pPr marL="0" indent="0">
              <a:lnSpc>
                <a:spcPct val="100000"/>
              </a:lnSpc>
              <a:spcBef>
                <a:spcPts val="0"/>
              </a:spcBef>
              <a:buNone/>
              <a:defRPr sz="900" b="0" i="0">
                <a:solidFill>
                  <a:schemeClr val="bg1">
                    <a:lumMod val="65000"/>
                  </a:schemeClr>
                </a:solidFill>
                <a:latin typeface="Arial" panose="020B0604020202020204" pitchFamily="34" charset="0"/>
                <a:cs typeface="Arial" panose="020B0604020202020204" pitchFamily="34" charset="0"/>
              </a:defRPr>
            </a:lvl1pPr>
          </a:lstStyle>
          <a:p>
            <a:pPr lvl="0"/>
            <a:r>
              <a:rPr lang="en-US" dirty="0"/>
              <a:t>Click to add caption for image</a:t>
            </a:r>
          </a:p>
        </p:txBody>
      </p:sp>
      <p:sp>
        <p:nvSpPr>
          <p:cNvPr id="38" name="Picture Placeholder 9">
            <a:extLst>
              <a:ext uri="{FF2B5EF4-FFF2-40B4-BE49-F238E27FC236}">
                <a16:creationId xmlns:a16="http://schemas.microsoft.com/office/drawing/2014/main" id="{898309A4-718B-084E-8229-17E4D40AEA42}"/>
              </a:ext>
            </a:extLst>
          </p:cNvPr>
          <p:cNvSpPr>
            <a:spLocks noGrp="1"/>
          </p:cNvSpPr>
          <p:nvPr>
            <p:ph type="pic" sz="quarter" idx="38"/>
          </p:nvPr>
        </p:nvSpPr>
        <p:spPr>
          <a:xfrm>
            <a:off x="6093968" y="1524000"/>
            <a:ext cx="2496312" cy="2706624"/>
          </a:xfrm>
        </p:spPr>
        <p:txBody>
          <a:bodyPr/>
          <a:lstStyle>
            <a:lvl1pPr marL="171450" marR="0" indent="-17145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a:solidFill>
                  <a:srgbClr val="000F7E"/>
                </a:solidFill>
                <a:latin typeface="Arial" panose="020B0604020202020204" pitchFamily="34" charset="0"/>
                <a:cs typeface="Arial" panose="020B0604020202020204" pitchFamily="34" charset="0"/>
              </a:defRPr>
            </a:lvl1pPr>
          </a:lstStyle>
          <a:p>
            <a:pPr marL="171450" marR="0" lvl="0" indent="-17145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a:pPr>
            <a:r>
              <a:rPr lang="en-US" dirty="0"/>
              <a:t>Click icon to add picture</a:t>
            </a:r>
          </a:p>
          <a:p>
            <a:endParaRPr lang="en-US" dirty="0"/>
          </a:p>
        </p:txBody>
      </p:sp>
      <p:sp>
        <p:nvSpPr>
          <p:cNvPr id="39" name="Text Placeholder 12">
            <a:extLst>
              <a:ext uri="{FF2B5EF4-FFF2-40B4-BE49-F238E27FC236}">
                <a16:creationId xmlns:a16="http://schemas.microsoft.com/office/drawing/2014/main" id="{36A0BC0D-8996-364B-A361-13CBBB9B4789}"/>
              </a:ext>
            </a:extLst>
          </p:cNvPr>
          <p:cNvSpPr>
            <a:spLocks noGrp="1"/>
          </p:cNvSpPr>
          <p:nvPr>
            <p:ph type="body" sz="quarter" idx="39" hasCustomPrompt="1"/>
          </p:nvPr>
        </p:nvSpPr>
        <p:spPr>
          <a:xfrm>
            <a:off x="6104128" y="4693920"/>
            <a:ext cx="2496312" cy="243840"/>
          </a:xfrm>
        </p:spPr>
        <p:txBody>
          <a:bodyPr lIns="0" tIns="0" rIns="0" bIns="0"/>
          <a:lstStyle>
            <a:lvl1pPr marL="0" indent="0">
              <a:lnSpc>
                <a:spcPct val="100000"/>
              </a:lnSpc>
              <a:spcBef>
                <a:spcPts val="0"/>
              </a:spcBef>
              <a:buNone/>
              <a:defRPr sz="1400" b="1" i="0">
                <a:solidFill>
                  <a:srgbClr val="09198D"/>
                </a:solidFill>
                <a:latin typeface="Arial" panose="020B0604020202020204" pitchFamily="34" charset="0"/>
                <a:cs typeface="Arial" panose="020B0604020202020204" pitchFamily="34" charset="0"/>
              </a:defRPr>
            </a:lvl1pPr>
          </a:lstStyle>
          <a:p>
            <a:pPr lvl="0"/>
            <a:r>
              <a:rPr lang="en-US" dirty="0"/>
              <a:t>Click to add subhead</a:t>
            </a:r>
          </a:p>
        </p:txBody>
      </p:sp>
      <p:sp>
        <p:nvSpPr>
          <p:cNvPr id="40" name="Text Placeholder 12">
            <a:extLst>
              <a:ext uri="{FF2B5EF4-FFF2-40B4-BE49-F238E27FC236}">
                <a16:creationId xmlns:a16="http://schemas.microsoft.com/office/drawing/2014/main" id="{8D60D97D-2394-F140-9FBA-975ED64074F0}"/>
              </a:ext>
            </a:extLst>
          </p:cNvPr>
          <p:cNvSpPr>
            <a:spLocks noGrp="1"/>
          </p:cNvSpPr>
          <p:nvPr>
            <p:ph type="body" sz="quarter" idx="40" hasCustomPrompt="1"/>
          </p:nvPr>
        </p:nvSpPr>
        <p:spPr>
          <a:xfrm>
            <a:off x="6104983" y="5120640"/>
            <a:ext cx="2496312" cy="975360"/>
          </a:xfrm>
        </p:spPr>
        <p:txBody>
          <a:bodyPr lIns="0" tIns="0" rIns="0" bIns="0"/>
          <a:lstStyle>
            <a:lvl1pPr marL="0" indent="0">
              <a:lnSpc>
                <a:spcPct val="100000"/>
              </a:lnSpc>
              <a:spcBef>
                <a:spcPts val="0"/>
              </a:spcBef>
              <a:buFont typeface="Arial" panose="020B0604020202020204" pitchFamily="34" charset="0"/>
              <a:buNone/>
              <a:defRPr sz="1100" b="0" i="0">
                <a:solidFill>
                  <a:schemeClr val="tx1"/>
                </a:solidFill>
                <a:latin typeface="Arial" panose="020B0604020202020204" pitchFamily="34" charset="0"/>
                <a:cs typeface="Arial" panose="020B0604020202020204" pitchFamily="34" charset="0"/>
              </a:defRPr>
            </a:lvl1pPr>
          </a:lstStyle>
          <a:p>
            <a:pPr lvl="0"/>
            <a:r>
              <a:rPr lang="en-US" dirty="0"/>
              <a:t>Click to add text </a:t>
            </a:r>
          </a:p>
        </p:txBody>
      </p:sp>
      <p:sp>
        <p:nvSpPr>
          <p:cNvPr id="41" name="Text Placeholder 13">
            <a:extLst>
              <a:ext uri="{FF2B5EF4-FFF2-40B4-BE49-F238E27FC236}">
                <a16:creationId xmlns:a16="http://schemas.microsoft.com/office/drawing/2014/main" id="{5AA90BFA-AE15-3049-88D8-EA2FDB94E716}"/>
              </a:ext>
            </a:extLst>
          </p:cNvPr>
          <p:cNvSpPr>
            <a:spLocks noGrp="1"/>
          </p:cNvSpPr>
          <p:nvPr>
            <p:ph type="body" sz="quarter" idx="41" hasCustomPrompt="1"/>
          </p:nvPr>
        </p:nvSpPr>
        <p:spPr>
          <a:xfrm>
            <a:off x="6103418" y="4328160"/>
            <a:ext cx="2496312" cy="243840"/>
          </a:xfrm>
        </p:spPr>
        <p:txBody>
          <a:bodyPr lIns="0" tIns="0" rIns="0" bIns="0">
            <a:normAutofit/>
          </a:bodyPr>
          <a:lstStyle>
            <a:lvl1pPr marL="0" indent="0">
              <a:lnSpc>
                <a:spcPct val="100000"/>
              </a:lnSpc>
              <a:spcBef>
                <a:spcPts val="0"/>
              </a:spcBef>
              <a:buNone/>
              <a:defRPr sz="900" b="0" i="0">
                <a:solidFill>
                  <a:schemeClr val="bg1">
                    <a:lumMod val="65000"/>
                  </a:schemeClr>
                </a:solidFill>
                <a:latin typeface="Arial" panose="020B0604020202020204" pitchFamily="34" charset="0"/>
                <a:cs typeface="Arial" panose="020B0604020202020204" pitchFamily="34" charset="0"/>
              </a:defRPr>
            </a:lvl1pPr>
          </a:lstStyle>
          <a:p>
            <a:pPr lvl="0"/>
            <a:r>
              <a:rPr lang="en-US" dirty="0"/>
              <a:t>Click to add caption for image</a:t>
            </a:r>
          </a:p>
        </p:txBody>
      </p:sp>
    </p:spTree>
    <p:extLst>
      <p:ext uri="{BB962C8B-B14F-4D97-AF65-F5344CB8AC3E}">
        <p14:creationId xmlns:p14="http://schemas.microsoft.com/office/powerpoint/2010/main" val="2962343196"/>
      </p:ext>
    </p:extLst>
  </p:cSld>
  <p:clrMapOvr>
    <a:masterClrMapping/>
  </p:clrMapOvr>
  <p:extLst>
    <p:ext uri="{DCECCB84-F9BA-43D5-87BE-67443E8EF086}">
      <p15:sldGuideLst xmlns:p15="http://schemas.microsoft.com/office/powerpoint/2012/main">
        <p15:guide id="1" orient="horz" pos="48">
          <p15:clr>
            <a:srgbClr val="FBAE40"/>
          </p15:clr>
        </p15:guide>
        <p15:guide id="2" pos="48">
          <p15:clr>
            <a:srgbClr val="FBAE40"/>
          </p15:clr>
        </p15:guide>
      </p15:sldGuideLst>
    </p:ext>
  </p:extLst>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4 Images_White Background">
    <p:spTree>
      <p:nvGrpSpPr>
        <p:cNvPr id="1" name=""/>
        <p:cNvGrpSpPr/>
        <p:nvPr/>
      </p:nvGrpSpPr>
      <p:grpSpPr>
        <a:xfrm>
          <a:off x="0" y="0"/>
          <a:ext cx="0" cy="0"/>
          <a:chOff x="0" y="0"/>
          <a:chExt cx="0" cy="0"/>
        </a:xfrm>
      </p:grpSpPr>
      <p:sp>
        <p:nvSpPr>
          <p:cNvPr id="30" name="Picture Placeholder 9">
            <a:extLst>
              <a:ext uri="{FF2B5EF4-FFF2-40B4-BE49-F238E27FC236}">
                <a16:creationId xmlns:a16="http://schemas.microsoft.com/office/drawing/2014/main" id="{61FE822B-AC64-EF4D-8FBA-F5A67DA6075B}"/>
              </a:ext>
            </a:extLst>
          </p:cNvPr>
          <p:cNvSpPr>
            <a:spLocks noGrp="1"/>
          </p:cNvSpPr>
          <p:nvPr>
            <p:ph type="pic" sz="quarter" idx="49"/>
          </p:nvPr>
        </p:nvSpPr>
        <p:spPr>
          <a:xfrm>
            <a:off x="594360" y="1524000"/>
            <a:ext cx="1828800" cy="2706624"/>
          </a:xfrm>
        </p:spPr>
        <p:txBody>
          <a:bodyPr/>
          <a:lstStyle>
            <a:lvl1pPr marL="171450" marR="0" indent="-17145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a:solidFill>
                  <a:srgbClr val="000F7E"/>
                </a:solidFill>
                <a:latin typeface="Arial" panose="020B0604020202020204" pitchFamily="34" charset="0"/>
                <a:cs typeface="Arial" panose="020B0604020202020204" pitchFamily="34" charset="0"/>
              </a:defRPr>
            </a:lvl1pPr>
          </a:lstStyle>
          <a:p>
            <a:pPr marL="171450" marR="0" lvl="0" indent="-17145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a:pPr>
            <a:r>
              <a:rPr lang="en-US" dirty="0"/>
              <a:t>Click icon to add picture</a:t>
            </a:r>
          </a:p>
          <a:p>
            <a:endParaRPr lang="en-US" dirty="0"/>
          </a:p>
        </p:txBody>
      </p:sp>
      <p:sp>
        <p:nvSpPr>
          <p:cNvPr id="31" name="Text Placeholder 12">
            <a:extLst>
              <a:ext uri="{FF2B5EF4-FFF2-40B4-BE49-F238E27FC236}">
                <a16:creationId xmlns:a16="http://schemas.microsoft.com/office/drawing/2014/main" id="{55F05C8A-25A6-8743-93FA-19E18F32CEE5}"/>
              </a:ext>
            </a:extLst>
          </p:cNvPr>
          <p:cNvSpPr>
            <a:spLocks noGrp="1"/>
          </p:cNvSpPr>
          <p:nvPr>
            <p:ph type="body" sz="quarter" idx="50" hasCustomPrompt="1"/>
          </p:nvPr>
        </p:nvSpPr>
        <p:spPr>
          <a:xfrm>
            <a:off x="594360" y="4693920"/>
            <a:ext cx="1828800" cy="243840"/>
          </a:xfrm>
        </p:spPr>
        <p:txBody>
          <a:bodyPr lIns="0" tIns="0" rIns="0" bIns="0"/>
          <a:lstStyle>
            <a:lvl1pPr marL="0" indent="0">
              <a:lnSpc>
                <a:spcPct val="100000"/>
              </a:lnSpc>
              <a:spcBef>
                <a:spcPts val="0"/>
              </a:spcBef>
              <a:buNone/>
              <a:defRPr sz="1400" b="1" i="0">
                <a:solidFill>
                  <a:srgbClr val="000F7E"/>
                </a:solidFill>
                <a:latin typeface="Arial" panose="020B0604020202020204" pitchFamily="34" charset="0"/>
                <a:cs typeface="Arial" panose="020B0604020202020204" pitchFamily="34" charset="0"/>
              </a:defRPr>
            </a:lvl1pPr>
          </a:lstStyle>
          <a:p>
            <a:pPr lvl="0"/>
            <a:r>
              <a:rPr lang="en-US" dirty="0"/>
              <a:t>Click to add subhead</a:t>
            </a:r>
          </a:p>
        </p:txBody>
      </p:sp>
      <p:sp>
        <p:nvSpPr>
          <p:cNvPr id="35" name="Text Placeholder 12">
            <a:extLst>
              <a:ext uri="{FF2B5EF4-FFF2-40B4-BE49-F238E27FC236}">
                <a16:creationId xmlns:a16="http://schemas.microsoft.com/office/drawing/2014/main" id="{5FCE87CD-A10E-D049-9E39-8C800BEF41A7}"/>
              </a:ext>
            </a:extLst>
          </p:cNvPr>
          <p:cNvSpPr>
            <a:spLocks noGrp="1"/>
          </p:cNvSpPr>
          <p:nvPr>
            <p:ph type="body" sz="quarter" idx="30" hasCustomPrompt="1"/>
          </p:nvPr>
        </p:nvSpPr>
        <p:spPr>
          <a:xfrm>
            <a:off x="594360" y="5120640"/>
            <a:ext cx="1828800" cy="975360"/>
          </a:xfrm>
        </p:spPr>
        <p:txBody>
          <a:bodyPr lIns="0" tIns="0" rIns="0" bIns="0"/>
          <a:lstStyle>
            <a:lvl1pPr marL="0" indent="0">
              <a:lnSpc>
                <a:spcPct val="100000"/>
              </a:lnSpc>
              <a:spcBef>
                <a:spcPts val="0"/>
              </a:spcBef>
              <a:buFont typeface="Arial" panose="020B0604020202020204" pitchFamily="34" charset="0"/>
              <a:buNone/>
              <a:defRPr sz="1100" b="0" i="0">
                <a:solidFill>
                  <a:schemeClr val="tx1"/>
                </a:solidFill>
                <a:latin typeface="Arial" panose="020B0604020202020204" pitchFamily="34" charset="0"/>
                <a:cs typeface="Arial" panose="020B0604020202020204" pitchFamily="34" charset="0"/>
              </a:defRPr>
            </a:lvl1pPr>
          </a:lstStyle>
          <a:p>
            <a:pPr lvl="0"/>
            <a:r>
              <a:rPr lang="en-US" dirty="0"/>
              <a:t>Click to add text </a:t>
            </a:r>
          </a:p>
        </p:txBody>
      </p:sp>
      <p:sp>
        <p:nvSpPr>
          <p:cNvPr id="50" name="Text Placeholder 13">
            <a:extLst>
              <a:ext uri="{FF2B5EF4-FFF2-40B4-BE49-F238E27FC236}">
                <a16:creationId xmlns:a16="http://schemas.microsoft.com/office/drawing/2014/main" id="{7B382B21-A741-2447-9794-C4BAAA2A3487}"/>
              </a:ext>
            </a:extLst>
          </p:cNvPr>
          <p:cNvSpPr>
            <a:spLocks noGrp="1"/>
          </p:cNvSpPr>
          <p:nvPr>
            <p:ph type="body" sz="quarter" idx="33" hasCustomPrompt="1"/>
          </p:nvPr>
        </p:nvSpPr>
        <p:spPr>
          <a:xfrm>
            <a:off x="594360" y="4328160"/>
            <a:ext cx="1828800" cy="243840"/>
          </a:xfrm>
        </p:spPr>
        <p:txBody>
          <a:bodyPr lIns="0" tIns="0" rIns="0" bIns="0">
            <a:normAutofit/>
          </a:bodyPr>
          <a:lstStyle>
            <a:lvl1pPr marL="0" indent="0">
              <a:lnSpc>
                <a:spcPct val="100000"/>
              </a:lnSpc>
              <a:spcBef>
                <a:spcPts val="0"/>
              </a:spcBef>
              <a:buNone/>
              <a:defRPr sz="900" b="0" i="0">
                <a:solidFill>
                  <a:schemeClr val="bg1">
                    <a:lumMod val="65000"/>
                  </a:schemeClr>
                </a:solidFill>
                <a:latin typeface="Arial" panose="020B0604020202020204" pitchFamily="34" charset="0"/>
                <a:cs typeface="Arial" panose="020B0604020202020204" pitchFamily="34" charset="0"/>
              </a:defRPr>
            </a:lvl1pPr>
          </a:lstStyle>
          <a:p>
            <a:pPr lvl="0"/>
            <a:r>
              <a:rPr lang="en-US" dirty="0"/>
              <a:t>Click to add caption for image</a:t>
            </a:r>
          </a:p>
        </p:txBody>
      </p:sp>
      <p:sp>
        <p:nvSpPr>
          <p:cNvPr id="71" name="Title 1">
            <a:extLst>
              <a:ext uri="{FF2B5EF4-FFF2-40B4-BE49-F238E27FC236}">
                <a16:creationId xmlns:a16="http://schemas.microsoft.com/office/drawing/2014/main" id="{819E2C4F-8306-5F45-9827-3921D5E3EBB9}"/>
              </a:ext>
            </a:extLst>
          </p:cNvPr>
          <p:cNvSpPr>
            <a:spLocks noGrp="1"/>
          </p:cNvSpPr>
          <p:nvPr>
            <p:ph type="title" hasCustomPrompt="1"/>
          </p:nvPr>
        </p:nvSpPr>
        <p:spPr>
          <a:xfrm>
            <a:off x="594360" y="609600"/>
            <a:ext cx="7991856" cy="890016"/>
          </a:xfrm>
        </p:spPr>
        <p:txBody>
          <a:bodyPr lIns="0" tIns="0" rIns="0" bIns="0" anchor="t" anchorCtr="0">
            <a:normAutofit/>
          </a:bodyPr>
          <a:lstStyle>
            <a:lvl1pPr algn="l">
              <a:lnSpc>
                <a:spcPct val="100000"/>
              </a:lnSpc>
              <a:defRPr sz="2400" b="1" i="0">
                <a:solidFill>
                  <a:srgbClr val="000F7E"/>
                </a:solidFill>
                <a:latin typeface="Arial" panose="020B0604020202020204" pitchFamily="34" charset="0"/>
                <a:cs typeface="Arial" panose="020B0604020202020204" pitchFamily="34" charset="0"/>
              </a:defRPr>
            </a:lvl1pPr>
          </a:lstStyle>
          <a:p>
            <a:pPr lvl="0"/>
            <a:r>
              <a:rPr lang="en-US" dirty="0"/>
              <a:t>Click to add a brief slide title</a:t>
            </a:r>
          </a:p>
        </p:txBody>
      </p:sp>
      <p:sp>
        <p:nvSpPr>
          <p:cNvPr id="20" name="Picture Placeholder 9">
            <a:extLst>
              <a:ext uri="{FF2B5EF4-FFF2-40B4-BE49-F238E27FC236}">
                <a16:creationId xmlns:a16="http://schemas.microsoft.com/office/drawing/2014/main" id="{D4247F89-81E5-374A-93B4-95F0EBEEB198}"/>
              </a:ext>
            </a:extLst>
          </p:cNvPr>
          <p:cNvSpPr>
            <a:spLocks noGrp="1"/>
          </p:cNvSpPr>
          <p:nvPr>
            <p:ph type="pic" sz="quarter" idx="51"/>
          </p:nvPr>
        </p:nvSpPr>
        <p:spPr>
          <a:xfrm>
            <a:off x="2638260" y="1524000"/>
            <a:ext cx="1828800" cy="2706624"/>
          </a:xfrm>
        </p:spPr>
        <p:txBody>
          <a:bodyPr/>
          <a:lstStyle>
            <a:lvl1pPr marL="171450" marR="0" indent="-17145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a:solidFill>
                  <a:srgbClr val="000F7E"/>
                </a:solidFill>
                <a:latin typeface="Arial" panose="020B0604020202020204" pitchFamily="34" charset="0"/>
                <a:cs typeface="Arial" panose="020B0604020202020204" pitchFamily="34" charset="0"/>
              </a:defRPr>
            </a:lvl1pPr>
          </a:lstStyle>
          <a:p>
            <a:pPr marL="171450" marR="0" lvl="0" indent="-17145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a:pPr>
            <a:r>
              <a:rPr lang="en-US" dirty="0"/>
              <a:t>Click icon to add picture</a:t>
            </a:r>
          </a:p>
          <a:p>
            <a:endParaRPr lang="en-US" dirty="0"/>
          </a:p>
        </p:txBody>
      </p:sp>
      <p:sp>
        <p:nvSpPr>
          <p:cNvPr id="21" name="Text Placeholder 12">
            <a:extLst>
              <a:ext uri="{FF2B5EF4-FFF2-40B4-BE49-F238E27FC236}">
                <a16:creationId xmlns:a16="http://schemas.microsoft.com/office/drawing/2014/main" id="{F7F65FAA-0013-D547-8E1C-08509B0C9756}"/>
              </a:ext>
            </a:extLst>
          </p:cNvPr>
          <p:cNvSpPr>
            <a:spLocks noGrp="1"/>
          </p:cNvSpPr>
          <p:nvPr>
            <p:ph type="body" sz="quarter" idx="52" hasCustomPrompt="1"/>
          </p:nvPr>
        </p:nvSpPr>
        <p:spPr>
          <a:xfrm>
            <a:off x="2638260" y="4693920"/>
            <a:ext cx="1828800" cy="243840"/>
          </a:xfrm>
        </p:spPr>
        <p:txBody>
          <a:bodyPr lIns="0" tIns="0" rIns="0" bIns="0"/>
          <a:lstStyle>
            <a:lvl1pPr marL="0" indent="0">
              <a:lnSpc>
                <a:spcPct val="100000"/>
              </a:lnSpc>
              <a:spcBef>
                <a:spcPts val="0"/>
              </a:spcBef>
              <a:buNone/>
              <a:defRPr sz="1400" b="1" i="0">
                <a:solidFill>
                  <a:srgbClr val="000F7E"/>
                </a:solidFill>
                <a:latin typeface="Arial" panose="020B0604020202020204" pitchFamily="34" charset="0"/>
                <a:cs typeface="Arial" panose="020B0604020202020204" pitchFamily="34" charset="0"/>
              </a:defRPr>
            </a:lvl1pPr>
          </a:lstStyle>
          <a:p>
            <a:pPr lvl="0"/>
            <a:r>
              <a:rPr lang="en-US" dirty="0"/>
              <a:t>Click to add subhead</a:t>
            </a:r>
          </a:p>
        </p:txBody>
      </p:sp>
      <p:sp>
        <p:nvSpPr>
          <p:cNvPr id="22" name="Text Placeholder 12">
            <a:extLst>
              <a:ext uri="{FF2B5EF4-FFF2-40B4-BE49-F238E27FC236}">
                <a16:creationId xmlns:a16="http://schemas.microsoft.com/office/drawing/2014/main" id="{E0CC8275-50BB-9D46-8CBD-03E17397C17B}"/>
              </a:ext>
            </a:extLst>
          </p:cNvPr>
          <p:cNvSpPr>
            <a:spLocks noGrp="1"/>
          </p:cNvSpPr>
          <p:nvPr>
            <p:ph type="body" sz="quarter" idx="53" hasCustomPrompt="1"/>
          </p:nvPr>
        </p:nvSpPr>
        <p:spPr>
          <a:xfrm>
            <a:off x="2638260" y="5120640"/>
            <a:ext cx="1828800" cy="975360"/>
          </a:xfrm>
        </p:spPr>
        <p:txBody>
          <a:bodyPr lIns="0" tIns="0" rIns="0" bIns="0"/>
          <a:lstStyle>
            <a:lvl1pPr marL="0" indent="0">
              <a:lnSpc>
                <a:spcPct val="100000"/>
              </a:lnSpc>
              <a:spcBef>
                <a:spcPts val="0"/>
              </a:spcBef>
              <a:buFont typeface="Arial" panose="020B0604020202020204" pitchFamily="34" charset="0"/>
              <a:buNone/>
              <a:defRPr sz="1100" b="0" i="0">
                <a:solidFill>
                  <a:schemeClr val="tx1"/>
                </a:solidFill>
                <a:latin typeface="Arial" panose="020B0604020202020204" pitchFamily="34" charset="0"/>
                <a:cs typeface="Arial" panose="020B0604020202020204" pitchFamily="34" charset="0"/>
              </a:defRPr>
            </a:lvl1pPr>
          </a:lstStyle>
          <a:p>
            <a:pPr lvl="0"/>
            <a:r>
              <a:rPr lang="en-US" dirty="0"/>
              <a:t>Click to add text </a:t>
            </a:r>
          </a:p>
        </p:txBody>
      </p:sp>
      <p:sp>
        <p:nvSpPr>
          <p:cNvPr id="23" name="Text Placeholder 13">
            <a:extLst>
              <a:ext uri="{FF2B5EF4-FFF2-40B4-BE49-F238E27FC236}">
                <a16:creationId xmlns:a16="http://schemas.microsoft.com/office/drawing/2014/main" id="{657B4D06-BD92-7545-B5A7-8502A750427B}"/>
              </a:ext>
            </a:extLst>
          </p:cNvPr>
          <p:cNvSpPr>
            <a:spLocks noGrp="1"/>
          </p:cNvSpPr>
          <p:nvPr>
            <p:ph type="body" sz="quarter" idx="54" hasCustomPrompt="1"/>
          </p:nvPr>
        </p:nvSpPr>
        <p:spPr>
          <a:xfrm>
            <a:off x="2638260" y="4328160"/>
            <a:ext cx="1828800" cy="243840"/>
          </a:xfrm>
        </p:spPr>
        <p:txBody>
          <a:bodyPr lIns="0" tIns="0" rIns="0" bIns="0">
            <a:normAutofit/>
          </a:bodyPr>
          <a:lstStyle>
            <a:lvl1pPr marL="0" indent="0">
              <a:lnSpc>
                <a:spcPct val="100000"/>
              </a:lnSpc>
              <a:spcBef>
                <a:spcPts val="0"/>
              </a:spcBef>
              <a:buNone/>
              <a:defRPr sz="900" b="0" i="0">
                <a:solidFill>
                  <a:schemeClr val="bg1">
                    <a:lumMod val="65000"/>
                  </a:schemeClr>
                </a:solidFill>
                <a:latin typeface="Arial" panose="020B0604020202020204" pitchFamily="34" charset="0"/>
                <a:cs typeface="Arial" panose="020B0604020202020204" pitchFamily="34" charset="0"/>
              </a:defRPr>
            </a:lvl1pPr>
          </a:lstStyle>
          <a:p>
            <a:pPr lvl="0"/>
            <a:r>
              <a:rPr lang="en-US" dirty="0"/>
              <a:t>Click to add caption for image</a:t>
            </a:r>
          </a:p>
        </p:txBody>
      </p:sp>
      <p:sp>
        <p:nvSpPr>
          <p:cNvPr id="24" name="Picture Placeholder 9">
            <a:extLst>
              <a:ext uri="{FF2B5EF4-FFF2-40B4-BE49-F238E27FC236}">
                <a16:creationId xmlns:a16="http://schemas.microsoft.com/office/drawing/2014/main" id="{CF4ED884-6C25-824B-BDBF-AF0431A6640B}"/>
              </a:ext>
            </a:extLst>
          </p:cNvPr>
          <p:cNvSpPr>
            <a:spLocks noGrp="1"/>
          </p:cNvSpPr>
          <p:nvPr>
            <p:ph type="pic" sz="quarter" idx="55"/>
          </p:nvPr>
        </p:nvSpPr>
        <p:spPr>
          <a:xfrm>
            <a:off x="4700740" y="1524000"/>
            <a:ext cx="1828800" cy="2706624"/>
          </a:xfrm>
        </p:spPr>
        <p:txBody>
          <a:bodyPr/>
          <a:lstStyle>
            <a:lvl1pPr marL="171450" marR="0" indent="-17145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a:solidFill>
                  <a:srgbClr val="000F7E"/>
                </a:solidFill>
                <a:latin typeface="Arial" panose="020B0604020202020204" pitchFamily="34" charset="0"/>
                <a:cs typeface="Arial" panose="020B0604020202020204" pitchFamily="34" charset="0"/>
              </a:defRPr>
            </a:lvl1pPr>
          </a:lstStyle>
          <a:p>
            <a:pPr marL="171450" marR="0" lvl="0" indent="-17145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a:pPr>
            <a:r>
              <a:rPr lang="en-US" dirty="0"/>
              <a:t>Click icon to add picture</a:t>
            </a:r>
          </a:p>
          <a:p>
            <a:endParaRPr lang="en-US" dirty="0"/>
          </a:p>
        </p:txBody>
      </p:sp>
      <p:sp>
        <p:nvSpPr>
          <p:cNvPr id="25" name="Text Placeholder 12">
            <a:extLst>
              <a:ext uri="{FF2B5EF4-FFF2-40B4-BE49-F238E27FC236}">
                <a16:creationId xmlns:a16="http://schemas.microsoft.com/office/drawing/2014/main" id="{AA0BC496-BA6C-7C4D-AC5E-A59885AE42AF}"/>
              </a:ext>
            </a:extLst>
          </p:cNvPr>
          <p:cNvSpPr>
            <a:spLocks noGrp="1"/>
          </p:cNvSpPr>
          <p:nvPr>
            <p:ph type="body" sz="quarter" idx="56" hasCustomPrompt="1"/>
          </p:nvPr>
        </p:nvSpPr>
        <p:spPr>
          <a:xfrm>
            <a:off x="4700740" y="4693920"/>
            <a:ext cx="1828800" cy="243840"/>
          </a:xfrm>
        </p:spPr>
        <p:txBody>
          <a:bodyPr lIns="0" tIns="0" rIns="0" bIns="0"/>
          <a:lstStyle>
            <a:lvl1pPr marL="0" indent="0">
              <a:lnSpc>
                <a:spcPct val="100000"/>
              </a:lnSpc>
              <a:spcBef>
                <a:spcPts val="0"/>
              </a:spcBef>
              <a:buNone/>
              <a:defRPr sz="1400" b="1" i="0">
                <a:solidFill>
                  <a:srgbClr val="000F7E"/>
                </a:solidFill>
                <a:latin typeface="Arial" panose="020B0604020202020204" pitchFamily="34" charset="0"/>
                <a:cs typeface="Arial" panose="020B0604020202020204" pitchFamily="34" charset="0"/>
              </a:defRPr>
            </a:lvl1pPr>
          </a:lstStyle>
          <a:p>
            <a:pPr lvl="0"/>
            <a:r>
              <a:rPr lang="en-US" dirty="0"/>
              <a:t>Click to add subhead</a:t>
            </a:r>
          </a:p>
        </p:txBody>
      </p:sp>
      <p:sp>
        <p:nvSpPr>
          <p:cNvPr id="26" name="Text Placeholder 12">
            <a:extLst>
              <a:ext uri="{FF2B5EF4-FFF2-40B4-BE49-F238E27FC236}">
                <a16:creationId xmlns:a16="http://schemas.microsoft.com/office/drawing/2014/main" id="{07D1AADA-118E-BE41-B80B-51BBD18F656A}"/>
              </a:ext>
            </a:extLst>
          </p:cNvPr>
          <p:cNvSpPr>
            <a:spLocks noGrp="1"/>
          </p:cNvSpPr>
          <p:nvPr>
            <p:ph type="body" sz="quarter" idx="57" hasCustomPrompt="1"/>
          </p:nvPr>
        </p:nvSpPr>
        <p:spPr>
          <a:xfrm>
            <a:off x="4700740" y="5120640"/>
            <a:ext cx="1828800" cy="975360"/>
          </a:xfrm>
        </p:spPr>
        <p:txBody>
          <a:bodyPr lIns="0" tIns="0" rIns="0" bIns="0"/>
          <a:lstStyle>
            <a:lvl1pPr marL="0" indent="0">
              <a:lnSpc>
                <a:spcPct val="100000"/>
              </a:lnSpc>
              <a:spcBef>
                <a:spcPts val="0"/>
              </a:spcBef>
              <a:buFont typeface="Arial" panose="020B0604020202020204" pitchFamily="34" charset="0"/>
              <a:buNone/>
              <a:defRPr sz="1100" b="0" i="0">
                <a:solidFill>
                  <a:schemeClr val="tx1"/>
                </a:solidFill>
                <a:latin typeface="Arial" panose="020B0604020202020204" pitchFamily="34" charset="0"/>
                <a:cs typeface="Arial" panose="020B0604020202020204" pitchFamily="34" charset="0"/>
              </a:defRPr>
            </a:lvl1pPr>
          </a:lstStyle>
          <a:p>
            <a:pPr lvl="0"/>
            <a:r>
              <a:rPr lang="en-US" dirty="0"/>
              <a:t>Click to add text </a:t>
            </a:r>
          </a:p>
        </p:txBody>
      </p:sp>
      <p:sp>
        <p:nvSpPr>
          <p:cNvPr id="27" name="Text Placeholder 13">
            <a:extLst>
              <a:ext uri="{FF2B5EF4-FFF2-40B4-BE49-F238E27FC236}">
                <a16:creationId xmlns:a16="http://schemas.microsoft.com/office/drawing/2014/main" id="{E24E11C2-3904-B24A-8E60-8EA03D6D30B9}"/>
              </a:ext>
            </a:extLst>
          </p:cNvPr>
          <p:cNvSpPr>
            <a:spLocks noGrp="1"/>
          </p:cNvSpPr>
          <p:nvPr>
            <p:ph type="body" sz="quarter" idx="58" hasCustomPrompt="1"/>
          </p:nvPr>
        </p:nvSpPr>
        <p:spPr>
          <a:xfrm>
            <a:off x="4700740" y="4328160"/>
            <a:ext cx="1828800" cy="243840"/>
          </a:xfrm>
        </p:spPr>
        <p:txBody>
          <a:bodyPr lIns="0" tIns="0" rIns="0" bIns="0">
            <a:normAutofit/>
          </a:bodyPr>
          <a:lstStyle>
            <a:lvl1pPr marL="0" indent="0">
              <a:lnSpc>
                <a:spcPct val="100000"/>
              </a:lnSpc>
              <a:spcBef>
                <a:spcPts val="0"/>
              </a:spcBef>
              <a:buNone/>
              <a:defRPr sz="900" b="0" i="0">
                <a:solidFill>
                  <a:schemeClr val="bg1">
                    <a:lumMod val="65000"/>
                  </a:schemeClr>
                </a:solidFill>
                <a:latin typeface="Arial" panose="020B0604020202020204" pitchFamily="34" charset="0"/>
                <a:cs typeface="Arial" panose="020B0604020202020204" pitchFamily="34" charset="0"/>
              </a:defRPr>
            </a:lvl1pPr>
          </a:lstStyle>
          <a:p>
            <a:pPr lvl="0"/>
            <a:r>
              <a:rPr lang="en-US" dirty="0"/>
              <a:t>Click to add caption for image</a:t>
            </a:r>
          </a:p>
        </p:txBody>
      </p:sp>
      <p:sp>
        <p:nvSpPr>
          <p:cNvPr id="28" name="Picture Placeholder 9">
            <a:extLst>
              <a:ext uri="{FF2B5EF4-FFF2-40B4-BE49-F238E27FC236}">
                <a16:creationId xmlns:a16="http://schemas.microsoft.com/office/drawing/2014/main" id="{17E6B775-F183-E24D-B8C8-C5A9D75E35BE}"/>
              </a:ext>
            </a:extLst>
          </p:cNvPr>
          <p:cNvSpPr>
            <a:spLocks noGrp="1"/>
          </p:cNvSpPr>
          <p:nvPr>
            <p:ph type="pic" sz="quarter" idx="59"/>
          </p:nvPr>
        </p:nvSpPr>
        <p:spPr>
          <a:xfrm>
            <a:off x="6757416" y="1524000"/>
            <a:ext cx="1828800" cy="2706624"/>
          </a:xfrm>
        </p:spPr>
        <p:txBody>
          <a:bodyPr/>
          <a:lstStyle>
            <a:lvl1pPr marL="171450" marR="0" indent="-17145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a:solidFill>
                  <a:srgbClr val="000F7E"/>
                </a:solidFill>
                <a:latin typeface="Arial" panose="020B0604020202020204" pitchFamily="34" charset="0"/>
                <a:cs typeface="Arial" panose="020B0604020202020204" pitchFamily="34" charset="0"/>
              </a:defRPr>
            </a:lvl1pPr>
          </a:lstStyle>
          <a:p>
            <a:pPr marL="171450" marR="0" lvl="0" indent="-17145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a:pPr>
            <a:r>
              <a:rPr lang="en-US" dirty="0"/>
              <a:t>Click icon to add picture</a:t>
            </a:r>
          </a:p>
          <a:p>
            <a:endParaRPr lang="en-US" dirty="0"/>
          </a:p>
        </p:txBody>
      </p:sp>
      <p:sp>
        <p:nvSpPr>
          <p:cNvPr id="29" name="Text Placeholder 12">
            <a:extLst>
              <a:ext uri="{FF2B5EF4-FFF2-40B4-BE49-F238E27FC236}">
                <a16:creationId xmlns:a16="http://schemas.microsoft.com/office/drawing/2014/main" id="{7BA052C5-1320-4341-BC7F-17F881F3CCB5}"/>
              </a:ext>
            </a:extLst>
          </p:cNvPr>
          <p:cNvSpPr>
            <a:spLocks noGrp="1"/>
          </p:cNvSpPr>
          <p:nvPr>
            <p:ph type="body" sz="quarter" idx="60" hasCustomPrompt="1"/>
          </p:nvPr>
        </p:nvSpPr>
        <p:spPr>
          <a:xfrm>
            <a:off x="6757416" y="4693920"/>
            <a:ext cx="1828800" cy="243840"/>
          </a:xfrm>
        </p:spPr>
        <p:txBody>
          <a:bodyPr lIns="0" tIns="0" rIns="0" bIns="0"/>
          <a:lstStyle>
            <a:lvl1pPr marL="0" indent="0">
              <a:lnSpc>
                <a:spcPct val="100000"/>
              </a:lnSpc>
              <a:spcBef>
                <a:spcPts val="0"/>
              </a:spcBef>
              <a:buNone/>
              <a:defRPr sz="1400" b="1" i="0">
                <a:solidFill>
                  <a:srgbClr val="000F7E"/>
                </a:solidFill>
                <a:latin typeface="Arial" panose="020B0604020202020204" pitchFamily="34" charset="0"/>
                <a:cs typeface="Arial" panose="020B0604020202020204" pitchFamily="34" charset="0"/>
              </a:defRPr>
            </a:lvl1pPr>
          </a:lstStyle>
          <a:p>
            <a:pPr lvl="0"/>
            <a:r>
              <a:rPr lang="en-US" dirty="0"/>
              <a:t>Click to add subhead</a:t>
            </a:r>
          </a:p>
        </p:txBody>
      </p:sp>
      <p:sp>
        <p:nvSpPr>
          <p:cNvPr id="32" name="Text Placeholder 12">
            <a:extLst>
              <a:ext uri="{FF2B5EF4-FFF2-40B4-BE49-F238E27FC236}">
                <a16:creationId xmlns:a16="http://schemas.microsoft.com/office/drawing/2014/main" id="{2BD7FEF4-B67E-064E-B1C5-49DA8EA68519}"/>
              </a:ext>
            </a:extLst>
          </p:cNvPr>
          <p:cNvSpPr>
            <a:spLocks noGrp="1"/>
          </p:cNvSpPr>
          <p:nvPr>
            <p:ph type="body" sz="quarter" idx="61" hasCustomPrompt="1"/>
          </p:nvPr>
        </p:nvSpPr>
        <p:spPr>
          <a:xfrm>
            <a:off x="6757416" y="5120640"/>
            <a:ext cx="1828800" cy="975360"/>
          </a:xfrm>
        </p:spPr>
        <p:txBody>
          <a:bodyPr lIns="0" tIns="0" rIns="0" bIns="0"/>
          <a:lstStyle>
            <a:lvl1pPr marL="0" indent="0">
              <a:lnSpc>
                <a:spcPct val="100000"/>
              </a:lnSpc>
              <a:spcBef>
                <a:spcPts val="0"/>
              </a:spcBef>
              <a:buFont typeface="Arial" panose="020B0604020202020204" pitchFamily="34" charset="0"/>
              <a:buNone/>
              <a:defRPr sz="1100" b="0" i="0">
                <a:solidFill>
                  <a:schemeClr val="tx1"/>
                </a:solidFill>
                <a:latin typeface="Arial" panose="020B0604020202020204" pitchFamily="34" charset="0"/>
                <a:cs typeface="Arial" panose="020B0604020202020204" pitchFamily="34" charset="0"/>
              </a:defRPr>
            </a:lvl1pPr>
          </a:lstStyle>
          <a:p>
            <a:pPr lvl="0"/>
            <a:r>
              <a:rPr lang="en-US" dirty="0"/>
              <a:t>Click to add text </a:t>
            </a:r>
          </a:p>
        </p:txBody>
      </p:sp>
      <p:sp>
        <p:nvSpPr>
          <p:cNvPr id="33" name="Text Placeholder 13">
            <a:extLst>
              <a:ext uri="{FF2B5EF4-FFF2-40B4-BE49-F238E27FC236}">
                <a16:creationId xmlns:a16="http://schemas.microsoft.com/office/drawing/2014/main" id="{EF1030E4-D0AC-614F-A18A-38721222865A}"/>
              </a:ext>
            </a:extLst>
          </p:cNvPr>
          <p:cNvSpPr>
            <a:spLocks noGrp="1"/>
          </p:cNvSpPr>
          <p:nvPr>
            <p:ph type="body" sz="quarter" idx="62" hasCustomPrompt="1"/>
          </p:nvPr>
        </p:nvSpPr>
        <p:spPr>
          <a:xfrm>
            <a:off x="6757416" y="4328160"/>
            <a:ext cx="1828800" cy="243840"/>
          </a:xfrm>
        </p:spPr>
        <p:txBody>
          <a:bodyPr lIns="0" tIns="0" rIns="0" bIns="0">
            <a:normAutofit/>
          </a:bodyPr>
          <a:lstStyle>
            <a:lvl1pPr marL="0" indent="0">
              <a:lnSpc>
                <a:spcPct val="100000"/>
              </a:lnSpc>
              <a:spcBef>
                <a:spcPts val="0"/>
              </a:spcBef>
              <a:buNone/>
              <a:defRPr sz="900" b="0" i="0">
                <a:solidFill>
                  <a:schemeClr val="bg1">
                    <a:lumMod val="65000"/>
                  </a:schemeClr>
                </a:solidFill>
                <a:latin typeface="Arial" panose="020B0604020202020204" pitchFamily="34" charset="0"/>
                <a:cs typeface="Arial" panose="020B0604020202020204" pitchFamily="34" charset="0"/>
              </a:defRPr>
            </a:lvl1pPr>
          </a:lstStyle>
          <a:p>
            <a:pPr lvl="0"/>
            <a:r>
              <a:rPr lang="en-US" dirty="0"/>
              <a:t>Click to add caption for image</a:t>
            </a:r>
          </a:p>
        </p:txBody>
      </p:sp>
    </p:spTree>
    <p:extLst>
      <p:ext uri="{BB962C8B-B14F-4D97-AF65-F5344CB8AC3E}">
        <p14:creationId xmlns:p14="http://schemas.microsoft.com/office/powerpoint/2010/main" val="3338563854"/>
      </p:ext>
    </p:extLst>
  </p:cSld>
  <p:clrMapOvr>
    <a:masterClrMapping/>
  </p:clrMapOvr>
  <p:extLst>
    <p:ext uri="{DCECCB84-F9BA-43D5-87BE-67443E8EF086}">
      <p15:sldGuideLst xmlns:p15="http://schemas.microsoft.com/office/powerpoint/2012/main"/>
    </p:ext>
  </p:extLst>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All White_Visual Data">
    <p:spTree>
      <p:nvGrpSpPr>
        <p:cNvPr id="1" name=""/>
        <p:cNvGrpSpPr/>
        <p:nvPr/>
      </p:nvGrpSpPr>
      <p:grpSpPr>
        <a:xfrm>
          <a:off x="0" y="0"/>
          <a:ext cx="0" cy="0"/>
          <a:chOff x="0" y="0"/>
          <a:chExt cx="0" cy="0"/>
        </a:xfrm>
      </p:grpSpPr>
      <p:sp>
        <p:nvSpPr>
          <p:cNvPr id="11" name="Title 1">
            <a:extLst>
              <a:ext uri="{FF2B5EF4-FFF2-40B4-BE49-F238E27FC236}">
                <a16:creationId xmlns:a16="http://schemas.microsoft.com/office/drawing/2014/main" id="{50C70A86-A745-E949-B1D0-41B5D2173BC5}"/>
              </a:ext>
            </a:extLst>
          </p:cNvPr>
          <p:cNvSpPr>
            <a:spLocks noGrp="1"/>
          </p:cNvSpPr>
          <p:nvPr>
            <p:ph type="title" hasCustomPrompt="1"/>
          </p:nvPr>
        </p:nvSpPr>
        <p:spPr>
          <a:xfrm>
            <a:off x="594360" y="609600"/>
            <a:ext cx="7991856" cy="890016"/>
          </a:xfrm>
        </p:spPr>
        <p:txBody>
          <a:bodyPr lIns="0" tIns="0" rIns="0" bIns="0" anchor="t" anchorCtr="0">
            <a:normAutofit/>
          </a:bodyPr>
          <a:lstStyle>
            <a:lvl1pPr algn="l">
              <a:lnSpc>
                <a:spcPct val="100000"/>
              </a:lnSpc>
              <a:defRPr sz="2400" b="1" i="0">
                <a:solidFill>
                  <a:srgbClr val="000F7E"/>
                </a:solidFill>
                <a:latin typeface="Arial" panose="020B0604020202020204" pitchFamily="34" charset="0"/>
                <a:cs typeface="Arial" panose="020B0604020202020204" pitchFamily="34" charset="0"/>
              </a:defRPr>
            </a:lvl1pPr>
          </a:lstStyle>
          <a:p>
            <a:pPr lvl="0"/>
            <a:r>
              <a:rPr lang="en-US" dirty="0"/>
              <a:t>Click to add a brief slide title</a:t>
            </a:r>
          </a:p>
        </p:txBody>
      </p:sp>
      <p:sp>
        <p:nvSpPr>
          <p:cNvPr id="14" name="Picture Placeholder 13">
            <a:extLst>
              <a:ext uri="{FF2B5EF4-FFF2-40B4-BE49-F238E27FC236}">
                <a16:creationId xmlns:a16="http://schemas.microsoft.com/office/drawing/2014/main" id="{3374AFBB-4A85-9144-9EB0-15F9294B61FD}"/>
              </a:ext>
            </a:extLst>
          </p:cNvPr>
          <p:cNvSpPr>
            <a:spLocks noGrp="1"/>
          </p:cNvSpPr>
          <p:nvPr>
            <p:ph type="pic" sz="quarter" idx="12" hasCustomPrompt="1"/>
          </p:nvPr>
        </p:nvSpPr>
        <p:spPr>
          <a:xfrm>
            <a:off x="594361" y="1524000"/>
            <a:ext cx="7991856" cy="4141621"/>
          </a:xfrm>
        </p:spPr>
        <p:txBody>
          <a:bodyPr/>
          <a:lstStyle>
            <a:lvl1pPr>
              <a:buNone/>
              <a:defRPr sz="1600">
                <a:latin typeface="Arial" panose="020B0604020202020204" pitchFamily="34" charset="0"/>
                <a:cs typeface="Arial" panose="020B0604020202020204" pitchFamily="34" charset="0"/>
              </a:defRPr>
            </a:lvl1pPr>
          </a:lstStyle>
          <a:p>
            <a:r>
              <a:rPr lang="en-US" dirty="0"/>
              <a:t>Click icon to add graph, photo, or data visualization</a:t>
            </a:r>
          </a:p>
        </p:txBody>
      </p:sp>
      <p:sp>
        <p:nvSpPr>
          <p:cNvPr id="17" name="Text Placeholder 13">
            <a:extLst>
              <a:ext uri="{FF2B5EF4-FFF2-40B4-BE49-F238E27FC236}">
                <a16:creationId xmlns:a16="http://schemas.microsoft.com/office/drawing/2014/main" id="{F0B3C679-22DF-8940-B381-273549871C67}"/>
              </a:ext>
            </a:extLst>
          </p:cNvPr>
          <p:cNvSpPr>
            <a:spLocks noGrp="1"/>
          </p:cNvSpPr>
          <p:nvPr>
            <p:ph type="body" sz="quarter" idx="18" hasCustomPrompt="1"/>
          </p:nvPr>
        </p:nvSpPr>
        <p:spPr>
          <a:xfrm>
            <a:off x="594360" y="5862323"/>
            <a:ext cx="7991856" cy="243840"/>
          </a:xfrm>
        </p:spPr>
        <p:txBody>
          <a:bodyPr lIns="0" tIns="0" rIns="0" bIns="0">
            <a:normAutofit/>
          </a:bodyPr>
          <a:lstStyle>
            <a:lvl1pPr marL="0" indent="0">
              <a:lnSpc>
                <a:spcPct val="100000"/>
              </a:lnSpc>
              <a:spcBef>
                <a:spcPts val="0"/>
              </a:spcBef>
              <a:buNone/>
              <a:defRPr sz="1000" b="0" i="0">
                <a:solidFill>
                  <a:schemeClr val="bg1">
                    <a:lumMod val="65000"/>
                  </a:schemeClr>
                </a:solidFill>
                <a:latin typeface="Arial" panose="020B0604020202020204" pitchFamily="34" charset="0"/>
                <a:cs typeface="Arial" panose="020B0604020202020204" pitchFamily="34" charset="0"/>
              </a:defRPr>
            </a:lvl1pPr>
          </a:lstStyle>
          <a:p>
            <a:pPr lvl="0"/>
            <a:r>
              <a:rPr lang="en-US" dirty="0"/>
              <a:t>Click to add caption for image</a:t>
            </a:r>
          </a:p>
        </p:txBody>
      </p:sp>
      <p:sp>
        <p:nvSpPr>
          <p:cNvPr id="2" name="Rectangle 1">
            <a:extLst>
              <a:ext uri="{FF2B5EF4-FFF2-40B4-BE49-F238E27FC236}">
                <a16:creationId xmlns:a16="http://schemas.microsoft.com/office/drawing/2014/main" id="{B371237F-D7E9-904A-BC33-1E69BDE7303D}"/>
              </a:ext>
            </a:extLst>
          </p:cNvPr>
          <p:cNvSpPr/>
          <p:nvPr userDrawn="1"/>
        </p:nvSpPr>
        <p:spPr>
          <a:xfrm>
            <a:off x="-1053548" y="1"/>
            <a:ext cx="787021" cy="754145"/>
          </a:xfrm>
          <a:prstGeom prst="rect">
            <a:avLst/>
          </a:prstGeom>
          <a:solidFill>
            <a:srgbClr val="0A197E"/>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8" name="Rectangle 17">
            <a:extLst>
              <a:ext uri="{FF2B5EF4-FFF2-40B4-BE49-F238E27FC236}">
                <a16:creationId xmlns:a16="http://schemas.microsoft.com/office/drawing/2014/main" id="{2A7B0030-82A1-3149-AAC5-8B912D85AC60}"/>
              </a:ext>
            </a:extLst>
          </p:cNvPr>
          <p:cNvSpPr/>
          <p:nvPr userDrawn="1"/>
        </p:nvSpPr>
        <p:spPr>
          <a:xfrm>
            <a:off x="-1053548" y="1332324"/>
            <a:ext cx="787021" cy="754145"/>
          </a:xfrm>
          <a:prstGeom prst="rect">
            <a:avLst/>
          </a:prstGeom>
          <a:solidFill>
            <a:srgbClr val="1A70B8"/>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9" name="Rectangle 18">
            <a:extLst>
              <a:ext uri="{FF2B5EF4-FFF2-40B4-BE49-F238E27FC236}">
                <a16:creationId xmlns:a16="http://schemas.microsoft.com/office/drawing/2014/main" id="{4F678108-D8E6-6F48-9E71-79B4060AB9EF}"/>
              </a:ext>
            </a:extLst>
          </p:cNvPr>
          <p:cNvSpPr/>
          <p:nvPr userDrawn="1"/>
        </p:nvSpPr>
        <p:spPr>
          <a:xfrm>
            <a:off x="-1053548" y="2714922"/>
            <a:ext cx="787021" cy="754145"/>
          </a:xfrm>
          <a:prstGeom prst="rect">
            <a:avLst/>
          </a:prstGeom>
          <a:solidFill>
            <a:srgbClr val="00AA6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0" name="Rectangle 19">
            <a:extLst>
              <a:ext uri="{FF2B5EF4-FFF2-40B4-BE49-F238E27FC236}">
                <a16:creationId xmlns:a16="http://schemas.microsoft.com/office/drawing/2014/main" id="{C2500438-DFE5-1541-A57C-CCDAE308867C}"/>
              </a:ext>
            </a:extLst>
          </p:cNvPr>
          <p:cNvSpPr/>
          <p:nvPr userDrawn="1"/>
        </p:nvSpPr>
        <p:spPr>
          <a:xfrm>
            <a:off x="-1053548" y="4097521"/>
            <a:ext cx="787021" cy="754145"/>
          </a:xfrm>
          <a:prstGeom prst="rect">
            <a:avLst/>
          </a:prstGeom>
          <a:solidFill>
            <a:srgbClr val="FF912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3" name="TextBox 2">
            <a:extLst>
              <a:ext uri="{FF2B5EF4-FFF2-40B4-BE49-F238E27FC236}">
                <a16:creationId xmlns:a16="http://schemas.microsoft.com/office/drawing/2014/main" id="{3EA0A870-4CCE-B041-ADAA-FFD498F6B5DE}"/>
              </a:ext>
            </a:extLst>
          </p:cNvPr>
          <p:cNvSpPr txBox="1"/>
          <p:nvPr userDrawn="1"/>
        </p:nvSpPr>
        <p:spPr>
          <a:xfrm>
            <a:off x="-1784645" y="-953887"/>
            <a:ext cx="1518118" cy="461665"/>
          </a:xfrm>
          <a:prstGeom prst="rect">
            <a:avLst/>
          </a:prstGeom>
          <a:noFill/>
        </p:spPr>
        <p:txBody>
          <a:bodyPr wrap="square" rtlCol="0">
            <a:spAutoFit/>
          </a:bodyPr>
          <a:lstStyle/>
          <a:p>
            <a:r>
              <a:rPr lang="en-US" sz="1200" dirty="0">
                <a:solidFill>
                  <a:schemeClr val="tx1"/>
                </a:solidFill>
                <a:latin typeface="Arial" panose="020B0604020202020204" pitchFamily="34" charset="0"/>
                <a:cs typeface="Arial" panose="020B0604020202020204" pitchFamily="34" charset="0"/>
              </a:rPr>
              <a:t>LANL-APPROVED </a:t>
            </a:r>
          </a:p>
          <a:p>
            <a:r>
              <a:rPr lang="en-US" sz="1200" dirty="0">
                <a:solidFill>
                  <a:schemeClr val="tx1"/>
                </a:solidFill>
                <a:latin typeface="Arial" panose="020B0604020202020204" pitchFamily="34" charset="0"/>
                <a:cs typeface="Arial" panose="020B0604020202020204" pitchFamily="34" charset="0"/>
              </a:rPr>
              <a:t>COLOR PALETTE </a:t>
            </a:r>
          </a:p>
        </p:txBody>
      </p:sp>
      <p:sp>
        <p:nvSpPr>
          <p:cNvPr id="4" name="TextBox 3">
            <a:extLst>
              <a:ext uri="{FF2B5EF4-FFF2-40B4-BE49-F238E27FC236}">
                <a16:creationId xmlns:a16="http://schemas.microsoft.com/office/drawing/2014/main" id="{4DBAD157-F0FF-E841-B877-5FF726EE6DB4}"/>
              </a:ext>
            </a:extLst>
          </p:cNvPr>
          <p:cNvSpPr txBox="1"/>
          <p:nvPr userDrawn="1"/>
        </p:nvSpPr>
        <p:spPr>
          <a:xfrm>
            <a:off x="-2236755" y="-3329"/>
            <a:ext cx="1307950" cy="338554"/>
          </a:xfrm>
          <a:prstGeom prst="rect">
            <a:avLst/>
          </a:prstGeom>
          <a:noFill/>
        </p:spPr>
        <p:txBody>
          <a:bodyPr wrap="square" rtlCol="0">
            <a:spAutoFit/>
          </a:bodyPr>
          <a:lstStyle/>
          <a:p>
            <a:r>
              <a:rPr lang="en-US" sz="800" dirty="0">
                <a:solidFill>
                  <a:schemeClr val="tx1"/>
                </a:solidFill>
                <a:latin typeface="Arial" panose="020B0604020202020204" pitchFamily="34" charset="0"/>
                <a:cs typeface="Arial" panose="020B0604020202020204" pitchFamily="34" charset="0"/>
              </a:rPr>
              <a:t>PRIMARY COLOR: ULTRAMARINE</a:t>
            </a:r>
          </a:p>
        </p:txBody>
      </p:sp>
      <p:sp>
        <p:nvSpPr>
          <p:cNvPr id="21" name="TextBox 20">
            <a:extLst>
              <a:ext uri="{FF2B5EF4-FFF2-40B4-BE49-F238E27FC236}">
                <a16:creationId xmlns:a16="http://schemas.microsoft.com/office/drawing/2014/main" id="{75EF9DA1-1206-D94F-936A-8C56D3FA0437}"/>
              </a:ext>
            </a:extLst>
          </p:cNvPr>
          <p:cNvSpPr txBox="1"/>
          <p:nvPr userDrawn="1"/>
        </p:nvSpPr>
        <p:spPr>
          <a:xfrm>
            <a:off x="-2236755" y="1316423"/>
            <a:ext cx="1307950" cy="338554"/>
          </a:xfrm>
          <a:prstGeom prst="rect">
            <a:avLst/>
          </a:prstGeom>
          <a:noFill/>
        </p:spPr>
        <p:txBody>
          <a:bodyPr wrap="square" rtlCol="0">
            <a:spAutoFit/>
          </a:bodyPr>
          <a:lstStyle/>
          <a:p>
            <a:r>
              <a:rPr lang="en-US" sz="800" dirty="0">
                <a:solidFill>
                  <a:schemeClr val="tx1"/>
                </a:solidFill>
                <a:latin typeface="Arial" panose="020B0604020202020204" pitchFamily="34" charset="0"/>
                <a:cs typeface="Arial" panose="020B0604020202020204" pitchFamily="34" charset="0"/>
              </a:rPr>
              <a:t>SECONDARY COLOR: BLUE</a:t>
            </a:r>
          </a:p>
        </p:txBody>
      </p:sp>
      <p:sp>
        <p:nvSpPr>
          <p:cNvPr id="22" name="TextBox 21">
            <a:extLst>
              <a:ext uri="{FF2B5EF4-FFF2-40B4-BE49-F238E27FC236}">
                <a16:creationId xmlns:a16="http://schemas.microsoft.com/office/drawing/2014/main" id="{3418CEFD-1271-3F43-A3DB-664C3A2A6F61}"/>
              </a:ext>
            </a:extLst>
          </p:cNvPr>
          <p:cNvSpPr txBox="1"/>
          <p:nvPr userDrawn="1"/>
        </p:nvSpPr>
        <p:spPr>
          <a:xfrm>
            <a:off x="-2236755" y="2711591"/>
            <a:ext cx="1307950" cy="338554"/>
          </a:xfrm>
          <a:prstGeom prst="rect">
            <a:avLst/>
          </a:prstGeom>
          <a:noFill/>
        </p:spPr>
        <p:txBody>
          <a:bodyPr wrap="square" rtlCol="0">
            <a:spAutoFit/>
          </a:bodyPr>
          <a:lstStyle/>
          <a:p>
            <a:r>
              <a:rPr lang="en-US" sz="800" dirty="0">
                <a:solidFill>
                  <a:schemeClr val="tx1"/>
                </a:solidFill>
                <a:latin typeface="Arial" panose="020B0604020202020204" pitchFamily="34" charset="0"/>
                <a:cs typeface="Arial" panose="020B0604020202020204" pitchFamily="34" charset="0"/>
              </a:rPr>
              <a:t>EXTENDED PALETTE: GREEN</a:t>
            </a:r>
          </a:p>
        </p:txBody>
      </p:sp>
      <p:sp>
        <p:nvSpPr>
          <p:cNvPr id="23" name="TextBox 22">
            <a:extLst>
              <a:ext uri="{FF2B5EF4-FFF2-40B4-BE49-F238E27FC236}">
                <a16:creationId xmlns:a16="http://schemas.microsoft.com/office/drawing/2014/main" id="{252C2957-98B7-7447-A979-8F5F9439F931}"/>
              </a:ext>
            </a:extLst>
          </p:cNvPr>
          <p:cNvSpPr txBox="1"/>
          <p:nvPr userDrawn="1"/>
        </p:nvSpPr>
        <p:spPr>
          <a:xfrm>
            <a:off x="-2236755" y="4106758"/>
            <a:ext cx="1307950" cy="338554"/>
          </a:xfrm>
          <a:prstGeom prst="rect">
            <a:avLst/>
          </a:prstGeom>
          <a:noFill/>
        </p:spPr>
        <p:txBody>
          <a:bodyPr wrap="square" rtlCol="0">
            <a:spAutoFit/>
          </a:bodyPr>
          <a:lstStyle/>
          <a:p>
            <a:r>
              <a:rPr lang="en-US" sz="800" dirty="0">
                <a:solidFill>
                  <a:schemeClr val="tx1"/>
                </a:solidFill>
                <a:latin typeface="Arial" panose="020B0604020202020204" pitchFamily="34" charset="0"/>
                <a:cs typeface="Arial" panose="020B0604020202020204" pitchFamily="34" charset="0"/>
              </a:rPr>
              <a:t>EXTENDED PALETTE: ORANGE</a:t>
            </a:r>
          </a:p>
        </p:txBody>
      </p:sp>
      <p:sp>
        <p:nvSpPr>
          <p:cNvPr id="15" name="Rectangle 14">
            <a:extLst>
              <a:ext uri="{FF2B5EF4-FFF2-40B4-BE49-F238E27FC236}">
                <a16:creationId xmlns:a16="http://schemas.microsoft.com/office/drawing/2014/main" id="{C17D5F0D-5C60-5143-BF1E-4A0546C4287F}"/>
              </a:ext>
            </a:extLst>
          </p:cNvPr>
          <p:cNvSpPr/>
          <p:nvPr userDrawn="1"/>
        </p:nvSpPr>
        <p:spPr>
          <a:xfrm>
            <a:off x="-1053548" y="5541578"/>
            <a:ext cx="787021" cy="754145"/>
          </a:xfrm>
          <a:prstGeom prst="rect">
            <a:avLst/>
          </a:prstGeom>
          <a:solidFill>
            <a:schemeClr val="bg1">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6" name="TextBox 15">
            <a:extLst>
              <a:ext uri="{FF2B5EF4-FFF2-40B4-BE49-F238E27FC236}">
                <a16:creationId xmlns:a16="http://schemas.microsoft.com/office/drawing/2014/main" id="{92CA6A2F-D5F2-CB4B-A618-B3021CB6FE30}"/>
              </a:ext>
            </a:extLst>
          </p:cNvPr>
          <p:cNvSpPr txBox="1"/>
          <p:nvPr userDrawn="1"/>
        </p:nvSpPr>
        <p:spPr>
          <a:xfrm>
            <a:off x="-2236755" y="5550815"/>
            <a:ext cx="1307950" cy="338554"/>
          </a:xfrm>
          <a:prstGeom prst="rect">
            <a:avLst/>
          </a:prstGeom>
          <a:noFill/>
        </p:spPr>
        <p:txBody>
          <a:bodyPr wrap="square" rtlCol="0">
            <a:spAutoFit/>
          </a:bodyPr>
          <a:lstStyle/>
          <a:p>
            <a:r>
              <a:rPr lang="en-US" sz="800" dirty="0">
                <a:solidFill>
                  <a:schemeClr val="tx1"/>
                </a:solidFill>
                <a:latin typeface="Arial" panose="020B0604020202020204" pitchFamily="34" charset="0"/>
                <a:cs typeface="Arial" panose="020B0604020202020204" pitchFamily="34" charset="0"/>
              </a:rPr>
              <a:t>MONOCHROMATIC: GREY</a:t>
            </a:r>
          </a:p>
        </p:txBody>
      </p:sp>
    </p:spTree>
    <p:extLst>
      <p:ext uri="{BB962C8B-B14F-4D97-AF65-F5344CB8AC3E}">
        <p14:creationId xmlns:p14="http://schemas.microsoft.com/office/powerpoint/2010/main" val="3199507183"/>
      </p:ext>
    </p:extLst>
  </p:cSld>
  <p:clrMapOvr>
    <a:masterClrMapping/>
  </p:clrMapOvr>
  <p:extLst>
    <p:ext uri="{DCECCB84-F9BA-43D5-87BE-67443E8EF086}">
      <p15:sldGuideLst xmlns:p15="http://schemas.microsoft.com/office/powerpoint/2012/main"/>
    </p:ext>
  </p:extLst>
</p:sldLayout>
</file>

<file path=ppt/slideLayouts/slideLayout37.xml><?xml version="1.0" encoding="utf-8"?>
<p:sldLayout xmlns:a="http://schemas.openxmlformats.org/drawingml/2006/main" xmlns:r="http://schemas.openxmlformats.org/officeDocument/2006/relationships" xmlns:p="http://schemas.openxmlformats.org/presentationml/2006/main" userDrawn="1">
  <p:cSld name="Blue BG_Text Only-No Subhead">
    <p:bg>
      <p:bgPr>
        <a:solidFill>
          <a:srgbClr val="000F7E"/>
        </a:solidFill>
        <a:effectLst/>
      </p:bgPr>
    </p:bg>
    <p:spTree>
      <p:nvGrpSpPr>
        <p:cNvPr id="1" name=""/>
        <p:cNvGrpSpPr/>
        <p:nvPr/>
      </p:nvGrpSpPr>
      <p:grpSpPr>
        <a:xfrm>
          <a:off x="0" y="0"/>
          <a:ext cx="0" cy="0"/>
          <a:chOff x="0" y="0"/>
          <a:chExt cx="0" cy="0"/>
        </a:xfrm>
      </p:grpSpPr>
      <p:sp>
        <p:nvSpPr>
          <p:cNvPr id="10" name="Text Placeholder 9">
            <a:extLst>
              <a:ext uri="{FF2B5EF4-FFF2-40B4-BE49-F238E27FC236}">
                <a16:creationId xmlns:a16="http://schemas.microsoft.com/office/drawing/2014/main" id="{65FC89D9-A95D-984D-AA31-A11221C38E3D}"/>
              </a:ext>
            </a:extLst>
          </p:cNvPr>
          <p:cNvSpPr>
            <a:spLocks noGrp="1"/>
          </p:cNvSpPr>
          <p:nvPr>
            <p:ph type="body" sz="quarter" idx="14" hasCustomPrompt="1"/>
          </p:nvPr>
        </p:nvSpPr>
        <p:spPr>
          <a:xfrm>
            <a:off x="594360" y="609600"/>
            <a:ext cx="7991856" cy="892208"/>
          </a:xfrm>
        </p:spPr>
        <p:txBody>
          <a:bodyPr lIns="0" tIns="0" rIns="0" bIns="0">
            <a:noAutofit/>
          </a:bodyPr>
          <a:lstStyle>
            <a:lvl1pPr marL="0" indent="0">
              <a:lnSpc>
                <a:spcPct val="100000"/>
              </a:lnSpc>
              <a:spcBef>
                <a:spcPts val="0"/>
              </a:spcBef>
              <a:buNone/>
              <a:defRPr sz="2400" b="1" i="0">
                <a:solidFill>
                  <a:schemeClr val="bg1"/>
                </a:solidFill>
                <a:latin typeface="Arial" panose="020B0604020202020204" pitchFamily="34" charset="0"/>
                <a:cs typeface="Arial" panose="020B0604020202020204" pitchFamily="34" charset="0"/>
              </a:defRPr>
            </a:lvl1pPr>
            <a:lvl2pPr>
              <a:buNone/>
              <a:defRPr b="1" i="0">
                <a:latin typeface="Acumin Pro" panose="020B0504020202020204" pitchFamily="34" charset="77"/>
              </a:defRPr>
            </a:lvl2pPr>
            <a:lvl3pPr>
              <a:buNone/>
              <a:defRPr b="1" i="0">
                <a:latin typeface="Acumin Pro" panose="020B0504020202020204" pitchFamily="34" charset="77"/>
              </a:defRPr>
            </a:lvl3pPr>
            <a:lvl4pPr>
              <a:buNone/>
              <a:defRPr b="1" i="0">
                <a:latin typeface="Acumin Pro" panose="020B0504020202020204" pitchFamily="34" charset="77"/>
              </a:defRPr>
            </a:lvl4pPr>
            <a:lvl5pPr>
              <a:buNone/>
              <a:defRPr b="1" i="0">
                <a:latin typeface="Acumin Pro" panose="020B0504020202020204" pitchFamily="34" charset="77"/>
              </a:defRPr>
            </a:lvl5pPr>
          </a:lstStyle>
          <a:p>
            <a:pPr lvl="0"/>
            <a:r>
              <a:rPr lang="en-US" dirty="0"/>
              <a:t>Click to add a brief slide title</a:t>
            </a:r>
          </a:p>
        </p:txBody>
      </p:sp>
      <p:sp>
        <p:nvSpPr>
          <p:cNvPr id="6" name="Text Placeholder 2">
            <a:extLst>
              <a:ext uri="{FF2B5EF4-FFF2-40B4-BE49-F238E27FC236}">
                <a16:creationId xmlns:a16="http://schemas.microsoft.com/office/drawing/2014/main" id="{424F4C0B-8E0E-D247-8998-89B0F977E901}"/>
              </a:ext>
            </a:extLst>
          </p:cNvPr>
          <p:cNvSpPr>
            <a:spLocks noGrp="1"/>
          </p:cNvSpPr>
          <p:nvPr>
            <p:ph type="body" sz="quarter" idx="19" hasCustomPrompt="1"/>
          </p:nvPr>
        </p:nvSpPr>
        <p:spPr>
          <a:xfrm>
            <a:off x="594360" y="1523999"/>
            <a:ext cx="7991856" cy="4434840"/>
          </a:xfrm>
        </p:spPr>
        <p:txBody>
          <a:bodyPr wrap="square" lIns="0" tIns="0" rIns="0" bIns="0">
            <a:noAutofit/>
          </a:bodyPr>
          <a:lstStyle>
            <a:lvl1pPr marL="230188" indent="-230188">
              <a:lnSpc>
                <a:spcPct val="100000"/>
              </a:lnSpc>
              <a:spcBef>
                <a:spcPts val="600"/>
              </a:spcBef>
              <a:tabLst/>
              <a:defRPr>
                <a:solidFill>
                  <a:schemeClr val="bg1"/>
                </a:solidFill>
              </a:defRPr>
            </a:lvl1pPr>
            <a:lvl2pPr marL="460375" indent="-230188">
              <a:tabLst/>
              <a:defRPr>
                <a:solidFill>
                  <a:schemeClr val="bg1"/>
                </a:solidFill>
              </a:defRPr>
            </a:lvl2pPr>
            <a:lvl3pPr>
              <a:defRPr>
                <a:solidFill>
                  <a:schemeClr val="bg1"/>
                </a:solidFill>
              </a:defRPr>
            </a:lvl3pPr>
            <a:lvl4pPr marL="914400" indent="-227013">
              <a:tabLst/>
              <a:defRPr>
                <a:solidFill>
                  <a:schemeClr val="bg1"/>
                </a:solidFill>
              </a:defRPr>
            </a:lvl4pPr>
          </a:lstStyle>
          <a:p>
            <a:pPr lvl="0"/>
            <a:r>
              <a:rPr lang="en-US" dirty="0"/>
              <a:t>Click to add first bullet</a:t>
            </a:r>
          </a:p>
          <a:p>
            <a:pPr lvl="1"/>
            <a:r>
              <a:rPr lang="en-US" dirty="0"/>
              <a:t>Second level</a:t>
            </a:r>
          </a:p>
          <a:p>
            <a:pPr lvl="2"/>
            <a:r>
              <a:rPr lang="en-US" dirty="0"/>
              <a:t>Third level</a:t>
            </a:r>
          </a:p>
          <a:p>
            <a:pPr lvl="3"/>
            <a:r>
              <a:rPr lang="en-US" dirty="0"/>
              <a:t>Fourth level</a:t>
            </a:r>
          </a:p>
        </p:txBody>
      </p:sp>
    </p:spTree>
    <p:extLst>
      <p:ext uri="{BB962C8B-B14F-4D97-AF65-F5344CB8AC3E}">
        <p14:creationId xmlns:p14="http://schemas.microsoft.com/office/powerpoint/2010/main" val="3919335856"/>
      </p:ext>
    </p:extLst>
  </p:cSld>
  <p:clrMapOvr>
    <a:masterClrMapping/>
  </p:clrMapOvr>
  <p:extLst>
    <p:ext uri="{DCECCB84-F9BA-43D5-87BE-67443E8EF086}">
      <p15:sldGuideLst xmlns:p15="http://schemas.microsoft.com/office/powerpoint/2012/main"/>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ext Only_w logo wtrmrk">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5FBC5134-C487-554B-B7D4-EF8CEB3EDE04}"/>
              </a:ext>
            </a:extLst>
          </p:cNvPr>
          <p:cNvPicPr>
            <a:picLocks noChangeAspect="1"/>
          </p:cNvPicPr>
          <p:nvPr userDrawn="1"/>
        </p:nvPicPr>
        <p:blipFill rotWithShape="1">
          <a:blip r:embed="rId2" cstate="hqprint">
            <a:extLst>
              <a:ext uri="{28A0092B-C50C-407E-A947-70E740481C1C}">
                <a14:useLocalDpi xmlns:a14="http://schemas.microsoft.com/office/drawing/2010/main"/>
              </a:ext>
            </a:extLst>
          </a:blip>
          <a:srcRect/>
          <a:stretch/>
        </p:blipFill>
        <p:spPr>
          <a:xfrm>
            <a:off x="152400" y="345775"/>
            <a:ext cx="8991600" cy="6512225"/>
          </a:xfrm>
          <a:prstGeom prst="rect">
            <a:avLst/>
          </a:prstGeom>
        </p:spPr>
      </p:pic>
      <p:sp>
        <p:nvSpPr>
          <p:cNvPr id="10" name="Text Placeholder 9">
            <a:extLst>
              <a:ext uri="{FF2B5EF4-FFF2-40B4-BE49-F238E27FC236}">
                <a16:creationId xmlns:a16="http://schemas.microsoft.com/office/drawing/2014/main" id="{65FC89D9-A95D-984D-AA31-A11221C38E3D}"/>
              </a:ext>
            </a:extLst>
          </p:cNvPr>
          <p:cNvSpPr>
            <a:spLocks noGrp="1"/>
          </p:cNvSpPr>
          <p:nvPr>
            <p:ph type="body" sz="quarter" idx="14" hasCustomPrompt="1"/>
          </p:nvPr>
        </p:nvSpPr>
        <p:spPr>
          <a:xfrm>
            <a:off x="594360" y="609600"/>
            <a:ext cx="7994055" cy="892208"/>
          </a:xfrm>
        </p:spPr>
        <p:txBody>
          <a:bodyPr lIns="0" tIns="0" rIns="0" bIns="0">
            <a:noAutofit/>
          </a:bodyPr>
          <a:lstStyle>
            <a:lvl1pPr marL="0" indent="0">
              <a:lnSpc>
                <a:spcPct val="100000"/>
              </a:lnSpc>
              <a:spcBef>
                <a:spcPts val="0"/>
              </a:spcBef>
              <a:buNone/>
              <a:defRPr sz="2400" b="1" i="0">
                <a:solidFill>
                  <a:srgbClr val="000F7E"/>
                </a:solidFill>
                <a:latin typeface="Arial" panose="020B0604020202020204" pitchFamily="34" charset="0"/>
                <a:cs typeface="Arial" panose="020B0604020202020204" pitchFamily="34" charset="0"/>
              </a:defRPr>
            </a:lvl1pPr>
            <a:lvl2pPr>
              <a:buNone/>
              <a:defRPr b="1" i="0">
                <a:latin typeface="Acumin Pro" panose="020B0504020202020204" pitchFamily="34" charset="77"/>
              </a:defRPr>
            </a:lvl2pPr>
            <a:lvl3pPr>
              <a:buNone/>
              <a:defRPr b="1" i="0">
                <a:latin typeface="Acumin Pro" panose="020B0504020202020204" pitchFamily="34" charset="77"/>
              </a:defRPr>
            </a:lvl3pPr>
            <a:lvl4pPr>
              <a:buNone/>
              <a:defRPr b="1" i="0">
                <a:latin typeface="Acumin Pro" panose="020B0504020202020204" pitchFamily="34" charset="77"/>
              </a:defRPr>
            </a:lvl4pPr>
            <a:lvl5pPr>
              <a:buNone/>
              <a:defRPr b="1" i="0">
                <a:latin typeface="Acumin Pro" panose="020B0504020202020204" pitchFamily="34" charset="77"/>
              </a:defRPr>
            </a:lvl5pPr>
          </a:lstStyle>
          <a:p>
            <a:pPr lvl="0"/>
            <a:r>
              <a:rPr lang="en-US" dirty="0"/>
              <a:t>Click to add a brief slide title</a:t>
            </a:r>
          </a:p>
        </p:txBody>
      </p:sp>
      <p:sp>
        <p:nvSpPr>
          <p:cNvPr id="6" name="Text Placeholder 2">
            <a:extLst>
              <a:ext uri="{FF2B5EF4-FFF2-40B4-BE49-F238E27FC236}">
                <a16:creationId xmlns:a16="http://schemas.microsoft.com/office/drawing/2014/main" id="{790429E5-795A-8A43-A273-2BC100111C02}"/>
              </a:ext>
            </a:extLst>
          </p:cNvPr>
          <p:cNvSpPr>
            <a:spLocks noGrp="1"/>
          </p:cNvSpPr>
          <p:nvPr>
            <p:ph type="body" sz="quarter" idx="19" hasCustomPrompt="1"/>
          </p:nvPr>
        </p:nvSpPr>
        <p:spPr>
          <a:xfrm>
            <a:off x="594360" y="1523999"/>
            <a:ext cx="7994055" cy="4434840"/>
          </a:xfrm>
        </p:spPr>
        <p:txBody>
          <a:bodyPr lIns="0" tIns="0" rIns="0" bIns="0">
            <a:noAutofit/>
          </a:bodyPr>
          <a:lstStyle>
            <a:lvl1pPr marL="230188" indent="-230188">
              <a:lnSpc>
                <a:spcPct val="100000"/>
              </a:lnSpc>
              <a:spcBef>
                <a:spcPts val="600"/>
              </a:spcBef>
              <a:tabLst/>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stStyle>
          <a:p>
            <a:pPr lvl="0"/>
            <a:r>
              <a:rPr lang="en-US" dirty="0"/>
              <a:t>Click to add first bullet</a:t>
            </a:r>
          </a:p>
          <a:p>
            <a:pPr lvl="1"/>
            <a:r>
              <a:rPr lang="en-US" dirty="0"/>
              <a:t>Second level</a:t>
            </a:r>
          </a:p>
          <a:p>
            <a:pPr lvl="2"/>
            <a:r>
              <a:rPr lang="en-US" dirty="0"/>
              <a:t>Third level</a:t>
            </a:r>
          </a:p>
          <a:p>
            <a:pPr lvl="3"/>
            <a:r>
              <a:rPr lang="en-US" dirty="0"/>
              <a:t>Fourth level</a:t>
            </a:r>
          </a:p>
        </p:txBody>
      </p:sp>
      <p:sp>
        <p:nvSpPr>
          <p:cNvPr id="18" name="Slide Number Placeholder 3">
            <a:extLst>
              <a:ext uri="{FF2B5EF4-FFF2-40B4-BE49-F238E27FC236}">
                <a16:creationId xmlns:a16="http://schemas.microsoft.com/office/drawing/2014/main" id="{7D97BA8D-44CF-D848-8EB4-22EBD02354E0}"/>
              </a:ext>
            </a:extLst>
          </p:cNvPr>
          <p:cNvSpPr txBox="1">
            <a:spLocks/>
          </p:cNvSpPr>
          <p:nvPr userDrawn="1"/>
        </p:nvSpPr>
        <p:spPr>
          <a:xfrm>
            <a:off x="8641080" y="6501384"/>
            <a:ext cx="220485" cy="270473"/>
          </a:xfrm>
          <a:prstGeom prst="rect">
            <a:avLst/>
          </a:prstGeom>
        </p:spPr>
        <p:txBody>
          <a:bodyPr vert="horz" lIns="0" tIns="0" rIns="0" bIns="0" rtlCol="0" anchor="t" anchorCtr="0"/>
          <a:lstStyle>
            <a:defPPr>
              <a:defRPr lang="en-US"/>
            </a:defPPr>
            <a:lvl1pPr marL="0" algn="r" defTabSz="457200" rtl="0" eaLnBrk="1" latinLnBrk="0" hangingPunct="1">
              <a:defRPr sz="700" b="0" i="0" kern="1200">
                <a:solidFill>
                  <a:schemeClr val="tx1">
                    <a:tint val="75000"/>
                  </a:schemeClr>
                </a:solidFill>
                <a:latin typeface="Arial" panose="020B0604020202020204" pitchFamily="34" charset="0"/>
                <a:ea typeface="+mn-ea"/>
                <a:cs typeface="Arial" panose="020B0604020202020204" pitchFamily="34" charset="0"/>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700" dirty="0">
                <a:solidFill>
                  <a:schemeClr val="bg1">
                    <a:lumMod val="65000"/>
                  </a:schemeClr>
                </a:solidFill>
              </a:rPr>
              <a:t>  </a:t>
            </a:r>
            <a:fld id="{F16E1515-8F3D-DE4D-94E5-8D9BEBCD7A49}" type="slidenum">
              <a:rPr lang="en-US" sz="700" smtClean="0">
                <a:solidFill>
                  <a:schemeClr val="bg1">
                    <a:lumMod val="65000"/>
                  </a:schemeClr>
                </a:solidFill>
              </a:rPr>
              <a:pPr/>
              <a:t>‹#›</a:t>
            </a:fld>
            <a:endParaRPr lang="en-US" sz="700" dirty="0">
              <a:solidFill>
                <a:schemeClr val="bg1">
                  <a:lumMod val="65000"/>
                </a:schemeClr>
              </a:solidFill>
            </a:endParaRPr>
          </a:p>
        </p:txBody>
      </p:sp>
      <p:sp>
        <p:nvSpPr>
          <p:cNvPr id="7" name="Date Placeholder 3">
            <a:extLst>
              <a:ext uri="{FF2B5EF4-FFF2-40B4-BE49-F238E27FC236}">
                <a16:creationId xmlns:a16="http://schemas.microsoft.com/office/drawing/2014/main" id="{1FB31FFA-211E-F342-A1E8-153A4E41B042}"/>
              </a:ext>
            </a:extLst>
          </p:cNvPr>
          <p:cNvSpPr txBox="1">
            <a:spLocks/>
          </p:cNvSpPr>
          <p:nvPr userDrawn="1"/>
        </p:nvSpPr>
        <p:spPr>
          <a:xfrm>
            <a:off x="8074152" y="6501384"/>
            <a:ext cx="609914" cy="198005"/>
          </a:xfrm>
          <a:prstGeom prst="rect">
            <a:avLst/>
          </a:prstGeom>
        </p:spPr>
        <p:txBody>
          <a:bodyPr vert="horz" lIns="0" tIns="0" rIns="0" bIns="0" rtlCol="0" anchor="t" anchorCtr="0"/>
          <a:lstStyle>
            <a:defPPr>
              <a:defRPr lang="en-US"/>
            </a:defPPr>
            <a:lvl1pPr marL="0" algn="r" defTabSz="457200" rtl="0" eaLnBrk="1" latinLnBrk="0" hangingPunct="1">
              <a:defRPr sz="700" b="0" i="0" kern="1200">
                <a:solidFill>
                  <a:schemeClr val="bg1">
                    <a:lumMod val="65000"/>
                  </a:schemeClr>
                </a:solidFill>
                <a:latin typeface="Arial" panose="020B0604020202020204" pitchFamily="34" charset="0"/>
                <a:ea typeface="Source Sans Pro Semibold" panose="020B0503030403020204" pitchFamily="34" charset="0"/>
                <a:cs typeface="Arial" panose="020B0604020202020204" pitchFamily="34" charset="0"/>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700" dirty="0"/>
              <a:t>4/5/21</a:t>
            </a:r>
          </a:p>
          <a:p>
            <a:endParaRPr lang="en-US" sz="700" dirty="0"/>
          </a:p>
        </p:txBody>
      </p:sp>
    </p:spTree>
    <p:extLst>
      <p:ext uri="{BB962C8B-B14F-4D97-AF65-F5344CB8AC3E}">
        <p14:creationId xmlns:p14="http://schemas.microsoft.com/office/powerpoint/2010/main" val="3229979990"/>
      </p:ext>
    </p:extLst>
  </p:cSld>
  <p:clrMapOvr>
    <a:masterClrMapping/>
  </p:clrMapOvr>
  <p:extLst>
    <p:ext uri="{DCECCB84-F9BA-43D5-87BE-67443E8EF086}">
      <p15:sldGuideLst xmlns:p15="http://schemas.microsoft.com/office/powerpoint/2012/main">
        <p15:guide id="1" orient="horz" pos="408" userDrawn="1">
          <p15:clr>
            <a:srgbClr val="FBAE40"/>
          </p15:clr>
        </p15:guide>
        <p15:guide id="2" pos="2016" userDrawn="1">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ext Only">
    <p:spTree>
      <p:nvGrpSpPr>
        <p:cNvPr id="1" name=""/>
        <p:cNvGrpSpPr/>
        <p:nvPr/>
      </p:nvGrpSpPr>
      <p:grpSpPr>
        <a:xfrm>
          <a:off x="0" y="0"/>
          <a:ext cx="0" cy="0"/>
          <a:chOff x="0" y="0"/>
          <a:chExt cx="0" cy="0"/>
        </a:xfrm>
      </p:grpSpPr>
      <p:sp>
        <p:nvSpPr>
          <p:cNvPr id="13" name="Text Placeholder 12">
            <a:extLst>
              <a:ext uri="{FF2B5EF4-FFF2-40B4-BE49-F238E27FC236}">
                <a16:creationId xmlns:a16="http://schemas.microsoft.com/office/drawing/2014/main" id="{7225D86E-8C5D-1841-9FAC-7F27816076DA}"/>
              </a:ext>
            </a:extLst>
          </p:cNvPr>
          <p:cNvSpPr>
            <a:spLocks noGrp="1"/>
          </p:cNvSpPr>
          <p:nvPr>
            <p:ph type="body" sz="quarter" idx="15" hasCustomPrompt="1"/>
          </p:nvPr>
        </p:nvSpPr>
        <p:spPr>
          <a:xfrm>
            <a:off x="594361" y="1524001"/>
            <a:ext cx="7994054" cy="363175"/>
          </a:xfrm>
        </p:spPr>
        <p:txBody>
          <a:bodyPr lIns="0" tIns="0" rIns="0" bIns="0"/>
          <a:lstStyle>
            <a:lvl1pPr marL="0" indent="0">
              <a:lnSpc>
                <a:spcPct val="100000"/>
              </a:lnSpc>
              <a:spcBef>
                <a:spcPts val="0"/>
              </a:spcBef>
              <a:buNone/>
              <a:defRPr sz="1800" b="1" i="0">
                <a:solidFill>
                  <a:srgbClr val="000F7E"/>
                </a:solidFill>
                <a:latin typeface="Arial" panose="020B0604020202020204" pitchFamily="34" charset="0"/>
                <a:cs typeface="Arial" panose="020B0604020202020204" pitchFamily="34" charset="0"/>
              </a:defRPr>
            </a:lvl1pPr>
          </a:lstStyle>
          <a:p>
            <a:pPr lvl="0"/>
            <a:r>
              <a:rPr lang="en-US" dirty="0"/>
              <a:t>Click to add subhead</a:t>
            </a:r>
          </a:p>
        </p:txBody>
      </p:sp>
      <p:sp>
        <p:nvSpPr>
          <p:cNvPr id="10" name="Text Placeholder 9">
            <a:extLst>
              <a:ext uri="{FF2B5EF4-FFF2-40B4-BE49-F238E27FC236}">
                <a16:creationId xmlns:a16="http://schemas.microsoft.com/office/drawing/2014/main" id="{65FC89D9-A95D-984D-AA31-A11221C38E3D}"/>
              </a:ext>
            </a:extLst>
          </p:cNvPr>
          <p:cNvSpPr>
            <a:spLocks noGrp="1"/>
          </p:cNvSpPr>
          <p:nvPr>
            <p:ph type="body" sz="quarter" idx="14" hasCustomPrompt="1"/>
          </p:nvPr>
        </p:nvSpPr>
        <p:spPr>
          <a:xfrm>
            <a:off x="594360" y="609600"/>
            <a:ext cx="7994055" cy="892208"/>
          </a:xfrm>
        </p:spPr>
        <p:txBody>
          <a:bodyPr lIns="0" tIns="0" rIns="0" bIns="0">
            <a:noAutofit/>
          </a:bodyPr>
          <a:lstStyle>
            <a:lvl1pPr marL="0" indent="0">
              <a:lnSpc>
                <a:spcPct val="100000"/>
              </a:lnSpc>
              <a:spcBef>
                <a:spcPts val="0"/>
              </a:spcBef>
              <a:buNone/>
              <a:defRPr sz="2400" b="1" i="0">
                <a:solidFill>
                  <a:srgbClr val="000F7E"/>
                </a:solidFill>
                <a:latin typeface="Arial" panose="020B0604020202020204" pitchFamily="34" charset="0"/>
                <a:cs typeface="Arial" panose="020B0604020202020204" pitchFamily="34" charset="0"/>
              </a:defRPr>
            </a:lvl1pPr>
            <a:lvl2pPr>
              <a:buNone/>
              <a:defRPr b="1" i="0">
                <a:latin typeface="Acumin Pro" panose="020B0504020202020204" pitchFamily="34" charset="77"/>
              </a:defRPr>
            </a:lvl2pPr>
            <a:lvl3pPr>
              <a:buNone/>
              <a:defRPr b="1" i="0">
                <a:latin typeface="Acumin Pro" panose="020B0504020202020204" pitchFamily="34" charset="77"/>
              </a:defRPr>
            </a:lvl3pPr>
            <a:lvl4pPr>
              <a:buNone/>
              <a:defRPr b="1" i="0">
                <a:latin typeface="Acumin Pro" panose="020B0504020202020204" pitchFamily="34" charset="77"/>
              </a:defRPr>
            </a:lvl4pPr>
            <a:lvl5pPr>
              <a:buNone/>
              <a:defRPr b="1" i="0">
                <a:latin typeface="Acumin Pro" panose="020B0504020202020204" pitchFamily="34" charset="77"/>
              </a:defRPr>
            </a:lvl5pPr>
          </a:lstStyle>
          <a:p>
            <a:pPr lvl="0"/>
            <a:r>
              <a:rPr lang="en-US" dirty="0"/>
              <a:t>Click to add a brief slide title</a:t>
            </a:r>
          </a:p>
        </p:txBody>
      </p:sp>
      <p:sp>
        <p:nvSpPr>
          <p:cNvPr id="6" name="Text Placeholder 2">
            <a:extLst>
              <a:ext uri="{FF2B5EF4-FFF2-40B4-BE49-F238E27FC236}">
                <a16:creationId xmlns:a16="http://schemas.microsoft.com/office/drawing/2014/main" id="{790429E5-795A-8A43-A273-2BC100111C02}"/>
              </a:ext>
            </a:extLst>
          </p:cNvPr>
          <p:cNvSpPr>
            <a:spLocks noGrp="1"/>
          </p:cNvSpPr>
          <p:nvPr>
            <p:ph type="body" sz="quarter" idx="19" hasCustomPrompt="1"/>
          </p:nvPr>
        </p:nvSpPr>
        <p:spPr>
          <a:xfrm>
            <a:off x="594360" y="2011681"/>
            <a:ext cx="7994055" cy="3931919"/>
          </a:xfrm>
        </p:spPr>
        <p:txBody>
          <a:bodyPr lIns="0" tIns="0" rIns="0" bIns="0">
            <a:noAutofit/>
          </a:bodyPr>
          <a:lstStyle>
            <a:lvl1pPr marL="182880" indent="-182880">
              <a:lnSpc>
                <a:spcPct val="100000"/>
              </a:lnSpc>
              <a:spcBef>
                <a:spcPts val="600"/>
              </a:spcBef>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stStyle>
          <a:p>
            <a:pPr lvl="0"/>
            <a:r>
              <a:rPr lang="en-US" dirty="0"/>
              <a:t>Click to add first bullet</a:t>
            </a:r>
          </a:p>
          <a:p>
            <a:pPr lvl="1"/>
            <a:r>
              <a:rPr lang="en-US" dirty="0"/>
              <a:t>Second level</a:t>
            </a:r>
          </a:p>
          <a:p>
            <a:pPr lvl="2"/>
            <a:r>
              <a:rPr lang="en-US" dirty="0"/>
              <a:t>Third level</a:t>
            </a:r>
          </a:p>
          <a:p>
            <a:pPr lvl="3"/>
            <a:r>
              <a:rPr lang="en-US" dirty="0"/>
              <a:t>Fourth level</a:t>
            </a:r>
          </a:p>
        </p:txBody>
      </p:sp>
    </p:spTree>
    <p:extLst>
      <p:ext uri="{BB962C8B-B14F-4D97-AF65-F5344CB8AC3E}">
        <p14:creationId xmlns:p14="http://schemas.microsoft.com/office/powerpoint/2010/main" val="2650234188"/>
      </p:ext>
    </p:extLst>
  </p:cSld>
  <p:clrMapOvr>
    <a:masterClrMapping/>
  </p:clrMapOvr>
  <p:extLst>
    <p:ext uri="{DCECCB84-F9BA-43D5-87BE-67443E8EF086}">
      <p15:sldGuideLst xmlns:p15="http://schemas.microsoft.com/office/powerpoint/2012/main">
        <p15:guide id="1" orient="horz" pos="3744" userDrawn="1">
          <p15:clr>
            <a:srgbClr val="FBAE40"/>
          </p15:clr>
        </p15:guide>
        <p15:guide id="2" pos="2880" userDrawn="1">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All White_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347828731"/>
      </p:ext>
    </p:extLst>
  </p:cSld>
  <p:clrMapOvr>
    <a:masterClrMapping/>
  </p:clrMapOvr>
  <p:extLst>
    <p:ext uri="{DCECCB84-F9BA-43D5-87BE-67443E8EF086}">
      <p15:sldGuideLst xmlns:p15="http://schemas.microsoft.com/office/powerpoint/2012/main">
        <p15:guide id="1" orient="horz" pos="400" userDrawn="1">
          <p15:clr>
            <a:srgbClr val="FBAE40"/>
          </p15:clr>
        </p15:guide>
        <p15:guide id="2" pos="288" userDrawn="1">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Accent with Text and 1 Photo">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8D1DBF6C-0676-5247-8404-7764B27D9124}"/>
              </a:ext>
            </a:extLst>
          </p:cNvPr>
          <p:cNvSpPr/>
          <p:nvPr userDrawn="1"/>
        </p:nvSpPr>
        <p:spPr>
          <a:xfrm>
            <a:off x="0" y="0"/>
            <a:ext cx="5029200" cy="6858000"/>
          </a:xfrm>
          <a:prstGeom prst="rect">
            <a:avLst/>
          </a:prstGeom>
          <a:solidFill>
            <a:srgbClr val="000F7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8" name="Picture Placeholder 7">
            <a:extLst>
              <a:ext uri="{FF2B5EF4-FFF2-40B4-BE49-F238E27FC236}">
                <a16:creationId xmlns:a16="http://schemas.microsoft.com/office/drawing/2014/main" id="{E6CF9DAC-DCA3-AD4A-B1B3-5725742FC10B}"/>
              </a:ext>
            </a:extLst>
          </p:cNvPr>
          <p:cNvSpPr>
            <a:spLocks noGrp="1"/>
          </p:cNvSpPr>
          <p:nvPr>
            <p:ph type="pic" sz="quarter" idx="13"/>
          </p:nvPr>
        </p:nvSpPr>
        <p:spPr>
          <a:xfrm>
            <a:off x="5029200" y="0"/>
            <a:ext cx="4109013" cy="6858000"/>
          </a:xfrm>
          <a:noFill/>
          <a:ln>
            <a:noFill/>
          </a:ln>
        </p:spPr>
        <p:txBody>
          <a:bodyPr/>
          <a:lstStyle>
            <a:lvl1pPr marL="171450" marR="0" indent="-17145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a:solidFill>
                  <a:srgbClr val="000F7E"/>
                </a:solidFill>
                <a:latin typeface="Arial" panose="020B0604020202020204" pitchFamily="34" charset="0"/>
                <a:cs typeface="Arial" panose="020B0604020202020204" pitchFamily="34" charset="0"/>
              </a:defRPr>
            </a:lvl1pPr>
          </a:lstStyle>
          <a:p>
            <a:pPr marL="171450" marR="0" lvl="0" indent="-17145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a:pPr>
            <a:r>
              <a:rPr lang="en-US" dirty="0"/>
              <a:t>Click icon to add picture</a:t>
            </a:r>
          </a:p>
          <a:p>
            <a:endParaRPr lang="en-US" dirty="0"/>
          </a:p>
        </p:txBody>
      </p:sp>
      <p:sp>
        <p:nvSpPr>
          <p:cNvPr id="12" name="Text Placeholder 9">
            <a:extLst>
              <a:ext uri="{FF2B5EF4-FFF2-40B4-BE49-F238E27FC236}">
                <a16:creationId xmlns:a16="http://schemas.microsoft.com/office/drawing/2014/main" id="{EDF54824-3A03-A745-AD49-C744B2A21DEA}"/>
              </a:ext>
            </a:extLst>
          </p:cNvPr>
          <p:cNvSpPr>
            <a:spLocks noGrp="1"/>
          </p:cNvSpPr>
          <p:nvPr>
            <p:ph type="body" sz="quarter" idx="14" hasCustomPrompt="1"/>
          </p:nvPr>
        </p:nvSpPr>
        <p:spPr>
          <a:xfrm>
            <a:off x="594360" y="609600"/>
            <a:ext cx="4209134" cy="892208"/>
          </a:xfrm>
        </p:spPr>
        <p:txBody>
          <a:bodyPr lIns="0" tIns="0" rIns="0" bIns="0">
            <a:noAutofit/>
          </a:bodyPr>
          <a:lstStyle>
            <a:lvl1pPr marL="0" indent="0">
              <a:lnSpc>
                <a:spcPct val="100000"/>
              </a:lnSpc>
              <a:spcBef>
                <a:spcPts val="0"/>
              </a:spcBef>
              <a:buNone/>
              <a:defRPr sz="2400" b="1" i="0">
                <a:solidFill>
                  <a:schemeClr val="bg1"/>
                </a:solidFill>
                <a:latin typeface="Arial" panose="020B0604020202020204" pitchFamily="34" charset="0"/>
                <a:cs typeface="Arial" panose="020B0604020202020204" pitchFamily="34" charset="0"/>
              </a:defRPr>
            </a:lvl1pPr>
            <a:lvl2pPr>
              <a:buNone/>
              <a:defRPr b="1" i="0">
                <a:latin typeface="Acumin Pro" panose="020B0504020202020204" pitchFamily="34" charset="77"/>
              </a:defRPr>
            </a:lvl2pPr>
            <a:lvl3pPr>
              <a:buNone/>
              <a:defRPr b="1" i="0">
                <a:latin typeface="Acumin Pro" panose="020B0504020202020204" pitchFamily="34" charset="77"/>
              </a:defRPr>
            </a:lvl3pPr>
            <a:lvl4pPr>
              <a:buNone/>
              <a:defRPr b="1" i="0">
                <a:latin typeface="Acumin Pro" panose="020B0504020202020204" pitchFamily="34" charset="77"/>
              </a:defRPr>
            </a:lvl4pPr>
            <a:lvl5pPr>
              <a:buNone/>
              <a:defRPr b="1" i="0">
                <a:latin typeface="Acumin Pro" panose="020B0504020202020204" pitchFamily="34" charset="77"/>
              </a:defRPr>
            </a:lvl5pPr>
          </a:lstStyle>
          <a:p>
            <a:pPr lvl="0"/>
            <a:r>
              <a:rPr lang="en-US" dirty="0"/>
              <a:t>Click to add a brief slide title</a:t>
            </a:r>
          </a:p>
        </p:txBody>
      </p:sp>
      <p:sp>
        <p:nvSpPr>
          <p:cNvPr id="17" name="Text Placeholder 13">
            <a:extLst>
              <a:ext uri="{FF2B5EF4-FFF2-40B4-BE49-F238E27FC236}">
                <a16:creationId xmlns:a16="http://schemas.microsoft.com/office/drawing/2014/main" id="{2709C09F-8C0C-7248-AEB2-1C7859F51F5A}"/>
              </a:ext>
            </a:extLst>
          </p:cNvPr>
          <p:cNvSpPr>
            <a:spLocks noGrp="1"/>
          </p:cNvSpPr>
          <p:nvPr>
            <p:ph type="body" sz="quarter" idx="18" hasCustomPrompt="1"/>
          </p:nvPr>
        </p:nvSpPr>
        <p:spPr>
          <a:xfrm>
            <a:off x="3298553" y="5961888"/>
            <a:ext cx="1505254" cy="566907"/>
          </a:xfrm>
        </p:spPr>
        <p:txBody>
          <a:bodyPr lIns="0" tIns="0" rIns="0" bIns="0">
            <a:normAutofit/>
          </a:bodyPr>
          <a:lstStyle>
            <a:lvl1pPr marL="0" indent="0">
              <a:lnSpc>
                <a:spcPct val="100000"/>
              </a:lnSpc>
              <a:spcBef>
                <a:spcPts val="0"/>
              </a:spcBef>
              <a:buNone/>
              <a:defRPr sz="1000" b="0" i="0">
                <a:solidFill>
                  <a:schemeClr val="bg1">
                    <a:lumMod val="65000"/>
                  </a:schemeClr>
                </a:solidFill>
                <a:latin typeface="Arial" panose="020B0604020202020204" pitchFamily="34" charset="0"/>
                <a:cs typeface="Arial" panose="020B0604020202020204" pitchFamily="34" charset="0"/>
              </a:defRPr>
            </a:lvl1pPr>
          </a:lstStyle>
          <a:p>
            <a:pPr lvl="0"/>
            <a:r>
              <a:rPr lang="en-US" dirty="0"/>
              <a:t>Click to add caption for image</a:t>
            </a:r>
          </a:p>
        </p:txBody>
      </p:sp>
      <p:sp>
        <p:nvSpPr>
          <p:cNvPr id="9" name="Text Placeholder 2">
            <a:extLst>
              <a:ext uri="{FF2B5EF4-FFF2-40B4-BE49-F238E27FC236}">
                <a16:creationId xmlns:a16="http://schemas.microsoft.com/office/drawing/2014/main" id="{6E94CDEA-D510-9F45-84BD-82CAA8464E4C}"/>
              </a:ext>
            </a:extLst>
          </p:cNvPr>
          <p:cNvSpPr>
            <a:spLocks noGrp="1"/>
          </p:cNvSpPr>
          <p:nvPr>
            <p:ph type="body" sz="quarter" idx="19" hasCustomPrompt="1"/>
          </p:nvPr>
        </p:nvSpPr>
        <p:spPr>
          <a:xfrm>
            <a:off x="594360" y="1523999"/>
            <a:ext cx="4209134" cy="4434840"/>
          </a:xfrm>
        </p:spPr>
        <p:txBody>
          <a:bodyPr lIns="0" tIns="0" rIns="0" bIns="0">
            <a:noAutofit/>
          </a:bodyPr>
          <a:lstStyle>
            <a:lvl1pPr marL="182880" indent="-182880">
              <a:lnSpc>
                <a:spcPct val="100000"/>
              </a:lnSpc>
              <a:spcBef>
                <a:spcPts val="600"/>
              </a:spcBef>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stStyle>
          <a:p>
            <a:pPr lvl="0"/>
            <a:r>
              <a:rPr lang="en-US" dirty="0"/>
              <a:t>Click to add first bullet</a:t>
            </a:r>
          </a:p>
          <a:p>
            <a:pPr lvl="1"/>
            <a:r>
              <a:rPr lang="en-US" dirty="0"/>
              <a:t>Second level</a:t>
            </a:r>
          </a:p>
          <a:p>
            <a:pPr lvl="2"/>
            <a:r>
              <a:rPr lang="en-US" dirty="0"/>
              <a:t>Third level</a:t>
            </a:r>
          </a:p>
          <a:p>
            <a:pPr lvl="3"/>
            <a:r>
              <a:rPr lang="en-US" dirty="0"/>
              <a:t>Fourth level</a:t>
            </a:r>
          </a:p>
        </p:txBody>
      </p:sp>
      <p:pic>
        <p:nvPicPr>
          <p:cNvPr id="11" name="Picture 10">
            <a:extLst>
              <a:ext uri="{FF2B5EF4-FFF2-40B4-BE49-F238E27FC236}">
                <a16:creationId xmlns:a16="http://schemas.microsoft.com/office/drawing/2014/main" id="{4FFBA5F7-9297-584B-8D03-94A595A48037}"/>
              </a:ext>
            </a:extLst>
          </p:cNvPr>
          <p:cNvPicPr>
            <a:picLocks noChangeAspect="1"/>
          </p:cNvPicPr>
          <p:nvPr userDrawn="1"/>
        </p:nvPicPr>
        <p:blipFill>
          <a:blip r:embed="rId2" cstate="hqprint">
            <a:extLst>
              <a:ext uri="{28A0092B-C50C-407E-A947-70E740481C1C}">
                <a14:useLocalDpi xmlns:a14="http://schemas.microsoft.com/office/drawing/2010/main"/>
              </a:ext>
            </a:extLst>
          </a:blip>
          <a:stretch>
            <a:fillRect/>
          </a:stretch>
        </p:blipFill>
        <p:spPr>
          <a:xfrm>
            <a:off x="283464" y="6419088"/>
            <a:ext cx="1307592" cy="255707"/>
          </a:xfrm>
          <a:prstGeom prst="rect">
            <a:avLst/>
          </a:prstGeom>
        </p:spPr>
      </p:pic>
    </p:spTree>
    <p:extLst>
      <p:ext uri="{BB962C8B-B14F-4D97-AF65-F5344CB8AC3E}">
        <p14:creationId xmlns:p14="http://schemas.microsoft.com/office/powerpoint/2010/main" val="3538925545"/>
      </p:ext>
    </p:extLst>
  </p:cSld>
  <p:clrMapOvr>
    <a:masterClrMapping/>
  </p:clrMapOvr>
  <p:extLst>
    <p:ext uri="{DCECCB84-F9BA-43D5-87BE-67443E8EF086}">
      <p15:sldGuideLst xmlns:p15="http://schemas.microsoft.com/office/powerpoint/2012/main"/>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ext and 2 Photos_White Background">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C856035B-8130-D844-B0F2-44CBE0D28699}"/>
              </a:ext>
            </a:extLst>
          </p:cNvPr>
          <p:cNvSpPr>
            <a:spLocks noGrp="1"/>
          </p:cNvSpPr>
          <p:nvPr>
            <p:ph type="pic" sz="quarter" idx="16"/>
          </p:nvPr>
        </p:nvSpPr>
        <p:spPr>
          <a:xfrm>
            <a:off x="5029201" y="3429000"/>
            <a:ext cx="4109012" cy="3429000"/>
          </a:xfrm>
          <a:noFill/>
        </p:spPr>
        <p:txBody>
          <a:bodyPr/>
          <a:lstStyle>
            <a:lvl1pPr marL="171450" marR="0" indent="-17145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a:solidFill>
                  <a:srgbClr val="000F7E"/>
                </a:solidFill>
                <a:latin typeface="Arial" panose="020B0604020202020204" pitchFamily="34" charset="0"/>
                <a:cs typeface="Arial" panose="020B0604020202020204" pitchFamily="34" charset="0"/>
              </a:defRPr>
            </a:lvl1pPr>
          </a:lstStyle>
          <a:p>
            <a:pPr marL="171450" marR="0" lvl="0" indent="-17145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a:pPr>
            <a:r>
              <a:rPr lang="en-US" dirty="0"/>
              <a:t>Click icon to add picture</a:t>
            </a:r>
          </a:p>
          <a:p>
            <a:endParaRPr lang="en-US" dirty="0"/>
          </a:p>
        </p:txBody>
      </p:sp>
      <p:sp>
        <p:nvSpPr>
          <p:cNvPr id="8" name="Picture Placeholder 7">
            <a:extLst>
              <a:ext uri="{FF2B5EF4-FFF2-40B4-BE49-F238E27FC236}">
                <a16:creationId xmlns:a16="http://schemas.microsoft.com/office/drawing/2014/main" id="{E6CF9DAC-DCA3-AD4A-B1B3-5725742FC10B}"/>
              </a:ext>
            </a:extLst>
          </p:cNvPr>
          <p:cNvSpPr>
            <a:spLocks noGrp="1"/>
          </p:cNvSpPr>
          <p:nvPr>
            <p:ph type="pic" sz="quarter" idx="13"/>
          </p:nvPr>
        </p:nvSpPr>
        <p:spPr>
          <a:xfrm>
            <a:off x="5029200" y="0"/>
            <a:ext cx="4109013" cy="3429000"/>
          </a:xfrm>
          <a:noFill/>
          <a:ln>
            <a:noFill/>
          </a:ln>
        </p:spPr>
        <p:txBody>
          <a:bodyPr/>
          <a:lstStyle>
            <a:lvl1pPr marL="171450" marR="0" indent="-171450" algn="l" defTabSz="685800" rtl="0" eaLnBrk="1" fontAlgn="auto" latinLnBrk="0" hangingPunct="1">
              <a:lnSpc>
                <a:spcPct val="90000"/>
              </a:lnSpc>
              <a:spcBef>
                <a:spcPts val="750"/>
              </a:spcBef>
              <a:spcAft>
                <a:spcPts val="0"/>
              </a:spcAft>
              <a:buClrTx/>
              <a:buSzTx/>
              <a:buFontTx/>
              <a:buNone/>
              <a:tabLst/>
              <a:defRPr>
                <a:solidFill>
                  <a:srgbClr val="000F7E"/>
                </a:solidFill>
                <a:latin typeface="Arial" panose="020B0604020202020204" pitchFamily="34" charset="0"/>
                <a:cs typeface="Arial" panose="020B0604020202020204" pitchFamily="34" charset="0"/>
              </a:defRPr>
            </a:lvl1pPr>
          </a:lstStyle>
          <a:p>
            <a:pPr marL="171450" marR="0" lvl="0" indent="-171450" algn="l" defTabSz="685800" rtl="0" eaLnBrk="1" fontAlgn="auto" latinLnBrk="0" hangingPunct="1">
              <a:lnSpc>
                <a:spcPct val="90000"/>
              </a:lnSpc>
              <a:spcBef>
                <a:spcPts val="750"/>
              </a:spcBef>
              <a:spcAft>
                <a:spcPts val="0"/>
              </a:spcAft>
              <a:buClrTx/>
              <a:buSzTx/>
              <a:buFontTx/>
              <a:buNone/>
              <a:tabLst/>
              <a:defRPr/>
            </a:pPr>
            <a:r>
              <a:rPr lang="en-US" dirty="0"/>
              <a:t>Click icon to add picture</a:t>
            </a:r>
          </a:p>
          <a:p>
            <a:endParaRPr lang="en-US" dirty="0"/>
          </a:p>
        </p:txBody>
      </p:sp>
      <p:sp>
        <p:nvSpPr>
          <p:cNvPr id="21" name="Text Placeholder 9">
            <a:extLst>
              <a:ext uri="{FF2B5EF4-FFF2-40B4-BE49-F238E27FC236}">
                <a16:creationId xmlns:a16="http://schemas.microsoft.com/office/drawing/2014/main" id="{B4117486-5C49-E242-8CBE-03C8F8711246}"/>
              </a:ext>
            </a:extLst>
          </p:cNvPr>
          <p:cNvSpPr>
            <a:spLocks noGrp="1"/>
          </p:cNvSpPr>
          <p:nvPr>
            <p:ph type="body" sz="quarter" idx="14" hasCustomPrompt="1"/>
          </p:nvPr>
        </p:nvSpPr>
        <p:spPr>
          <a:xfrm>
            <a:off x="594360" y="609600"/>
            <a:ext cx="4209134" cy="890016"/>
          </a:xfrm>
        </p:spPr>
        <p:txBody>
          <a:bodyPr lIns="0" tIns="0" rIns="0" bIns="0">
            <a:noAutofit/>
          </a:bodyPr>
          <a:lstStyle>
            <a:lvl1pPr marL="0" indent="0">
              <a:lnSpc>
                <a:spcPct val="100000"/>
              </a:lnSpc>
              <a:spcBef>
                <a:spcPts val="0"/>
              </a:spcBef>
              <a:buNone/>
              <a:defRPr sz="2400" b="1" i="0">
                <a:solidFill>
                  <a:srgbClr val="000F7E"/>
                </a:solidFill>
                <a:latin typeface="Arial" panose="020B0604020202020204" pitchFamily="34" charset="0"/>
                <a:cs typeface="Arial" panose="020B0604020202020204" pitchFamily="34" charset="0"/>
              </a:defRPr>
            </a:lvl1pPr>
            <a:lvl2pPr>
              <a:buNone/>
              <a:defRPr b="1" i="0">
                <a:latin typeface="Acumin Pro" panose="020B0504020202020204" pitchFamily="34" charset="77"/>
              </a:defRPr>
            </a:lvl2pPr>
            <a:lvl3pPr>
              <a:buNone/>
              <a:defRPr b="1" i="0">
                <a:latin typeface="Acumin Pro" panose="020B0504020202020204" pitchFamily="34" charset="77"/>
              </a:defRPr>
            </a:lvl3pPr>
            <a:lvl4pPr>
              <a:buNone/>
              <a:defRPr b="1" i="0">
                <a:latin typeface="Acumin Pro" panose="020B0504020202020204" pitchFamily="34" charset="77"/>
              </a:defRPr>
            </a:lvl4pPr>
            <a:lvl5pPr>
              <a:buNone/>
              <a:defRPr b="1" i="0">
                <a:latin typeface="Acumin Pro" panose="020B0504020202020204" pitchFamily="34" charset="77"/>
              </a:defRPr>
            </a:lvl5pPr>
          </a:lstStyle>
          <a:p>
            <a:pPr lvl="0"/>
            <a:r>
              <a:rPr lang="en-US" dirty="0"/>
              <a:t>Click to add a brief slide title</a:t>
            </a:r>
          </a:p>
        </p:txBody>
      </p:sp>
      <p:sp>
        <p:nvSpPr>
          <p:cNvPr id="9" name="Text Placeholder 2">
            <a:extLst>
              <a:ext uri="{FF2B5EF4-FFF2-40B4-BE49-F238E27FC236}">
                <a16:creationId xmlns:a16="http://schemas.microsoft.com/office/drawing/2014/main" id="{AE46F9CE-9C02-284E-A17F-0C31F82B2F5B}"/>
              </a:ext>
            </a:extLst>
          </p:cNvPr>
          <p:cNvSpPr>
            <a:spLocks noGrp="1"/>
          </p:cNvSpPr>
          <p:nvPr>
            <p:ph type="body" sz="quarter" idx="20" hasCustomPrompt="1"/>
          </p:nvPr>
        </p:nvSpPr>
        <p:spPr>
          <a:xfrm>
            <a:off x="594361" y="1523999"/>
            <a:ext cx="4209134" cy="4434840"/>
          </a:xfrm>
        </p:spPr>
        <p:txBody>
          <a:bodyPr lIns="0" tIns="0" rIns="0" bIns="0">
            <a:noAutofit/>
          </a:bodyPr>
          <a:lstStyle>
            <a:lvl1pPr marL="182880" indent="-182880">
              <a:lnSpc>
                <a:spcPct val="100000"/>
              </a:lnSpc>
              <a:spcBef>
                <a:spcPts val="600"/>
              </a:spcBef>
              <a:defRPr/>
            </a:lvl1pPr>
          </a:lstStyle>
          <a:p>
            <a:pPr lvl="0"/>
            <a:r>
              <a:rPr lang="en-US" dirty="0"/>
              <a:t>Click to add first bullet</a:t>
            </a:r>
          </a:p>
          <a:p>
            <a:pPr lvl="1"/>
            <a:r>
              <a:rPr lang="en-US" dirty="0"/>
              <a:t>Second level</a:t>
            </a:r>
          </a:p>
          <a:p>
            <a:pPr lvl="2"/>
            <a:r>
              <a:rPr lang="en-US" dirty="0"/>
              <a:t>Third level</a:t>
            </a:r>
          </a:p>
          <a:p>
            <a:pPr lvl="3"/>
            <a:r>
              <a:rPr lang="en-US" dirty="0"/>
              <a:t>Fourth level</a:t>
            </a:r>
          </a:p>
        </p:txBody>
      </p:sp>
      <p:sp>
        <p:nvSpPr>
          <p:cNvPr id="10" name="Text Placeholder 13">
            <a:extLst>
              <a:ext uri="{FF2B5EF4-FFF2-40B4-BE49-F238E27FC236}">
                <a16:creationId xmlns:a16="http://schemas.microsoft.com/office/drawing/2014/main" id="{67083F3C-D625-D64B-9FAF-52D8669C9AC1}"/>
              </a:ext>
            </a:extLst>
          </p:cNvPr>
          <p:cNvSpPr>
            <a:spLocks noGrp="1"/>
          </p:cNvSpPr>
          <p:nvPr>
            <p:ph type="body" sz="quarter" idx="18" hasCustomPrompt="1"/>
          </p:nvPr>
        </p:nvSpPr>
        <p:spPr>
          <a:xfrm>
            <a:off x="3298553" y="5961888"/>
            <a:ext cx="1505254" cy="566907"/>
          </a:xfrm>
        </p:spPr>
        <p:txBody>
          <a:bodyPr lIns="0" tIns="0" rIns="0" bIns="0">
            <a:normAutofit/>
          </a:bodyPr>
          <a:lstStyle>
            <a:lvl1pPr marL="0" indent="0">
              <a:lnSpc>
                <a:spcPct val="100000"/>
              </a:lnSpc>
              <a:spcBef>
                <a:spcPts val="0"/>
              </a:spcBef>
              <a:buNone/>
              <a:defRPr sz="1000" b="0" i="0">
                <a:solidFill>
                  <a:schemeClr val="bg1">
                    <a:lumMod val="65000"/>
                  </a:schemeClr>
                </a:solidFill>
                <a:latin typeface="Arial" panose="020B0604020202020204" pitchFamily="34" charset="0"/>
                <a:cs typeface="Arial" panose="020B0604020202020204" pitchFamily="34" charset="0"/>
              </a:defRPr>
            </a:lvl1pPr>
          </a:lstStyle>
          <a:p>
            <a:pPr lvl="0"/>
            <a:r>
              <a:rPr lang="en-US" dirty="0"/>
              <a:t>Click to add caption for image</a:t>
            </a:r>
          </a:p>
        </p:txBody>
      </p:sp>
    </p:spTree>
    <p:extLst>
      <p:ext uri="{BB962C8B-B14F-4D97-AF65-F5344CB8AC3E}">
        <p14:creationId xmlns:p14="http://schemas.microsoft.com/office/powerpoint/2010/main" val="2796773873"/>
      </p:ext>
    </p:extLst>
  </p:cSld>
  <p:clrMapOvr>
    <a:masterClrMapping/>
  </p:clrMapOvr>
  <p:extLst>
    <p:ext uri="{DCECCB84-F9BA-43D5-87BE-67443E8EF086}">
      <p15:sldGuideLst xmlns:p15="http://schemas.microsoft.com/office/powerpoint/2012/main"/>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Accent with 2 Photos and Blue Background">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C856035B-8130-D844-B0F2-44CBE0D28699}"/>
              </a:ext>
            </a:extLst>
          </p:cNvPr>
          <p:cNvSpPr>
            <a:spLocks noGrp="1"/>
          </p:cNvSpPr>
          <p:nvPr>
            <p:ph type="pic" sz="quarter" idx="16"/>
          </p:nvPr>
        </p:nvSpPr>
        <p:spPr>
          <a:xfrm>
            <a:off x="5029200" y="3429000"/>
            <a:ext cx="4074290" cy="3429000"/>
          </a:xfrm>
          <a:noFill/>
        </p:spPr>
        <p:txBody>
          <a:bodyPr/>
          <a:lstStyle>
            <a:lvl1pPr marL="171450" marR="0" indent="-17145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a:solidFill>
                  <a:srgbClr val="09198D"/>
                </a:solidFill>
                <a:latin typeface="Arial" panose="020B0604020202020204" pitchFamily="34" charset="0"/>
                <a:cs typeface="Arial" panose="020B0604020202020204" pitchFamily="34" charset="0"/>
              </a:defRPr>
            </a:lvl1pPr>
          </a:lstStyle>
          <a:p>
            <a:pPr marL="171450" marR="0" lvl="0" indent="-17145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a:pPr>
            <a:r>
              <a:rPr lang="en-US" dirty="0"/>
              <a:t>Click icon to add picture</a:t>
            </a:r>
          </a:p>
          <a:p>
            <a:endParaRPr lang="en-US" dirty="0"/>
          </a:p>
        </p:txBody>
      </p:sp>
      <p:sp>
        <p:nvSpPr>
          <p:cNvPr id="6" name="Rectangle 5">
            <a:extLst>
              <a:ext uri="{FF2B5EF4-FFF2-40B4-BE49-F238E27FC236}">
                <a16:creationId xmlns:a16="http://schemas.microsoft.com/office/drawing/2014/main" id="{8D1DBF6C-0676-5247-8404-7764B27D9124}"/>
              </a:ext>
            </a:extLst>
          </p:cNvPr>
          <p:cNvSpPr/>
          <p:nvPr userDrawn="1"/>
        </p:nvSpPr>
        <p:spPr>
          <a:xfrm>
            <a:off x="0" y="0"/>
            <a:ext cx="5029199" cy="6858000"/>
          </a:xfrm>
          <a:prstGeom prst="rect">
            <a:avLst/>
          </a:prstGeom>
          <a:solidFill>
            <a:srgbClr val="000F7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8" name="Picture Placeholder 7">
            <a:extLst>
              <a:ext uri="{FF2B5EF4-FFF2-40B4-BE49-F238E27FC236}">
                <a16:creationId xmlns:a16="http://schemas.microsoft.com/office/drawing/2014/main" id="{E6CF9DAC-DCA3-AD4A-B1B3-5725742FC10B}"/>
              </a:ext>
            </a:extLst>
          </p:cNvPr>
          <p:cNvSpPr>
            <a:spLocks noGrp="1"/>
          </p:cNvSpPr>
          <p:nvPr>
            <p:ph type="pic" sz="quarter" idx="13"/>
          </p:nvPr>
        </p:nvSpPr>
        <p:spPr>
          <a:xfrm>
            <a:off x="5029200" y="0"/>
            <a:ext cx="4074289" cy="3429000"/>
          </a:xfrm>
          <a:noFill/>
          <a:ln>
            <a:noFill/>
          </a:ln>
        </p:spPr>
        <p:txBody>
          <a:bodyPr/>
          <a:lstStyle>
            <a:lvl1pPr marL="171450" marR="0" indent="-17145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a:solidFill>
                  <a:srgbClr val="09198D"/>
                </a:solidFill>
                <a:latin typeface="Arial" panose="020B0604020202020204" pitchFamily="34" charset="0"/>
                <a:cs typeface="Arial" panose="020B0604020202020204" pitchFamily="34" charset="0"/>
              </a:defRPr>
            </a:lvl1pPr>
          </a:lstStyle>
          <a:p>
            <a:pPr marL="171450" marR="0" lvl="0" indent="-17145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a:pPr>
            <a:r>
              <a:rPr lang="en-US" dirty="0"/>
              <a:t>Click icon to add picture</a:t>
            </a:r>
          </a:p>
          <a:p>
            <a:endParaRPr lang="en-US" dirty="0"/>
          </a:p>
          <a:p>
            <a:endParaRPr lang="en-US" dirty="0"/>
          </a:p>
        </p:txBody>
      </p:sp>
      <p:sp>
        <p:nvSpPr>
          <p:cNvPr id="14" name="Text Placeholder 9">
            <a:extLst>
              <a:ext uri="{FF2B5EF4-FFF2-40B4-BE49-F238E27FC236}">
                <a16:creationId xmlns:a16="http://schemas.microsoft.com/office/drawing/2014/main" id="{225C079B-5F34-5149-9937-5E0A7D19101F}"/>
              </a:ext>
            </a:extLst>
          </p:cNvPr>
          <p:cNvSpPr>
            <a:spLocks noGrp="1"/>
          </p:cNvSpPr>
          <p:nvPr>
            <p:ph type="body" sz="quarter" idx="14" hasCustomPrompt="1"/>
          </p:nvPr>
        </p:nvSpPr>
        <p:spPr>
          <a:xfrm>
            <a:off x="594360" y="609600"/>
            <a:ext cx="4206240" cy="890016"/>
          </a:xfrm>
        </p:spPr>
        <p:txBody>
          <a:bodyPr lIns="0" tIns="0" rIns="0" bIns="0">
            <a:noAutofit/>
          </a:bodyPr>
          <a:lstStyle>
            <a:lvl1pPr marL="0" indent="0">
              <a:lnSpc>
                <a:spcPct val="100000"/>
              </a:lnSpc>
              <a:spcBef>
                <a:spcPts val="0"/>
              </a:spcBef>
              <a:buNone/>
              <a:defRPr sz="2400" b="1" i="0">
                <a:solidFill>
                  <a:schemeClr val="bg1"/>
                </a:solidFill>
                <a:latin typeface="Arial" panose="020B0604020202020204" pitchFamily="34" charset="0"/>
                <a:cs typeface="Arial" panose="020B0604020202020204" pitchFamily="34" charset="0"/>
              </a:defRPr>
            </a:lvl1pPr>
            <a:lvl2pPr>
              <a:buNone/>
              <a:defRPr b="1" i="0">
                <a:latin typeface="Acumin Pro" panose="020B0504020202020204" pitchFamily="34" charset="77"/>
              </a:defRPr>
            </a:lvl2pPr>
            <a:lvl3pPr>
              <a:buNone/>
              <a:defRPr b="1" i="0">
                <a:latin typeface="Acumin Pro" panose="020B0504020202020204" pitchFamily="34" charset="77"/>
              </a:defRPr>
            </a:lvl3pPr>
            <a:lvl4pPr>
              <a:buNone/>
              <a:defRPr b="1" i="0">
                <a:latin typeface="Acumin Pro" panose="020B0504020202020204" pitchFamily="34" charset="77"/>
              </a:defRPr>
            </a:lvl4pPr>
            <a:lvl5pPr>
              <a:buNone/>
              <a:defRPr b="1" i="0">
                <a:latin typeface="Acumin Pro" panose="020B0504020202020204" pitchFamily="34" charset="77"/>
              </a:defRPr>
            </a:lvl5pPr>
          </a:lstStyle>
          <a:p>
            <a:pPr lvl="0"/>
            <a:r>
              <a:rPr lang="en-US" dirty="0"/>
              <a:t>Click to add a brief slide title</a:t>
            </a:r>
          </a:p>
        </p:txBody>
      </p:sp>
      <p:sp>
        <p:nvSpPr>
          <p:cNvPr id="9" name="Text Placeholder 2">
            <a:extLst>
              <a:ext uri="{FF2B5EF4-FFF2-40B4-BE49-F238E27FC236}">
                <a16:creationId xmlns:a16="http://schemas.microsoft.com/office/drawing/2014/main" id="{24511911-ADCF-3F4A-9C7A-1469A5E07464}"/>
              </a:ext>
            </a:extLst>
          </p:cNvPr>
          <p:cNvSpPr>
            <a:spLocks noGrp="1"/>
          </p:cNvSpPr>
          <p:nvPr>
            <p:ph type="body" sz="quarter" idx="20" hasCustomPrompt="1"/>
          </p:nvPr>
        </p:nvSpPr>
        <p:spPr>
          <a:xfrm>
            <a:off x="594361" y="1523999"/>
            <a:ext cx="4206240" cy="4434840"/>
          </a:xfrm>
        </p:spPr>
        <p:txBody>
          <a:bodyPr lIns="0" tIns="0" rIns="0" bIns="0">
            <a:noAutofit/>
          </a:bodyPr>
          <a:lstStyle>
            <a:lvl1pPr marL="182880" indent="-182880">
              <a:lnSpc>
                <a:spcPct val="100000"/>
              </a:lnSpc>
              <a:spcBef>
                <a:spcPts val="600"/>
              </a:spcBef>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stStyle>
          <a:p>
            <a:pPr lvl="0"/>
            <a:r>
              <a:rPr lang="en-US" dirty="0"/>
              <a:t>Click to add first bullet</a:t>
            </a:r>
          </a:p>
          <a:p>
            <a:pPr lvl="1"/>
            <a:r>
              <a:rPr lang="en-US" dirty="0"/>
              <a:t>Second level</a:t>
            </a:r>
          </a:p>
          <a:p>
            <a:pPr lvl="2"/>
            <a:r>
              <a:rPr lang="en-US" dirty="0"/>
              <a:t>Third level</a:t>
            </a:r>
          </a:p>
          <a:p>
            <a:pPr lvl="3"/>
            <a:r>
              <a:rPr lang="en-US" dirty="0"/>
              <a:t>Fourth level</a:t>
            </a:r>
          </a:p>
        </p:txBody>
      </p:sp>
      <p:sp>
        <p:nvSpPr>
          <p:cNvPr id="10" name="Text Placeholder 13">
            <a:extLst>
              <a:ext uri="{FF2B5EF4-FFF2-40B4-BE49-F238E27FC236}">
                <a16:creationId xmlns:a16="http://schemas.microsoft.com/office/drawing/2014/main" id="{719CB5B1-06C6-C34A-A15E-EAC198045733}"/>
              </a:ext>
            </a:extLst>
          </p:cNvPr>
          <p:cNvSpPr>
            <a:spLocks noGrp="1"/>
          </p:cNvSpPr>
          <p:nvPr>
            <p:ph type="body" sz="quarter" idx="18" hasCustomPrompt="1"/>
          </p:nvPr>
        </p:nvSpPr>
        <p:spPr>
          <a:xfrm>
            <a:off x="3286978" y="5961888"/>
            <a:ext cx="1505254" cy="566907"/>
          </a:xfrm>
        </p:spPr>
        <p:txBody>
          <a:bodyPr lIns="0" tIns="0" rIns="0" bIns="0">
            <a:normAutofit/>
          </a:bodyPr>
          <a:lstStyle>
            <a:lvl1pPr marL="0" indent="0">
              <a:lnSpc>
                <a:spcPct val="100000"/>
              </a:lnSpc>
              <a:spcBef>
                <a:spcPts val="0"/>
              </a:spcBef>
              <a:buNone/>
              <a:defRPr sz="1000" b="0" i="0">
                <a:solidFill>
                  <a:schemeClr val="bg1">
                    <a:lumMod val="65000"/>
                  </a:schemeClr>
                </a:solidFill>
                <a:latin typeface="Arial" panose="020B0604020202020204" pitchFamily="34" charset="0"/>
                <a:cs typeface="Arial" panose="020B0604020202020204" pitchFamily="34" charset="0"/>
              </a:defRPr>
            </a:lvl1pPr>
          </a:lstStyle>
          <a:p>
            <a:pPr lvl="0"/>
            <a:r>
              <a:rPr lang="en-US" dirty="0"/>
              <a:t>Click to add caption for image</a:t>
            </a:r>
          </a:p>
        </p:txBody>
      </p:sp>
      <p:pic>
        <p:nvPicPr>
          <p:cNvPr id="11" name="Picture 10">
            <a:extLst>
              <a:ext uri="{FF2B5EF4-FFF2-40B4-BE49-F238E27FC236}">
                <a16:creationId xmlns:a16="http://schemas.microsoft.com/office/drawing/2014/main" id="{BF67F501-30A3-3C4A-9353-DF0C9221DE9E}"/>
              </a:ext>
            </a:extLst>
          </p:cNvPr>
          <p:cNvPicPr>
            <a:picLocks noChangeAspect="1"/>
          </p:cNvPicPr>
          <p:nvPr userDrawn="1"/>
        </p:nvPicPr>
        <p:blipFill>
          <a:blip r:embed="rId2" cstate="hqprint">
            <a:extLst>
              <a:ext uri="{28A0092B-C50C-407E-A947-70E740481C1C}">
                <a14:useLocalDpi xmlns:a14="http://schemas.microsoft.com/office/drawing/2010/main"/>
              </a:ext>
            </a:extLst>
          </a:blip>
          <a:stretch>
            <a:fillRect/>
          </a:stretch>
        </p:blipFill>
        <p:spPr>
          <a:xfrm>
            <a:off x="283464" y="6419088"/>
            <a:ext cx="1307592" cy="255707"/>
          </a:xfrm>
          <a:prstGeom prst="rect">
            <a:avLst/>
          </a:prstGeom>
        </p:spPr>
      </p:pic>
    </p:spTree>
    <p:extLst>
      <p:ext uri="{BB962C8B-B14F-4D97-AF65-F5344CB8AC3E}">
        <p14:creationId xmlns:p14="http://schemas.microsoft.com/office/powerpoint/2010/main" val="3054402206"/>
      </p:ext>
    </p:extLst>
  </p:cSld>
  <p:clrMapOvr>
    <a:masterClrMapping/>
  </p:clrMapOvr>
  <p:extLst>
    <p:ext uri="{DCECCB84-F9BA-43D5-87BE-67443E8EF086}">
      <p15:sldGuideLst xmlns:p15="http://schemas.microsoft.com/office/powerpoint/2012/main"/>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slideLayout" Target="../slideLayouts/slideLayout19.xml"/><Relationship Id="rId7" Type="http://schemas.openxmlformats.org/officeDocument/2006/relationships/theme" Target="../theme/theme2.xml"/><Relationship Id="rId2" Type="http://schemas.openxmlformats.org/officeDocument/2006/relationships/slideLayout" Target="../slideLayouts/slideLayout18.xml"/><Relationship Id="rId1" Type="http://schemas.openxmlformats.org/officeDocument/2006/relationships/slideLayout" Target="../slideLayouts/slideLayout17.xml"/><Relationship Id="rId6" Type="http://schemas.openxmlformats.org/officeDocument/2006/relationships/slideLayout" Target="../slideLayouts/slideLayout22.xml"/><Relationship Id="rId5" Type="http://schemas.openxmlformats.org/officeDocument/2006/relationships/slideLayout" Target="../slideLayouts/slideLayout21.xml"/><Relationship Id="rId4"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slideLayout" Target="../slideLayouts/slideLayout35.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slideLayout" Target="../slideLayouts/slideLayout34.xml"/><Relationship Id="rId17" Type="http://schemas.openxmlformats.org/officeDocument/2006/relationships/image" Target="../media/image1.png"/><Relationship Id="rId2" Type="http://schemas.openxmlformats.org/officeDocument/2006/relationships/slideLayout" Target="../slideLayouts/slideLayout24.xml"/><Relationship Id="rId16" Type="http://schemas.openxmlformats.org/officeDocument/2006/relationships/theme" Target="../theme/theme3.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5" Type="http://schemas.openxmlformats.org/officeDocument/2006/relationships/slideLayout" Target="../slideLayouts/slideLayout3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 Id="rId14" Type="http://schemas.openxmlformats.org/officeDocument/2006/relationships/slideLayout" Target="../slideLayouts/slideLayout36.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94360" y="609600"/>
            <a:ext cx="8005630" cy="888368"/>
          </a:xfrm>
          <a:prstGeom prst="rect">
            <a:avLst/>
          </a:prstGeom>
        </p:spPr>
        <p:txBody>
          <a:bodyPr vert="horz" lIns="0" tIns="0" rIns="0" bIns="0" rtlCol="0" anchor="t" anchorCtr="0">
            <a:normAutofit/>
          </a:bodyPr>
          <a:lstStyle/>
          <a:p>
            <a:r>
              <a:rPr lang="en-US" dirty="0"/>
              <a:t>Click to edit Master title style</a:t>
            </a:r>
          </a:p>
        </p:txBody>
      </p:sp>
      <p:sp>
        <p:nvSpPr>
          <p:cNvPr id="3" name="Text Placeholder 2"/>
          <p:cNvSpPr>
            <a:spLocks noGrp="1"/>
          </p:cNvSpPr>
          <p:nvPr>
            <p:ph type="body" idx="1"/>
          </p:nvPr>
        </p:nvSpPr>
        <p:spPr>
          <a:xfrm>
            <a:off x="594360" y="1524000"/>
            <a:ext cx="8005630" cy="4437888"/>
          </a:xfrm>
          <a:prstGeom prst="rect">
            <a:avLst/>
          </a:prstGeom>
        </p:spPr>
        <p:txBody>
          <a:bodyPr vert="horz" lIns="0" tIns="0" rIns="0" bIns="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4" name="Slide Number Placeholder 3">
            <a:extLst>
              <a:ext uri="{FF2B5EF4-FFF2-40B4-BE49-F238E27FC236}">
                <a16:creationId xmlns:a16="http://schemas.microsoft.com/office/drawing/2014/main" id="{2553C9D7-E9D0-FF4B-A8C0-A88200BA90FB}"/>
              </a:ext>
            </a:extLst>
          </p:cNvPr>
          <p:cNvSpPr txBox="1">
            <a:spLocks/>
          </p:cNvSpPr>
          <p:nvPr userDrawn="1"/>
        </p:nvSpPr>
        <p:spPr>
          <a:xfrm>
            <a:off x="8638027" y="6499820"/>
            <a:ext cx="220485" cy="270473"/>
          </a:xfrm>
          <a:prstGeom prst="rect">
            <a:avLst/>
          </a:prstGeom>
        </p:spPr>
        <p:txBody>
          <a:bodyPr vert="horz" lIns="0" tIns="0" rIns="0" bIns="0" rtlCol="0" anchor="t" anchorCtr="0"/>
          <a:lstStyle>
            <a:defPPr>
              <a:defRPr lang="en-US"/>
            </a:defPPr>
            <a:lvl1pPr marL="0" algn="r" defTabSz="457200" rtl="0" eaLnBrk="1" latinLnBrk="0" hangingPunct="1">
              <a:defRPr sz="700" b="0" i="0" kern="1200">
                <a:solidFill>
                  <a:schemeClr val="tx1">
                    <a:tint val="75000"/>
                  </a:schemeClr>
                </a:solidFill>
                <a:latin typeface="Arial" panose="020B0604020202020204" pitchFamily="34" charset="0"/>
                <a:ea typeface="+mn-ea"/>
                <a:cs typeface="Arial" panose="020B0604020202020204" pitchFamily="34" charset="0"/>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700" dirty="0">
                <a:solidFill>
                  <a:schemeClr val="bg1">
                    <a:lumMod val="65000"/>
                  </a:schemeClr>
                </a:solidFill>
              </a:rPr>
              <a:t>  </a:t>
            </a:r>
            <a:fld id="{F16E1515-8F3D-DE4D-94E5-8D9BEBCD7A49}" type="slidenum">
              <a:rPr lang="en-US" sz="700" smtClean="0">
                <a:solidFill>
                  <a:schemeClr val="bg1">
                    <a:lumMod val="65000"/>
                  </a:schemeClr>
                </a:solidFill>
              </a:rPr>
              <a:pPr/>
              <a:t>‹#›</a:t>
            </a:fld>
            <a:endParaRPr lang="en-US" sz="700" dirty="0">
              <a:solidFill>
                <a:schemeClr val="bg1">
                  <a:lumMod val="65000"/>
                </a:schemeClr>
              </a:solidFill>
            </a:endParaRPr>
          </a:p>
        </p:txBody>
      </p:sp>
      <p:sp>
        <p:nvSpPr>
          <p:cNvPr id="5" name="Date Placeholder 3">
            <a:extLst>
              <a:ext uri="{FF2B5EF4-FFF2-40B4-BE49-F238E27FC236}">
                <a16:creationId xmlns:a16="http://schemas.microsoft.com/office/drawing/2014/main" id="{DD9D28ED-2D06-3A46-9727-8A9B2D7E7F63}"/>
              </a:ext>
            </a:extLst>
          </p:cNvPr>
          <p:cNvSpPr txBox="1">
            <a:spLocks/>
          </p:cNvSpPr>
          <p:nvPr userDrawn="1"/>
        </p:nvSpPr>
        <p:spPr>
          <a:xfrm>
            <a:off x="8071099" y="6501384"/>
            <a:ext cx="609914" cy="198005"/>
          </a:xfrm>
          <a:prstGeom prst="rect">
            <a:avLst/>
          </a:prstGeom>
        </p:spPr>
        <p:txBody>
          <a:bodyPr vert="horz" lIns="0" tIns="0" rIns="0" bIns="0" rtlCol="0" anchor="t" anchorCtr="0"/>
          <a:lstStyle>
            <a:defPPr>
              <a:defRPr lang="en-US"/>
            </a:defPPr>
            <a:lvl1pPr marL="0" algn="r" defTabSz="457200" rtl="0" eaLnBrk="1" latinLnBrk="0" hangingPunct="1">
              <a:defRPr sz="700" b="0" i="0" kern="1200">
                <a:solidFill>
                  <a:schemeClr val="bg1">
                    <a:lumMod val="65000"/>
                  </a:schemeClr>
                </a:solidFill>
                <a:latin typeface="Arial" panose="020B0604020202020204" pitchFamily="34" charset="0"/>
                <a:ea typeface="Source Sans Pro Semibold" panose="020B0503030403020204" pitchFamily="34" charset="0"/>
                <a:cs typeface="Arial" panose="020B0604020202020204" pitchFamily="34" charset="0"/>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700" dirty="0"/>
              <a:t>4/5/21</a:t>
            </a:r>
          </a:p>
          <a:p>
            <a:endParaRPr lang="en-US" sz="700" dirty="0"/>
          </a:p>
        </p:txBody>
      </p:sp>
      <p:pic>
        <p:nvPicPr>
          <p:cNvPr id="8" name="Picture 7">
            <a:extLst>
              <a:ext uri="{FF2B5EF4-FFF2-40B4-BE49-F238E27FC236}">
                <a16:creationId xmlns:a16="http://schemas.microsoft.com/office/drawing/2014/main" id="{9E20F8CB-C6F2-3F4F-B83D-1E2B4E8961C1}"/>
              </a:ext>
            </a:extLst>
          </p:cNvPr>
          <p:cNvPicPr>
            <a:picLocks noChangeAspect="1"/>
          </p:cNvPicPr>
          <p:nvPr userDrawn="1"/>
        </p:nvPicPr>
        <p:blipFill>
          <a:blip r:embed="rId18" cstate="hqprint">
            <a:extLst>
              <a:ext uri="{28A0092B-C50C-407E-A947-70E740481C1C}">
                <a14:useLocalDpi xmlns:a14="http://schemas.microsoft.com/office/drawing/2010/main"/>
              </a:ext>
            </a:extLst>
          </a:blip>
          <a:stretch>
            <a:fillRect/>
          </a:stretch>
        </p:blipFill>
        <p:spPr>
          <a:xfrm>
            <a:off x="285488" y="6421534"/>
            <a:ext cx="1307592" cy="255707"/>
          </a:xfrm>
          <a:prstGeom prst="rect">
            <a:avLst/>
          </a:prstGeom>
        </p:spPr>
      </p:pic>
    </p:spTree>
    <p:extLst>
      <p:ext uri="{BB962C8B-B14F-4D97-AF65-F5344CB8AC3E}">
        <p14:creationId xmlns:p14="http://schemas.microsoft.com/office/powerpoint/2010/main" val="3392560624"/>
      </p:ext>
    </p:extLst>
  </p:cSld>
  <p:clrMap bg1="lt1" tx1="dk1" bg2="lt2" tx2="dk2" accent1="accent1" accent2="accent2" accent3="accent3" accent4="accent4" accent5="accent5" accent6="accent6" hlink="hlink" folHlink="folHlink"/>
  <p:sldLayoutIdLst>
    <p:sldLayoutId id="2147483661" r:id="rId1"/>
    <p:sldLayoutId id="2147483687" r:id="rId2"/>
    <p:sldLayoutId id="2147483692" r:id="rId3"/>
    <p:sldLayoutId id="2147483707" r:id="rId4"/>
    <p:sldLayoutId id="2147483686" r:id="rId5"/>
    <p:sldLayoutId id="2147483690" r:id="rId6"/>
    <p:sldLayoutId id="2147483667" r:id="rId7"/>
    <p:sldLayoutId id="2147483688" r:id="rId8"/>
    <p:sldLayoutId id="2147483674" r:id="rId9"/>
    <p:sldLayoutId id="2147483684" r:id="rId10"/>
    <p:sldLayoutId id="2147483678" r:id="rId11"/>
    <p:sldLayoutId id="2147483680" r:id="rId12"/>
    <p:sldLayoutId id="2147483682" r:id="rId13"/>
    <p:sldLayoutId id="2147483689" r:id="rId14"/>
    <p:sldLayoutId id="2147483710" r:id="rId15"/>
    <p:sldLayoutId id="2147483728" r:id="rId16"/>
  </p:sldLayoutIdLst>
  <p:hf hdr="0" ftr="0"/>
  <p:txStyles>
    <p:titleStyle>
      <a:lvl1pPr algn="l" defTabSz="685800" rtl="0" eaLnBrk="1" latinLnBrk="0" hangingPunct="1">
        <a:lnSpc>
          <a:spcPct val="100000"/>
        </a:lnSpc>
        <a:spcBef>
          <a:spcPct val="0"/>
        </a:spcBef>
        <a:buNone/>
        <a:defRPr sz="2400" b="1" kern="1200">
          <a:solidFill>
            <a:srgbClr val="000F7E"/>
          </a:solidFill>
          <a:latin typeface="Arial" panose="020B0604020202020204" pitchFamily="34" charset="0"/>
          <a:ea typeface="+mj-ea"/>
          <a:cs typeface="Arial" panose="020B0604020202020204" pitchFamily="34" charset="0"/>
        </a:defRPr>
      </a:lvl1pPr>
    </p:titleStyle>
    <p:bodyStyle>
      <a:lvl1pPr marL="230188" indent="-222250" algn="l" defTabSz="685800" rtl="0" eaLnBrk="1" latinLnBrk="0" hangingPunct="1">
        <a:lnSpc>
          <a:spcPct val="100000"/>
        </a:lnSpc>
        <a:spcBef>
          <a:spcPts val="0"/>
        </a:spcBef>
        <a:buFont typeface="Arial" panose="020B0604020202020204" pitchFamily="34" charset="0"/>
        <a:buChar char="•"/>
        <a:tabLst/>
        <a:defRPr sz="1800" kern="1200">
          <a:solidFill>
            <a:schemeClr val="tx1"/>
          </a:solidFill>
          <a:latin typeface="Arial" panose="020B0604020202020204" pitchFamily="34" charset="0"/>
          <a:ea typeface="+mn-ea"/>
          <a:cs typeface="Arial" panose="020B0604020202020204" pitchFamily="34" charset="0"/>
        </a:defRPr>
      </a:lvl1pPr>
      <a:lvl2pPr marL="460375" indent="-230188" algn="l" defTabSz="685800" rtl="0" eaLnBrk="1" latinLnBrk="0" hangingPunct="1">
        <a:lnSpc>
          <a:spcPct val="90000"/>
        </a:lnSpc>
        <a:spcBef>
          <a:spcPts val="375"/>
        </a:spcBef>
        <a:buFont typeface="Arial" panose="020B0604020202020204" pitchFamily="34" charset="0"/>
        <a:buChar char="−"/>
        <a:tabLst/>
        <a:defRPr sz="1600" kern="1200">
          <a:solidFill>
            <a:schemeClr val="tx1"/>
          </a:solidFill>
          <a:latin typeface="Arial" panose="020B0604020202020204" pitchFamily="34" charset="0"/>
          <a:ea typeface="+mn-ea"/>
          <a:cs typeface="Arial" panose="020B0604020202020204" pitchFamily="34" charset="0"/>
        </a:defRPr>
      </a:lvl2pPr>
      <a:lvl3pPr marL="688975" indent="-231775" algn="l" defTabSz="685800" rtl="0" eaLnBrk="1" latinLnBrk="0" hangingPunct="1">
        <a:lnSpc>
          <a:spcPct val="90000"/>
        </a:lnSpc>
        <a:spcBef>
          <a:spcPts val="375"/>
        </a:spcBef>
        <a:buFont typeface="Wingdings" panose="05000000000000000000" pitchFamily="2" charset="2"/>
        <a:buChar char="§"/>
        <a:defRPr sz="1400" kern="1200">
          <a:solidFill>
            <a:schemeClr val="tx1"/>
          </a:solidFill>
          <a:latin typeface="Arial" panose="020B0604020202020204" pitchFamily="34" charset="0"/>
          <a:ea typeface="+mn-ea"/>
          <a:cs typeface="Arial" panose="020B0604020202020204" pitchFamily="34" charset="0"/>
        </a:defRPr>
      </a:lvl3pPr>
      <a:lvl4pPr marL="914400" indent="-227013" algn="l" defTabSz="685800" rtl="0" eaLnBrk="1" latinLnBrk="0" hangingPunct="1">
        <a:lnSpc>
          <a:spcPct val="90000"/>
        </a:lnSpc>
        <a:spcBef>
          <a:spcPts val="375"/>
        </a:spcBef>
        <a:buFont typeface="Arial" panose="020B0604020202020204" pitchFamily="34" charset="0"/>
        <a:buChar char="−"/>
        <a:defRPr sz="1200" kern="1200">
          <a:solidFill>
            <a:schemeClr val="tx1"/>
          </a:solidFill>
          <a:latin typeface="Arial" panose="020B0604020202020204" pitchFamily="34" charset="0"/>
          <a:ea typeface="+mn-ea"/>
          <a:cs typeface="Arial" panose="020B0604020202020204" pitchFamily="34" charset="0"/>
        </a:defRPr>
      </a:lvl4pPr>
      <a:lvl5pPr marL="15430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4144" userDrawn="1">
          <p15:clr>
            <a:srgbClr val="F26B43"/>
          </p15:clr>
        </p15:guide>
        <p15:guide id="2" pos="2880" userDrawn="1">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rgbClr val="000F7E"/>
        </a:solidFill>
        <a:effectLst/>
      </p:bgPr>
    </p:bg>
    <p:spTree>
      <p:nvGrpSpPr>
        <p:cNvPr id="1" name=""/>
        <p:cNvGrpSpPr/>
        <p:nvPr/>
      </p:nvGrpSpPr>
      <p:grpSpPr>
        <a:xfrm>
          <a:off x="0" y="0"/>
          <a:ext cx="0" cy="0"/>
          <a:chOff x="0" y="0"/>
          <a:chExt cx="0" cy="0"/>
        </a:xfrm>
      </p:grpSpPr>
      <p:sp>
        <p:nvSpPr>
          <p:cNvPr id="9" name="Slide Number Placeholder 3">
            <a:extLst>
              <a:ext uri="{FF2B5EF4-FFF2-40B4-BE49-F238E27FC236}">
                <a16:creationId xmlns:a16="http://schemas.microsoft.com/office/drawing/2014/main" id="{39A08365-AEEB-3D48-A287-0A6C23C5D3D6}"/>
              </a:ext>
            </a:extLst>
          </p:cNvPr>
          <p:cNvSpPr txBox="1">
            <a:spLocks/>
          </p:cNvSpPr>
          <p:nvPr userDrawn="1"/>
        </p:nvSpPr>
        <p:spPr>
          <a:xfrm>
            <a:off x="8641080" y="6501384"/>
            <a:ext cx="220485" cy="270473"/>
          </a:xfrm>
          <a:prstGeom prst="rect">
            <a:avLst/>
          </a:prstGeom>
        </p:spPr>
        <p:txBody>
          <a:bodyPr vert="horz" lIns="0" tIns="0" rIns="0" bIns="0" rtlCol="0" anchor="t" anchorCtr="0"/>
          <a:lstStyle>
            <a:defPPr>
              <a:defRPr lang="en-US"/>
            </a:defPPr>
            <a:lvl1pPr marL="0" algn="r" defTabSz="457200" rtl="0" eaLnBrk="1" latinLnBrk="0" hangingPunct="1">
              <a:defRPr sz="700" b="0" i="0" kern="1200">
                <a:solidFill>
                  <a:schemeClr val="tx1">
                    <a:tint val="75000"/>
                  </a:schemeClr>
                </a:solidFill>
                <a:latin typeface="Arial" panose="020B0604020202020204" pitchFamily="34" charset="0"/>
                <a:ea typeface="+mn-ea"/>
                <a:cs typeface="Arial" panose="020B0604020202020204" pitchFamily="34" charset="0"/>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700" dirty="0">
                <a:solidFill>
                  <a:schemeClr val="bg1">
                    <a:lumMod val="65000"/>
                  </a:schemeClr>
                </a:solidFill>
              </a:rPr>
              <a:t>  </a:t>
            </a:r>
            <a:fld id="{F16E1515-8F3D-DE4D-94E5-8D9BEBCD7A49}" type="slidenum">
              <a:rPr lang="en-US" sz="700" smtClean="0">
                <a:solidFill>
                  <a:schemeClr val="bg1">
                    <a:lumMod val="65000"/>
                  </a:schemeClr>
                </a:solidFill>
              </a:rPr>
              <a:pPr/>
              <a:t>‹#›</a:t>
            </a:fld>
            <a:endParaRPr lang="en-US" sz="700" dirty="0">
              <a:solidFill>
                <a:schemeClr val="bg1">
                  <a:lumMod val="65000"/>
                </a:schemeClr>
              </a:solidFill>
            </a:endParaRPr>
          </a:p>
        </p:txBody>
      </p:sp>
      <p:sp>
        <p:nvSpPr>
          <p:cNvPr id="11" name="Date Placeholder 3">
            <a:extLst>
              <a:ext uri="{FF2B5EF4-FFF2-40B4-BE49-F238E27FC236}">
                <a16:creationId xmlns:a16="http://schemas.microsoft.com/office/drawing/2014/main" id="{B198D408-451C-7649-B63F-9BB20EE7A64E}"/>
              </a:ext>
            </a:extLst>
          </p:cNvPr>
          <p:cNvSpPr txBox="1">
            <a:spLocks/>
          </p:cNvSpPr>
          <p:nvPr userDrawn="1"/>
        </p:nvSpPr>
        <p:spPr>
          <a:xfrm>
            <a:off x="8074152" y="6501384"/>
            <a:ext cx="609914" cy="198005"/>
          </a:xfrm>
          <a:prstGeom prst="rect">
            <a:avLst/>
          </a:prstGeom>
        </p:spPr>
        <p:txBody>
          <a:bodyPr vert="horz" lIns="0" tIns="0" rIns="0" bIns="0" rtlCol="0" anchor="t" anchorCtr="0"/>
          <a:lstStyle>
            <a:defPPr>
              <a:defRPr lang="en-US"/>
            </a:defPPr>
            <a:lvl1pPr marL="0" algn="r" defTabSz="457200" rtl="0" eaLnBrk="1" latinLnBrk="0" hangingPunct="1">
              <a:defRPr sz="700" b="0" i="0" kern="1200">
                <a:solidFill>
                  <a:schemeClr val="bg1">
                    <a:lumMod val="65000"/>
                  </a:schemeClr>
                </a:solidFill>
                <a:latin typeface="Arial" panose="020B0604020202020204" pitchFamily="34" charset="0"/>
                <a:ea typeface="Source Sans Pro Semibold" panose="020B0503030403020204" pitchFamily="34" charset="0"/>
                <a:cs typeface="Arial" panose="020B0604020202020204" pitchFamily="34" charset="0"/>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5B39BF0A-C635-544F-850F-946AD8E7975B}" type="datetime1">
              <a:rPr lang="en-US" sz="700" smtClean="0"/>
              <a:pPr/>
              <a:t>5/19/26</a:t>
            </a:fld>
            <a:endParaRPr lang="en-US" sz="700" dirty="0"/>
          </a:p>
        </p:txBody>
      </p:sp>
      <p:sp>
        <p:nvSpPr>
          <p:cNvPr id="2" name="Title Placeholder 1">
            <a:extLst>
              <a:ext uri="{FF2B5EF4-FFF2-40B4-BE49-F238E27FC236}">
                <a16:creationId xmlns:a16="http://schemas.microsoft.com/office/drawing/2014/main" id="{C999391D-1BCF-B249-A015-254233AECE82}"/>
              </a:ext>
            </a:extLst>
          </p:cNvPr>
          <p:cNvSpPr>
            <a:spLocks noGrp="1"/>
          </p:cNvSpPr>
          <p:nvPr>
            <p:ph type="title"/>
          </p:nvPr>
        </p:nvSpPr>
        <p:spPr>
          <a:xfrm>
            <a:off x="594360" y="609600"/>
            <a:ext cx="7991856" cy="890016"/>
          </a:xfrm>
          <a:prstGeom prst="rect">
            <a:avLst/>
          </a:prstGeom>
        </p:spPr>
        <p:txBody>
          <a:bodyPr vert="horz" lIns="0" tIns="0" rIns="0" bIns="0" rtlCol="0" anchor="t" anchorCtr="0">
            <a:noAutofit/>
          </a:bodyPr>
          <a:lstStyle/>
          <a:p>
            <a:r>
              <a:rPr lang="en-US" dirty="0"/>
              <a:t>Click to edit Master title style</a:t>
            </a:r>
          </a:p>
        </p:txBody>
      </p:sp>
      <p:sp>
        <p:nvSpPr>
          <p:cNvPr id="3" name="Text Placeholder 2">
            <a:extLst>
              <a:ext uri="{FF2B5EF4-FFF2-40B4-BE49-F238E27FC236}">
                <a16:creationId xmlns:a16="http://schemas.microsoft.com/office/drawing/2014/main" id="{4682BBD0-F847-394A-96EA-C2F6C3D00601}"/>
              </a:ext>
            </a:extLst>
          </p:cNvPr>
          <p:cNvSpPr>
            <a:spLocks noGrp="1"/>
          </p:cNvSpPr>
          <p:nvPr>
            <p:ph type="body" idx="1"/>
          </p:nvPr>
        </p:nvSpPr>
        <p:spPr>
          <a:xfrm>
            <a:off x="594360" y="1523999"/>
            <a:ext cx="7991856" cy="4434840"/>
          </a:xfrm>
          <a:prstGeom prst="rect">
            <a:avLst/>
          </a:prstGeom>
        </p:spPr>
        <p:txBody>
          <a:bodyPr vert="horz" lIns="0" tIns="0" rIns="0" bIns="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pic>
        <p:nvPicPr>
          <p:cNvPr id="7" name="Picture 6">
            <a:extLst>
              <a:ext uri="{FF2B5EF4-FFF2-40B4-BE49-F238E27FC236}">
                <a16:creationId xmlns:a16="http://schemas.microsoft.com/office/drawing/2014/main" id="{9977E7B1-7961-6744-9B65-ACF10399A3B5}"/>
              </a:ext>
            </a:extLst>
          </p:cNvPr>
          <p:cNvPicPr>
            <a:picLocks noChangeAspect="1"/>
          </p:cNvPicPr>
          <p:nvPr userDrawn="1"/>
        </p:nvPicPr>
        <p:blipFill>
          <a:blip r:embed="rId8" cstate="hqprint">
            <a:extLst>
              <a:ext uri="{28A0092B-C50C-407E-A947-70E740481C1C}">
                <a14:useLocalDpi xmlns:a14="http://schemas.microsoft.com/office/drawing/2010/main"/>
              </a:ext>
            </a:extLst>
          </a:blip>
          <a:stretch>
            <a:fillRect/>
          </a:stretch>
        </p:blipFill>
        <p:spPr>
          <a:xfrm>
            <a:off x="283464" y="6419088"/>
            <a:ext cx="1307592" cy="255707"/>
          </a:xfrm>
          <a:prstGeom prst="rect">
            <a:avLst/>
          </a:prstGeom>
        </p:spPr>
      </p:pic>
    </p:spTree>
    <p:extLst>
      <p:ext uri="{BB962C8B-B14F-4D97-AF65-F5344CB8AC3E}">
        <p14:creationId xmlns:p14="http://schemas.microsoft.com/office/powerpoint/2010/main" val="226994202"/>
      </p:ext>
    </p:extLst>
  </p:cSld>
  <p:clrMap bg1="lt1" tx1="dk1" bg2="lt2" tx2="dk2" accent1="accent1" accent2="accent2" accent3="accent3" accent4="accent4" accent5="accent5" accent6="accent6" hlink="hlink" folHlink="folHlink"/>
  <p:sldLayoutIdLst>
    <p:sldLayoutId id="2147483708" r:id="rId1"/>
    <p:sldLayoutId id="2147483709" r:id="rId2"/>
    <p:sldLayoutId id="2147483675" r:id="rId3"/>
    <p:sldLayoutId id="2147483694" r:id="rId4"/>
    <p:sldLayoutId id="2147483705" r:id="rId5"/>
    <p:sldLayoutId id="2147483711" r:id="rId6"/>
  </p:sldLayoutIdLst>
  <p:hf hdr="0" ftr="0"/>
  <p:txStyles>
    <p:titleStyle>
      <a:lvl1pPr algn="l" defTabSz="914400" rtl="0" eaLnBrk="1" latinLnBrk="0" hangingPunct="1">
        <a:lnSpc>
          <a:spcPct val="100000"/>
        </a:lnSpc>
        <a:spcBef>
          <a:spcPct val="0"/>
        </a:spcBef>
        <a:buNone/>
        <a:defRPr sz="2400" b="1" i="0" kern="1200">
          <a:solidFill>
            <a:schemeClr val="bg1"/>
          </a:solidFill>
          <a:latin typeface="Arial" panose="020B0604020202020204" pitchFamily="34" charset="0"/>
          <a:ea typeface="+mj-ea"/>
          <a:cs typeface="Arial" panose="020B0604020202020204" pitchFamily="34" charset="0"/>
        </a:defRPr>
      </a:lvl1pPr>
    </p:titleStyle>
    <p:bodyStyle>
      <a:lvl1pPr marL="228600" indent="-220663" algn="l" defTabSz="914400" rtl="0" eaLnBrk="1" latinLnBrk="0" hangingPunct="1">
        <a:lnSpc>
          <a:spcPct val="100000"/>
        </a:lnSpc>
        <a:spcBef>
          <a:spcPts val="600"/>
        </a:spcBef>
        <a:buClr>
          <a:schemeClr val="bg1"/>
        </a:buClr>
        <a:buFont typeface="Arial" panose="020B0604020202020204" pitchFamily="34" charset="0"/>
        <a:buChar char="•"/>
        <a:tabLst/>
        <a:defRPr sz="1800" b="0" i="0" kern="1200">
          <a:solidFill>
            <a:schemeClr val="bg1"/>
          </a:solidFill>
          <a:latin typeface="Arial" panose="020B0604020202020204" pitchFamily="34" charset="0"/>
          <a:ea typeface="+mn-ea"/>
          <a:cs typeface="Arial" panose="020B0604020202020204" pitchFamily="34" charset="0"/>
        </a:defRPr>
      </a:lvl1pPr>
      <a:lvl2pPr marL="458788" indent="-230188" algn="l" defTabSz="914400" rtl="0" eaLnBrk="1" latinLnBrk="0" hangingPunct="1">
        <a:lnSpc>
          <a:spcPct val="90000"/>
        </a:lnSpc>
        <a:spcBef>
          <a:spcPts val="500"/>
        </a:spcBef>
        <a:buClr>
          <a:schemeClr val="bg1"/>
        </a:buClr>
        <a:buSzPct val="100000"/>
        <a:buFont typeface="System Font Regular"/>
        <a:buChar char="–"/>
        <a:tabLst/>
        <a:defRPr sz="1600" kern="1200">
          <a:solidFill>
            <a:schemeClr val="bg1"/>
          </a:solidFill>
          <a:latin typeface="Arial" panose="020B0604020202020204" pitchFamily="34" charset="0"/>
          <a:ea typeface="+mn-ea"/>
          <a:cs typeface="Arial" panose="020B0604020202020204" pitchFamily="34" charset="0"/>
        </a:defRPr>
      </a:lvl2pPr>
      <a:lvl3pPr marL="687388" indent="-228600" algn="l" defTabSz="914400" rtl="0" eaLnBrk="1" latinLnBrk="0" hangingPunct="1">
        <a:lnSpc>
          <a:spcPct val="90000"/>
        </a:lnSpc>
        <a:spcBef>
          <a:spcPts val="500"/>
        </a:spcBef>
        <a:buClr>
          <a:schemeClr val="bg1"/>
        </a:buClr>
        <a:buFont typeface="Wingdings" pitchFamily="2" charset="2"/>
        <a:buChar char="§"/>
        <a:tabLst/>
        <a:defRPr sz="1400" kern="1200">
          <a:solidFill>
            <a:schemeClr val="bg1"/>
          </a:solidFill>
          <a:latin typeface="Arial" panose="020B0604020202020204" pitchFamily="34" charset="0"/>
          <a:ea typeface="+mn-ea"/>
          <a:cs typeface="Arial" panose="020B0604020202020204" pitchFamily="34" charset="0"/>
        </a:defRPr>
      </a:lvl3pPr>
      <a:lvl4pPr marL="917575" indent="-230188" algn="l" defTabSz="914400" rtl="0" eaLnBrk="1" latinLnBrk="0" hangingPunct="1">
        <a:lnSpc>
          <a:spcPct val="90000"/>
        </a:lnSpc>
        <a:spcBef>
          <a:spcPts val="500"/>
        </a:spcBef>
        <a:buClr>
          <a:schemeClr val="bg1"/>
        </a:buClr>
        <a:buSzPct val="100000"/>
        <a:buFont typeface="System Font Regular"/>
        <a:buChar char="–"/>
        <a:tabLst/>
        <a:defRPr sz="1200" kern="1200">
          <a:solidFill>
            <a:schemeClr val="bg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Wingdings" pitchFamily="2" charset="2"/>
        <a:buChar char="q"/>
        <a:defRPr sz="1600" kern="1200">
          <a:solidFill>
            <a:schemeClr val="bg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4144" userDrawn="1">
          <p15:clr>
            <a:srgbClr val="F26B43"/>
          </p15:clr>
        </p15:guide>
        <p15:guide id="2" pos="2880" userDrawn="1">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94360" y="609600"/>
            <a:ext cx="8005630" cy="888368"/>
          </a:xfrm>
          <a:prstGeom prst="rect">
            <a:avLst/>
          </a:prstGeom>
        </p:spPr>
        <p:txBody>
          <a:bodyPr vert="horz" lIns="0" tIns="0" rIns="0" bIns="0" rtlCol="0" anchor="t" anchorCtr="0">
            <a:normAutofit/>
          </a:bodyPr>
          <a:lstStyle/>
          <a:p>
            <a:r>
              <a:rPr lang="en-US" dirty="0"/>
              <a:t>Click to edit Master title style</a:t>
            </a:r>
          </a:p>
        </p:txBody>
      </p:sp>
      <p:sp>
        <p:nvSpPr>
          <p:cNvPr id="3" name="Text Placeholder 2"/>
          <p:cNvSpPr>
            <a:spLocks noGrp="1"/>
          </p:cNvSpPr>
          <p:nvPr>
            <p:ph type="body" idx="1"/>
          </p:nvPr>
        </p:nvSpPr>
        <p:spPr>
          <a:xfrm>
            <a:off x="594360" y="1524000"/>
            <a:ext cx="8005630" cy="4437888"/>
          </a:xfrm>
          <a:prstGeom prst="rect">
            <a:avLst/>
          </a:prstGeom>
        </p:spPr>
        <p:txBody>
          <a:bodyPr vert="horz" lIns="0" tIns="0" rIns="0" bIns="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4" name="Slide Number Placeholder 3">
            <a:extLst>
              <a:ext uri="{FF2B5EF4-FFF2-40B4-BE49-F238E27FC236}">
                <a16:creationId xmlns:a16="http://schemas.microsoft.com/office/drawing/2014/main" id="{2553C9D7-E9D0-FF4B-A8C0-A88200BA90FB}"/>
              </a:ext>
            </a:extLst>
          </p:cNvPr>
          <p:cNvSpPr txBox="1">
            <a:spLocks/>
          </p:cNvSpPr>
          <p:nvPr userDrawn="1"/>
        </p:nvSpPr>
        <p:spPr>
          <a:xfrm>
            <a:off x="8638027" y="6499820"/>
            <a:ext cx="220485" cy="270473"/>
          </a:xfrm>
          <a:prstGeom prst="rect">
            <a:avLst/>
          </a:prstGeom>
        </p:spPr>
        <p:txBody>
          <a:bodyPr vert="horz" lIns="0" tIns="0" rIns="0" bIns="0" rtlCol="0" anchor="t" anchorCtr="0"/>
          <a:lstStyle>
            <a:defPPr>
              <a:defRPr lang="en-US"/>
            </a:defPPr>
            <a:lvl1pPr marL="0" algn="r" defTabSz="457200" rtl="0" eaLnBrk="1" latinLnBrk="0" hangingPunct="1">
              <a:defRPr sz="700" b="0" i="0" kern="1200">
                <a:solidFill>
                  <a:schemeClr val="tx1">
                    <a:tint val="75000"/>
                  </a:schemeClr>
                </a:solidFill>
                <a:latin typeface="Arial" panose="020B0604020202020204" pitchFamily="34" charset="0"/>
                <a:ea typeface="+mn-ea"/>
                <a:cs typeface="Arial" panose="020B0604020202020204" pitchFamily="34" charset="0"/>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700" dirty="0">
                <a:solidFill>
                  <a:schemeClr val="bg1">
                    <a:lumMod val="65000"/>
                  </a:schemeClr>
                </a:solidFill>
              </a:rPr>
              <a:t>  </a:t>
            </a:r>
            <a:fld id="{F16E1515-8F3D-DE4D-94E5-8D9BEBCD7A49}" type="slidenum">
              <a:rPr lang="en-US" sz="700" smtClean="0">
                <a:solidFill>
                  <a:schemeClr val="bg1">
                    <a:lumMod val="65000"/>
                  </a:schemeClr>
                </a:solidFill>
              </a:rPr>
              <a:pPr/>
              <a:t>‹#›</a:t>
            </a:fld>
            <a:endParaRPr lang="en-US" sz="700" dirty="0">
              <a:solidFill>
                <a:schemeClr val="bg1">
                  <a:lumMod val="65000"/>
                </a:schemeClr>
              </a:solidFill>
            </a:endParaRPr>
          </a:p>
        </p:txBody>
      </p:sp>
      <p:sp>
        <p:nvSpPr>
          <p:cNvPr id="5" name="Date Placeholder 3">
            <a:extLst>
              <a:ext uri="{FF2B5EF4-FFF2-40B4-BE49-F238E27FC236}">
                <a16:creationId xmlns:a16="http://schemas.microsoft.com/office/drawing/2014/main" id="{DD9D28ED-2D06-3A46-9727-8A9B2D7E7F63}"/>
              </a:ext>
            </a:extLst>
          </p:cNvPr>
          <p:cNvSpPr txBox="1">
            <a:spLocks/>
          </p:cNvSpPr>
          <p:nvPr userDrawn="1"/>
        </p:nvSpPr>
        <p:spPr>
          <a:xfrm>
            <a:off x="8071099" y="6501384"/>
            <a:ext cx="609914" cy="198005"/>
          </a:xfrm>
          <a:prstGeom prst="rect">
            <a:avLst/>
          </a:prstGeom>
        </p:spPr>
        <p:txBody>
          <a:bodyPr vert="horz" lIns="0" tIns="0" rIns="0" bIns="0" rtlCol="0" anchor="t" anchorCtr="0"/>
          <a:lstStyle>
            <a:defPPr>
              <a:defRPr lang="en-US"/>
            </a:defPPr>
            <a:lvl1pPr marL="0" algn="r" defTabSz="457200" rtl="0" eaLnBrk="1" latinLnBrk="0" hangingPunct="1">
              <a:defRPr sz="700" b="0" i="0" kern="1200">
                <a:solidFill>
                  <a:schemeClr val="bg1">
                    <a:lumMod val="65000"/>
                  </a:schemeClr>
                </a:solidFill>
                <a:latin typeface="Arial" panose="020B0604020202020204" pitchFamily="34" charset="0"/>
                <a:ea typeface="Source Sans Pro Semibold" panose="020B0503030403020204" pitchFamily="34" charset="0"/>
                <a:cs typeface="Arial" panose="020B0604020202020204" pitchFamily="34" charset="0"/>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700" dirty="0"/>
              <a:t>4/5/21</a:t>
            </a:r>
          </a:p>
          <a:p>
            <a:endParaRPr lang="en-US" sz="700" dirty="0"/>
          </a:p>
        </p:txBody>
      </p:sp>
      <p:pic>
        <p:nvPicPr>
          <p:cNvPr id="8" name="Picture 7">
            <a:extLst>
              <a:ext uri="{FF2B5EF4-FFF2-40B4-BE49-F238E27FC236}">
                <a16:creationId xmlns:a16="http://schemas.microsoft.com/office/drawing/2014/main" id="{9E20F8CB-C6F2-3F4F-B83D-1E2B4E8961C1}"/>
              </a:ext>
            </a:extLst>
          </p:cNvPr>
          <p:cNvPicPr>
            <a:picLocks noChangeAspect="1"/>
          </p:cNvPicPr>
          <p:nvPr userDrawn="1"/>
        </p:nvPicPr>
        <p:blipFill>
          <a:blip r:embed="rId17" cstate="hqprint">
            <a:extLst>
              <a:ext uri="{28A0092B-C50C-407E-A947-70E740481C1C}">
                <a14:useLocalDpi xmlns:a14="http://schemas.microsoft.com/office/drawing/2010/main"/>
              </a:ext>
            </a:extLst>
          </a:blip>
          <a:stretch>
            <a:fillRect/>
          </a:stretch>
        </p:blipFill>
        <p:spPr>
          <a:xfrm>
            <a:off x="285488" y="6421534"/>
            <a:ext cx="1307592" cy="255707"/>
          </a:xfrm>
          <a:prstGeom prst="rect">
            <a:avLst/>
          </a:prstGeom>
        </p:spPr>
      </p:pic>
    </p:spTree>
    <p:extLst>
      <p:ext uri="{BB962C8B-B14F-4D97-AF65-F5344CB8AC3E}">
        <p14:creationId xmlns:p14="http://schemas.microsoft.com/office/powerpoint/2010/main" val="1783903054"/>
      </p:ext>
    </p:extLst>
  </p:cSld>
  <p:clrMap bg1="lt1" tx1="dk1" bg2="lt2" tx2="dk2" accent1="accent1" accent2="accent2" accent3="accent3" accent4="accent4" accent5="accent5" accent6="accent6" hlink="hlink" folHlink="folHlink"/>
  <p:sldLayoutIdLst>
    <p:sldLayoutId id="2147483713" r:id="rId1"/>
    <p:sldLayoutId id="2147483714" r:id="rId2"/>
    <p:sldLayoutId id="2147483715" r:id="rId3"/>
    <p:sldLayoutId id="2147483716" r:id="rId4"/>
    <p:sldLayoutId id="2147483717" r:id="rId5"/>
    <p:sldLayoutId id="2147483718" r:id="rId6"/>
    <p:sldLayoutId id="2147483719" r:id="rId7"/>
    <p:sldLayoutId id="2147483720" r:id="rId8"/>
    <p:sldLayoutId id="2147483721" r:id="rId9"/>
    <p:sldLayoutId id="2147483722" r:id="rId10"/>
    <p:sldLayoutId id="2147483723" r:id="rId11"/>
    <p:sldLayoutId id="2147483724" r:id="rId12"/>
    <p:sldLayoutId id="2147483725" r:id="rId13"/>
    <p:sldLayoutId id="2147483726" r:id="rId14"/>
    <p:sldLayoutId id="2147483727" r:id="rId15"/>
  </p:sldLayoutIdLst>
  <p:hf hdr="0" ftr="0"/>
  <p:txStyles>
    <p:titleStyle>
      <a:lvl1pPr algn="l" defTabSz="685800" rtl="0" eaLnBrk="1" latinLnBrk="0" hangingPunct="1">
        <a:lnSpc>
          <a:spcPct val="100000"/>
        </a:lnSpc>
        <a:spcBef>
          <a:spcPct val="0"/>
        </a:spcBef>
        <a:buNone/>
        <a:defRPr sz="2400" b="1" kern="1200">
          <a:solidFill>
            <a:srgbClr val="000F7E"/>
          </a:solidFill>
          <a:latin typeface="Arial" panose="020B0604020202020204" pitchFamily="34" charset="0"/>
          <a:ea typeface="+mj-ea"/>
          <a:cs typeface="Arial" panose="020B0604020202020204" pitchFamily="34" charset="0"/>
        </a:defRPr>
      </a:lvl1pPr>
    </p:titleStyle>
    <p:bodyStyle>
      <a:lvl1pPr marL="230188" indent="-222250" algn="l" defTabSz="685800" rtl="0" eaLnBrk="1" latinLnBrk="0" hangingPunct="1">
        <a:lnSpc>
          <a:spcPct val="100000"/>
        </a:lnSpc>
        <a:spcBef>
          <a:spcPts val="0"/>
        </a:spcBef>
        <a:buFont typeface="Arial" panose="020B0604020202020204" pitchFamily="34" charset="0"/>
        <a:buChar char="•"/>
        <a:tabLst/>
        <a:defRPr sz="1800" kern="1200">
          <a:solidFill>
            <a:schemeClr val="tx1"/>
          </a:solidFill>
          <a:latin typeface="Arial" panose="020B0604020202020204" pitchFamily="34" charset="0"/>
          <a:ea typeface="+mn-ea"/>
          <a:cs typeface="Arial" panose="020B0604020202020204" pitchFamily="34" charset="0"/>
        </a:defRPr>
      </a:lvl1pPr>
      <a:lvl2pPr marL="460375" indent="-230188" algn="l" defTabSz="685800" rtl="0" eaLnBrk="1" latinLnBrk="0" hangingPunct="1">
        <a:lnSpc>
          <a:spcPct val="90000"/>
        </a:lnSpc>
        <a:spcBef>
          <a:spcPts val="375"/>
        </a:spcBef>
        <a:buFont typeface="Arial" panose="020B0604020202020204" pitchFamily="34" charset="0"/>
        <a:buChar char="−"/>
        <a:tabLst/>
        <a:defRPr sz="1600" kern="1200">
          <a:solidFill>
            <a:schemeClr val="tx1"/>
          </a:solidFill>
          <a:latin typeface="Arial" panose="020B0604020202020204" pitchFamily="34" charset="0"/>
          <a:ea typeface="+mn-ea"/>
          <a:cs typeface="Arial" panose="020B0604020202020204" pitchFamily="34" charset="0"/>
        </a:defRPr>
      </a:lvl2pPr>
      <a:lvl3pPr marL="688975" indent="-231775" algn="l" defTabSz="685800" rtl="0" eaLnBrk="1" latinLnBrk="0" hangingPunct="1">
        <a:lnSpc>
          <a:spcPct val="90000"/>
        </a:lnSpc>
        <a:spcBef>
          <a:spcPts val="375"/>
        </a:spcBef>
        <a:buFont typeface="Wingdings" panose="05000000000000000000" pitchFamily="2" charset="2"/>
        <a:buChar char="§"/>
        <a:defRPr sz="1400" kern="1200">
          <a:solidFill>
            <a:schemeClr val="tx1"/>
          </a:solidFill>
          <a:latin typeface="Arial" panose="020B0604020202020204" pitchFamily="34" charset="0"/>
          <a:ea typeface="+mn-ea"/>
          <a:cs typeface="Arial" panose="020B0604020202020204" pitchFamily="34" charset="0"/>
        </a:defRPr>
      </a:lvl3pPr>
      <a:lvl4pPr marL="914400" indent="-227013" algn="l" defTabSz="685800" rtl="0" eaLnBrk="1" latinLnBrk="0" hangingPunct="1">
        <a:lnSpc>
          <a:spcPct val="90000"/>
        </a:lnSpc>
        <a:spcBef>
          <a:spcPts val="375"/>
        </a:spcBef>
        <a:buFont typeface="Arial" panose="020B0604020202020204" pitchFamily="34" charset="0"/>
        <a:buChar char="−"/>
        <a:defRPr sz="1200" kern="1200">
          <a:solidFill>
            <a:schemeClr val="tx1"/>
          </a:solidFill>
          <a:latin typeface="Arial" panose="020B0604020202020204" pitchFamily="34" charset="0"/>
          <a:ea typeface="+mn-ea"/>
          <a:cs typeface="Arial" panose="020B0604020202020204" pitchFamily="34" charset="0"/>
        </a:defRPr>
      </a:lvl4pPr>
      <a:lvl5pPr marL="15430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4144">
          <p15:clr>
            <a:srgbClr val="F26B43"/>
          </p15:clr>
        </p15:guide>
        <p15:guide id="2" pos="2880">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9.png"/><Relationship Id="rId7" Type="http://schemas.openxmlformats.org/officeDocument/2006/relationships/image" Target="../media/image48.png"/><Relationship Id="rId2" Type="http://schemas.openxmlformats.org/officeDocument/2006/relationships/image" Target="../media/image18.png"/><Relationship Id="rId1" Type="http://schemas.openxmlformats.org/officeDocument/2006/relationships/slideLayout" Target="../slideLayouts/slideLayout4.xml"/><Relationship Id="rId6" Type="http://schemas.openxmlformats.org/officeDocument/2006/relationships/image" Target="../media/image12.png"/><Relationship Id="rId5" Type="http://schemas.openxmlformats.org/officeDocument/2006/relationships/image" Target="../media/image47.png"/><Relationship Id="rId4" Type="http://schemas.openxmlformats.org/officeDocument/2006/relationships/image" Target="../media/image20.tiff"/></Relationships>
</file>

<file path=ppt/slides/_rels/slide11.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image" Target="../media/image23.sv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15.xml"/></Relationships>
</file>

<file path=ppt/slides/_rels/slide15.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image" Target="../media/image25.png"/><Relationship Id="rId1" Type="http://schemas.openxmlformats.org/officeDocument/2006/relationships/slideLayout" Target="../slideLayouts/slideLayout4.xml"/><Relationship Id="rId5" Type="http://schemas.openxmlformats.org/officeDocument/2006/relationships/image" Target="../media/image28.png"/><Relationship Id="rId4" Type="http://schemas.openxmlformats.org/officeDocument/2006/relationships/image" Target="../media/image27.jpeg"/></Relationships>
</file>

<file path=ppt/slides/_rels/slide16.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tiff"/><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image" Target="../media/image32.png"/><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5.png"/><Relationship Id="rId1" Type="http://schemas.openxmlformats.org/officeDocument/2006/relationships/slideLayout" Target="../slideLayouts/slideLayout4.xml"/><Relationship Id="rId5" Type="http://schemas.openxmlformats.org/officeDocument/2006/relationships/image" Target="../media/image38.png"/><Relationship Id="rId4" Type="http://schemas.openxmlformats.org/officeDocument/2006/relationships/image" Target="../media/image37.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20.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5.png"/><Relationship Id="rId1" Type="http://schemas.openxmlformats.org/officeDocument/2006/relationships/slideLayout" Target="../slideLayouts/slideLayout4.xml"/><Relationship Id="rId5" Type="http://schemas.openxmlformats.org/officeDocument/2006/relationships/image" Target="../media/image39.jpeg"/><Relationship Id="rId4" Type="http://schemas.openxmlformats.org/officeDocument/2006/relationships/image" Target="../media/image37.png"/></Relationships>
</file>

<file path=ppt/slides/_rels/slide21.xml.rels><?xml version="1.0" encoding="UTF-8" standalone="yes"?>
<Relationships xmlns="http://schemas.openxmlformats.org/package/2006/relationships"><Relationship Id="rId3" Type="http://schemas.openxmlformats.org/officeDocument/2006/relationships/image" Target="../media/image41.jpeg"/><Relationship Id="rId2" Type="http://schemas.openxmlformats.org/officeDocument/2006/relationships/image" Target="../media/image40.jpeg"/><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3" Type="http://schemas.openxmlformats.org/officeDocument/2006/relationships/image" Target="../media/image43.tiff"/><Relationship Id="rId2" Type="http://schemas.openxmlformats.org/officeDocument/2006/relationships/image" Target="../media/image42.jpeg"/><Relationship Id="rId1" Type="http://schemas.openxmlformats.org/officeDocument/2006/relationships/slideLayout" Target="../slideLayouts/slideLayout4.xml"/><Relationship Id="rId5" Type="http://schemas.openxmlformats.org/officeDocument/2006/relationships/image" Target="../media/image45.png"/><Relationship Id="rId4" Type="http://schemas.openxmlformats.org/officeDocument/2006/relationships/image" Target="../media/image44.png"/></Relationships>
</file>

<file path=ppt/slides/_rels/slide23.xml.rels><?xml version="1.0" encoding="UTF-8" standalone="yes"?>
<Relationships xmlns="http://schemas.openxmlformats.org/package/2006/relationships"><Relationship Id="rId2" Type="http://schemas.openxmlformats.org/officeDocument/2006/relationships/image" Target="../media/image46.jpeg"/><Relationship Id="rId1" Type="http://schemas.openxmlformats.org/officeDocument/2006/relationships/slideLayout" Target="../slideLayouts/slideLayout15.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2" Type="http://schemas.openxmlformats.org/officeDocument/2006/relationships/image" Target="../media/image49.png"/><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2" Type="http://schemas.openxmlformats.org/officeDocument/2006/relationships/image" Target="../media/image50.png"/><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image" Target="../media/image51.png"/><Relationship Id="rId1" Type="http://schemas.openxmlformats.org/officeDocument/2006/relationships/slideLayout" Target="../slideLayouts/slideLayout4.xml"/><Relationship Id="rId4" Type="http://schemas.openxmlformats.org/officeDocument/2006/relationships/image" Target="../media/image53.png"/></Relationships>
</file>

<file path=ppt/slides/_rels/slide28.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image" Target="../media/image54.png"/><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2" Type="http://schemas.openxmlformats.org/officeDocument/2006/relationships/image" Target="../media/image49.pn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18.xml"/></Relationships>
</file>

<file path=ppt/slides/_rels/slide30.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image" Target="../media/image56.png"/><Relationship Id="rId1" Type="http://schemas.openxmlformats.org/officeDocument/2006/relationships/slideLayout" Target="../slideLayouts/slideLayout4.xml"/><Relationship Id="rId5" Type="http://schemas.openxmlformats.org/officeDocument/2006/relationships/image" Target="../media/image59.png"/><Relationship Id="rId4" Type="http://schemas.openxmlformats.org/officeDocument/2006/relationships/image" Target="../media/image58.png"/></Relationships>
</file>

<file path=ppt/slides/_rels/slide31.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image" Target="../media/image11.png"/><Relationship Id="rId1" Type="http://schemas.openxmlformats.org/officeDocument/2006/relationships/slideLayout" Target="../slideLayouts/slideLayout4.xml"/><Relationship Id="rId4" Type="http://schemas.openxmlformats.org/officeDocument/2006/relationships/image" Target="../media/image61.png"/></Relationships>
</file>

<file path=ppt/slides/_rels/slide32.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image" Target="../media/image62.png"/><Relationship Id="rId1" Type="http://schemas.openxmlformats.org/officeDocument/2006/relationships/slideLayout" Target="../slideLayouts/slideLayout4.xml"/><Relationship Id="rId4" Type="http://schemas.openxmlformats.org/officeDocument/2006/relationships/image" Target="../media/image64.jpeg"/></Relationships>
</file>

<file path=ppt/slides/_rels/slide33.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image" Target="../media/image65.png"/><Relationship Id="rId1" Type="http://schemas.openxmlformats.org/officeDocument/2006/relationships/slideLayout" Target="../slideLayouts/slideLayout4.xml"/><Relationship Id="rId5" Type="http://schemas.openxmlformats.org/officeDocument/2006/relationships/image" Target="../media/image64.jpeg"/><Relationship Id="rId4" Type="http://schemas.openxmlformats.org/officeDocument/2006/relationships/image" Target="../media/image67.png"/></Relationships>
</file>

<file path=ppt/slides/_rels/slide34.xml.rels><?xml version="1.0" encoding="UTF-8" standalone="yes"?>
<Relationships xmlns="http://schemas.openxmlformats.org/package/2006/relationships"><Relationship Id="rId3" Type="http://schemas.openxmlformats.org/officeDocument/2006/relationships/image" Target="../media/image69.png"/><Relationship Id="rId2" Type="http://schemas.openxmlformats.org/officeDocument/2006/relationships/image" Target="../media/image68.png"/><Relationship Id="rId1" Type="http://schemas.openxmlformats.org/officeDocument/2006/relationships/slideLayout" Target="../slideLayouts/slideLayout4.xml"/><Relationship Id="rId5" Type="http://schemas.openxmlformats.org/officeDocument/2006/relationships/image" Target="../media/image64.jpeg"/><Relationship Id="rId4" Type="http://schemas.openxmlformats.org/officeDocument/2006/relationships/image" Target="../media/image70.jpeg"/></Relationships>
</file>

<file path=ppt/slides/_rels/slide35.xml.rels><?xml version="1.0" encoding="UTF-8" standalone="yes"?>
<Relationships xmlns="http://schemas.openxmlformats.org/package/2006/relationships"><Relationship Id="rId3" Type="http://schemas.openxmlformats.org/officeDocument/2006/relationships/image" Target="../media/image72.png"/><Relationship Id="rId7" Type="http://schemas.openxmlformats.org/officeDocument/2006/relationships/image" Target="../media/image76.jpeg"/><Relationship Id="rId2" Type="http://schemas.openxmlformats.org/officeDocument/2006/relationships/image" Target="../media/image71.png"/><Relationship Id="rId1" Type="http://schemas.openxmlformats.org/officeDocument/2006/relationships/slideLayout" Target="../slideLayouts/slideLayout4.xml"/><Relationship Id="rId6" Type="http://schemas.openxmlformats.org/officeDocument/2006/relationships/image" Target="../media/image75.png"/><Relationship Id="rId5" Type="http://schemas.openxmlformats.org/officeDocument/2006/relationships/image" Target="../media/image74.JPG"/><Relationship Id="rId4" Type="http://schemas.openxmlformats.org/officeDocument/2006/relationships/image" Target="../media/image73.jpeg"/></Relationships>
</file>

<file path=ppt/slides/_rels/slide36.xml.rels><?xml version="1.0" encoding="UTF-8" standalone="yes"?>
<Relationships xmlns="http://schemas.openxmlformats.org/package/2006/relationships"><Relationship Id="rId2" Type="http://schemas.openxmlformats.org/officeDocument/2006/relationships/image" Target="../media/image46.jpeg"/><Relationship Id="rId1" Type="http://schemas.openxmlformats.org/officeDocument/2006/relationships/slideLayout" Target="../slideLayouts/slideLayout15.xml"/></Relationships>
</file>

<file path=ppt/slides/_rels/slide37.xml.rels><?xml version="1.0" encoding="UTF-8" standalone="yes"?>
<Relationships xmlns="http://schemas.openxmlformats.org/package/2006/relationships"><Relationship Id="rId3" Type="http://schemas.openxmlformats.org/officeDocument/2006/relationships/image" Target="../media/image78.png"/><Relationship Id="rId2" Type="http://schemas.openxmlformats.org/officeDocument/2006/relationships/image" Target="../media/image77.jpeg"/><Relationship Id="rId1" Type="http://schemas.openxmlformats.org/officeDocument/2006/relationships/slideLayout" Target="../slideLayouts/slideLayout4.xml"/></Relationships>
</file>

<file path=ppt/slides/_rels/slide38.xml.rels><?xml version="1.0" encoding="UTF-8" standalone="yes"?>
<Relationships xmlns="http://schemas.openxmlformats.org/package/2006/relationships"><Relationship Id="rId3" Type="http://schemas.openxmlformats.org/officeDocument/2006/relationships/image" Target="../media/image80.png"/><Relationship Id="rId2" Type="http://schemas.openxmlformats.org/officeDocument/2006/relationships/image" Target="../media/image79.jpeg"/><Relationship Id="rId1" Type="http://schemas.openxmlformats.org/officeDocument/2006/relationships/slideLayout" Target="../slideLayouts/slideLayout4.xml"/><Relationship Id="rId5" Type="http://schemas.openxmlformats.org/officeDocument/2006/relationships/image" Target="../media/image82.png"/><Relationship Id="rId4" Type="http://schemas.openxmlformats.org/officeDocument/2006/relationships/image" Target="../media/image81.png"/></Relationships>
</file>

<file path=ppt/slides/_rels/slide39.xml.rels><?xml version="1.0" encoding="UTF-8" standalone="yes"?>
<Relationships xmlns="http://schemas.openxmlformats.org/package/2006/relationships"><Relationship Id="rId3" Type="http://schemas.openxmlformats.org/officeDocument/2006/relationships/image" Target="../media/image84.png"/><Relationship Id="rId2" Type="http://schemas.openxmlformats.org/officeDocument/2006/relationships/image" Target="../media/image83.png"/><Relationship Id="rId1" Type="http://schemas.openxmlformats.org/officeDocument/2006/relationships/slideLayout" Target="../slideLayouts/slideLayout4.xml"/><Relationship Id="rId4" Type="http://schemas.openxmlformats.org/officeDocument/2006/relationships/image" Target="../media/image85.png"/></Relationships>
</file>

<file path=ppt/slides/_rels/slide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40.xml.rels><?xml version="1.0" encoding="UTF-8" standalone="yes"?>
<Relationships xmlns="http://schemas.openxmlformats.org/package/2006/relationships"><Relationship Id="rId3" Type="http://schemas.openxmlformats.org/officeDocument/2006/relationships/image" Target="../media/image87.png"/><Relationship Id="rId2" Type="http://schemas.openxmlformats.org/officeDocument/2006/relationships/image" Target="../media/image86.png"/><Relationship Id="rId1" Type="http://schemas.openxmlformats.org/officeDocument/2006/relationships/slideLayout" Target="../slideLayouts/slideLayout4.xml"/><Relationship Id="rId6" Type="http://schemas.openxmlformats.org/officeDocument/2006/relationships/image" Target="../media/image90.png"/><Relationship Id="rId5" Type="http://schemas.openxmlformats.org/officeDocument/2006/relationships/image" Target="../media/image89.png"/><Relationship Id="rId4" Type="http://schemas.openxmlformats.org/officeDocument/2006/relationships/image" Target="../media/image88.png"/></Relationships>
</file>

<file path=ppt/slides/_rels/slide41.xml.rels><?xml version="1.0" encoding="UTF-8" standalone="yes"?>
<Relationships xmlns="http://schemas.openxmlformats.org/package/2006/relationships"><Relationship Id="rId3" Type="http://schemas.openxmlformats.org/officeDocument/2006/relationships/image" Target="../media/image92.png"/><Relationship Id="rId2" Type="http://schemas.openxmlformats.org/officeDocument/2006/relationships/image" Target="../media/image91.jpeg"/><Relationship Id="rId1" Type="http://schemas.openxmlformats.org/officeDocument/2006/relationships/slideLayout" Target="../slideLayouts/slideLayout4.xml"/></Relationships>
</file>

<file path=ppt/slides/_rels/slide42.xml.rels><?xml version="1.0" encoding="UTF-8" standalone="yes"?>
<Relationships xmlns="http://schemas.openxmlformats.org/package/2006/relationships"><Relationship Id="rId8" Type="http://schemas.openxmlformats.org/officeDocument/2006/relationships/image" Target="../media/image99.jpeg"/><Relationship Id="rId13" Type="http://schemas.openxmlformats.org/officeDocument/2006/relationships/image" Target="../media/image104.jpeg"/><Relationship Id="rId18" Type="http://schemas.openxmlformats.org/officeDocument/2006/relationships/image" Target="../media/image109.jpeg"/><Relationship Id="rId3" Type="http://schemas.openxmlformats.org/officeDocument/2006/relationships/image" Target="../media/image94.jpeg"/><Relationship Id="rId21" Type="http://schemas.openxmlformats.org/officeDocument/2006/relationships/image" Target="../media/image112.png"/><Relationship Id="rId7" Type="http://schemas.openxmlformats.org/officeDocument/2006/relationships/image" Target="../media/image98.jpeg"/><Relationship Id="rId12" Type="http://schemas.openxmlformats.org/officeDocument/2006/relationships/image" Target="../media/image103.jpeg"/><Relationship Id="rId17" Type="http://schemas.openxmlformats.org/officeDocument/2006/relationships/image" Target="../media/image108.jpeg"/><Relationship Id="rId2" Type="http://schemas.openxmlformats.org/officeDocument/2006/relationships/image" Target="../media/image93.jpeg"/><Relationship Id="rId16" Type="http://schemas.openxmlformats.org/officeDocument/2006/relationships/image" Target="../media/image107.png"/><Relationship Id="rId20" Type="http://schemas.openxmlformats.org/officeDocument/2006/relationships/image" Target="../media/image111.jpeg"/><Relationship Id="rId1" Type="http://schemas.openxmlformats.org/officeDocument/2006/relationships/slideLayout" Target="../slideLayouts/slideLayout3.xml"/><Relationship Id="rId6" Type="http://schemas.openxmlformats.org/officeDocument/2006/relationships/image" Target="../media/image97.png"/><Relationship Id="rId11" Type="http://schemas.openxmlformats.org/officeDocument/2006/relationships/image" Target="../media/image102.jpeg"/><Relationship Id="rId5" Type="http://schemas.openxmlformats.org/officeDocument/2006/relationships/image" Target="../media/image96.jpeg"/><Relationship Id="rId15" Type="http://schemas.openxmlformats.org/officeDocument/2006/relationships/image" Target="../media/image106.jpeg"/><Relationship Id="rId10" Type="http://schemas.openxmlformats.org/officeDocument/2006/relationships/image" Target="../media/image101.jpeg"/><Relationship Id="rId19" Type="http://schemas.openxmlformats.org/officeDocument/2006/relationships/image" Target="../media/image110.jpeg"/><Relationship Id="rId4" Type="http://schemas.openxmlformats.org/officeDocument/2006/relationships/image" Target="../media/image95.jpeg"/><Relationship Id="rId9" Type="http://schemas.openxmlformats.org/officeDocument/2006/relationships/image" Target="../media/image100.jpeg"/><Relationship Id="rId14" Type="http://schemas.openxmlformats.org/officeDocument/2006/relationships/image" Target="../media/image105.jpeg"/><Relationship Id="rId22" Type="http://schemas.openxmlformats.org/officeDocument/2006/relationships/image" Target="../media/image113.jpeg"/></Relationships>
</file>

<file path=ppt/slides/_rels/slide43.xml.rels><?xml version="1.0" encoding="UTF-8" standalone="yes"?>
<Relationships xmlns="http://schemas.openxmlformats.org/package/2006/relationships"><Relationship Id="rId3" Type="http://schemas.openxmlformats.org/officeDocument/2006/relationships/image" Target="../media/image115.jpeg"/><Relationship Id="rId2" Type="http://schemas.openxmlformats.org/officeDocument/2006/relationships/image" Target="../media/image114.jpeg"/><Relationship Id="rId1" Type="http://schemas.openxmlformats.org/officeDocument/2006/relationships/slideLayout" Target="../slideLayouts/slideLayout3.xml"/><Relationship Id="rId5" Type="http://schemas.openxmlformats.org/officeDocument/2006/relationships/image" Target="../media/image117.png"/><Relationship Id="rId4" Type="http://schemas.openxmlformats.org/officeDocument/2006/relationships/image" Target="../media/image116.jpeg"/></Relationships>
</file>

<file path=ppt/slides/_rels/slide44.xml.rels><?xml version="1.0" encoding="UTF-8" standalone="yes"?>
<Relationships xmlns="http://schemas.openxmlformats.org/package/2006/relationships"><Relationship Id="rId2" Type="http://schemas.openxmlformats.org/officeDocument/2006/relationships/image" Target="../media/image118.jpeg"/><Relationship Id="rId1" Type="http://schemas.openxmlformats.org/officeDocument/2006/relationships/slideLayout" Target="../slideLayouts/slideLayout16.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46.xml.rels><?xml version="1.0" encoding="UTF-8" standalone="yes"?>
<Relationships xmlns="http://schemas.openxmlformats.org/package/2006/relationships"><Relationship Id="rId3" Type="http://schemas.openxmlformats.org/officeDocument/2006/relationships/image" Target="../media/image120.png"/><Relationship Id="rId2" Type="http://schemas.openxmlformats.org/officeDocument/2006/relationships/image" Target="../media/image119.png"/><Relationship Id="rId1" Type="http://schemas.openxmlformats.org/officeDocument/2006/relationships/slideLayout" Target="../slideLayouts/slideLayout4.xml"/><Relationship Id="rId6" Type="http://schemas.openxmlformats.org/officeDocument/2006/relationships/image" Target="../media/image118.png"/><Relationship Id="rId5" Type="http://schemas.openxmlformats.org/officeDocument/2006/relationships/image" Target="../media/image190.png"/><Relationship Id="rId4" Type="http://schemas.openxmlformats.org/officeDocument/2006/relationships/image" Target="../media/image250.png"/></Relationships>
</file>

<file path=ppt/slides/_rels/slide47.xml.rels><?xml version="1.0" encoding="UTF-8" standalone="yes"?>
<Relationships xmlns="http://schemas.openxmlformats.org/package/2006/relationships"><Relationship Id="rId3" Type="http://schemas.openxmlformats.org/officeDocument/2006/relationships/image" Target="../media/image122.png"/><Relationship Id="rId2" Type="http://schemas.openxmlformats.org/officeDocument/2006/relationships/image" Target="../media/image121.png"/><Relationship Id="rId1" Type="http://schemas.openxmlformats.org/officeDocument/2006/relationships/slideLayout" Target="../slideLayouts/slideLayout4.xml"/><Relationship Id="rId5" Type="http://schemas.openxmlformats.org/officeDocument/2006/relationships/image" Target="../media/image124.png"/><Relationship Id="rId4" Type="http://schemas.openxmlformats.org/officeDocument/2006/relationships/image" Target="../media/image123.png"/></Relationships>
</file>

<file path=ppt/slides/_rels/slide48.xml.rels><?xml version="1.0" encoding="UTF-8" standalone="yes"?>
<Relationships xmlns="http://schemas.openxmlformats.org/package/2006/relationships"><Relationship Id="rId3" Type="http://schemas.openxmlformats.org/officeDocument/2006/relationships/image" Target="../media/image126.png"/><Relationship Id="rId2" Type="http://schemas.openxmlformats.org/officeDocument/2006/relationships/image" Target="../media/image125.png"/><Relationship Id="rId1" Type="http://schemas.openxmlformats.org/officeDocument/2006/relationships/slideLayout" Target="../slideLayouts/slideLayout10.xml"/></Relationships>
</file>

<file path=ppt/slides/_rels/slide49.xml.rels><?xml version="1.0" encoding="UTF-8" standalone="yes"?>
<Relationships xmlns="http://schemas.openxmlformats.org/package/2006/relationships"><Relationship Id="rId2" Type="http://schemas.openxmlformats.org/officeDocument/2006/relationships/image" Target="../media/image135.pn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4.xml"/></Relationships>
</file>

<file path=ppt/slides/_rels/slide50.xml.rels><?xml version="1.0" encoding="UTF-8" standalone="yes"?>
<Relationships xmlns="http://schemas.openxmlformats.org/package/2006/relationships"><Relationship Id="rId3" Type="http://schemas.openxmlformats.org/officeDocument/2006/relationships/image" Target="../media/image128.jpeg"/><Relationship Id="rId2" Type="http://schemas.openxmlformats.org/officeDocument/2006/relationships/image" Target="../media/image127.jpeg"/><Relationship Id="rId1" Type="http://schemas.openxmlformats.org/officeDocument/2006/relationships/slideLayout" Target="../slideLayouts/slideLayout4.xml"/></Relationships>
</file>

<file path=ppt/slides/_rels/slide51.xml.rels><?xml version="1.0" encoding="UTF-8" standalone="yes"?>
<Relationships xmlns="http://schemas.openxmlformats.org/package/2006/relationships"><Relationship Id="rId3" Type="http://schemas.openxmlformats.org/officeDocument/2006/relationships/image" Target="../media/image130.jpeg"/><Relationship Id="rId2" Type="http://schemas.openxmlformats.org/officeDocument/2006/relationships/image" Target="../media/image129.png"/><Relationship Id="rId1" Type="http://schemas.openxmlformats.org/officeDocument/2006/relationships/slideLayout" Target="../slideLayouts/slideLayout4.xml"/><Relationship Id="rId4" Type="http://schemas.openxmlformats.org/officeDocument/2006/relationships/image" Target="../media/image131.jpeg"/></Relationships>
</file>

<file path=ppt/slides/_rels/slide52.xml.rels><?xml version="1.0" encoding="UTF-8" standalone="yes"?>
<Relationships xmlns="http://schemas.openxmlformats.org/package/2006/relationships"><Relationship Id="rId3" Type="http://schemas.openxmlformats.org/officeDocument/2006/relationships/image" Target="../media/image133.jpeg"/><Relationship Id="rId2" Type="http://schemas.openxmlformats.org/officeDocument/2006/relationships/image" Target="../media/image132.png"/><Relationship Id="rId1" Type="http://schemas.openxmlformats.org/officeDocument/2006/relationships/slideLayout" Target="../slideLayouts/slideLayout4.xml"/><Relationship Id="rId4" Type="http://schemas.openxmlformats.org/officeDocument/2006/relationships/image" Target="../media/image134.png"/></Relationships>
</file>

<file path=ppt/slides/_rels/slide53.xml.rels><?xml version="1.0" encoding="UTF-8" standalone="yes"?>
<Relationships xmlns="http://schemas.openxmlformats.org/package/2006/relationships"><Relationship Id="rId2" Type="http://schemas.openxmlformats.org/officeDocument/2006/relationships/image" Target="../media/image136.png"/><Relationship Id="rId1" Type="http://schemas.openxmlformats.org/officeDocument/2006/relationships/slideLayout" Target="../slideLayouts/slideLayout4.xml"/></Relationships>
</file>

<file path=ppt/slides/_rels/slide54.xml.rels><?xml version="1.0" encoding="UTF-8" standalone="yes"?>
<Relationships xmlns="http://schemas.openxmlformats.org/package/2006/relationships"><Relationship Id="rId3" Type="http://schemas.openxmlformats.org/officeDocument/2006/relationships/image" Target="../media/image138.png"/><Relationship Id="rId2" Type="http://schemas.openxmlformats.org/officeDocument/2006/relationships/image" Target="../media/image137.png"/><Relationship Id="rId1" Type="http://schemas.openxmlformats.org/officeDocument/2006/relationships/slideLayout" Target="../slideLayouts/slideLayout4.xml"/><Relationship Id="rId4" Type="http://schemas.openxmlformats.org/officeDocument/2006/relationships/image" Target="../media/image11.png"/></Relationships>
</file>

<file path=ppt/slides/_rels/slide55.xml.rels><?xml version="1.0" encoding="UTF-8" standalone="yes"?>
<Relationships xmlns="http://schemas.openxmlformats.org/package/2006/relationships"><Relationship Id="rId2" Type="http://schemas.openxmlformats.org/officeDocument/2006/relationships/image" Target="../media/image139.png"/><Relationship Id="rId1" Type="http://schemas.openxmlformats.org/officeDocument/2006/relationships/slideLayout" Target="../slideLayouts/slideLayout4.xml"/></Relationships>
</file>

<file path=ppt/slides/_rels/slide56.xml.rels><?xml version="1.0" encoding="UTF-8" standalone="yes"?>
<Relationships xmlns="http://schemas.openxmlformats.org/package/2006/relationships"><Relationship Id="rId2" Type="http://schemas.openxmlformats.org/officeDocument/2006/relationships/image" Target="../media/image140.pn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2.xml"/><Relationship Id="rId1" Type="http://schemas.openxmlformats.org/officeDocument/2006/relationships/slideLayout" Target="../slideLayouts/slideLayout4.xml"/><Relationship Id="rId5" Type="http://schemas.openxmlformats.org/officeDocument/2006/relationships/image" Target="../media/image23.png"/><Relationship Id="rId4" Type="http://schemas.openxmlformats.org/officeDocument/2006/relationships/image" Target="../media/image12.png"/></Relationships>
</file>

<file path=ppt/slides/_rels/slide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4.xml"/><Relationship Id="rId5" Type="http://schemas.openxmlformats.org/officeDocument/2006/relationships/image" Target="../media/image34.png"/><Relationship Id="rId4" Type="http://schemas.openxmlformats.org/officeDocument/2006/relationships/image" Target="../media/image12.png"/></Relationships>
</file>

<file path=ppt/slides/_rels/slide8.xml.rels><?xml version="1.0" encoding="UTF-8" standalone="yes"?>
<Relationships xmlns="http://schemas.openxmlformats.org/package/2006/relationships"><Relationship Id="rId3" Type="http://schemas.openxmlformats.org/officeDocument/2006/relationships/hyperlink" Target="https://nds.iaea.org/talys/tutorials/talys.pdf" TargetMode="External"/><Relationship Id="rId2" Type="http://schemas.openxmlformats.org/officeDocument/2006/relationships/hyperlink" Target="https://doi.org/10.1103/PhysRevC.11.895" TargetMode="External"/><Relationship Id="rId1" Type="http://schemas.openxmlformats.org/officeDocument/2006/relationships/slideLayout" Target="../slideLayouts/slideLayout4.xml"/><Relationship Id="rId5" Type="http://schemas.openxmlformats.org/officeDocument/2006/relationships/image" Target="../media/image16.png"/><Relationship Id="rId4" Type="http://schemas.openxmlformats.org/officeDocument/2006/relationships/image" Target="../media/image15.tiff"/></Relationships>
</file>

<file path=ppt/slides/_rels/slide9.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1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itle 17">
            <a:extLst>
              <a:ext uri="{FF2B5EF4-FFF2-40B4-BE49-F238E27FC236}">
                <a16:creationId xmlns:a16="http://schemas.microsoft.com/office/drawing/2014/main" id="{FC654E81-7A68-B348-B260-56F1CEDF05CC}"/>
              </a:ext>
            </a:extLst>
          </p:cNvPr>
          <p:cNvSpPr>
            <a:spLocks noGrp="1"/>
          </p:cNvSpPr>
          <p:nvPr>
            <p:ph type="ctrTitle"/>
          </p:nvPr>
        </p:nvSpPr>
        <p:spPr>
          <a:xfrm>
            <a:off x="594360" y="1738033"/>
            <a:ext cx="8549640" cy="810096"/>
          </a:xfrm>
        </p:spPr>
        <p:txBody>
          <a:bodyPr>
            <a:normAutofit/>
          </a:bodyPr>
          <a:lstStyle/>
          <a:p>
            <a:r>
              <a:rPr lang="en-US" dirty="0"/>
              <a:t> Neutron transmission as a surrogate to tightly constrain neutron capture rates on radionuclides*</a:t>
            </a:r>
          </a:p>
        </p:txBody>
      </p:sp>
      <p:sp>
        <p:nvSpPr>
          <p:cNvPr id="20" name="Text Placeholder 19">
            <a:extLst>
              <a:ext uri="{FF2B5EF4-FFF2-40B4-BE49-F238E27FC236}">
                <a16:creationId xmlns:a16="http://schemas.microsoft.com/office/drawing/2014/main" id="{DC5CBE22-0D06-DE43-A0AD-BACD55E95D9B}"/>
              </a:ext>
            </a:extLst>
          </p:cNvPr>
          <p:cNvSpPr>
            <a:spLocks noGrp="1"/>
          </p:cNvSpPr>
          <p:nvPr>
            <p:ph type="body" sz="quarter" idx="13"/>
          </p:nvPr>
        </p:nvSpPr>
        <p:spPr>
          <a:xfrm>
            <a:off x="594360" y="5674694"/>
            <a:ext cx="6019382" cy="324812"/>
          </a:xfrm>
        </p:spPr>
        <p:txBody>
          <a:bodyPr>
            <a:normAutofit fontScale="92500" lnSpcReduction="10000"/>
          </a:bodyPr>
          <a:lstStyle/>
          <a:p>
            <a:r>
              <a:rPr lang="en-US" dirty="0"/>
              <a:t>10th Workshop on Nuclear Level Density and Gamma Strength, Oslo, Norway</a:t>
            </a:r>
          </a:p>
          <a:p>
            <a:r>
              <a:rPr lang="en-US" dirty="0"/>
              <a:t>May,18</a:t>
            </a:r>
            <a:r>
              <a:rPr lang="en-US" baseline="30000" dirty="0"/>
              <a:t>th</a:t>
            </a:r>
            <a:r>
              <a:rPr lang="en-US" dirty="0"/>
              <a:t> – 22</a:t>
            </a:r>
            <a:r>
              <a:rPr lang="en-US" baseline="30000" dirty="0"/>
              <a:t>nd</a:t>
            </a:r>
            <a:r>
              <a:rPr lang="en-US" dirty="0"/>
              <a:t>, 2026</a:t>
            </a:r>
          </a:p>
        </p:txBody>
      </p:sp>
      <p:sp>
        <p:nvSpPr>
          <p:cNvPr id="21" name="Text Placeholder 20">
            <a:extLst>
              <a:ext uri="{FF2B5EF4-FFF2-40B4-BE49-F238E27FC236}">
                <a16:creationId xmlns:a16="http://schemas.microsoft.com/office/drawing/2014/main" id="{4533E404-BAC2-8344-8AE7-A8F48EC95D69}"/>
              </a:ext>
            </a:extLst>
          </p:cNvPr>
          <p:cNvSpPr>
            <a:spLocks noGrp="1"/>
          </p:cNvSpPr>
          <p:nvPr>
            <p:ph type="body" sz="quarter" idx="14"/>
          </p:nvPr>
        </p:nvSpPr>
        <p:spPr>
          <a:xfrm>
            <a:off x="594360" y="6150541"/>
            <a:ext cx="2597150" cy="176270"/>
          </a:xfrm>
        </p:spPr>
        <p:txBody>
          <a:bodyPr/>
          <a:lstStyle/>
          <a:p>
            <a:r>
              <a:rPr lang="en-US" dirty="0"/>
              <a:t>LA-UR-26-xxxxx</a:t>
            </a:r>
          </a:p>
        </p:txBody>
      </p:sp>
      <p:sp>
        <p:nvSpPr>
          <p:cNvPr id="6" name="TextBox 5">
            <a:extLst>
              <a:ext uri="{FF2B5EF4-FFF2-40B4-BE49-F238E27FC236}">
                <a16:creationId xmlns:a16="http://schemas.microsoft.com/office/drawing/2014/main" id="{E6F8CFA0-B4F4-EC44-BA7A-C5F543524CCD}"/>
              </a:ext>
            </a:extLst>
          </p:cNvPr>
          <p:cNvSpPr txBox="1"/>
          <p:nvPr/>
        </p:nvSpPr>
        <p:spPr>
          <a:xfrm>
            <a:off x="7196212" y="1355008"/>
            <a:ext cx="1481559" cy="307777"/>
          </a:xfrm>
          <a:prstGeom prst="rect">
            <a:avLst/>
          </a:prstGeom>
          <a:noFill/>
        </p:spPr>
        <p:txBody>
          <a:bodyPr wrap="square" rtlCol="0">
            <a:spAutoFit/>
          </a:bodyPr>
          <a:lstStyle/>
          <a:p>
            <a:r>
              <a:rPr lang="en-US" sz="1400" i="1" dirty="0" err="1">
                <a:solidFill>
                  <a:schemeClr val="bg1"/>
                </a:solidFill>
                <a:latin typeface="Gabriola" pitchFamily="82" charset="0"/>
              </a:rPr>
              <a:t>Experiendo</a:t>
            </a:r>
            <a:r>
              <a:rPr lang="en-US" sz="1400" i="1" dirty="0">
                <a:solidFill>
                  <a:schemeClr val="bg1"/>
                </a:solidFill>
                <a:latin typeface="Gabriola" pitchFamily="82" charset="0"/>
              </a:rPr>
              <a:t> </a:t>
            </a:r>
            <a:r>
              <a:rPr lang="en-US" sz="1400" i="1" dirty="0" err="1">
                <a:solidFill>
                  <a:schemeClr val="bg1"/>
                </a:solidFill>
                <a:latin typeface="Gabriola" pitchFamily="82" charset="0"/>
              </a:rPr>
              <a:t>cognoscitur</a:t>
            </a:r>
            <a:endParaRPr lang="en-US" sz="1400" dirty="0">
              <a:solidFill>
                <a:schemeClr val="bg1"/>
              </a:solidFill>
              <a:latin typeface="Gabriola" pitchFamily="82" charset="0"/>
            </a:endParaRPr>
          </a:p>
        </p:txBody>
      </p:sp>
      <p:pic>
        <p:nvPicPr>
          <p:cNvPr id="7" name="Picture 6">
            <a:extLst>
              <a:ext uri="{FF2B5EF4-FFF2-40B4-BE49-F238E27FC236}">
                <a16:creationId xmlns:a16="http://schemas.microsoft.com/office/drawing/2014/main" id="{B119C7C9-2B96-E341-9008-CA6C49832309}"/>
              </a:ext>
            </a:extLst>
          </p:cNvPr>
          <p:cNvPicPr>
            <a:picLocks noChangeAspect="1"/>
          </p:cNvPicPr>
          <p:nvPr/>
        </p:nvPicPr>
        <p:blipFill>
          <a:blip r:embed="rId2" cstate="hqprint">
            <a:extLst>
              <a:ext uri="{28A0092B-C50C-407E-A947-70E740481C1C}">
                <a14:useLocalDpi xmlns:a14="http://schemas.microsoft.com/office/drawing/2010/main"/>
              </a:ext>
            </a:extLst>
          </a:blip>
          <a:stretch>
            <a:fillRect/>
          </a:stretch>
        </p:blipFill>
        <p:spPr>
          <a:xfrm>
            <a:off x="6935782" y="311462"/>
            <a:ext cx="2002420" cy="1062259"/>
          </a:xfrm>
          <a:prstGeom prst="rect">
            <a:avLst/>
          </a:prstGeom>
        </p:spPr>
      </p:pic>
      <p:sp>
        <p:nvSpPr>
          <p:cNvPr id="5" name="Subtitle 18">
            <a:extLst>
              <a:ext uri="{FF2B5EF4-FFF2-40B4-BE49-F238E27FC236}">
                <a16:creationId xmlns:a16="http://schemas.microsoft.com/office/drawing/2014/main" id="{702E91B6-4644-2E10-3090-EF0FDFF05495}"/>
              </a:ext>
            </a:extLst>
          </p:cNvPr>
          <p:cNvSpPr>
            <a:spLocks noGrp="1"/>
          </p:cNvSpPr>
          <p:nvPr>
            <p:ph type="subTitle" idx="1"/>
          </p:nvPr>
        </p:nvSpPr>
        <p:spPr>
          <a:xfrm>
            <a:off x="594360" y="2706330"/>
            <a:ext cx="7757160" cy="2796662"/>
          </a:xfrm>
        </p:spPr>
        <p:txBody>
          <a:bodyPr>
            <a:noAutofit/>
          </a:bodyPr>
          <a:lstStyle/>
          <a:p>
            <a:pPr algn="ctr"/>
            <a:r>
              <a:rPr lang="en-US" sz="1200" b="1" u="sng" dirty="0"/>
              <a:t>Th. Stamatopoulos</a:t>
            </a:r>
            <a:r>
              <a:rPr lang="en-US" sz="1200" b="1" u="sng" baseline="30000" dirty="0"/>
              <a:t>1</a:t>
            </a:r>
            <a:r>
              <a:rPr lang="en-US" sz="1200" b="1" dirty="0"/>
              <a:t>, P. Koehler</a:t>
            </a:r>
            <a:r>
              <a:rPr lang="en-US" sz="1200" b="1" baseline="30000" dirty="0"/>
              <a:t>1</a:t>
            </a:r>
            <a:r>
              <a:rPr lang="en-US" sz="1200" b="1" dirty="0"/>
              <a:t>, C. Blough</a:t>
            </a:r>
            <a:r>
              <a:rPr lang="en-US" sz="1200" b="1" baseline="30000" dirty="0"/>
              <a:t>2</a:t>
            </a:r>
            <a:r>
              <a:rPr lang="en-US" sz="1200" b="1" dirty="0"/>
              <a:t>, E. Bond</a:t>
            </a:r>
            <a:r>
              <a:rPr lang="en-US" sz="1200" b="1" baseline="30000" dirty="0"/>
              <a:t>3</a:t>
            </a:r>
            <a:r>
              <a:rPr lang="en-US" sz="1200" b="1" dirty="0"/>
              <a:t>, S. Chasapoglou</a:t>
            </a:r>
            <a:r>
              <a:rPr lang="en-US" sz="1200" b="1" baseline="30000" dirty="0"/>
              <a:t>1</a:t>
            </a:r>
            <a:r>
              <a:rPr lang="en-US" sz="1200" b="1" dirty="0"/>
              <a:t>, A. Couture</a:t>
            </a:r>
            <a:r>
              <a:rPr lang="en-US" sz="1200" b="1" baseline="30000" dirty="0"/>
              <a:t>1</a:t>
            </a:r>
            <a:r>
              <a:rPr lang="en-US" sz="1200" b="1" dirty="0"/>
              <a:t>, B. DiGiovine</a:t>
            </a:r>
            <a:r>
              <a:rPr lang="en-US" sz="1200" b="1" baseline="30000" dirty="0"/>
              <a:t>4</a:t>
            </a:r>
            <a:r>
              <a:rPr lang="en-US" sz="1200" b="1" dirty="0"/>
              <a:t>, S. Essenmacher</a:t>
            </a:r>
            <a:r>
              <a:rPr lang="en-US" sz="1200" b="1" baseline="30000" dirty="0"/>
              <a:t>1</a:t>
            </a:r>
            <a:r>
              <a:rPr lang="en-US" sz="1200" b="1" dirty="0"/>
              <a:t>, M. Hochanadel</a:t>
            </a:r>
            <a:r>
              <a:rPr lang="en-US" sz="1200" b="1" baseline="30000" dirty="0"/>
              <a:t>5</a:t>
            </a:r>
            <a:r>
              <a:rPr lang="en-US" sz="1200" b="1" dirty="0"/>
              <a:t>, D. Kral</a:t>
            </a:r>
            <a:r>
              <a:rPr lang="en-US" sz="1200" b="1" baseline="30000" dirty="0"/>
              <a:t>1</a:t>
            </a:r>
            <a:r>
              <a:rPr lang="en-US" sz="1200" b="1" dirty="0"/>
              <a:t>, A. Marenco</a:t>
            </a:r>
            <a:r>
              <a:rPr lang="en-US" sz="1200" b="1" baseline="30000" dirty="0"/>
              <a:t>6</a:t>
            </a:r>
            <a:r>
              <a:rPr lang="en-US" sz="1200" b="1" dirty="0"/>
              <a:t>, A. Matyskin</a:t>
            </a:r>
            <a:r>
              <a:rPr lang="en-US" sz="1200" b="1" baseline="30000" dirty="0"/>
              <a:t>7</a:t>
            </a:r>
            <a:r>
              <a:rPr lang="en-US" sz="1200" b="1" dirty="0"/>
              <a:t>, V. Mocko</a:t>
            </a:r>
            <a:r>
              <a:rPr lang="en-US" sz="1200" b="1" baseline="30000" dirty="0"/>
              <a:t>3</a:t>
            </a:r>
            <a:r>
              <a:rPr lang="en-US" sz="1200" b="1" dirty="0"/>
              <a:t>, T. Morrow</a:t>
            </a:r>
            <a:r>
              <a:rPr lang="en-US" sz="1200" b="1" baseline="30000" dirty="0"/>
              <a:t>1</a:t>
            </a:r>
            <a:r>
              <a:rPr lang="en-US" sz="1200" b="1" dirty="0"/>
              <a:t>, J. Morrell</a:t>
            </a:r>
            <a:r>
              <a:rPr lang="en-US" sz="1200" b="1" baseline="30000" dirty="0"/>
              <a:t>3</a:t>
            </a:r>
            <a:r>
              <a:rPr lang="en-US" sz="1200" b="1" dirty="0"/>
              <a:t>, E. O’Brien</a:t>
            </a:r>
            <a:r>
              <a:rPr lang="en-US" sz="1200" b="1" baseline="30000" dirty="0"/>
              <a:t>3</a:t>
            </a:r>
            <a:r>
              <a:rPr lang="en-US" sz="1200" b="1" dirty="0"/>
              <a:t>, E. Renner</a:t>
            </a:r>
            <a:r>
              <a:rPr lang="en-US" sz="1200" b="1" baseline="30000" dirty="0"/>
              <a:t>1</a:t>
            </a:r>
            <a:r>
              <a:rPr lang="en-US" sz="1200" b="1" dirty="0"/>
              <a:t>, G. Rusev</a:t>
            </a:r>
            <a:r>
              <a:rPr lang="en-US" sz="1200" b="1" baseline="30000" dirty="0"/>
              <a:t>3</a:t>
            </a:r>
            <a:r>
              <a:rPr lang="en-US" sz="1200" b="1" dirty="0"/>
              <a:t>, D. Schmidt</a:t>
            </a:r>
            <a:r>
              <a:rPr lang="en-US" sz="1200" b="1" baseline="30000" dirty="0"/>
              <a:t>2</a:t>
            </a:r>
            <a:r>
              <a:rPr lang="en-US" sz="1200" b="1" dirty="0"/>
              <a:t>, J. Svoboda</a:t>
            </a:r>
            <a:r>
              <a:rPr lang="en-US" sz="1200" b="1" baseline="30000" dirty="0"/>
              <a:t>1</a:t>
            </a:r>
            <a:r>
              <a:rPr lang="en-US" sz="1200" b="1" dirty="0"/>
              <a:t>, J. Ullmann</a:t>
            </a:r>
            <a:r>
              <a:rPr lang="en-US" sz="1200" b="1" baseline="30000" dirty="0"/>
              <a:t>1</a:t>
            </a:r>
            <a:r>
              <a:rPr lang="en-US" sz="1200" b="1" dirty="0"/>
              <a:t>, C. Vermeulen</a:t>
            </a:r>
            <a:r>
              <a:rPr lang="en-US" sz="1200" b="1" baseline="30000" dirty="0"/>
              <a:t>3</a:t>
            </a:r>
            <a:endParaRPr lang="en-US" sz="1200" baseline="30000" dirty="0"/>
          </a:p>
          <a:p>
            <a:pPr marL="228600" indent="-228600">
              <a:buAutoNum type="alphaUcPeriod"/>
            </a:pPr>
            <a:endParaRPr lang="en-US" sz="1200" baseline="30000" dirty="0"/>
          </a:p>
          <a:p>
            <a:endParaRPr lang="en-US" sz="1200" baseline="30000" dirty="0"/>
          </a:p>
          <a:p>
            <a:endParaRPr lang="en-US" sz="1200" dirty="0"/>
          </a:p>
          <a:p>
            <a:pPr marL="228600" lvl="0" indent="-228600">
              <a:buAutoNum type="arabicPeriod"/>
            </a:pPr>
            <a:r>
              <a:rPr lang="en-US" sz="1200" dirty="0"/>
              <a:t>Physics Division, Los Alamos National Laboratory, 87545, NM, USA</a:t>
            </a:r>
          </a:p>
          <a:p>
            <a:pPr marL="228600" lvl="0" indent="-228600">
              <a:buAutoNum type="arabicPeriod"/>
            </a:pPr>
            <a:r>
              <a:rPr lang="en-US" sz="1200" dirty="0"/>
              <a:t>Materials Science and Technology Division, Los Alamos National Laboratory, 87545, NM, USA</a:t>
            </a:r>
          </a:p>
          <a:p>
            <a:pPr marL="228600" lvl="0" indent="-228600">
              <a:buAutoNum type="arabicPeriod"/>
            </a:pPr>
            <a:r>
              <a:rPr lang="en-US" sz="1200" dirty="0"/>
              <a:t>Chemistry Division, Los Alamos National Laboratory, 87545, NM, USA</a:t>
            </a:r>
          </a:p>
          <a:p>
            <a:pPr marL="228600" indent="-228600">
              <a:buFont typeface="Arial" panose="020B0604020202020204" pitchFamily="34" charset="0"/>
              <a:buAutoNum type="arabicPeriod"/>
            </a:pPr>
            <a:r>
              <a:rPr lang="en-US" sz="1200" dirty="0"/>
              <a:t>Weapons Engineering Verification &amp; Validation Division, Los Alamos National Laboratory, 87545, NM, USA</a:t>
            </a:r>
          </a:p>
          <a:p>
            <a:pPr marL="228600" lvl="0" indent="-228600">
              <a:buAutoNum type="arabicPeriod"/>
            </a:pPr>
            <a:r>
              <a:rPr lang="en-US" sz="1200" dirty="0"/>
              <a:t>Sigma Division, Los Alamos National Laboratory, 87545, NM, USA</a:t>
            </a:r>
          </a:p>
          <a:p>
            <a:pPr marL="228600" lvl="0" indent="-228600">
              <a:buAutoNum type="arabicPeriod"/>
            </a:pPr>
            <a:r>
              <a:rPr lang="en-US" sz="1200" dirty="0"/>
              <a:t>Plutonium Supply and Disposition Division, Los Alamos National Laboratory, 87545, NM, USA</a:t>
            </a:r>
          </a:p>
          <a:p>
            <a:pPr marL="228600" indent="-228600" algn="ctr">
              <a:buFont typeface="Arial" panose="020B0604020202020204" pitchFamily="34" charset="0"/>
              <a:buAutoNum type="arabicPeriod"/>
            </a:pPr>
            <a:r>
              <a:rPr lang="en-US" sz="1200" dirty="0"/>
              <a:t>Radiation Science &amp; Engineering Center, College of Engineering, Pennsylvania State University, 6801, PA, USA</a:t>
            </a:r>
          </a:p>
          <a:p>
            <a:pPr lvl="0"/>
            <a:endParaRPr lang="en-US" sz="1200" dirty="0"/>
          </a:p>
          <a:p>
            <a:r>
              <a:rPr lang="en-US" sz="1200" dirty="0"/>
              <a:t>*Funded by LANL/LDRD-DR,OES, NCSP</a:t>
            </a:r>
            <a:endParaRPr lang="en-US" dirty="0"/>
          </a:p>
        </p:txBody>
      </p:sp>
    </p:spTree>
    <p:extLst>
      <p:ext uri="{BB962C8B-B14F-4D97-AF65-F5344CB8AC3E}">
        <p14:creationId xmlns:p14="http://schemas.microsoft.com/office/powerpoint/2010/main" val="353816858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Rounded Rectangle 23">
            <a:extLst>
              <a:ext uri="{FF2B5EF4-FFF2-40B4-BE49-F238E27FC236}">
                <a16:creationId xmlns:a16="http://schemas.microsoft.com/office/drawing/2014/main" id="{0A457A42-0EDE-AB41-82B0-5BCCAA2446AC}"/>
              </a:ext>
            </a:extLst>
          </p:cNvPr>
          <p:cNvSpPr/>
          <p:nvPr/>
        </p:nvSpPr>
        <p:spPr>
          <a:xfrm>
            <a:off x="5378808" y="1492675"/>
            <a:ext cx="1380460" cy="909033"/>
          </a:xfrm>
          <a:prstGeom prst="roundRect">
            <a:avLst/>
          </a:prstGeom>
          <a:gradFill flip="none" rotWithShape="1">
            <a:gsLst>
              <a:gs pos="0">
                <a:srgbClr val="FFC000">
                  <a:shade val="30000"/>
                  <a:satMod val="115000"/>
                </a:srgbClr>
              </a:gs>
              <a:gs pos="50000">
                <a:srgbClr val="FFC000">
                  <a:shade val="67500"/>
                  <a:satMod val="115000"/>
                </a:srgbClr>
              </a:gs>
              <a:gs pos="100000">
                <a:srgbClr val="FFC000">
                  <a:shade val="100000"/>
                  <a:satMod val="115000"/>
                </a:srgbClr>
              </a:gs>
            </a:gsLst>
            <a:lin ang="2700000" scaled="1"/>
            <a:tileRect/>
          </a:gradFill>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3" name="Rectangle 2">
            <a:extLst>
              <a:ext uri="{FF2B5EF4-FFF2-40B4-BE49-F238E27FC236}">
                <a16:creationId xmlns:a16="http://schemas.microsoft.com/office/drawing/2014/main" id="{0703B477-4774-D41E-F7E3-9629B495829A}"/>
              </a:ext>
            </a:extLst>
          </p:cNvPr>
          <p:cNvSpPr/>
          <p:nvPr/>
        </p:nvSpPr>
        <p:spPr>
          <a:xfrm>
            <a:off x="5386205" y="1857934"/>
            <a:ext cx="1373063" cy="22000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2" name="Text Placeholder 1">
            <a:extLst>
              <a:ext uri="{FF2B5EF4-FFF2-40B4-BE49-F238E27FC236}">
                <a16:creationId xmlns:a16="http://schemas.microsoft.com/office/drawing/2014/main" id="{A30884E2-E69B-054E-804E-60CA1691EBE6}"/>
              </a:ext>
            </a:extLst>
          </p:cNvPr>
          <p:cNvSpPr>
            <a:spLocks noGrp="1"/>
          </p:cNvSpPr>
          <p:nvPr>
            <p:ph type="body" sz="quarter" idx="14"/>
          </p:nvPr>
        </p:nvSpPr>
        <p:spPr>
          <a:xfrm>
            <a:off x="170706" y="113521"/>
            <a:ext cx="7994055" cy="670558"/>
          </a:xfrm>
        </p:spPr>
        <p:txBody>
          <a:bodyPr/>
          <a:lstStyle/>
          <a:p>
            <a:r>
              <a:rPr lang="en-US" dirty="0"/>
              <a:t>Traditional transmission measurements: How to</a:t>
            </a:r>
          </a:p>
        </p:txBody>
      </p:sp>
      <p:pic>
        <p:nvPicPr>
          <p:cNvPr id="34" name="Picture 33">
            <a:extLst>
              <a:ext uri="{FF2B5EF4-FFF2-40B4-BE49-F238E27FC236}">
                <a16:creationId xmlns:a16="http://schemas.microsoft.com/office/drawing/2014/main" id="{CB436CBD-FB36-A04F-A548-AFBB2FF88673}"/>
              </a:ext>
            </a:extLst>
          </p:cNvPr>
          <p:cNvPicPr>
            <a:picLocks noChangeAspect="1"/>
          </p:cNvPicPr>
          <p:nvPr/>
        </p:nvPicPr>
        <p:blipFill>
          <a:blip r:embed="rId2" cstate="hqprint">
            <a:extLst>
              <a:ext uri="{28A0092B-C50C-407E-A947-70E740481C1C}">
                <a14:useLocalDpi xmlns:a14="http://schemas.microsoft.com/office/drawing/2010/main"/>
              </a:ext>
            </a:extLst>
          </a:blip>
          <a:stretch>
            <a:fillRect/>
          </a:stretch>
        </p:blipFill>
        <p:spPr>
          <a:xfrm>
            <a:off x="4320082" y="2934300"/>
            <a:ext cx="4268334" cy="2622711"/>
          </a:xfrm>
          <a:prstGeom prst="rect">
            <a:avLst/>
          </a:prstGeom>
        </p:spPr>
      </p:pic>
      <p:pic>
        <p:nvPicPr>
          <p:cNvPr id="38" name="Picture 37">
            <a:extLst>
              <a:ext uri="{FF2B5EF4-FFF2-40B4-BE49-F238E27FC236}">
                <a16:creationId xmlns:a16="http://schemas.microsoft.com/office/drawing/2014/main" id="{3702FB94-58C7-2141-B64C-36A4B2925BF9}"/>
              </a:ext>
            </a:extLst>
          </p:cNvPr>
          <p:cNvPicPr>
            <a:picLocks noChangeAspect="1"/>
          </p:cNvPicPr>
          <p:nvPr/>
        </p:nvPicPr>
        <p:blipFill>
          <a:blip r:embed="rId3" cstate="hqprint">
            <a:extLst>
              <a:ext uri="{28A0092B-C50C-407E-A947-70E740481C1C}">
                <a14:useLocalDpi xmlns:a14="http://schemas.microsoft.com/office/drawing/2010/main"/>
              </a:ext>
            </a:extLst>
          </a:blip>
          <a:stretch>
            <a:fillRect/>
          </a:stretch>
        </p:blipFill>
        <p:spPr>
          <a:xfrm>
            <a:off x="4307468" y="2943728"/>
            <a:ext cx="4280947" cy="2613284"/>
          </a:xfrm>
          <a:prstGeom prst="rect">
            <a:avLst/>
          </a:prstGeom>
        </p:spPr>
      </p:pic>
      <p:cxnSp>
        <p:nvCxnSpPr>
          <p:cNvPr id="8" name="Straight Arrow Connector 7">
            <a:extLst>
              <a:ext uri="{FF2B5EF4-FFF2-40B4-BE49-F238E27FC236}">
                <a16:creationId xmlns:a16="http://schemas.microsoft.com/office/drawing/2014/main" id="{F925F2F8-B1C7-2744-8B2D-77EF69AB2464}"/>
              </a:ext>
            </a:extLst>
          </p:cNvPr>
          <p:cNvCxnSpPr>
            <a:cxnSpLocks/>
          </p:cNvCxnSpPr>
          <p:nvPr/>
        </p:nvCxnSpPr>
        <p:spPr>
          <a:xfrm>
            <a:off x="4506645" y="1905172"/>
            <a:ext cx="580886" cy="0"/>
          </a:xfrm>
          <a:prstGeom prst="straightConnector1">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9" name="Straight Arrow Connector 8">
            <a:extLst>
              <a:ext uri="{FF2B5EF4-FFF2-40B4-BE49-F238E27FC236}">
                <a16:creationId xmlns:a16="http://schemas.microsoft.com/office/drawing/2014/main" id="{C517BF3E-5C9B-9B47-888B-8739A9F84CF7}"/>
              </a:ext>
            </a:extLst>
          </p:cNvPr>
          <p:cNvCxnSpPr>
            <a:cxnSpLocks/>
          </p:cNvCxnSpPr>
          <p:nvPr/>
        </p:nvCxnSpPr>
        <p:spPr>
          <a:xfrm>
            <a:off x="4506645" y="1949855"/>
            <a:ext cx="580886" cy="0"/>
          </a:xfrm>
          <a:prstGeom prst="straightConnector1">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10" name="Straight Arrow Connector 9">
            <a:extLst>
              <a:ext uri="{FF2B5EF4-FFF2-40B4-BE49-F238E27FC236}">
                <a16:creationId xmlns:a16="http://schemas.microsoft.com/office/drawing/2014/main" id="{C522EF39-FF1B-CD43-BEDA-E2CB7D7CB9D1}"/>
              </a:ext>
            </a:extLst>
          </p:cNvPr>
          <p:cNvCxnSpPr>
            <a:cxnSpLocks/>
          </p:cNvCxnSpPr>
          <p:nvPr/>
        </p:nvCxnSpPr>
        <p:spPr>
          <a:xfrm>
            <a:off x="4506645" y="1994539"/>
            <a:ext cx="580886" cy="0"/>
          </a:xfrm>
          <a:prstGeom prst="straightConnector1">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11" name="Straight Arrow Connector 10">
            <a:extLst>
              <a:ext uri="{FF2B5EF4-FFF2-40B4-BE49-F238E27FC236}">
                <a16:creationId xmlns:a16="http://schemas.microsoft.com/office/drawing/2014/main" id="{2A45DD8E-2D07-6540-A7E9-86A2033389D3}"/>
              </a:ext>
            </a:extLst>
          </p:cNvPr>
          <p:cNvCxnSpPr>
            <a:cxnSpLocks/>
          </p:cNvCxnSpPr>
          <p:nvPr/>
        </p:nvCxnSpPr>
        <p:spPr>
          <a:xfrm>
            <a:off x="4506645" y="2039223"/>
            <a:ext cx="580886" cy="0"/>
          </a:xfrm>
          <a:prstGeom prst="straightConnector1">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12" name="Straight Arrow Connector 11">
            <a:extLst>
              <a:ext uri="{FF2B5EF4-FFF2-40B4-BE49-F238E27FC236}">
                <a16:creationId xmlns:a16="http://schemas.microsoft.com/office/drawing/2014/main" id="{6E32DC70-D4D8-704A-A020-51D95F5304EC}"/>
              </a:ext>
            </a:extLst>
          </p:cNvPr>
          <p:cNvCxnSpPr>
            <a:cxnSpLocks/>
          </p:cNvCxnSpPr>
          <p:nvPr/>
        </p:nvCxnSpPr>
        <p:spPr>
          <a:xfrm>
            <a:off x="4506645" y="2083906"/>
            <a:ext cx="580886" cy="0"/>
          </a:xfrm>
          <a:prstGeom prst="straightConnector1">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13" name="Straight Arrow Connector 12">
            <a:extLst>
              <a:ext uri="{FF2B5EF4-FFF2-40B4-BE49-F238E27FC236}">
                <a16:creationId xmlns:a16="http://schemas.microsoft.com/office/drawing/2014/main" id="{C98C76FE-9E4A-5E4F-A3E6-D43AF637BC2D}"/>
              </a:ext>
            </a:extLst>
          </p:cNvPr>
          <p:cNvCxnSpPr>
            <a:cxnSpLocks/>
          </p:cNvCxnSpPr>
          <p:nvPr/>
        </p:nvCxnSpPr>
        <p:spPr>
          <a:xfrm>
            <a:off x="4506645" y="2128590"/>
            <a:ext cx="580886" cy="0"/>
          </a:xfrm>
          <a:prstGeom prst="straightConnector1">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14" name="Straight Arrow Connector 13">
            <a:extLst>
              <a:ext uri="{FF2B5EF4-FFF2-40B4-BE49-F238E27FC236}">
                <a16:creationId xmlns:a16="http://schemas.microsoft.com/office/drawing/2014/main" id="{D694D713-F62E-424B-9325-60C63A5379E1}"/>
              </a:ext>
            </a:extLst>
          </p:cNvPr>
          <p:cNvCxnSpPr>
            <a:cxnSpLocks/>
          </p:cNvCxnSpPr>
          <p:nvPr/>
        </p:nvCxnSpPr>
        <p:spPr>
          <a:xfrm>
            <a:off x="4506645" y="1860488"/>
            <a:ext cx="580886" cy="0"/>
          </a:xfrm>
          <a:prstGeom prst="straightConnector1">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15" name="Straight Arrow Connector 14">
            <a:extLst>
              <a:ext uri="{FF2B5EF4-FFF2-40B4-BE49-F238E27FC236}">
                <a16:creationId xmlns:a16="http://schemas.microsoft.com/office/drawing/2014/main" id="{251DCE41-A94C-BF4C-9D46-9B31DB368DFA}"/>
              </a:ext>
            </a:extLst>
          </p:cNvPr>
          <p:cNvCxnSpPr>
            <a:cxnSpLocks/>
          </p:cNvCxnSpPr>
          <p:nvPr/>
        </p:nvCxnSpPr>
        <p:spPr>
          <a:xfrm>
            <a:off x="4506645" y="1815804"/>
            <a:ext cx="580886" cy="0"/>
          </a:xfrm>
          <a:prstGeom prst="straightConnector1">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16" name="Straight Arrow Connector 15">
            <a:extLst>
              <a:ext uri="{FF2B5EF4-FFF2-40B4-BE49-F238E27FC236}">
                <a16:creationId xmlns:a16="http://schemas.microsoft.com/office/drawing/2014/main" id="{E31AE0F0-7FEC-0F41-AE27-81A0225C01F2}"/>
              </a:ext>
            </a:extLst>
          </p:cNvPr>
          <p:cNvCxnSpPr>
            <a:cxnSpLocks/>
          </p:cNvCxnSpPr>
          <p:nvPr/>
        </p:nvCxnSpPr>
        <p:spPr>
          <a:xfrm>
            <a:off x="4506645" y="1771121"/>
            <a:ext cx="580886" cy="0"/>
          </a:xfrm>
          <a:prstGeom prst="straightConnector1">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17" name="Straight Arrow Connector 16">
            <a:extLst>
              <a:ext uri="{FF2B5EF4-FFF2-40B4-BE49-F238E27FC236}">
                <a16:creationId xmlns:a16="http://schemas.microsoft.com/office/drawing/2014/main" id="{A1B7A2E8-89B2-E14F-B18B-D8BFC2ECE676}"/>
              </a:ext>
            </a:extLst>
          </p:cNvPr>
          <p:cNvCxnSpPr>
            <a:cxnSpLocks/>
          </p:cNvCxnSpPr>
          <p:nvPr/>
        </p:nvCxnSpPr>
        <p:spPr>
          <a:xfrm>
            <a:off x="4506645" y="2173273"/>
            <a:ext cx="580886" cy="0"/>
          </a:xfrm>
          <a:prstGeom prst="straightConnector1">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28" name="Straight Arrow Connector 27">
            <a:extLst>
              <a:ext uri="{FF2B5EF4-FFF2-40B4-BE49-F238E27FC236}">
                <a16:creationId xmlns:a16="http://schemas.microsoft.com/office/drawing/2014/main" id="{1E05B2EB-E300-8843-85C4-9749A517E8A6}"/>
              </a:ext>
            </a:extLst>
          </p:cNvPr>
          <p:cNvCxnSpPr>
            <a:cxnSpLocks/>
          </p:cNvCxnSpPr>
          <p:nvPr/>
        </p:nvCxnSpPr>
        <p:spPr>
          <a:xfrm>
            <a:off x="5366728" y="1894828"/>
            <a:ext cx="580887" cy="0"/>
          </a:xfrm>
          <a:prstGeom prst="straightConnector1">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29" name="Straight Arrow Connector 28">
            <a:extLst>
              <a:ext uri="{FF2B5EF4-FFF2-40B4-BE49-F238E27FC236}">
                <a16:creationId xmlns:a16="http://schemas.microsoft.com/office/drawing/2014/main" id="{78CBB91E-EA2C-914C-ACE8-FEA3D6E90224}"/>
              </a:ext>
            </a:extLst>
          </p:cNvPr>
          <p:cNvCxnSpPr>
            <a:cxnSpLocks/>
          </p:cNvCxnSpPr>
          <p:nvPr/>
        </p:nvCxnSpPr>
        <p:spPr>
          <a:xfrm>
            <a:off x="5366728" y="1941360"/>
            <a:ext cx="580887" cy="0"/>
          </a:xfrm>
          <a:prstGeom prst="straightConnector1">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30" name="Straight Arrow Connector 29">
            <a:extLst>
              <a:ext uri="{FF2B5EF4-FFF2-40B4-BE49-F238E27FC236}">
                <a16:creationId xmlns:a16="http://schemas.microsoft.com/office/drawing/2014/main" id="{A5578326-C052-174B-9334-E7801840CEAC}"/>
              </a:ext>
            </a:extLst>
          </p:cNvPr>
          <p:cNvCxnSpPr>
            <a:cxnSpLocks/>
          </p:cNvCxnSpPr>
          <p:nvPr/>
        </p:nvCxnSpPr>
        <p:spPr>
          <a:xfrm>
            <a:off x="5366727" y="1986043"/>
            <a:ext cx="580887" cy="0"/>
          </a:xfrm>
          <a:prstGeom prst="straightConnector1">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sp>
        <p:nvSpPr>
          <p:cNvPr id="31" name="Can 30">
            <a:extLst>
              <a:ext uri="{FF2B5EF4-FFF2-40B4-BE49-F238E27FC236}">
                <a16:creationId xmlns:a16="http://schemas.microsoft.com/office/drawing/2014/main" id="{7546366A-52FC-134B-A1A8-9FD464122944}"/>
              </a:ext>
            </a:extLst>
          </p:cNvPr>
          <p:cNvSpPr/>
          <p:nvPr/>
        </p:nvSpPr>
        <p:spPr>
          <a:xfrm rot="16200000">
            <a:off x="7986027" y="1592387"/>
            <a:ext cx="357469" cy="759621"/>
          </a:xfrm>
          <a:prstGeom prst="can">
            <a:avLst/>
          </a:prstGeom>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32" name="Can 31">
            <a:extLst>
              <a:ext uri="{FF2B5EF4-FFF2-40B4-BE49-F238E27FC236}">
                <a16:creationId xmlns:a16="http://schemas.microsoft.com/office/drawing/2014/main" id="{827E7325-BE9E-3F42-A792-44D5A382DF42}"/>
              </a:ext>
            </a:extLst>
          </p:cNvPr>
          <p:cNvSpPr/>
          <p:nvPr/>
        </p:nvSpPr>
        <p:spPr>
          <a:xfrm rot="16200000">
            <a:off x="7480353" y="1815806"/>
            <a:ext cx="580887" cy="312784"/>
          </a:xfrm>
          <a:prstGeom prst="can">
            <a:avLst/>
          </a:prstGeom>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cxnSp>
        <p:nvCxnSpPr>
          <p:cNvPr id="19" name="Straight Arrow Connector 18">
            <a:extLst>
              <a:ext uri="{FF2B5EF4-FFF2-40B4-BE49-F238E27FC236}">
                <a16:creationId xmlns:a16="http://schemas.microsoft.com/office/drawing/2014/main" id="{4290D33B-A30A-AF46-B189-4D554615591A}"/>
              </a:ext>
            </a:extLst>
          </p:cNvPr>
          <p:cNvCxnSpPr>
            <a:cxnSpLocks/>
          </p:cNvCxnSpPr>
          <p:nvPr/>
        </p:nvCxnSpPr>
        <p:spPr>
          <a:xfrm>
            <a:off x="5366727" y="2039223"/>
            <a:ext cx="580887" cy="0"/>
          </a:xfrm>
          <a:prstGeom prst="straightConnector1">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20" name="Straight Arrow Connector 19">
            <a:extLst>
              <a:ext uri="{FF2B5EF4-FFF2-40B4-BE49-F238E27FC236}">
                <a16:creationId xmlns:a16="http://schemas.microsoft.com/office/drawing/2014/main" id="{4EA37017-8BB7-2546-BD19-104C0C8FA074}"/>
              </a:ext>
            </a:extLst>
          </p:cNvPr>
          <p:cNvCxnSpPr>
            <a:cxnSpLocks/>
          </p:cNvCxnSpPr>
          <p:nvPr/>
        </p:nvCxnSpPr>
        <p:spPr>
          <a:xfrm>
            <a:off x="6885970" y="1948007"/>
            <a:ext cx="580887" cy="0"/>
          </a:xfrm>
          <a:prstGeom prst="straightConnector1">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21" name="Straight Arrow Connector 20">
            <a:extLst>
              <a:ext uri="{FF2B5EF4-FFF2-40B4-BE49-F238E27FC236}">
                <a16:creationId xmlns:a16="http://schemas.microsoft.com/office/drawing/2014/main" id="{86D78BDA-738B-174C-BA46-480E38C84C62}"/>
              </a:ext>
            </a:extLst>
          </p:cNvPr>
          <p:cNvCxnSpPr>
            <a:cxnSpLocks/>
          </p:cNvCxnSpPr>
          <p:nvPr/>
        </p:nvCxnSpPr>
        <p:spPr>
          <a:xfrm>
            <a:off x="6885970" y="1994539"/>
            <a:ext cx="580887" cy="0"/>
          </a:xfrm>
          <a:prstGeom prst="straightConnector1">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22" name="Straight Arrow Connector 21">
            <a:extLst>
              <a:ext uri="{FF2B5EF4-FFF2-40B4-BE49-F238E27FC236}">
                <a16:creationId xmlns:a16="http://schemas.microsoft.com/office/drawing/2014/main" id="{7204B6C5-529D-2140-B4F1-0C58CF9186D8}"/>
              </a:ext>
            </a:extLst>
          </p:cNvPr>
          <p:cNvCxnSpPr>
            <a:cxnSpLocks/>
          </p:cNvCxnSpPr>
          <p:nvPr/>
        </p:nvCxnSpPr>
        <p:spPr>
          <a:xfrm>
            <a:off x="6885970" y="2039223"/>
            <a:ext cx="580887" cy="0"/>
          </a:xfrm>
          <a:prstGeom prst="straightConnector1">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23" name="Straight Arrow Connector 22">
            <a:extLst>
              <a:ext uri="{FF2B5EF4-FFF2-40B4-BE49-F238E27FC236}">
                <a16:creationId xmlns:a16="http://schemas.microsoft.com/office/drawing/2014/main" id="{3B33D720-30D4-CB4E-94F8-6C3BC7D01498}"/>
              </a:ext>
            </a:extLst>
          </p:cNvPr>
          <p:cNvCxnSpPr>
            <a:cxnSpLocks/>
          </p:cNvCxnSpPr>
          <p:nvPr/>
        </p:nvCxnSpPr>
        <p:spPr>
          <a:xfrm>
            <a:off x="6885970" y="1893022"/>
            <a:ext cx="580887" cy="0"/>
          </a:xfrm>
          <a:prstGeom prst="straightConnector1">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sp>
        <p:nvSpPr>
          <p:cNvPr id="36" name="Can 35">
            <a:extLst>
              <a:ext uri="{FF2B5EF4-FFF2-40B4-BE49-F238E27FC236}">
                <a16:creationId xmlns:a16="http://schemas.microsoft.com/office/drawing/2014/main" id="{B3FFBEF1-6359-064D-8EC3-592F91BA2BEE}"/>
              </a:ext>
            </a:extLst>
          </p:cNvPr>
          <p:cNvSpPr/>
          <p:nvPr/>
        </p:nvSpPr>
        <p:spPr>
          <a:xfrm rot="5400000">
            <a:off x="5824650" y="1861485"/>
            <a:ext cx="526110" cy="166654"/>
          </a:xfrm>
          <a:prstGeom prst="can">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cxnSp>
        <p:nvCxnSpPr>
          <p:cNvPr id="40" name="Straight Arrow Connector 39">
            <a:extLst>
              <a:ext uri="{FF2B5EF4-FFF2-40B4-BE49-F238E27FC236}">
                <a16:creationId xmlns:a16="http://schemas.microsoft.com/office/drawing/2014/main" id="{11380588-0AF1-4349-B0FD-F7F71246A415}"/>
              </a:ext>
            </a:extLst>
          </p:cNvPr>
          <p:cNvCxnSpPr/>
          <p:nvPr/>
        </p:nvCxnSpPr>
        <p:spPr>
          <a:xfrm>
            <a:off x="6099337" y="1118496"/>
            <a:ext cx="1515067" cy="0"/>
          </a:xfrm>
          <a:prstGeom prst="straightConnector1">
            <a:avLst/>
          </a:prstGeom>
          <a:ln w="12700">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41" name="Straight Arrow Connector 40">
            <a:extLst>
              <a:ext uri="{FF2B5EF4-FFF2-40B4-BE49-F238E27FC236}">
                <a16:creationId xmlns:a16="http://schemas.microsoft.com/office/drawing/2014/main" id="{3EEFB935-F4E5-CF48-AA38-FA6061A42DF5}"/>
              </a:ext>
            </a:extLst>
          </p:cNvPr>
          <p:cNvCxnSpPr/>
          <p:nvPr/>
        </p:nvCxnSpPr>
        <p:spPr>
          <a:xfrm>
            <a:off x="4584270" y="1118496"/>
            <a:ext cx="1515067" cy="0"/>
          </a:xfrm>
          <a:prstGeom prst="straightConnector1">
            <a:avLst/>
          </a:prstGeom>
          <a:ln w="12700">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42" name="TextBox 41">
            <a:extLst>
              <a:ext uri="{FF2B5EF4-FFF2-40B4-BE49-F238E27FC236}">
                <a16:creationId xmlns:a16="http://schemas.microsoft.com/office/drawing/2014/main" id="{EEAFE41F-47D8-D34F-B1F0-A6A6CFD57E69}"/>
              </a:ext>
            </a:extLst>
          </p:cNvPr>
          <p:cNvSpPr txBox="1"/>
          <p:nvPr/>
        </p:nvSpPr>
        <p:spPr>
          <a:xfrm>
            <a:off x="5182552" y="798216"/>
            <a:ext cx="509040" cy="261676"/>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000000"/>
                </a:solidFill>
                <a:effectLst/>
                <a:uLnTx/>
                <a:uFillTx/>
                <a:latin typeface="Calibri" panose="020F0502020204030204"/>
                <a:ea typeface="+mn-ea"/>
                <a:cs typeface="+mn-cs"/>
              </a:rPr>
              <a:t>~10m</a:t>
            </a:r>
          </a:p>
        </p:txBody>
      </p:sp>
      <p:sp>
        <p:nvSpPr>
          <p:cNvPr id="43" name="TextBox 42">
            <a:extLst>
              <a:ext uri="{FF2B5EF4-FFF2-40B4-BE49-F238E27FC236}">
                <a16:creationId xmlns:a16="http://schemas.microsoft.com/office/drawing/2014/main" id="{35684194-5D2F-7D44-9E1F-8F9C3610B646}"/>
              </a:ext>
            </a:extLst>
          </p:cNvPr>
          <p:cNvSpPr txBox="1"/>
          <p:nvPr/>
        </p:nvSpPr>
        <p:spPr>
          <a:xfrm>
            <a:off x="6602350" y="793562"/>
            <a:ext cx="509040" cy="261675"/>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000000"/>
                </a:solidFill>
                <a:effectLst/>
                <a:uLnTx/>
                <a:uFillTx/>
                <a:latin typeface="Calibri" panose="020F0502020204030204"/>
                <a:ea typeface="+mn-ea"/>
                <a:cs typeface="+mn-cs"/>
              </a:rPr>
              <a:t>~10m</a:t>
            </a:r>
          </a:p>
        </p:txBody>
      </p:sp>
      <p:sp>
        <p:nvSpPr>
          <p:cNvPr id="44" name="TextBox 43">
            <a:extLst>
              <a:ext uri="{FF2B5EF4-FFF2-40B4-BE49-F238E27FC236}">
                <a16:creationId xmlns:a16="http://schemas.microsoft.com/office/drawing/2014/main" id="{261AB037-7263-9440-8749-116F7C0DF38F}"/>
              </a:ext>
            </a:extLst>
          </p:cNvPr>
          <p:cNvSpPr txBox="1"/>
          <p:nvPr/>
        </p:nvSpPr>
        <p:spPr>
          <a:xfrm>
            <a:off x="8017225" y="1161215"/>
            <a:ext cx="697892" cy="457932"/>
          </a:xfrm>
          <a:prstGeom prst="rect">
            <a:avLst/>
          </a:prstGeom>
          <a:noFill/>
        </p:spPr>
        <p:txBody>
          <a:bodyPr wrap="non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srgbClr val="0A197E"/>
                </a:solidFill>
                <a:effectLst/>
                <a:uLnTx/>
                <a:uFillTx/>
                <a:latin typeface="Calibri" panose="020F0502020204030204"/>
                <a:ea typeface="+mn-ea"/>
                <a:cs typeface="+mn-cs"/>
              </a:rPr>
              <a:t>Neutron</a:t>
            </a: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srgbClr val="0A197E"/>
                </a:solidFill>
                <a:effectLst/>
                <a:uLnTx/>
                <a:uFillTx/>
                <a:latin typeface="Calibri" panose="020F0502020204030204"/>
                <a:ea typeface="+mn-ea"/>
                <a:cs typeface="+mn-cs"/>
              </a:rPr>
              <a:t>detector</a:t>
            </a:r>
          </a:p>
        </p:txBody>
      </p:sp>
      <p:sp>
        <p:nvSpPr>
          <p:cNvPr id="45" name="TextBox 44">
            <a:extLst>
              <a:ext uri="{FF2B5EF4-FFF2-40B4-BE49-F238E27FC236}">
                <a16:creationId xmlns:a16="http://schemas.microsoft.com/office/drawing/2014/main" id="{0F737B39-79CF-EB49-BBD8-0947EF5BEA7C}"/>
              </a:ext>
            </a:extLst>
          </p:cNvPr>
          <p:cNvSpPr txBox="1"/>
          <p:nvPr/>
        </p:nvSpPr>
        <p:spPr>
          <a:xfrm>
            <a:off x="4434169" y="2207867"/>
            <a:ext cx="697892" cy="457932"/>
          </a:xfrm>
          <a:prstGeom prst="rect">
            <a:avLst/>
          </a:prstGeom>
          <a:noFill/>
        </p:spPr>
        <p:txBody>
          <a:bodyPr wrap="non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srgbClr val="FF0000"/>
                </a:solidFill>
                <a:effectLst/>
                <a:uLnTx/>
                <a:uFillTx/>
                <a:latin typeface="Calibri" panose="020F0502020204030204"/>
                <a:ea typeface="+mn-ea"/>
                <a:cs typeface="+mn-cs"/>
              </a:rPr>
              <a:t>Neutron</a:t>
            </a: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srgbClr val="FF0000"/>
                </a:solidFill>
                <a:effectLst/>
                <a:uLnTx/>
                <a:uFillTx/>
                <a:latin typeface="Calibri" panose="020F0502020204030204"/>
                <a:ea typeface="+mn-ea"/>
                <a:cs typeface="+mn-cs"/>
              </a:rPr>
              <a:t>beam</a:t>
            </a:r>
          </a:p>
        </p:txBody>
      </p:sp>
      <p:sp>
        <p:nvSpPr>
          <p:cNvPr id="46" name="TextBox 45">
            <a:extLst>
              <a:ext uri="{FF2B5EF4-FFF2-40B4-BE49-F238E27FC236}">
                <a16:creationId xmlns:a16="http://schemas.microsoft.com/office/drawing/2014/main" id="{1327C322-FBE4-5D45-9759-F3C01A6421C9}"/>
              </a:ext>
            </a:extLst>
          </p:cNvPr>
          <p:cNvSpPr txBox="1"/>
          <p:nvPr/>
        </p:nvSpPr>
        <p:spPr>
          <a:xfrm>
            <a:off x="5631748" y="1191148"/>
            <a:ext cx="836453" cy="261676"/>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srgbClr val="FF9129"/>
                </a:solidFill>
                <a:effectLst/>
                <a:uLnTx/>
                <a:uFillTx/>
                <a:latin typeface="Calibri" panose="020F0502020204030204"/>
                <a:ea typeface="+mn-ea"/>
                <a:cs typeface="+mn-cs"/>
              </a:rPr>
              <a:t>Collimator</a:t>
            </a:r>
          </a:p>
        </p:txBody>
      </p:sp>
      <p:sp>
        <p:nvSpPr>
          <p:cNvPr id="47" name="Text Placeholder 2">
            <a:extLst>
              <a:ext uri="{FF2B5EF4-FFF2-40B4-BE49-F238E27FC236}">
                <a16:creationId xmlns:a16="http://schemas.microsoft.com/office/drawing/2014/main" id="{EC17BB60-45E3-D142-B29A-5E018692D4E4}"/>
              </a:ext>
            </a:extLst>
          </p:cNvPr>
          <p:cNvSpPr>
            <a:spLocks noGrp="1"/>
          </p:cNvSpPr>
          <p:nvPr>
            <p:ph type="body" sz="quarter" idx="19"/>
          </p:nvPr>
        </p:nvSpPr>
        <p:spPr>
          <a:xfrm>
            <a:off x="158092" y="667744"/>
            <a:ext cx="4289374" cy="5652249"/>
          </a:xfrm>
        </p:spPr>
        <p:txBody>
          <a:bodyPr>
            <a:noAutofit/>
          </a:bodyPr>
          <a:lstStyle/>
          <a:p>
            <a:r>
              <a:rPr lang="en-US" dirty="0"/>
              <a:t>The neutron spectrum (</a:t>
            </a:r>
            <a:r>
              <a:rPr lang="en-US" dirty="0" err="1"/>
              <a:t>C</a:t>
            </a:r>
            <a:r>
              <a:rPr lang="en-US" baseline="-25000" dirty="0" err="1"/>
              <a:t>out</a:t>
            </a:r>
            <a:r>
              <a:rPr lang="en-US" dirty="0"/>
              <a:t>) and</a:t>
            </a:r>
            <a:br>
              <a:rPr lang="en-US" dirty="0"/>
            </a:br>
            <a:r>
              <a:rPr lang="en-US" dirty="0"/>
              <a:t>backgrounds (B</a:t>
            </a:r>
            <a:r>
              <a:rPr lang="en-US" baseline="-25000" dirty="0"/>
              <a:t>out</a:t>
            </a:r>
            <a:r>
              <a:rPr lang="en-US" dirty="0"/>
              <a:t>) are recorded</a:t>
            </a:r>
            <a:br>
              <a:rPr lang="en-US" dirty="0"/>
            </a:br>
            <a:r>
              <a:rPr lang="en-US" dirty="0"/>
              <a:t>by a neutron detector (</a:t>
            </a:r>
            <a:r>
              <a:rPr lang="en-US" b="1" dirty="0">
                <a:solidFill>
                  <a:srgbClr val="FF0000"/>
                </a:solidFill>
              </a:rPr>
              <a:t>sample out</a:t>
            </a:r>
            <a:r>
              <a:rPr lang="en-US" dirty="0"/>
              <a:t>)</a:t>
            </a:r>
            <a:br>
              <a:rPr lang="en-US" dirty="0"/>
            </a:br>
            <a:endParaRPr lang="en-US" dirty="0"/>
          </a:p>
          <a:p>
            <a:r>
              <a:rPr lang="en-US" dirty="0"/>
              <a:t>A sample, (~cm in diameter), is installed and absorption dips appear (</a:t>
            </a:r>
            <a:r>
              <a:rPr lang="en-US" b="1" dirty="0"/>
              <a:t>sample in</a:t>
            </a:r>
            <a:r>
              <a:rPr lang="en-US" dirty="0"/>
              <a:t>)</a:t>
            </a:r>
          </a:p>
          <a:p>
            <a:pPr marL="0" indent="0">
              <a:buNone/>
            </a:pPr>
            <a:endParaRPr lang="en-US" dirty="0"/>
          </a:p>
          <a:p>
            <a:r>
              <a:rPr lang="en-US" dirty="0"/>
              <a:t>The transmission T is the ratio </a:t>
            </a:r>
            <a:br>
              <a:rPr lang="en-US" dirty="0"/>
            </a:br>
            <a:r>
              <a:rPr lang="en-US" dirty="0"/>
              <a:t>sample in/out</a:t>
            </a:r>
          </a:p>
          <a:p>
            <a:endParaRPr lang="en-US" dirty="0"/>
          </a:p>
          <a:p>
            <a:endParaRPr lang="en-US" dirty="0"/>
          </a:p>
          <a:p>
            <a:r>
              <a:rPr lang="en-US" dirty="0"/>
              <a:t>Transmission measurements</a:t>
            </a:r>
            <a:br>
              <a:rPr lang="en-US" dirty="0"/>
            </a:br>
            <a:r>
              <a:rPr lang="en-US" dirty="0"/>
              <a:t>provide information on the</a:t>
            </a:r>
            <a:br>
              <a:rPr lang="en-US" dirty="0"/>
            </a:br>
            <a:r>
              <a:rPr lang="en-US" dirty="0"/>
              <a:t>total (</a:t>
            </a:r>
            <a:r>
              <a:rPr lang="el-GR" b="1" dirty="0">
                <a:solidFill>
                  <a:schemeClr val="bg2">
                    <a:lumMod val="50000"/>
                  </a:schemeClr>
                </a:solidFill>
              </a:rPr>
              <a:t>Γ</a:t>
            </a:r>
            <a:r>
              <a:rPr lang="en-US" dirty="0"/>
              <a:t>) and neutron (</a:t>
            </a:r>
            <a:r>
              <a:rPr lang="el-GR" b="1" dirty="0">
                <a:solidFill>
                  <a:srgbClr val="92D050"/>
                </a:solidFill>
              </a:rPr>
              <a:t>Γ</a:t>
            </a:r>
            <a:r>
              <a:rPr lang="en-US" b="1" baseline="-25000" dirty="0">
                <a:solidFill>
                  <a:srgbClr val="92D050"/>
                </a:solidFill>
              </a:rPr>
              <a:t>n</a:t>
            </a:r>
            <a:r>
              <a:rPr lang="en-US" dirty="0"/>
              <a:t>) widths</a:t>
            </a:r>
            <a:br>
              <a:rPr lang="en-US" dirty="0"/>
            </a:br>
            <a:r>
              <a:rPr lang="en-US" dirty="0"/>
              <a:t>and the level spacing (</a:t>
            </a:r>
            <a:r>
              <a:rPr lang="en-US" b="1" dirty="0">
                <a:solidFill>
                  <a:srgbClr val="FFC000"/>
                </a:solidFill>
              </a:rPr>
              <a:t>D</a:t>
            </a:r>
            <a:r>
              <a:rPr lang="en-US" b="1" baseline="-25000" dirty="0">
                <a:solidFill>
                  <a:srgbClr val="FFC000"/>
                </a:solidFill>
              </a:rPr>
              <a:t>0</a:t>
            </a:r>
            <a:r>
              <a:rPr lang="en-US" dirty="0"/>
              <a:t>)</a:t>
            </a:r>
            <a:br>
              <a:rPr lang="en-US" dirty="0"/>
            </a:br>
            <a:br>
              <a:rPr lang="en-US" dirty="0"/>
            </a:br>
            <a:r>
              <a:rPr lang="el-GR" sz="1400" dirty="0"/>
              <a:t>Γ</a:t>
            </a:r>
            <a:r>
              <a:rPr lang="en-US" sz="1400" dirty="0"/>
              <a:t>  : </a:t>
            </a:r>
            <a:r>
              <a:rPr lang="en-US" sz="1400" b="1" dirty="0">
                <a:solidFill>
                  <a:schemeClr val="bg2">
                    <a:lumMod val="50000"/>
                  </a:schemeClr>
                </a:solidFill>
              </a:rPr>
              <a:t>Transmission dip width</a:t>
            </a:r>
            <a:br>
              <a:rPr lang="en-US" sz="1400" dirty="0"/>
            </a:br>
            <a:r>
              <a:rPr lang="el-GR" sz="1400" dirty="0"/>
              <a:t>Γ</a:t>
            </a:r>
            <a:r>
              <a:rPr lang="en-US" sz="1400" baseline="-25000" dirty="0"/>
              <a:t>n </a:t>
            </a:r>
            <a:r>
              <a:rPr lang="en-US" sz="1400" dirty="0"/>
              <a:t>: </a:t>
            </a:r>
            <a:r>
              <a:rPr lang="en-US" sz="1400" b="1" dirty="0">
                <a:solidFill>
                  <a:srgbClr val="92D050"/>
                </a:solidFill>
              </a:rPr>
              <a:t>Transmission dip depth</a:t>
            </a:r>
            <a:br>
              <a:rPr lang="en-US" sz="1400" b="1" dirty="0">
                <a:solidFill>
                  <a:srgbClr val="92D050"/>
                </a:solidFill>
              </a:rPr>
            </a:br>
            <a:r>
              <a:rPr lang="en-US" sz="1400" dirty="0"/>
              <a:t>D</a:t>
            </a:r>
            <a:r>
              <a:rPr lang="en-US" sz="1400" baseline="-25000" dirty="0"/>
              <a:t>0</a:t>
            </a:r>
            <a:r>
              <a:rPr lang="en-US" sz="1400" dirty="0"/>
              <a:t>:</a:t>
            </a:r>
            <a:r>
              <a:rPr lang="en-US" sz="1400" b="1" dirty="0">
                <a:solidFill>
                  <a:srgbClr val="92D050"/>
                </a:solidFill>
              </a:rPr>
              <a:t> </a:t>
            </a:r>
            <a:r>
              <a:rPr lang="en-US" sz="1400" b="1" dirty="0">
                <a:solidFill>
                  <a:srgbClr val="FFC000"/>
                </a:solidFill>
              </a:rPr>
              <a:t>Distance between transmission dips</a:t>
            </a:r>
            <a:endParaRPr lang="en-US" b="1" baseline="-25000" dirty="0">
              <a:solidFill>
                <a:srgbClr val="FFC000"/>
              </a:solidFill>
            </a:endParaRPr>
          </a:p>
        </p:txBody>
      </p:sp>
      <p:pic>
        <p:nvPicPr>
          <p:cNvPr id="50" name="Picture 49">
            <a:extLst>
              <a:ext uri="{FF2B5EF4-FFF2-40B4-BE49-F238E27FC236}">
                <a16:creationId xmlns:a16="http://schemas.microsoft.com/office/drawing/2014/main" id="{CAD66BA5-FC5C-074B-996D-5A4418B7B1FB}"/>
              </a:ext>
            </a:extLst>
          </p:cNvPr>
          <p:cNvPicPr>
            <a:picLocks noChangeAspect="1"/>
          </p:cNvPicPr>
          <p:nvPr/>
        </p:nvPicPr>
        <p:blipFill>
          <a:blip r:embed="rId4"/>
          <a:stretch>
            <a:fillRect/>
          </a:stretch>
        </p:blipFill>
        <p:spPr>
          <a:xfrm>
            <a:off x="4332696" y="2776050"/>
            <a:ext cx="4268334" cy="3046204"/>
          </a:xfrm>
          <a:prstGeom prst="rect">
            <a:avLst/>
          </a:prstGeom>
        </p:spPr>
      </p:pic>
      <p:cxnSp>
        <p:nvCxnSpPr>
          <p:cNvPr id="52" name="Straight Arrow Connector 51">
            <a:extLst>
              <a:ext uri="{FF2B5EF4-FFF2-40B4-BE49-F238E27FC236}">
                <a16:creationId xmlns:a16="http://schemas.microsoft.com/office/drawing/2014/main" id="{0E4B9A26-41B0-F34B-ADDE-62588D9203F4}"/>
              </a:ext>
            </a:extLst>
          </p:cNvPr>
          <p:cNvCxnSpPr>
            <a:cxnSpLocks/>
          </p:cNvCxnSpPr>
          <p:nvPr/>
        </p:nvCxnSpPr>
        <p:spPr>
          <a:xfrm>
            <a:off x="6060123" y="3431599"/>
            <a:ext cx="542227" cy="0"/>
          </a:xfrm>
          <a:prstGeom prst="straightConnector1">
            <a:avLst/>
          </a:prstGeom>
          <a:ln w="28575">
            <a:solidFill>
              <a:schemeClr val="bg2">
                <a:lumMod val="50000"/>
              </a:schemeClr>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53" name="TextBox 52">
            <a:extLst>
              <a:ext uri="{FF2B5EF4-FFF2-40B4-BE49-F238E27FC236}">
                <a16:creationId xmlns:a16="http://schemas.microsoft.com/office/drawing/2014/main" id="{A2F6ED3C-886B-2D4A-97AB-319FB95F42C0}"/>
              </a:ext>
            </a:extLst>
          </p:cNvPr>
          <p:cNvSpPr txBox="1"/>
          <p:nvPr/>
        </p:nvSpPr>
        <p:spPr>
          <a:xfrm>
            <a:off x="6223729" y="3023925"/>
            <a:ext cx="280846" cy="369332"/>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l-GR" sz="1800" b="1" i="0" u="none" strike="noStrike" kern="1200" cap="none" spc="0" normalizeH="0" baseline="0" noProof="0" dirty="0">
                <a:ln>
                  <a:noFill/>
                </a:ln>
                <a:solidFill>
                  <a:srgbClr val="E7E6E6">
                    <a:lumMod val="50000"/>
                  </a:srgbClr>
                </a:solidFill>
                <a:effectLst/>
                <a:uLnTx/>
                <a:uFillTx/>
                <a:latin typeface="Calibri" panose="020F0502020204030204"/>
                <a:ea typeface="+mn-ea"/>
                <a:cs typeface="+mn-cs"/>
              </a:rPr>
              <a:t>Γ</a:t>
            </a:r>
            <a:endParaRPr kumimoji="0" lang="en-US" sz="1800" b="1" i="0" u="none" strike="noStrike" kern="1200" cap="none" spc="0" normalizeH="0" baseline="0" noProof="0" dirty="0">
              <a:ln>
                <a:noFill/>
              </a:ln>
              <a:solidFill>
                <a:srgbClr val="E7E6E6">
                  <a:lumMod val="50000"/>
                </a:srgbClr>
              </a:solidFill>
              <a:effectLst/>
              <a:uLnTx/>
              <a:uFillTx/>
              <a:latin typeface="Calibri" panose="020F0502020204030204"/>
              <a:ea typeface="+mn-ea"/>
              <a:cs typeface="+mn-cs"/>
            </a:endParaRPr>
          </a:p>
        </p:txBody>
      </p:sp>
      <p:cxnSp>
        <p:nvCxnSpPr>
          <p:cNvPr id="55" name="Straight Arrow Connector 54">
            <a:extLst>
              <a:ext uri="{FF2B5EF4-FFF2-40B4-BE49-F238E27FC236}">
                <a16:creationId xmlns:a16="http://schemas.microsoft.com/office/drawing/2014/main" id="{AD45C27C-3DEB-814C-8ED0-F3F385441EAE}"/>
              </a:ext>
            </a:extLst>
          </p:cNvPr>
          <p:cNvCxnSpPr>
            <a:cxnSpLocks/>
          </p:cNvCxnSpPr>
          <p:nvPr/>
        </p:nvCxnSpPr>
        <p:spPr>
          <a:xfrm>
            <a:off x="5955775" y="3503046"/>
            <a:ext cx="0" cy="1874091"/>
          </a:xfrm>
          <a:prstGeom prst="straightConnector1">
            <a:avLst/>
          </a:prstGeom>
          <a:ln w="28575">
            <a:solidFill>
              <a:srgbClr val="92D050"/>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57" name="TextBox 56">
            <a:extLst>
              <a:ext uri="{FF2B5EF4-FFF2-40B4-BE49-F238E27FC236}">
                <a16:creationId xmlns:a16="http://schemas.microsoft.com/office/drawing/2014/main" id="{DF170A35-D873-E149-835C-0FECC31E141E}"/>
              </a:ext>
            </a:extLst>
          </p:cNvPr>
          <p:cNvSpPr txBox="1"/>
          <p:nvPr/>
        </p:nvSpPr>
        <p:spPr>
          <a:xfrm>
            <a:off x="5565670" y="4290221"/>
            <a:ext cx="360996" cy="369332"/>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l-GR" sz="1800" b="1" i="0" u="none" strike="noStrike" kern="1200" cap="none" spc="0" normalizeH="0" baseline="0" noProof="0" dirty="0">
                <a:ln>
                  <a:noFill/>
                </a:ln>
                <a:solidFill>
                  <a:srgbClr val="92D050"/>
                </a:solidFill>
                <a:effectLst/>
                <a:uLnTx/>
                <a:uFillTx/>
                <a:latin typeface="Calibri" panose="020F0502020204030204"/>
                <a:ea typeface="+mn-ea"/>
                <a:cs typeface="+mn-cs"/>
              </a:rPr>
              <a:t>Γ</a:t>
            </a:r>
            <a:r>
              <a:rPr kumimoji="0" lang="en-US" sz="1800" b="1" i="0" u="none" strike="noStrike" kern="1200" cap="none" spc="0" normalizeH="0" baseline="-25000" noProof="0" dirty="0">
                <a:ln>
                  <a:noFill/>
                </a:ln>
                <a:solidFill>
                  <a:srgbClr val="92D050"/>
                </a:solidFill>
                <a:effectLst/>
                <a:uLnTx/>
                <a:uFillTx/>
                <a:latin typeface="Calibri" panose="020F0502020204030204"/>
                <a:ea typeface="+mn-ea"/>
                <a:cs typeface="+mn-cs"/>
              </a:rPr>
              <a:t>n</a:t>
            </a:r>
          </a:p>
        </p:txBody>
      </p:sp>
      <mc:AlternateContent xmlns:mc="http://schemas.openxmlformats.org/markup-compatibility/2006" xmlns:a14="http://schemas.microsoft.com/office/drawing/2010/main">
        <mc:Choice Requires="a14">
          <p:sp>
            <p:nvSpPr>
              <p:cNvPr id="59" name="TextBox 58">
                <a:extLst>
                  <a:ext uri="{FF2B5EF4-FFF2-40B4-BE49-F238E27FC236}">
                    <a16:creationId xmlns:a16="http://schemas.microsoft.com/office/drawing/2014/main" id="{729702C7-D198-574E-862D-FD19AF496363}"/>
                  </a:ext>
                </a:extLst>
              </p:cNvPr>
              <p:cNvSpPr txBox="1"/>
              <p:nvPr/>
            </p:nvSpPr>
            <p:spPr>
              <a:xfrm>
                <a:off x="719050" y="3429000"/>
                <a:ext cx="2404136" cy="629981"/>
              </a:xfrm>
              <a:prstGeom prst="rect">
                <a:avLst/>
              </a:prstGeom>
              <a:noFill/>
            </p:spPr>
            <p:txBody>
              <a:bodyPr wrap="square" lIns="0" tIns="0" rIns="0" bIns="0"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kumimoji="0" lang="en-US" sz="2000" b="0" i="1" u="none" strike="noStrike" kern="1200" cap="none" spc="0" normalizeH="0" baseline="0" noProof="0" smtClean="0">
                          <a:ln>
                            <a:noFill/>
                          </a:ln>
                          <a:solidFill>
                            <a:srgbClr val="000000"/>
                          </a:solidFill>
                          <a:effectLst/>
                          <a:uLnTx/>
                          <a:uFillTx/>
                          <a:latin typeface="Cambria Math" panose="02040503050406030204" pitchFamily="18" charset="0"/>
                          <a:ea typeface="+mn-ea"/>
                          <a:cs typeface="+mn-cs"/>
                        </a:rPr>
                        <m:t>𝑇</m:t>
                      </m:r>
                      <m:r>
                        <a:rPr kumimoji="0" lang="en-US" sz="2000" b="0" i="1" u="none" strike="noStrike" kern="1200" cap="none" spc="0" normalizeH="0" baseline="0" noProof="0" smtClean="0">
                          <a:ln>
                            <a:noFill/>
                          </a:ln>
                          <a:solidFill>
                            <a:srgbClr val="000000"/>
                          </a:solidFill>
                          <a:effectLst/>
                          <a:uLnTx/>
                          <a:uFillTx/>
                          <a:latin typeface="Cambria Math" panose="02040503050406030204" pitchFamily="18" charset="0"/>
                          <a:ea typeface="+mn-ea"/>
                          <a:cs typeface="+mn-cs"/>
                        </a:rPr>
                        <m:t>= </m:t>
                      </m:r>
                      <m:f>
                        <m:fPr>
                          <m:ctrlPr>
                            <a:rPr kumimoji="0" lang="en-US" sz="2000" b="0" i="1" u="none" strike="noStrike" kern="1200" cap="none" spc="0" normalizeH="0" baseline="0" noProof="0" smtClean="0">
                              <a:ln>
                                <a:noFill/>
                              </a:ln>
                              <a:solidFill>
                                <a:srgbClr val="000000"/>
                              </a:solidFill>
                              <a:effectLst/>
                              <a:uLnTx/>
                              <a:uFillTx/>
                              <a:latin typeface="Cambria Math" panose="02040503050406030204" pitchFamily="18" charset="0"/>
                              <a:ea typeface="+mn-ea"/>
                              <a:cs typeface="+mn-cs"/>
                            </a:rPr>
                          </m:ctrlPr>
                        </m:fPr>
                        <m:num>
                          <m:sSub>
                            <m:sSubPr>
                              <m:ctrlPr>
                                <a:rPr kumimoji="0" lang="en-US" sz="2000" b="1" i="1" u="none" strike="noStrike" kern="1200" cap="none" spc="0" normalizeH="0" baseline="0" noProof="0" smtClean="0">
                                  <a:ln>
                                    <a:noFill/>
                                  </a:ln>
                                  <a:solidFill>
                                    <a:srgbClr val="000000"/>
                                  </a:solidFill>
                                  <a:effectLst/>
                                  <a:uLnTx/>
                                  <a:uFillTx/>
                                  <a:latin typeface="Cambria Math" panose="02040503050406030204" pitchFamily="18" charset="0"/>
                                  <a:ea typeface="+mn-ea"/>
                                  <a:cs typeface="+mn-cs"/>
                                </a:rPr>
                              </m:ctrlPr>
                            </m:sSubPr>
                            <m:e>
                              <m:r>
                                <a:rPr kumimoji="0" lang="en-US" sz="2000" b="1" i="1" u="none" strike="noStrike" kern="1200" cap="none" spc="0" normalizeH="0" baseline="0" noProof="0" smtClean="0">
                                  <a:ln>
                                    <a:noFill/>
                                  </a:ln>
                                  <a:solidFill>
                                    <a:srgbClr val="000000"/>
                                  </a:solidFill>
                                  <a:effectLst/>
                                  <a:uLnTx/>
                                  <a:uFillTx/>
                                  <a:latin typeface="Cambria Math" panose="02040503050406030204" pitchFamily="18" charset="0"/>
                                  <a:ea typeface="+mn-ea"/>
                                  <a:cs typeface="+mn-cs"/>
                                </a:rPr>
                                <m:t>𝑪</m:t>
                              </m:r>
                            </m:e>
                            <m:sub>
                              <m:r>
                                <a:rPr kumimoji="0" lang="en-US" sz="2000" b="1" i="1" u="none" strike="noStrike" kern="1200" cap="none" spc="0" normalizeH="0" baseline="0" noProof="0" smtClean="0">
                                  <a:ln>
                                    <a:noFill/>
                                  </a:ln>
                                  <a:solidFill>
                                    <a:srgbClr val="000000"/>
                                  </a:solidFill>
                                  <a:effectLst/>
                                  <a:uLnTx/>
                                  <a:uFillTx/>
                                  <a:latin typeface="Cambria Math" panose="02040503050406030204" pitchFamily="18" charset="0"/>
                                  <a:ea typeface="+mn-ea"/>
                                  <a:cs typeface="+mn-cs"/>
                                </a:rPr>
                                <m:t>𝒊𝒏</m:t>
                              </m:r>
                              <m:r>
                                <a:rPr kumimoji="0" lang="en-US" sz="2000" b="1" i="1" u="none" strike="noStrike" kern="1200" cap="none" spc="0" normalizeH="0" baseline="0" noProof="0" smtClean="0">
                                  <a:ln>
                                    <a:noFill/>
                                  </a:ln>
                                  <a:solidFill>
                                    <a:srgbClr val="000000"/>
                                  </a:solidFill>
                                  <a:effectLst/>
                                  <a:uLnTx/>
                                  <a:uFillTx/>
                                  <a:latin typeface="Cambria Math" panose="02040503050406030204" pitchFamily="18" charset="0"/>
                                  <a:ea typeface="+mn-ea"/>
                                  <a:cs typeface="+mn-cs"/>
                                </a:rPr>
                                <m:t> </m:t>
                              </m:r>
                            </m:sub>
                          </m:sSub>
                          <m:r>
                            <a:rPr kumimoji="0" lang="en-US" sz="2000" b="1" i="1" u="none" strike="noStrike" kern="1200" cap="none" spc="0" normalizeH="0" baseline="0" noProof="0" smtClean="0">
                              <a:ln>
                                <a:noFill/>
                              </a:ln>
                              <a:solidFill>
                                <a:srgbClr val="000000"/>
                              </a:solidFill>
                              <a:effectLst/>
                              <a:uLnTx/>
                              <a:uFillTx/>
                              <a:latin typeface="Cambria Math" panose="02040503050406030204" pitchFamily="18" charset="0"/>
                              <a:ea typeface="+mn-ea"/>
                              <a:cs typeface="+mn-cs"/>
                            </a:rPr>
                            <m:t>− </m:t>
                          </m:r>
                          <m:sSub>
                            <m:sSubPr>
                              <m:ctrlPr>
                                <a:rPr kumimoji="0" lang="en-US" sz="2000" b="1" i="1" u="none" strike="noStrike" kern="1200" cap="none" spc="0" normalizeH="0" baseline="0" noProof="0" smtClean="0">
                                  <a:ln>
                                    <a:noFill/>
                                  </a:ln>
                                  <a:solidFill>
                                    <a:srgbClr val="000000"/>
                                  </a:solidFill>
                                  <a:effectLst/>
                                  <a:uLnTx/>
                                  <a:uFillTx/>
                                  <a:latin typeface="Cambria Math" panose="02040503050406030204" pitchFamily="18" charset="0"/>
                                  <a:ea typeface="+mn-ea"/>
                                  <a:cs typeface="+mn-cs"/>
                                </a:rPr>
                              </m:ctrlPr>
                            </m:sSubPr>
                            <m:e>
                              <m:r>
                                <a:rPr kumimoji="0" lang="en-US" sz="2000" b="1" i="1" u="none" strike="noStrike" kern="1200" cap="none" spc="0" normalizeH="0" baseline="0" noProof="0" smtClean="0">
                                  <a:ln>
                                    <a:noFill/>
                                  </a:ln>
                                  <a:solidFill>
                                    <a:srgbClr val="000000"/>
                                  </a:solidFill>
                                  <a:effectLst/>
                                  <a:uLnTx/>
                                  <a:uFillTx/>
                                  <a:latin typeface="Cambria Math" panose="02040503050406030204" pitchFamily="18" charset="0"/>
                                  <a:ea typeface="+mn-ea"/>
                                  <a:cs typeface="+mn-cs"/>
                                </a:rPr>
                                <m:t>𝑩</m:t>
                              </m:r>
                            </m:e>
                            <m:sub>
                              <m:r>
                                <a:rPr kumimoji="0" lang="en-US" sz="2000" b="1" i="1" u="none" strike="noStrike" kern="1200" cap="none" spc="0" normalizeH="0" baseline="0" noProof="0" smtClean="0">
                                  <a:ln>
                                    <a:noFill/>
                                  </a:ln>
                                  <a:solidFill>
                                    <a:srgbClr val="000000"/>
                                  </a:solidFill>
                                  <a:effectLst/>
                                  <a:uLnTx/>
                                  <a:uFillTx/>
                                  <a:latin typeface="Cambria Math" panose="02040503050406030204" pitchFamily="18" charset="0"/>
                                  <a:ea typeface="+mn-ea"/>
                                  <a:cs typeface="+mn-cs"/>
                                </a:rPr>
                                <m:t>𝒊𝒏</m:t>
                              </m:r>
                            </m:sub>
                          </m:sSub>
                        </m:num>
                        <m:den>
                          <m:sSub>
                            <m:sSubPr>
                              <m:ctrlPr>
                                <a:rPr kumimoji="0" lang="en-US" sz="2000" b="1" i="1" u="none" strike="noStrike" kern="1200" cap="none" spc="0" normalizeH="0" baseline="0" noProof="0" smtClean="0">
                                  <a:ln>
                                    <a:noFill/>
                                  </a:ln>
                                  <a:solidFill>
                                    <a:srgbClr val="FF0000"/>
                                  </a:solidFill>
                                  <a:effectLst/>
                                  <a:uLnTx/>
                                  <a:uFillTx/>
                                  <a:latin typeface="Cambria Math" panose="02040503050406030204" pitchFamily="18" charset="0"/>
                                  <a:ea typeface="+mn-ea"/>
                                  <a:cs typeface="+mn-cs"/>
                                </a:rPr>
                              </m:ctrlPr>
                            </m:sSubPr>
                            <m:e>
                              <m:r>
                                <a:rPr kumimoji="0" lang="en-US" sz="2000" b="1" i="1" u="none" strike="noStrike" kern="1200" cap="none" spc="0" normalizeH="0" baseline="0" noProof="0" smtClean="0">
                                  <a:ln>
                                    <a:noFill/>
                                  </a:ln>
                                  <a:solidFill>
                                    <a:srgbClr val="FF0000"/>
                                  </a:solidFill>
                                  <a:effectLst/>
                                  <a:uLnTx/>
                                  <a:uFillTx/>
                                  <a:latin typeface="Cambria Math" panose="02040503050406030204" pitchFamily="18" charset="0"/>
                                  <a:ea typeface="+mn-ea"/>
                                  <a:cs typeface="+mn-cs"/>
                                </a:rPr>
                                <m:t>𝑪</m:t>
                              </m:r>
                            </m:e>
                            <m:sub>
                              <m:r>
                                <a:rPr kumimoji="0" lang="en-US" sz="2000" b="1" i="1" u="none" strike="noStrike" kern="1200" cap="none" spc="0" normalizeH="0" baseline="0" noProof="0" smtClean="0">
                                  <a:ln>
                                    <a:noFill/>
                                  </a:ln>
                                  <a:solidFill>
                                    <a:srgbClr val="FF0000"/>
                                  </a:solidFill>
                                  <a:effectLst/>
                                  <a:uLnTx/>
                                  <a:uFillTx/>
                                  <a:latin typeface="Cambria Math" panose="02040503050406030204" pitchFamily="18" charset="0"/>
                                  <a:ea typeface="+mn-ea"/>
                                  <a:cs typeface="+mn-cs"/>
                                </a:rPr>
                                <m:t>𝒐𝒖𝒕</m:t>
                              </m:r>
                            </m:sub>
                          </m:sSub>
                          <m:r>
                            <a:rPr kumimoji="0" lang="en-US" sz="2000" b="1" i="1" u="none" strike="noStrike" kern="1200" cap="none" spc="0" normalizeH="0" baseline="0" noProof="0" smtClean="0">
                              <a:ln>
                                <a:noFill/>
                              </a:ln>
                              <a:solidFill>
                                <a:srgbClr val="FF0000"/>
                              </a:solidFill>
                              <a:effectLst/>
                              <a:uLnTx/>
                              <a:uFillTx/>
                              <a:latin typeface="Cambria Math" panose="02040503050406030204" pitchFamily="18" charset="0"/>
                              <a:ea typeface="+mn-ea"/>
                              <a:cs typeface="+mn-cs"/>
                            </a:rPr>
                            <m:t> −</m:t>
                          </m:r>
                          <m:sSub>
                            <m:sSubPr>
                              <m:ctrlPr>
                                <a:rPr kumimoji="0" lang="en-US" sz="2000" b="1" i="1" u="none" strike="noStrike" kern="1200" cap="none" spc="0" normalizeH="0" baseline="0" noProof="0" smtClean="0">
                                  <a:ln>
                                    <a:noFill/>
                                  </a:ln>
                                  <a:solidFill>
                                    <a:srgbClr val="FF0000"/>
                                  </a:solidFill>
                                  <a:effectLst/>
                                  <a:uLnTx/>
                                  <a:uFillTx/>
                                  <a:latin typeface="Cambria Math" panose="02040503050406030204" pitchFamily="18" charset="0"/>
                                  <a:ea typeface="+mn-ea"/>
                                  <a:cs typeface="+mn-cs"/>
                                </a:rPr>
                              </m:ctrlPr>
                            </m:sSubPr>
                            <m:e>
                              <m:r>
                                <a:rPr kumimoji="0" lang="en-US" sz="2000" b="1" i="1" u="none" strike="noStrike" kern="1200" cap="none" spc="0" normalizeH="0" baseline="0" noProof="0" smtClean="0">
                                  <a:ln>
                                    <a:noFill/>
                                  </a:ln>
                                  <a:solidFill>
                                    <a:srgbClr val="FF0000"/>
                                  </a:solidFill>
                                  <a:effectLst/>
                                  <a:uLnTx/>
                                  <a:uFillTx/>
                                  <a:latin typeface="Cambria Math" panose="02040503050406030204" pitchFamily="18" charset="0"/>
                                  <a:ea typeface="+mn-ea"/>
                                  <a:cs typeface="+mn-cs"/>
                                </a:rPr>
                                <m:t>𝑩</m:t>
                              </m:r>
                            </m:e>
                            <m:sub>
                              <m:r>
                                <a:rPr kumimoji="0" lang="en-US" sz="2000" b="1" i="1" u="none" strike="noStrike" kern="1200" cap="none" spc="0" normalizeH="0" baseline="0" noProof="0" smtClean="0">
                                  <a:ln>
                                    <a:noFill/>
                                  </a:ln>
                                  <a:solidFill>
                                    <a:srgbClr val="FF0000"/>
                                  </a:solidFill>
                                  <a:effectLst/>
                                  <a:uLnTx/>
                                  <a:uFillTx/>
                                  <a:latin typeface="Cambria Math" panose="02040503050406030204" pitchFamily="18" charset="0"/>
                                  <a:ea typeface="+mn-ea"/>
                                  <a:cs typeface="+mn-cs"/>
                                </a:rPr>
                                <m:t>𝒐𝒖𝒕</m:t>
                              </m:r>
                            </m:sub>
                          </m:sSub>
                        </m:den>
                      </m:f>
                    </m:oMath>
                  </m:oMathPara>
                </a14:m>
                <a:endParaRPr kumimoji="0" lang="en-US" sz="2000" b="0" i="0" u="none" strike="noStrike" kern="1200" cap="none" spc="0" normalizeH="0" baseline="0" noProof="0" dirty="0">
                  <a:ln>
                    <a:noFill/>
                  </a:ln>
                  <a:solidFill>
                    <a:srgbClr val="000000"/>
                  </a:solidFill>
                  <a:effectLst/>
                  <a:uLnTx/>
                  <a:uFillTx/>
                  <a:latin typeface="Calibri" panose="020F0502020204030204"/>
                  <a:ea typeface="+mn-ea"/>
                  <a:cs typeface="+mn-cs"/>
                </a:endParaRPr>
              </a:p>
            </p:txBody>
          </p:sp>
        </mc:Choice>
        <mc:Fallback xmlns="">
          <p:sp>
            <p:nvSpPr>
              <p:cNvPr id="59" name="TextBox 58">
                <a:extLst>
                  <a:ext uri="{FF2B5EF4-FFF2-40B4-BE49-F238E27FC236}">
                    <a16:creationId xmlns:a16="http://schemas.microsoft.com/office/drawing/2014/main" id="{729702C7-D198-574E-862D-FD19AF496363}"/>
                  </a:ext>
                </a:extLst>
              </p:cNvPr>
              <p:cNvSpPr txBox="1">
                <a:spLocks noRot="1" noChangeAspect="1" noMove="1" noResize="1" noEditPoints="1" noAdjustHandles="1" noChangeArrowheads="1" noChangeShapeType="1" noTextEdit="1"/>
              </p:cNvSpPr>
              <p:nvPr/>
            </p:nvSpPr>
            <p:spPr>
              <a:xfrm>
                <a:off x="719050" y="3429000"/>
                <a:ext cx="2404136" cy="629981"/>
              </a:xfrm>
              <a:prstGeom prst="rect">
                <a:avLst/>
              </a:prstGeom>
              <a:blipFill>
                <a:blip r:embed="rId5"/>
                <a:stretch>
                  <a:fillRect t="-10000" b="-22000"/>
                </a:stretch>
              </a:blipFill>
            </p:spPr>
            <p:txBody>
              <a:bodyPr/>
              <a:lstStyle/>
              <a:p>
                <a:r>
                  <a:rPr lang="en-US">
                    <a:noFill/>
                  </a:rPr>
                  <a:t> </a:t>
                </a:r>
              </a:p>
            </p:txBody>
          </p:sp>
        </mc:Fallback>
      </mc:AlternateContent>
      <p:cxnSp>
        <p:nvCxnSpPr>
          <p:cNvPr id="51" name="Straight Arrow Connector 50">
            <a:extLst>
              <a:ext uri="{FF2B5EF4-FFF2-40B4-BE49-F238E27FC236}">
                <a16:creationId xmlns:a16="http://schemas.microsoft.com/office/drawing/2014/main" id="{10E3DAED-D76F-9645-9FC7-4760BD995CD5}"/>
              </a:ext>
            </a:extLst>
          </p:cNvPr>
          <p:cNvCxnSpPr>
            <a:cxnSpLocks/>
          </p:cNvCxnSpPr>
          <p:nvPr/>
        </p:nvCxnSpPr>
        <p:spPr>
          <a:xfrm>
            <a:off x="4943139" y="5361942"/>
            <a:ext cx="548640" cy="0"/>
          </a:xfrm>
          <a:prstGeom prst="straightConnector1">
            <a:avLst/>
          </a:prstGeom>
          <a:ln w="28575">
            <a:solidFill>
              <a:srgbClr val="FFC000"/>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54" name="TextBox 53">
            <a:extLst>
              <a:ext uri="{FF2B5EF4-FFF2-40B4-BE49-F238E27FC236}">
                <a16:creationId xmlns:a16="http://schemas.microsoft.com/office/drawing/2014/main" id="{BD5CB24E-16FC-F04D-A098-1420540E7916}"/>
              </a:ext>
            </a:extLst>
          </p:cNvPr>
          <p:cNvSpPr txBox="1"/>
          <p:nvPr/>
        </p:nvSpPr>
        <p:spPr>
          <a:xfrm>
            <a:off x="5023513" y="5007805"/>
            <a:ext cx="409086" cy="369332"/>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srgbClr val="FFC000"/>
                </a:solidFill>
                <a:effectLst/>
                <a:uLnTx/>
                <a:uFillTx/>
                <a:latin typeface="Calibri" panose="020F0502020204030204"/>
                <a:ea typeface="+mn-ea"/>
                <a:cs typeface="+mn-cs"/>
              </a:rPr>
              <a:t>D</a:t>
            </a:r>
            <a:r>
              <a:rPr kumimoji="0" lang="en-US" sz="1800" b="1" i="0" u="none" strike="noStrike" kern="1200" cap="none" spc="0" normalizeH="0" baseline="-25000" noProof="0" dirty="0">
                <a:ln>
                  <a:noFill/>
                </a:ln>
                <a:solidFill>
                  <a:srgbClr val="FFC000"/>
                </a:solidFill>
                <a:effectLst/>
                <a:uLnTx/>
                <a:uFillTx/>
                <a:latin typeface="Calibri" panose="020F0502020204030204"/>
                <a:ea typeface="+mn-ea"/>
                <a:cs typeface="+mn-cs"/>
              </a:rPr>
              <a:t>0</a:t>
            </a:r>
          </a:p>
        </p:txBody>
      </p:sp>
      <p:pic>
        <p:nvPicPr>
          <p:cNvPr id="4" name="Picture 3">
            <a:extLst>
              <a:ext uri="{FF2B5EF4-FFF2-40B4-BE49-F238E27FC236}">
                <a16:creationId xmlns:a16="http://schemas.microsoft.com/office/drawing/2014/main" id="{BBFEE63C-51D7-C000-5ABC-E5973890E146}"/>
              </a:ext>
            </a:extLst>
          </p:cNvPr>
          <p:cNvPicPr>
            <a:picLocks noChangeAspect="1"/>
          </p:cNvPicPr>
          <p:nvPr/>
        </p:nvPicPr>
        <p:blipFill>
          <a:blip r:embed="rId6"/>
          <a:stretch>
            <a:fillRect/>
          </a:stretch>
        </p:blipFill>
        <p:spPr>
          <a:xfrm>
            <a:off x="4332782" y="5817183"/>
            <a:ext cx="2301700" cy="640208"/>
          </a:xfrm>
          <a:prstGeom prst="rect">
            <a:avLst/>
          </a:prstGeom>
        </p:spPr>
      </p:pic>
      <mc:AlternateContent xmlns:mc="http://schemas.openxmlformats.org/markup-compatibility/2006" xmlns:a14="http://schemas.microsoft.com/office/drawing/2010/main">
        <mc:Choice Requires="a14">
          <p:sp>
            <p:nvSpPr>
              <p:cNvPr id="5" name="TextBox 4">
                <a:extLst>
                  <a:ext uri="{FF2B5EF4-FFF2-40B4-BE49-F238E27FC236}">
                    <a16:creationId xmlns:a16="http://schemas.microsoft.com/office/drawing/2014/main" id="{70D3C6CD-03EE-C7B2-ABE6-3704B469CB41}"/>
                  </a:ext>
                </a:extLst>
              </p:cNvPr>
              <p:cNvSpPr txBox="1"/>
              <p:nvPr/>
            </p:nvSpPr>
            <p:spPr>
              <a:xfrm>
                <a:off x="6760124" y="6043000"/>
                <a:ext cx="1024827" cy="276999"/>
              </a:xfrm>
              <a:prstGeom prst="rect">
                <a:avLst/>
              </a:prstGeom>
              <a:noFill/>
            </p:spPr>
            <p:txBody>
              <a:bodyPr wrap="square" lIns="0" tIns="0" rIns="0" bIns="0"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kumimoji="0" lang="el-GR" sz="1800" b="1" i="1" u="none" strike="noStrike" kern="1200" cap="none" spc="0" normalizeH="0" baseline="0" noProof="0" smtClean="0">
                          <a:ln>
                            <a:noFill/>
                          </a:ln>
                          <a:solidFill>
                            <a:srgbClr val="FF0000"/>
                          </a:solidFill>
                          <a:effectLst/>
                          <a:uLnTx/>
                          <a:uFillTx/>
                          <a:latin typeface="Cambria Math" panose="02040503050406030204" pitchFamily="18" charset="0"/>
                          <a:ea typeface="Cambria Math" panose="02040503050406030204" pitchFamily="18" charset="0"/>
                          <a:cs typeface="+mn-cs"/>
                        </a:rPr>
                        <m:t>=</m:t>
                      </m:r>
                      <m:r>
                        <a:rPr kumimoji="0" lang="en-US" sz="1800" b="1" i="1" u="none" strike="noStrike" kern="1200" cap="none" spc="0" normalizeH="0" baseline="0" noProof="0" smtClean="0">
                          <a:ln>
                            <a:noFill/>
                          </a:ln>
                          <a:solidFill>
                            <a:srgbClr val="FF0000"/>
                          </a:solidFill>
                          <a:effectLst/>
                          <a:uLnTx/>
                          <a:uFillTx/>
                          <a:latin typeface="Cambria Math" panose="02040503050406030204" pitchFamily="18" charset="0"/>
                          <a:ea typeface="Cambria Math" panose="02040503050406030204" pitchFamily="18" charset="0"/>
                          <a:cs typeface="+mn-cs"/>
                        </a:rPr>
                        <m:t>𝒇</m:t>
                      </m:r>
                      <m:r>
                        <a:rPr kumimoji="0" lang="en-US" sz="1800" b="1" i="1" u="none" strike="noStrike" kern="1200" cap="none" spc="0" normalizeH="0" baseline="0" noProof="0" smtClean="0">
                          <a:ln>
                            <a:noFill/>
                          </a:ln>
                          <a:solidFill>
                            <a:srgbClr val="FF0000"/>
                          </a:solidFill>
                          <a:effectLst/>
                          <a:uLnTx/>
                          <a:uFillTx/>
                          <a:latin typeface="Cambria Math" panose="02040503050406030204" pitchFamily="18" charset="0"/>
                          <a:ea typeface="Cambria Math" panose="02040503050406030204" pitchFamily="18" charset="0"/>
                          <a:cs typeface="+mn-cs"/>
                        </a:rPr>
                        <m:t>(</m:t>
                      </m:r>
                      <m:r>
                        <m:rPr>
                          <m:nor/>
                        </m:rPr>
                        <a:rPr kumimoji="0" lang="el-GR" sz="1800" b="1" i="1" u="none" strike="noStrike" kern="1200" cap="none" spc="0" normalizeH="0" baseline="0" noProof="0" smtClean="0">
                          <a:ln>
                            <a:noFill/>
                          </a:ln>
                          <a:solidFill>
                            <a:srgbClr val="FF0000"/>
                          </a:solidFill>
                          <a:effectLst/>
                          <a:uLnTx/>
                          <a:uFillTx/>
                          <a:latin typeface="Cambria Math" panose="02040503050406030204" pitchFamily="18" charset="0"/>
                          <a:ea typeface="Cambria Math" panose="02040503050406030204" pitchFamily="18" charset="0"/>
                          <a:cs typeface="+mn-cs"/>
                        </a:rPr>
                        <m:t>Γ</m:t>
                      </m:r>
                      <m:r>
                        <a:rPr kumimoji="0" lang="en-US" sz="1800" b="1" i="0" u="none" strike="noStrike" kern="1200" cap="none" spc="0" normalizeH="0" baseline="0" noProof="0" smtClean="0">
                          <a:ln>
                            <a:noFill/>
                          </a:ln>
                          <a:solidFill>
                            <a:srgbClr val="FF0000"/>
                          </a:solidFill>
                          <a:effectLst/>
                          <a:uLnTx/>
                          <a:uFillTx/>
                          <a:latin typeface="Cambria Math" panose="02040503050406030204" pitchFamily="18" charset="0"/>
                          <a:ea typeface="+mn-ea"/>
                          <a:cs typeface="+mn-cs"/>
                        </a:rPr>
                        <m:t>,</m:t>
                      </m:r>
                      <m:r>
                        <m:rPr>
                          <m:nor/>
                        </m:rPr>
                        <a:rPr kumimoji="0" lang="el-GR" sz="1800" b="1" i="1" u="none" strike="noStrike" kern="1200" cap="none" spc="0" normalizeH="0" baseline="0" noProof="0" smtClean="0">
                          <a:ln>
                            <a:noFill/>
                          </a:ln>
                          <a:solidFill>
                            <a:srgbClr val="FF0000"/>
                          </a:solidFill>
                          <a:effectLst/>
                          <a:uLnTx/>
                          <a:uFillTx/>
                          <a:latin typeface="Cambria Math" panose="02040503050406030204" pitchFamily="18" charset="0"/>
                          <a:ea typeface="+mn-ea"/>
                          <a:cs typeface="+mn-cs"/>
                        </a:rPr>
                        <m:t>Γ</m:t>
                      </m:r>
                      <m:r>
                        <m:rPr>
                          <m:nor/>
                        </m:rPr>
                        <a:rPr kumimoji="0" lang="en-US" sz="1800" b="1" i="1" u="none" strike="noStrike" kern="1200" cap="none" spc="0" normalizeH="0" baseline="-25000" noProof="0" dirty="0" smtClean="0">
                          <a:ln>
                            <a:noFill/>
                          </a:ln>
                          <a:solidFill>
                            <a:srgbClr val="FF0000"/>
                          </a:solidFill>
                          <a:effectLst/>
                          <a:uLnTx/>
                          <a:uFillTx/>
                          <a:latin typeface="Calibri" panose="020F0502020204030204"/>
                          <a:ea typeface="Source Sans Pro" panose="020B0503030403020204" pitchFamily="34" charset="0"/>
                          <a:cs typeface="Times"/>
                        </a:rPr>
                        <m:t>n</m:t>
                      </m:r>
                      <m:r>
                        <a:rPr kumimoji="0" lang="en-US" sz="1800" b="1" i="0" u="none" strike="noStrike" kern="1200" cap="none" spc="0" normalizeH="0" baseline="0" noProof="0" smtClean="0">
                          <a:ln>
                            <a:noFill/>
                          </a:ln>
                          <a:solidFill>
                            <a:srgbClr val="FF0000"/>
                          </a:solidFill>
                          <a:effectLst/>
                          <a:uLnTx/>
                          <a:uFillTx/>
                          <a:latin typeface="Cambria Math" panose="02040503050406030204" pitchFamily="18" charset="0"/>
                          <a:ea typeface="+mn-ea"/>
                          <a:cs typeface="+mn-cs"/>
                        </a:rPr>
                        <m:t>, </m:t>
                      </m:r>
                      <m:sSub>
                        <m:sSubPr>
                          <m:ctrlPr>
                            <a:rPr kumimoji="0" lang="en-US" sz="1800" b="1" i="1" u="none" strike="noStrike" kern="1200" cap="none" spc="0" normalizeH="0" baseline="0" noProof="0" smtClean="0">
                              <a:ln>
                                <a:noFill/>
                              </a:ln>
                              <a:solidFill>
                                <a:srgbClr val="FF0000"/>
                              </a:solidFill>
                              <a:effectLst/>
                              <a:uLnTx/>
                              <a:uFillTx/>
                              <a:latin typeface="Cambria Math" panose="02040503050406030204" pitchFamily="18" charset="0"/>
                              <a:ea typeface="+mn-ea"/>
                              <a:cs typeface="+mn-cs"/>
                            </a:rPr>
                          </m:ctrlPr>
                        </m:sSubPr>
                        <m:e>
                          <m:r>
                            <a:rPr kumimoji="0" lang="en-US" sz="1800" b="0" i="1" u="none" strike="noStrike" kern="1200" cap="none" spc="0" normalizeH="0" baseline="0" noProof="0" smtClean="0">
                              <a:ln>
                                <a:noFill/>
                              </a:ln>
                              <a:solidFill>
                                <a:srgbClr val="FF0000"/>
                              </a:solidFill>
                              <a:effectLst/>
                              <a:uLnTx/>
                              <a:uFillTx/>
                              <a:latin typeface="Cambria Math" panose="02040503050406030204" pitchFamily="18" charset="0"/>
                              <a:ea typeface="+mn-ea"/>
                              <a:cs typeface="+mn-cs"/>
                            </a:rPr>
                            <m:t>𝐷</m:t>
                          </m:r>
                        </m:e>
                        <m:sub>
                          <m:r>
                            <a:rPr kumimoji="0" lang="en-US" sz="1800" b="0" i="1" u="none" strike="noStrike" kern="1200" cap="none" spc="0" normalizeH="0" baseline="0" noProof="0" smtClean="0">
                              <a:ln>
                                <a:noFill/>
                              </a:ln>
                              <a:solidFill>
                                <a:srgbClr val="FF0000"/>
                              </a:solidFill>
                              <a:effectLst/>
                              <a:uLnTx/>
                              <a:uFillTx/>
                              <a:latin typeface="Cambria Math" panose="02040503050406030204" pitchFamily="18" charset="0"/>
                              <a:ea typeface="+mn-ea"/>
                              <a:cs typeface="+mn-cs"/>
                            </a:rPr>
                            <m:t>0</m:t>
                          </m:r>
                        </m:sub>
                      </m:sSub>
                      <m:r>
                        <a:rPr kumimoji="0" lang="el-GR" sz="1800" b="1" i="0" u="none" strike="noStrike" kern="1200" cap="none" spc="0" normalizeH="0" baseline="0" noProof="0" smtClean="0">
                          <a:ln>
                            <a:noFill/>
                          </a:ln>
                          <a:solidFill>
                            <a:srgbClr val="FF0000"/>
                          </a:solidFill>
                          <a:effectLst/>
                          <a:uLnTx/>
                          <a:uFillTx/>
                          <a:latin typeface="Cambria Math" panose="02040503050406030204" pitchFamily="18" charset="0"/>
                          <a:ea typeface="+mn-ea"/>
                          <a:cs typeface="+mn-cs"/>
                        </a:rPr>
                        <m:t>)</m:t>
                      </m:r>
                    </m:oMath>
                  </m:oMathPara>
                </a14:m>
                <a:endParaRPr kumimoji="0" lang="en-US" sz="1800" b="1" i="0" u="none" strike="noStrike" kern="1200" cap="none" spc="0" normalizeH="0" baseline="0" noProof="0" dirty="0">
                  <a:ln>
                    <a:noFill/>
                  </a:ln>
                  <a:solidFill>
                    <a:srgbClr val="000000"/>
                  </a:solidFill>
                  <a:effectLst/>
                  <a:uLnTx/>
                  <a:uFillTx/>
                  <a:latin typeface="Calibri" panose="020F0502020204030204"/>
                  <a:ea typeface="+mn-ea"/>
                  <a:cs typeface="+mn-cs"/>
                </a:endParaRPr>
              </a:p>
            </p:txBody>
          </p:sp>
        </mc:Choice>
        <mc:Fallback xmlns="">
          <p:sp>
            <p:nvSpPr>
              <p:cNvPr id="5" name="TextBox 4">
                <a:extLst>
                  <a:ext uri="{FF2B5EF4-FFF2-40B4-BE49-F238E27FC236}">
                    <a16:creationId xmlns:a16="http://schemas.microsoft.com/office/drawing/2014/main" id="{70D3C6CD-03EE-C7B2-ABE6-3704B469CB41}"/>
                  </a:ext>
                </a:extLst>
              </p:cNvPr>
              <p:cNvSpPr txBox="1">
                <a:spLocks noRot="1" noChangeAspect="1" noMove="1" noResize="1" noEditPoints="1" noAdjustHandles="1" noChangeArrowheads="1" noChangeShapeType="1" noTextEdit="1"/>
              </p:cNvSpPr>
              <p:nvPr/>
            </p:nvSpPr>
            <p:spPr>
              <a:xfrm>
                <a:off x="6760124" y="6043000"/>
                <a:ext cx="1024827" cy="276999"/>
              </a:xfrm>
              <a:prstGeom prst="rect">
                <a:avLst/>
              </a:prstGeom>
              <a:blipFill>
                <a:blip r:embed="rId7"/>
                <a:stretch>
                  <a:fillRect l="-4938" r="-39506" b="-34783"/>
                </a:stretch>
              </a:blipFill>
            </p:spPr>
            <p:txBody>
              <a:bodyPr/>
              <a:lstStyle/>
              <a:p>
                <a:r>
                  <a:rPr lang="en-US">
                    <a:noFill/>
                  </a:rPr>
                  <a:t> </a:t>
                </a:r>
              </a:p>
            </p:txBody>
          </p:sp>
        </mc:Fallback>
      </mc:AlternateContent>
    </p:spTree>
    <p:extLst>
      <p:ext uri="{BB962C8B-B14F-4D97-AF65-F5344CB8AC3E}">
        <p14:creationId xmlns:p14="http://schemas.microsoft.com/office/powerpoint/2010/main" val="8929767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8"/>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6"/>
                                        </p:tgtEl>
                                        <p:attrNameLst>
                                          <p:attrName>style.visibility</p:attrName>
                                        </p:attrNameLst>
                                      </p:cBhvr>
                                      <p:to>
                                        <p:strVal val="visible"/>
                                      </p:to>
                                    </p:set>
                                  </p:childTnLst>
                                </p:cTn>
                              </p:par>
                              <p:par>
                                <p:cTn id="9" presetID="1" presetClass="exit" presetSubtype="0" fill="hold" nodeType="withEffect">
                                  <p:stCondLst>
                                    <p:cond delay="0"/>
                                  </p:stCondLst>
                                  <p:childTnLst>
                                    <p:set>
                                      <p:cBhvr>
                                        <p:cTn id="10" dur="1" fill="hold">
                                          <p:stCondLst>
                                            <p:cond delay="0"/>
                                          </p:stCondLst>
                                        </p:cTn>
                                        <p:tgtEl>
                                          <p:spTgt spid="20"/>
                                        </p:tgtEl>
                                        <p:attrNameLst>
                                          <p:attrName>style.visibility</p:attrName>
                                        </p:attrNameLst>
                                      </p:cBhvr>
                                      <p:to>
                                        <p:strVal val="hidden"/>
                                      </p:to>
                                    </p:set>
                                  </p:childTnLst>
                                </p:cTn>
                              </p:par>
                              <p:par>
                                <p:cTn id="11" presetID="1" presetClass="exit" presetSubtype="0" fill="hold" nodeType="withEffect">
                                  <p:stCondLst>
                                    <p:cond delay="0"/>
                                  </p:stCondLst>
                                  <p:childTnLst>
                                    <p:set>
                                      <p:cBhvr>
                                        <p:cTn id="12" dur="1" fill="hold">
                                          <p:stCondLst>
                                            <p:cond delay="0"/>
                                          </p:stCondLst>
                                        </p:cTn>
                                        <p:tgtEl>
                                          <p:spTgt spid="21"/>
                                        </p:tgtEl>
                                        <p:attrNameLst>
                                          <p:attrName>style.visibility</p:attrName>
                                        </p:attrNameLst>
                                      </p:cBhvr>
                                      <p:to>
                                        <p:strVal val="hidden"/>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50"/>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57"/>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55"/>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52"/>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53"/>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51"/>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54"/>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4"/>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animBg="1"/>
      <p:bldP spid="53" grpId="0"/>
      <p:bldP spid="57" grpId="0"/>
      <p:bldP spid="54" grpId="0"/>
      <p:bldP spid="5"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 name="Text Placeholder 2">
            <a:extLst>
              <a:ext uri="{FF2B5EF4-FFF2-40B4-BE49-F238E27FC236}">
                <a16:creationId xmlns:a16="http://schemas.microsoft.com/office/drawing/2014/main" id="{F3C91182-ABF7-E949-B7C1-820768FB267A}"/>
              </a:ext>
            </a:extLst>
          </p:cNvPr>
          <p:cNvSpPr>
            <a:spLocks noGrp="1"/>
          </p:cNvSpPr>
          <p:nvPr>
            <p:ph type="body" sz="quarter" idx="19"/>
          </p:nvPr>
        </p:nvSpPr>
        <p:spPr>
          <a:xfrm>
            <a:off x="65340" y="658389"/>
            <a:ext cx="9078660" cy="2882900"/>
          </a:xfrm>
        </p:spPr>
        <p:txBody>
          <a:bodyPr>
            <a:noAutofit/>
          </a:bodyPr>
          <a:lstStyle/>
          <a:p>
            <a:r>
              <a:rPr lang="en-US" dirty="0"/>
              <a:t>Example: we only have 1mg of Au and our collimator is 1cm in diameter</a:t>
            </a:r>
          </a:p>
          <a:p>
            <a:pPr lvl="1"/>
            <a:r>
              <a:rPr lang="en-US" dirty="0"/>
              <a:t>Cylindrical Au sample: </a:t>
            </a:r>
            <a:r>
              <a:rPr lang="en-US" b="1" dirty="0"/>
              <a:t>1 cm diameter </a:t>
            </a:r>
            <a:r>
              <a:rPr lang="en-US" dirty="0">
                <a:sym typeface="Wingdings" pitchFamily="2" charset="2"/>
              </a:rPr>
              <a:t></a:t>
            </a:r>
            <a:r>
              <a:rPr lang="en-US" dirty="0"/>
              <a:t> Length = 0.7</a:t>
            </a:r>
            <a:r>
              <a:rPr lang="el-GR" dirty="0"/>
              <a:t>μ</a:t>
            </a:r>
            <a:r>
              <a:rPr lang="en-US" dirty="0"/>
              <a:t>m </a:t>
            </a:r>
            <a:r>
              <a:rPr lang="en-US" dirty="0">
                <a:solidFill>
                  <a:srgbClr val="FF0000"/>
                </a:solidFill>
                <a:sym typeface="Wingdings" pitchFamily="2" charset="2"/>
              </a:rPr>
              <a:t></a:t>
            </a:r>
            <a:r>
              <a:rPr lang="en-US" dirty="0">
                <a:solidFill>
                  <a:srgbClr val="FF0000"/>
                </a:solidFill>
              </a:rPr>
              <a:t>  areal density = 3.882e-6 at/b. </a:t>
            </a:r>
          </a:p>
          <a:p>
            <a:pPr lvl="1"/>
            <a:r>
              <a:rPr lang="en-US" dirty="0"/>
              <a:t>The sample is too thin to observe resonances.</a:t>
            </a:r>
          </a:p>
          <a:p>
            <a:pPr lvl="1"/>
            <a:r>
              <a:rPr lang="en-US" dirty="0"/>
              <a:t>We need to have a longer (or thicker) sample to see resonance dips.</a:t>
            </a:r>
          </a:p>
          <a:p>
            <a:pPr lvl="1"/>
            <a:r>
              <a:rPr lang="en-US" dirty="0"/>
              <a:t>If areal density = 1e-3 at/b </a:t>
            </a:r>
            <a:r>
              <a:rPr lang="en-US" dirty="0">
                <a:sym typeface="Wingdings" pitchFamily="2" charset="2"/>
              </a:rPr>
              <a:t> Length = 169 </a:t>
            </a:r>
            <a:r>
              <a:rPr lang="el-GR" dirty="0">
                <a:sym typeface="Wingdings" pitchFamily="2" charset="2"/>
              </a:rPr>
              <a:t>μ</a:t>
            </a:r>
            <a:r>
              <a:rPr lang="en-US" dirty="0">
                <a:sym typeface="Wingdings" pitchFamily="2" charset="2"/>
              </a:rPr>
              <a:t>m (chose “any” value)  </a:t>
            </a:r>
            <a:r>
              <a:rPr lang="en-US" b="1" dirty="0">
                <a:sym typeface="Wingdings" pitchFamily="2" charset="2"/>
              </a:rPr>
              <a:t>30</a:t>
            </a:r>
            <a:r>
              <a:rPr lang="el-GR" b="1" dirty="0">
                <a:sym typeface="Wingdings" pitchFamily="2" charset="2"/>
              </a:rPr>
              <a:t>μ</a:t>
            </a:r>
            <a:r>
              <a:rPr lang="en-US" b="1" dirty="0">
                <a:sym typeface="Wingdings" pitchFamily="2" charset="2"/>
              </a:rPr>
              <a:t>m diameter</a:t>
            </a:r>
            <a:endParaRPr lang="en-US" b="1" dirty="0"/>
          </a:p>
          <a:p>
            <a:endParaRPr lang="en-US" dirty="0"/>
          </a:p>
          <a:p>
            <a:endParaRPr lang="en-US" dirty="0"/>
          </a:p>
        </p:txBody>
      </p:sp>
      <p:sp>
        <p:nvSpPr>
          <p:cNvPr id="4" name="Text Placeholder 3">
            <a:extLst>
              <a:ext uri="{FF2B5EF4-FFF2-40B4-BE49-F238E27FC236}">
                <a16:creationId xmlns:a16="http://schemas.microsoft.com/office/drawing/2014/main" id="{B8C0082D-AE95-E84B-ACFA-C1B3472209C3}"/>
              </a:ext>
            </a:extLst>
          </p:cNvPr>
          <p:cNvSpPr>
            <a:spLocks noGrp="1"/>
          </p:cNvSpPr>
          <p:nvPr>
            <p:ph type="body" sz="quarter" idx="14"/>
          </p:nvPr>
        </p:nvSpPr>
        <p:spPr>
          <a:xfrm>
            <a:off x="99060" y="102089"/>
            <a:ext cx="7994055" cy="545611"/>
          </a:xfrm>
        </p:spPr>
        <p:txBody>
          <a:bodyPr/>
          <a:lstStyle/>
          <a:p>
            <a:r>
              <a:rPr lang="en-US" dirty="0"/>
              <a:t>Traditional transmission measurements: Challenges</a:t>
            </a:r>
          </a:p>
        </p:txBody>
      </p:sp>
      <p:pic>
        <p:nvPicPr>
          <p:cNvPr id="2" name="Picture 1">
            <a:extLst>
              <a:ext uri="{FF2B5EF4-FFF2-40B4-BE49-F238E27FC236}">
                <a16:creationId xmlns:a16="http://schemas.microsoft.com/office/drawing/2014/main" id="{40DFF762-B108-4BF1-7217-7BFD922A26AC}"/>
              </a:ext>
            </a:extLst>
          </p:cNvPr>
          <p:cNvPicPr>
            <a:picLocks noChangeAspect="1"/>
          </p:cNvPicPr>
          <p:nvPr/>
        </p:nvPicPr>
        <p:blipFill>
          <a:blip r:embed="rId2"/>
          <a:stretch>
            <a:fillRect/>
          </a:stretch>
        </p:blipFill>
        <p:spPr>
          <a:xfrm>
            <a:off x="2686541" y="2401395"/>
            <a:ext cx="6392119" cy="3798216"/>
          </a:xfrm>
          <a:prstGeom prst="rect">
            <a:avLst/>
          </a:prstGeom>
        </p:spPr>
      </p:pic>
      <p:sp>
        <p:nvSpPr>
          <p:cNvPr id="3" name="Text Placeholder 2">
            <a:extLst>
              <a:ext uri="{FF2B5EF4-FFF2-40B4-BE49-F238E27FC236}">
                <a16:creationId xmlns:a16="http://schemas.microsoft.com/office/drawing/2014/main" id="{4CA78C32-81E9-1B5F-D22C-D219EE7AC902}"/>
              </a:ext>
            </a:extLst>
          </p:cNvPr>
          <p:cNvSpPr txBox="1">
            <a:spLocks/>
          </p:cNvSpPr>
          <p:nvPr/>
        </p:nvSpPr>
        <p:spPr>
          <a:xfrm>
            <a:off x="99060" y="2377993"/>
            <a:ext cx="2515803" cy="3541543"/>
          </a:xfrm>
          <a:prstGeom prst="rect">
            <a:avLst/>
          </a:prstGeom>
        </p:spPr>
        <p:txBody>
          <a:bodyPr vert="horz" lIns="0" tIns="0" rIns="0" bIns="0" rtlCol="0">
            <a:noAutofit/>
          </a:bodyPr>
          <a:lstStyle>
            <a:lvl1pPr marL="230188" indent="-230188" algn="l" defTabSz="685800" rtl="0" eaLnBrk="1" latinLnBrk="0" hangingPunct="1">
              <a:lnSpc>
                <a:spcPct val="100000"/>
              </a:lnSpc>
              <a:spcBef>
                <a:spcPts val="600"/>
              </a:spcBef>
              <a:buFont typeface="Arial" panose="020B0604020202020204" pitchFamily="34" charset="0"/>
              <a:buChar char="•"/>
              <a:tabLst/>
              <a:defRPr sz="1800" kern="1200">
                <a:solidFill>
                  <a:schemeClr val="tx1"/>
                </a:solidFill>
                <a:latin typeface="Arial" panose="020B0604020202020204" pitchFamily="34" charset="0"/>
                <a:ea typeface="+mn-ea"/>
                <a:cs typeface="Arial" panose="020B0604020202020204" pitchFamily="34" charset="0"/>
              </a:defRPr>
            </a:lvl1pPr>
            <a:lvl2pPr marL="460375" indent="-230188" algn="l" defTabSz="685800" rtl="0" eaLnBrk="1" latinLnBrk="0" hangingPunct="1">
              <a:lnSpc>
                <a:spcPct val="90000"/>
              </a:lnSpc>
              <a:spcBef>
                <a:spcPts val="375"/>
              </a:spcBef>
              <a:buFont typeface="Arial" panose="020B0604020202020204" pitchFamily="34" charset="0"/>
              <a:buChar char="−"/>
              <a:tabLst/>
              <a:defRPr sz="1600" kern="1200">
                <a:solidFill>
                  <a:schemeClr val="tx1"/>
                </a:solidFill>
                <a:latin typeface="Arial" panose="020B0604020202020204" pitchFamily="34" charset="0"/>
                <a:ea typeface="+mn-ea"/>
                <a:cs typeface="Arial" panose="020B0604020202020204" pitchFamily="34" charset="0"/>
              </a:defRPr>
            </a:lvl2pPr>
            <a:lvl3pPr marL="688975" indent="-231775" algn="l" defTabSz="685800" rtl="0" eaLnBrk="1" latinLnBrk="0" hangingPunct="1">
              <a:lnSpc>
                <a:spcPct val="90000"/>
              </a:lnSpc>
              <a:spcBef>
                <a:spcPts val="375"/>
              </a:spcBef>
              <a:buFont typeface="Wingdings" panose="05000000000000000000" pitchFamily="2" charset="2"/>
              <a:buChar char="§"/>
              <a:defRPr sz="1400" kern="1200">
                <a:solidFill>
                  <a:schemeClr val="tx1"/>
                </a:solidFill>
                <a:latin typeface="Arial" panose="020B0604020202020204" pitchFamily="34" charset="0"/>
                <a:ea typeface="+mn-ea"/>
                <a:cs typeface="Arial" panose="020B0604020202020204" pitchFamily="34" charset="0"/>
              </a:defRPr>
            </a:lvl3pPr>
            <a:lvl4pPr marL="914400" indent="-227013" algn="l" defTabSz="685800" rtl="0" eaLnBrk="1" latinLnBrk="0" hangingPunct="1">
              <a:lnSpc>
                <a:spcPct val="90000"/>
              </a:lnSpc>
              <a:spcBef>
                <a:spcPts val="375"/>
              </a:spcBef>
              <a:buFont typeface="Arial" panose="020B0604020202020204" pitchFamily="34" charset="0"/>
              <a:buChar char="−"/>
              <a:defRPr sz="1200" kern="1200">
                <a:solidFill>
                  <a:schemeClr val="tx1"/>
                </a:solidFill>
                <a:latin typeface="Arial" panose="020B0604020202020204" pitchFamily="34" charset="0"/>
                <a:ea typeface="+mn-ea"/>
                <a:cs typeface="Arial" panose="020B0604020202020204" pitchFamily="34" charset="0"/>
              </a:defRPr>
            </a:lvl4pPr>
            <a:lvl5pPr marL="15430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en-US" dirty="0"/>
              <a:t>Limited mass</a:t>
            </a:r>
          </a:p>
          <a:p>
            <a:pPr lvl="1"/>
            <a:r>
              <a:rPr lang="en-US" dirty="0"/>
              <a:t>Hard to produce large amounts of radioactive materials (budget, half-lives)</a:t>
            </a:r>
          </a:p>
          <a:p>
            <a:pPr lvl="1"/>
            <a:r>
              <a:rPr lang="en-US" dirty="0"/>
              <a:t>Dose rates</a:t>
            </a:r>
          </a:p>
          <a:p>
            <a:r>
              <a:rPr lang="en-US" dirty="0"/>
              <a:t>Given mass and length restrict the volume.</a:t>
            </a:r>
          </a:p>
          <a:p>
            <a:r>
              <a:rPr lang="en-US" dirty="0"/>
              <a:t>Reducing the diameter seems to be a solution</a:t>
            </a:r>
          </a:p>
          <a:p>
            <a:endParaRPr lang="en-US" dirty="0"/>
          </a:p>
        </p:txBody>
      </p:sp>
    </p:spTree>
    <p:extLst>
      <p:ext uri="{BB962C8B-B14F-4D97-AF65-F5344CB8AC3E}">
        <p14:creationId xmlns:p14="http://schemas.microsoft.com/office/powerpoint/2010/main" val="297075801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 name="Text Placeholder 2">
            <a:extLst>
              <a:ext uri="{FF2B5EF4-FFF2-40B4-BE49-F238E27FC236}">
                <a16:creationId xmlns:a16="http://schemas.microsoft.com/office/drawing/2014/main" id="{F3C91182-ABF7-E949-B7C1-820768FB267A}"/>
              </a:ext>
            </a:extLst>
          </p:cNvPr>
          <p:cNvSpPr>
            <a:spLocks noGrp="1"/>
          </p:cNvSpPr>
          <p:nvPr>
            <p:ph type="body" sz="quarter" idx="19"/>
          </p:nvPr>
        </p:nvSpPr>
        <p:spPr>
          <a:xfrm>
            <a:off x="205040" y="795007"/>
            <a:ext cx="7994055" cy="4796496"/>
          </a:xfrm>
        </p:spPr>
        <p:txBody>
          <a:bodyPr>
            <a:noAutofit/>
          </a:bodyPr>
          <a:lstStyle/>
          <a:p>
            <a:r>
              <a:rPr lang="en-US" dirty="0"/>
              <a:t>Sample cycling is needed therefore a positioning system must be utilized.</a:t>
            </a:r>
            <a:br>
              <a:rPr lang="en-US" dirty="0"/>
            </a:br>
            <a:endParaRPr lang="en-US" dirty="0"/>
          </a:p>
          <a:p>
            <a:r>
              <a:rPr lang="en-US" dirty="0"/>
              <a:t>Positioning systems have a finite accuracy and that’s a serious bottleneck, in cycling small and radioactive samples</a:t>
            </a:r>
          </a:p>
          <a:p>
            <a:pPr lvl="1"/>
            <a:r>
              <a:rPr lang="en-US" dirty="0"/>
              <a:t>Repositioning precision and risk mitigation</a:t>
            </a:r>
            <a:br>
              <a:rPr lang="en-US" dirty="0"/>
            </a:br>
            <a:endParaRPr lang="en-US" dirty="0"/>
          </a:p>
          <a:p>
            <a:r>
              <a:rPr lang="en-US" dirty="0"/>
              <a:t>Precise repeatability of the sample’s position, relative to the collimation system, is not necessarily ensured.</a:t>
            </a:r>
          </a:p>
        </p:txBody>
      </p:sp>
      <p:sp>
        <p:nvSpPr>
          <p:cNvPr id="4" name="Text Placeholder 3">
            <a:extLst>
              <a:ext uri="{FF2B5EF4-FFF2-40B4-BE49-F238E27FC236}">
                <a16:creationId xmlns:a16="http://schemas.microsoft.com/office/drawing/2014/main" id="{B8C0082D-AE95-E84B-ACFA-C1B3472209C3}"/>
              </a:ext>
            </a:extLst>
          </p:cNvPr>
          <p:cNvSpPr>
            <a:spLocks noGrp="1"/>
          </p:cNvSpPr>
          <p:nvPr>
            <p:ph type="body" sz="quarter" idx="14"/>
          </p:nvPr>
        </p:nvSpPr>
        <p:spPr>
          <a:xfrm>
            <a:off x="99060" y="102089"/>
            <a:ext cx="8943340" cy="892208"/>
          </a:xfrm>
        </p:spPr>
        <p:txBody>
          <a:bodyPr/>
          <a:lstStyle/>
          <a:p>
            <a:r>
              <a:rPr lang="en-US" dirty="0"/>
              <a:t>Traditional transmission measurements: More challenges</a:t>
            </a:r>
          </a:p>
        </p:txBody>
      </p:sp>
      <p:pic>
        <p:nvPicPr>
          <p:cNvPr id="7" name="Graphic 6" descr="Lightbulb and gear">
            <a:extLst>
              <a:ext uri="{FF2B5EF4-FFF2-40B4-BE49-F238E27FC236}">
                <a16:creationId xmlns:a16="http://schemas.microsoft.com/office/drawing/2014/main" id="{65C3DDB0-74EC-144C-9B94-DF17201BBF10}"/>
              </a:ext>
            </a:extLst>
          </p:cNvPr>
          <p:cNvPicPr>
            <a:picLocks noChangeAspect="1"/>
          </p:cNvPicPr>
          <p:nvPr/>
        </p:nvPicPr>
        <p:blipFill>
          <a:blip>
            <a:extLst>
              <a:ext uri="{96DAC541-7B7A-43D3-8B79-37D633B846F1}">
                <asvg:svgBlip xmlns:asvg="http://schemas.microsoft.com/office/drawing/2016/SVG/main" r:embed="rId2"/>
              </a:ext>
            </a:extLst>
          </a:blip>
          <a:stretch>
            <a:fillRect/>
          </a:stretch>
        </p:blipFill>
        <p:spPr>
          <a:xfrm>
            <a:off x="205040" y="3356303"/>
            <a:ext cx="1143350" cy="1143350"/>
          </a:xfrm>
          <a:prstGeom prst="rect">
            <a:avLst/>
          </a:prstGeom>
        </p:spPr>
      </p:pic>
      <p:sp>
        <p:nvSpPr>
          <p:cNvPr id="95" name="Text Placeholder 2">
            <a:extLst>
              <a:ext uri="{FF2B5EF4-FFF2-40B4-BE49-F238E27FC236}">
                <a16:creationId xmlns:a16="http://schemas.microsoft.com/office/drawing/2014/main" id="{82EE5C81-5F59-8647-8A4D-83092243D137}"/>
              </a:ext>
            </a:extLst>
          </p:cNvPr>
          <p:cNvSpPr txBox="1">
            <a:spLocks/>
          </p:cNvSpPr>
          <p:nvPr/>
        </p:nvSpPr>
        <p:spPr>
          <a:xfrm>
            <a:off x="1416645" y="3788103"/>
            <a:ext cx="7994055" cy="656897"/>
          </a:xfrm>
          <a:prstGeom prst="rect">
            <a:avLst/>
          </a:prstGeom>
        </p:spPr>
        <p:txBody>
          <a:bodyPr vert="horz" lIns="0" tIns="0" rIns="0" bIns="0" rtlCol="0">
            <a:noAutofit/>
          </a:bodyPr>
          <a:lstStyle>
            <a:lvl1pPr marL="230188" indent="-230188" algn="l" defTabSz="685800" rtl="0" eaLnBrk="1" latinLnBrk="0" hangingPunct="1">
              <a:lnSpc>
                <a:spcPct val="100000"/>
              </a:lnSpc>
              <a:spcBef>
                <a:spcPts val="600"/>
              </a:spcBef>
              <a:buFont typeface="Arial" panose="020B0604020202020204" pitchFamily="34" charset="0"/>
              <a:buChar char="•"/>
              <a:tabLst/>
              <a:defRPr sz="1800" kern="1200">
                <a:solidFill>
                  <a:schemeClr val="tx1"/>
                </a:solidFill>
                <a:latin typeface="Arial" panose="020B0604020202020204" pitchFamily="34" charset="0"/>
                <a:ea typeface="+mn-ea"/>
                <a:cs typeface="Arial" panose="020B0604020202020204" pitchFamily="34" charset="0"/>
              </a:defRPr>
            </a:lvl1pPr>
            <a:lvl2pPr marL="460375" indent="-230188" algn="l" defTabSz="685800" rtl="0" eaLnBrk="1" latinLnBrk="0" hangingPunct="1">
              <a:lnSpc>
                <a:spcPct val="90000"/>
              </a:lnSpc>
              <a:spcBef>
                <a:spcPts val="375"/>
              </a:spcBef>
              <a:buFont typeface="Arial" panose="020B0604020202020204" pitchFamily="34" charset="0"/>
              <a:buChar char="−"/>
              <a:tabLst/>
              <a:defRPr sz="1600" kern="1200">
                <a:solidFill>
                  <a:schemeClr val="tx1"/>
                </a:solidFill>
                <a:latin typeface="Arial" panose="020B0604020202020204" pitchFamily="34" charset="0"/>
                <a:ea typeface="+mn-ea"/>
                <a:cs typeface="Arial" panose="020B0604020202020204" pitchFamily="34" charset="0"/>
              </a:defRPr>
            </a:lvl2pPr>
            <a:lvl3pPr marL="688975" indent="-231775" algn="l" defTabSz="685800" rtl="0" eaLnBrk="1" latinLnBrk="0" hangingPunct="1">
              <a:lnSpc>
                <a:spcPct val="90000"/>
              </a:lnSpc>
              <a:spcBef>
                <a:spcPts val="375"/>
              </a:spcBef>
              <a:buFont typeface="Wingdings" panose="05000000000000000000" pitchFamily="2" charset="2"/>
              <a:buChar char="§"/>
              <a:defRPr sz="1400" kern="1200">
                <a:solidFill>
                  <a:schemeClr val="tx1"/>
                </a:solidFill>
                <a:latin typeface="Arial" panose="020B0604020202020204" pitchFamily="34" charset="0"/>
                <a:ea typeface="+mn-ea"/>
                <a:cs typeface="Arial" panose="020B0604020202020204" pitchFamily="34" charset="0"/>
              </a:defRPr>
            </a:lvl3pPr>
            <a:lvl4pPr marL="914400" indent="-227013" algn="l" defTabSz="685800" rtl="0" eaLnBrk="1" latinLnBrk="0" hangingPunct="1">
              <a:lnSpc>
                <a:spcPct val="90000"/>
              </a:lnSpc>
              <a:spcBef>
                <a:spcPts val="375"/>
              </a:spcBef>
              <a:buFont typeface="Arial" panose="020B0604020202020204" pitchFamily="34" charset="0"/>
              <a:buChar char="−"/>
              <a:defRPr sz="1200" kern="1200">
                <a:solidFill>
                  <a:schemeClr val="tx1"/>
                </a:solidFill>
                <a:latin typeface="Arial" panose="020B0604020202020204" pitchFamily="34" charset="0"/>
                <a:ea typeface="+mn-ea"/>
                <a:cs typeface="Arial" panose="020B0604020202020204" pitchFamily="34" charset="0"/>
              </a:defRPr>
            </a:lvl4pPr>
            <a:lvl5pPr marL="15430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buNone/>
            </a:pPr>
            <a:r>
              <a:rPr lang="en-US" dirty="0"/>
              <a:t>What if…the sample didn’t have to move…?</a:t>
            </a:r>
          </a:p>
        </p:txBody>
      </p:sp>
    </p:spTree>
    <p:extLst>
      <p:ext uri="{BB962C8B-B14F-4D97-AF65-F5344CB8AC3E}">
        <p14:creationId xmlns:p14="http://schemas.microsoft.com/office/powerpoint/2010/main" val="439061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9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5"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ounded Rectangle 1">
            <a:extLst>
              <a:ext uri="{FF2B5EF4-FFF2-40B4-BE49-F238E27FC236}">
                <a16:creationId xmlns:a16="http://schemas.microsoft.com/office/drawing/2014/main" id="{3528E2ED-F884-1A03-A5EF-CF37BAF4D2D7}"/>
              </a:ext>
            </a:extLst>
          </p:cNvPr>
          <p:cNvSpPr/>
          <p:nvPr/>
        </p:nvSpPr>
        <p:spPr>
          <a:xfrm>
            <a:off x="3919912" y="3793070"/>
            <a:ext cx="1994037" cy="2058818"/>
          </a:xfrm>
          <a:prstGeom prst="roundRect">
            <a:avLst/>
          </a:prstGeom>
          <a:solidFill>
            <a:srgbClr val="FFC000">
              <a:alpha val="86910"/>
            </a:srgb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5" name="Rectangle 4">
            <a:extLst>
              <a:ext uri="{FF2B5EF4-FFF2-40B4-BE49-F238E27FC236}">
                <a16:creationId xmlns:a16="http://schemas.microsoft.com/office/drawing/2014/main" id="{1919C58B-74DC-58AB-3BF4-44E924842B66}"/>
              </a:ext>
            </a:extLst>
          </p:cNvPr>
          <p:cNvSpPr/>
          <p:nvPr/>
        </p:nvSpPr>
        <p:spPr>
          <a:xfrm rot="574474">
            <a:off x="3909646" y="5336728"/>
            <a:ext cx="2023719" cy="4571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angle 2">
            <a:extLst>
              <a:ext uri="{FF2B5EF4-FFF2-40B4-BE49-F238E27FC236}">
                <a16:creationId xmlns:a16="http://schemas.microsoft.com/office/drawing/2014/main" id="{B75F3D71-66BA-845A-CE64-C293F45EBB23}"/>
              </a:ext>
            </a:extLst>
          </p:cNvPr>
          <p:cNvSpPr/>
          <p:nvPr/>
        </p:nvSpPr>
        <p:spPr>
          <a:xfrm rot="21026159">
            <a:off x="3905793" y="4212330"/>
            <a:ext cx="2023719" cy="4571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3" name="Text Placeholder 2">
            <a:extLst>
              <a:ext uri="{FF2B5EF4-FFF2-40B4-BE49-F238E27FC236}">
                <a16:creationId xmlns:a16="http://schemas.microsoft.com/office/drawing/2014/main" id="{F3C91182-ABF7-E949-B7C1-820768FB267A}"/>
              </a:ext>
            </a:extLst>
          </p:cNvPr>
          <p:cNvSpPr>
            <a:spLocks noGrp="1"/>
          </p:cNvSpPr>
          <p:nvPr>
            <p:ph type="body" sz="quarter" idx="19"/>
          </p:nvPr>
        </p:nvSpPr>
        <p:spPr>
          <a:xfrm>
            <a:off x="166946" y="672579"/>
            <a:ext cx="8977054" cy="4949953"/>
          </a:xfrm>
        </p:spPr>
        <p:txBody>
          <a:bodyPr>
            <a:noAutofit/>
          </a:bodyPr>
          <a:lstStyle/>
          <a:p>
            <a:pPr lvl="0"/>
            <a:r>
              <a:rPr lang="en-US" dirty="0"/>
              <a:t>Binocular mode of operation: Simultaneous measurement of sample in and out</a:t>
            </a:r>
          </a:p>
          <a:p>
            <a:pPr lvl="0"/>
            <a:r>
              <a:rPr lang="en-US" dirty="0"/>
              <a:t>2 non-parallel beam lines, 1mm in diameter that point to the same area on the neutron production target.</a:t>
            </a:r>
          </a:p>
          <a:p>
            <a:pPr lvl="0"/>
            <a:r>
              <a:rPr lang="en-US" dirty="0"/>
              <a:t>No precise repositioning concerns, as long as the sample is precisely positioned beforehand: metrology network ~10</a:t>
            </a:r>
            <a:r>
              <a:rPr lang="el-GR" dirty="0"/>
              <a:t>μ</a:t>
            </a:r>
            <a:r>
              <a:rPr lang="en-US" dirty="0"/>
              <a:t>m and ~10 </a:t>
            </a:r>
            <a:r>
              <a:rPr lang="en-US" dirty="0" err="1"/>
              <a:t>mdeg</a:t>
            </a:r>
            <a:r>
              <a:rPr lang="en-US" dirty="0"/>
              <a:t> accuracy</a:t>
            </a:r>
          </a:p>
          <a:p>
            <a:pPr lvl="1"/>
            <a:r>
              <a:rPr lang="en-US" dirty="0"/>
              <a:t>Knowing where a pencil lead is positioned across the length of a basketball court</a:t>
            </a:r>
          </a:p>
          <a:p>
            <a:pPr lvl="0"/>
            <a:r>
              <a:rPr lang="en-US" dirty="0"/>
              <a:t>Added bonus: measurements are completed in half the time!</a:t>
            </a:r>
          </a:p>
        </p:txBody>
      </p:sp>
      <p:sp>
        <p:nvSpPr>
          <p:cNvPr id="44" name="TextBox 43">
            <a:extLst>
              <a:ext uri="{FF2B5EF4-FFF2-40B4-BE49-F238E27FC236}">
                <a16:creationId xmlns:a16="http://schemas.microsoft.com/office/drawing/2014/main" id="{261AB037-7263-9440-8749-116F7C0DF38F}"/>
              </a:ext>
            </a:extLst>
          </p:cNvPr>
          <p:cNvSpPr txBox="1"/>
          <p:nvPr/>
        </p:nvSpPr>
        <p:spPr>
          <a:xfrm>
            <a:off x="7788778" y="4493442"/>
            <a:ext cx="1082476" cy="646331"/>
          </a:xfrm>
          <a:prstGeom prst="rect">
            <a:avLst/>
          </a:prstGeom>
          <a:noFill/>
        </p:spPr>
        <p:txBody>
          <a:bodyPr wrap="none" rtlCol="0">
            <a:spAutoFit/>
          </a:bodyPr>
          <a:lstStyle/>
          <a:p>
            <a:pPr algn="ctr"/>
            <a:r>
              <a:rPr lang="en-US" b="1" dirty="0">
                <a:solidFill>
                  <a:srgbClr val="0A197E"/>
                </a:solidFill>
              </a:rPr>
              <a:t>Neutron</a:t>
            </a:r>
          </a:p>
          <a:p>
            <a:pPr algn="ctr"/>
            <a:r>
              <a:rPr lang="en-US" b="1" dirty="0">
                <a:solidFill>
                  <a:srgbClr val="0A197E"/>
                </a:solidFill>
              </a:rPr>
              <a:t>detectors</a:t>
            </a:r>
          </a:p>
        </p:txBody>
      </p:sp>
      <p:sp>
        <p:nvSpPr>
          <p:cNvPr id="45" name="TextBox 44">
            <a:extLst>
              <a:ext uri="{FF2B5EF4-FFF2-40B4-BE49-F238E27FC236}">
                <a16:creationId xmlns:a16="http://schemas.microsoft.com/office/drawing/2014/main" id="{0F737B39-79CF-EB49-BBD8-0947EF5BEA7C}"/>
              </a:ext>
            </a:extLst>
          </p:cNvPr>
          <p:cNvSpPr txBox="1"/>
          <p:nvPr/>
        </p:nvSpPr>
        <p:spPr>
          <a:xfrm>
            <a:off x="2510413" y="5456444"/>
            <a:ext cx="985013" cy="646331"/>
          </a:xfrm>
          <a:prstGeom prst="rect">
            <a:avLst/>
          </a:prstGeom>
          <a:noFill/>
        </p:spPr>
        <p:txBody>
          <a:bodyPr wrap="none" rtlCol="0">
            <a:spAutoFit/>
          </a:bodyPr>
          <a:lstStyle/>
          <a:p>
            <a:pPr algn="ctr"/>
            <a:r>
              <a:rPr lang="en-US" b="1" dirty="0">
                <a:solidFill>
                  <a:srgbClr val="FF0000"/>
                </a:solidFill>
              </a:rPr>
              <a:t>Neutron</a:t>
            </a:r>
          </a:p>
          <a:p>
            <a:pPr algn="ctr"/>
            <a:r>
              <a:rPr lang="en-US" b="1" dirty="0">
                <a:solidFill>
                  <a:srgbClr val="FF0000"/>
                </a:solidFill>
              </a:rPr>
              <a:t>beam</a:t>
            </a:r>
          </a:p>
        </p:txBody>
      </p:sp>
      <p:sp>
        <p:nvSpPr>
          <p:cNvPr id="46" name="TextBox 45">
            <a:extLst>
              <a:ext uri="{FF2B5EF4-FFF2-40B4-BE49-F238E27FC236}">
                <a16:creationId xmlns:a16="http://schemas.microsoft.com/office/drawing/2014/main" id="{1327C322-FBE4-5D45-9759-F3C01A6421C9}"/>
              </a:ext>
            </a:extLst>
          </p:cNvPr>
          <p:cNvSpPr txBox="1"/>
          <p:nvPr/>
        </p:nvSpPr>
        <p:spPr>
          <a:xfrm>
            <a:off x="2831051" y="3705684"/>
            <a:ext cx="1180580" cy="369332"/>
          </a:xfrm>
          <a:prstGeom prst="rect">
            <a:avLst/>
          </a:prstGeom>
          <a:noFill/>
        </p:spPr>
        <p:txBody>
          <a:bodyPr wrap="none" rtlCol="0">
            <a:spAutoFit/>
          </a:bodyPr>
          <a:lstStyle/>
          <a:p>
            <a:r>
              <a:rPr lang="en-US" b="1" dirty="0">
                <a:solidFill>
                  <a:srgbClr val="FF9129"/>
                </a:solidFill>
              </a:rPr>
              <a:t>Collimator</a:t>
            </a:r>
          </a:p>
        </p:txBody>
      </p:sp>
      <p:grpSp>
        <p:nvGrpSpPr>
          <p:cNvPr id="39" name="Group 38">
            <a:extLst>
              <a:ext uri="{FF2B5EF4-FFF2-40B4-BE49-F238E27FC236}">
                <a16:creationId xmlns:a16="http://schemas.microsoft.com/office/drawing/2014/main" id="{F0FA6F45-5D06-5040-A4CD-479B11B1095B}"/>
              </a:ext>
            </a:extLst>
          </p:cNvPr>
          <p:cNvGrpSpPr/>
          <p:nvPr/>
        </p:nvGrpSpPr>
        <p:grpSpPr>
          <a:xfrm>
            <a:off x="2667325" y="3697555"/>
            <a:ext cx="6385629" cy="2237664"/>
            <a:chOff x="304800" y="1246344"/>
            <a:chExt cx="9057711" cy="3174010"/>
          </a:xfrm>
        </p:grpSpPr>
        <p:cxnSp>
          <p:nvCxnSpPr>
            <p:cNvPr id="47" name="Straight Arrow Connector 46">
              <a:extLst>
                <a:ext uri="{FF2B5EF4-FFF2-40B4-BE49-F238E27FC236}">
                  <a16:creationId xmlns:a16="http://schemas.microsoft.com/office/drawing/2014/main" id="{E5F0B8A2-7BFD-0D46-8BFC-E10DDE9A7E83}"/>
                </a:ext>
              </a:extLst>
            </p:cNvPr>
            <p:cNvCxnSpPr>
              <a:cxnSpLocks/>
            </p:cNvCxnSpPr>
            <p:nvPr/>
          </p:nvCxnSpPr>
          <p:spPr>
            <a:xfrm rot="600000">
              <a:off x="304800" y="3172108"/>
              <a:ext cx="990600" cy="0"/>
            </a:xfrm>
            <a:prstGeom prst="straightConnector1">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48" name="Straight Arrow Connector 47">
              <a:extLst>
                <a:ext uri="{FF2B5EF4-FFF2-40B4-BE49-F238E27FC236}">
                  <a16:creationId xmlns:a16="http://schemas.microsoft.com/office/drawing/2014/main" id="{262AD077-9974-FA48-980D-AFAEB430E0F7}"/>
                </a:ext>
              </a:extLst>
            </p:cNvPr>
            <p:cNvCxnSpPr>
              <a:cxnSpLocks/>
            </p:cNvCxnSpPr>
            <p:nvPr/>
          </p:nvCxnSpPr>
          <p:spPr>
            <a:xfrm rot="600000">
              <a:off x="304800" y="3248308"/>
              <a:ext cx="990600" cy="0"/>
            </a:xfrm>
            <a:prstGeom prst="straightConnector1">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49" name="Straight Arrow Connector 48">
              <a:extLst>
                <a:ext uri="{FF2B5EF4-FFF2-40B4-BE49-F238E27FC236}">
                  <a16:creationId xmlns:a16="http://schemas.microsoft.com/office/drawing/2014/main" id="{4E19F54A-889B-7C4E-BF82-7D88DD6B9CCA}"/>
                </a:ext>
              </a:extLst>
            </p:cNvPr>
            <p:cNvCxnSpPr>
              <a:cxnSpLocks/>
            </p:cNvCxnSpPr>
            <p:nvPr/>
          </p:nvCxnSpPr>
          <p:spPr>
            <a:xfrm rot="600000">
              <a:off x="304800" y="3324508"/>
              <a:ext cx="990600" cy="0"/>
            </a:xfrm>
            <a:prstGeom prst="straightConnector1">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50" name="Straight Arrow Connector 49">
              <a:extLst>
                <a:ext uri="{FF2B5EF4-FFF2-40B4-BE49-F238E27FC236}">
                  <a16:creationId xmlns:a16="http://schemas.microsoft.com/office/drawing/2014/main" id="{3F77463F-D6B4-0C43-A3F1-2B0BBF8B1E2D}"/>
                </a:ext>
              </a:extLst>
            </p:cNvPr>
            <p:cNvCxnSpPr>
              <a:cxnSpLocks/>
            </p:cNvCxnSpPr>
            <p:nvPr/>
          </p:nvCxnSpPr>
          <p:spPr>
            <a:xfrm rot="600000">
              <a:off x="304800" y="3400708"/>
              <a:ext cx="990600" cy="0"/>
            </a:xfrm>
            <a:prstGeom prst="straightConnector1">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51" name="Straight Arrow Connector 50">
              <a:extLst>
                <a:ext uri="{FF2B5EF4-FFF2-40B4-BE49-F238E27FC236}">
                  <a16:creationId xmlns:a16="http://schemas.microsoft.com/office/drawing/2014/main" id="{222FD520-2224-E04E-AE89-CB5EECBB8AFF}"/>
                </a:ext>
              </a:extLst>
            </p:cNvPr>
            <p:cNvCxnSpPr>
              <a:cxnSpLocks/>
            </p:cNvCxnSpPr>
            <p:nvPr/>
          </p:nvCxnSpPr>
          <p:spPr>
            <a:xfrm rot="600000">
              <a:off x="304800" y="3476908"/>
              <a:ext cx="990600" cy="0"/>
            </a:xfrm>
            <a:prstGeom prst="straightConnector1">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52" name="Straight Arrow Connector 51">
              <a:extLst>
                <a:ext uri="{FF2B5EF4-FFF2-40B4-BE49-F238E27FC236}">
                  <a16:creationId xmlns:a16="http://schemas.microsoft.com/office/drawing/2014/main" id="{85EDDB34-0B35-5D4F-A240-0AB0A5F17EC2}"/>
                </a:ext>
              </a:extLst>
            </p:cNvPr>
            <p:cNvCxnSpPr>
              <a:cxnSpLocks/>
            </p:cNvCxnSpPr>
            <p:nvPr/>
          </p:nvCxnSpPr>
          <p:spPr>
            <a:xfrm rot="600000">
              <a:off x="304800" y="3553108"/>
              <a:ext cx="990600" cy="0"/>
            </a:xfrm>
            <a:prstGeom prst="straightConnector1">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53" name="Straight Arrow Connector 52">
              <a:extLst>
                <a:ext uri="{FF2B5EF4-FFF2-40B4-BE49-F238E27FC236}">
                  <a16:creationId xmlns:a16="http://schemas.microsoft.com/office/drawing/2014/main" id="{EB8538AF-E36A-9A46-BD02-885BAADC53C4}"/>
                </a:ext>
              </a:extLst>
            </p:cNvPr>
            <p:cNvCxnSpPr>
              <a:cxnSpLocks/>
            </p:cNvCxnSpPr>
            <p:nvPr/>
          </p:nvCxnSpPr>
          <p:spPr>
            <a:xfrm rot="600000">
              <a:off x="304800" y="3095908"/>
              <a:ext cx="990600" cy="0"/>
            </a:xfrm>
            <a:prstGeom prst="straightConnector1">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54" name="Straight Arrow Connector 53">
              <a:extLst>
                <a:ext uri="{FF2B5EF4-FFF2-40B4-BE49-F238E27FC236}">
                  <a16:creationId xmlns:a16="http://schemas.microsoft.com/office/drawing/2014/main" id="{7D28F4D3-6D92-AB44-8345-49413D05A66D}"/>
                </a:ext>
              </a:extLst>
            </p:cNvPr>
            <p:cNvCxnSpPr>
              <a:cxnSpLocks/>
            </p:cNvCxnSpPr>
            <p:nvPr/>
          </p:nvCxnSpPr>
          <p:spPr>
            <a:xfrm rot="600000">
              <a:off x="304800" y="3019708"/>
              <a:ext cx="990600" cy="0"/>
            </a:xfrm>
            <a:prstGeom prst="straightConnector1">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55" name="Straight Arrow Connector 54">
              <a:extLst>
                <a:ext uri="{FF2B5EF4-FFF2-40B4-BE49-F238E27FC236}">
                  <a16:creationId xmlns:a16="http://schemas.microsoft.com/office/drawing/2014/main" id="{C722D8E4-720C-574F-B035-B47BA8CA6943}"/>
                </a:ext>
              </a:extLst>
            </p:cNvPr>
            <p:cNvCxnSpPr>
              <a:cxnSpLocks/>
            </p:cNvCxnSpPr>
            <p:nvPr/>
          </p:nvCxnSpPr>
          <p:spPr>
            <a:xfrm rot="600000">
              <a:off x="304800" y="2943508"/>
              <a:ext cx="990600" cy="0"/>
            </a:xfrm>
            <a:prstGeom prst="straightConnector1">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56" name="Straight Arrow Connector 55">
              <a:extLst>
                <a:ext uri="{FF2B5EF4-FFF2-40B4-BE49-F238E27FC236}">
                  <a16:creationId xmlns:a16="http://schemas.microsoft.com/office/drawing/2014/main" id="{62B1A34F-5F56-D648-94DD-CCB87816D0B6}"/>
                </a:ext>
              </a:extLst>
            </p:cNvPr>
            <p:cNvCxnSpPr>
              <a:cxnSpLocks/>
            </p:cNvCxnSpPr>
            <p:nvPr/>
          </p:nvCxnSpPr>
          <p:spPr>
            <a:xfrm rot="600000">
              <a:off x="304800" y="3629308"/>
              <a:ext cx="990600" cy="0"/>
            </a:xfrm>
            <a:prstGeom prst="straightConnector1">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grpSp>
          <p:nvGrpSpPr>
            <p:cNvPr id="57" name="Group 56">
              <a:extLst>
                <a:ext uri="{FF2B5EF4-FFF2-40B4-BE49-F238E27FC236}">
                  <a16:creationId xmlns:a16="http://schemas.microsoft.com/office/drawing/2014/main" id="{10002A61-8332-4744-8BF1-0AC33CB159CD}"/>
                </a:ext>
              </a:extLst>
            </p:cNvPr>
            <p:cNvGrpSpPr/>
            <p:nvPr/>
          </p:nvGrpSpPr>
          <p:grpSpPr>
            <a:xfrm rot="600000">
              <a:off x="2223923" y="3429754"/>
              <a:ext cx="7138588" cy="990600"/>
              <a:chOff x="1955466" y="2781709"/>
              <a:chExt cx="7138588" cy="990600"/>
            </a:xfrm>
          </p:grpSpPr>
          <p:cxnSp>
            <p:nvCxnSpPr>
              <p:cNvPr id="85" name="Straight Arrow Connector 84">
                <a:extLst>
                  <a:ext uri="{FF2B5EF4-FFF2-40B4-BE49-F238E27FC236}">
                    <a16:creationId xmlns:a16="http://schemas.microsoft.com/office/drawing/2014/main" id="{5DFD08B6-4FC8-164E-B052-6E691054485F}"/>
                  </a:ext>
                </a:extLst>
              </p:cNvPr>
              <p:cNvCxnSpPr/>
              <p:nvPr/>
            </p:nvCxnSpPr>
            <p:spPr>
              <a:xfrm>
                <a:off x="1958300" y="3363476"/>
                <a:ext cx="990600" cy="0"/>
              </a:xfrm>
              <a:prstGeom prst="straightConnector1">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86" name="Straight Arrow Connector 85">
                <a:extLst>
                  <a:ext uri="{FF2B5EF4-FFF2-40B4-BE49-F238E27FC236}">
                    <a16:creationId xmlns:a16="http://schemas.microsoft.com/office/drawing/2014/main" id="{74F54BD8-A740-C841-93FD-01C91354E240}"/>
                  </a:ext>
                </a:extLst>
              </p:cNvPr>
              <p:cNvCxnSpPr/>
              <p:nvPr/>
            </p:nvCxnSpPr>
            <p:spPr>
              <a:xfrm>
                <a:off x="1958298" y="3449933"/>
                <a:ext cx="990600" cy="0"/>
              </a:xfrm>
              <a:prstGeom prst="straightConnector1">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87" name="Straight Arrow Connector 86">
                <a:extLst>
                  <a:ext uri="{FF2B5EF4-FFF2-40B4-BE49-F238E27FC236}">
                    <a16:creationId xmlns:a16="http://schemas.microsoft.com/office/drawing/2014/main" id="{179A90DC-3F17-604E-8C30-CDE11D67E50E}"/>
                  </a:ext>
                </a:extLst>
              </p:cNvPr>
              <p:cNvCxnSpPr/>
              <p:nvPr/>
            </p:nvCxnSpPr>
            <p:spPr>
              <a:xfrm>
                <a:off x="1955466" y="3266679"/>
                <a:ext cx="990600" cy="0"/>
              </a:xfrm>
              <a:prstGeom prst="straightConnector1">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88" name="Straight Arrow Connector 87">
                <a:extLst>
                  <a:ext uri="{FF2B5EF4-FFF2-40B4-BE49-F238E27FC236}">
                    <a16:creationId xmlns:a16="http://schemas.microsoft.com/office/drawing/2014/main" id="{4F6F481A-953F-AD4F-BC48-65F407B728D0}"/>
                  </a:ext>
                </a:extLst>
              </p:cNvPr>
              <p:cNvCxnSpPr/>
              <p:nvPr/>
            </p:nvCxnSpPr>
            <p:spPr>
              <a:xfrm>
                <a:off x="4685545" y="3269464"/>
                <a:ext cx="990600" cy="0"/>
              </a:xfrm>
              <a:prstGeom prst="straightConnector1">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89" name="Straight Arrow Connector 88">
                <a:extLst>
                  <a:ext uri="{FF2B5EF4-FFF2-40B4-BE49-F238E27FC236}">
                    <a16:creationId xmlns:a16="http://schemas.microsoft.com/office/drawing/2014/main" id="{89FCD87E-9978-3841-9892-F88809D8BDCD}"/>
                  </a:ext>
                </a:extLst>
              </p:cNvPr>
              <p:cNvCxnSpPr/>
              <p:nvPr/>
            </p:nvCxnSpPr>
            <p:spPr>
              <a:xfrm>
                <a:off x="4685545" y="3432123"/>
                <a:ext cx="990600" cy="0"/>
              </a:xfrm>
              <a:prstGeom prst="straightConnector1">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90" name="Straight Arrow Connector 89">
                <a:extLst>
                  <a:ext uri="{FF2B5EF4-FFF2-40B4-BE49-F238E27FC236}">
                    <a16:creationId xmlns:a16="http://schemas.microsoft.com/office/drawing/2014/main" id="{0DA4AFA3-7273-0B4E-8DC4-9DBAD5784BDC}"/>
                  </a:ext>
                </a:extLst>
              </p:cNvPr>
              <p:cNvCxnSpPr/>
              <p:nvPr/>
            </p:nvCxnSpPr>
            <p:spPr>
              <a:xfrm>
                <a:off x="4685545" y="3355924"/>
                <a:ext cx="990600" cy="0"/>
              </a:xfrm>
              <a:prstGeom prst="straightConnector1">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sp>
            <p:nvSpPr>
              <p:cNvPr id="91" name="Can 90">
                <a:extLst>
                  <a:ext uri="{FF2B5EF4-FFF2-40B4-BE49-F238E27FC236}">
                    <a16:creationId xmlns:a16="http://schemas.microsoft.com/office/drawing/2014/main" id="{16F8A529-D680-DC4A-9CEA-A20A21725D95}"/>
                  </a:ext>
                </a:extLst>
              </p:cNvPr>
              <p:cNvSpPr/>
              <p:nvPr/>
            </p:nvSpPr>
            <p:spPr>
              <a:xfrm rot="16200000">
                <a:off x="8141553" y="2629303"/>
                <a:ext cx="609602" cy="1295400"/>
              </a:xfrm>
              <a:prstGeom prst="can">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2" name="Can 91">
                <a:extLst>
                  <a:ext uri="{FF2B5EF4-FFF2-40B4-BE49-F238E27FC236}">
                    <a16:creationId xmlns:a16="http://schemas.microsoft.com/office/drawing/2014/main" id="{3D6397C0-1B6C-754B-8099-917E9C61F3C9}"/>
                  </a:ext>
                </a:extLst>
              </p:cNvPr>
              <p:cNvSpPr/>
              <p:nvPr/>
            </p:nvSpPr>
            <p:spPr>
              <a:xfrm rot="16200000">
                <a:off x="7279219" y="3010310"/>
                <a:ext cx="990600" cy="533398"/>
              </a:xfrm>
              <a:prstGeom prst="can">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cxnSp>
          <p:nvCxnSpPr>
            <p:cNvPr id="58" name="Straight Arrow Connector 57">
              <a:extLst>
                <a:ext uri="{FF2B5EF4-FFF2-40B4-BE49-F238E27FC236}">
                  <a16:creationId xmlns:a16="http://schemas.microsoft.com/office/drawing/2014/main" id="{82D35E6B-EC8A-2544-AEB1-67E965F5EEFD}"/>
                </a:ext>
              </a:extLst>
            </p:cNvPr>
            <p:cNvCxnSpPr>
              <a:cxnSpLocks/>
            </p:cNvCxnSpPr>
            <p:nvPr/>
          </p:nvCxnSpPr>
          <p:spPr>
            <a:xfrm rot="21000000">
              <a:off x="319250" y="2314292"/>
              <a:ext cx="990600" cy="0"/>
            </a:xfrm>
            <a:prstGeom prst="straightConnector1">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59" name="Straight Arrow Connector 58">
              <a:extLst>
                <a:ext uri="{FF2B5EF4-FFF2-40B4-BE49-F238E27FC236}">
                  <a16:creationId xmlns:a16="http://schemas.microsoft.com/office/drawing/2014/main" id="{64F0354B-9EAB-1144-8977-3EDD05A06CCB}"/>
                </a:ext>
              </a:extLst>
            </p:cNvPr>
            <p:cNvCxnSpPr>
              <a:cxnSpLocks/>
            </p:cNvCxnSpPr>
            <p:nvPr/>
          </p:nvCxnSpPr>
          <p:spPr>
            <a:xfrm rot="21000000">
              <a:off x="319250" y="2390492"/>
              <a:ext cx="990600" cy="0"/>
            </a:xfrm>
            <a:prstGeom prst="straightConnector1">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60" name="Straight Arrow Connector 59">
              <a:extLst>
                <a:ext uri="{FF2B5EF4-FFF2-40B4-BE49-F238E27FC236}">
                  <a16:creationId xmlns:a16="http://schemas.microsoft.com/office/drawing/2014/main" id="{FE69AA33-BA41-2C44-B04D-833EAC9F24FE}"/>
                </a:ext>
              </a:extLst>
            </p:cNvPr>
            <p:cNvCxnSpPr>
              <a:cxnSpLocks/>
            </p:cNvCxnSpPr>
            <p:nvPr/>
          </p:nvCxnSpPr>
          <p:spPr>
            <a:xfrm rot="21000000">
              <a:off x="319250" y="2466692"/>
              <a:ext cx="990600" cy="0"/>
            </a:xfrm>
            <a:prstGeom prst="straightConnector1">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61" name="Straight Arrow Connector 60">
              <a:extLst>
                <a:ext uri="{FF2B5EF4-FFF2-40B4-BE49-F238E27FC236}">
                  <a16:creationId xmlns:a16="http://schemas.microsoft.com/office/drawing/2014/main" id="{1A60CABB-D094-854E-A2D5-70041894C788}"/>
                </a:ext>
              </a:extLst>
            </p:cNvPr>
            <p:cNvCxnSpPr>
              <a:cxnSpLocks/>
            </p:cNvCxnSpPr>
            <p:nvPr/>
          </p:nvCxnSpPr>
          <p:spPr>
            <a:xfrm rot="21000000">
              <a:off x="319250" y="2542892"/>
              <a:ext cx="990600" cy="0"/>
            </a:xfrm>
            <a:prstGeom prst="straightConnector1">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62" name="Straight Arrow Connector 61">
              <a:extLst>
                <a:ext uri="{FF2B5EF4-FFF2-40B4-BE49-F238E27FC236}">
                  <a16:creationId xmlns:a16="http://schemas.microsoft.com/office/drawing/2014/main" id="{C4CC2296-017A-D748-924E-EACFCFED91E5}"/>
                </a:ext>
              </a:extLst>
            </p:cNvPr>
            <p:cNvCxnSpPr>
              <a:cxnSpLocks/>
            </p:cNvCxnSpPr>
            <p:nvPr/>
          </p:nvCxnSpPr>
          <p:spPr>
            <a:xfrm rot="21000000">
              <a:off x="319250" y="2619092"/>
              <a:ext cx="990600" cy="0"/>
            </a:xfrm>
            <a:prstGeom prst="straightConnector1">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63" name="Straight Arrow Connector 62">
              <a:extLst>
                <a:ext uri="{FF2B5EF4-FFF2-40B4-BE49-F238E27FC236}">
                  <a16:creationId xmlns:a16="http://schemas.microsoft.com/office/drawing/2014/main" id="{FFB08C28-BE26-5445-B822-F1DC567F72E2}"/>
                </a:ext>
              </a:extLst>
            </p:cNvPr>
            <p:cNvCxnSpPr>
              <a:cxnSpLocks/>
            </p:cNvCxnSpPr>
            <p:nvPr/>
          </p:nvCxnSpPr>
          <p:spPr>
            <a:xfrm rot="21000000">
              <a:off x="319250" y="2695292"/>
              <a:ext cx="990600" cy="0"/>
            </a:xfrm>
            <a:prstGeom prst="straightConnector1">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64" name="Straight Arrow Connector 63">
              <a:extLst>
                <a:ext uri="{FF2B5EF4-FFF2-40B4-BE49-F238E27FC236}">
                  <a16:creationId xmlns:a16="http://schemas.microsoft.com/office/drawing/2014/main" id="{2E1C7AEB-E063-8B46-9841-380DBFE4F275}"/>
                </a:ext>
              </a:extLst>
            </p:cNvPr>
            <p:cNvCxnSpPr>
              <a:cxnSpLocks/>
            </p:cNvCxnSpPr>
            <p:nvPr/>
          </p:nvCxnSpPr>
          <p:spPr>
            <a:xfrm rot="21000000">
              <a:off x="319250" y="2238092"/>
              <a:ext cx="990600" cy="0"/>
            </a:xfrm>
            <a:prstGeom prst="straightConnector1">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65" name="Straight Arrow Connector 64">
              <a:extLst>
                <a:ext uri="{FF2B5EF4-FFF2-40B4-BE49-F238E27FC236}">
                  <a16:creationId xmlns:a16="http://schemas.microsoft.com/office/drawing/2014/main" id="{896619B8-7551-E746-9B9C-C8A59E4B2277}"/>
                </a:ext>
              </a:extLst>
            </p:cNvPr>
            <p:cNvCxnSpPr>
              <a:cxnSpLocks/>
            </p:cNvCxnSpPr>
            <p:nvPr/>
          </p:nvCxnSpPr>
          <p:spPr>
            <a:xfrm rot="21000000">
              <a:off x="319250" y="2161892"/>
              <a:ext cx="990600" cy="0"/>
            </a:xfrm>
            <a:prstGeom prst="straightConnector1">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66" name="Straight Arrow Connector 65">
              <a:extLst>
                <a:ext uri="{FF2B5EF4-FFF2-40B4-BE49-F238E27FC236}">
                  <a16:creationId xmlns:a16="http://schemas.microsoft.com/office/drawing/2014/main" id="{C09FDE66-1245-C14F-9CAB-4CB50D69BAAD}"/>
                </a:ext>
              </a:extLst>
            </p:cNvPr>
            <p:cNvCxnSpPr>
              <a:cxnSpLocks/>
            </p:cNvCxnSpPr>
            <p:nvPr/>
          </p:nvCxnSpPr>
          <p:spPr>
            <a:xfrm rot="21000000">
              <a:off x="319250" y="2085692"/>
              <a:ext cx="990600" cy="0"/>
            </a:xfrm>
            <a:prstGeom prst="straightConnector1">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67" name="Straight Arrow Connector 66">
              <a:extLst>
                <a:ext uri="{FF2B5EF4-FFF2-40B4-BE49-F238E27FC236}">
                  <a16:creationId xmlns:a16="http://schemas.microsoft.com/office/drawing/2014/main" id="{32F99E5D-5588-3049-B3DA-15D33B7374FB}"/>
                </a:ext>
              </a:extLst>
            </p:cNvPr>
            <p:cNvCxnSpPr>
              <a:cxnSpLocks/>
            </p:cNvCxnSpPr>
            <p:nvPr/>
          </p:nvCxnSpPr>
          <p:spPr>
            <a:xfrm rot="21000000">
              <a:off x="319250" y="2771492"/>
              <a:ext cx="990600" cy="0"/>
            </a:xfrm>
            <a:prstGeom prst="straightConnector1">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grpSp>
          <p:nvGrpSpPr>
            <p:cNvPr id="68" name="Group 67">
              <a:extLst>
                <a:ext uri="{FF2B5EF4-FFF2-40B4-BE49-F238E27FC236}">
                  <a16:creationId xmlns:a16="http://schemas.microsoft.com/office/drawing/2014/main" id="{D0640376-813A-0246-B81A-0C811698C68E}"/>
                </a:ext>
              </a:extLst>
            </p:cNvPr>
            <p:cNvGrpSpPr/>
            <p:nvPr/>
          </p:nvGrpSpPr>
          <p:grpSpPr>
            <a:xfrm rot="21000000">
              <a:off x="2220939" y="1246344"/>
              <a:ext cx="7132481" cy="990600"/>
              <a:chOff x="1971328" y="1507211"/>
              <a:chExt cx="7132481" cy="990600"/>
            </a:xfrm>
          </p:grpSpPr>
          <p:cxnSp>
            <p:nvCxnSpPr>
              <p:cNvPr id="74" name="Straight Arrow Connector 73">
                <a:extLst>
                  <a:ext uri="{FF2B5EF4-FFF2-40B4-BE49-F238E27FC236}">
                    <a16:creationId xmlns:a16="http://schemas.microsoft.com/office/drawing/2014/main" id="{8A20077E-000C-F740-BBA7-7402BED32DE6}"/>
                  </a:ext>
                </a:extLst>
              </p:cNvPr>
              <p:cNvCxnSpPr>
                <a:cxnSpLocks/>
              </p:cNvCxnSpPr>
              <p:nvPr/>
            </p:nvCxnSpPr>
            <p:spPr>
              <a:xfrm>
                <a:off x="1971329" y="1802485"/>
                <a:ext cx="990600" cy="0"/>
              </a:xfrm>
              <a:prstGeom prst="straightConnector1">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76" name="Straight Arrow Connector 75">
                <a:extLst>
                  <a:ext uri="{FF2B5EF4-FFF2-40B4-BE49-F238E27FC236}">
                    <a16:creationId xmlns:a16="http://schemas.microsoft.com/office/drawing/2014/main" id="{6784F1A0-857F-9C43-A7AA-867A6578085D}"/>
                  </a:ext>
                </a:extLst>
              </p:cNvPr>
              <p:cNvCxnSpPr>
                <a:cxnSpLocks/>
              </p:cNvCxnSpPr>
              <p:nvPr/>
            </p:nvCxnSpPr>
            <p:spPr>
              <a:xfrm>
                <a:off x="1971328" y="1965143"/>
                <a:ext cx="990600" cy="0"/>
              </a:xfrm>
              <a:prstGeom prst="straightConnector1">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77" name="Straight Arrow Connector 76">
                <a:extLst>
                  <a:ext uri="{FF2B5EF4-FFF2-40B4-BE49-F238E27FC236}">
                    <a16:creationId xmlns:a16="http://schemas.microsoft.com/office/drawing/2014/main" id="{F0B2EC56-4E41-3944-B28E-A6E1144E8ED1}"/>
                  </a:ext>
                </a:extLst>
              </p:cNvPr>
              <p:cNvCxnSpPr>
                <a:cxnSpLocks/>
              </p:cNvCxnSpPr>
              <p:nvPr/>
            </p:nvCxnSpPr>
            <p:spPr>
              <a:xfrm>
                <a:off x="4709142" y="1820982"/>
                <a:ext cx="990600" cy="0"/>
              </a:xfrm>
              <a:prstGeom prst="straightConnector1">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78" name="Straight Arrow Connector 77">
                <a:extLst>
                  <a:ext uri="{FF2B5EF4-FFF2-40B4-BE49-F238E27FC236}">
                    <a16:creationId xmlns:a16="http://schemas.microsoft.com/office/drawing/2014/main" id="{6BF4CC69-FE16-8040-88FE-2BE35C28EB0A}"/>
                  </a:ext>
                </a:extLst>
              </p:cNvPr>
              <p:cNvCxnSpPr>
                <a:cxnSpLocks/>
              </p:cNvCxnSpPr>
              <p:nvPr/>
            </p:nvCxnSpPr>
            <p:spPr>
              <a:xfrm>
                <a:off x="4709144" y="1983641"/>
                <a:ext cx="990600" cy="0"/>
              </a:xfrm>
              <a:prstGeom prst="straightConnector1">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sp>
            <p:nvSpPr>
              <p:cNvPr id="79" name="Can 78">
                <a:extLst>
                  <a:ext uri="{FF2B5EF4-FFF2-40B4-BE49-F238E27FC236}">
                    <a16:creationId xmlns:a16="http://schemas.microsoft.com/office/drawing/2014/main" id="{9CDEB951-FC46-1C48-8778-4577A56A766D}"/>
                  </a:ext>
                </a:extLst>
              </p:cNvPr>
              <p:cNvSpPr/>
              <p:nvPr/>
            </p:nvSpPr>
            <p:spPr>
              <a:xfrm rot="16200000">
                <a:off x="8151310" y="1354803"/>
                <a:ext cx="609599" cy="1295399"/>
              </a:xfrm>
              <a:prstGeom prst="can">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0" name="Can 79">
                <a:extLst>
                  <a:ext uri="{FF2B5EF4-FFF2-40B4-BE49-F238E27FC236}">
                    <a16:creationId xmlns:a16="http://schemas.microsoft.com/office/drawing/2014/main" id="{B15E2760-A778-774E-A1BB-85B7ECA89DA3}"/>
                  </a:ext>
                </a:extLst>
              </p:cNvPr>
              <p:cNvSpPr/>
              <p:nvPr/>
            </p:nvSpPr>
            <p:spPr>
              <a:xfrm rot="16200000">
                <a:off x="7289002" y="1735812"/>
                <a:ext cx="990600" cy="533398"/>
              </a:xfrm>
              <a:prstGeom prst="can">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73" name="Can 72">
                <a:extLst>
                  <a:ext uri="{FF2B5EF4-FFF2-40B4-BE49-F238E27FC236}">
                    <a16:creationId xmlns:a16="http://schemas.microsoft.com/office/drawing/2014/main" id="{D722298D-EEC8-FE46-943D-CB800C8126EC}"/>
                  </a:ext>
                </a:extLst>
              </p:cNvPr>
              <p:cNvSpPr/>
              <p:nvPr/>
            </p:nvSpPr>
            <p:spPr>
              <a:xfrm rot="5400000">
                <a:off x="3281990" y="1559892"/>
                <a:ext cx="172837" cy="596817"/>
              </a:xfrm>
              <a:prstGeom prst="can">
                <a:avLst/>
              </a:prstGeom>
              <a:solidFill>
                <a:schemeClr val="bg2">
                  <a:lumMod val="1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75" name="Straight Arrow Connector 74">
                <a:extLst>
                  <a:ext uri="{FF2B5EF4-FFF2-40B4-BE49-F238E27FC236}">
                    <a16:creationId xmlns:a16="http://schemas.microsoft.com/office/drawing/2014/main" id="{70424816-AC13-6145-B8E9-AEB427DCC7FC}"/>
                  </a:ext>
                </a:extLst>
              </p:cNvPr>
              <p:cNvCxnSpPr>
                <a:cxnSpLocks/>
              </p:cNvCxnSpPr>
              <p:nvPr/>
            </p:nvCxnSpPr>
            <p:spPr>
              <a:xfrm>
                <a:off x="1971329" y="1888944"/>
                <a:ext cx="990600" cy="0"/>
              </a:xfrm>
              <a:prstGeom prst="straightConnector1">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grpSp>
      </p:grpSp>
      <p:sp>
        <p:nvSpPr>
          <p:cNvPr id="4" name="Text Placeholder 3">
            <a:extLst>
              <a:ext uri="{FF2B5EF4-FFF2-40B4-BE49-F238E27FC236}">
                <a16:creationId xmlns:a16="http://schemas.microsoft.com/office/drawing/2014/main" id="{B8C0082D-AE95-E84B-ACFA-C1B3472209C3}"/>
              </a:ext>
            </a:extLst>
          </p:cNvPr>
          <p:cNvSpPr>
            <a:spLocks noGrp="1"/>
          </p:cNvSpPr>
          <p:nvPr>
            <p:ph type="body" sz="quarter" idx="14"/>
          </p:nvPr>
        </p:nvSpPr>
        <p:spPr>
          <a:xfrm>
            <a:off x="136181" y="142289"/>
            <a:ext cx="7994055" cy="469373"/>
          </a:xfrm>
        </p:spPr>
        <p:txBody>
          <a:bodyPr>
            <a:normAutofit/>
          </a:bodyPr>
          <a:lstStyle/>
          <a:p>
            <a:r>
              <a:rPr lang="en-US" dirty="0"/>
              <a:t>Non-traditional measurements: Binocular approach</a:t>
            </a:r>
          </a:p>
        </p:txBody>
      </p:sp>
      <p:cxnSp>
        <p:nvCxnSpPr>
          <p:cNvPr id="7" name="Straight Connector 6">
            <a:extLst>
              <a:ext uri="{FF2B5EF4-FFF2-40B4-BE49-F238E27FC236}">
                <a16:creationId xmlns:a16="http://schemas.microsoft.com/office/drawing/2014/main" id="{B7A29B67-C978-908D-7C5C-73D35C21F439}"/>
              </a:ext>
            </a:extLst>
          </p:cNvPr>
          <p:cNvCxnSpPr>
            <a:cxnSpLocks/>
          </p:cNvCxnSpPr>
          <p:nvPr/>
        </p:nvCxnSpPr>
        <p:spPr>
          <a:xfrm flipH="1">
            <a:off x="136181" y="4243442"/>
            <a:ext cx="3117291" cy="558569"/>
          </a:xfrm>
          <a:prstGeom prst="line">
            <a:avLst/>
          </a:prstGeom>
          <a:ln>
            <a:solidFill>
              <a:srgbClr val="FF0000"/>
            </a:solidFill>
            <a:prstDash val="lgDash"/>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EE4949DA-87CE-A25C-8B7E-8FF65D2DF096}"/>
              </a:ext>
            </a:extLst>
          </p:cNvPr>
          <p:cNvCxnSpPr>
            <a:cxnSpLocks/>
          </p:cNvCxnSpPr>
          <p:nvPr/>
        </p:nvCxnSpPr>
        <p:spPr>
          <a:xfrm flipH="1" flipV="1">
            <a:off x="136181" y="4833892"/>
            <a:ext cx="3119012" cy="590671"/>
          </a:xfrm>
          <a:prstGeom prst="line">
            <a:avLst/>
          </a:prstGeom>
          <a:ln>
            <a:solidFill>
              <a:srgbClr val="FF0000"/>
            </a:solidFill>
            <a:prstDash val="lgDash"/>
          </a:ln>
        </p:spPr>
        <p:style>
          <a:lnRef idx="1">
            <a:schemeClr val="accent1"/>
          </a:lnRef>
          <a:fillRef idx="0">
            <a:schemeClr val="accent1"/>
          </a:fillRef>
          <a:effectRef idx="0">
            <a:schemeClr val="accent1"/>
          </a:effectRef>
          <a:fontRef idx="minor">
            <a:schemeClr val="tx1"/>
          </a:fontRef>
        </p:style>
      </p:cxnSp>
      <p:sp>
        <p:nvSpPr>
          <p:cNvPr id="17" name="Can 16">
            <a:extLst>
              <a:ext uri="{FF2B5EF4-FFF2-40B4-BE49-F238E27FC236}">
                <a16:creationId xmlns:a16="http://schemas.microsoft.com/office/drawing/2014/main" id="{1A098F2E-A2E0-0124-FAE1-9A797F4448D2}"/>
              </a:ext>
            </a:extLst>
          </p:cNvPr>
          <p:cNvSpPr/>
          <p:nvPr/>
        </p:nvSpPr>
        <p:spPr>
          <a:xfrm rot="5400000">
            <a:off x="-85474" y="4698965"/>
            <a:ext cx="590671" cy="229229"/>
          </a:xfrm>
          <a:prstGeom prst="can">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Can 17">
            <a:extLst>
              <a:ext uri="{FF2B5EF4-FFF2-40B4-BE49-F238E27FC236}">
                <a16:creationId xmlns:a16="http://schemas.microsoft.com/office/drawing/2014/main" id="{0ADC9789-695D-6BD7-0FC0-8E1229CB41C5}"/>
              </a:ext>
            </a:extLst>
          </p:cNvPr>
          <p:cNvSpPr/>
          <p:nvPr/>
        </p:nvSpPr>
        <p:spPr>
          <a:xfrm rot="5400000">
            <a:off x="21258" y="4763701"/>
            <a:ext cx="590671" cy="99755"/>
          </a:xfrm>
          <a:prstGeom prst="can">
            <a:avLst/>
          </a:prstGeom>
          <a:solidFill>
            <a:schemeClr val="accent5">
              <a:lumMod val="40000"/>
              <a:lumOff val="60000"/>
            </a:schemeClr>
          </a:solidFill>
          <a:ln>
            <a:solidFill>
              <a:schemeClr val="accent5">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TextBox 18">
            <a:extLst>
              <a:ext uri="{FF2B5EF4-FFF2-40B4-BE49-F238E27FC236}">
                <a16:creationId xmlns:a16="http://schemas.microsoft.com/office/drawing/2014/main" id="{961C7E98-BA7F-4A3D-220A-B2C3B3A6E0FA}"/>
              </a:ext>
            </a:extLst>
          </p:cNvPr>
          <p:cNvSpPr txBox="1"/>
          <p:nvPr/>
        </p:nvSpPr>
        <p:spPr>
          <a:xfrm>
            <a:off x="-56829" y="4149550"/>
            <a:ext cx="1574800" cy="307777"/>
          </a:xfrm>
          <a:prstGeom prst="rect">
            <a:avLst/>
          </a:prstGeom>
          <a:noFill/>
        </p:spPr>
        <p:txBody>
          <a:bodyPr wrap="square" rtlCol="0">
            <a:spAutoFit/>
          </a:bodyPr>
          <a:lstStyle/>
          <a:p>
            <a:pPr algn="ctr"/>
            <a:r>
              <a:rPr lang="en-US" sz="1400" b="1" dirty="0"/>
              <a:t>Target/</a:t>
            </a:r>
            <a:r>
              <a:rPr lang="en-US" sz="1400" b="1" dirty="0">
                <a:solidFill>
                  <a:srgbClr val="69C3FF"/>
                </a:solidFill>
              </a:rPr>
              <a:t>moderator</a:t>
            </a:r>
          </a:p>
        </p:txBody>
      </p:sp>
      <p:cxnSp>
        <p:nvCxnSpPr>
          <p:cNvPr id="20" name="Straight Arrow Connector 19">
            <a:extLst>
              <a:ext uri="{FF2B5EF4-FFF2-40B4-BE49-F238E27FC236}">
                <a16:creationId xmlns:a16="http://schemas.microsoft.com/office/drawing/2014/main" id="{28C87F76-F283-30D1-C9C9-5C9587DF7E20}"/>
              </a:ext>
            </a:extLst>
          </p:cNvPr>
          <p:cNvCxnSpPr>
            <a:cxnSpLocks/>
          </p:cNvCxnSpPr>
          <p:nvPr/>
        </p:nvCxnSpPr>
        <p:spPr>
          <a:xfrm>
            <a:off x="266716" y="6367829"/>
            <a:ext cx="4530126" cy="0"/>
          </a:xfrm>
          <a:prstGeom prst="straightConnector1">
            <a:avLst/>
          </a:prstGeom>
          <a:ln w="12700">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22" name="TextBox 21">
            <a:extLst>
              <a:ext uri="{FF2B5EF4-FFF2-40B4-BE49-F238E27FC236}">
                <a16:creationId xmlns:a16="http://schemas.microsoft.com/office/drawing/2014/main" id="{ED71B7C5-A703-1DDD-FCE8-EA2B277FC7C1}"/>
              </a:ext>
            </a:extLst>
          </p:cNvPr>
          <p:cNvSpPr txBox="1"/>
          <p:nvPr/>
        </p:nvSpPr>
        <p:spPr>
          <a:xfrm>
            <a:off x="2418109" y="6367829"/>
            <a:ext cx="718466" cy="369332"/>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000000"/>
                </a:solidFill>
                <a:effectLst/>
                <a:uLnTx/>
                <a:uFillTx/>
                <a:latin typeface="Calibri" panose="020F0502020204030204"/>
                <a:ea typeface="+mn-ea"/>
                <a:cs typeface="+mn-cs"/>
              </a:rPr>
              <a:t>~15m</a:t>
            </a:r>
          </a:p>
        </p:txBody>
      </p:sp>
      <p:cxnSp>
        <p:nvCxnSpPr>
          <p:cNvPr id="23" name="Straight Arrow Connector 22">
            <a:extLst>
              <a:ext uri="{FF2B5EF4-FFF2-40B4-BE49-F238E27FC236}">
                <a16:creationId xmlns:a16="http://schemas.microsoft.com/office/drawing/2014/main" id="{DA08C41E-BE9F-F3DB-083B-4FD006C5C22E}"/>
              </a:ext>
            </a:extLst>
          </p:cNvPr>
          <p:cNvCxnSpPr>
            <a:cxnSpLocks/>
          </p:cNvCxnSpPr>
          <p:nvPr/>
        </p:nvCxnSpPr>
        <p:spPr>
          <a:xfrm>
            <a:off x="4798399" y="6368725"/>
            <a:ext cx="3054395" cy="0"/>
          </a:xfrm>
          <a:prstGeom prst="straightConnector1">
            <a:avLst/>
          </a:prstGeom>
          <a:ln w="12700">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25" name="TextBox 24">
            <a:extLst>
              <a:ext uri="{FF2B5EF4-FFF2-40B4-BE49-F238E27FC236}">
                <a16:creationId xmlns:a16="http://schemas.microsoft.com/office/drawing/2014/main" id="{C3097688-61B8-0FD9-9C5F-C8FB670DFCC3}"/>
              </a:ext>
            </a:extLst>
          </p:cNvPr>
          <p:cNvSpPr txBox="1"/>
          <p:nvPr/>
        </p:nvSpPr>
        <p:spPr>
          <a:xfrm>
            <a:off x="5904274" y="6386250"/>
            <a:ext cx="718466" cy="369332"/>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000000"/>
                </a:solidFill>
                <a:effectLst/>
                <a:uLnTx/>
                <a:uFillTx/>
                <a:latin typeface="Calibri" panose="020F0502020204030204"/>
                <a:ea typeface="+mn-ea"/>
                <a:cs typeface="+mn-cs"/>
              </a:rPr>
              <a:t>~15m</a:t>
            </a:r>
          </a:p>
        </p:txBody>
      </p:sp>
      <p:sp>
        <p:nvSpPr>
          <p:cNvPr id="27" name="TextBox 26">
            <a:extLst>
              <a:ext uri="{FF2B5EF4-FFF2-40B4-BE49-F238E27FC236}">
                <a16:creationId xmlns:a16="http://schemas.microsoft.com/office/drawing/2014/main" id="{1DB92090-F923-82B6-EE53-263F5DF64DA7}"/>
              </a:ext>
            </a:extLst>
          </p:cNvPr>
          <p:cNvSpPr txBox="1"/>
          <p:nvPr/>
        </p:nvSpPr>
        <p:spPr>
          <a:xfrm>
            <a:off x="7788778" y="2912403"/>
            <a:ext cx="1299395" cy="369332"/>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000000"/>
                </a:solidFill>
                <a:effectLst/>
                <a:uLnTx/>
                <a:uFillTx/>
                <a:latin typeface="Calibri" panose="020F0502020204030204"/>
                <a:ea typeface="+mn-ea"/>
                <a:cs typeface="+mn-cs"/>
              </a:rPr>
              <a:t>Not to scale</a:t>
            </a:r>
          </a:p>
        </p:txBody>
      </p:sp>
    </p:spTree>
    <p:extLst>
      <p:ext uri="{BB962C8B-B14F-4D97-AF65-F5344CB8AC3E}">
        <p14:creationId xmlns:p14="http://schemas.microsoft.com/office/powerpoint/2010/main" val="71480809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a:extLst>
              <a:ext uri="{FF2B5EF4-FFF2-40B4-BE49-F238E27FC236}">
                <a16:creationId xmlns:a16="http://schemas.microsoft.com/office/drawing/2014/main" id="{4F52A541-2543-D94D-8504-3D6BB1829961}"/>
              </a:ext>
            </a:extLst>
          </p:cNvPr>
          <p:cNvSpPr>
            <a:spLocks noGrp="1"/>
          </p:cNvSpPr>
          <p:nvPr>
            <p:ph type="body" sz="quarter" idx="14"/>
          </p:nvPr>
        </p:nvSpPr>
        <p:spPr>
          <a:xfrm>
            <a:off x="368968" y="609600"/>
            <a:ext cx="8502316" cy="892208"/>
          </a:xfrm>
        </p:spPr>
        <p:txBody>
          <a:bodyPr/>
          <a:lstStyle/>
          <a:p>
            <a:r>
              <a:rPr lang="en-US" dirty="0"/>
              <a:t>Neutron transmission at LANL</a:t>
            </a:r>
          </a:p>
        </p:txBody>
      </p:sp>
      <p:pic>
        <p:nvPicPr>
          <p:cNvPr id="3" name="Picture 2">
            <a:extLst>
              <a:ext uri="{FF2B5EF4-FFF2-40B4-BE49-F238E27FC236}">
                <a16:creationId xmlns:a16="http://schemas.microsoft.com/office/drawing/2014/main" id="{DD607144-CD2A-6E46-AF9D-32CE02F85088}"/>
              </a:ext>
            </a:extLst>
          </p:cNvPr>
          <p:cNvPicPr>
            <a:picLocks noChangeAspect="1"/>
          </p:cNvPicPr>
          <p:nvPr/>
        </p:nvPicPr>
        <p:blipFill rotWithShape="1">
          <a:blip r:embed="rId2">
            <a:extLst>
              <a:ext uri="{28A0092B-C50C-407E-A947-70E740481C1C}">
                <a14:useLocalDpi xmlns:a14="http://schemas.microsoft.com/office/drawing/2010/main"/>
              </a:ext>
            </a:extLst>
          </a:blip>
          <a:srcRect/>
          <a:stretch/>
        </p:blipFill>
        <p:spPr>
          <a:xfrm>
            <a:off x="368967" y="1587457"/>
            <a:ext cx="8341895" cy="4371382"/>
          </a:xfrm>
          <a:prstGeom prst="rect">
            <a:avLst/>
          </a:prstGeom>
        </p:spPr>
      </p:pic>
    </p:spTree>
    <p:extLst>
      <p:ext uri="{BB962C8B-B14F-4D97-AF65-F5344CB8AC3E}">
        <p14:creationId xmlns:p14="http://schemas.microsoft.com/office/powerpoint/2010/main" val="376297623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 name="Text Placeholder 2">
            <a:extLst>
              <a:ext uri="{FF2B5EF4-FFF2-40B4-BE49-F238E27FC236}">
                <a16:creationId xmlns:a16="http://schemas.microsoft.com/office/drawing/2014/main" id="{F3C91182-ABF7-E949-B7C1-820768FB267A}"/>
              </a:ext>
            </a:extLst>
          </p:cNvPr>
          <p:cNvSpPr>
            <a:spLocks noGrp="1"/>
          </p:cNvSpPr>
          <p:nvPr>
            <p:ph type="body" sz="quarter" idx="19"/>
          </p:nvPr>
        </p:nvSpPr>
        <p:spPr>
          <a:xfrm>
            <a:off x="20130" y="837164"/>
            <a:ext cx="4247070" cy="3749124"/>
          </a:xfrm>
        </p:spPr>
        <p:txBody>
          <a:bodyPr>
            <a:noAutofit/>
          </a:bodyPr>
          <a:lstStyle/>
          <a:p>
            <a:pPr lvl="0"/>
            <a:r>
              <a:rPr lang="en-US" dirty="0"/>
              <a:t>1 km long LINAC</a:t>
            </a:r>
          </a:p>
          <a:p>
            <a:pPr lvl="0"/>
            <a:r>
              <a:rPr lang="en-US" dirty="0"/>
              <a:t>Up to 800 MeV protons</a:t>
            </a:r>
          </a:p>
          <a:p>
            <a:pPr lvl="0"/>
            <a:r>
              <a:rPr lang="en-US" dirty="0"/>
              <a:t>Multi-user proton (p) and neutron (n) facility</a:t>
            </a:r>
          </a:p>
          <a:p>
            <a:pPr lvl="1"/>
            <a:r>
              <a:rPr lang="en-US" dirty="0"/>
              <a:t>Isotope Production Facility (IPF) (100 MeV p)</a:t>
            </a:r>
          </a:p>
          <a:p>
            <a:pPr lvl="1"/>
            <a:r>
              <a:rPr lang="en-US" dirty="0"/>
              <a:t>Proton irradiation (</a:t>
            </a:r>
            <a:r>
              <a:rPr lang="en-US" dirty="0" err="1"/>
              <a:t>pRad</a:t>
            </a:r>
            <a:r>
              <a:rPr lang="en-US" dirty="0"/>
              <a:t>) (800 MeV p)</a:t>
            </a:r>
          </a:p>
          <a:p>
            <a:pPr lvl="1"/>
            <a:r>
              <a:rPr lang="en-US" dirty="0"/>
              <a:t>Ultra Cold Neutrons (UCN) (&lt;300 </a:t>
            </a:r>
            <a:r>
              <a:rPr lang="en-US" dirty="0" err="1"/>
              <a:t>neV</a:t>
            </a:r>
            <a:r>
              <a:rPr lang="en-US" dirty="0"/>
              <a:t> n)</a:t>
            </a:r>
          </a:p>
          <a:p>
            <a:pPr lvl="1"/>
            <a:r>
              <a:rPr lang="en-US" b="1" dirty="0"/>
              <a:t>Lujan Center (meV – keV n)</a:t>
            </a:r>
          </a:p>
          <a:p>
            <a:pPr lvl="1"/>
            <a:r>
              <a:rPr lang="en-US" b="1" dirty="0">
                <a:solidFill>
                  <a:schemeClr val="bg1">
                    <a:lumMod val="50000"/>
                  </a:schemeClr>
                </a:solidFill>
              </a:rPr>
              <a:t>WNR (keV – MeV n)</a:t>
            </a:r>
          </a:p>
          <a:p>
            <a:pPr lvl="1"/>
            <a:r>
              <a:rPr lang="en-US" dirty="0"/>
              <a:t>Target 4 (500 - 800 MeV p)</a:t>
            </a:r>
          </a:p>
        </p:txBody>
      </p:sp>
      <p:sp>
        <p:nvSpPr>
          <p:cNvPr id="4" name="Text Placeholder 3">
            <a:extLst>
              <a:ext uri="{FF2B5EF4-FFF2-40B4-BE49-F238E27FC236}">
                <a16:creationId xmlns:a16="http://schemas.microsoft.com/office/drawing/2014/main" id="{B8C0082D-AE95-E84B-ACFA-C1B3472209C3}"/>
              </a:ext>
            </a:extLst>
          </p:cNvPr>
          <p:cNvSpPr>
            <a:spLocks noGrp="1"/>
          </p:cNvSpPr>
          <p:nvPr>
            <p:ph type="body" sz="quarter" idx="14"/>
          </p:nvPr>
        </p:nvSpPr>
        <p:spPr>
          <a:xfrm>
            <a:off x="0" y="143629"/>
            <a:ext cx="9144000" cy="383407"/>
          </a:xfrm>
        </p:spPr>
        <p:txBody>
          <a:bodyPr/>
          <a:lstStyle/>
          <a:p>
            <a:r>
              <a:rPr lang="en-US" dirty="0"/>
              <a:t>LANSCE: The Los Alamos Neutron Science Center</a:t>
            </a:r>
          </a:p>
        </p:txBody>
      </p:sp>
      <p:pic>
        <p:nvPicPr>
          <p:cNvPr id="7" name="Picture 6">
            <a:extLst>
              <a:ext uri="{FF2B5EF4-FFF2-40B4-BE49-F238E27FC236}">
                <a16:creationId xmlns:a16="http://schemas.microsoft.com/office/drawing/2014/main" id="{DD2FC93C-23F3-E784-D727-E01989063061}"/>
              </a:ext>
            </a:extLst>
          </p:cNvPr>
          <p:cNvPicPr>
            <a:picLocks noChangeAspect="1"/>
          </p:cNvPicPr>
          <p:nvPr/>
        </p:nvPicPr>
        <p:blipFill rotWithShape="1">
          <a:blip r:embed="rId2">
            <a:extLst>
              <a:ext uri="{28A0092B-C50C-407E-A947-70E740481C1C}">
                <a14:useLocalDpi xmlns:a14="http://schemas.microsoft.com/office/drawing/2010/main"/>
              </a:ext>
            </a:extLst>
          </a:blip>
          <a:srcRect/>
          <a:stretch/>
        </p:blipFill>
        <p:spPr>
          <a:xfrm>
            <a:off x="4572001" y="675544"/>
            <a:ext cx="4410974" cy="4066367"/>
          </a:xfrm>
          <a:prstGeom prst="rect">
            <a:avLst/>
          </a:prstGeom>
        </p:spPr>
      </p:pic>
      <p:pic>
        <p:nvPicPr>
          <p:cNvPr id="1030" name="Picture 6">
            <a:extLst>
              <a:ext uri="{FF2B5EF4-FFF2-40B4-BE49-F238E27FC236}">
                <a16:creationId xmlns:a16="http://schemas.microsoft.com/office/drawing/2014/main" id="{E626376D-D193-FC93-24B2-FA1631D44748}"/>
              </a:ext>
            </a:extLst>
          </p:cNvPr>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1724025" y="4117304"/>
            <a:ext cx="2799661" cy="2597067"/>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descr="actinium-225">
            <a:extLst>
              <a:ext uri="{FF2B5EF4-FFF2-40B4-BE49-F238E27FC236}">
                <a16:creationId xmlns:a16="http://schemas.microsoft.com/office/drawing/2014/main" id="{D51927D0-A65C-C6E3-8D94-66F278F0EE62}"/>
              </a:ext>
            </a:extLst>
          </p:cNvPr>
          <p:cNvPicPr>
            <a:picLocks noChangeAspect="1" noChangeArrowheads="1"/>
          </p:cNvPicPr>
          <p:nvPr/>
        </p:nvPicPr>
        <p:blipFill rotWithShape="1">
          <a:blip r:embed="rId4" cstate="hqprint">
            <a:extLst>
              <a:ext uri="{28A0092B-C50C-407E-A947-70E740481C1C}">
                <a14:useLocalDpi xmlns:a14="http://schemas.microsoft.com/office/drawing/2010/main"/>
              </a:ext>
            </a:extLst>
          </a:blip>
          <a:srcRect/>
          <a:stretch/>
        </p:blipFill>
        <p:spPr bwMode="auto">
          <a:xfrm>
            <a:off x="20129" y="4117304"/>
            <a:ext cx="1109661" cy="2208212"/>
          </a:xfrm>
          <a:prstGeom prst="rect">
            <a:avLst/>
          </a:prstGeom>
          <a:noFill/>
          <a:extLst>
            <a:ext uri="{909E8E84-426E-40DD-AFC4-6F175D3DCCD1}">
              <a14:hiddenFill xmlns:a14="http://schemas.microsoft.com/office/drawing/2010/main">
                <a:solidFill>
                  <a:srgbClr val="FFFFFF"/>
                </a:solidFill>
              </a14:hiddenFill>
            </a:ext>
          </a:extLst>
        </p:spPr>
      </p:pic>
      <p:pic>
        <p:nvPicPr>
          <p:cNvPr id="1034" name="Picture 10" descr="300 watt LANSCE UCN source">
            <a:extLst>
              <a:ext uri="{FF2B5EF4-FFF2-40B4-BE49-F238E27FC236}">
                <a16:creationId xmlns:a16="http://schemas.microsoft.com/office/drawing/2014/main" id="{96AB206B-9035-3675-E617-629E3CD4347E}"/>
              </a:ext>
            </a:extLst>
          </p:cNvPr>
          <p:cNvPicPr>
            <a:picLocks noChangeAspect="1"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5377554" y="4890419"/>
            <a:ext cx="2630700" cy="182395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6493450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 name="Text Placeholder 2">
            <a:extLst>
              <a:ext uri="{FF2B5EF4-FFF2-40B4-BE49-F238E27FC236}">
                <a16:creationId xmlns:a16="http://schemas.microsoft.com/office/drawing/2014/main" id="{F3C91182-ABF7-E949-B7C1-820768FB267A}"/>
              </a:ext>
            </a:extLst>
          </p:cNvPr>
          <p:cNvSpPr>
            <a:spLocks noGrp="1"/>
          </p:cNvSpPr>
          <p:nvPr>
            <p:ph type="body" sz="quarter" idx="19"/>
          </p:nvPr>
        </p:nvSpPr>
        <p:spPr>
          <a:xfrm>
            <a:off x="40568" y="747301"/>
            <a:ext cx="9103432" cy="2628740"/>
          </a:xfrm>
        </p:spPr>
        <p:txBody>
          <a:bodyPr>
            <a:noAutofit/>
          </a:bodyPr>
          <a:lstStyle/>
          <a:p>
            <a:pPr lvl="0"/>
            <a:r>
              <a:rPr lang="en-US" dirty="0"/>
              <a:t>800MeV protons impinge on a 3-way split W target.</a:t>
            </a:r>
          </a:p>
          <a:p>
            <a:pPr lvl="0"/>
            <a:r>
              <a:rPr lang="en-US" dirty="0"/>
              <a:t>DICER points to the H</a:t>
            </a:r>
            <a:r>
              <a:rPr lang="en-US" baseline="-25000" dirty="0"/>
              <a:t>2</a:t>
            </a:r>
            <a:r>
              <a:rPr lang="en-US" dirty="0"/>
              <a:t>O moderator and the target</a:t>
            </a:r>
          </a:p>
        </p:txBody>
      </p:sp>
      <p:sp>
        <p:nvSpPr>
          <p:cNvPr id="4" name="Text Placeholder 3">
            <a:extLst>
              <a:ext uri="{FF2B5EF4-FFF2-40B4-BE49-F238E27FC236}">
                <a16:creationId xmlns:a16="http://schemas.microsoft.com/office/drawing/2014/main" id="{B8C0082D-AE95-E84B-ACFA-C1B3472209C3}"/>
              </a:ext>
            </a:extLst>
          </p:cNvPr>
          <p:cNvSpPr>
            <a:spLocks noGrp="1"/>
          </p:cNvSpPr>
          <p:nvPr>
            <p:ph type="body" sz="quarter" idx="14"/>
          </p:nvPr>
        </p:nvSpPr>
        <p:spPr>
          <a:xfrm>
            <a:off x="135183" y="69280"/>
            <a:ext cx="7994055" cy="541945"/>
          </a:xfrm>
        </p:spPr>
        <p:txBody>
          <a:bodyPr/>
          <a:lstStyle/>
          <a:p>
            <a:r>
              <a:rPr lang="en-US" dirty="0"/>
              <a:t>Mark-IV (M4) : New neutron target at Lujan, est. 2022</a:t>
            </a:r>
          </a:p>
        </p:txBody>
      </p:sp>
      <p:pic>
        <p:nvPicPr>
          <p:cNvPr id="2" name="Picture 1">
            <a:extLst>
              <a:ext uri="{FF2B5EF4-FFF2-40B4-BE49-F238E27FC236}">
                <a16:creationId xmlns:a16="http://schemas.microsoft.com/office/drawing/2014/main" id="{8D1CF606-68C9-09B8-FB2A-6801DE7C5819}"/>
              </a:ext>
            </a:extLst>
          </p:cNvPr>
          <p:cNvPicPr>
            <a:picLocks noChangeAspect="1"/>
          </p:cNvPicPr>
          <p:nvPr/>
        </p:nvPicPr>
        <p:blipFill rotWithShape="1">
          <a:blip r:embed="rId2" cstate="hqprint">
            <a:extLst>
              <a:ext uri="{28A0092B-C50C-407E-A947-70E740481C1C}">
                <a14:useLocalDpi xmlns:a14="http://schemas.microsoft.com/office/drawing/2010/main"/>
              </a:ext>
            </a:extLst>
          </a:blip>
          <a:srcRect/>
          <a:stretch/>
        </p:blipFill>
        <p:spPr>
          <a:xfrm>
            <a:off x="4592284" y="2312328"/>
            <a:ext cx="4482510" cy="3286419"/>
          </a:xfrm>
          <a:prstGeom prst="rect">
            <a:avLst/>
          </a:prstGeom>
          <a:ln w="50800">
            <a:noFill/>
          </a:ln>
        </p:spPr>
      </p:pic>
      <p:sp>
        <p:nvSpPr>
          <p:cNvPr id="9" name="TextBox 8">
            <a:extLst>
              <a:ext uri="{FF2B5EF4-FFF2-40B4-BE49-F238E27FC236}">
                <a16:creationId xmlns:a16="http://schemas.microsoft.com/office/drawing/2014/main" id="{E23B5007-F171-C455-4650-191AB2C41033}"/>
              </a:ext>
            </a:extLst>
          </p:cNvPr>
          <p:cNvSpPr txBox="1"/>
          <p:nvPr/>
        </p:nvSpPr>
        <p:spPr>
          <a:xfrm>
            <a:off x="7780850" y="4741013"/>
            <a:ext cx="1293944" cy="400110"/>
          </a:xfrm>
          <a:prstGeom prst="rect">
            <a:avLst/>
          </a:prstGeom>
          <a:noFill/>
        </p:spPr>
        <p:txBody>
          <a:bodyPr wrap="none" rtlCol="0">
            <a:spAutoFit/>
          </a:bodyPr>
          <a:lstStyle/>
          <a:p>
            <a:r>
              <a:rPr lang="en-US" sz="2000" i="1" dirty="0"/>
              <a:t>Simulation</a:t>
            </a:r>
          </a:p>
        </p:txBody>
      </p:sp>
      <p:pic>
        <p:nvPicPr>
          <p:cNvPr id="7" name="Picture 6">
            <a:extLst>
              <a:ext uri="{FF2B5EF4-FFF2-40B4-BE49-F238E27FC236}">
                <a16:creationId xmlns:a16="http://schemas.microsoft.com/office/drawing/2014/main" id="{55EFCC6A-BAA9-D19E-D21B-DD71C304CF84}"/>
              </a:ext>
            </a:extLst>
          </p:cNvPr>
          <p:cNvPicPr>
            <a:picLocks noChangeAspect="1"/>
          </p:cNvPicPr>
          <p:nvPr/>
        </p:nvPicPr>
        <p:blipFill>
          <a:blip r:embed="rId3" cstate="hqprint">
            <a:extLst>
              <a:ext uri="{28A0092B-C50C-407E-A947-70E740481C1C}">
                <a14:useLocalDpi xmlns:a14="http://schemas.microsoft.com/office/drawing/2010/main"/>
              </a:ext>
            </a:extLst>
          </a:blip>
          <a:stretch>
            <a:fillRect/>
          </a:stretch>
        </p:blipFill>
        <p:spPr>
          <a:xfrm>
            <a:off x="40568" y="1951275"/>
            <a:ext cx="4441944" cy="3935957"/>
          </a:xfrm>
          <a:prstGeom prst="rect">
            <a:avLst/>
          </a:prstGeom>
        </p:spPr>
      </p:pic>
      <p:sp>
        <p:nvSpPr>
          <p:cNvPr id="3" name="TextBox 2">
            <a:extLst>
              <a:ext uri="{FF2B5EF4-FFF2-40B4-BE49-F238E27FC236}">
                <a16:creationId xmlns:a16="http://schemas.microsoft.com/office/drawing/2014/main" id="{B59BF415-C0B8-2A83-E29F-2D1A813139F5}"/>
              </a:ext>
            </a:extLst>
          </p:cNvPr>
          <p:cNvSpPr txBox="1"/>
          <p:nvPr/>
        </p:nvSpPr>
        <p:spPr>
          <a:xfrm>
            <a:off x="7918034" y="4446970"/>
            <a:ext cx="1108060" cy="369332"/>
          </a:xfrm>
          <a:prstGeom prst="rect">
            <a:avLst/>
          </a:prstGeom>
          <a:noFill/>
        </p:spPr>
        <p:txBody>
          <a:bodyPr wrap="none" rtlCol="0">
            <a:spAutoFit/>
          </a:bodyPr>
          <a:lstStyle/>
          <a:p>
            <a:r>
              <a:rPr lang="en-US" dirty="0"/>
              <a:t>P. Koehler</a:t>
            </a:r>
          </a:p>
        </p:txBody>
      </p:sp>
    </p:spTree>
    <p:extLst>
      <p:ext uri="{BB962C8B-B14F-4D97-AF65-F5344CB8AC3E}">
        <p14:creationId xmlns:p14="http://schemas.microsoft.com/office/powerpoint/2010/main" val="225400640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B8C0082D-AE95-E84B-ACFA-C1B3472209C3}"/>
              </a:ext>
            </a:extLst>
          </p:cNvPr>
          <p:cNvSpPr>
            <a:spLocks noGrp="1"/>
          </p:cNvSpPr>
          <p:nvPr>
            <p:ph type="body" sz="quarter" idx="14"/>
          </p:nvPr>
        </p:nvSpPr>
        <p:spPr>
          <a:xfrm>
            <a:off x="168475" y="90551"/>
            <a:ext cx="7994055" cy="446104"/>
          </a:xfrm>
        </p:spPr>
        <p:txBody>
          <a:bodyPr/>
          <a:lstStyle/>
          <a:p>
            <a:r>
              <a:rPr lang="en-US" dirty="0"/>
              <a:t>Neutron spectrum</a:t>
            </a:r>
          </a:p>
        </p:txBody>
      </p:sp>
      <p:sp>
        <p:nvSpPr>
          <p:cNvPr id="3" name="Text Placeholder 2">
            <a:extLst>
              <a:ext uri="{FF2B5EF4-FFF2-40B4-BE49-F238E27FC236}">
                <a16:creationId xmlns:a16="http://schemas.microsoft.com/office/drawing/2014/main" id="{4E62BD1C-C08D-5B42-9C98-E8786898843B}"/>
              </a:ext>
            </a:extLst>
          </p:cNvPr>
          <p:cNvSpPr>
            <a:spLocks noGrp="1"/>
          </p:cNvSpPr>
          <p:nvPr>
            <p:ph type="body" sz="quarter" idx="19"/>
          </p:nvPr>
        </p:nvSpPr>
        <p:spPr>
          <a:xfrm>
            <a:off x="268684" y="695603"/>
            <a:ext cx="7994055" cy="995411"/>
          </a:xfrm>
        </p:spPr>
        <p:txBody>
          <a:bodyPr/>
          <a:lstStyle/>
          <a:p>
            <a:r>
              <a:rPr lang="en-US" dirty="0"/>
              <a:t>Mark-IV provides an enhanced keV spectrum compared to Mark-III</a:t>
            </a:r>
          </a:p>
          <a:p>
            <a:r>
              <a:rPr lang="en-US" dirty="0"/>
              <a:t>Mark-IV is expected to improve the neutron energy resolution</a:t>
            </a:r>
          </a:p>
        </p:txBody>
      </p:sp>
      <p:pic>
        <p:nvPicPr>
          <p:cNvPr id="2" name="Picture 1">
            <a:extLst>
              <a:ext uri="{FF2B5EF4-FFF2-40B4-BE49-F238E27FC236}">
                <a16:creationId xmlns:a16="http://schemas.microsoft.com/office/drawing/2014/main" id="{392FF581-254D-7D81-0D01-E2A152A71D3F}"/>
              </a:ext>
            </a:extLst>
          </p:cNvPr>
          <p:cNvPicPr>
            <a:picLocks noChangeAspect="1"/>
          </p:cNvPicPr>
          <p:nvPr/>
        </p:nvPicPr>
        <p:blipFill rotWithShape="1">
          <a:blip r:embed="rId2" cstate="hqprint">
            <a:extLst>
              <a:ext uri="{28A0092B-C50C-407E-A947-70E740481C1C}">
                <a14:useLocalDpi xmlns:a14="http://schemas.microsoft.com/office/drawing/2010/main"/>
              </a:ext>
            </a:extLst>
          </a:blip>
          <a:srcRect/>
          <a:stretch/>
        </p:blipFill>
        <p:spPr>
          <a:xfrm>
            <a:off x="1305201" y="1427967"/>
            <a:ext cx="6533598" cy="4981061"/>
          </a:xfrm>
          <a:prstGeom prst="rect">
            <a:avLst/>
          </a:prstGeom>
        </p:spPr>
      </p:pic>
      <p:sp>
        <p:nvSpPr>
          <p:cNvPr id="5" name="TextBox 4">
            <a:extLst>
              <a:ext uri="{FF2B5EF4-FFF2-40B4-BE49-F238E27FC236}">
                <a16:creationId xmlns:a16="http://schemas.microsoft.com/office/drawing/2014/main" id="{C1424D00-3535-B5A7-3AA2-B2DCEC2E4015}"/>
              </a:ext>
            </a:extLst>
          </p:cNvPr>
          <p:cNvSpPr txBox="1"/>
          <p:nvPr/>
        </p:nvSpPr>
        <p:spPr>
          <a:xfrm rot="20372296">
            <a:off x="3928201" y="1987083"/>
            <a:ext cx="1287597" cy="369332"/>
          </a:xfrm>
          <a:prstGeom prst="rect">
            <a:avLst/>
          </a:prstGeom>
          <a:noFill/>
          <a:ln w="25400">
            <a:solidFill>
              <a:srgbClr val="C00000"/>
            </a:solidFill>
          </a:ln>
        </p:spPr>
        <p:txBody>
          <a:bodyPr wrap="none" rtlCol="0">
            <a:spAutoFit/>
          </a:bodyPr>
          <a:lstStyle/>
          <a:p>
            <a:r>
              <a:rPr lang="en-US" b="1" dirty="0">
                <a:solidFill>
                  <a:schemeClr val="tx1">
                    <a:lumMod val="65000"/>
                    <a:lumOff val="35000"/>
                  </a:schemeClr>
                </a:solidFill>
              </a:rPr>
              <a:t>Preliminary</a:t>
            </a:r>
          </a:p>
        </p:txBody>
      </p:sp>
      <p:sp>
        <p:nvSpPr>
          <p:cNvPr id="6" name="TextBox 5">
            <a:extLst>
              <a:ext uri="{FF2B5EF4-FFF2-40B4-BE49-F238E27FC236}">
                <a16:creationId xmlns:a16="http://schemas.microsoft.com/office/drawing/2014/main" id="{A12D2662-911C-7AE8-163D-15CD97F23DED}"/>
              </a:ext>
            </a:extLst>
          </p:cNvPr>
          <p:cNvSpPr txBox="1"/>
          <p:nvPr/>
        </p:nvSpPr>
        <p:spPr>
          <a:xfrm>
            <a:off x="5686426" y="3105834"/>
            <a:ext cx="1939185" cy="646331"/>
          </a:xfrm>
          <a:prstGeom prst="rect">
            <a:avLst/>
          </a:prstGeom>
          <a:noFill/>
        </p:spPr>
        <p:txBody>
          <a:bodyPr wrap="none" rtlCol="0">
            <a:spAutoFit/>
          </a:bodyPr>
          <a:lstStyle/>
          <a:p>
            <a:r>
              <a:rPr lang="en-US" dirty="0"/>
              <a:t>S. Chasapoglou</a:t>
            </a:r>
          </a:p>
          <a:p>
            <a:r>
              <a:rPr lang="en-US" dirty="0"/>
              <a:t>Th. Stamatopoulos</a:t>
            </a:r>
          </a:p>
        </p:txBody>
      </p:sp>
    </p:spTree>
    <p:extLst>
      <p:ext uri="{BB962C8B-B14F-4D97-AF65-F5344CB8AC3E}">
        <p14:creationId xmlns:p14="http://schemas.microsoft.com/office/powerpoint/2010/main" val="395816434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B8C0082D-AE95-E84B-ACFA-C1B3472209C3}"/>
              </a:ext>
            </a:extLst>
          </p:cNvPr>
          <p:cNvSpPr>
            <a:spLocks noGrp="1"/>
          </p:cNvSpPr>
          <p:nvPr>
            <p:ph type="body" sz="quarter" idx="14"/>
          </p:nvPr>
        </p:nvSpPr>
        <p:spPr>
          <a:xfrm>
            <a:off x="155949" y="-4114"/>
            <a:ext cx="7994055" cy="653826"/>
          </a:xfrm>
        </p:spPr>
        <p:txBody>
          <a:bodyPr>
            <a:normAutofit fontScale="92500" lnSpcReduction="10000"/>
          </a:bodyPr>
          <a:lstStyle/>
          <a:p>
            <a:r>
              <a:rPr lang="en-US" dirty="0"/>
              <a:t>Description of the apparatus:</a:t>
            </a:r>
          </a:p>
          <a:p>
            <a:r>
              <a:rPr lang="en-US" u="sng" dirty="0"/>
              <a:t>D</a:t>
            </a:r>
            <a:r>
              <a:rPr lang="en-US" dirty="0"/>
              <a:t>evice for </a:t>
            </a:r>
            <a:r>
              <a:rPr lang="en-US" u="sng" dirty="0"/>
              <a:t>I</a:t>
            </a:r>
            <a:r>
              <a:rPr lang="en-US" dirty="0"/>
              <a:t>ndirect </a:t>
            </a:r>
            <a:r>
              <a:rPr lang="en-US" u="sng" dirty="0"/>
              <a:t>C</a:t>
            </a:r>
            <a:r>
              <a:rPr lang="en-US" dirty="0"/>
              <a:t>apture </a:t>
            </a:r>
            <a:r>
              <a:rPr lang="en-US" u="sng" dirty="0"/>
              <a:t>E</a:t>
            </a:r>
            <a:r>
              <a:rPr lang="en-US" dirty="0"/>
              <a:t>xperiments on </a:t>
            </a:r>
            <a:r>
              <a:rPr lang="en-US" u="sng" dirty="0"/>
              <a:t>R</a:t>
            </a:r>
            <a:r>
              <a:rPr lang="en-US" dirty="0"/>
              <a:t>adionuclides</a:t>
            </a:r>
          </a:p>
        </p:txBody>
      </p:sp>
      <p:pic>
        <p:nvPicPr>
          <p:cNvPr id="2" name="Picture 1">
            <a:extLst>
              <a:ext uri="{FF2B5EF4-FFF2-40B4-BE49-F238E27FC236}">
                <a16:creationId xmlns:a16="http://schemas.microsoft.com/office/drawing/2014/main" id="{C54436FC-3B3C-B269-076C-4C597F5ECB88}"/>
              </a:ext>
            </a:extLst>
          </p:cNvPr>
          <p:cNvPicPr>
            <a:picLocks noChangeAspect="1"/>
          </p:cNvPicPr>
          <p:nvPr/>
        </p:nvPicPr>
        <p:blipFill>
          <a:blip r:embed="rId2"/>
          <a:stretch>
            <a:fillRect/>
          </a:stretch>
        </p:blipFill>
        <p:spPr>
          <a:xfrm>
            <a:off x="-1" y="941559"/>
            <a:ext cx="9144001" cy="5158328"/>
          </a:xfrm>
          <a:prstGeom prst="rect">
            <a:avLst/>
          </a:prstGeom>
        </p:spPr>
      </p:pic>
      <p:sp>
        <p:nvSpPr>
          <p:cNvPr id="7" name="TextBox 6">
            <a:extLst>
              <a:ext uri="{FF2B5EF4-FFF2-40B4-BE49-F238E27FC236}">
                <a16:creationId xmlns:a16="http://schemas.microsoft.com/office/drawing/2014/main" id="{E73630A0-7F98-085E-0CF2-A439CA3CA1D1}"/>
              </a:ext>
            </a:extLst>
          </p:cNvPr>
          <p:cNvSpPr txBox="1"/>
          <p:nvPr/>
        </p:nvSpPr>
        <p:spPr>
          <a:xfrm>
            <a:off x="4815530" y="6049494"/>
            <a:ext cx="4491307" cy="646331"/>
          </a:xfrm>
          <a:prstGeom prst="rect">
            <a:avLst/>
          </a:prstGeom>
          <a:noFill/>
        </p:spPr>
        <p:txBody>
          <a:bodyPr wrap="square" rtlCol="0">
            <a:spAutoFit/>
          </a:bodyPr>
          <a:lstStyle/>
          <a:p>
            <a:r>
              <a:rPr lang="en-US" sz="1200" b="1" dirty="0"/>
              <a:t>A. Stamatopoulos et al., NIMA (1025) 166166, 2022</a:t>
            </a:r>
          </a:p>
          <a:p>
            <a:r>
              <a:rPr lang="en-US" sz="1200" b="1" dirty="0"/>
              <a:t>A. Stamatopoulos et al., </a:t>
            </a:r>
            <a:r>
              <a:rPr lang="en-US" sz="1200" b="1" dirty="0">
                <a:effectLst/>
                <a:latin typeface="Arial" panose="020B0604020202020204" pitchFamily="34" charset="0"/>
              </a:rPr>
              <a:t>IEEE Trans. </a:t>
            </a:r>
            <a:r>
              <a:rPr lang="en-US" sz="1200" b="1" dirty="0" err="1">
                <a:effectLst/>
                <a:latin typeface="Arial" panose="020B0604020202020204" pitchFamily="34" charset="0"/>
              </a:rPr>
              <a:t>Nucl</a:t>
            </a:r>
            <a:r>
              <a:rPr lang="en-US" sz="1200" b="1" dirty="0">
                <a:effectLst/>
                <a:latin typeface="Arial" panose="020B0604020202020204" pitchFamily="34" charset="0"/>
              </a:rPr>
              <a:t>. Science 70, (2023)</a:t>
            </a:r>
          </a:p>
          <a:p>
            <a:r>
              <a:rPr lang="en-US" sz="1200" b="1" dirty="0"/>
              <a:t>A. Stamatopoulos et al., </a:t>
            </a:r>
            <a:r>
              <a:rPr lang="en-US" sz="1200" b="1" dirty="0">
                <a:effectLst/>
                <a:latin typeface="Arial" panose="020B0604020202020204" pitchFamily="34" charset="0"/>
              </a:rPr>
              <a:t>Neutron News</a:t>
            </a:r>
            <a:r>
              <a:rPr lang="en-US" sz="1200" b="1" dirty="0">
                <a:latin typeface="Courier New" panose="02070309020205020404" pitchFamily="49" charset="0"/>
              </a:rPr>
              <a:t> </a:t>
            </a:r>
            <a:r>
              <a:rPr lang="en-US" sz="1200" b="1" dirty="0">
                <a:effectLst/>
                <a:latin typeface="Arial" panose="020B0604020202020204" pitchFamily="34" charset="0"/>
              </a:rPr>
              <a:t>33, 12 – 14 (2022)</a:t>
            </a:r>
            <a:r>
              <a:rPr lang="en-US" sz="1200" b="1" dirty="0"/>
              <a:t> </a:t>
            </a:r>
          </a:p>
        </p:txBody>
      </p:sp>
      <p:pic>
        <p:nvPicPr>
          <p:cNvPr id="8" name="Picture 7">
            <a:extLst>
              <a:ext uri="{FF2B5EF4-FFF2-40B4-BE49-F238E27FC236}">
                <a16:creationId xmlns:a16="http://schemas.microsoft.com/office/drawing/2014/main" id="{4B8E3932-A3C5-1B4A-4E7A-C58D3CB3AE7C}"/>
              </a:ext>
            </a:extLst>
          </p:cNvPr>
          <p:cNvPicPr>
            <a:picLocks noChangeAspect="1"/>
          </p:cNvPicPr>
          <p:nvPr/>
        </p:nvPicPr>
        <p:blipFill rotWithShape="1">
          <a:blip r:embed="rId3" cstate="hqprint">
            <a:extLst>
              <a:ext uri="{28A0092B-C50C-407E-A947-70E740481C1C}">
                <a14:useLocalDpi xmlns:a14="http://schemas.microsoft.com/office/drawing/2010/main"/>
              </a:ext>
            </a:extLst>
          </a:blip>
          <a:srcRect/>
          <a:stretch/>
        </p:blipFill>
        <p:spPr>
          <a:xfrm rot="5400000">
            <a:off x="7421900" y="825430"/>
            <a:ext cx="1602148" cy="1842052"/>
          </a:xfrm>
          <a:prstGeom prst="rect">
            <a:avLst/>
          </a:prstGeom>
          <a:ln w="19050">
            <a:solidFill>
              <a:srgbClr val="002060"/>
            </a:solidFill>
          </a:ln>
        </p:spPr>
      </p:pic>
      <p:sp>
        <p:nvSpPr>
          <p:cNvPr id="3" name="TextBox 2">
            <a:extLst>
              <a:ext uri="{FF2B5EF4-FFF2-40B4-BE49-F238E27FC236}">
                <a16:creationId xmlns:a16="http://schemas.microsoft.com/office/drawing/2014/main" id="{0D12886E-E9FD-131F-6D98-F1F28AB55C65}"/>
              </a:ext>
            </a:extLst>
          </p:cNvPr>
          <p:cNvSpPr txBox="1"/>
          <p:nvPr/>
        </p:nvSpPr>
        <p:spPr>
          <a:xfrm>
            <a:off x="155949" y="4345561"/>
            <a:ext cx="1939185" cy="1754326"/>
          </a:xfrm>
          <a:prstGeom prst="rect">
            <a:avLst/>
          </a:prstGeom>
          <a:noFill/>
        </p:spPr>
        <p:txBody>
          <a:bodyPr wrap="none" rtlCol="0">
            <a:spAutoFit/>
          </a:bodyPr>
          <a:lstStyle/>
          <a:p>
            <a:r>
              <a:rPr lang="en-US" dirty="0">
                <a:solidFill>
                  <a:schemeClr val="bg1"/>
                </a:solidFill>
              </a:rPr>
              <a:t>P. Koehler</a:t>
            </a:r>
          </a:p>
          <a:p>
            <a:r>
              <a:rPr lang="en-US" dirty="0">
                <a:solidFill>
                  <a:schemeClr val="bg1"/>
                </a:solidFill>
              </a:rPr>
              <a:t>Th. Stamatopoulos</a:t>
            </a:r>
          </a:p>
          <a:p>
            <a:r>
              <a:rPr lang="en-US" dirty="0">
                <a:solidFill>
                  <a:schemeClr val="bg1"/>
                </a:solidFill>
              </a:rPr>
              <a:t>A. Couture</a:t>
            </a:r>
          </a:p>
          <a:p>
            <a:r>
              <a:rPr lang="en-US" dirty="0">
                <a:solidFill>
                  <a:schemeClr val="bg1"/>
                </a:solidFill>
              </a:rPr>
              <a:t>B. DiGiovine</a:t>
            </a:r>
          </a:p>
          <a:p>
            <a:r>
              <a:rPr lang="en-US" dirty="0">
                <a:solidFill>
                  <a:schemeClr val="bg1"/>
                </a:solidFill>
              </a:rPr>
              <a:t>G. Rusev</a:t>
            </a:r>
          </a:p>
          <a:p>
            <a:r>
              <a:rPr lang="en-US" dirty="0">
                <a:solidFill>
                  <a:schemeClr val="bg1"/>
                </a:solidFill>
              </a:rPr>
              <a:t>J. Ullmann</a:t>
            </a:r>
          </a:p>
        </p:txBody>
      </p:sp>
    </p:spTree>
    <p:extLst>
      <p:ext uri="{BB962C8B-B14F-4D97-AF65-F5344CB8AC3E}">
        <p14:creationId xmlns:p14="http://schemas.microsoft.com/office/powerpoint/2010/main" val="65197861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B8C0082D-AE95-E84B-ACFA-C1B3472209C3}"/>
              </a:ext>
            </a:extLst>
          </p:cNvPr>
          <p:cNvSpPr>
            <a:spLocks noGrp="1"/>
          </p:cNvSpPr>
          <p:nvPr>
            <p:ph type="body" sz="quarter" idx="14"/>
          </p:nvPr>
        </p:nvSpPr>
        <p:spPr>
          <a:xfrm>
            <a:off x="45630" y="50756"/>
            <a:ext cx="7994055" cy="385935"/>
          </a:xfrm>
        </p:spPr>
        <p:txBody>
          <a:bodyPr>
            <a:normAutofit/>
          </a:bodyPr>
          <a:lstStyle/>
          <a:p>
            <a:r>
              <a:rPr lang="en-US" dirty="0"/>
              <a:t>Sophisticated collimation system</a:t>
            </a:r>
          </a:p>
        </p:txBody>
      </p:sp>
      <p:pic>
        <p:nvPicPr>
          <p:cNvPr id="9" name="Picture 8">
            <a:extLst>
              <a:ext uri="{FF2B5EF4-FFF2-40B4-BE49-F238E27FC236}">
                <a16:creationId xmlns:a16="http://schemas.microsoft.com/office/drawing/2014/main" id="{E033A607-5FD7-A0D4-6F93-9B309C7A40A1}"/>
              </a:ext>
            </a:extLst>
          </p:cNvPr>
          <p:cNvPicPr>
            <a:picLocks noChangeAspect="1"/>
          </p:cNvPicPr>
          <p:nvPr/>
        </p:nvPicPr>
        <p:blipFill>
          <a:blip r:embed="rId2" cstate="hqprint">
            <a:extLst>
              <a:ext uri="{28A0092B-C50C-407E-A947-70E740481C1C}">
                <a14:useLocalDpi xmlns:a14="http://schemas.microsoft.com/office/drawing/2010/main"/>
              </a:ext>
            </a:extLst>
          </a:blip>
          <a:stretch>
            <a:fillRect/>
          </a:stretch>
        </p:blipFill>
        <p:spPr>
          <a:xfrm>
            <a:off x="6324062" y="1197359"/>
            <a:ext cx="2819938" cy="2295298"/>
          </a:xfrm>
          <a:prstGeom prst="rect">
            <a:avLst/>
          </a:prstGeom>
        </p:spPr>
      </p:pic>
      <p:pic>
        <p:nvPicPr>
          <p:cNvPr id="11" name="Picture 10">
            <a:extLst>
              <a:ext uri="{FF2B5EF4-FFF2-40B4-BE49-F238E27FC236}">
                <a16:creationId xmlns:a16="http://schemas.microsoft.com/office/drawing/2014/main" id="{28DB2A4C-8879-AF7E-5C83-E9AB3C688E9D}"/>
              </a:ext>
            </a:extLst>
          </p:cNvPr>
          <p:cNvPicPr>
            <a:picLocks noChangeAspect="1"/>
          </p:cNvPicPr>
          <p:nvPr/>
        </p:nvPicPr>
        <p:blipFill>
          <a:blip r:embed="rId3" cstate="hqprint">
            <a:extLst>
              <a:ext uri="{28A0092B-C50C-407E-A947-70E740481C1C}">
                <a14:useLocalDpi xmlns:a14="http://schemas.microsoft.com/office/drawing/2010/main"/>
              </a:ext>
            </a:extLst>
          </a:blip>
          <a:stretch>
            <a:fillRect/>
          </a:stretch>
        </p:blipFill>
        <p:spPr>
          <a:xfrm>
            <a:off x="45630" y="809988"/>
            <a:ext cx="3165876" cy="2963521"/>
          </a:xfrm>
          <a:prstGeom prst="rect">
            <a:avLst/>
          </a:prstGeom>
        </p:spPr>
      </p:pic>
      <p:pic>
        <p:nvPicPr>
          <p:cNvPr id="13" name="Picture 12">
            <a:extLst>
              <a:ext uri="{FF2B5EF4-FFF2-40B4-BE49-F238E27FC236}">
                <a16:creationId xmlns:a16="http://schemas.microsoft.com/office/drawing/2014/main" id="{CBB2714D-C2E3-B562-D803-8FB819FF1B95}"/>
              </a:ext>
            </a:extLst>
          </p:cNvPr>
          <p:cNvPicPr>
            <a:picLocks noChangeAspect="1"/>
          </p:cNvPicPr>
          <p:nvPr/>
        </p:nvPicPr>
        <p:blipFill>
          <a:blip r:embed="rId4" cstate="hqprint">
            <a:extLst>
              <a:ext uri="{28A0092B-C50C-407E-A947-70E740481C1C}">
                <a14:useLocalDpi xmlns:a14="http://schemas.microsoft.com/office/drawing/2010/main"/>
              </a:ext>
            </a:extLst>
          </a:blip>
          <a:stretch>
            <a:fillRect/>
          </a:stretch>
        </p:blipFill>
        <p:spPr>
          <a:xfrm>
            <a:off x="3211506" y="922460"/>
            <a:ext cx="2943537" cy="2295297"/>
          </a:xfrm>
          <a:prstGeom prst="rect">
            <a:avLst/>
          </a:prstGeom>
        </p:spPr>
      </p:pic>
      <p:sp>
        <p:nvSpPr>
          <p:cNvPr id="14" name="TextBox 13">
            <a:extLst>
              <a:ext uri="{FF2B5EF4-FFF2-40B4-BE49-F238E27FC236}">
                <a16:creationId xmlns:a16="http://schemas.microsoft.com/office/drawing/2014/main" id="{CB758BE9-42A5-769F-8A53-EFFCD22658CB}"/>
              </a:ext>
            </a:extLst>
          </p:cNvPr>
          <p:cNvSpPr txBox="1"/>
          <p:nvPr/>
        </p:nvSpPr>
        <p:spPr>
          <a:xfrm>
            <a:off x="155949" y="408572"/>
            <a:ext cx="2663497" cy="369332"/>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srgbClr val="000000"/>
                </a:solidFill>
                <a:effectLst/>
                <a:uLnTx/>
                <a:uFillTx/>
                <a:latin typeface="Calibri" panose="020F0502020204030204"/>
                <a:ea typeface="+mn-ea"/>
                <a:cs typeface="+mn-cs"/>
              </a:rPr>
              <a:t>Rotating beam blocker</a:t>
            </a:r>
          </a:p>
        </p:txBody>
      </p:sp>
      <p:sp>
        <p:nvSpPr>
          <p:cNvPr id="15" name="TextBox 14">
            <a:extLst>
              <a:ext uri="{FF2B5EF4-FFF2-40B4-BE49-F238E27FC236}">
                <a16:creationId xmlns:a16="http://schemas.microsoft.com/office/drawing/2014/main" id="{58771FF9-049C-90C2-7FAB-5AC5CE5E10E9}"/>
              </a:ext>
            </a:extLst>
          </p:cNvPr>
          <p:cNvSpPr txBox="1"/>
          <p:nvPr/>
        </p:nvSpPr>
        <p:spPr>
          <a:xfrm>
            <a:off x="3687738" y="510720"/>
            <a:ext cx="2103461" cy="369332"/>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srgbClr val="000000"/>
                </a:solidFill>
                <a:effectLst/>
                <a:uLnTx/>
                <a:uFillTx/>
                <a:latin typeface="Calibri" panose="020F0502020204030204"/>
                <a:ea typeface="+mn-ea"/>
                <a:cs typeface="+mn-cs"/>
              </a:rPr>
              <a:t>Binocular collimator</a:t>
            </a:r>
          </a:p>
        </p:txBody>
      </p:sp>
      <p:sp>
        <p:nvSpPr>
          <p:cNvPr id="16" name="TextBox 15">
            <a:extLst>
              <a:ext uri="{FF2B5EF4-FFF2-40B4-BE49-F238E27FC236}">
                <a16:creationId xmlns:a16="http://schemas.microsoft.com/office/drawing/2014/main" id="{D8FD7504-F48D-433D-3D2E-D1A4E8E71F91}"/>
              </a:ext>
            </a:extLst>
          </p:cNvPr>
          <p:cNvSpPr txBox="1"/>
          <p:nvPr/>
        </p:nvSpPr>
        <p:spPr>
          <a:xfrm>
            <a:off x="7272920" y="512520"/>
            <a:ext cx="1715131" cy="369332"/>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srgbClr val="000000"/>
                </a:solidFill>
                <a:effectLst/>
                <a:uLnTx/>
                <a:uFillTx/>
                <a:latin typeface="Calibri" panose="020F0502020204030204"/>
                <a:ea typeface="+mn-ea"/>
                <a:cs typeface="+mn-cs"/>
              </a:rPr>
              <a:t>Aperture stop</a:t>
            </a:r>
          </a:p>
        </p:txBody>
      </p:sp>
      <p:sp>
        <p:nvSpPr>
          <p:cNvPr id="17" name="Text Placeholder 2">
            <a:extLst>
              <a:ext uri="{FF2B5EF4-FFF2-40B4-BE49-F238E27FC236}">
                <a16:creationId xmlns:a16="http://schemas.microsoft.com/office/drawing/2014/main" id="{D93553B0-C919-F03D-BA7E-AA458A5A56E3}"/>
              </a:ext>
            </a:extLst>
          </p:cNvPr>
          <p:cNvSpPr txBox="1">
            <a:spLocks/>
          </p:cNvSpPr>
          <p:nvPr/>
        </p:nvSpPr>
        <p:spPr>
          <a:xfrm>
            <a:off x="45631" y="3773509"/>
            <a:ext cx="3154770" cy="3117296"/>
          </a:xfrm>
          <a:prstGeom prst="rect">
            <a:avLst/>
          </a:prstGeom>
        </p:spPr>
        <p:txBody>
          <a:bodyPr vert="horz" lIns="0" tIns="0" rIns="0" bIns="0" rtlCol="0">
            <a:normAutofit/>
          </a:bodyPr>
          <a:lstStyle>
            <a:lvl1pPr marL="230188" indent="-230188" algn="l" defTabSz="685800" rtl="0" eaLnBrk="1" latinLnBrk="0" hangingPunct="1">
              <a:lnSpc>
                <a:spcPct val="100000"/>
              </a:lnSpc>
              <a:spcBef>
                <a:spcPts val="600"/>
              </a:spcBef>
              <a:buFont typeface="Arial" panose="020B0604020202020204" pitchFamily="34" charset="0"/>
              <a:buChar char="•"/>
              <a:tabLst/>
              <a:defRPr sz="1800" kern="1200">
                <a:solidFill>
                  <a:schemeClr val="tx1"/>
                </a:solidFill>
                <a:latin typeface="Arial" panose="020B0604020202020204" pitchFamily="34" charset="0"/>
                <a:ea typeface="+mn-ea"/>
                <a:cs typeface="Arial" panose="020B0604020202020204" pitchFamily="34" charset="0"/>
              </a:defRPr>
            </a:lvl1pPr>
            <a:lvl2pPr marL="460375" indent="-230188" algn="l" defTabSz="685800" rtl="0" eaLnBrk="1" latinLnBrk="0" hangingPunct="1">
              <a:lnSpc>
                <a:spcPct val="90000"/>
              </a:lnSpc>
              <a:spcBef>
                <a:spcPts val="375"/>
              </a:spcBef>
              <a:buFont typeface="Arial" panose="020B0604020202020204" pitchFamily="34" charset="0"/>
              <a:buChar char="−"/>
              <a:tabLst/>
              <a:defRPr sz="1600" kern="1200">
                <a:solidFill>
                  <a:schemeClr val="tx1"/>
                </a:solidFill>
                <a:latin typeface="Arial" panose="020B0604020202020204" pitchFamily="34" charset="0"/>
                <a:ea typeface="+mn-ea"/>
                <a:cs typeface="Arial" panose="020B0604020202020204" pitchFamily="34" charset="0"/>
              </a:defRPr>
            </a:lvl2pPr>
            <a:lvl3pPr marL="688975" indent="-231775" algn="l" defTabSz="685800" rtl="0" eaLnBrk="1" latinLnBrk="0" hangingPunct="1">
              <a:lnSpc>
                <a:spcPct val="90000"/>
              </a:lnSpc>
              <a:spcBef>
                <a:spcPts val="375"/>
              </a:spcBef>
              <a:buFont typeface="Wingdings" panose="05000000000000000000" pitchFamily="2" charset="2"/>
              <a:buChar char="§"/>
              <a:defRPr sz="1400" kern="1200">
                <a:solidFill>
                  <a:schemeClr val="tx1"/>
                </a:solidFill>
                <a:latin typeface="Arial" panose="020B0604020202020204" pitchFamily="34" charset="0"/>
                <a:ea typeface="+mn-ea"/>
                <a:cs typeface="Arial" panose="020B0604020202020204" pitchFamily="34" charset="0"/>
              </a:defRPr>
            </a:lvl3pPr>
            <a:lvl4pPr marL="914400" indent="-227013" algn="l" defTabSz="685800" rtl="0" eaLnBrk="1" latinLnBrk="0" hangingPunct="1">
              <a:lnSpc>
                <a:spcPct val="90000"/>
              </a:lnSpc>
              <a:spcBef>
                <a:spcPts val="375"/>
              </a:spcBef>
              <a:buFont typeface="Arial" panose="020B0604020202020204" pitchFamily="34" charset="0"/>
              <a:buChar char="−"/>
              <a:defRPr sz="1200" kern="1200">
                <a:solidFill>
                  <a:schemeClr val="tx1"/>
                </a:solidFill>
                <a:latin typeface="Arial" panose="020B0604020202020204" pitchFamily="34" charset="0"/>
                <a:ea typeface="+mn-ea"/>
                <a:cs typeface="Arial" panose="020B0604020202020204" pitchFamily="34" charset="0"/>
              </a:defRPr>
            </a:lvl4pPr>
            <a:lvl5pPr marL="15430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127000" indent="-127000"/>
            <a:r>
              <a:rPr lang="en-US" dirty="0"/>
              <a:t>Rotating inner cylinder with 3 holes</a:t>
            </a:r>
          </a:p>
          <a:p>
            <a:pPr marL="127000" indent="-127000"/>
            <a:r>
              <a:rPr lang="en-US" dirty="0"/>
              <a:t>30 cm in length</a:t>
            </a:r>
          </a:p>
          <a:p>
            <a:pPr marL="127000" indent="-127000"/>
            <a:r>
              <a:rPr lang="en-US" dirty="0"/>
              <a:t>Provides 0 - 2 beams</a:t>
            </a:r>
          </a:p>
          <a:p>
            <a:pPr marL="127000" indent="-127000"/>
            <a:r>
              <a:rPr lang="en-US" dirty="0"/>
              <a:t>Stepped design to avoid neutron stream paths</a:t>
            </a:r>
          </a:p>
          <a:p>
            <a:pPr marL="127000" indent="-127000"/>
            <a:r>
              <a:rPr lang="en-US" dirty="0"/>
              <a:t>Remotely controlled</a:t>
            </a:r>
          </a:p>
        </p:txBody>
      </p:sp>
      <p:sp>
        <p:nvSpPr>
          <p:cNvPr id="18" name="Text Placeholder 2">
            <a:extLst>
              <a:ext uri="{FF2B5EF4-FFF2-40B4-BE49-F238E27FC236}">
                <a16:creationId xmlns:a16="http://schemas.microsoft.com/office/drawing/2014/main" id="{8D5CB7FE-BB0F-D792-F149-40B1A7B0F5B3}"/>
              </a:ext>
            </a:extLst>
          </p:cNvPr>
          <p:cNvSpPr txBox="1">
            <a:spLocks/>
          </p:cNvSpPr>
          <p:nvPr/>
        </p:nvSpPr>
        <p:spPr>
          <a:xfrm>
            <a:off x="3267699" y="3773509"/>
            <a:ext cx="2943538" cy="3117296"/>
          </a:xfrm>
          <a:prstGeom prst="rect">
            <a:avLst/>
          </a:prstGeom>
        </p:spPr>
        <p:txBody>
          <a:bodyPr vert="horz" lIns="0" tIns="0" rIns="0" bIns="0" rtlCol="0">
            <a:normAutofit lnSpcReduction="10000"/>
          </a:bodyPr>
          <a:lstStyle>
            <a:lvl1pPr marL="230188" indent="-230188" algn="l" defTabSz="685800" rtl="0" eaLnBrk="1" latinLnBrk="0" hangingPunct="1">
              <a:lnSpc>
                <a:spcPct val="100000"/>
              </a:lnSpc>
              <a:spcBef>
                <a:spcPts val="600"/>
              </a:spcBef>
              <a:buFont typeface="Arial" panose="020B0604020202020204" pitchFamily="34" charset="0"/>
              <a:buChar char="•"/>
              <a:tabLst/>
              <a:defRPr sz="1800" kern="1200">
                <a:solidFill>
                  <a:schemeClr val="tx1"/>
                </a:solidFill>
                <a:latin typeface="Arial" panose="020B0604020202020204" pitchFamily="34" charset="0"/>
                <a:ea typeface="+mn-ea"/>
                <a:cs typeface="Arial" panose="020B0604020202020204" pitchFamily="34" charset="0"/>
              </a:defRPr>
            </a:lvl1pPr>
            <a:lvl2pPr marL="460375" indent="-230188" algn="l" defTabSz="685800" rtl="0" eaLnBrk="1" latinLnBrk="0" hangingPunct="1">
              <a:lnSpc>
                <a:spcPct val="90000"/>
              </a:lnSpc>
              <a:spcBef>
                <a:spcPts val="375"/>
              </a:spcBef>
              <a:buFont typeface="Arial" panose="020B0604020202020204" pitchFamily="34" charset="0"/>
              <a:buChar char="−"/>
              <a:tabLst/>
              <a:defRPr sz="1600" kern="1200">
                <a:solidFill>
                  <a:schemeClr val="tx1"/>
                </a:solidFill>
                <a:latin typeface="Arial" panose="020B0604020202020204" pitchFamily="34" charset="0"/>
                <a:ea typeface="+mn-ea"/>
                <a:cs typeface="Arial" panose="020B0604020202020204" pitchFamily="34" charset="0"/>
              </a:defRPr>
            </a:lvl2pPr>
            <a:lvl3pPr marL="688975" indent="-231775" algn="l" defTabSz="685800" rtl="0" eaLnBrk="1" latinLnBrk="0" hangingPunct="1">
              <a:lnSpc>
                <a:spcPct val="90000"/>
              </a:lnSpc>
              <a:spcBef>
                <a:spcPts val="375"/>
              </a:spcBef>
              <a:buFont typeface="Wingdings" panose="05000000000000000000" pitchFamily="2" charset="2"/>
              <a:buChar char="§"/>
              <a:defRPr sz="1400" kern="1200">
                <a:solidFill>
                  <a:schemeClr val="tx1"/>
                </a:solidFill>
                <a:latin typeface="Arial" panose="020B0604020202020204" pitchFamily="34" charset="0"/>
                <a:ea typeface="+mn-ea"/>
                <a:cs typeface="Arial" panose="020B0604020202020204" pitchFamily="34" charset="0"/>
              </a:defRPr>
            </a:lvl3pPr>
            <a:lvl4pPr marL="914400" indent="-227013" algn="l" defTabSz="685800" rtl="0" eaLnBrk="1" latinLnBrk="0" hangingPunct="1">
              <a:lnSpc>
                <a:spcPct val="90000"/>
              </a:lnSpc>
              <a:spcBef>
                <a:spcPts val="375"/>
              </a:spcBef>
              <a:buFont typeface="Arial" panose="020B0604020202020204" pitchFamily="34" charset="0"/>
              <a:buChar char="−"/>
              <a:defRPr sz="1200" kern="1200">
                <a:solidFill>
                  <a:schemeClr val="tx1"/>
                </a:solidFill>
                <a:latin typeface="Arial" panose="020B0604020202020204" pitchFamily="34" charset="0"/>
                <a:ea typeface="+mn-ea"/>
                <a:cs typeface="Arial" panose="020B0604020202020204" pitchFamily="34" charset="0"/>
              </a:defRPr>
            </a:lvl4pPr>
            <a:lvl5pPr marL="15430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en-US" dirty="0"/>
              <a:t>Divided in a top and bottom part</a:t>
            </a:r>
          </a:p>
          <a:p>
            <a:r>
              <a:rPr lang="en-US" dirty="0"/>
              <a:t>Sample is installed in the collimator in the Maxwell kinematic stops</a:t>
            </a:r>
          </a:p>
          <a:p>
            <a:r>
              <a:rPr lang="en-US" dirty="0"/>
              <a:t>1.5 cm length, 1 cm diameter sample envelope</a:t>
            </a:r>
          </a:p>
          <a:p>
            <a:r>
              <a:rPr lang="en-US" dirty="0"/>
              <a:t>1 mm collimation</a:t>
            </a:r>
          </a:p>
          <a:p>
            <a:r>
              <a:rPr lang="en-US" dirty="0"/>
              <a:t>Kinematic stops ensure repeatability  when installing the top part.</a:t>
            </a:r>
          </a:p>
        </p:txBody>
      </p:sp>
      <p:sp>
        <p:nvSpPr>
          <p:cNvPr id="19" name="Text Placeholder 2">
            <a:extLst>
              <a:ext uri="{FF2B5EF4-FFF2-40B4-BE49-F238E27FC236}">
                <a16:creationId xmlns:a16="http://schemas.microsoft.com/office/drawing/2014/main" id="{69DC0CD3-37DA-3BE8-8F91-0E69C46AD7B2}"/>
              </a:ext>
            </a:extLst>
          </p:cNvPr>
          <p:cNvSpPr txBox="1">
            <a:spLocks/>
          </p:cNvSpPr>
          <p:nvPr/>
        </p:nvSpPr>
        <p:spPr>
          <a:xfrm>
            <a:off x="6324062" y="3572850"/>
            <a:ext cx="2943538" cy="3117296"/>
          </a:xfrm>
          <a:prstGeom prst="rect">
            <a:avLst/>
          </a:prstGeom>
        </p:spPr>
        <p:txBody>
          <a:bodyPr vert="horz" lIns="0" tIns="0" rIns="0" bIns="0" rtlCol="0">
            <a:normAutofit/>
          </a:bodyPr>
          <a:lstStyle>
            <a:lvl1pPr marL="230188" indent="-230188" algn="l" defTabSz="685800" rtl="0" eaLnBrk="1" latinLnBrk="0" hangingPunct="1">
              <a:lnSpc>
                <a:spcPct val="100000"/>
              </a:lnSpc>
              <a:spcBef>
                <a:spcPts val="600"/>
              </a:spcBef>
              <a:buFont typeface="Arial" panose="020B0604020202020204" pitchFamily="34" charset="0"/>
              <a:buChar char="•"/>
              <a:tabLst/>
              <a:defRPr sz="1800" kern="1200">
                <a:solidFill>
                  <a:schemeClr val="tx1"/>
                </a:solidFill>
                <a:latin typeface="Arial" panose="020B0604020202020204" pitchFamily="34" charset="0"/>
                <a:ea typeface="+mn-ea"/>
                <a:cs typeface="Arial" panose="020B0604020202020204" pitchFamily="34" charset="0"/>
              </a:defRPr>
            </a:lvl1pPr>
            <a:lvl2pPr marL="460375" indent="-230188" algn="l" defTabSz="685800" rtl="0" eaLnBrk="1" latinLnBrk="0" hangingPunct="1">
              <a:lnSpc>
                <a:spcPct val="90000"/>
              </a:lnSpc>
              <a:spcBef>
                <a:spcPts val="375"/>
              </a:spcBef>
              <a:buFont typeface="Arial" panose="020B0604020202020204" pitchFamily="34" charset="0"/>
              <a:buChar char="−"/>
              <a:tabLst/>
              <a:defRPr sz="1600" kern="1200">
                <a:solidFill>
                  <a:schemeClr val="tx1"/>
                </a:solidFill>
                <a:latin typeface="Arial" panose="020B0604020202020204" pitchFamily="34" charset="0"/>
                <a:ea typeface="+mn-ea"/>
                <a:cs typeface="Arial" panose="020B0604020202020204" pitchFamily="34" charset="0"/>
              </a:defRPr>
            </a:lvl2pPr>
            <a:lvl3pPr marL="688975" indent="-231775" algn="l" defTabSz="685800" rtl="0" eaLnBrk="1" latinLnBrk="0" hangingPunct="1">
              <a:lnSpc>
                <a:spcPct val="90000"/>
              </a:lnSpc>
              <a:spcBef>
                <a:spcPts val="375"/>
              </a:spcBef>
              <a:buFont typeface="Wingdings" panose="05000000000000000000" pitchFamily="2" charset="2"/>
              <a:buChar char="§"/>
              <a:defRPr sz="1400" kern="1200">
                <a:solidFill>
                  <a:schemeClr val="tx1"/>
                </a:solidFill>
                <a:latin typeface="Arial" panose="020B0604020202020204" pitchFamily="34" charset="0"/>
                <a:ea typeface="+mn-ea"/>
                <a:cs typeface="Arial" panose="020B0604020202020204" pitchFamily="34" charset="0"/>
              </a:defRPr>
            </a:lvl3pPr>
            <a:lvl4pPr marL="914400" indent="-227013" algn="l" defTabSz="685800" rtl="0" eaLnBrk="1" latinLnBrk="0" hangingPunct="1">
              <a:lnSpc>
                <a:spcPct val="90000"/>
              </a:lnSpc>
              <a:spcBef>
                <a:spcPts val="375"/>
              </a:spcBef>
              <a:buFont typeface="Arial" panose="020B0604020202020204" pitchFamily="34" charset="0"/>
              <a:buChar char="−"/>
              <a:defRPr sz="1200" kern="1200">
                <a:solidFill>
                  <a:schemeClr val="tx1"/>
                </a:solidFill>
                <a:latin typeface="Arial" panose="020B0604020202020204" pitchFamily="34" charset="0"/>
                <a:ea typeface="+mn-ea"/>
                <a:cs typeface="Arial" panose="020B0604020202020204" pitchFamily="34" charset="0"/>
              </a:defRPr>
            </a:lvl4pPr>
            <a:lvl5pPr marL="15430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en-US" dirty="0"/>
              <a:t>Cuts off the beam penumbra</a:t>
            </a:r>
          </a:p>
          <a:p>
            <a:r>
              <a:rPr lang="en-US" dirty="0"/>
              <a:t>Ensures two sharp beam spots at a 31 m, 9.5 cm in diameter</a:t>
            </a:r>
          </a:p>
        </p:txBody>
      </p:sp>
      <p:pic>
        <p:nvPicPr>
          <p:cNvPr id="20" name="Picture 19">
            <a:extLst>
              <a:ext uri="{FF2B5EF4-FFF2-40B4-BE49-F238E27FC236}">
                <a16:creationId xmlns:a16="http://schemas.microsoft.com/office/drawing/2014/main" id="{7E4E198F-CAE9-0592-0228-24EF5845056D}"/>
              </a:ext>
            </a:extLst>
          </p:cNvPr>
          <p:cNvPicPr>
            <a:picLocks noChangeAspect="1"/>
          </p:cNvPicPr>
          <p:nvPr/>
        </p:nvPicPr>
        <p:blipFill rotWithShape="1">
          <a:blip r:embed="rId5" cstate="hqprint">
            <a:extLst>
              <a:ext uri="{28A0092B-C50C-407E-A947-70E740481C1C}">
                <a14:useLocalDpi xmlns:a14="http://schemas.microsoft.com/office/drawing/2010/main"/>
              </a:ext>
            </a:extLst>
          </a:blip>
          <a:srcRect/>
          <a:stretch/>
        </p:blipFill>
        <p:spPr>
          <a:xfrm>
            <a:off x="6201856" y="5035827"/>
            <a:ext cx="2995982" cy="1448575"/>
          </a:xfrm>
          <a:prstGeom prst="rect">
            <a:avLst/>
          </a:prstGeom>
        </p:spPr>
      </p:pic>
    </p:spTree>
    <p:extLst>
      <p:ext uri="{BB962C8B-B14F-4D97-AF65-F5344CB8AC3E}">
        <p14:creationId xmlns:p14="http://schemas.microsoft.com/office/powerpoint/2010/main" val="22278572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DD2FCA51-C297-5C47-AF7D-9EDFBE99C953}"/>
              </a:ext>
            </a:extLst>
          </p:cNvPr>
          <p:cNvSpPr>
            <a:spLocks noGrp="1"/>
          </p:cNvSpPr>
          <p:nvPr>
            <p:ph type="ctrTitle"/>
          </p:nvPr>
        </p:nvSpPr>
        <p:spPr/>
        <p:txBody>
          <a:bodyPr/>
          <a:lstStyle/>
          <a:p>
            <a:r>
              <a:rPr lang="en-US" dirty="0"/>
              <a:t>Table of Contents</a:t>
            </a:r>
          </a:p>
        </p:txBody>
      </p:sp>
      <p:sp>
        <p:nvSpPr>
          <p:cNvPr id="5" name="Text Placeholder 4">
            <a:extLst>
              <a:ext uri="{FF2B5EF4-FFF2-40B4-BE49-F238E27FC236}">
                <a16:creationId xmlns:a16="http://schemas.microsoft.com/office/drawing/2014/main" id="{C7EB3957-59C0-E944-9961-A4046CB714C7}"/>
              </a:ext>
            </a:extLst>
          </p:cNvPr>
          <p:cNvSpPr>
            <a:spLocks noGrp="1"/>
          </p:cNvSpPr>
          <p:nvPr>
            <p:ph type="body" sz="quarter" idx="10"/>
          </p:nvPr>
        </p:nvSpPr>
        <p:spPr/>
        <p:txBody>
          <a:bodyPr>
            <a:normAutofit/>
          </a:bodyPr>
          <a:lstStyle/>
          <a:p>
            <a:r>
              <a:rPr lang="en-US" b="1" dirty="0"/>
              <a:t>Motivation</a:t>
            </a:r>
          </a:p>
          <a:p>
            <a:pPr>
              <a:buFont typeface="+mj-lt"/>
              <a:buAutoNum type="arabicPeriod"/>
            </a:pPr>
            <a:r>
              <a:rPr lang="en-US" b="1" dirty="0"/>
              <a:t>Neutron transmission measurements</a:t>
            </a:r>
          </a:p>
          <a:p>
            <a:pPr>
              <a:buFont typeface="+mj-lt"/>
              <a:buAutoNum type="arabicPeriod"/>
            </a:pPr>
            <a:r>
              <a:rPr lang="en-US" b="1" dirty="0"/>
              <a:t>Neutron transmission at LANL</a:t>
            </a:r>
          </a:p>
          <a:p>
            <a:pPr>
              <a:buFont typeface="+mj-lt"/>
              <a:buAutoNum type="arabicPeriod"/>
            </a:pPr>
            <a:r>
              <a:rPr lang="en-US" b="1" dirty="0"/>
              <a:t>A few highlights</a:t>
            </a:r>
          </a:p>
          <a:p>
            <a:pPr>
              <a:buFont typeface="+mj-lt"/>
              <a:buAutoNum type="arabicPeriod"/>
            </a:pPr>
            <a:r>
              <a:rPr lang="en-US" b="1" dirty="0"/>
              <a:t>A sneaky peak in the future</a:t>
            </a:r>
          </a:p>
        </p:txBody>
      </p:sp>
    </p:spTree>
    <p:extLst>
      <p:ext uri="{BB962C8B-B14F-4D97-AF65-F5344CB8AC3E}">
        <p14:creationId xmlns:p14="http://schemas.microsoft.com/office/powerpoint/2010/main" val="176799442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9C1B596-0A08-0041-C065-B6AB58898AE5}"/>
            </a:ext>
          </a:extLst>
        </p:cNvPr>
        <p:cNvGrpSpPr/>
        <p:nvPr/>
      </p:nvGrpSpPr>
      <p:grpSpPr>
        <a:xfrm>
          <a:off x="0" y="0"/>
          <a:ext cx="0" cy="0"/>
          <a:chOff x="0" y="0"/>
          <a:chExt cx="0" cy="0"/>
        </a:xfrm>
      </p:grpSpPr>
      <p:sp>
        <p:nvSpPr>
          <p:cNvPr id="4" name="Text Placeholder 3">
            <a:extLst>
              <a:ext uri="{FF2B5EF4-FFF2-40B4-BE49-F238E27FC236}">
                <a16:creationId xmlns:a16="http://schemas.microsoft.com/office/drawing/2014/main" id="{34DB2A70-21CF-094B-0E0D-02D60EB38EE0}"/>
              </a:ext>
            </a:extLst>
          </p:cNvPr>
          <p:cNvSpPr>
            <a:spLocks noGrp="1"/>
          </p:cNvSpPr>
          <p:nvPr>
            <p:ph type="body" sz="quarter" idx="14"/>
          </p:nvPr>
        </p:nvSpPr>
        <p:spPr>
          <a:xfrm>
            <a:off x="45630" y="50756"/>
            <a:ext cx="7994055" cy="385935"/>
          </a:xfrm>
        </p:spPr>
        <p:txBody>
          <a:bodyPr>
            <a:normAutofit/>
          </a:bodyPr>
          <a:lstStyle/>
          <a:p>
            <a:r>
              <a:rPr lang="en-US" dirty="0"/>
              <a:t>Sophisticated collimation system</a:t>
            </a:r>
          </a:p>
        </p:txBody>
      </p:sp>
      <p:pic>
        <p:nvPicPr>
          <p:cNvPr id="9" name="Picture 8">
            <a:extLst>
              <a:ext uri="{FF2B5EF4-FFF2-40B4-BE49-F238E27FC236}">
                <a16:creationId xmlns:a16="http://schemas.microsoft.com/office/drawing/2014/main" id="{7D548A40-F38D-6CA0-0F02-53A928EEE1DA}"/>
              </a:ext>
            </a:extLst>
          </p:cNvPr>
          <p:cNvPicPr>
            <a:picLocks noChangeAspect="1"/>
          </p:cNvPicPr>
          <p:nvPr/>
        </p:nvPicPr>
        <p:blipFill>
          <a:blip r:embed="rId2" cstate="hqprint">
            <a:extLst>
              <a:ext uri="{28A0092B-C50C-407E-A947-70E740481C1C}">
                <a14:useLocalDpi xmlns:a14="http://schemas.microsoft.com/office/drawing/2010/main"/>
              </a:ext>
            </a:extLst>
          </a:blip>
          <a:stretch>
            <a:fillRect/>
          </a:stretch>
        </p:blipFill>
        <p:spPr>
          <a:xfrm>
            <a:off x="6324062" y="1197359"/>
            <a:ext cx="2819938" cy="2295298"/>
          </a:xfrm>
          <a:prstGeom prst="rect">
            <a:avLst/>
          </a:prstGeom>
        </p:spPr>
      </p:pic>
      <p:pic>
        <p:nvPicPr>
          <p:cNvPr id="11" name="Picture 10">
            <a:extLst>
              <a:ext uri="{FF2B5EF4-FFF2-40B4-BE49-F238E27FC236}">
                <a16:creationId xmlns:a16="http://schemas.microsoft.com/office/drawing/2014/main" id="{EA16FDEB-0D6E-3DF4-8EB0-3540AA5E5CBC}"/>
              </a:ext>
            </a:extLst>
          </p:cNvPr>
          <p:cNvPicPr>
            <a:picLocks noChangeAspect="1"/>
          </p:cNvPicPr>
          <p:nvPr/>
        </p:nvPicPr>
        <p:blipFill>
          <a:blip r:embed="rId3" cstate="hqprint">
            <a:extLst>
              <a:ext uri="{28A0092B-C50C-407E-A947-70E740481C1C}">
                <a14:useLocalDpi xmlns:a14="http://schemas.microsoft.com/office/drawing/2010/main"/>
              </a:ext>
            </a:extLst>
          </a:blip>
          <a:stretch>
            <a:fillRect/>
          </a:stretch>
        </p:blipFill>
        <p:spPr>
          <a:xfrm>
            <a:off x="45630" y="809988"/>
            <a:ext cx="3165876" cy="2963521"/>
          </a:xfrm>
          <a:prstGeom prst="rect">
            <a:avLst/>
          </a:prstGeom>
        </p:spPr>
      </p:pic>
      <p:pic>
        <p:nvPicPr>
          <p:cNvPr id="13" name="Picture 12">
            <a:extLst>
              <a:ext uri="{FF2B5EF4-FFF2-40B4-BE49-F238E27FC236}">
                <a16:creationId xmlns:a16="http://schemas.microsoft.com/office/drawing/2014/main" id="{4EE29548-09D1-212E-F533-E0EDB1EFFF58}"/>
              </a:ext>
            </a:extLst>
          </p:cNvPr>
          <p:cNvPicPr>
            <a:picLocks noChangeAspect="1"/>
          </p:cNvPicPr>
          <p:nvPr/>
        </p:nvPicPr>
        <p:blipFill>
          <a:blip r:embed="rId4" cstate="hqprint">
            <a:extLst>
              <a:ext uri="{28A0092B-C50C-407E-A947-70E740481C1C}">
                <a14:useLocalDpi xmlns:a14="http://schemas.microsoft.com/office/drawing/2010/main"/>
              </a:ext>
            </a:extLst>
          </a:blip>
          <a:stretch>
            <a:fillRect/>
          </a:stretch>
        </p:blipFill>
        <p:spPr>
          <a:xfrm>
            <a:off x="3211506" y="922460"/>
            <a:ext cx="2943537" cy="2295297"/>
          </a:xfrm>
          <a:prstGeom prst="rect">
            <a:avLst/>
          </a:prstGeom>
        </p:spPr>
      </p:pic>
      <p:sp>
        <p:nvSpPr>
          <p:cNvPr id="14" name="TextBox 13">
            <a:extLst>
              <a:ext uri="{FF2B5EF4-FFF2-40B4-BE49-F238E27FC236}">
                <a16:creationId xmlns:a16="http://schemas.microsoft.com/office/drawing/2014/main" id="{374EBC55-DDC0-F44A-C159-9B731A343862}"/>
              </a:ext>
            </a:extLst>
          </p:cNvPr>
          <p:cNvSpPr txBox="1"/>
          <p:nvPr/>
        </p:nvSpPr>
        <p:spPr>
          <a:xfrm>
            <a:off x="155949" y="408572"/>
            <a:ext cx="2663497" cy="369332"/>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srgbClr val="000000"/>
                </a:solidFill>
                <a:effectLst/>
                <a:uLnTx/>
                <a:uFillTx/>
                <a:latin typeface="Calibri" panose="020F0502020204030204"/>
                <a:ea typeface="+mn-ea"/>
                <a:cs typeface="+mn-cs"/>
              </a:rPr>
              <a:t>Rotating beam blocker</a:t>
            </a:r>
          </a:p>
        </p:txBody>
      </p:sp>
      <p:sp>
        <p:nvSpPr>
          <p:cNvPr id="15" name="TextBox 14">
            <a:extLst>
              <a:ext uri="{FF2B5EF4-FFF2-40B4-BE49-F238E27FC236}">
                <a16:creationId xmlns:a16="http://schemas.microsoft.com/office/drawing/2014/main" id="{FA239999-542C-D4DF-4349-97FD5583DB1A}"/>
              </a:ext>
            </a:extLst>
          </p:cNvPr>
          <p:cNvSpPr txBox="1"/>
          <p:nvPr/>
        </p:nvSpPr>
        <p:spPr>
          <a:xfrm>
            <a:off x="3687738" y="510720"/>
            <a:ext cx="2103461" cy="369332"/>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srgbClr val="000000"/>
                </a:solidFill>
                <a:effectLst/>
                <a:uLnTx/>
                <a:uFillTx/>
                <a:latin typeface="Calibri" panose="020F0502020204030204"/>
                <a:ea typeface="+mn-ea"/>
                <a:cs typeface="+mn-cs"/>
              </a:rPr>
              <a:t>Binocular collimator</a:t>
            </a:r>
          </a:p>
        </p:txBody>
      </p:sp>
      <p:sp>
        <p:nvSpPr>
          <p:cNvPr id="16" name="TextBox 15">
            <a:extLst>
              <a:ext uri="{FF2B5EF4-FFF2-40B4-BE49-F238E27FC236}">
                <a16:creationId xmlns:a16="http://schemas.microsoft.com/office/drawing/2014/main" id="{38CF6F46-07C1-BE6E-3878-DEB0FF461627}"/>
              </a:ext>
            </a:extLst>
          </p:cNvPr>
          <p:cNvSpPr txBox="1"/>
          <p:nvPr/>
        </p:nvSpPr>
        <p:spPr>
          <a:xfrm>
            <a:off x="7272920" y="512520"/>
            <a:ext cx="1715131" cy="369332"/>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srgbClr val="000000"/>
                </a:solidFill>
                <a:effectLst/>
                <a:uLnTx/>
                <a:uFillTx/>
                <a:latin typeface="Calibri" panose="020F0502020204030204"/>
                <a:ea typeface="+mn-ea"/>
                <a:cs typeface="+mn-cs"/>
              </a:rPr>
              <a:t>Aperture stop</a:t>
            </a:r>
          </a:p>
        </p:txBody>
      </p:sp>
      <p:pic>
        <p:nvPicPr>
          <p:cNvPr id="2" name="Picture 1">
            <a:extLst>
              <a:ext uri="{FF2B5EF4-FFF2-40B4-BE49-F238E27FC236}">
                <a16:creationId xmlns:a16="http://schemas.microsoft.com/office/drawing/2014/main" id="{96D5D5D9-449C-0066-11AA-8E45DE332D53}"/>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2264036" y="3703526"/>
            <a:ext cx="4615928" cy="3077102"/>
          </a:xfrm>
          <a:prstGeom prst="rect">
            <a:avLst/>
          </a:prstGeom>
        </p:spPr>
      </p:pic>
    </p:spTree>
    <p:extLst>
      <p:ext uri="{BB962C8B-B14F-4D97-AF65-F5344CB8AC3E}">
        <p14:creationId xmlns:p14="http://schemas.microsoft.com/office/powerpoint/2010/main" val="240471427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B8C0082D-AE95-E84B-ACFA-C1B3472209C3}"/>
              </a:ext>
            </a:extLst>
          </p:cNvPr>
          <p:cNvSpPr>
            <a:spLocks noGrp="1"/>
          </p:cNvSpPr>
          <p:nvPr>
            <p:ph type="body" sz="quarter" idx="14"/>
          </p:nvPr>
        </p:nvSpPr>
        <p:spPr>
          <a:xfrm>
            <a:off x="84237" y="-1"/>
            <a:ext cx="9059763" cy="530355"/>
          </a:xfrm>
        </p:spPr>
        <p:txBody>
          <a:bodyPr/>
          <a:lstStyle/>
          <a:p>
            <a:r>
              <a:rPr lang="en-US" dirty="0"/>
              <a:t>Single pixel detectors</a:t>
            </a:r>
          </a:p>
        </p:txBody>
      </p:sp>
      <p:sp>
        <p:nvSpPr>
          <p:cNvPr id="11" name="Text Placeholder 2">
            <a:extLst>
              <a:ext uri="{FF2B5EF4-FFF2-40B4-BE49-F238E27FC236}">
                <a16:creationId xmlns:a16="http://schemas.microsoft.com/office/drawing/2014/main" id="{9312B7FA-04E8-2E06-4512-50670C5E2082}"/>
              </a:ext>
            </a:extLst>
          </p:cNvPr>
          <p:cNvSpPr txBox="1">
            <a:spLocks/>
          </p:cNvSpPr>
          <p:nvPr/>
        </p:nvSpPr>
        <p:spPr>
          <a:xfrm>
            <a:off x="84237" y="422232"/>
            <a:ext cx="7994055" cy="4434840"/>
          </a:xfrm>
          <a:prstGeom prst="rect">
            <a:avLst/>
          </a:prstGeom>
        </p:spPr>
        <p:txBody>
          <a:bodyPr vert="horz" lIns="0" tIns="0" rIns="0" bIns="0" rtlCol="0">
            <a:noAutofit/>
          </a:bodyPr>
          <a:lstStyle>
            <a:lvl1pPr marL="230188" indent="-230188" algn="l" defTabSz="685800" rtl="0" eaLnBrk="1" latinLnBrk="0" hangingPunct="1">
              <a:lnSpc>
                <a:spcPct val="100000"/>
              </a:lnSpc>
              <a:spcBef>
                <a:spcPts val="600"/>
              </a:spcBef>
              <a:buFont typeface="Arial" panose="020B0604020202020204" pitchFamily="34" charset="0"/>
              <a:buChar char="•"/>
              <a:tabLst/>
              <a:defRPr sz="1800" kern="1200">
                <a:solidFill>
                  <a:schemeClr val="tx1"/>
                </a:solidFill>
                <a:latin typeface="Arial" panose="020B0604020202020204" pitchFamily="34" charset="0"/>
                <a:ea typeface="+mn-ea"/>
                <a:cs typeface="Arial" panose="020B0604020202020204" pitchFamily="34" charset="0"/>
              </a:defRPr>
            </a:lvl1pPr>
            <a:lvl2pPr marL="460375" indent="-230188" algn="l" defTabSz="685800" rtl="0" eaLnBrk="1" latinLnBrk="0" hangingPunct="1">
              <a:lnSpc>
                <a:spcPct val="90000"/>
              </a:lnSpc>
              <a:spcBef>
                <a:spcPts val="375"/>
              </a:spcBef>
              <a:buFont typeface="Arial" panose="020B0604020202020204" pitchFamily="34" charset="0"/>
              <a:buChar char="−"/>
              <a:tabLst/>
              <a:defRPr sz="1600" kern="1200">
                <a:solidFill>
                  <a:schemeClr val="tx1"/>
                </a:solidFill>
                <a:latin typeface="Arial" panose="020B0604020202020204" pitchFamily="34" charset="0"/>
                <a:ea typeface="+mn-ea"/>
                <a:cs typeface="Arial" panose="020B0604020202020204" pitchFamily="34" charset="0"/>
              </a:defRPr>
            </a:lvl2pPr>
            <a:lvl3pPr marL="688975" indent="-231775" algn="l" defTabSz="685800" rtl="0" eaLnBrk="1" latinLnBrk="0" hangingPunct="1">
              <a:lnSpc>
                <a:spcPct val="90000"/>
              </a:lnSpc>
              <a:spcBef>
                <a:spcPts val="375"/>
              </a:spcBef>
              <a:buFont typeface="Wingdings" panose="05000000000000000000" pitchFamily="2" charset="2"/>
              <a:buChar char="§"/>
              <a:defRPr sz="1400" kern="1200">
                <a:solidFill>
                  <a:schemeClr val="tx1"/>
                </a:solidFill>
                <a:latin typeface="Arial" panose="020B0604020202020204" pitchFamily="34" charset="0"/>
                <a:ea typeface="+mn-ea"/>
                <a:cs typeface="Arial" panose="020B0604020202020204" pitchFamily="34" charset="0"/>
              </a:defRPr>
            </a:lvl3pPr>
            <a:lvl4pPr marL="914400" indent="-227013" algn="l" defTabSz="685800" rtl="0" eaLnBrk="1" latinLnBrk="0" hangingPunct="1">
              <a:lnSpc>
                <a:spcPct val="90000"/>
              </a:lnSpc>
              <a:spcBef>
                <a:spcPts val="375"/>
              </a:spcBef>
              <a:buFont typeface="Arial" panose="020B0604020202020204" pitchFamily="34" charset="0"/>
              <a:buChar char="−"/>
              <a:defRPr sz="1200" kern="1200">
                <a:solidFill>
                  <a:schemeClr val="tx1"/>
                </a:solidFill>
                <a:latin typeface="Arial" panose="020B0604020202020204" pitchFamily="34" charset="0"/>
                <a:ea typeface="+mn-ea"/>
                <a:cs typeface="Arial" panose="020B0604020202020204" pitchFamily="34" charset="0"/>
              </a:defRPr>
            </a:lvl4pPr>
            <a:lvl5pPr marL="15430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en-US" dirty="0"/>
              <a:t>A commercial </a:t>
            </a:r>
            <a:r>
              <a:rPr lang="en-US" baseline="30000" dirty="0"/>
              <a:t>235</a:t>
            </a:r>
            <a:r>
              <a:rPr lang="en-US" dirty="0"/>
              <a:t>U loaded fission chamber is installed at ~7.8 m from the neutron source, to monitor the flux.</a:t>
            </a:r>
          </a:p>
          <a:p>
            <a:r>
              <a:rPr lang="en-US" dirty="0"/>
              <a:t>Two types of single pixel </a:t>
            </a:r>
            <a:r>
              <a:rPr lang="en-US" baseline="30000" dirty="0"/>
              <a:t>6</a:t>
            </a:r>
            <a:r>
              <a:rPr lang="en-US" dirty="0"/>
              <a:t>Li-glass neutron detectors are available</a:t>
            </a:r>
          </a:p>
          <a:p>
            <a:pPr lvl="1"/>
            <a:r>
              <a:rPr lang="en-US" dirty="0"/>
              <a:t>ORELA type: Dual PMT detector.         - Chi-nu type :  Single PMT detector.</a:t>
            </a:r>
            <a:br>
              <a:rPr lang="en-US" dirty="0"/>
            </a:br>
            <a:r>
              <a:rPr lang="en-US" dirty="0"/>
              <a:t>                      Less material in beam                             PMT in contact with glass  </a:t>
            </a:r>
            <a:br>
              <a:rPr lang="en-US" dirty="0"/>
            </a:br>
            <a:r>
              <a:rPr lang="en-US" dirty="0"/>
              <a:t>                      Poorer light collection                              More material in beam</a:t>
            </a:r>
          </a:p>
          <a:p>
            <a:pPr lvl="1"/>
            <a:endParaRPr lang="en-US" dirty="0"/>
          </a:p>
          <a:p>
            <a:pPr lvl="1"/>
            <a:endParaRPr lang="en-US" dirty="0"/>
          </a:p>
          <a:p>
            <a:pPr lvl="1"/>
            <a:endParaRPr lang="en-US" dirty="0"/>
          </a:p>
          <a:p>
            <a:pPr lvl="1"/>
            <a:endParaRPr lang="en-US" dirty="0"/>
          </a:p>
          <a:p>
            <a:pPr lvl="1"/>
            <a:endParaRPr lang="en-US" dirty="0"/>
          </a:p>
          <a:p>
            <a:pPr lvl="1"/>
            <a:endParaRPr lang="en-US" dirty="0"/>
          </a:p>
          <a:p>
            <a:pPr lvl="1"/>
            <a:endParaRPr lang="en-US" dirty="0"/>
          </a:p>
          <a:p>
            <a:pPr lvl="1"/>
            <a:endParaRPr lang="en-US" dirty="0"/>
          </a:p>
          <a:p>
            <a:pPr lvl="1"/>
            <a:endParaRPr lang="en-US" dirty="0"/>
          </a:p>
          <a:p>
            <a:pPr lvl="1"/>
            <a:endParaRPr lang="en-US" dirty="0"/>
          </a:p>
          <a:p>
            <a:pPr lvl="1"/>
            <a:endParaRPr lang="en-US" dirty="0"/>
          </a:p>
          <a:p>
            <a:pPr lvl="1"/>
            <a:endParaRPr lang="en-US" dirty="0"/>
          </a:p>
          <a:p>
            <a:pPr lvl="1"/>
            <a:endParaRPr lang="en-US" dirty="0"/>
          </a:p>
          <a:p>
            <a:pPr lvl="1"/>
            <a:endParaRPr lang="en-US" dirty="0"/>
          </a:p>
          <a:p>
            <a:r>
              <a:rPr lang="en-US" dirty="0"/>
              <a:t>Currently exploring a detection system based on CLYC </a:t>
            </a:r>
            <a:br>
              <a:rPr lang="en-US" dirty="0"/>
            </a:br>
            <a:r>
              <a:rPr lang="en-US" dirty="0"/>
              <a:t>                      </a:t>
            </a:r>
          </a:p>
        </p:txBody>
      </p:sp>
      <p:pic>
        <p:nvPicPr>
          <p:cNvPr id="12" name="Picture 11">
            <a:extLst>
              <a:ext uri="{FF2B5EF4-FFF2-40B4-BE49-F238E27FC236}">
                <a16:creationId xmlns:a16="http://schemas.microsoft.com/office/drawing/2014/main" id="{84CDF702-DA1F-66ED-1B31-3A8A637A20E2}"/>
              </a:ext>
            </a:extLst>
          </p:cNvPr>
          <p:cNvPicPr>
            <a:picLocks noChangeAspect="1"/>
          </p:cNvPicPr>
          <p:nvPr/>
        </p:nvPicPr>
        <p:blipFill rotWithShape="1">
          <a:blip r:embed="rId2" cstate="hqprint">
            <a:extLst>
              <a:ext uri="{28A0092B-C50C-407E-A947-70E740481C1C}">
                <a14:useLocalDpi xmlns:a14="http://schemas.microsoft.com/office/drawing/2010/main"/>
              </a:ext>
            </a:extLst>
          </a:blip>
          <a:srcRect/>
          <a:stretch/>
        </p:blipFill>
        <p:spPr>
          <a:xfrm>
            <a:off x="679086" y="2090046"/>
            <a:ext cx="2521314" cy="3694525"/>
          </a:xfrm>
          <a:prstGeom prst="rect">
            <a:avLst/>
          </a:prstGeom>
        </p:spPr>
      </p:pic>
      <p:pic>
        <p:nvPicPr>
          <p:cNvPr id="13" name="Picture 12">
            <a:extLst>
              <a:ext uri="{FF2B5EF4-FFF2-40B4-BE49-F238E27FC236}">
                <a16:creationId xmlns:a16="http://schemas.microsoft.com/office/drawing/2014/main" id="{7ED8AA69-5B40-0957-1EBF-FDB9E230A13F}"/>
              </a:ext>
            </a:extLst>
          </p:cNvPr>
          <p:cNvPicPr>
            <a:picLocks noChangeAspect="1"/>
          </p:cNvPicPr>
          <p:nvPr/>
        </p:nvPicPr>
        <p:blipFill rotWithShape="1">
          <a:blip r:embed="rId3" cstate="hqprint">
            <a:extLst>
              <a:ext uri="{28A0092B-C50C-407E-A947-70E740481C1C}">
                <a14:useLocalDpi xmlns:a14="http://schemas.microsoft.com/office/drawing/2010/main"/>
              </a:ext>
            </a:extLst>
          </a:blip>
          <a:srcRect/>
          <a:stretch/>
        </p:blipFill>
        <p:spPr>
          <a:xfrm>
            <a:off x="4938206" y="2025056"/>
            <a:ext cx="3140086" cy="3824504"/>
          </a:xfrm>
          <a:prstGeom prst="rect">
            <a:avLst/>
          </a:prstGeom>
        </p:spPr>
      </p:pic>
    </p:spTree>
    <p:extLst>
      <p:ext uri="{BB962C8B-B14F-4D97-AF65-F5344CB8AC3E}">
        <p14:creationId xmlns:p14="http://schemas.microsoft.com/office/powerpoint/2010/main" val="196948938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B8C0082D-AE95-E84B-ACFA-C1B3472209C3}"/>
              </a:ext>
            </a:extLst>
          </p:cNvPr>
          <p:cNvSpPr>
            <a:spLocks noGrp="1"/>
          </p:cNvSpPr>
          <p:nvPr>
            <p:ph type="body" sz="quarter" idx="14"/>
          </p:nvPr>
        </p:nvSpPr>
        <p:spPr>
          <a:xfrm>
            <a:off x="84237" y="-1"/>
            <a:ext cx="9059763" cy="530355"/>
          </a:xfrm>
        </p:spPr>
        <p:txBody>
          <a:bodyPr/>
          <a:lstStyle/>
          <a:p>
            <a:r>
              <a:rPr lang="en-US" dirty="0"/>
              <a:t>Multipixel detector</a:t>
            </a:r>
          </a:p>
        </p:txBody>
      </p:sp>
      <p:sp>
        <p:nvSpPr>
          <p:cNvPr id="2" name="Text Placeholder 2">
            <a:extLst>
              <a:ext uri="{FF2B5EF4-FFF2-40B4-BE49-F238E27FC236}">
                <a16:creationId xmlns:a16="http://schemas.microsoft.com/office/drawing/2014/main" id="{BACDA10C-1AB1-5F5A-E248-58077F916186}"/>
              </a:ext>
            </a:extLst>
          </p:cNvPr>
          <p:cNvSpPr txBox="1">
            <a:spLocks/>
          </p:cNvSpPr>
          <p:nvPr/>
        </p:nvSpPr>
        <p:spPr>
          <a:xfrm>
            <a:off x="187246" y="673543"/>
            <a:ext cx="8918654" cy="947452"/>
          </a:xfrm>
          <a:prstGeom prst="rect">
            <a:avLst/>
          </a:prstGeom>
        </p:spPr>
        <p:txBody>
          <a:bodyPr vert="horz" lIns="0" tIns="0" rIns="0" bIns="0" rtlCol="0">
            <a:noAutofit/>
          </a:bodyPr>
          <a:lstStyle>
            <a:lvl1pPr marL="230188" indent="-230188" algn="l" defTabSz="685800" rtl="0" eaLnBrk="1" latinLnBrk="0" hangingPunct="1">
              <a:lnSpc>
                <a:spcPct val="100000"/>
              </a:lnSpc>
              <a:spcBef>
                <a:spcPts val="600"/>
              </a:spcBef>
              <a:buFont typeface="Arial" panose="020B0604020202020204" pitchFamily="34" charset="0"/>
              <a:buChar char="•"/>
              <a:tabLst/>
              <a:defRPr sz="1800" kern="1200">
                <a:solidFill>
                  <a:schemeClr val="tx1"/>
                </a:solidFill>
                <a:latin typeface="Arial" panose="020B0604020202020204" pitchFamily="34" charset="0"/>
                <a:ea typeface="+mn-ea"/>
                <a:cs typeface="Arial" panose="020B0604020202020204" pitchFamily="34" charset="0"/>
              </a:defRPr>
            </a:lvl1pPr>
            <a:lvl2pPr marL="460375" indent="-230188" algn="l" defTabSz="685800" rtl="0" eaLnBrk="1" latinLnBrk="0" hangingPunct="1">
              <a:lnSpc>
                <a:spcPct val="90000"/>
              </a:lnSpc>
              <a:spcBef>
                <a:spcPts val="375"/>
              </a:spcBef>
              <a:buFont typeface="Arial" panose="020B0604020202020204" pitchFamily="34" charset="0"/>
              <a:buChar char="−"/>
              <a:tabLst/>
              <a:defRPr sz="1600" kern="1200">
                <a:solidFill>
                  <a:schemeClr val="tx1"/>
                </a:solidFill>
                <a:latin typeface="Arial" panose="020B0604020202020204" pitchFamily="34" charset="0"/>
                <a:ea typeface="+mn-ea"/>
                <a:cs typeface="Arial" panose="020B0604020202020204" pitchFamily="34" charset="0"/>
              </a:defRPr>
            </a:lvl2pPr>
            <a:lvl3pPr marL="688975" indent="-231775" algn="l" defTabSz="685800" rtl="0" eaLnBrk="1" latinLnBrk="0" hangingPunct="1">
              <a:lnSpc>
                <a:spcPct val="90000"/>
              </a:lnSpc>
              <a:spcBef>
                <a:spcPts val="375"/>
              </a:spcBef>
              <a:buFont typeface="Wingdings" panose="05000000000000000000" pitchFamily="2" charset="2"/>
              <a:buChar char="§"/>
              <a:defRPr sz="1400" kern="1200">
                <a:solidFill>
                  <a:schemeClr val="tx1"/>
                </a:solidFill>
                <a:latin typeface="Arial" panose="020B0604020202020204" pitchFamily="34" charset="0"/>
                <a:ea typeface="+mn-ea"/>
                <a:cs typeface="Arial" panose="020B0604020202020204" pitchFamily="34" charset="0"/>
              </a:defRPr>
            </a:lvl3pPr>
            <a:lvl4pPr marL="914400" indent="-227013" algn="l" defTabSz="685800" rtl="0" eaLnBrk="1" latinLnBrk="0" hangingPunct="1">
              <a:lnSpc>
                <a:spcPct val="90000"/>
              </a:lnSpc>
              <a:spcBef>
                <a:spcPts val="375"/>
              </a:spcBef>
              <a:buFont typeface="Arial" panose="020B0604020202020204" pitchFamily="34" charset="0"/>
              <a:buChar char="−"/>
              <a:defRPr sz="1200" kern="1200">
                <a:solidFill>
                  <a:schemeClr val="tx1"/>
                </a:solidFill>
                <a:latin typeface="Arial" panose="020B0604020202020204" pitchFamily="34" charset="0"/>
                <a:ea typeface="+mn-ea"/>
                <a:cs typeface="Arial" panose="020B0604020202020204" pitchFamily="34" charset="0"/>
              </a:defRPr>
            </a:lvl4pPr>
            <a:lvl5pPr marL="15430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en-US" dirty="0"/>
              <a:t>The Large Area Picosecond Photo-detector (LAPPD) is a multi-channel plate (MCP) based detector, able to provide spatial information (nominally ~mm) </a:t>
            </a:r>
          </a:p>
          <a:p>
            <a:r>
              <a:rPr lang="en-US" dirty="0"/>
              <a:t>8 x 8 pads, 20 x 20 cm total coverage area</a:t>
            </a:r>
          </a:p>
          <a:p>
            <a:endParaRPr lang="en-US" dirty="0"/>
          </a:p>
        </p:txBody>
      </p:sp>
      <p:pic>
        <p:nvPicPr>
          <p:cNvPr id="3" name="Picture 2">
            <a:extLst>
              <a:ext uri="{FF2B5EF4-FFF2-40B4-BE49-F238E27FC236}">
                <a16:creationId xmlns:a16="http://schemas.microsoft.com/office/drawing/2014/main" id="{9A4E2C09-8682-C7A9-9A32-433C0CB477E2}"/>
              </a:ext>
            </a:extLst>
          </p:cNvPr>
          <p:cNvPicPr>
            <a:picLocks noChangeAspect="1"/>
          </p:cNvPicPr>
          <p:nvPr/>
        </p:nvPicPr>
        <p:blipFill rotWithShape="1">
          <a:blip r:embed="rId2" cstate="hqprint">
            <a:extLst>
              <a:ext uri="{28A0092B-C50C-407E-A947-70E740481C1C}">
                <a14:useLocalDpi xmlns:a14="http://schemas.microsoft.com/office/drawing/2010/main"/>
              </a:ext>
            </a:extLst>
          </a:blip>
          <a:srcRect/>
          <a:stretch/>
        </p:blipFill>
        <p:spPr>
          <a:xfrm>
            <a:off x="191838" y="1728719"/>
            <a:ext cx="2802365" cy="2147088"/>
          </a:xfrm>
          <a:prstGeom prst="rect">
            <a:avLst/>
          </a:prstGeom>
          <a:ln w="50800">
            <a:noFill/>
          </a:ln>
        </p:spPr>
      </p:pic>
      <p:grpSp>
        <p:nvGrpSpPr>
          <p:cNvPr id="5" name="Group 4">
            <a:extLst>
              <a:ext uri="{FF2B5EF4-FFF2-40B4-BE49-F238E27FC236}">
                <a16:creationId xmlns:a16="http://schemas.microsoft.com/office/drawing/2014/main" id="{CA30BCDB-B6F2-7DA8-6AA8-51D052A8FC01}"/>
              </a:ext>
            </a:extLst>
          </p:cNvPr>
          <p:cNvGrpSpPr/>
          <p:nvPr/>
        </p:nvGrpSpPr>
        <p:grpSpPr>
          <a:xfrm>
            <a:off x="191840" y="4026821"/>
            <a:ext cx="2802363" cy="2831180"/>
            <a:chOff x="4077680" y="2171700"/>
            <a:chExt cx="2895600" cy="3134061"/>
          </a:xfrm>
        </p:grpSpPr>
        <p:pic>
          <p:nvPicPr>
            <p:cNvPr id="6" name="Picture 5">
              <a:extLst>
                <a:ext uri="{FF2B5EF4-FFF2-40B4-BE49-F238E27FC236}">
                  <a16:creationId xmlns:a16="http://schemas.microsoft.com/office/drawing/2014/main" id="{CB52DFD5-BB4A-F8CC-EC9A-FA570F352AB9}"/>
                </a:ext>
              </a:extLst>
            </p:cNvPr>
            <p:cNvPicPr>
              <a:picLocks noChangeAspect="1"/>
            </p:cNvPicPr>
            <p:nvPr/>
          </p:nvPicPr>
          <p:blipFill>
            <a:blip r:embed="rId3"/>
            <a:stretch>
              <a:fillRect/>
            </a:stretch>
          </p:blipFill>
          <p:spPr>
            <a:xfrm>
              <a:off x="4077680" y="2171700"/>
              <a:ext cx="2895600" cy="3134061"/>
            </a:xfrm>
            <a:prstGeom prst="rect">
              <a:avLst/>
            </a:prstGeom>
          </p:spPr>
        </p:pic>
        <p:cxnSp>
          <p:nvCxnSpPr>
            <p:cNvPr id="7" name="Straight Arrow Connector 6">
              <a:extLst>
                <a:ext uri="{FF2B5EF4-FFF2-40B4-BE49-F238E27FC236}">
                  <a16:creationId xmlns:a16="http://schemas.microsoft.com/office/drawing/2014/main" id="{568B0092-7D03-6DF6-026D-6A8F47CF1464}"/>
                </a:ext>
              </a:extLst>
            </p:cNvPr>
            <p:cNvCxnSpPr>
              <a:cxnSpLocks/>
            </p:cNvCxnSpPr>
            <p:nvPr/>
          </p:nvCxnSpPr>
          <p:spPr>
            <a:xfrm>
              <a:off x="4343399" y="2781300"/>
              <a:ext cx="2286000" cy="0"/>
            </a:xfrm>
            <a:prstGeom prst="straightConnector1">
              <a:avLst/>
            </a:prstGeom>
            <a:ln w="50800">
              <a:solidFill>
                <a:srgbClr val="C00000"/>
              </a:solidFill>
              <a:headEnd type="triangle"/>
              <a:tailEnd type="triangle"/>
            </a:ln>
          </p:spPr>
          <p:style>
            <a:lnRef idx="2">
              <a:schemeClr val="accent1"/>
            </a:lnRef>
            <a:fillRef idx="0">
              <a:schemeClr val="accent1"/>
            </a:fillRef>
            <a:effectRef idx="1">
              <a:schemeClr val="accent1"/>
            </a:effectRef>
            <a:fontRef idx="minor">
              <a:schemeClr val="tx1"/>
            </a:fontRef>
          </p:style>
        </p:cxnSp>
        <p:sp>
          <p:nvSpPr>
            <p:cNvPr id="8" name="TextBox 7">
              <a:extLst>
                <a:ext uri="{FF2B5EF4-FFF2-40B4-BE49-F238E27FC236}">
                  <a16:creationId xmlns:a16="http://schemas.microsoft.com/office/drawing/2014/main" id="{21B95075-AAF2-3ED7-D088-814D61224D27}"/>
                </a:ext>
              </a:extLst>
            </p:cNvPr>
            <p:cNvSpPr txBox="1"/>
            <p:nvPr/>
          </p:nvSpPr>
          <p:spPr>
            <a:xfrm>
              <a:off x="5029200" y="2781300"/>
              <a:ext cx="838691" cy="369332"/>
            </a:xfrm>
            <a:prstGeom prst="rect">
              <a:avLst/>
            </a:prstGeom>
            <a:noFill/>
          </p:spPr>
          <p:txBody>
            <a:bodyPr wrap="none" rtlCol="0">
              <a:spAutoFit/>
            </a:bodyPr>
            <a:lstStyle/>
            <a:p>
              <a:r>
                <a:rPr lang="en-US" b="1" dirty="0">
                  <a:solidFill>
                    <a:srgbClr val="C00000"/>
                  </a:solidFill>
                </a:rPr>
                <a:t>20 cm</a:t>
              </a:r>
            </a:p>
          </p:txBody>
        </p:sp>
        <p:cxnSp>
          <p:nvCxnSpPr>
            <p:cNvPr id="9" name="Straight Arrow Connector 8">
              <a:extLst>
                <a:ext uri="{FF2B5EF4-FFF2-40B4-BE49-F238E27FC236}">
                  <a16:creationId xmlns:a16="http://schemas.microsoft.com/office/drawing/2014/main" id="{4741DC5F-26CC-0DB2-E0A4-AE081677CC33}"/>
                </a:ext>
              </a:extLst>
            </p:cNvPr>
            <p:cNvCxnSpPr>
              <a:cxnSpLocks/>
            </p:cNvCxnSpPr>
            <p:nvPr/>
          </p:nvCxnSpPr>
          <p:spPr>
            <a:xfrm>
              <a:off x="4572000" y="2687813"/>
              <a:ext cx="0" cy="2150887"/>
            </a:xfrm>
            <a:prstGeom prst="straightConnector1">
              <a:avLst/>
            </a:prstGeom>
            <a:ln w="50800">
              <a:solidFill>
                <a:srgbClr val="C00000"/>
              </a:solidFill>
              <a:headEnd type="triangle"/>
              <a:tailEnd type="triangle"/>
            </a:ln>
          </p:spPr>
          <p:style>
            <a:lnRef idx="2">
              <a:schemeClr val="accent1"/>
            </a:lnRef>
            <a:fillRef idx="0">
              <a:schemeClr val="accent1"/>
            </a:fillRef>
            <a:effectRef idx="1">
              <a:schemeClr val="accent1"/>
            </a:effectRef>
            <a:fontRef idx="minor">
              <a:schemeClr val="tx1"/>
            </a:fontRef>
          </p:style>
        </p:cxnSp>
        <p:sp>
          <p:nvSpPr>
            <p:cNvPr id="10" name="TextBox 9">
              <a:extLst>
                <a:ext uri="{FF2B5EF4-FFF2-40B4-BE49-F238E27FC236}">
                  <a16:creationId xmlns:a16="http://schemas.microsoft.com/office/drawing/2014/main" id="{1A6894BD-2637-104F-C122-742FD4E631D2}"/>
                </a:ext>
              </a:extLst>
            </p:cNvPr>
            <p:cNvSpPr txBox="1"/>
            <p:nvPr/>
          </p:nvSpPr>
          <p:spPr>
            <a:xfrm rot="16025073">
              <a:off x="4289467" y="3587577"/>
              <a:ext cx="838691" cy="369332"/>
            </a:xfrm>
            <a:prstGeom prst="rect">
              <a:avLst/>
            </a:prstGeom>
            <a:noFill/>
          </p:spPr>
          <p:txBody>
            <a:bodyPr wrap="none" rtlCol="0">
              <a:spAutoFit/>
            </a:bodyPr>
            <a:lstStyle/>
            <a:p>
              <a:r>
                <a:rPr lang="en-US" b="1" dirty="0">
                  <a:solidFill>
                    <a:srgbClr val="C00000"/>
                  </a:solidFill>
                </a:rPr>
                <a:t>20 cm</a:t>
              </a:r>
            </a:p>
          </p:txBody>
        </p:sp>
      </p:grpSp>
      <p:pic>
        <p:nvPicPr>
          <p:cNvPr id="14" name="Picture 13">
            <a:extLst>
              <a:ext uri="{FF2B5EF4-FFF2-40B4-BE49-F238E27FC236}">
                <a16:creationId xmlns:a16="http://schemas.microsoft.com/office/drawing/2014/main" id="{7480BF1A-13DC-9CC6-1F03-2BB9553987AB}"/>
              </a:ext>
            </a:extLst>
          </p:cNvPr>
          <p:cNvPicPr>
            <a:picLocks noChangeAspect="1"/>
          </p:cNvPicPr>
          <p:nvPr/>
        </p:nvPicPr>
        <p:blipFill rotWithShape="1">
          <a:blip r:embed="rId4" cstate="hqprint">
            <a:extLst>
              <a:ext uri="{28A0092B-C50C-407E-A947-70E740481C1C}">
                <a14:useLocalDpi xmlns:a14="http://schemas.microsoft.com/office/drawing/2010/main"/>
              </a:ext>
            </a:extLst>
          </a:blip>
          <a:srcRect l="5093" t="19520" r="24333" b="2553"/>
          <a:stretch/>
        </p:blipFill>
        <p:spPr>
          <a:xfrm>
            <a:off x="3999693" y="1728719"/>
            <a:ext cx="2203487" cy="2364943"/>
          </a:xfrm>
          <a:prstGeom prst="rect">
            <a:avLst/>
          </a:prstGeom>
        </p:spPr>
      </p:pic>
      <p:pic>
        <p:nvPicPr>
          <p:cNvPr id="11" name="Picture 10">
            <a:extLst>
              <a:ext uri="{FF2B5EF4-FFF2-40B4-BE49-F238E27FC236}">
                <a16:creationId xmlns:a16="http://schemas.microsoft.com/office/drawing/2014/main" id="{35604841-FECC-940F-EBCE-59B0505AB800}"/>
              </a:ext>
            </a:extLst>
          </p:cNvPr>
          <p:cNvPicPr>
            <a:picLocks noChangeAspect="1"/>
          </p:cNvPicPr>
          <p:nvPr/>
        </p:nvPicPr>
        <p:blipFill>
          <a:blip r:embed="rId5" cstate="hqprint">
            <a:extLst>
              <a:ext uri="{28A0092B-C50C-407E-A947-70E740481C1C}">
                <a14:useLocalDpi xmlns:a14="http://schemas.microsoft.com/office/drawing/2010/main"/>
              </a:ext>
            </a:extLst>
          </a:blip>
          <a:srcRect r="11525"/>
          <a:stretch>
            <a:fillRect/>
          </a:stretch>
        </p:blipFill>
        <p:spPr>
          <a:xfrm>
            <a:off x="3770067" y="4258036"/>
            <a:ext cx="2616446" cy="2600187"/>
          </a:xfrm>
          <a:prstGeom prst="rect">
            <a:avLst/>
          </a:prstGeom>
        </p:spPr>
      </p:pic>
      <p:sp>
        <p:nvSpPr>
          <p:cNvPr id="12" name="TextBox 11">
            <a:extLst>
              <a:ext uri="{FF2B5EF4-FFF2-40B4-BE49-F238E27FC236}">
                <a16:creationId xmlns:a16="http://schemas.microsoft.com/office/drawing/2014/main" id="{94B80FDC-921F-7D7C-15D3-09DB89C399BE}"/>
              </a:ext>
            </a:extLst>
          </p:cNvPr>
          <p:cNvSpPr txBox="1"/>
          <p:nvPr/>
        </p:nvSpPr>
        <p:spPr>
          <a:xfrm>
            <a:off x="6447087" y="1764184"/>
            <a:ext cx="2505075" cy="1200329"/>
          </a:xfrm>
          <a:prstGeom prst="rect">
            <a:avLst/>
          </a:prstGeom>
          <a:noFill/>
        </p:spPr>
        <p:txBody>
          <a:bodyPr wrap="square" rtlCol="0">
            <a:spAutoFit/>
          </a:bodyPr>
          <a:lstStyle/>
          <a:p>
            <a:r>
              <a:rPr lang="en-US" dirty="0"/>
              <a:t>B. DiGiovine</a:t>
            </a:r>
          </a:p>
          <a:p>
            <a:r>
              <a:rPr lang="en-US" dirty="0"/>
              <a:t>A. Couture</a:t>
            </a:r>
          </a:p>
          <a:p>
            <a:r>
              <a:rPr lang="en-US" dirty="0"/>
              <a:t>Th. Stamatopoulos</a:t>
            </a:r>
          </a:p>
          <a:p>
            <a:r>
              <a:rPr lang="en-US" dirty="0"/>
              <a:t>D. Kral</a:t>
            </a:r>
          </a:p>
        </p:txBody>
      </p:sp>
    </p:spTree>
    <p:extLst>
      <p:ext uri="{BB962C8B-B14F-4D97-AF65-F5344CB8AC3E}">
        <p14:creationId xmlns:p14="http://schemas.microsoft.com/office/powerpoint/2010/main" val="274506876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a:extLst>
              <a:ext uri="{FF2B5EF4-FFF2-40B4-BE49-F238E27FC236}">
                <a16:creationId xmlns:a16="http://schemas.microsoft.com/office/drawing/2014/main" id="{4F52A541-2543-D94D-8504-3D6BB1829961}"/>
              </a:ext>
            </a:extLst>
          </p:cNvPr>
          <p:cNvSpPr>
            <a:spLocks noGrp="1"/>
          </p:cNvSpPr>
          <p:nvPr>
            <p:ph type="body" sz="quarter" idx="14"/>
          </p:nvPr>
        </p:nvSpPr>
        <p:spPr>
          <a:xfrm>
            <a:off x="368968" y="609600"/>
            <a:ext cx="8502316" cy="892208"/>
          </a:xfrm>
        </p:spPr>
        <p:txBody>
          <a:bodyPr/>
          <a:lstStyle/>
          <a:p>
            <a:r>
              <a:rPr lang="en-US" dirty="0"/>
              <a:t>A few highlights</a:t>
            </a:r>
          </a:p>
        </p:txBody>
      </p:sp>
      <p:pic>
        <p:nvPicPr>
          <p:cNvPr id="2" name="Picture 1">
            <a:extLst>
              <a:ext uri="{FF2B5EF4-FFF2-40B4-BE49-F238E27FC236}">
                <a16:creationId xmlns:a16="http://schemas.microsoft.com/office/drawing/2014/main" id="{5D46BC55-DA9E-FAF2-E624-E1135D470AC3}"/>
              </a:ext>
            </a:extLst>
          </p:cNvPr>
          <p:cNvPicPr>
            <a:picLocks noChangeAspect="1"/>
          </p:cNvPicPr>
          <p:nvPr/>
        </p:nvPicPr>
        <p:blipFill>
          <a:blip r:embed="rId2" cstate="hqprint">
            <a:extLst>
              <a:ext uri="{28A0092B-C50C-407E-A947-70E740481C1C}">
                <a14:useLocalDpi xmlns:a14="http://schemas.microsoft.com/office/drawing/2010/main"/>
              </a:ext>
            </a:extLst>
          </a:blip>
          <a:stretch>
            <a:fillRect/>
          </a:stretch>
        </p:blipFill>
        <p:spPr>
          <a:xfrm>
            <a:off x="594360" y="3441019"/>
            <a:ext cx="2517820" cy="2517820"/>
          </a:xfrm>
          <a:prstGeom prst="rect">
            <a:avLst/>
          </a:prstGeom>
        </p:spPr>
      </p:pic>
    </p:spTree>
    <p:extLst>
      <p:ext uri="{BB962C8B-B14F-4D97-AF65-F5344CB8AC3E}">
        <p14:creationId xmlns:p14="http://schemas.microsoft.com/office/powerpoint/2010/main" val="180380516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B8C0082D-AE95-E84B-ACFA-C1B3472209C3}"/>
              </a:ext>
            </a:extLst>
          </p:cNvPr>
          <p:cNvSpPr>
            <a:spLocks noGrp="1"/>
          </p:cNvSpPr>
          <p:nvPr>
            <p:ph type="body" sz="quarter" idx="14"/>
          </p:nvPr>
        </p:nvSpPr>
        <p:spPr>
          <a:xfrm>
            <a:off x="155949" y="-4114"/>
            <a:ext cx="7994055" cy="653826"/>
          </a:xfrm>
        </p:spPr>
        <p:txBody>
          <a:bodyPr>
            <a:normAutofit/>
          </a:bodyPr>
          <a:lstStyle/>
          <a:p>
            <a:r>
              <a:rPr lang="en-US" dirty="0"/>
              <a:t>Laundry list</a:t>
            </a:r>
          </a:p>
        </p:txBody>
      </p:sp>
      <p:sp>
        <p:nvSpPr>
          <p:cNvPr id="5" name="Text Placeholder 2">
            <a:extLst>
              <a:ext uri="{FF2B5EF4-FFF2-40B4-BE49-F238E27FC236}">
                <a16:creationId xmlns:a16="http://schemas.microsoft.com/office/drawing/2014/main" id="{C95BDF05-C107-B869-68BF-8D39B7089417}"/>
              </a:ext>
            </a:extLst>
          </p:cNvPr>
          <p:cNvSpPr txBox="1">
            <a:spLocks/>
          </p:cNvSpPr>
          <p:nvPr/>
        </p:nvSpPr>
        <p:spPr>
          <a:xfrm>
            <a:off x="80626" y="719850"/>
            <a:ext cx="9000744" cy="5457395"/>
          </a:xfrm>
          <a:prstGeom prst="rect">
            <a:avLst/>
          </a:prstGeom>
        </p:spPr>
        <p:txBody>
          <a:bodyPr vert="horz" lIns="0" tIns="0" rIns="0" bIns="0" rtlCol="0">
            <a:noAutofit/>
          </a:bodyPr>
          <a:lstStyle>
            <a:lvl1pPr marL="230188" indent="-230188" algn="l" defTabSz="685800" rtl="0" eaLnBrk="1" latinLnBrk="0" hangingPunct="1">
              <a:lnSpc>
                <a:spcPct val="100000"/>
              </a:lnSpc>
              <a:spcBef>
                <a:spcPts val="600"/>
              </a:spcBef>
              <a:buFont typeface="Arial" panose="020B0604020202020204" pitchFamily="34" charset="0"/>
              <a:buChar char="•"/>
              <a:tabLst/>
              <a:defRPr sz="1800" kern="1200">
                <a:solidFill>
                  <a:schemeClr val="tx1"/>
                </a:solidFill>
                <a:latin typeface="Arial" panose="020B0604020202020204" pitchFamily="34" charset="0"/>
                <a:ea typeface="+mn-ea"/>
                <a:cs typeface="Arial" panose="020B0604020202020204" pitchFamily="34" charset="0"/>
              </a:defRPr>
            </a:lvl1pPr>
            <a:lvl2pPr marL="460375" indent="-230188" algn="l" defTabSz="685800" rtl="0" eaLnBrk="1" latinLnBrk="0" hangingPunct="1">
              <a:lnSpc>
                <a:spcPct val="90000"/>
              </a:lnSpc>
              <a:spcBef>
                <a:spcPts val="375"/>
              </a:spcBef>
              <a:buFont typeface="Arial" panose="020B0604020202020204" pitchFamily="34" charset="0"/>
              <a:buChar char="−"/>
              <a:tabLst/>
              <a:defRPr sz="1600" kern="1200">
                <a:solidFill>
                  <a:schemeClr val="tx1"/>
                </a:solidFill>
                <a:latin typeface="Arial" panose="020B0604020202020204" pitchFamily="34" charset="0"/>
                <a:ea typeface="+mn-ea"/>
                <a:cs typeface="Arial" panose="020B0604020202020204" pitchFamily="34" charset="0"/>
              </a:defRPr>
            </a:lvl2pPr>
            <a:lvl3pPr marL="688975" indent="-231775" algn="l" defTabSz="685800" rtl="0" eaLnBrk="1" latinLnBrk="0" hangingPunct="1">
              <a:lnSpc>
                <a:spcPct val="90000"/>
              </a:lnSpc>
              <a:spcBef>
                <a:spcPts val="375"/>
              </a:spcBef>
              <a:buFont typeface="Wingdings" panose="05000000000000000000" pitchFamily="2" charset="2"/>
              <a:buChar char="§"/>
              <a:defRPr sz="1400" kern="1200">
                <a:solidFill>
                  <a:schemeClr val="tx1"/>
                </a:solidFill>
                <a:latin typeface="Arial" panose="020B0604020202020204" pitchFamily="34" charset="0"/>
                <a:ea typeface="+mn-ea"/>
                <a:cs typeface="Arial" panose="020B0604020202020204" pitchFamily="34" charset="0"/>
              </a:defRPr>
            </a:lvl3pPr>
            <a:lvl4pPr marL="914400" indent="-227013" algn="l" defTabSz="685800" rtl="0" eaLnBrk="1" latinLnBrk="0" hangingPunct="1">
              <a:lnSpc>
                <a:spcPct val="90000"/>
              </a:lnSpc>
              <a:spcBef>
                <a:spcPts val="375"/>
              </a:spcBef>
              <a:buFont typeface="Arial" panose="020B0604020202020204" pitchFamily="34" charset="0"/>
              <a:buChar char="−"/>
              <a:defRPr sz="1200" kern="1200">
                <a:solidFill>
                  <a:schemeClr val="tx1"/>
                </a:solidFill>
                <a:latin typeface="Arial" panose="020B0604020202020204" pitchFamily="34" charset="0"/>
                <a:ea typeface="+mn-ea"/>
                <a:cs typeface="Arial" panose="020B0604020202020204" pitchFamily="34" charset="0"/>
              </a:defRPr>
            </a:lvl4pPr>
            <a:lvl5pPr marL="15430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342900" marR="0" lvl="0" indent="-342900" algn="l" defTabSz="685800" rtl="0" eaLnBrk="1" fontAlgn="auto" latinLnBrk="0" hangingPunct="1">
              <a:lnSpc>
                <a:spcPct val="100000"/>
              </a:lnSpc>
              <a:spcBef>
                <a:spcPts val="600"/>
              </a:spcBef>
              <a:spcAft>
                <a:spcPts val="0"/>
              </a:spcAft>
              <a:buClrTx/>
              <a:buSzTx/>
              <a:buFont typeface="Arial" panose="020B0604020202020204" pitchFamily="34" charset="0"/>
              <a:buChar char="•"/>
              <a:tabLst/>
              <a:defRPr/>
            </a:pPr>
            <a:endParaRPr kumimoji="0" lang="en-US" sz="1800" b="1" i="0" u="none" strike="noStrike" kern="1200" cap="none" spc="0" normalizeH="0" baseline="0" noProof="0" dirty="0">
              <a:ln>
                <a:noFill/>
              </a:ln>
              <a:solidFill>
                <a:srgbClr val="000000"/>
              </a:solidFill>
              <a:effectLst/>
              <a:uLnTx/>
              <a:uFillTx/>
              <a:latin typeface="Arial" panose="020B0604020202020204" pitchFamily="34" charset="0"/>
              <a:ea typeface="Source Sans Pro" panose="020B0503030403020204" pitchFamily="34" charset="0"/>
              <a:cs typeface="Times"/>
            </a:endParaRPr>
          </a:p>
        </p:txBody>
      </p:sp>
      <p:sp>
        <p:nvSpPr>
          <p:cNvPr id="2" name="Text Placeholder 2">
            <a:extLst>
              <a:ext uri="{FF2B5EF4-FFF2-40B4-BE49-F238E27FC236}">
                <a16:creationId xmlns:a16="http://schemas.microsoft.com/office/drawing/2014/main" id="{356F2A4B-BA58-CF83-FABB-1B8309282246}"/>
              </a:ext>
            </a:extLst>
          </p:cNvPr>
          <p:cNvSpPr txBox="1">
            <a:spLocks/>
          </p:cNvSpPr>
          <p:nvPr/>
        </p:nvSpPr>
        <p:spPr>
          <a:xfrm>
            <a:off x="253479" y="939504"/>
            <a:ext cx="1217414" cy="4017253"/>
          </a:xfrm>
          <a:prstGeom prst="rect">
            <a:avLst/>
          </a:prstGeom>
        </p:spPr>
        <p:txBody>
          <a:bodyPr vert="horz" lIns="0" tIns="0" rIns="0" bIns="0" rtlCol="0">
            <a:noAutofit/>
          </a:bodyPr>
          <a:lstStyle>
            <a:lvl1pPr marL="230188" indent="-230188" algn="l" defTabSz="685800" rtl="0" eaLnBrk="1" latinLnBrk="0" hangingPunct="1">
              <a:lnSpc>
                <a:spcPct val="100000"/>
              </a:lnSpc>
              <a:spcBef>
                <a:spcPts val="600"/>
              </a:spcBef>
              <a:buFont typeface="Arial" panose="020B0604020202020204" pitchFamily="34" charset="0"/>
              <a:buChar char="•"/>
              <a:tabLst/>
              <a:defRPr sz="1800" kern="1200">
                <a:solidFill>
                  <a:schemeClr val="tx1"/>
                </a:solidFill>
                <a:latin typeface="Arial" panose="020B0604020202020204" pitchFamily="34" charset="0"/>
                <a:ea typeface="+mn-ea"/>
                <a:cs typeface="Arial" panose="020B0604020202020204" pitchFamily="34" charset="0"/>
              </a:defRPr>
            </a:lvl1pPr>
            <a:lvl2pPr marL="460375" indent="-230188" algn="l" defTabSz="685800" rtl="0" eaLnBrk="1" latinLnBrk="0" hangingPunct="1">
              <a:lnSpc>
                <a:spcPct val="90000"/>
              </a:lnSpc>
              <a:spcBef>
                <a:spcPts val="375"/>
              </a:spcBef>
              <a:buFont typeface="Arial" panose="020B0604020202020204" pitchFamily="34" charset="0"/>
              <a:buChar char="−"/>
              <a:tabLst/>
              <a:defRPr sz="1600" kern="1200">
                <a:solidFill>
                  <a:schemeClr val="tx1"/>
                </a:solidFill>
                <a:latin typeface="Arial" panose="020B0604020202020204" pitchFamily="34" charset="0"/>
                <a:ea typeface="+mn-ea"/>
                <a:cs typeface="Arial" panose="020B0604020202020204" pitchFamily="34" charset="0"/>
              </a:defRPr>
            </a:lvl2pPr>
            <a:lvl3pPr marL="688975" indent="-231775" algn="l" defTabSz="685800" rtl="0" eaLnBrk="1" latinLnBrk="0" hangingPunct="1">
              <a:lnSpc>
                <a:spcPct val="90000"/>
              </a:lnSpc>
              <a:spcBef>
                <a:spcPts val="375"/>
              </a:spcBef>
              <a:buFont typeface="Wingdings" panose="05000000000000000000" pitchFamily="2" charset="2"/>
              <a:buChar char="§"/>
              <a:defRPr sz="1400" kern="1200">
                <a:solidFill>
                  <a:schemeClr val="tx1"/>
                </a:solidFill>
                <a:latin typeface="Arial" panose="020B0604020202020204" pitchFamily="34" charset="0"/>
                <a:ea typeface="+mn-ea"/>
                <a:cs typeface="Arial" panose="020B0604020202020204" pitchFamily="34" charset="0"/>
              </a:defRPr>
            </a:lvl3pPr>
            <a:lvl4pPr marL="914400" indent="-227013" algn="l" defTabSz="685800" rtl="0" eaLnBrk="1" latinLnBrk="0" hangingPunct="1">
              <a:lnSpc>
                <a:spcPct val="90000"/>
              </a:lnSpc>
              <a:spcBef>
                <a:spcPts val="375"/>
              </a:spcBef>
              <a:buFont typeface="Arial" panose="020B0604020202020204" pitchFamily="34" charset="0"/>
              <a:buChar char="−"/>
              <a:defRPr sz="1200" kern="1200">
                <a:solidFill>
                  <a:schemeClr val="tx1"/>
                </a:solidFill>
                <a:latin typeface="Arial" panose="020B0604020202020204" pitchFamily="34" charset="0"/>
                <a:ea typeface="+mn-ea"/>
                <a:cs typeface="Arial" panose="020B0604020202020204" pitchFamily="34" charset="0"/>
              </a:defRPr>
            </a:lvl4pPr>
            <a:lvl5pPr marL="15430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342900" marR="0" lvl="0" indent="-342900" algn="l" defTabSz="685800" rtl="0" eaLnBrk="1" fontAlgn="auto" latinLnBrk="0" hangingPunct="1">
              <a:lnSpc>
                <a:spcPct val="100000"/>
              </a:lnSpc>
              <a:spcBef>
                <a:spcPts val="600"/>
              </a:spcBef>
              <a:spcAft>
                <a:spcPts val="0"/>
              </a:spcAft>
              <a:buClrTx/>
              <a:buSzTx/>
              <a:buFont typeface="Arial" panose="020B0604020202020204" pitchFamily="34" charset="0"/>
              <a:buChar char="•"/>
              <a:tabLst/>
              <a:defRPr/>
            </a:pPr>
            <a:r>
              <a:rPr kumimoji="0" lang="en-US" sz="1800" b="1" i="0" u="none" strike="noStrike" kern="1200" cap="none" spc="0" normalizeH="0" baseline="30000" noProof="0" dirty="0">
                <a:ln>
                  <a:noFill/>
                </a:ln>
                <a:solidFill>
                  <a:srgbClr val="FFFFFF">
                    <a:lumMod val="50000"/>
                  </a:srgbClr>
                </a:solidFill>
                <a:effectLst/>
                <a:uLnTx/>
                <a:uFillTx/>
                <a:latin typeface="Arial" panose="020B0604020202020204" pitchFamily="34" charset="0"/>
                <a:ea typeface="Source Sans Pro" panose="020B0503030403020204" pitchFamily="34" charset="0"/>
                <a:cs typeface="Times"/>
              </a:rPr>
              <a:t>191</a:t>
            </a:r>
            <a:r>
              <a:rPr kumimoji="0" lang="en-US" sz="1800" b="1" i="0" u="none" strike="noStrike" kern="1200" cap="none" spc="0" normalizeH="0" baseline="0" noProof="0" dirty="0">
                <a:ln>
                  <a:noFill/>
                </a:ln>
                <a:solidFill>
                  <a:srgbClr val="FFFFFF">
                    <a:lumMod val="50000"/>
                  </a:srgbClr>
                </a:solidFill>
                <a:effectLst/>
                <a:uLnTx/>
                <a:uFillTx/>
                <a:latin typeface="Arial" panose="020B0604020202020204" pitchFamily="34" charset="0"/>
                <a:ea typeface="Source Sans Pro" panose="020B0503030403020204" pitchFamily="34" charset="0"/>
                <a:cs typeface="Times"/>
              </a:rPr>
              <a:t>Ir</a:t>
            </a:r>
          </a:p>
          <a:p>
            <a:pPr marL="342900" marR="0" lvl="0" indent="-342900" algn="l" defTabSz="685800" rtl="0" eaLnBrk="1" fontAlgn="auto" latinLnBrk="0" hangingPunct="1">
              <a:lnSpc>
                <a:spcPct val="100000"/>
              </a:lnSpc>
              <a:spcBef>
                <a:spcPts val="600"/>
              </a:spcBef>
              <a:spcAft>
                <a:spcPts val="0"/>
              </a:spcAft>
              <a:buClrTx/>
              <a:buSzTx/>
              <a:buFont typeface="Arial" panose="020B0604020202020204" pitchFamily="34" charset="0"/>
              <a:buChar char="•"/>
              <a:tabLst/>
              <a:defRPr/>
            </a:pPr>
            <a:r>
              <a:rPr kumimoji="0" lang="en-US" sz="1800" b="1" i="0" u="none" strike="noStrike" kern="1200" cap="none" spc="0" normalizeH="0" baseline="30000" noProof="0" dirty="0">
                <a:ln>
                  <a:noFill/>
                </a:ln>
                <a:solidFill>
                  <a:srgbClr val="FFFFFF">
                    <a:lumMod val="50000"/>
                  </a:srgbClr>
                </a:solidFill>
                <a:effectLst/>
                <a:uLnTx/>
                <a:uFillTx/>
                <a:latin typeface="Arial" panose="020B0604020202020204" pitchFamily="34" charset="0"/>
                <a:ea typeface="Source Sans Pro" panose="020B0503030403020204" pitchFamily="34" charset="0"/>
                <a:cs typeface="Times"/>
              </a:rPr>
              <a:t>193</a:t>
            </a:r>
            <a:r>
              <a:rPr kumimoji="0" lang="en-US" sz="1800" b="1" i="0" u="none" strike="noStrike" kern="1200" cap="none" spc="0" normalizeH="0" baseline="0" noProof="0" dirty="0">
                <a:ln>
                  <a:noFill/>
                </a:ln>
                <a:solidFill>
                  <a:srgbClr val="FFFFFF">
                    <a:lumMod val="50000"/>
                  </a:srgbClr>
                </a:solidFill>
                <a:effectLst/>
                <a:uLnTx/>
                <a:uFillTx/>
                <a:latin typeface="Arial" panose="020B0604020202020204" pitchFamily="34" charset="0"/>
                <a:ea typeface="Source Sans Pro" panose="020B0503030403020204" pitchFamily="34" charset="0"/>
                <a:cs typeface="Times"/>
              </a:rPr>
              <a:t>Ir</a:t>
            </a:r>
          </a:p>
          <a:p>
            <a:pPr marL="342900" marR="0" lvl="0" indent="-342900" algn="l" defTabSz="685800" rtl="0" eaLnBrk="1" fontAlgn="auto" latinLnBrk="0" hangingPunct="1">
              <a:lnSpc>
                <a:spcPct val="100000"/>
              </a:lnSpc>
              <a:spcBef>
                <a:spcPts val="600"/>
              </a:spcBef>
              <a:spcAft>
                <a:spcPts val="0"/>
              </a:spcAft>
              <a:buClrTx/>
              <a:buSzTx/>
              <a:buFont typeface="Arial" panose="020B0604020202020204" pitchFamily="34" charset="0"/>
              <a:buChar char="•"/>
              <a:tabLst/>
              <a:defRPr/>
            </a:pPr>
            <a:r>
              <a:rPr kumimoji="0" lang="en-US" sz="1800" b="1" i="0" u="none" strike="noStrike" kern="1200" cap="none" spc="0" normalizeH="0" baseline="30000" noProof="0" dirty="0" err="1">
                <a:ln>
                  <a:noFill/>
                </a:ln>
                <a:solidFill>
                  <a:srgbClr val="FFFFFF">
                    <a:lumMod val="50000"/>
                  </a:srgbClr>
                </a:solidFill>
                <a:effectLst/>
                <a:uLnTx/>
                <a:uFillTx/>
                <a:latin typeface="Arial" panose="020B0604020202020204" pitchFamily="34" charset="0"/>
                <a:ea typeface="Source Sans Pro" panose="020B0503030403020204" pitchFamily="34" charset="0"/>
                <a:cs typeface="Times"/>
              </a:rPr>
              <a:t>nat</a:t>
            </a:r>
            <a:r>
              <a:rPr kumimoji="0" lang="en-US" sz="1800" b="1" i="0" u="none" strike="noStrike" kern="1200" cap="none" spc="0" normalizeH="0" baseline="0" noProof="0" dirty="0" err="1">
                <a:ln>
                  <a:noFill/>
                </a:ln>
                <a:solidFill>
                  <a:srgbClr val="FFFFFF">
                    <a:lumMod val="50000"/>
                  </a:srgbClr>
                </a:solidFill>
                <a:effectLst/>
                <a:uLnTx/>
                <a:uFillTx/>
                <a:latin typeface="Arial" panose="020B0604020202020204" pitchFamily="34" charset="0"/>
                <a:ea typeface="Source Sans Pro" panose="020B0503030403020204" pitchFamily="34" charset="0"/>
                <a:cs typeface="Times"/>
              </a:rPr>
              <a:t>Cl</a:t>
            </a:r>
            <a:endParaRPr kumimoji="0" lang="en-US" sz="1800" b="1" i="0" u="none" strike="noStrike" kern="1200" cap="none" spc="0" normalizeH="0" baseline="0" noProof="0" dirty="0">
              <a:ln>
                <a:noFill/>
              </a:ln>
              <a:solidFill>
                <a:srgbClr val="FFFFFF">
                  <a:lumMod val="50000"/>
                </a:srgbClr>
              </a:solidFill>
              <a:effectLst/>
              <a:uLnTx/>
              <a:uFillTx/>
              <a:latin typeface="Arial" panose="020B0604020202020204" pitchFamily="34" charset="0"/>
              <a:ea typeface="Source Sans Pro" panose="020B0503030403020204" pitchFamily="34" charset="0"/>
              <a:cs typeface="Times"/>
            </a:endParaRPr>
          </a:p>
          <a:p>
            <a:pPr marL="342900" marR="0" lvl="0" indent="-342900" algn="l" defTabSz="685800" rtl="0" eaLnBrk="1" fontAlgn="auto" latinLnBrk="0" hangingPunct="1">
              <a:lnSpc>
                <a:spcPct val="100000"/>
              </a:lnSpc>
              <a:spcBef>
                <a:spcPts val="600"/>
              </a:spcBef>
              <a:spcAft>
                <a:spcPts val="0"/>
              </a:spcAft>
              <a:buClrTx/>
              <a:buSzTx/>
              <a:buFont typeface="Arial" panose="020B0604020202020204" pitchFamily="34" charset="0"/>
              <a:buChar char="•"/>
              <a:tabLst/>
              <a:defRPr/>
            </a:pPr>
            <a:r>
              <a:rPr kumimoji="0" lang="en-US" sz="1800" b="1" i="0" u="none" strike="noStrike" kern="1200" cap="none" spc="0" normalizeH="0" baseline="30000" noProof="0" dirty="0" err="1">
                <a:ln>
                  <a:noFill/>
                </a:ln>
                <a:solidFill>
                  <a:srgbClr val="FFFFFF">
                    <a:lumMod val="50000"/>
                  </a:srgbClr>
                </a:solidFill>
                <a:effectLst/>
                <a:uLnTx/>
                <a:uFillTx/>
                <a:latin typeface="Arial" panose="020B0604020202020204" pitchFamily="34" charset="0"/>
                <a:ea typeface="Source Sans Pro" panose="020B0503030403020204" pitchFamily="34" charset="0"/>
                <a:cs typeface="Times"/>
              </a:rPr>
              <a:t>nat</a:t>
            </a:r>
            <a:r>
              <a:rPr kumimoji="0" lang="en-US" sz="1800" b="1" i="0" u="none" strike="noStrike" kern="1200" cap="none" spc="0" normalizeH="0" baseline="0" noProof="0" dirty="0" err="1">
                <a:ln>
                  <a:noFill/>
                </a:ln>
                <a:solidFill>
                  <a:srgbClr val="FFFFFF">
                    <a:lumMod val="50000"/>
                  </a:srgbClr>
                </a:solidFill>
                <a:effectLst/>
                <a:uLnTx/>
                <a:uFillTx/>
                <a:latin typeface="Arial" panose="020B0604020202020204" pitchFamily="34" charset="0"/>
                <a:ea typeface="Source Sans Pro" panose="020B0503030403020204" pitchFamily="34" charset="0"/>
                <a:cs typeface="Times"/>
              </a:rPr>
              <a:t>Cd</a:t>
            </a:r>
            <a:endParaRPr kumimoji="0" lang="en-US" sz="1800" b="1" i="0" u="none" strike="noStrike" kern="1200" cap="none" spc="0" normalizeH="0" baseline="0" noProof="0" dirty="0">
              <a:ln>
                <a:noFill/>
              </a:ln>
              <a:solidFill>
                <a:srgbClr val="FFFFFF">
                  <a:lumMod val="50000"/>
                </a:srgbClr>
              </a:solidFill>
              <a:effectLst/>
              <a:uLnTx/>
              <a:uFillTx/>
              <a:latin typeface="Arial" panose="020B0604020202020204" pitchFamily="34" charset="0"/>
              <a:ea typeface="Source Sans Pro" panose="020B0503030403020204" pitchFamily="34" charset="0"/>
              <a:cs typeface="Times"/>
            </a:endParaRPr>
          </a:p>
          <a:p>
            <a:pPr marL="342900" marR="0" lvl="0" indent="-342900" algn="l" defTabSz="685800" rtl="0" eaLnBrk="1" fontAlgn="auto" latinLnBrk="0" hangingPunct="1">
              <a:lnSpc>
                <a:spcPct val="100000"/>
              </a:lnSpc>
              <a:spcBef>
                <a:spcPts val="600"/>
              </a:spcBef>
              <a:spcAft>
                <a:spcPts val="0"/>
              </a:spcAft>
              <a:buClrTx/>
              <a:buSzTx/>
              <a:buFont typeface="Arial" panose="020B0604020202020204" pitchFamily="34" charset="0"/>
              <a:buChar char="•"/>
              <a:tabLst/>
              <a:defRPr/>
            </a:pPr>
            <a:r>
              <a:rPr kumimoji="0" lang="en-US" sz="1800" b="1" i="0" u="none" strike="noStrike" kern="1200" cap="none" spc="0" normalizeH="0" baseline="30000" noProof="0" dirty="0" err="1">
                <a:ln>
                  <a:noFill/>
                </a:ln>
                <a:solidFill>
                  <a:srgbClr val="FFFFFF">
                    <a:lumMod val="50000"/>
                  </a:srgbClr>
                </a:solidFill>
                <a:effectLst/>
                <a:uLnTx/>
                <a:uFillTx/>
                <a:latin typeface="Arial" panose="020B0604020202020204" pitchFamily="34" charset="0"/>
                <a:ea typeface="Source Sans Pro" panose="020B0503030403020204" pitchFamily="34" charset="0"/>
                <a:cs typeface="Times"/>
              </a:rPr>
              <a:t>nat</a:t>
            </a:r>
            <a:r>
              <a:rPr kumimoji="0" lang="en-US" sz="1800" b="1" i="0" u="none" strike="noStrike" kern="1200" cap="none" spc="0" normalizeH="0" baseline="0" noProof="0" dirty="0" err="1">
                <a:ln>
                  <a:noFill/>
                </a:ln>
                <a:solidFill>
                  <a:srgbClr val="FFFFFF">
                    <a:lumMod val="50000"/>
                  </a:srgbClr>
                </a:solidFill>
                <a:effectLst/>
                <a:uLnTx/>
                <a:uFillTx/>
                <a:latin typeface="Arial" panose="020B0604020202020204" pitchFamily="34" charset="0"/>
                <a:ea typeface="Source Sans Pro" panose="020B0503030403020204" pitchFamily="34" charset="0"/>
                <a:cs typeface="Times"/>
              </a:rPr>
              <a:t>Gd</a:t>
            </a:r>
            <a:endParaRPr kumimoji="0" lang="en-US" sz="1800" b="1" i="0" u="none" strike="noStrike" kern="1200" cap="none" spc="0" normalizeH="0" baseline="0" noProof="0" dirty="0">
              <a:ln>
                <a:noFill/>
              </a:ln>
              <a:solidFill>
                <a:srgbClr val="FFFFFF">
                  <a:lumMod val="50000"/>
                </a:srgbClr>
              </a:solidFill>
              <a:effectLst/>
              <a:uLnTx/>
              <a:uFillTx/>
              <a:latin typeface="Arial" panose="020B0604020202020204" pitchFamily="34" charset="0"/>
              <a:ea typeface="Source Sans Pro" panose="020B0503030403020204" pitchFamily="34" charset="0"/>
              <a:cs typeface="Times"/>
            </a:endParaRPr>
          </a:p>
          <a:p>
            <a:pPr marL="342900" marR="0" lvl="0" indent="-342900" algn="l" defTabSz="685800" rtl="0" eaLnBrk="1" fontAlgn="auto" latinLnBrk="0" hangingPunct="1">
              <a:lnSpc>
                <a:spcPct val="100000"/>
              </a:lnSpc>
              <a:spcBef>
                <a:spcPts val="600"/>
              </a:spcBef>
              <a:spcAft>
                <a:spcPts val="0"/>
              </a:spcAft>
              <a:buClrTx/>
              <a:buSzTx/>
              <a:buFont typeface="Arial" panose="020B0604020202020204" pitchFamily="34" charset="0"/>
              <a:buChar char="•"/>
              <a:tabLst/>
              <a:defRPr/>
            </a:pPr>
            <a:r>
              <a:rPr kumimoji="0" lang="en-US" sz="1800" b="1" i="0" u="none" strike="noStrike" kern="1200" cap="none" spc="0" normalizeH="0" baseline="30000" noProof="0" dirty="0" err="1">
                <a:ln>
                  <a:noFill/>
                </a:ln>
                <a:solidFill>
                  <a:srgbClr val="FFFFFF">
                    <a:lumMod val="50000"/>
                  </a:srgbClr>
                </a:solidFill>
                <a:effectLst/>
                <a:uLnTx/>
                <a:uFillTx/>
                <a:latin typeface="Arial" panose="020B0604020202020204" pitchFamily="34" charset="0"/>
                <a:ea typeface="Source Sans Pro" panose="020B0503030403020204" pitchFamily="34" charset="0"/>
                <a:cs typeface="Times"/>
              </a:rPr>
              <a:t>nat</a:t>
            </a:r>
            <a:r>
              <a:rPr kumimoji="0" lang="en-US" sz="1800" b="1" i="0" u="none" strike="noStrike" kern="1200" cap="none" spc="0" normalizeH="0" baseline="0" noProof="0" dirty="0" err="1">
                <a:ln>
                  <a:noFill/>
                </a:ln>
                <a:solidFill>
                  <a:srgbClr val="FFFFFF">
                    <a:lumMod val="50000"/>
                  </a:srgbClr>
                </a:solidFill>
                <a:effectLst/>
                <a:uLnTx/>
                <a:uFillTx/>
                <a:latin typeface="Arial" panose="020B0604020202020204" pitchFamily="34" charset="0"/>
                <a:ea typeface="Source Sans Pro" panose="020B0503030403020204" pitchFamily="34" charset="0"/>
                <a:cs typeface="Times"/>
              </a:rPr>
              <a:t>Bi</a:t>
            </a:r>
            <a:endParaRPr kumimoji="0" lang="en-US" sz="1800" b="1" i="0" u="none" strike="noStrike" kern="1200" cap="none" spc="0" normalizeH="0" baseline="0" noProof="0" dirty="0">
              <a:ln>
                <a:noFill/>
              </a:ln>
              <a:solidFill>
                <a:srgbClr val="FFFFFF">
                  <a:lumMod val="50000"/>
                </a:srgbClr>
              </a:solidFill>
              <a:effectLst/>
              <a:uLnTx/>
              <a:uFillTx/>
              <a:latin typeface="Arial" panose="020B0604020202020204" pitchFamily="34" charset="0"/>
              <a:ea typeface="Source Sans Pro" panose="020B0503030403020204" pitchFamily="34" charset="0"/>
              <a:cs typeface="Times"/>
            </a:endParaRPr>
          </a:p>
          <a:p>
            <a:pPr marL="342900" marR="0" lvl="0" indent="-342900" algn="l" defTabSz="685800" rtl="0" eaLnBrk="1" fontAlgn="auto" latinLnBrk="0" hangingPunct="1">
              <a:lnSpc>
                <a:spcPct val="100000"/>
              </a:lnSpc>
              <a:spcBef>
                <a:spcPts val="600"/>
              </a:spcBef>
              <a:spcAft>
                <a:spcPts val="0"/>
              </a:spcAft>
              <a:buClrTx/>
              <a:buSzTx/>
              <a:buFont typeface="Arial" panose="020B0604020202020204" pitchFamily="34" charset="0"/>
              <a:buChar char="•"/>
              <a:tabLst/>
              <a:defRPr/>
            </a:pPr>
            <a:r>
              <a:rPr kumimoji="0" lang="en-US" sz="1800" b="1" i="0" u="none" strike="noStrike" kern="1200" cap="none" spc="0" normalizeH="0" baseline="30000" noProof="0" dirty="0">
                <a:ln>
                  <a:noFill/>
                </a:ln>
                <a:solidFill>
                  <a:srgbClr val="FFFFFF">
                    <a:lumMod val="50000"/>
                  </a:srgbClr>
                </a:solidFill>
                <a:effectLst/>
                <a:uLnTx/>
                <a:uFillTx/>
                <a:latin typeface="Arial" panose="020B0604020202020204" pitchFamily="34" charset="0"/>
                <a:ea typeface="Source Sans Pro" panose="020B0503030403020204" pitchFamily="34" charset="0"/>
                <a:cs typeface="Times"/>
              </a:rPr>
              <a:t>197</a:t>
            </a:r>
            <a:r>
              <a:rPr kumimoji="0" lang="en-US" sz="1800" b="1" i="0" u="none" strike="noStrike" kern="1200" cap="none" spc="0" normalizeH="0" baseline="0" noProof="0" dirty="0">
                <a:ln>
                  <a:noFill/>
                </a:ln>
                <a:solidFill>
                  <a:srgbClr val="FFFFFF">
                    <a:lumMod val="50000"/>
                  </a:srgbClr>
                </a:solidFill>
                <a:effectLst/>
                <a:uLnTx/>
                <a:uFillTx/>
                <a:latin typeface="Arial" panose="020B0604020202020204" pitchFamily="34" charset="0"/>
                <a:ea typeface="Source Sans Pro" panose="020B0503030403020204" pitchFamily="34" charset="0"/>
                <a:cs typeface="Times"/>
              </a:rPr>
              <a:t>Au</a:t>
            </a:r>
          </a:p>
          <a:p>
            <a:pPr marL="342900" marR="0" lvl="0" indent="-342900" algn="l" defTabSz="685800" rtl="0" eaLnBrk="1" fontAlgn="auto" latinLnBrk="0" hangingPunct="1">
              <a:lnSpc>
                <a:spcPct val="100000"/>
              </a:lnSpc>
              <a:spcBef>
                <a:spcPts val="600"/>
              </a:spcBef>
              <a:spcAft>
                <a:spcPts val="0"/>
              </a:spcAft>
              <a:buClrTx/>
              <a:buSzTx/>
              <a:buFont typeface="Arial" panose="020B0604020202020204" pitchFamily="34" charset="0"/>
              <a:buChar char="•"/>
              <a:tabLst/>
              <a:defRPr/>
            </a:pPr>
            <a:r>
              <a:rPr lang="en-US" b="1" baseline="30000" dirty="0">
                <a:solidFill>
                  <a:srgbClr val="FFFFFF">
                    <a:lumMod val="50000"/>
                  </a:srgbClr>
                </a:solidFill>
                <a:ea typeface="Source Sans Pro" panose="020B0503030403020204" pitchFamily="34" charset="0"/>
                <a:cs typeface="Times"/>
              </a:rPr>
              <a:t>239</a:t>
            </a:r>
            <a:r>
              <a:rPr lang="en-US" b="1" dirty="0">
                <a:solidFill>
                  <a:srgbClr val="FFFFFF">
                    <a:lumMod val="50000"/>
                  </a:srgbClr>
                </a:solidFill>
                <a:ea typeface="Source Sans Pro" panose="020B0503030403020204" pitchFamily="34" charset="0"/>
                <a:cs typeface="Times"/>
              </a:rPr>
              <a:t>Pu</a:t>
            </a:r>
          </a:p>
          <a:p>
            <a:pPr marL="342900" marR="0" lvl="0" indent="-342900" algn="l" defTabSz="685800" rtl="0" eaLnBrk="1" fontAlgn="auto" latinLnBrk="0" hangingPunct="1">
              <a:lnSpc>
                <a:spcPct val="100000"/>
              </a:lnSpc>
              <a:spcBef>
                <a:spcPts val="600"/>
              </a:spcBef>
              <a:spcAft>
                <a:spcPts val="0"/>
              </a:spcAft>
              <a:buClrTx/>
              <a:buSzTx/>
              <a:buFont typeface="Arial" panose="020B0604020202020204" pitchFamily="34" charset="0"/>
              <a:buChar char="•"/>
              <a:tabLst/>
              <a:defRPr/>
            </a:pPr>
            <a:r>
              <a:rPr kumimoji="0" lang="en-US" sz="1800" b="1" i="0" u="none" strike="noStrike" kern="1200" cap="none" spc="0" normalizeH="0" baseline="30000" noProof="0" dirty="0">
                <a:ln>
                  <a:noFill/>
                </a:ln>
                <a:solidFill>
                  <a:srgbClr val="FFFFFF">
                    <a:lumMod val="50000"/>
                  </a:srgbClr>
                </a:solidFill>
                <a:effectLst/>
                <a:uLnTx/>
                <a:uFillTx/>
                <a:latin typeface="Arial" panose="020B0604020202020204" pitchFamily="34" charset="0"/>
                <a:ea typeface="Source Sans Pro" panose="020B0503030403020204" pitchFamily="34" charset="0"/>
                <a:cs typeface="Times"/>
              </a:rPr>
              <a:t>9</a:t>
            </a:r>
            <a:r>
              <a:rPr lang="en-US" b="1" baseline="30000" dirty="0">
                <a:solidFill>
                  <a:srgbClr val="FFFFFF">
                    <a:lumMod val="50000"/>
                  </a:srgbClr>
                </a:solidFill>
                <a:ea typeface="Source Sans Pro" panose="020B0503030403020204" pitchFamily="34" charset="0"/>
                <a:cs typeface="Times"/>
              </a:rPr>
              <a:t>5</a:t>
            </a:r>
            <a:r>
              <a:rPr lang="en-US" b="1" dirty="0">
                <a:solidFill>
                  <a:srgbClr val="FFFFFF">
                    <a:lumMod val="50000"/>
                  </a:srgbClr>
                </a:solidFill>
                <a:ea typeface="Source Sans Pro" panose="020B0503030403020204" pitchFamily="34" charset="0"/>
                <a:cs typeface="Times"/>
              </a:rPr>
              <a:t>Mo</a:t>
            </a:r>
          </a:p>
          <a:p>
            <a:pPr marL="342900" marR="0" lvl="0" indent="-342900" algn="l" defTabSz="685800" rtl="0" eaLnBrk="1" fontAlgn="auto" latinLnBrk="0" hangingPunct="1">
              <a:lnSpc>
                <a:spcPct val="100000"/>
              </a:lnSpc>
              <a:spcBef>
                <a:spcPts val="600"/>
              </a:spcBef>
              <a:spcAft>
                <a:spcPts val="0"/>
              </a:spcAft>
              <a:buClrTx/>
              <a:buSzTx/>
              <a:buFont typeface="Arial" panose="020B0604020202020204" pitchFamily="34" charset="0"/>
              <a:buChar char="•"/>
              <a:tabLst/>
              <a:defRPr/>
            </a:pPr>
            <a:r>
              <a:rPr kumimoji="0" lang="en-US" sz="1800" b="1" i="0" u="none" strike="noStrike" kern="1200" cap="none" spc="0" normalizeH="0" baseline="30000" noProof="0" dirty="0" err="1">
                <a:ln>
                  <a:noFill/>
                </a:ln>
                <a:solidFill>
                  <a:srgbClr val="FFFFFF">
                    <a:lumMod val="50000"/>
                  </a:srgbClr>
                </a:solidFill>
                <a:effectLst/>
                <a:uLnTx/>
                <a:uFillTx/>
                <a:latin typeface="Arial" panose="020B0604020202020204" pitchFamily="34" charset="0"/>
                <a:ea typeface="Source Sans Pro" panose="020B0503030403020204" pitchFamily="34" charset="0"/>
                <a:cs typeface="Times"/>
              </a:rPr>
              <a:t>nat</a:t>
            </a:r>
            <a:r>
              <a:rPr kumimoji="0" lang="en-US" sz="1800" b="1" i="0" u="none" strike="noStrike" kern="1200" cap="none" spc="0" normalizeH="0" baseline="0" noProof="0" dirty="0" err="1">
                <a:ln>
                  <a:noFill/>
                </a:ln>
                <a:solidFill>
                  <a:srgbClr val="FFFFFF">
                    <a:lumMod val="50000"/>
                  </a:srgbClr>
                </a:solidFill>
                <a:effectLst/>
                <a:uLnTx/>
                <a:uFillTx/>
                <a:latin typeface="Arial" panose="020B0604020202020204" pitchFamily="34" charset="0"/>
                <a:ea typeface="Source Sans Pro" panose="020B0503030403020204" pitchFamily="34" charset="0"/>
                <a:cs typeface="Times"/>
              </a:rPr>
              <a:t>Cu</a:t>
            </a:r>
            <a:endParaRPr kumimoji="0" lang="en-US" sz="1800" b="1" i="0" u="none" strike="noStrike" kern="1200" cap="none" spc="0" normalizeH="0" baseline="0" noProof="0" dirty="0">
              <a:ln>
                <a:noFill/>
              </a:ln>
              <a:solidFill>
                <a:srgbClr val="FFFFFF">
                  <a:lumMod val="50000"/>
                </a:srgbClr>
              </a:solidFill>
              <a:effectLst/>
              <a:uLnTx/>
              <a:uFillTx/>
              <a:latin typeface="Arial" panose="020B0604020202020204" pitchFamily="34" charset="0"/>
              <a:ea typeface="Source Sans Pro" panose="020B0503030403020204" pitchFamily="34" charset="0"/>
              <a:cs typeface="Times"/>
            </a:endParaRPr>
          </a:p>
          <a:p>
            <a:pPr marL="342900" marR="0" lvl="0" indent="-342900" algn="l" defTabSz="685800" rtl="0" eaLnBrk="1" fontAlgn="auto" latinLnBrk="0" hangingPunct="1">
              <a:lnSpc>
                <a:spcPct val="100000"/>
              </a:lnSpc>
              <a:spcBef>
                <a:spcPts val="600"/>
              </a:spcBef>
              <a:spcAft>
                <a:spcPts val="0"/>
              </a:spcAft>
              <a:buClrTx/>
              <a:buSzTx/>
              <a:buFont typeface="Arial" panose="020B0604020202020204" pitchFamily="34" charset="0"/>
              <a:buChar char="•"/>
              <a:tabLst/>
              <a:defRPr/>
            </a:pPr>
            <a:r>
              <a:rPr lang="en-US" b="1" baseline="30000" dirty="0">
                <a:solidFill>
                  <a:srgbClr val="FFFFFF">
                    <a:lumMod val="50000"/>
                  </a:srgbClr>
                </a:solidFill>
                <a:ea typeface="Source Sans Pro" panose="020B0503030403020204" pitchFamily="34" charset="0"/>
                <a:cs typeface="Times"/>
              </a:rPr>
              <a:t>147</a:t>
            </a:r>
            <a:r>
              <a:rPr lang="en-US" b="1" dirty="0">
                <a:solidFill>
                  <a:srgbClr val="FFFFFF">
                    <a:lumMod val="50000"/>
                  </a:srgbClr>
                </a:solidFill>
                <a:ea typeface="Source Sans Pro" panose="020B0503030403020204" pitchFamily="34" charset="0"/>
                <a:cs typeface="Times"/>
              </a:rPr>
              <a:t>Sm</a:t>
            </a:r>
          </a:p>
          <a:p>
            <a:pPr marL="342900" marR="0" lvl="0" indent="-342900" algn="l" defTabSz="685800" rtl="0" eaLnBrk="1" fontAlgn="auto" latinLnBrk="0" hangingPunct="1">
              <a:lnSpc>
                <a:spcPct val="100000"/>
              </a:lnSpc>
              <a:spcBef>
                <a:spcPts val="600"/>
              </a:spcBef>
              <a:spcAft>
                <a:spcPts val="0"/>
              </a:spcAft>
              <a:buClrTx/>
              <a:buSzTx/>
              <a:buFont typeface="Arial" panose="020B0604020202020204" pitchFamily="34" charset="0"/>
              <a:buChar char="•"/>
              <a:tabLst/>
              <a:defRPr/>
            </a:pPr>
            <a:r>
              <a:rPr kumimoji="0" lang="en-US" sz="1800" b="1" i="0" u="none" strike="noStrike" kern="1200" cap="none" spc="0" normalizeH="0" baseline="30000" noProof="0" dirty="0">
                <a:ln>
                  <a:noFill/>
                </a:ln>
                <a:solidFill>
                  <a:srgbClr val="FFFFFF">
                    <a:lumMod val="50000"/>
                  </a:srgbClr>
                </a:solidFill>
                <a:effectLst/>
                <a:uLnTx/>
                <a:uFillTx/>
                <a:latin typeface="Arial" panose="020B0604020202020204" pitchFamily="34" charset="0"/>
                <a:ea typeface="Source Sans Pro" panose="020B0503030403020204" pitchFamily="34" charset="0"/>
                <a:cs typeface="Times"/>
              </a:rPr>
              <a:t>149</a:t>
            </a:r>
            <a:r>
              <a:rPr kumimoji="0" lang="en-US" sz="1800" b="1" i="0" u="none" strike="noStrike" kern="1200" cap="none" spc="0" normalizeH="0" baseline="0" noProof="0" dirty="0">
                <a:ln>
                  <a:noFill/>
                </a:ln>
                <a:solidFill>
                  <a:srgbClr val="FFFFFF">
                    <a:lumMod val="50000"/>
                  </a:srgbClr>
                </a:solidFill>
                <a:effectLst/>
                <a:uLnTx/>
                <a:uFillTx/>
                <a:latin typeface="Arial" panose="020B0604020202020204" pitchFamily="34" charset="0"/>
                <a:ea typeface="Source Sans Pro" panose="020B0503030403020204" pitchFamily="34" charset="0"/>
                <a:cs typeface="Times"/>
              </a:rPr>
              <a:t>Sm</a:t>
            </a:r>
          </a:p>
          <a:p>
            <a:pPr marL="342900" marR="0" lvl="0" indent="-342900" algn="l" defTabSz="685800" rtl="0" eaLnBrk="1" fontAlgn="auto" latinLnBrk="0" hangingPunct="1">
              <a:lnSpc>
                <a:spcPct val="100000"/>
              </a:lnSpc>
              <a:spcBef>
                <a:spcPts val="600"/>
              </a:spcBef>
              <a:spcAft>
                <a:spcPts val="0"/>
              </a:spcAft>
              <a:buClrTx/>
              <a:buSzTx/>
              <a:buFont typeface="Arial" panose="020B0604020202020204" pitchFamily="34" charset="0"/>
              <a:buChar char="•"/>
              <a:tabLst/>
              <a:defRPr/>
            </a:pPr>
            <a:r>
              <a:rPr lang="en-US" b="1" baseline="30000" dirty="0">
                <a:solidFill>
                  <a:srgbClr val="FFFFFF">
                    <a:lumMod val="50000"/>
                  </a:srgbClr>
                </a:solidFill>
                <a:ea typeface="Source Sans Pro" panose="020B0503030403020204" pitchFamily="34" charset="0"/>
                <a:cs typeface="Times"/>
              </a:rPr>
              <a:t>88</a:t>
            </a:r>
            <a:r>
              <a:rPr lang="en-US" b="1" dirty="0">
                <a:solidFill>
                  <a:srgbClr val="FFFFFF">
                    <a:lumMod val="50000"/>
                  </a:srgbClr>
                </a:solidFill>
                <a:ea typeface="Source Sans Pro" panose="020B0503030403020204" pitchFamily="34" charset="0"/>
                <a:cs typeface="Times"/>
              </a:rPr>
              <a:t>Zr</a:t>
            </a:r>
          </a:p>
          <a:p>
            <a:pPr marL="342900" marR="0" lvl="0" indent="-342900" algn="l" defTabSz="685800" rtl="0" eaLnBrk="1" fontAlgn="auto" latinLnBrk="0" hangingPunct="1">
              <a:lnSpc>
                <a:spcPct val="100000"/>
              </a:lnSpc>
              <a:spcBef>
                <a:spcPts val="600"/>
              </a:spcBef>
              <a:spcAft>
                <a:spcPts val="0"/>
              </a:spcAft>
              <a:buClrTx/>
              <a:buSzTx/>
              <a:buFont typeface="Arial" panose="020B0604020202020204" pitchFamily="34" charset="0"/>
              <a:buChar char="•"/>
              <a:tabLst/>
              <a:defRPr/>
            </a:pPr>
            <a:r>
              <a:rPr kumimoji="0" lang="en-US" sz="1800" b="1" i="0" u="none" strike="noStrike" kern="1200" cap="none" spc="0" normalizeH="0" baseline="30000" noProof="0" dirty="0">
                <a:ln>
                  <a:noFill/>
                </a:ln>
                <a:solidFill>
                  <a:srgbClr val="FFFFFF">
                    <a:lumMod val="50000"/>
                  </a:srgbClr>
                </a:solidFill>
                <a:effectLst/>
                <a:uLnTx/>
                <a:uFillTx/>
                <a:latin typeface="Arial" panose="020B0604020202020204" pitchFamily="34" charset="0"/>
                <a:ea typeface="Source Sans Pro" panose="020B0503030403020204" pitchFamily="34" charset="0"/>
                <a:cs typeface="Times"/>
              </a:rPr>
              <a:t>133</a:t>
            </a:r>
            <a:r>
              <a:rPr kumimoji="0" lang="en-US" sz="1800" b="1" i="0" u="none" strike="noStrike" kern="1200" cap="none" spc="0" normalizeH="0" baseline="0" noProof="0" dirty="0">
                <a:ln>
                  <a:noFill/>
                </a:ln>
                <a:solidFill>
                  <a:srgbClr val="FFFFFF">
                    <a:lumMod val="50000"/>
                  </a:srgbClr>
                </a:solidFill>
                <a:effectLst/>
                <a:uLnTx/>
                <a:uFillTx/>
                <a:latin typeface="Arial" panose="020B0604020202020204" pitchFamily="34" charset="0"/>
                <a:ea typeface="Source Sans Pro" panose="020B0503030403020204" pitchFamily="34" charset="0"/>
                <a:cs typeface="Times"/>
              </a:rPr>
              <a:t>Cs</a:t>
            </a:r>
          </a:p>
          <a:p>
            <a:pPr marL="342900" marR="0" lvl="0" indent="-342900" algn="l" defTabSz="685800" rtl="0" eaLnBrk="1" fontAlgn="auto" latinLnBrk="0" hangingPunct="1">
              <a:lnSpc>
                <a:spcPct val="100000"/>
              </a:lnSpc>
              <a:spcBef>
                <a:spcPts val="600"/>
              </a:spcBef>
              <a:spcAft>
                <a:spcPts val="0"/>
              </a:spcAft>
              <a:buClrTx/>
              <a:buSzTx/>
              <a:buFont typeface="Arial" panose="020B0604020202020204" pitchFamily="34" charset="0"/>
              <a:buChar char="•"/>
              <a:tabLst/>
              <a:defRPr/>
            </a:pPr>
            <a:r>
              <a:rPr lang="en-US" b="1" baseline="30000" dirty="0">
                <a:solidFill>
                  <a:srgbClr val="FFFFFF">
                    <a:lumMod val="50000"/>
                  </a:srgbClr>
                </a:solidFill>
                <a:ea typeface="Source Sans Pro" panose="020B0503030403020204" pitchFamily="34" charset="0"/>
                <a:cs typeface="Times"/>
              </a:rPr>
              <a:t>63</a:t>
            </a:r>
            <a:r>
              <a:rPr lang="en-US" b="1" dirty="0">
                <a:solidFill>
                  <a:srgbClr val="FFFFFF">
                    <a:lumMod val="50000"/>
                  </a:srgbClr>
                </a:solidFill>
                <a:ea typeface="Source Sans Pro" panose="020B0503030403020204" pitchFamily="34" charset="0"/>
                <a:cs typeface="Times"/>
              </a:rPr>
              <a:t>Cu</a:t>
            </a:r>
          </a:p>
          <a:p>
            <a:pPr marL="342900" marR="0" lvl="0" indent="-342900" algn="l" defTabSz="685800" rtl="0" eaLnBrk="1" fontAlgn="auto" latinLnBrk="0" hangingPunct="1">
              <a:lnSpc>
                <a:spcPct val="100000"/>
              </a:lnSpc>
              <a:spcBef>
                <a:spcPts val="600"/>
              </a:spcBef>
              <a:spcAft>
                <a:spcPts val="0"/>
              </a:spcAft>
              <a:buClrTx/>
              <a:buSzTx/>
              <a:buFont typeface="Arial" panose="020B0604020202020204" pitchFamily="34" charset="0"/>
              <a:buChar char="•"/>
              <a:tabLst/>
              <a:defRPr/>
            </a:pPr>
            <a:r>
              <a:rPr kumimoji="0" lang="en-US" sz="1800" b="1" i="0" u="none" strike="noStrike" kern="1200" cap="none" spc="0" normalizeH="0" baseline="30000" noProof="0" dirty="0">
                <a:ln>
                  <a:noFill/>
                </a:ln>
                <a:solidFill>
                  <a:srgbClr val="FFFFFF">
                    <a:lumMod val="50000"/>
                  </a:srgbClr>
                </a:solidFill>
                <a:effectLst/>
                <a:uLnTx/>
                <a:uFillTx/>
                <a:latin typeface="Arial" panose="020B0604020202020204" pitchFamily="34" charset="0"/>
                <a:ea typeface="Source Sans Pro" panose="020B0503030403020204" pitchFamily="34" charset="0"/>
                <a:cs typeface="Times"/>
              </a:rPr>
              <a:t>103</a:t>
            </a:r>
            <a:r>
              <a:rPr kumimoji="0" lang="en-US" sz="1800" b="1" i="0" u="none" strike="noStrike" kern="1200" cap="none" spc="0" normalizeH="0" baseline="0" noProof="0" dirty="0">
                <a:ln>
                  <a:noFill/>
                </a:ln>
                <a:solidFill>
                  <a:srgbClr val="FFFFFF">
                    <a:lumMod val="50000"/>
                  </a:srgbClr>
                </a:solidFill>
                <a:effectLst/>
                <a:uLnTx/>
                <a:uFillTx/>
                <a:latin typeface="Arial" panose="020B0604020202020204" pitchFamily="34" charset="0"/>
                <a:ea typeface="Source Sans Pro" panose="020B0503030403020204" pitchFamily="34" charset="0"/>
                <a:cs typeface="Times"/>
              </a:rPr>
              <a:t>Rh</a:t>
            </a:r>
          </a:p>
          <a:p>
            <a:pPr marL="342900" marR="0" lvl="0" indent="-342900" algn="l" defTabSz="685800" rtl="0" eaLnBrk="1" fontAlgn="auto" latinLnBrk="0" hangingPunct="1">
              <a:lnSpc>
                <a:spcPct val="100000"/>
              </a:lnSpc>
              <a:spcBef>
                <a:spcPts val="600"/>
              </a:spcBef>
              <a:spcAft>
                <a:spcPts val="0"/>
              </a:spcAft>
              <a:buClrTx/>
              <a:buSzTx/>
              <a:buFont typeface="Arial" panose="020B0604020202020204" pitchFamily="34" charset="0"/>
              <a:buChar char="•"/>
              <a:tabLst/>
              <a:defRPr/>
            </a:pPr>
            <a:endParaRPr kumimoji="0" lang="en-US" sz="1800" b="1" i="0" u="none" strike="noStrike" kern="1200" cap="none" spc="0" normalizeH="0" baseline="0" noProof="0" dirty="0">
              <a:ln>
                <a:noFill/>
              </a:ln>
              <a:solidFill>
                <a:srgbClr val="000000"/>
              </a:solidFill>
              <a:effectLst/>
              <a:uLnTx/>
              <a:uFillTx/>
              <a:latin typeface="Arial" panose="020B0604020202020204" pitchFamily="34" charset="0"/>
              <a:ea typeface="Source Sans Pro" panose="020B0503030403020204" pitchFamily="34" charset="0"/>
              <a:cs typeface="Times"/>
            </a:endParaRPr>
          </a:p>
          <a:p>
            <a:pPr marL="342900" marR="0" lvl="0" indent="-342900" algn="l" defTabSz="685800" rtl="0" eaLnBrk="1" fontAlgn="auto" latinLnBrk="0" hangingPunct="1">
              <a:lnSpc>
                <a:spcPct val="100000"/>
              </a:lnSpc>
              <a:spcBef>
                <a:spcPts val="600"/>
              </a:spcBef>
              <a:spcAft>
                <a:spcPts val="0"/>
              </a:spcAft>
              <a:buClrTx/>
              <a:buSzTx/>
              <a:buFont typeface="Arial" panose="020B0604020202020204" pitchFamily="34" charset="0"/>
              <a:buChar char="•"/>
              <a:tabLst/>
              <a:defRPr/>
            </a:pPr>
            <a:endParaRPr kumimoji="0" lang="en-US" sz="1800" b="1" i="0" u="none" strike="noStrike" kern="1200" cap="none" spc="0" normalizeH="0" baseline="0" noProof="0" dirty="0">
              <a:ln>
                <a:noFill/>
              </a:ln>
              <a:solidFill>
                <a:srgbClr val="000000"/>
              </a:solidFill>
              <a:effectLst/>
              <a:uLnTx/>
              <a:uFillTx/>
              <a:latin typeface="Arial" panose="020B0604020202020204" pitchFamily="34" charset="0"/>
              <a:ea typeface="Source Sans Pro" panose="020B0503030403020204" pitchFamily="34" charset="0"/>
              <a:cs typeface="Times"/>
            </a:endParaRPr>
          </a:p>
        </p:txBody>
      </p:sp>
      <p:sp>
        <p:nvSpPr>
          <p:cNvPr id="9" name="Text Placeholder 2">
            <a:extLst>
              <a:ext uri="{FF2B5EF4-FFF2-40B4-BE49-F238E27FC236}">
                <a16:creationId xmlns:a16="http://schemas.microsoft.com/office/drawing/2014/main" id="{D2253E4A-F6D0-BF4A-10FC-93AECACF7B15}"/>
              </a:ext>
            </a:extLst>
          </p:cNvPr>
          <p:cNvSpPr txBox="1">
            <a:spLocks/>
          </p:cNvSpPr>
          <p:nvPr/>
        </p:nvSpPr>
        <p:spPr>
          <a:xfrm>
            <a:off x="1971323" y="1270011"/>
            <a:ext cx="2341045" cy="2556749"/>
          </a:xfrm>
          <a:prstGeom prst="rect">
            <a:avLst/>
          </a:prstGeom>
        </p:spPr>
        <p:txBody>
          <a:bodyPr vert="horz" lIns="0" tIns="0" rIns="0" bIns="0" rtlCol="0">
            <a:noAutofit/>
          </a:bodyPr>
          <a:lstStyle>
            <a:lvl1pPr marL="230188" indent="-230188" algn="l" defTabSz="685800" rtl="0" eaLnBrk="1" latinLnBrk="0" hangingPunct="1">
              <a:lnSpc>
                <a:spcPct val="100000"/>
              </a:lnSpc>
              <a:spcBef>
                <a:spcPts val="600"/>
              </a:spcBef>
              <a:buFont typeface="Arial" panose="020B0604020202020204" pitchFamily="34" charset="0"/>
              <a:buChar char="•"/>
              <a:tabLst/>
              <a:defRPr sz="1800" kern="1200">
                <a:solidFill>
                  <a:schemeClr val="tx1"/>
                </a:solidFill>
                <a:latin typeface="Arial" panose="020B0604020202020204" pitchFamily="34" charset="0"/>
                <a:ea typeface="+mn-ea"/>
                <a:cs typeface="Arial" panose="020B0604020202020204" pitchFamily="34" charset="0"/>
              </a:defRPr>
            </a:lvl1pPr>
            <a:lvl2pPr marL="460375" indent="-230188" algn="l" defTabSz="685800" rtl="0" eaLnBrk="1" latinLnBrk="0" hangingPunct="1">
              <a:lnSpc>
                <a:spcPct val="90000"/>
              </a:lnSpc>
              <a:spcBef>
                <a:spcPts val="375"/>
              </a:spcBef>
              <a:buFont typeface="Arial" panose="020B0604020202020204" pitchFamily="34" charset="0"/>
              <a:buChar char="−"/>
              <a:tabLst/>
              <a:defRPr sz="1600" kern="1200">
                <a:solidFill>
                  <a:schemeClr val="tx1"/>
                </a:solidFill>
                <a:latin typeface="Arial" panose="020B0604020202020204" pitchFamily="34" charset="0"/>
                <a:ea typeface="+mn-ea"/>
                <a:cs typeface="Arial" panose="020B0604020202020204" pitchFamily="34" charset="0"/>
              </a:defRPr>
            </a:lvl2pPr>
            <a:lvl3pPr marL="688975" indent="-231775" algn="l" defTabSz="685800" rtl="0" eaLnBrk="1" latinLnBrk="0" hangingPunct="1">
              <a:lnSpc>
                <a:spcPct val="90000"/>
              </a:lnSpc>
              <a:spcBef>
                <a:spcPts val="375"/>
              </a:spcBef>
              <a:buFont typeface="Wingdings" panose="05000000000000000000" pitchFamily="2" charset="2"/>
              <a:buChar char="§"/>
              <a:defRPr sz="1400" kern="1200">
                <a:solidFill>
                  <a:schemeClr val="tx1"/>
                </a:solidFill>
                <a:latin typeface="Arial" panose="020B0604020202020204" pitchFamily="34" charset="0"/>
                <a:ea typeface="+mn-ea"/>
                <a:cs typeface="Arial" panose="020B0604020202020204" pitchFamily="34" charset="0"/>
              </a:defRPr>
            </a:lvl3pPr>
            <a:lvl4pPr marL="914400" indent="-227013" algn="l" defTabSz="685800" rtl="0" eaLnBrk="1" latinLnBrk="0" hangingPunct="1">
              <a:lnSpc>
                <a:spcPct val="90000"/>
              </a:lnSpc>
              <a:spcBef>
                <a:spcPts val="375"/>
              </a:spcBef>
              <a:buFont typeface="Arial" panose="020B0604020202020204" pitchFamily="34" charset="0"/>
              <a:buChar char="−"/>
              <a:defRPr sz="1200" kern="1200">
                <a:solidFill>
                  <a:schemeClr val="tx1"/>
                </a:solidFill>
                <a:latin typeface="Arial" panose="020B0604020202020204" pitchFamily="34" charset="0"/>
                <a:ea typeface="+mn-ea"/>
                <a:cs typeface="Arial" panose="020B0604020202020204" pitchFamily="34" charset="0"/>
              </a:defRPr>
            </a:lvl4pPr>
            <a:lvl5pPr marL="15430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342900" marR="0" lvl="0" indent="-342900" algn="l" defTabSz="685800" rtl="0" eaLnBrk="1" fontAlgn="auto" latinLnBrk="0" hangingPunct="1">
              <a:lnSpc>
                <a:spcPct val="100000"/>
              </a:lnSpc>
              <a:spcBef>
                <a:spcPts val="600"/>
              </a:spcBef>
              <a:spcAft>
                <a:spcPts val="0"/>
              </a:spcAft>
              <a:buClrTx/>
              <a:buSzTx/>
              <a:buFont typeface="Arial" panose="020B0604020202020204" pitchFamily="34" charset="0"/>
              <a:buChar char="•"/>
              <a:tabLst/>
              <a:defRPr/>
            </a:pPr>
            <a:r>
              <a:rPr kumimoji="0" lang="en-US" sz="1800" b="1" i="0" u="none" strike="noStrike" kern="1200" cap="none" spc="0" normalizeH="0" baseline="30000" noProof="0" dirty="0">
                <a:ln>
                  <a:noFill/>
                </a:ln>
                <a:solidFill>
                  <a:srgbClr val="000000"/>
                </a:solidFill>
                <a:effectLst/>
                <a:uLnTx/>
                <a:uFillTx/>
                <a:latin typeface="Arial" panose="020B0604020202020204" pitchFamily="34" charset="0"/>
                <a:ea typeface="Source Sans Pro" panose="020B0503030403020204" pitchFamily="34" charset="0"/>
                <a:cs typeface="Times"/>
              </a:rPr>
              <a:t>151</a:t>
            </a:r>
            <a:r>
              <a:rPr kumimoji="0" lang="en-US" sz="1800" b="1" i="0" u="none" strike="noStrike" kern="1200" cap="none" spc="0" normalizeH="0" baseline="0" noProof="0" dirty="0">
                <a:ln>
                  <a:noFill/>
                </a:ln>
                <a:solidFill>
                  <a:srgbClr val="000000"/>
                </a:solidFill>
                <a:effectLst/>
                <a:uLnTx/>
                <a:uFillTx/>
                <a:latin typeface="Arial" panose="020B0604020202020204" pitchFamily="34" charset="0"/>
                <a:ea typeface="Source Sans Pro" panose="020B0503030403020204" pitchFamily="34" charset="0"/>
                <a:cs typeface="Times"/>
              </a:rPr>
              <a:t>Sm</a:t>
            </a:r>
          </a:p>
          <a:p>
            <a:pPr marL="342900" marR="0" lvl="0" indent="-342900" algn="l" defTabSz="685800" rtl="0" eaLnBrk="1" fontAlgn="auto" latinLnBrk="0" hangingPunct="1">
              <a:lnSpc>
                <a:spcPct val="100000"/>
              </a:lnSpc>
              <a:spcBef>
                <a:spcPts val="600"/>
              </a:spcBef>
              <a:spcAft>
                <a:spcPts val="0"/>
              </a:spcAft>
              <a:buClrTx/>
              <a:buSzTx/>
              <a:buFont typeface="Arial" panose="020B0604020202020204" pitchFamily="34" charset="0"/>
              <a:buChar char="•"/>
              <a:tabLst/>
              <a:defRPr/>
            </a:pPr>
            <a:r>
              <a:rPr kumimoji="0" lang="en-US" sz="1800" b="1" i="0" u="none" strike="noStrike" kern="1200" cap="none" spc="0" normalizeH="0" baseline="30000" noProof="0" dirty="0">
                <a:ln>
                  <a:noFill/>
                </a:ln>
                <a:solidFill>
                  <a:srgbClr val="000000"/>
                </a:solidFill>
                <a:effectLst/>
                <a:uLnTx/>
                <a:uFillTx/>
                <a:latin typeface="Arial" panose="020B0604020202020204" pitchFamily="34" charset="0"/>
                <a:ea typeface="Source Sans Pro" panose="020B0503030403020204" pitchFamily="34" charset="0"/>
                <a:cs typeface="Times"/>
              </a:rPr>
              <a:t>88</a:t>
            </a:r>
            <a:r>
              <a:rPr kumimoji="0" lang="en-US" sz="1800" b="1" i="0" u="none" strike="noStrike" kern="1200" cap="none" spc="0" normalizeH="0" baseline="0" noProof="0" dirty="0">
                <a:ln>
                  <a:noFill/>
                </a:ln>
                <a:solidFill>
                  <a:srgbClr val="000000"/>
                </a:solidFill>
                <a:effectLst/>
                <a:uLnTx/>
                <a:uFillTx/>
                <a:latin typeface="Arial" panose="020B0604020202020204" pitchFamily="34" charset="0"/>
                <a:ea typeface="Source Sans Pro" panose="020B0503030403020204" pitchFamily="34" charset="0"/>
                <a:cs typeface="Times"/>
              </a:rPr>
              <a:t>Y</a:t>
            </a:r>
          </a:p>
          <a:p>
            <a:pPr marL="342900" marR="0" lvl="0" indent="-342900" algn="l" defTabSz="685800" rtl="0" eaLnBrk="1" fontAlgn="auto" latinLnBrk="0" hangingPunct="1">
              <a:lnSpc>
                <a:spcPct val="100000"/>
              </a:lnSpc>
              <a:spcBef>
                <a:spcPts val="600"/>
              </a:spcBef>
              <a:spcAft>
                <a:spcPts val="0"/>
              </a:spcAft>
              <a:buClrTx/>
              <a:buSzTx/>
              <a:buFont typeface="Arial" panose="020B0604020202020204" pitchFamily="34" charset="0"/>
              <a:buChar char="•"/>
              <a:tabLst/>
              <a:defRPr/>
            </a:pPr>
            <a:r>
              <a:rPr lang="en-US" b="1" baseline="30000" dirty="0" err="1">
                <a:solidFill>
                  <a:srgbClr val="000000"/>
                </a:solidFill>
                <a:ea typeface="Source Sans Pro" panose="020B0503030403020204" pitchFamily="34" charset="0"/>
                <a:cs typeface="Times"/>
              </a:rPr>
              <a:t>nat</a:t>
            </a:r>
            <a:r>
              <a:rPr lang="en-US" b="1" dirty="0" err="1">
                <a:solidFill>
                  <a:srgbClr val="000000"/>
                </a:solidFill>
                <a:ea typeface="Source Sans Pro" panose="020B0503030403020204" pitchFamily="34" charset="0"/>
                <a:cs typeface="Times"/>
              </a:rPr>
              <a:t>Y</a:t>
            </a:r>
            <a:endParaRPr lang="en-US" b="1" dirty="0">
              <a:solidFill>
                <a:srgbClr val="000000"/>
              </a:solidFill>
              <a:ea typeface="Source Sans Pro" panose="020B0503030403020204" pitchFamily="34" charset="0"/>
              <a:cs typeface="Times"/>
            </a:endParaRPr>
          </a:p>
          <a:p>
            <a:pPr marL="342900" marR="0" lvl="0" indent="-342900" algn="l" defTabSz="685800" rtl="0" eaLnBrk="1" fontAlgn="auto" latinLnBrk="0" hangingPunct="1">
              <a:lnSpc>
                <a:spcPct val="100000"/>
              </a:lnSpc>
              <a:spcBef>
                <a:spcPts val="600"/>
              </a:spcBef>
              <a:spcAft>
                <a:spcPts val="0"/>
              </a:spcAft>
              <a:buClrTx/>
              <a:buSzTx/>
              <a:buFont typeface="Arial" panose="020B0604020202020204" pitchFamily="34" charset="0"/>
              <a:buChar char="•"/>
              <a:tabLst/>
              <a:defRPr/>
            </a:pPr>
            <a:r>
              <a:rPr kumimoji="0" lang="en-US" sz="1800" b="1" i="0" u="none" strike="noStrike" kern="1200" cap="none" spc="0" normalizeH="0" baseline="30000" noProof="0" dirty="0">
                <a:ln>
                  <a:noFill/>
                </a:ln>
                <a:solidFill>
                  <a:srgbClr val="000000"/>
                </a:solidFill>
                <a:effectLst/>
                <a:uLnTx/>
                <a:uFillTx/>
                <a:latin typeface="Arial" panose="020B0604020202020204" pitchFamily="34" charset="0"/>
                <a:ea typeface="Source Sans Pro" panose="020B0503030403020204" pitchFamily="34" charset="0"/>
                <a:cs typeface="Times"/>
              </a:rPr>
              <a:t>40</a:t>
            </a:r>
            <a:r>
              <a:rPr kumimoji="0" lang="en-US" sz="1800" b="1" i="0" u="none" strike="noStrike" kern="1200" cap="none" spc="0" normalizeH="0" baseline="0" noProof="0" dirty="0">
                <a:ln>
                  <a:noFill/>
                </a:ln>
                <a:solidFill>
                  <a:srgbClr val="000000"/>
                </a:solidFill>
                <a:effectLst/>
                <a:uLnTx/>
                <a:uFillTx/>
                <a:latin typeface="Arial" panose="020B0604020202020204" pitchFamily="34" charset="0"/>
                <a:ea typeface="Source Sans Pro" panose="020B0503030403020204" pitchFamily="34" charset="0"/>
                <a:cs typeface="Times"/>
              </a:rPr>
              <a:t>Ar</a:t>
            </a:r>
          </a:p>
          <a:p>
            <a:pPr marL="342900" marR="0" lvl="0" indent="-342900" algn="l" defTabSz="685800" rtl="0" eaLnBrk="1" fontAlgn="auto" latinLnBrk="0" hangingPunct="1">
              <a:lnSpc>
                <a:spcPct val="100000"/>
              </a:lnSpc>
              <a:spcBef>
                <a:spcPts val="600"/>
              </a:spcBef>
              <a:spcAft>
                <a:spcPts val="0"/>
              </a:spcAft>
              <a:buClrTx/>
              <a:buSzTx/>
              <a:buFont typeface="Arial" panose="020B0604020202020204" pitchFamily="34" charset="0"/>
              <a:buChar char="•"/>
              <a:tabLst/>
              <a:defRPr/>
            </a:pPr>
            <a:r>
              <a:rPr kumimoji="0" lang="en-US" sz="1800" b="1" i="0" u="none" strike="noStrike" kern="1200" cap="none" spc="0" normalizeH="0" baseline="30000" noProof="0" dirty="0">
                <a:ln>
                  <a:noFill/>
                </a:ln>
                <a:solidFill>
                  <a:srgbClr val="000000"/>
                </a:solidFill>
                <a:effectLst/>
                <a:uLnTx/>
                <a:uFillTx/>
                <a:latin typeface="Arial" panose="020B0604020202020204" pitchFamily="34" charset="0"/>
                <a:ea typeface="Source Sans Pro" panose="020B0503030403020204" pitchFamily="34" charset="0"/>
                <a:cs typeface="Times"/>
              </a:rPr>
              <a:t>239</a:t>
            </a:r>
            <a:r>
              <a:rPr kumimoji="0" lang="en-US" sz="1800" b="1" i="0" u="none" strike="noStrike" kern="1200" cap="none" spc="0" normalizeH="0" baseline="0" noProof="0" dirty="0">
                <a:ln>
                  <a:noFill/>
                </a:ln>
                <a:solidFill>
                  <a:srgbClr val="000000"/>
                </a:solidFill>
                <a:effectLst/>
                <a:uLnTx/>
                <a:uFillTx/>
                <a:latin typeface="Arial" panose="020B0604020202020204" pitchFamily="34" charset="0"/>
                <a:ea typeface="Source Sans Pro" panose="020B0503030403020204" pitchFamily="34" charset="0"/>
                <a:cs typeface="Times"/>
              </a:rPr>
              <a:t>Pu (</a:t>
            </a:r>
            <a:r>
              <a:rPr lang="en-US" b="1" dirty="0">
                <a:solidFill>
                  <a:srgbClr val="000000"/>
                </a:solidFill>
                <a:ea typeface="Source Sans Pro" panose="020B0503030403020204" pitchFamily="34" charset="0"/>
                <a:cs typeface="Times"/>
              </a:rPr>
              <a:t>k</a:t>
            </a:r>
            <a:r>
              <a:rPr kumimoji="0" lang="en-US" sz="1800" b="1" i="0" u="none" strike="noStrike" kern="1200" cap="none" spc="0" normalizeH="0" baseline="0" noProof="0" dirty="0">
                <a:ln>
                  <a:noFill/>
                </a:ln>
                <a:solidFill>
                  <a:srgbClr val="000000"/>
                </a:solidFill>
                <a:effectLst/>
                <a:uLnTx/>
                <a:uFillTx/>
                <a:latin typeface="Arial" panose="020B0604020202020204" pitchFamily="34" charset="0"/>
                <a:ea typeface="Source Sans Pro" panose="020B0503030403020204" pitchFamily="34" charset="0"/>
                <a:cs typeface="Times"/>
              </a:rPr>
              <a:t>eV–MeV)</a:t>
            </a:r>
          </a:p>
          <a:p>
            <a:pPr marL="342900" marR="0" lvl="0" indent="-342900" algn="l" defTabSz="685800" rtl="0" eaLnBrk="1" fontAlgn="auto" latinLnBrk="0" hangingPunct="1">
              <a:lnSpc>
                <a:spcPct val="100000"/>
              </a:lnSpc>
              <a:spcBef>
                <a:spcPts val="600"/>
              </a:spcBef>
              <a:spcAft>
                <a:spcPts val="0"/>
              </a:spcAft>
              <a:buClrTx/>
              <a:buSzTx/>
              <a:buFont typeface="Arial" panose="020B0604020202020204" pitchFamily="34" charset="0"/>
              <a:buChar char="•"/>
              <a:tabLst/>
              <a:defRPr/>
            </a:pPr>
            <a:endParaRPr kumimoji="0" lang="en-US" sz="1800" b="1" i="0" u="none" strike="noStrike" kern="1200" cap="none" spc="0" normalizeH="0" baseline="0" noProof="0" dirty="0">
              <a:ln>
                <a:noFill/>
              </a:ln>
              <a:solidFill>
                <a:srgbClr val="000000"/>
              </a:solidFill>
              <a:effectLst/>
              <a:uLnTx/>
              <a:uFillTx/>
              <a:latin typeface="Arial" panose="020B0604020202020204" pitchFamily="34" charset="0"/>
              <a:ea typeface="Source Sans Pro" panose="020B0503030403020204" pitchFamily="34" charset="0"/>
              <a:cs typeface="Times"/>
            </a:endParaRPr>
          </a:p>
        </p:txBody>
      </p:sp>
      <p:sp>
        <p:nvSpPr>
          <p:cNvPr id="10" name="Text Placeholder 2">
            <a:extLst>
              <a:ext uri="{FF2B5EF4-FFF2-40B4-BE49-F238E27FC236}">
                <a16:creationId xmlns:a16="http://schemas.microsoft.com/office/drawing/2014/main" id="{6B752778-93BC-B3FF-271F-3DA57BAFBF46}"/>
              </a:ext>
            </a:extLst>
          </p:cNvPr>
          <p:cNvSpPr txBox="1">
            <a:spLocks/>
          </p:cNvSpPr>
          <p:nvPr/>
        </p:nvSpPr>
        <p:spPr>
          <a:xfrm>
            <a:off x="4651145" y="1270011"/>
            <a:ext cx="1417828" cy="5706351"/>
          </a:xfrm>
          <a:prstGeom prst="rect">
            <a:avLst/>
          </a:prstGeom>
        </p:spPr>
        <p:txBody>
          <a:bodyPr vert="horz" lIns="0" tIns="0" rIns="0" bIns="0" rtlCol="0">
            <a:noAutofit/>
          </a:bodyPr>
          <a:lstStyle>
            <a:lvl1pPr marL="230188" indent="-230188" algn="l" defTabSz="685800" rtl="0" eaLnBrk="1" latinLnBrk="0" hangingPunct="1">
              <a:lnSpc>
                <a:spcPct val="100000"/>
              </a:lnSpc>
              <a:spcBef>
                <a:spcPts val="600"/>
              </a:spcBef>
              <a:buFont typeface="Arial" panose="020B0604020202020204" pitchFamily="34" charset="0"/>
              <a:buChar char="•"/>
              <a:tabLst/>
              <a:defRPr sz="1800" kern="1200">
                <a:solidFill>
                  <a:schemeClr val="tx1"/>
                </a:solidFill>
                <a:latin typeface="Arial" panose="020B0604020202020204" pitchFamily="34" charset="0"/>
                <a:ea typeface="+mn-ea"/>
                <a:cs typeface="Arial" panose="020B0604020202020204" pitchFamily="34" charset="0"/>
              </a:defRPr>
            </a:lvl1pPr>
            <a:lvl2pPr marL="460375" indent="-230188" algn="l" defTabSz="685800" rtl="0" eaLnBrk="1" latinLnBrk="0" hangingPunct="1">
              <a:lnSpc>
                <a:spcPct val="90000"/>
              </a:lnSpc>
              <a:spcBef>
                <a:spcPts val="375"/>
              </a:spcBef>
              <a:buFont typeface="Arial" panose="020B0604020202020204" pitchFamily="34" charset="0"/>
              <a:buChar char="−"/>
              <a:tabLst/>
              <a:defRPr sz="1600" kern="1200">
                <a:solidFill>
                  <a:schemeClr val="tx1"/>
                </a:solidFill>
                <a:latin typeface="Arial" panose="020B0604020202020204" pitchFamily="34" charset="0"/>
                <a:ea typeface="+mn-ea"/>
                <a:cs typeface="Arial" panose="020B0604020202020204" pitchFamily="34" charset="0"/>
              </a:defRPr>
            </a:lvl2pPr>
            <a:lvl3pPr marL="688975" indent="-231775" algn="l" defTabSz="685800" rtl="0" eaLnBrk="1" latinLnBrk="0" hangingPunct="1">
              <a:lnSpc>
                <a:spcPct val="90000"/>
              </a:lnSpc>
              <a:spcBef>
                <a:spcPts val="375"/>
              </a:spcBef>
              <a:buFont typeface="Wingdings" panose="05000000000000000000" pitchFamily="2" charset="2"/>
              <a:buChar char="§"/>
              <a:defRPr sz="1400" kern="1200">
                <a:solidFill>
                  <a:schemeClr val="tx1"/>
                </a:solidFill>
                <a:latin typeface="Arial" panose="020B0604020202020204" pitchFamily="34" charset="0"/>
                <a:ea typeface="+mn-ea"/>
                <a:cs typeface="Arial" panose="020B0604020202020204" pitchFamily="34" charset="0"/>
              </a:defRPr>
            </a:lvl3pPr>
            <a:lvl4pPr marL="914400" indent="-227013" algn="l" defTabSz="685800" rtl="0" eaLnBrk="1" latinLnBrk="0" hangingPunct="1">
              <a:lnSpc>
                <a:spcPct val="90000"/>
              </a:lnSpc>
              <a:spcBef>
                <a:spcPts val="375"/>
              </a:spcBef>
              <a:buFont typeface="Arial" panose="020B0604020202020204" pitchFamily="34" charset="0"/>
              <a:buChar char="−"/>
              <a:defRPr sz="1200" kern="1200">
                <a:solidFill>
                  <a:schemeClr val="tx1"/>
                </a:solidFill>
                <a:latin typeface="Arial" panose="020B0604020202020204" pitchFamily="34" charset="0"/>
                <a:ea typeface="+mn-ea"/>
                <a:cs typeface="Arial" panose="020B0604020202020204" pitchFamily="34" charset="0"/>
              </a:defRPr>
            </a:lvl4pPr>
            <a:lvl5pPr marL="15430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342900" marR="0" lvl="0" indent="-342900" algn="l" defTabSz="685800" rtl="0" eaLnBrk="1" fontAlgn="auto" latinLnBrk="0" hangingPunct="1">
              <a:lnSpc>
                <a:spcPct val="100000"/>
              </a:lnSpc>
              <a:spcBef>
                <a:spcPts val="600"/>
              </a:spcBef>
              <a:spcAft>
                <a:spcPts val="0"/>
              </a:spcAft>
              <a:buClrTx/>
              <a:buSzTx/>
              <a:buFont typeface="Arial" panose="020B0604020202020204" pitchFamily="34" charset="0"/>
              <a:buChar char="•"/>
              <a:tabLst/>
              <a:defRPr/>
            </a:pPr>
            <a:r>
              <a:rPr kumimoji="0" lang="en-US" sz="1800" b="1" i="0" u="none" strike="noStrike" kern="1200" cap="none" spc="0" normalizeH="0" baseline="30000" noProof="0" dirty="0">
                <a:ln>
                  <a:noFill/>
                </a:ln>
                <a:solidFill>
                  <a:srgbClr val="000000"/>
                </a:solidFill>
                <a:effectLst/>
                <a:uLnTx/>
                <a:uFillTx/>
                <a:latin typeface="Arial" panose="020B0604020202020204" pitchFamily="34" charset="0"/>
                <a:ea typeface="Source Sans Pro" panose="020B0503030403020204" pitchFamily="34" charset="0"/>
                <a:cs typeface="Times"/>
              </a:rPr>
              <a:t>167-171</a:t>
            </a:r>
            <a:r>
              <a:rPr kumimoji="0" lang="en-US" sz="1800" b="1" i="0" u="none" strike="noStrike" kern="1200" cap="none" spc="0" normalizeH="0" baseline="0" noProof="0" dirty="0">
                <a:ln>
                  <a:noFill/>
                </a:ln>
                <a:solidFill>
                  <a:srgbClr val="000000"/>
                </a:solidFill>
                <a:effectLst/>
                <a:uLnTx/>
                <a:uFillTx/>
                <a:latin typeface="Arial" panose="020B0604020202020204" pitchFamily="34" charset="0"/>
                <a:ea typeface="Source Sans Pro" panose="020B0503030403020204" pitchFamily="34" charset="0"/>
                <a:cs typeface="Times"/>
              </a:rPr>
              <a:t>Tm</a:t>
            </a:r>
          </a:p>
          <a:p>
            <a:pPr marL="342900" marR="0" lvl="0" indent="-342900" algn="l" defTabSz="685800" rtl="0" eaLnBrk="1" fontAlgn="auto" latinLnBrk="0" hangingPunct="1">
              <a:lnSpc>
                <a:spcPct val="100000"/>
              </a:lnSpc>
              <a:spcBef>
                <a:spcPts val="600"/>
              </a:spcBef>
              <a:spcAft>
                <a:spcPts val="0"/>
              </a:spcAft>
              <a:buClrTx/>
              <a:buSzTx/>
              <a:buFont typeface="Arial" panose="020B0604020202020204" pitchFamily="34" charset="0"/>
              <a:buChar char="•"/>
              <a:tabLst/>
              <a:defRPr/>
            </a:pPr>
            <a:r>
              <a:rPr kumimoji="0" lang="en-US" sz="1800" b="1" i="0" u="none" strike="noStrike" kern="1200" cap="none" spc="0" normalizeH="0" baseline="30000" noProof="0" dirty="0">
                <a:ln>
                  <a:noFill/>
                </a:ln>
                <a:solidFill>
                  <a:srgbClr val="000000"/>
                </a:solidFill>
                <a:effectLst/>
                <a:uLnTx/>
                <a:uFillTx/>
                <a:latin typeface="Arial" panose="020B0604020202020204" pitchFamily="34" charset="0"/>
                <a:ea typeface="Source Sans Pro" panose="020B0503030403020204" pitchFamily="34" charset="0"/>
                <a:cs typeface="Times"/>
              </a:rPr>
              <a:t>73,74,75</a:t>
            </a:r>
            <a:r>
              <a:rPr kumimoji="0" lang="en-US" sz="1800" b="1" i="0" u="none" strike="noStrike" kern="1200" cap="none" spc="0" normalizeH="0" baseline="0" noProof="0" dirty="0">
                <a:ln>
                  <a:noFill/>
                </a:ln>
                <a:solidFill>
                  <a:srgbClr val="000000"/>
                </a:solidFill>
                <a:effectLst/>
                <a:uLnTx/>
                <a:uFillTx/>
                <a:latin typeface="Arial" panose="020B0604020202020204" pitchFamily="34" charset="0"/>
                <a:ea typeface="Source Sans Pro" panose="020B0503030403020204" pitchFamily="34" charset="0"/>
                <a:cs typeface="Times"/>
              </a:rPr>
              <a:t>As</a:t>
            </a:r>
          </a:p>
          <a:p>
            <a:pPr marL="342900" marR="0" lvl="0" indent="-342900" algn="l" defTabSz="685800" rtl="0" eaLnBrk="1" fontAlgn="auto" latinLnBrk="0" hangingPunct="1">
              <a:lnSpc>
                <a:spcPct val="100000"/>
              </a:lnSpc>
              <a:spcBef>
                <a:spcPts val="600"/>
              </a:spcBef>
              <a:spcAft>
                <a:spcPts val="0"/>
              </a:spcAft>
              <a:buClrTx/>
              <a:buSzTx/>
              <a:buFont typeface="Arial" panose="020B0604020202020204" pitchFamily="34" charset="0"/>
              <a:buChar char="•"/>
              <a:tabLst/>
              <a:defRPr/>
            </a:pPr>
            <a:r>
              <a:rPr kumimoji="0" lang="en-US" sz="1800" b="1" i="0" u="none" strike="noStrike" kern="1200" cap="none" spc="0" normalizeH="0" baseline="30000" noProof="0" dirty="0">
                <a:ln>
                  <a:noFill/>
                </a:ln>
                <a:solidFill>
                  <a:srgbClr val="000000"/>
                </a:solidFill>
                <a:effectLst/>
                <a:uLnTx/>
                <a:uFillTx/>
                <a:latin typeface="Arial" panose="020B0604020202020204" pitchFamily="34" charset="0"/>
                <a:ea typeface="Source Sans Pro" panose="020B0503030403020204" pitchFamily="34" charset="0"/>
                <a:cs typeface="Times"/>
              </a:rPr>
              <a:t>56,57,58</a:t>
            </a:r>
            <a:r>
              <a:rPr kumimoji="0" lang="en-US" sz="1800" b="1" i="0" u="none" strike="noStrike" kern="1200" cap="none" spc="0" normalizeH="0" baseline="0" noProof="0" dirty="0">
                <a:ln>
                  <a:noFill/>
                </a:ln>
                <a:solidFill>
                  <a:srgbClr val="000000"/>
                </a:solidFill>
                <a:effectLst/>
                <a:uLnTx/>
                <a:uFillTx/>
                <a:latin typeface="Arial" panose="020B0604020202020204" pitchFamily="34" charset="0"/>
                <a:ea typeface="Source Sans Pro" panose="020B0503030403020204" pitchFamily="34" charset="0"/>
                <a:cs typeface="Times"/>
              </a:rPr>
              <a:t>Co</a:t>
            </a:r>
          </a:p>
          <a:p>
            <a:pPr marL="342900" marR="0" lvl="0" indent="-342900" algn="l" defTabSz="685800" rtl="0" eaLnBrk="1" fontAlgn="auto" latinLnBrk="0" hangingPunct="1">
              <a:lnSpc>
                <a:spcPct val="100000"/>
              </a:lnSpc>
              <a:spcBef>
                <a:spcPts val="600"/>
              </a:spcBef>
              <a:spcAft>
                <a:spcPts val="0"/>
              </a:spcAft>
              <a:buClrTx/>
              <a:buSzTx/>
              <a:buFont typeface="Arial" panose="020B0604020202020204" pitchFamily="34" charset="0"/>
              <a:buChar char="•"/>
              <a:tabLst/>
              <a:defRPr/>
            </a:pPr>
            <a:r>
              <a:rPr kumimoji="0" lang="en-US" sz="1800" b="1" i="0" u="none" strike="noStrike" kern="1200" cap="none" spc="0" normalizeH="0" baseline="30000" noProof="0" dirty="0">
                <a:ln>
                  <a:noFill/>
                </a:ln>
                <a:solidFill>
                  <a:srgbClr val="000000"/>
                </a:solidFill>
                <a:effectLst/>
                <a:uLnTx/>
                <a:uFillTx/>
                <a:latin typeface="Arial" panose="020B0604020202020204" pitchFamily="34" charset="0"/>
                <a:ea typeface="Source Sans Pro" panose="020B0503030403020204" pitchFamily="34" charset="0"/>
                <a:cs typeface="Times"/>
              </a:rPr>
              <a:t>85</a:t>
            </a:r>
            <a:r>
              <a:rPr kumimoji="0" lang="en-US" sz="1800" b="1" i="0" u="none" strike="noStrike" kern="1200" cap="none" spc="0" normalizeH="0" baseline="0" noProof="0" dirty="0">
                <a:ln>
                  <a:noFill/>
                </a:ln>
                <a:solidFill>
                  <a:srgbClr val="000000"/>
                </a:solidFill>
                <a:effectLst/>
                <a:uLnTx/>
                <a:uFillTx/>
                <a:latin typeface="Arial" panose="020B0604020202020204" pitchFamily="34" charset="0"/>
                <a:ea typeface="Source Sans Pro" panose="020B0503030403020204" pitchFamily="34" charset="0"/>
                <a:cs typeface="Times"/>
              </a:rPr>
              <a:t>Kr</a:t>
            </a:r>
          </a:p>
          <a:p>
            <a:pPr marL="342900" marR="0" lvl="0" indent="-342900" algn="l" defTabSz="685800" rtl="0" eaLnBrk="1" fontAlgn="auto" latinLnBrk="0" hangingPunct="1">
              <a:lnSpc>
                <a:spcPct val="100000"/>
              </a:lnSpc>
              <a:spcBef>
                <a:spcPts val="600"/>
              </a:spcBef>
              <a:spcAft>
                <a:spcPts val="0"/>
              </a:spcAft>
              <a:buClrTx/>
              <a:buSzTx/>
              <a:buFont typeface="Arial" panose="020B0604020202020204" pitchFamily="34" charset="0"/>
              <a:buChar char="•"/>
              <a:tabLst/>
              <a:defRPr/>
            </a:pPr>
            <a:r>
              <a:rPr kumimoji="0" lang="en-US" sz="1800" b="1" i="0" u="none" strike="noStrike" kern="1200" cap="none" spc="0" normalizeH="0" baseline="30000" noProof="0" dirty="0">
                <a:ln>
                  <a:noFill/>
                </a:ln>
                <a:solidFill>
                  <a:srgbClr val="000000"/>
                </a:solidFill>
                <a:effectLst/>
                <a:uLnTx/>
                <a:uFillTx/>
                <a:latin typeface="Arial" panose="020B0604020202020204" pitchFamily="34" charset="0"/>
                <a:ea typeface="Source Sans Pro" panose="020B0503030403020204" pitchFamily="34" charset="0"/>
                <a:cs typeface="Times"/>
              </a:rPr>
              <a:t>36</a:t>
            </a:r>
            <a:r>
              <a:rPr kumimoji="0" lang="en-US" sz="1800" b="1" i="0" u="none" strike="noStrike" kern="1200" cap="none" spc="0" normalizeH="0" baseline="0" noProof="0" dirty="0">
                <a:ln>
                  <a:noFill/>
                </a:ln>
                <a:solidFill>
                  <a:srgbClr val="000000"/>
                </a:solidFill>
                <a:effectLst/>
                <a:uLnTx/>
                <a:uFillTx/>
                <a:latin typeface="Arial" panose="020B0604020202020204" pitchFamily="34" charset="0"/>
                <a:ea typeface="Source Sans Pro" panose="020B0503030403020204" pitchFamily="34" charset="0"/>
                <a:cs typeface="Times"/>
              </a:rPr>
              <a:t>Ar</a:t>
            </a:r>
          </a:p>
          <a:p>
            <a:pPr marL="342900" marR="0" lvl="0" indent="-342900" algn="l" defTabSz="685800" rtl="0" eaLnBrk="1" fontAlgn="auto" latinLnBrk="0" hangingPunct="1">
              <a:lnSpc>
                <a:spcPct val="100000"/>
              </a:lnSpc>
              <a:spcBef>
                <a:spcPts val="600"/>
              </a:spcBef>
              <a:spcAft>
                <a:spcPts val="0"/>
              </a:spcAft>
              <a:buClrTx/>
              <a:buSzTx/>
              <a:buFont typeface="Arial" panose="020B0604020202020204" pitchFamily="34" charset="0"/>
              <a:buChar char="•"/>
              <a:tabLst/>
              <a:defRPr/>
            </a:pPr>
            <a:r>
              <a:rPr kumimoji="0" lang="en-US" sz="1800" b="1" i="0" u="none" strike="noStrike" kern="1200" cap="none" spc="0" normalizeH="0" baseline="30000" noProof="0" dirty="0">
                <a:ln>
                  <a:noFill/>
                </a:ln>
                <a:solidFill>
                  <a:srgbClr val="000000"/>
                </a:solidFill>
                <a:effectLst/>
                <a:uLnTx/>
                <a:uFillTx/>
                <a:latin typeface="Arial" panose="020B0604020202020204" pitchFamily="34" charset="0"/>
                <a:ea typeface="Source Sans Pro" panose="020B0503030403020204" pitchFamily="34" charset="0"/>
                <a:cs typeface="Times"/>
              </a:rPr>
              <a:t>40</a:t>
            </a:r>
            <a:r>
              <a:rPr kumimoji="0" lang="en-US" sz="1800" b="1" i="0" u="none" strike="noStrike" kern="1200" cap="none" spc="0" normalizeH="0" baseline="0" noProof="0" dirty="0">
                <a:ln>
                  <a:noFill/>
                </a:ln>
                <a:solidFill>
                  <a:srgbClr val="000000"/>
                </a:solidFill>
                <a:effectLst/>
                <a:uLnTx/>
                <a:uFillTx/>
                <a:latin typeface="Arial" panose="020B0604020202020204" pitchFamily="34" charset="0"/>
                <a:ea typeface="Source Sans Pro" panose="020B0503030403020204" pitchFamily="34" charset="0"/>
                <a:cs typeface="Times"/>
              </a:rPr>
              <a:t>K</a:t>
            </a:r>
          </a:p>
          <a:p>
            <a:pPr marL="342900" marR="0" lvl="0" indent="-342900" algn="l" defTabSz="685800" rtl="0" eaLnBrk="1" fontAlgn="auto" latinLnBrk="0" hangingPunct="1">
              <a:lnSpc>
                <a:spcPct val="100000"/>
              </a:lnSpc>
              <a:spcBef>
                <a:spcPts val="600"/>
              </a:spcBef>
              <a:spcAft>
                <a:spcPts val="0"/>
              </a:spcAft>
              <a:buClrTx/>
              <a:buSzTx/>
              <a:buFont typeface="Arial" panose="020B0604020202020204" pitchFamily="34" charset="0"/>
              <a:buChar char="•"/>
              <a:tabLst/>
              <a:defRPr/>
            </a:pPr>
            <a:r>
              <a:rPr kumimoji="0" lang="en-US" sz="1800" b="1" i="0" u="none" strike="noStrike" kern="1200" cap="none" spc="0" normalizeH="0" baseline="30000" noProof="0" dirty="0">
                <a:ln>
                  <a:noFill/>
                </a:ln>
                <a:solidFill>
                  <a:srgbClr val="000000"/>
                </a:solidFill>
                <a:effectLst/>
                <a:uLnTx/>
                <a:uFillTx/>
                <a:latin typeface="Arial" panose="020B0604020202020204" pitchFamily="34" charset="0"/>
                <a:ea typeface="Source Sans Pro" panose="020B0503030403020204" pitchFamily="34" charset="0"/>
                <a:cs typeface="Times"/>
              </a:rPr>
              <a:t>70</a:t>
            </a:r>
            <a:r>
              <a:rPr kumimoji="0" lang="en-US" sz="1800" b="1" i="0" u="none" strike="noStrike" kern="1200" cap="none" spc="0" normalizeH="0" baseline="0" noProof="0" dirty="0">
                <a:ln>
                  <a:noFill/>
                </a:ln>
                <a:solidFill>
                  <a:srgbClr val="000000"/>
                </a:solidFill>
                <a:effectLst/>
                <a:uLnTx/>
                <a:uFillTx/>
                <a:latin typeface="Arial" panose="020B0604020202020204" pitchFamily="34" charset="0"/>
                <a:ea typeface="Source Sans Pro" panose="020B0503030403020204" pitchFamily="34" charset="0"/>
                <a:cs typeface="Times"/>
              </a:rPr>
              <a:t>Zn</a:t>
            </a:r>
          </a:p>
          <a:p>
            <a:pPr marL="342900" marR="0" lvl="0" indent="-342900" algn="l" defTabSz="685800" rtl="0" eaLnBrk="1" fontAlgn="auto" latinLnBrk="0" hangingPunct="1">
              <a:lnSpc>
                <a:spcPct val="100000"/>
              </a:lnSpc>
              <a:spcBef>
                <a:spcPts val="600"/>
              </a:spcBef>
              <a:spcAft>
                <a:spcPts val="0"/>
              </a:spcAft>
              <a:buClrTx/>
              <a:buSzTx/>
              <a:buFont typeface="Arial" panose="020B0604020202020204" pitchFamily="34" charset="0"/>
              <a:buChar char="•"/>
              <a:tabLst/>
              <a:defRPr/>
            </a:pPr>
            <a:r>
              <a:rPr kumimoji="0" lang="en-US" sz="1800" b="1" i="0" u="none" strike="noStrike" kern="1200" cap="none" spc="0" normalizeH="0" baseline="30000" noProof="0" dirty="0">
                <a:ln>
                  <a:noFill/>
                </a:ln>
                <a:solidFill>
                  <a:srgbClr val="000000"/>
                </a:solidFill>
                <a:effectLst/>
                <a:uLnTx/>
                <a:uFillTx/>
                <a:latin typeface="Arial" panose="020B0604020202020204" pitchFamily="34" charset="0"/>
                <a:ea typeface="Source Sans Pro" panose="020B0503030403020204" pitchFamily="34" charset="0"/>
                <a:cs typeface="Times"/>
              </a:rPr>
              <a:t>72,73</a:t>
            </a:r>
            <a:r>
              <a:rPr kumimoji="0" lang="en-US" sz="1800" b="1" i="0" u="none" strike="noStrike" kern="1200" cap="none" spc="0" normalizeH="0" baseline="0" noProof="0" dirty="0">
                <a:ln>
                  <a:noFill/>
                </a:ln>
                <a:solidFill>
                  <a:srgbClr val="000000"/>
                </a:solidFill>
                <a:effectLst/>
                <a:uLnTx/>
                <a:uFillTx/>
                <a:latin typeface="Arial" panose="020B0604020202020204" pitchFamily="34" charset="0"/>
                <a:ea typeface="Source Sans Pro" panose="020B0503030403020204" pitchFamily="34" charset="0"/>
                <a:cs typeface="Times"/>
              </a:rPr>
              <a:t>Ge</a:t>
            </a:r>
          </a:p>
          <a:p>
            <a:pPr marL="342900" marR="0" lvl="0" indent="-342900" algn="l" defTabSz="685800" rtl="0" eaLnBrk="1" fontAlgn="auto" latinLnBrk="0" hangingPunct="1">
              <a:lnSpc>
                <a:spcPct val="100000"/>
              </a:lnSpc>
              <a:spcBef>
                <a:spcPts val="600"/>
              </a:spcBef>
              <a:spcAft>
                <a:spcPts val="0"/>
              </a:spcAft>
              <a:buClrTx/>
              <a:buSzTx/>
              <a:buFont typeface="Arial" panose="020B0604020202020204" pitchFamily="34" charset="0"/>
              <a:buChar char="•"/>
              <a:tabLst/>
              <a:defRPr/>
            </a:pPr>
            <a:r>
              <a:rPr kumimoji="0" lang="en-US" sz="1800" b="1" i="0" u="none" strike="noStrike" kern="1200" cap="none" spc="0" normalizeH="0" baseline="30000" noProof="0" dirty="0">
                <a:ln>
                  <a:noFill/>
                </a:ln>
                <a:solidFill>
                  <a:srgbClr val="000000"/>
                </a:solidFill>
                <a:effectLst/>
                <a:uLnTx/>
                <a:uFillTx/>
                <a:latin typeface="Arial" panose="020B0604020202020204" pitchFamily="34" charset="0"/>
                <a:ea typeface="Source Sans Pro" panose="020B0503030403020204" pitchFamily="34" charset="0"/>
                <a:cs typeface="Times"/>
              </a:rPr>
              <a:t>77,82</a:t>
            </a:r>
            <a:r>
              <a:rPr kumimoji="0" lang="en-US" sz="1800" b="1" i="0" u="none" strike="noStrike" kern="1200" cap="none" spc="0" normalizeH="0" baseline="0" noProof="0" dirty="0">
                <a:ln>
                  <a:noFill/>
                </a:ln>
                <a:solidFill>
                  <a:srgbClr val="000000"/>
                </a:solidFill>
                <a:effectLst/>
                <a:uLnTx/>
                <a:uFillTx/>
                <a:latin typeface="Arial" panose="020B0604020202020204" pitchFamily="34" charset="0"/>
                <a:ea typeface="Source Sans Pro" panose="020B0503030403020204" pitchFamily="34" charset="0"/>
                <a:cs typeface="Times"/>
              </a:rPr>
              <a:t>Se</a:t>
            </a:r>
          </a:p>
          <a:p>
            <a:pPr marL="342900" marR="0" lvl="0" indent="-342900" algn="l" defTabSz="685800" rtl="0" eaLnBrk="1" fontAlgn="auto" latinLnBrk="0" hangingPunct="1">
              <a:lnSpc>
                <a:spcPct val="100000"/>
              </a:lnSpc>
              <a:spcBef>
                <a:spcPts val="600"/>
              </a:spcBef>
              <a:spcAft>
                <a:spcPts val="0"/>
              </a:spcAft>
              <a:buClrTx/>
              <a:buSzTx/>
              <a:buFont typeface="Arial" panose="020B0604020202020204" pitchFamily="34" charset="0"/>
              <a:buChar char="•"/>
              <a:tabLst/>
              <a:defRPr/>
            </a:pPr>
            <a:r>
              <a:rPr kumimoji="0" lang="en-US" sz="1800" b="1" i="0" u="none" strike="noStrike" kern="1200" cap="none" spc="0" normalizeH="0" baseline="30000" noProof="0" dirty="0">
                <a:ln>
                  <a:noFill/>
                </a:ln>
                <a:solidFill>
                  <a:srgbClr val="000000"/>
                </a:solidFill>
                <a:effectLst/>
                <a:uLnTx/>
                <a:uFillTx/>
                <a:latin typeface="Arial" panose="020B0604020202020204" pitchFamily="34" charset="0"/>
                <a:ea typeface="Source Sans Pro" panose="020B0503030403020204" pitchFamily="34" charset="0"/>
                <a:cs typeface="Times"/>
              </a:rPr>
              <a:t>98,99</a:t>
            </a:r>
            <a:r>
              <a:rPr kumimoji="0" lang="en-US" sz="1800" b="1" i="0" u="none" strike="noStrike" kern="1200" cap="none" spc="0" normalizeH="0" baseline="0" noProof="0" dirty="0">
                <a:ln>
                  <a:noFill/>
                </a:ln>
                <a:solidFill>
                  <a:srgbClr val="000000"/>
                </a:solidFill>
                <a:effectLst/>
                <a:uLnTx/>
                <a:uFillTx/>
                <a:latin typeface="Arial" panose="020B0604020202020204" pitchFamily="34" charset="0"/>
                <a:ea typeface="Source Sans Pro" panose="020B0503030403020204" pitchFamily="34" charset="0"/>
                <a:cs typeface="Times"/>
              </a:rPr>
              <a:t>Ru</a:t>
            </a:r>
          </a:p>
          <a:p>
            <a:pPr marL="342900" marR="0" lvl="0" indent="-342900" algn="l" defTabSz="685800" rtl="0" eaLnBrk="1" fontAlgn="auto" latinLnBrk="0" hangingPunct="1">
              <a:lnSpc>
                <a:spcPct val="100000"/>
              </a:lnSpc>
              <a:spcBef>
                <a:spcPts val="600"/>
              </a:spcBef>
              <a:spcAft>
                <a:spcPts val="0"/>
              </a:spcAft>
              <a:buClrTx/>
              <a:buSzTx/>
              <a:buFont typeface="Arial" panose="020B0604020202020204" pitchFamily="34" charset="0"/>
              <a:buChar char="•"/>
              <a:tabLst/>
              <a:defRPr/>
            </a:pPr>
            <a:r>
              <a:rPr kumimoji="0" lang="en-US" sz="1800" b="1" i="0" u="none" strike="noStrike" kern="1200" cap="none" spc="0" normalizeH="0" baseline="30000" noProof="0" dirty="0">
                <a:ln>
                  <a:noFill/>
                </a:ln>
                <a:solidFill>
                  <a:srgbClr val="000000"/>
                </a:solidFill>
                <a:effectLst/>
                <a:uLnTx/>
                <a:uFillTx/>
                <a:latin typeface="Arial" panose="020B0604020202020204" pitchFamily="34" charset="0"/>
                <a:ea typeface="Source Sans Pro" panose="020B0503030403020204" pitchFamily="34" charset="0"/>
                <a:cs typeface="Times"/>
              </a:rPr>
              <a:t>107</a:t>
            </a:r>
            <a:r>
              <a:rPr kumimoji="0" lang="en-US" sz="1800" b="1" i="0" u="none" strike="noStrike" kern="1200" cap="none" spc="0" normalizeH="0" baseline="0" noProof="0" dirty="0">
                <a:ln>
                  <a:noFill/>
                </a:ln>
                <a:solidFill>
                  <a:srgbClr val="000000"/>
                </a:solidFill>
                <a:effectLst/>
                <a:uLnTx/>
                <a:uFillTx/>
                <a:latin typeface="Arial" panose="020B0604020202020204" pitchFamily="34" charset="0"/>
                <a:ea typeface="Source Sans Pro" panose="020B0503030403020204" pitchFamily="34" charset="0"/>
                <a:cs typeface="Times"/>
              </a:rPr>
              <a:t>Pd</a:t>
            </a:r>
          </a:p>
          <a:p>
            <a:pPr marL="342900" marR="0" lvl="0" indent="-342900" algn="l" defTabSz="685800" rtl="0" eaLnBrk="1" fontAlgn="auto" latinLnBrk="0" hangingPunct="1">
              <a:lnSpc>
                <a:spcPct val="100000"/>
              </a:lnSpc>
              <a:spcBef>
                <a:spcPts val="600"/>
              </a:spcBef>
              <a:spcAft>
                <a:spcPts val="0"/>
              </a:spcAft>
              <a:buClrTx/>
              <a:buSzTx/>
              <a:buFont typeface="Arial" panose="020B0604020202020204" pitchFamily="34" charset="0"/>
              <a:buChar char="•"/>
              <a:tabLst/>
              <a:defRPr/>
            </a:pPr>
            <a:endParaRPr kumimoji="0" lang="en-US" sz="1800" b="1" i="0" u="none" strike="noStrike" kern="1200" cap="none" spc="0" normalizeH="0" baseline="0" noProof="0" dirty="0">
              <a:ln>
                <a:noFill/>
              </a:ln>
              <a:solidFill>
                <a:srgbClr val="000000"/>
              </a:solidFill>
              <a:effectLst/>
              <a:uLnTx/>
              <a:uFillTx/>
              <a:latin typeface="Arial" panose="020B0604020202020204" pitchFamily="34" charset="0"/>
              <a:ea typeface="Source Sans Pro" panose="020B0503030403020204" pitchFamily="34" charset="0"/>
              <a:cs typeface="Times"/>
            </a:endParaRPr>
          </a:p>
        </p:txBody>
      </p:sp>
      <p:sp>
        <p:nvSpPr>
          <p:cNvPr id="11" name="Text Placeholder 2">
            <a:extLst>
              <a:ext uri="{FF2B5EF4-FFF2-40B4-BE49-F238E27FC236}">
                <a16:creationId xmlns:a16="http://schemas.microsoft.com/office/drawing/2014/main" id="{098E6C50-C1AB-C24B-537A-D8F8D735D6C0}"/>
              </a:ext>
            </a:extLst>
          </p:cNvPr>
          <p:cNvSpPr txBox="1">
            <a:spLocks/>
          </p:cNvSpPr>
          <p:nvPr/>
        </p:nvSpPr>
        <p:spPr>
          <a:xfrm>
            <a:off x="6094503" y="1241083"/>
            <a:ext cx="1595628" cy="4017254"/>
          </a:xfrm>
          <a:prstGeom prst="rect">
            <a:avLst/>
          </a:prstGeom>
        </p:spPr>
        <p:txBody>
          <a:bodyPr vert="horz" lIns="0" tIns="0" rIns="0" bIns="0" rtlCol="0">
            <a:noAutofit/>
          </a:bodyPr>
          <a:lstStyle>
            <a:lvl1pPr marL="230188" indent="-230188" algn="l" defTabSz="685800" rtl="0" eaLnBrk="1" latinLnBrk="0" hangingPunct="1">
              <a:lnSpc>
                <a:spcPct val="100000"/>
              </a:lnSpc>
              <a:spcBef>
                <a:spcPts val="600"/>
              </a:spcBef>
              <a:buFont typeface="Arial" panose="020B0604020202020204" pitchFamily="34" charset="0"/>
              <a:buChar char="•"/>
              <a:tabLst/>
              <a:defRPr sz="1800" kern="1200">
                <a:solidFill>
                  <a:schemeClr val="tx1"/>
                </a:solidFill>
                <a:latin typeface="Arial" panose="020B0604020202020204" pitchFamily="34" charset="0"/>
                <a:ea typeface="+mn-ea"/>
                <a:cs typeface="Arial" panose="020B0604020202020204" pitchFamily="34" charset="0"/>
              </a:defRPr>
            </a:lvl1pPr>
            <a:lvl2pPr marL="460375" indent="-230188" algn="l" defTabSz="685800" rtl="0" eaLnBrk="1" latinLnBrk="0" hangingPunct="1">
              <a:lnSpc>
                <a:spcPct val="90000"/>
              </a:lnSpc>
              <a:spcBef>
                <a:spcPts val="375"/>
              </a:spcBef>
              <a:buFont typeface="Arial" panose="020B0604020202020204" pitchFamily="34" charset="0"/>
              <a:buChar char="−"/>
              <a:tabLst/>
              <a:defRPr sz="1600" kern="1200">
                <a:solidFill>
                  <a:schemeClr val="tx1"/>
                </a:solidFill>
                <a:latin typeface="Arial" panose="020B0604020202020204" pitchFamily="34" charset="0"/>
                <a:ea typeface="+mn-ea"/>
                <a:cs typeface="Arial" panose="020B0604020202020204" pitchFamily="34" charset="0"/>
              </a:defRPr>
            </a:lvl2pPr>
            <a:lvl3pPr marL="688975" indent="-231775" algn="l" defTabSz="685800" rtl="0" eaLnBrk="1" latinLnBrk="0" hangingPunct="1">
              <a:lnSpc>
                <a:spcPct val="90000"/>
              </a:lnSpc>
              <a:spcBef>
                <a:spcPts val="375"/>
              </a:spcBef>
              <a:buFont typeface="Wingdings" panose="05000000000000000000" pitchFamily="2" charset="2"/>
              <a:buChar char="§"/>
              <a:defRPr sz="1400" kern="1200">
                <a:solidFill>
                  <a:schemeClr val="tx1"/>
                </a:solidFill>
                <a:latin typeface="Arial" panose="020B0604020202020204" pitchFamily="34" charset="0"/>
                <a:ea typeface="+mn-ea"/>
                <a:cs typeface="Arial" panose="020B0604020202020204" pitchFamily="34" charset="0"/>
              </a:defRPr>
            </a:lvl3pPr>
            <a:lvl4pPr marL="914400" indent="-227013" algn="l" defTabSz="685800" rtl="0" eaLnBrk="1" latinLnBrk="0" hangingPunct="1">
              <a:lnSpc>
                <a:spcPct val="90000"/>
              </a:lnSpc>
              <a:spcBef>
                <a:spcPts val="375"/>
              </a:spcBef>
              <a:buFont typeface="Arial" panose="020B0604020202020204" pitchFamily="34" charset="0"/>
              <a:buChar char="−"/>
              <a:defRPr sz="1200" kern="1200">
                <a:solidFill>
                  <a:schemeClr val="tx1"/>
                </a:solidFill>
                <a:latin typeface="Arial" panose="020B0604020202020204" pitchFamily="34" charset="0"/>
                <a:ea typeface="+mn-ea"/>
                <a:cs typeface="Arial" panose="020B0604020202020204" pitchFamily="34" charset="0"/>
              </a:defRPr>
            </a:lvl4pPr>
            <a:lvl5pPr marL="15430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342900" marR="0" lvl="0" indent="-342900" algn="l" defTabSz="685800" rtl="0" eaLnBrk="1" fontAlgn="auto" latinLnBrk="0" hangingPunct="1">
              <a:lnSpc>
                <a:spcPct val="100000"/>
              </a:lnSpc>
              <a:spcBef>
                <a:spcPts val="600"/>
              </a:spcBef>
              <a:spcAft>
                <a:spcPts val="0"/>
              </a:spcAft>
              <a:buClrTx/>
              <a:buSzTx/>
              <a:buFont typeface="Arial" panose="020B0604020202020204" pitchFamily="34" charset="0"/>
              <a:buChar char="•"/>
              <a:tabLst/>
              <a:defRPr/>
            </a:pPr>
            <a:r>
              <a:rPr kumimoji="0" lang="en-US" sz="1800" b="1" i="0" u="none" strike="noStrike" kern="1200" cap="none" spc="0" normalizeH="0" baseline="30000" noProof="0" dirty="0">
                <a:ln>
                  <a:noFill/>
                </a:ln>
                <a:solidFill>
                  <a:srgbClr val="000000"/>
                </a:solidFill>
                <a:effectLst/>
                <a:uLnTx/>
                <a:uFillTx/>
                <a:latin typeface="Arial" panose="020B0604020202020204" pitchFamily="34" charset="0"/>
                <a:ea typeface="Source Sans Pro" panose="020B0503030403020204" pitchFamily="34" charset="0"/>
                <a:cs typeface="Times"/>
              </a:rPr>
              <a:t>145-156</a:t>
            </a:r>
            <a:r>
              <a:rPr kumimoji="0" lang="en-US" sz="1800" b="1" i="0" u="none" strike="noStrike" kern="1200" cap="none" spc="0" normalizeH="0" baseline="0" noProof="0" dirty="0">
                <a:ln>
                  <a:noFill/>
                </a:ln>
                <a:solidFill>
                  <a:srgbClr val="000000"/>
                </a:solidFill>
                <a:effectLst/>
                <a:uLnTx/>
                <a:uFillTx/>
                <a:latin typeface="Arial" panose="020B0604020202020204" pitchFamily="34" charset="0"/>
                <a:ea typeface="Source Sans Pro" panose="020B0503030403020204" pitchFamily="34" charset="0"/>
                <a:cs typeface="Times"/>
              </a:rPr>
              <a:t>Eu</a:t>
            </a:r>
          </a:p>
          <a:p>
            <a:pPr marL="342900" marR="0" lvl="0" indent="-342900" algn="l" defTabSz="685800" rtl="0" eaLnBrk="1" fontAlgn="auto" latinLnBrk="0" hangingPunct="1">
              <a:lnSpc>
                <a:spcPct val="100000"/>
              </a:lnSpc>
              <a:spcBef>
                <a:spcPts val="600"/>
              </a:spcBef>
              <a:spcAft>
                <a:spcPts val="0"/>
              </a:spcAft>
              <a:buClrTx/>
              <a:buSzTx/>
              <a:buFont typeface="Arial" panose="020B0604020202020204" pitchFamily="34" charset="0"/>
              <a:buChar char="•"/>
              <a:tabLst/>
              <a:defRPr/>
            </a:pPr>
            <a:r>
              <a:rPr kumimoji="0" lang="en-US" sz="1800" b="1" i="0" u="none" strike="noStrike" kern="1200" cap="none" spc="0" normalizeH="0" baseline="30000" noProof="0" dirty="0">
                <a:ln>
                  <a:noFill/>
                </a:ln>
                <a:solidFill>
                  <a:srgbClr val="000000"/>
                </a:solidFill>
                <a:effectLst/>
                <a:uLnTx/>
                <a:uFillTx/>
                <a:latin typeface="Arial" panose="020B0604020202020204" pitchFamily="34" charset="0"/>
                <a:ea typeface="Source Sans Pro" panose="020B0503030403020204" pitchFamily="34" charset="0"/>
                <a:cs typeface="Times"/>
              </a:rPr>
              <a:t>153,157</a:t>
            </a:r>
            <a:r>
              <a:rPr kumimoji="0" lang="en-US" sz="1800" b="1" i="0" u="none" strike="noStrike" kern="1200" cap="none" spc="0" normalizeH="0" baseline="0" noProof="0" dirty="0">
                <a:ln>
                  <a:noFill/>
                </a:ln>
                <a:solidFill>
                  <a:srgbClr val="000000"/>
                </a:solidFill>
                <a:effectLst/>
                <a:uLnTx/>
                <a:uFillTx/>
                <a:latin typeface="Arial" panose="020B0604020202020204" pitchFamily="34" charset="0"/>
                <a:ea typeface="Source Sans Pro" panose="020B0503030403020204" pitchFamily="34" charset="0"/>
                <a:cs typeface="Times"/>
              </a:rPr>
              <a:t>Gd</a:t>
            </a:r>
          </a:p>
          <a:p>
            <a:pPr marL="342900" marR="0" lvl="0" indent="-342900" algn="l" defTabSz="685800" rtl="0" eaLnBrk="1" fontAlgn="auto" latinLnBrk="0" hangingPunct="1">
              <a:lnSpc>
                <a:spcPct val="100000"/>
              </a:lnSpc>
              <a:spcBef>
                <a:spcPts val="600"/>
              </a:spcBef>
              <a:spcAft>
                <a:spcPts val="0"/>
              </a:spcAft>
              <a:buClrTx/>
              <a:buSzTx/>
              <a:buFont typeface="Arial" panose="020B0604020202020204" pitchFamily="34" charset="0"/>
              <a:buChar char="•"/>
              <a:tabLst/>
              <a:defRPr/>
            </a:pPr>
            <a:r>
              <a:rPr kumimoji="0" lang="en-US" sz="1800" b="1" i="0" u="none" strike="noStrike" kern="1200" cap="none" spc="0" normalizeH="0" baseline="30000" noProof="0" dirty="0">
                <a:ln>
                  <a:noFill/>
                </a:ln>
                <a:solidFill>
                  <a:srgbClr val="000000"/>
                </a:solidFill>
                <a:effectLst/>
                <a:uLnTx/>
                <a:uFillTx/>
                <a:latin typeface="Arial" panose="020B0604020202020204" pitchFamily="34" charset="0"/>
                <a:ea typeface="Source Sans Pro" panose="020B0503030403020204" pitchFamily="34" charset="0"/>
                <a:cs typeface="Times"/>
              </a:rPr>
              <a:t>160,161</a:t>
            </a:r>
            <a:r>
              <a:rPr kumimoji="0" lang="en-US" sz="1800" b="1" i="0" u="none" strike="noStrike" kern="1200" cap="none" spc="0" normalizeH="0" baseline="0" noProof="0" dirty="0">
                <a:ln>
                  <a:noFill/>
                </a:ln>
                <a:solidFill>
                  <a:srgbClr val="000000"/>
                </a:solidFill>
                <a:effectLst/>
                <a:uLnTx/>
                <a:uFillTx/>
                <a:latin typeface="Arial" panose="020B0604020202020204" pitchFamily="34" charset="0"/>
                <a:ea typeface="Source Sans Pro" panose="020B0503030403020204" pitchFamily="34" charset="0"/>
                <a:cs typeface="Times"/>
              </a:rPr>
              <a:t>Tb</a:t>
            </a:r>
          </a:p>
          <a:p>
            <a:pPr marL="342900" marR="0" lvl="0" indent="-342900" algn="l" defTabSz="685800" rtl="0" eaLnBrk="1" fontAlgn="auto" latinLnBrk="0" hangingPunct="1">
              <a:lnSpc>
                <a:spcPct val="100000"/>
              </a:lnSpc>
              <a:spcBef>
                <a:spcPts val="600"/>
              </a:spcBef>
              <a:spcAft>
                <a:spcPts val="0"/>
              </a:spcAft>
              <a:buClrTx/>
              <a:buSzTx/>
              <a:buFont typeface="Arial" panose="020B0604020202020204" pitchFamily="34" charset="0"/>
              <a:buChar char="•"/>
              <a:tabLst/>
              <a:defRPr/>
            </a:pPr>
            <a:r>
              <a:rPr kumimoji="0" lang="en-US" sz="1800" b="1" i="0" u="none" strike="noStrike" kern="1200" cap="none" spc="0" normalizeH="0" baseline="30000" noProof="0" dirty="0">
                <a:ln>
                  <a:noFill/>
                </a:ln>
                <a:solidFill>
                  <a:srgbClr val="000000"/>
                </a:solidFill>
                <a:effectLst/>
                <a:uLnTx/>
                <a:uFillTx/>
                <a:latin typeface="Arial" panose="020B0604020202020204" pitchFamily="34" charset="0"/>
                <a:ea typeface="Source Sans Pro" panose="020B0503030403020204" pitchFamily="34" charset="0"/>
                <a:cs typeface="Times"/>
              </a:rPr>
              <a:t>163,166</a:t>
            </a:r>
            <a:r>
              <a:rPr kumimoji="0" lang="en-US" sz="1800" b="1" i="0" u="none" strike="noStrike" kern="1200" cap="none" spc="0" normalizeH="0" baseline="0" noProof="0" dirty="0">
                <a:ln>
                  <a:noFill/>
                </a:ln>
                <a:solidFill>
                  <a:srgbClr val="000000"/>
                </a:solidFill>
                <a:effectLst/>
                <a:uLnTx/>
                <a:uFillTx/>
                <a:latin typeface="Arial" panose="020B0604020202020204" pitchFamily="34" charset="0"/>
                <a:ea typeface="Source Sans Pro" panose="020B0503030403020204" pitchFamily="34" charset="0"/>
                <a:cs typeface="Times"/>
              </a:rPr>
              <a:t>Ho</a:t>
            </a:r>
          </a:p>
          <a:p>
            <a:pPr marL="342900" marR="0" lvl="0" indent="-342900" algn="l" defTabSz="685800" rtl="0" eaLnBrk="1" fontAlgn="auto" latinLnBrk="0" hangingPunct="1">
              <a:lnSpc>
                <a:spcPct val="100000"/>
              </a:lnSpc>
              <a:spcBef>
                <a:spcPts val="600"/>
              </a:spcBef>
              <a:spcAft>
                <a:spcPts val="0"/>
              </a:spcAft>
              <a:buClrTx/>
              <a:buSzTx/>
              <a:buFont typeface="Arial" panose="020B0604020202020204" pitchFamily="34" charset="0"/>
              <a:buChar char="•"/>
              <a:tabLst/>
              <a:defRPr/>
            </a:pPr>
            <a:r>
              <a:rPr kumimoji="0" lang="en-US" sz="1800" b="1" i="0" u="none" strike="noStrike" kern="1200" cap="none" spc="0" normalizeH="0" baseline="30000" noProof="0" dirty="0">
                <a:ln>
                  <a:noFill/>
                </a:ln>
                <a:solidFill>
                  <a:srgbClr val="000000"/>
                </a:solidFill>
                <a:effectLst/>
                <a:uLnTx/>
                <a:uFillTx/>
                <a:latin typeface="Arial" panose="020B0604020202020204" pitchFamily="34" charset="0"/>
                <a:ea typeface="Source Sans Pro" panose="020B0503030403020204" pitchFamily="34" charset="0"/>
                <a:cs typeface="Times"/>
              </a:rPr>
              <a:t>169</a:t>
            </a:r>
            <a:r>
              <a:rPr kumimoji="0" lang="en-US" sz="1800" b="1" i="0" u="none" strike="noStrike" kern="1200" cap="none" spc="0" normalizeH="0" baseline="0" noProof="0" dirty="0">
                <a:ln>
                  <a:noFill/>
                </a:ln>
                <a:solidFill>
                  <a:srgbClr val="000000"/>
                </a:solidFill>
                <a:effectLst/>
                <a:uLnTx/>
                <a:uFillTx/>
                <a:latin typeface="Arial" panose="020B0604020202020204" pitchFamily="34" charset="0"/>
                <a:ea typeface="Source Sans Pro" panose="020B0503030403020204" pitchFamily="34" charset="0"/>
                <a:cs typeface="Times"/>
              </a:rPr>
              <a:t>Er</a:t>
            </a:r>
          </a:p>
          <a:p>
            <a:pPr marL="342900" marR="0" lvl="0" indent="-342900" algn="l" defTabSz="685800" rtl="0" eaLnBrk="1" fontAlgn="auto" latinLnBrk="0" hangingPunct="1">
              <a:lnSpc>
                <a:spcPct val="100000"/>
              </a:lnSpc>
              <a:spcBef>
                <a:spcPts val="600"/>
              </a:spcBef>
              <a:spcAft>
                <a:spcPts val="0"/>
              </a:spcAft>
              <a:buClrTx/>
              <a:buSzTx/>
              <a:buFont typeface="Arial" panose="020B0604020202020204" pitchFamily="34" charset="0"/>
              <a:buChar char="•"/>
              <a:tabLst/>
              <a:defRPr/>
            </a:pPr>
            <a:r>
              <a:rPr kumimoji="0" lang="en-US" sz="1800" b="1" i="0" u="none" strike="noStrike" kern="1200" cap="none" spc="0" normalizeH="0" baseline="30000" noProof="0" dirty="0">
                <a:ln>
                  <a:noFill/>
                </a:ln>
                <a:solidFill>
                  <a:srgbClr val="000000"/>
                </a:solidFill>
                <a:effectLst/>
                <a:uLnTx/>
                <a:uFillTx/>
                <a:latin typeface="Arial" panose="020B0604020202020204" pitchFamily="34" charset="0"/>
                <a:ea typeface="Source Sans Pro" panose="020B0503030403020204" pitchFamily="34" charset="0"/>
                <a:cs typeface="Times"/>
              </a:rPr>
              <a:t>175</a:t>
            </a:r>
            <a:r>
              <a:rPr kumimoji="0" lang="en-US" sz="1800" b="1" i="0" u="none" strike="noStrike" kern="1200" cap="none" spc="0" normalizeH="0" baseline="0" noProof="0" dirty="0">
                <a:ln>
                  <a:noFill/>
                </a:ln>
                <a:solidFill>
                  <a:srgbClr val="000000"/>
                </a:solidFill>
                <a:effectLst/>
                <a:uLnTx/>
                <a:uFillTx/>
                <a:latin typeface="Arial" panose="020B0604020202020204" pitchFamily="34" charset="0"/>
                <a:ea typeface="Source Sans Pro" panose="020B0503030403020204" pitchFamily="34" charset="0"/>
                <a:cs typeface="Times"/>
              </a:rPr>
              <a:t>Yb</a:t>
            </a:r>
          </a:p>
          <a:p>
            <a:pPr marL="342900" marR="0" lvl="0" indent="-342900" algn="l" defTabSz="685800" rtl="0" eaLnBrk="1" fontAlgn="auto" latinLnBrk="0" hangingPunct="1">
              <a:lnSpc>
                <a:spcPct val="100000"/>
              </a:lnSpc>
              <a:spcBef>
                <a:spcPts val="600"/>
              </a:spcBef>
              <a:spcAft>
                <a:spcPts val="0"/>
              </a:spcAft>
              <a:buClrTx/>
              <a:buSzTx/>
              <a:buFont typeface="Arial" panose="020B0604020202020204" pitchFamily="34" charset="0"/>
              <a:buChar char="•"/>
              <a:tabLst/>
              <a:defRPr/>
            </a:pPr>
            <a:r>
              <a:rPr kumimoji="0" lang="en-US" sz="1800" b="1" i="0" u="none" strike="noStrike" kern="1200" cap="none" spc="0" normalizeH="0" baseline="30000" noProof="0" dirty="0">
                <a:ln>
                  <a:noFill/>
                </a:ln>
                <a:solidFill>
                  <a:srgbClr val="000000"/>
                </a:solidFill>
                <a:effectLst/>
                <a:uLnTx/>
                <a:uFillTx/>
                <a:latin typeface="Arial" panose="020B0604020202020204" pitchFamily="34" charset="0"/>
                <a:ea typeface="Source Sans Pro" panose="020B0503030403020204" pitchFamily="34" charset="0"/>
                <a:cs typeface="Times"/>
              </a:rPr>
              <a:t>179,180m</a:t>
            </a:r>
            <a:r>
              <a:rPr kumimoji="0" lang="en-US" sz="1800" b="1" i="0" u="none" strike="noStrike" kern="1200" cap="none" spc="0" normalizeH="0" baseline="0" noProof="0" dirty="0">
                <a:ln>
                  <a:noFill/>
                </a:ln>
                <a:solidFill>
                  <a:srgbClr val="000000"/>
                </a:solidFill>
                <a:effectLst/>
                <a:uLnTx/>
                <a:uFillTx/>
                <a:latin typeface="Arial" panose="020B0604020202020204" pitchFamily="34" charset="0"/>
                <a:ea typeface="Source Sans Pro" panose="020B0503030403020204" pitchFamily="34" charset="0"/>
                <a:cs typeface="Times"/>
              </a:rPr>
              <a:t>Ta</a:t>
            </a:r>
          </a:p>
          <a:p>
            <a:pPr marL="342900" marR="0" lvl="0" indent="-342900" algn="l" defTabSz="685800" rtl="0" eaLnBrk="1" fontAlgn="auto" latinLnBrk="0" hangingPunct="1">
              <a:lnSpc>
                <a:spcPct val="100000"/>
              </a:lnSpc>
              <a:spcBef>
                <a:spcPts val="600"/>
              </a:spcBef>
              <a:spcAft>
                <a:spcPts val="0"/>
              </a:spcAft>
              <a:buClrTx/>
              <a:buSzTx/>
              <a:buFont typeface="Arial" panose="020B0604020202020204" pitchFamily="34" charset="0"/>
              <a:buChar char="•"/>
              <a:tabLst/>
              <a:defRPr/>
            </a:pPr>
            <a:r>
              <a:rPr kumimoji="0" lang="en-US" sz="1800" b="1" i="0" u="none" strike="noStrike" kern="1200" cap="none" spc="0" normalizeH="0" baseline="30000" noProof="0" dirty="0">
                <a:ln>
                  <a:noFill/>
                </a:ln>
                <a:solidFill>
                  <a:srgbClr val="000000"/>
                </a:solidFill>
                <a:effectLst/>
                <a:uLnTx/>
                <a:uFillTx/>
                <a:latin typeface="Arial" panose="020B0604020202020204" pitchFamily="34" charset="0"/>
                <a:ea typeface="Source Sans Pro" panose="020B0503030403020204" pitchFamily="34" charset="0"/>
                <a:cs typeface="Times"/>
              </a:rPr>
              <a:t>173,174</a:t>
            </a:r>
            <a:r>
              <a:rPr kumimoji="0" lang="en-US" sz="1800" b="1" i="0" u="none" strike="noStrike" kern="1200" cap="none" spc="0" normalizeH="0" baseline="0" noProof="0" dirty="0">
                <a:ln>
                  <a:noFill/>
                </a:ln>
                <a:solidFill>
                  <a:srgbClr val="000000"/>
                </a:solidFill>
                <a:effectLst/>
                <a:uLnTx/>
                <a:uFillTx/>
                <a:latin typeface="Arial" panose="020B0604020202020204" pitchFamily="34" charset="0"/>
                <a:ea typeface="Source Sans Pro" panose="020B0503030403020204" pitchFamily="34" charset="0"/>
                <a:cs typeface="Times"/>
              </a:rPr>
              <a:t>Lu</a:t>
            </a:r>
          </a:p>
          <a:p>
            <a:pPr marL="342900" marR="0" lvl="0" indent="-342900" algn="l" defTabSz="685800" rtl="0" eaLnBrk="1" fontAlgn="auto" latinLnBrk="0" hangingPunct="1">
              <a:lnSpc>
                <a:spcPct val="100000"/>
              </a:lnSpc>
              <a:spcBef>
                <a:spcPts val="600"/>
              </a:spcBef>
              <a:spcAft>
                <a:spcPts val="0"/>
              </a:spcAft>
              <a:buClrTx/>
              <a:buSzTx/>
              <a:buFont typeface="Arial" panose="020B0604020202020204" pitchFamily="34" charset="0"/>
              <a:buChar char="•"/>
              <a:tabLst/>
              <a:defRPr/>
            </a:pPr>
            <a:r>
              <a:rPr kumimoji="0" lang="en-US" sz="1800" b="1" i="0" u="none" strike="noStrike" kern="1200" cap="none" spc="0" normalizeH="0" baseline="30000" noProof="0" dirty="0">
                <a:ln>
                  <a:noFill/>
                </a:ln>
                <a:solidFill>
                  <a:srgbClr val="000000"/>
                </a:solidFill>
                <a:effectLst/>
                <a:uLnTx/>
                <a:uFillTx/>
                <a:latin typeface="Arial" panose="020B0604020202020204" pitchFamily="34" charset="0"/>
                <a:ea typeface="Source Sans Pro" panose="020B0503030403020204" pitchFamily="34" charset="0"/>
                <a:cs typeface="Times"/>
              </a:rPr>
              <a:t>185</a:t>
            </a:r>
            <a:r>
              <a:rPr kumimoji="0" lang="en-US" sz="1800" b="1" i="0" u="none" strike="noStrike" kern="1200" cap="none" spc="0" normalizeH="0" baseline="0" noProof="0" dirty="0">
                <a:ln>
                  <a:noFill/>
                </a:ln>
                <a:solidFill>
                  <a:srgbClr val="000000"/>
                </a:solidFill>
                <a:effectLst/>
                <a:uLnTx/>
                <a:uFillTx/>
                <a:latin typeface="Arial" panose="020B0604020202020204" pitchFamily="34" charset="0"/>
                <a:ea typeface="Source Sans Pro" panose="020B0503030403020204" pitchFamily="34" charset="0"/>
                <a:cs typeface="Times"/>
              </a:rPr>
              <a:t>W</a:t>
            </a:r>
          </a:p>
          <a:p>
            <a:pPr marL="342900" marR="0" lvl="0" indent="-342900" algn="l" defTabSz="685800" rtl="0" eaLnBrk="1" fontAlgn="auto" latinLnBrk="0" hangingPunct="1">
              <a:lnSpc>
                <a:spcPct val="100000"/>
              </a:lnSpc>
              <a:spcBef>
                <a:spcPts val="600"/>
              </a:spcBef>
              <a:spcAft>
                <a:spcPts val="0"/>
              </a:spcAft>
              <a:buClrTx/>
              <a:buSzTx/>
              <a:buFont typeface="Arial" panose="020B0604020202020204" pitchFamily="34" charset="0"/>
              <a:buChar char="•"/>
              <a:tabLst/>
              <a:defRPr/>
            </a:pPr>
            <a:r>
              <a:rPr kumimoji="0" lang="en-US" sz="1800" b="1" i="0" u="none" strike="noStrike" kern="1200" cap="none" spc="0" normalizeH="0" baseline="30000" noProof="0" dirty="0">
                <a:ln>
                  <a:noFill/>
                </a:ln>
                <a:solidFill>
                  <a:srgbClr val="000000"/>
                </a:solidFill>
                <a:effectLst/>
                <a:uLnTx/>
                <a:uFillTx/>
                <a:latin typeface="Arial" panose="020B0604020202020204" pitchFamily="34" charset="0"/>
                <a:ea typeface="Source Sans Pro" panose="020B0503030403020204" pitchFamily="34" charset="0"/>
                <a:cs typeface="Times"/>
              </a:rPr>
              <a:t>186</a:t>
            </a:r>
            <a:r>
              <a:rPr kumimoji="0" lang="en-US" sz="1800" b="1" i="0" u="none" strike="noStrike" kern="1200" cap="none" spc="0" normalizeH="0" baseline="0" noProof="0" dirty="0">
                <a:ln>
                  <a:noFill/>
                </a:ln>
                <a:solidFill>
                  <a:srgbClr val="000000"/>
                </a:solidFill>
                <a:effectLst/>
                <a:uLnTx/>
                <a:uFillTx/>
                <a:latin typeface="Arial" panose="020B0604020202020204" pitchFamily="34" charset="0"/>
                <a:ea typeface="Source Sans Pro" panose="020B0503030403020204" pitchFamily="34" charset="0"/>
                <a:cs typeface="Times"/>
              </a:rPr>
              <a:t>Ru</a:t>
            </a:r>
          </a:p>
          <a:p>
            <a:pPr marL="342900" marR="0" lvl="0" indent="-342900" algn="l" defTabSz="685800" rtl="0" eaLnBrk="1" fontAlgn="auto" latinLnBrk="0" hangingPunct="1">
              <a:lnSpc>
                <a:spcPct val="100000"/>
              </a:lnSpc>
              <a:spcBef>
                <a:spcPts val="600"/>
              </a:spcBef>
              <a:spcAft>
                <a:spcPts val="0"/>
              </a:spcAft>
              <a:buClrTx/>
              <a:buSzTx/>
              <a:buFont typeface="Arial" panose="020B0604020202020204" pitchFamily="34" charset="0"/>
              <a:buChar char="•"/>
              <a:tabLst/>
              <a:defRPr/>
            </a:pPr>
            <a:r>
              <a:rPr kumimoji="0" lang="en-US" sz="1800" b="1" i="0" u="none" strike="noStrike" kern="1200" cap="none" spc="0" normalizeH="0" baseline="30000" noProof="0" dirty="0">
                <a:ln>
                  <a:noFill/>
                </a:ln>
                <a:solidFill>
                  <a:srgbClr val="000000"/>
                </a:solidFill>
                <a:effectLst/>
                <a:uLnTx/>
                <a:uFillTx/>
                <a:latin typeface="Arial" panose="020B0604020202020204" pitchFamily="34" charset="0"/>
                <a:ea typeface="Source Sans Pro" panose="020B0503030403020204" pitchFamily="34" charset="0"/>
                <a:cs typeface="Times"/>
              </a:rPr>
              <a:t>191</a:t>
            </a:r>
            <a:r>
              <a:rPr kumimoji="0" lang="en-US" sz="1800" b="1" i="0" u="none" strike="noStrike" kern="1200" cap="none" spc="0" normalizeH="0" baseline="0" noProof="0" dirty="0">
                <a:ln>
                  <a:noFill/>
                </a:ln>
                <a:solidFill>
                  <a:srgbClr val="000000"/>
                </a:solidFill>
                <a:effectLst/>
                <a:uLnTx/>
                <a:uFillTx/>
                <a:latin typeface="Arial" panose="020B0604020202020204" pitchFamily="34" charset="0"/>
                <a:ea typeface="Source Sans Pro" panose="020B0503030403020204" pitchFamily="34" charset="0"/>
                <a:cs typeface="Times"/>
              </a:rPr>
              <a:t>Os</a:t>
            </a:r>
          </a:p>
          <a:p>
            <a:pPr marL="342900" marR="0" lvl="0" indent="-342900" algn="l" defTabSz="685800" rtl="0" eaLnBrk="1" fontAlgn="auto" latinLnBrk="0" hangingPunct="1">
              <a:lnSpc>
                <a:spcPct val="100000"/>
              </a:lnSpc>
              <a:spcBef>
                <a:spcPts val="600"/>
              </a:spcBef>
              <a:spcAft>
                <a:spcPts val="0"/>
              </a:spcAft>
              <a:buClrTx/>
              <a:buSzTx/>
              <a:buFont typeface="Arial" panose="020B0604020202020204" pitchFamily="34" charset="0"/>
              <a:buChar char="•"/>
              <a:tabLst/>
              <a:defRPr/>
            </a:pPr>
            <a:r>
              <a:rPr kumimoji="0" lang="en-US" sz="1800" b="1" i="0" u="none" strike="noStrike" kern="1200" cap="none" spc="0" normalizeH="0" baseline="30000" noProof="0" dirty="0">
                <a:ln>
                  <a:noFill/>
                </a:ln>
                <a:solidFill>
                  <a:srgbClr val="000000"/>
                </a:solidFill>
                <a:effectLst/>
                <a:uLnTx/>
                <a:uFillTx/>
                <a:latin typeface="Arial" panose="020B0604020202020204" pitchFamily="34" charset="0"/>
                <a:ea typeface="Source Sans Pro" panose="020B0503030403020204" pitchFamily="34" charset="0"/>
                <a:cs typeface="Times"/>
              </a:rPr>
              <a:t>110m</a:t>
            </a:r>
            <a:r>
              <a:rPr kumimoji="0" lang="en-US" sz="1800" b="1" i="0" u="none" strike="noStrike" kern="1200" cap="none" spc="0" normalizeH="0" baseline="0" noProof="0" dirty="0">
                <a:ln>
                  <a:noFill/>
                </a:ln>
                <a:solidFill>
                  <a:srgbClr val="000000"/>
                </a:solidFill>
                <a:effectLst/>
                <a:uLnTx/>
                <a:uFillTx/>
                <a:latin typeface="Arial" panose="020B0604020202020204" pitchFamily="34" charset="0"/>
                <a:ea typeface="Source Sans Pro" panose="020B0503030403020204" pitchFamily="34" charset="0"/>
                <a:cs typeface="Times"/>
              </a:rPr>
              <a:t>Ag</a:t>
            </a:r>
          </a:p>
        </p:txBody>
      </p:sp>
      <p:sp>
        <p:nvSpPr>
          <p:cNvPr id="12" name="Text Placeholder 2">
            <a:extLst>
              <a:ext uri="{FF2B5EF4-FFF2-40B4-BE49-F238E27FC236}">
                <a16:creationId xmlns:a16="http://schemas.microsoft.com/office/drawing/2014/main" id="{0AC3C0BA-6F50-36C5-B343-92600E67AEC1}"/>
              </a:ext>
            </a:extLst>
          </p:cNvPr>
          <p:cNvSpPr txBox="1">
            <a:spLocks/>
          </p:cNvSpPr>
          <p:nvPr/>
        </p:nvSpPr>
        <p:spPr>
          <a:xfrm>
            <a:off x="168114" y="543458"/>
            <a:ext cx="1217414" cy="337208"/>
          </a:xfrm>
          <a:prstGeom prst="rect">
            <a:avLst/>
          </a:prstGeom>
        </p:spPr>
        <p:txBody>
          <a:bodyPr vert="horz" lIns="0" tIns="0" rIns="0" bIns="0" rtlCol="0">
            <a:noAutofit/>
          </a:bodyPr>
          <a:lstStyle>
            <a:lvl1pPr marL="230188" indent="-230188" algn="l" defTabSz="685800" rtl="0" eaLnBrk="1" latinLnBrk="0" hangingPunct="1">
              <a:lnSpc>
                <a:spcPct val="100000"/>
              </a:lnSpc>
              <a:spcBef>
                <a:spcPts val="600"/>
              </a:spcBef>
              <a:buFont typeface="Arial" panose="020B0604020202020204" pitchFamily="34" charset="0"/>
              <a:buChar char="•"/>
              <a:tabLst/>
              <a:defRPr sz="1800" kern="1200">
                <a:solidFill>
                  <a:schemeClr val="tx1"/>
                </a:solidFill>
                <a:latin typeface="Arial" panose="020B0604020202020204" pitchFamily="34" charset="0"/>
                <a:ea typeface="+mn-ea"/>
                <a:cs typeface="Arial" panose="020B0604020202020204" pitchFamily="34" charset="0"/>
              </a:defRPr>
            </a:lvl1pPr>
            <a:lvl2pPr marL="460375" indent="-230188" algn="l" defTabSz="685800" rtl="0" eaLnBrk="1" latinLnBrk="0" hangingPunct="1">
              <a:lnSpc>
                <a:spcPct val="90000"/>
              </a:lnSpc>
              <a:spcBef>
                <a:spcPts val="375"/>
              </a:spcBef>
              <a:buFont typeface="Arial" panose="020B0604020202020204" pitchFamily="34" charset="0"/>
              <a:buChar char="−"/>
              <a:tabLst/>
              <a:defRPr sz="1600" kern="1200">
                <a:solidFill>
                  <a:schemeClr val="tx1"/>
                </a:solidFill>
                <a:latin typeface="Arial" panose="020B0604020202020204" pitchFamily="34" charset="0"/>
                <a:ea typeface="+mn-ea"/>
                <a:cs typeface="Arial" panose="020B0604020202020204" pitchFamily="34" charset="0"/>
              </a:defRPr>
            </a:lvl2pPr>
            <a:lvl3pPr marL="688975" indent="-231775" algn="l" defTabSz="685800" rtl="0" eaLnBrk="1" latinLnBrk="0" hangingPunct="1">
              <a:lnSpc>
                <a:spcPct val="90000"/>
              </a:lnSpc>
              <a:spcBef>
                <a:spcPts val="375"/>
              </a:spcBef>
              <a:buFont typeface="Wingdings" panose="05000000000000000000" pitchFamily="2" charset="2"/>
              <a:buChar char="§"/>
              <a:defRPr sz="1400" kern="1200">
                <a:solidFill>
                  <a:schemeClr val="tx1"/>
                </a:solidFill>
                <a:latin typeface="Arial" panose="020B0604020202020204" pitchFamily="34" charset="0"/>
                <a:ea typeface="+mn-ea"/>
                <a:cs typeface="Arial" panose="020B0604020202020204" pitchFamily="34" charset="0"/>
              </a:defRPr>
            </a:lvl3pPr>
            <a:lvl4pPr marL="914400" indent="-227013" algn="l" defTabSz="685800" rtl="0" eaLnBrk="1" latinLnBrk="0" hangingPunct="1">
              <a:lnSpc>
                <a:spcPct val="90000"/>
              </a:lnSpc>
              <a:spcBef>
                <a:spcPts val="375"/>
              </a:spcBef>
              <a:buFont typeface="Arial" panose="020B0604020202020204" pitchFamily="34" charset="0"/>
              <a:buChar char="−"/>
              <a:defRPr sz="1200" kern="1200">
                <a:solidFill>
                  <a:schemeClr val="tx1"/>
                </a:solidFill>
                <a:latin typeface="Arial" panose="020B0604020202020204" pitchFamily="34" charset="0"/>
                <a:ea typeface="+mn-ea"/>
                <a:cs typeface="Arial" panose="020B0604020202020204" pitchFamily="34" charset="0"/>
              </a:defRPr>
            </a:lvl4pPr>
            <a:lvl5pPr marL="15430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marR="0" lvl="0" indent="0" algn="l" defTabSz="685800" rtl="0" eaLnBrk="1" fontAlgn="auto" latinLnBrk="0" hangingPunct="1">
              <a:lnSpc>
                <a:spcPct val="100000"/>
              </a:lnSpc>
              <a:spcBef>
                <a:spcPts val="600"/>
              </a:spcBef>
              <a:spcAft>
                <a:spcPts val="0"/>
              </a:spcAft>
              <a:buClrTx/>
              <a:buSzTx/>
              <a:buFont typeface="Arial" panose="020B0604020202020204" pitchFamily="34" charset="0"/>
              <a:buNone/>
              <a:tabLst/>
              <a:defRPr/>
            </a:pPr>
            <a:r>
              <a:rPr kumimoji="0" lang="en-US" sz="1800" b="0" i="1" u="none" strike="noStrike" kern="1200" cap="none" spc="0" normalizeH="0" baseline="0" noProof="0" dirty="0">
                <a:ln>
                  <a:noFill/>
                </a:ln>
                <a:solidFill>
                  <a:srgbClr val="000000"/>
                </a:solidFill>
                <a:effectLst/>
                <a:uLnTx/>
                <a:uFillTx/>
                <a:latin typeface="Arial" panose="020B0604020202020204" pitchFamily="34" charset="0"/>
                <a:ea typeface="Source Sans Pro" panose="020B0503030403020204" pitchFamily="34" charset="0"/>
                <a:cs typeface="Times"/>
              </a:rPr>
              <a:t>Measured</a:t>
            </a:r>
          </a:p>
        </p:txBody>
      </p:sp>
      <p:sp>
        <p:nvSpPr>
          <p:cNvPr id="13" name="Text Placeholder 2">
            <a:extLst>
              <a:ext uri="{FF2B5EF4-FFF2-40B4-BE49-F238E27FC236}">
                <a16:creationId xmlns:a16="http://schemas.microsoft.com/office/drawing/2014/main" id="{92A9BDA0-4710-C4EE-22C6-92D34902A11C}"/>
              </a:ext>
            </a:extLst>
          </p:cNvPr>
          <p:cNvSpPr txBox="1">
            <a:spLocks/>
          </p:cNvSpPr>
          <p:nvPr/>
        </p:nvSpPr>
        <p:spPr>
          <a:xfrm>
            <a:off x="1940938" y="435630"/>
            <a:ext cx="1816100" cy="337208"/>
          </a:xfrm>
          <a:prstGeom prst="rect">
            <a:avLst/>
          </a:prstGeom>
        </p:spPr>
        <p:txBody>
          <a:bodyPr vert="horz" lIns="0" tIns="0" rIns="0" bIns="0" rtlCol="0">
            <a:noAutofit/>
          </a:bodyPr>
          <a:lstStyle>
            <a:lvl1pPr marL="230188" indent="-230188" algn="l" defTabSz="685800" rtl="0" eaLnBrk="1" latinLnBrk="0" hangingPunct="1">
              <a:lnSpc>
                <a:spcPct val="100000"/>
              </a:lnSpc>
              <a:spcBef>
                <a:spcPts val="600"/>
              </a:spcBef>
              <a:buFont typeface="Arial" panose="020B0604020202020204" pitchFamily="34" charset="0"/>
              <a:buChar char="•"/>
              <a:tabLst/>
              <a:defRPr sz="1800" kern="1200">
                <a:solidFill>
                  <a:schemeClr val="tx1"/>
                </a:solidFill>
                <a:latin typeface="Arial" panose="020B0604020202020204" pitchFamily="34" charset="0"/>
                <a:ea typeface="+mn-ea"/>
                <a:cs typeface="Arial" panose="020B0604020202020204" pitchFamily="34" charset="0"/>
              </a:defRPr>
            </a:lvl1pPr>
            <a:lvl2pPr marL="460375" indent="-230188" algn="l" defTabSz="685800" rtl="0" eaLnBrk="1" latinLnBrk="0" hangingPunct="1">
              <a:lnSpc>
                <a:spcPct val="90000"/>
              </a:lnSpc>
              <a:spcBef>
                <a:spcPts val="375"/>
              </a:spcBef>
              <a:buFont typeface="Arial" panose="020B0604020202020204" pitchFamily="34" charset="0"/>
              <a:buChar char="−"/>
              <a:tabLst/>
              <a:defRPr sz="1600" kern="1200">
                <a:solidFill>
                  <a:schemeClr val="tx1"/>
                </a:solidFill>
                <a:latin typeface="Arial" panose="020B0604020202020204" pitchFamily="34" charset="0"/>
                <a:ea typeface="+mn-ea"/>
                <a:cs typeface="Arial" panose="020B0604020202020204" pitchFamily="34" charset="0"/>
              </a:defRPr>
            </a:lvl2pPr>
            <a:lvl3pPr marL="688975" indent="-231775" algn="l" defTabSz="685800" rtl="0" eaLnBrk="1" latinLnBrk="0" hangingPunct="1">
              <a:lnSpc>
                <a:spcPct val="90000"/>
              </a:lnSpc>
              <a:spcBef>
                <a:spcPts val="375"/>
              </a:spcBef>
              <a:buFont typeface="Wingdings" panose="05000000000000000000" pitchFamily="2" charset="2"/>
              <a:buChar char="§"/>
              <a:defRPr sz="1400" kern="1200">
                <a:solidFill>
                  <a:schemeClr val="tx1"/>
                </a:solidFill>
                <a:latin typeface="Arial" panose="020B0604020202020204" pitchFamily="34" charset="0"/>
                <a:ea typeface="+mn-ea"/>
                <a:cs typeface="Arial" panose="020B0604020202020204" pitchFamily="34" charset="0"/>
              </a:defRPr>
            </a:lvl3pPr>
            <a:lvl4pPr marL="914400" indent="-227013" algn="l" defTabSz="685800" rtl="0" eaLnBrk="1" latinLnBrk="0" hangingPunct="1">
              <a:lnSpc>
                <a:spcPct val="90000"/>
              </a:lnSpc>
              <a:spcBef>
                <a:spcPts val="375"/>
              </a:spcBef>
              <a:buFont typeface="Arial" panose="020B0604020202020204" pitchFamily="34" charset="0"/>
              <a:buChar char="−"/>
              <a:defRPr sz="1200" kern="1200">
                <a:solidFill>
                  <a:schemeClr val="tx1"/>
                </a:solidFill>
                <a:latin typeface="Arial" panose="020B0604020202020204" pitchFamily="34" charset="0"/>
                <a:ea typeface="+mn-ea"/>
                <a:cs typeface="Arial" panose="020B0604020202020204" pitchFamily="34" charset="0"/>
              </a:defRPr>
            </a:lvl4pPr>
            <a:lvl5pPr marL="15430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marR="0" lvl="0" indent="0" algn="l" defTabSz="685800" rtl="0" eaLnBrk="1" fontAlgn="auto" latinLnBrk="0" hangingPunct="1">
              <a:lnSpc>
                <a:spcPct val="100000"/>
              </a:lnSpc>
              <a:spcBef>
                <a:spcPts val="600"/>
              </a:spcBef>
              <a:spcAft>
                <a:spcPts val="0"/>
              </a:spcAft>
              <a:buClrTx/>
              <a:buSzTx/>
              <a:buFont typeface="Arial" panose="020B0604020202020204" pitchFamily="34" charset="0"/>
              <a:buNone/>
              <a:tabLst/>
              <a:defRPr/>
            </a:pPr>
            <a:r>
              <a:rPr kumimoji="0" lang="en-US" sz="1800" b="0" i="1" u="none" strike="noStrike" kern="1200" cap="none" spc="0" normalizeH="0" baseline="0" noProof="0" dirty="0">
                <a:ln>
                  <a:noFill/>
                </a:ln>
                <a:solidFill>
                  <a:srgbClr val="000000"/>
                </a:solidFill>
                <a:effectLst/>
                <a:uLnTx/>
                <a:uFillTx/>
                <a:latin typeface="Arial" panose="020B0604020202020204" pitchFamily="34" charset="0"/>
                <a:ea typeface="Source Sans Pro" panose="020B0503030403020204" pitchFamily="34" charset="0"/>
                <a:cs typeface="Times"/>
              </a:rPr>
              <a:t>Will be measured in the near future</a:t>
            </a:r>
          </a:p>
        </p:txBody>
      </p:sp>
      <p:sp>
        <p:nvSpPr>
          <p:cNvPr id="15" name="TextBox 14">
            <a:extLst>
              <a:ext uri="{FF2B5EF4-FFF2-40B4-BE49-F238E27FC236}">
                <a16:creationId xmlns:a16="http://schemas.microsoft.com/office/drawing/2014/main" id="{7978B587-DE7D-F9AC-E10A-C65EEF0765A0}"/>
              </a:ext>
            </a:extLst>
          </p:cNvPr>
          <p:cNvSpPr txBox="1"/>
          <p:nvPr/>
        </p:nvSpPr>
        <p:spPr>
          <a:xfrm>
            <a:off x="7558031" y="1159158"/>
            <a:ext cx="1417828" cy="2308324"/>
          </a:xfrm>
          <a:prstGeom prst="rect">
            <a:avLst/>
          </a:prstGeom>
          <a:noFill/>
        </p:spPr>
        <p:txBody>
          <a:bodyPr wrap="square">
            <a:spAutoFit/>
          </a:bodyPr>
          <a:lstStyle/>
          <a:p>
            <a:pPr marL="342900" marR="0" lvl="0" indent="-34290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800" b="1" i="0" u="none" strike="noStrike" kern="1200" cap="none" spc="0" normalizeH="0" baseline="30000" noProof="0" dirty="0">
                <a:ln>
                  <a:noFill/>
                </a:ln>
                <a:solidFill>
                  <a:srgbClr val="000000"/>
                </a:solidFill>
                <a:effectLst/>
                <a:uLnTx/>
                <a:uFillTx/>
                <a:latin typeface="Calibri" panose="020F0502020204030204"/>
                <a:ea typeface="Source Sans Pro" panose="020B0503030403020204" pitchFamily="34" charset="0"/>
                <a:cs typeface="Times"/>
              </a:rPr>
              <a:t>134</a:t>
            </a:r>
            <a:r>
              <a:rPr kumimoji="0" lang="en-US" sz="1800" b="1" i="0" u="none" strike="noStrike" kern="1200" cap="none" spc="0" normalizeH="0" baseline="0" noProof="0" dirty="0">
                <a:ln>
                  <a:noFill/>
                </a:ln>
                <a:solidFill>
                  <a:srgbClr val="000000"/>
                </a:solidFill>
                <a:effectLst/>
                <a:uLnTx/>
                <a:uFillTx/>
                <a:latin typeface="Calibri" panose="020F0502020204030204"/>
                <a:ea typeface="Source Sans Pro" panose="020B0503030403020204" pitchFamily="34" charset="0"/>
                <a:cs typeface="Times"/>
              </a:rPr>
              <a:t>Cs</a:t>
            </a:r>
          </a:p>
          <a:p>
            <a:pPr marL="342900" marR="0" lvl="0" indent="-34290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800" b="1" i="0" u="none" strike="noStrike" kern="1200" cap="none" spc="0" normalizeH="0" baseline="30000" noProof="0" dirty="0">
                <a:ln>
                  <a:noFill/>
                </a:ln>
                <a:solidFill>
                  <a:srgbClr val="000000"/>
                </a:solidFill>
                <a:effectLst/>
                <a:uLnTx/>
                <a:uFillTx/>
                <a:latin typeface="Calibri" panose="020F0502020204030204"/>
                <a:ea typeface="Source Sans Pro" panose="020B0503030403020204" pitchFamily="34" charset="0"/>
                <a:cs typeface="Times"/>
              </a:rPr>
              <a:t>147</a:t>
            </a:r>
            <a:r>
              <a:rPr kumimoji="0" lang="en-US" sz="1800" b="1" i="0" u="none" strike="noStrike" kern="1200" cap="none" spc="0" normalizeH="0" baseline="0" noProof="0" dirty="0">
                <a:ln>
                  <a:noFill/>
                </a:ln>
                <a:solidFill>
                  <a:srgbClr val="000000"/>
                </a:solidFill>
                <a:effectLst/>
                <a:uLnTx/>
                <a:uFillTx/>
                <a:latin typeface="Calibri" panose="020F0502020204030204"/>
                <a:ea typeface="Source Sans Pro" panose="020B0503030403020204" pitchFamily="34" charset="0"/>
                <a:cs typeface="Times"/>
              </a:rPr>
              <a:t>Nd</a:t>
            </a:r>
            <a:endParaRPr lang="en-US" b="1" dirty="0">
              <a:solidFill>
                <a:srgbClr val="000000"/>
              </a:solidFill>
              <a:latin typeface="Calibri" panose="020F0502020204030204"/>
              <a:ea typeface="Source Sans Pro" panose="020B0503030403020204" pitchFamily="34" charset="0"/>
              <a:cs typeface="Times"/>
            </a:endParaRPr>
          </a:p>
          <a:p>
            <a:pPr marL="342900" marR="0" lvl="0" indent="-34290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800" b="1" i="0" u="none" strike="noStrike" kern="1200" cap="none" spc="0" normalizeH="0" baseline="30000" noProof="0" dirty="0">
                <a:ln>
                  <a:noFill/>
                </a:ln>
                <a:solidFill>
                  <a:srgbClr val="000000"/>
                </a:solidFill>
                <a:effectLst/>
                <a:uLnTx/>
                <a:uFillTx/>
                <a:latin typeface="Calibri" panose="020F0502020204030204"/>
                <a:ea typeface="Source Sans Pro" panose="020B0503030403020204" pitchFamily="34" charset="0"/>
                <a:cs typeface="Times"/>
              </a:rPr>
              <a:t>147</a:t>
            </a:r>
            <a:r>
              <a:rPr kumimoji="0" lang="en-US" sz="1800" b="1" i="0" u="none" strike="noStrike" kern="1200" cap="none" spc="0" normalizeH="0" baseline="0" noProof="0" dirty="0">
                <a:ln>
                  <a:noFill/>
                </a:ln>
                <a:solidFill>
                  <a:srgbClr val="000000"/>
                </a:solidFill>
                <a:effectLst/>
                <a:uLnTx/>
                <a:uFillTx/>
                <a:latin typeface="Calibri" panose="020F0502020204030204"/>
                <a:ea typeface="Source Sans Pro" panose="020B0503030403020204" pitchFamily="34" charset="0"/>
                <a:cs typeface="Times"/>
              </a:rPr>
              <a:t>Pm</a:t>
            </a:r>
          </a:p>
          <a:p>
            <a:pPr marL="342900" marR="0" lvl="0" indent="-34290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b="1" baseline="30000" dirty="0">
                <a:solidFill>
                  <a:srgbClr val="000000"/>
                </a:solidFill>
                <a:latin typeface="Calibri" panose="020F0502020204030204"/>
                <a:ea typeface="Source Sans Pro" panose="020B0503030403020204" pitchFamily="34" charset="0"/>
                <a:cs typeface="Times"/>
              </a:rPr>
              <a:t>135</a:t>
            </a:r>
            <a:r>
              <a:rPr lang="en-US" b="1" dirty="0">
                <a:solidFill>
                  <a:srgbClr val="000000"/>
                </a:solidFill>
                <a:latin typeface="Calibri" panose="020F0502020204030204"/>
                <a:ea typeface="Source Sans Pro" panose="020B0503030403020204" pitchFamily="34" charset="0"/>
                <a:cs typeface="Times"/>
              </a:rPr>
              <a:t>Xe</a:t>
            </a:r>
          </a:p>
          <a:p>
            <a:pPr marL="342900" marR="0" lvl="0" indent="-34290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800" b="1" i="0" u="none" strike="noStrike" kern="1200" cap="none" spc="0" normalizeH="0" baseline="30000" noProof="0" dirty="0">
                <a:ln>
                  <a:noFill/>
                </a:ln>
                <a:solidFill>
                  <a:srgbClr val="000000"/>
                </a:solidFill>
                <a:effectLst/>
                <a:uLnTx/>
                <a:uFillTx/>
                <a:latin typeface="Calibri" panose="020F0502020204030204"/>
                <a:ea typeface="Source Sans Pro" panose="020B0503030403020204" pitchFamily="34" charset="0"/>
                <a:cs typeface="Times"/>
              </a:rPr>
              <a:t>35</a:t>
            </a:r>
            <a:r>
              <a:rPr kumimoji="0" lang="en-US" sz="1800" b="1" i="0" u="none" strike="noStrike" kern="1200" cap="none" spc="0" normalizeH="0" baseline="0" noProof="0" dirty="0">
                <a:ln>
                  <a:noFill/>
                </a:ln>
                <a:solidFill>
                  <a:srgbClr val="000000"/>
                </a:solidFill>
                <a:effectLst/>
                <a:uLnTx/>
                <a:uFillTx/>
                <a:latin typeface="Calibri" panose="020F0502020204030204"/>
                <a:ea typeface="Source Sans Pro" panose="020B0503030403020204" pitchFamily="34" charset="0"/>
                <a:cs typeface="Times"/>
              </a:rPr>
              <a:t>Cl</a:t>
            </a:r>
          </a:p>
          <a:p>
            <a:pPr marL="342900" marR="0" lvl="0" indent="-342900" algn="l" defTabSz="457200" rtl="0" eaLnBrk="1" fontAlgn="auto" latinLnBrk="0" hangingPunct="1">
              <a:lnSpc>
                <a:spcPct val="100000"/>
              </a:lnSpc>
              <a:spcBef>
                <a:spcPts val="0"/>
              </a:spcBef>
              <a:spcAft>
                <a:spcPts val="0"/>
              </a:spcAft>
              <a:buClrTx/>
              <a:buSzTx/>
              <a:buFontTx/>
              <a:buNone/>
              <a:tabLst/>
              <a:defRPr/>
            </a:pPr>
            <a:endParaRPr kumimoji="0" lang="en-US" sz="1800" b="1" i="0" u="none" strike="noStrike" kern="1200" cap="none" spc="0" normalizeH="0" baseline="0" noProof="0" dirty="0">
              <a:ln>
                <a:noFill/>
              </a:ln>
              <a:solidFill>
                <a:srgbClr val="000000"/>
              </a:solidFill>
              <a:effectLst/>
              <a:uLnTx/>
              <a:uFillTx/>
              <a:latin typeface="Calibri" panose="020F0502020204030204"/>
              <a:ea typeface="Source Sans Pro" panose="020B0503030403020204" pitchFamily="34" charset="0"/>
              <a:cs typeface="Times"/>
            </a:endParaRPr>
          </a:p>
          <a:p>
            <a:pPr marL="342900" marR="0" lvl="0" indent="-342900" algn="l" defTabSz="457200" rtl="0" eaLnBrk="1" fontAlgn="auto" latinLnBrk="0" hangingPunct="1">
              <a:lnSpc>
                <a:spcPct val="100000"/>
              </a:lnSpc>
              <a:spcBef>
                <a:spcPts val="0"/>
              </a:spcBef>
              <a:spcAft>
                <a:spcPts val="0"/>
              </a:spcAft>
              <a:buClrTx/>
              <a:buSzTx/>
              <a:buFontTx/>
              <a:buNone/>
              <a:tabLst/>
              <a:defRPr/>
            </a:pPr>
            <a:endParaRPr kumimoji="0" lang="en-US" sz="1800" b="1" i="0" u="none" strike="noStrike" kern="1200" cap="none" spc="0" normalizeH="0" baseline="0" noProof="0" dirty="0">
              <a:ln>
                <a:noFill/>
              </a:ln>
              <a:solidFill>
                <a:srgbClr val="000000"/>
              </a:solidFill>
              <a:effectLst/>
              <a:uLnTx/>
              <a:uFillTx/>
              <a:latin typeface="Calibri" panose="020F0502020204030204"/>
              <a:ea typeface="Source Sans Pro" panose="020B0503030403020204" pitchFamily="34" charset="0"/>
              <a:cs typeface="Times"/>
            </a:endParaRPr>
          </a:p>
          <a:p>
            <a:pPr marL="342900" marR="0" lvl="0" indent="-342900" algn="l" defTabSz="457200" rtl="0" eaLnBrk="1" fontAlgn="auto" latinLnBrk="0" hangingPunct="1">
              <a:lnSpc>
                <a:spcPct val="100000"/>
              </a:lnSpc>
              <a:spcBef>
                <a:spcPts val="0"/>
              </a:spcBef>
              <a:spcAft>
                <a:spcPts val="0"/>
              </a:spcAft>
              <a:buClrTx/>
              <a:buSzTx/>
              <a:buFontTx/>
              <a:buNone/>
              <a:tabLst/>
              <a:defRPr/>
            </a:pPr>
            <a:endParaRPr kumimoji="0" lang="en-US" sz="1800" b="1" i="0" u="none" strike="noStrike" kern="1200" cap="none" spc="0" normalizeH="0" baseline="0" noProof="0" dirty="0">
              <a:ln>
                <a:noFill/>
              </a:ln>
              <a:solidFill>
                <a:srgbClr val="000000"/>
              </a:solidFill>
              <a:effectLst/>
              <a:uLnTx/>
              <a:uFillTx/>
              <a:latin typeface="Calibri" panose="020F0502020204030204"/>
              <a:ea typeface="Source Sans Pro" panose="020B0503030403020204" pitchFamily="34" charset="0"/>
              <a:cs typeface="Times"/>
            </a:endParaRPr>
          </a:p>
        </p:txBody>
      </p:sp>
      <p:sp>
        <p:nvSpPr>
          <p:cNvPr id="16" name="Text Placeholder 2">
            <a:extLst>
              <a:ext uri="{FF2B5EF4-FFF2-40B4-BE49-F238E27FC236}">
                <a16:creationId xmlns:a16="http://schemas.microsoft.com/office/drawing/2014/main" id="{0EDCFC63-6A75-6219-7AA7-9CB7253E491A}"/>
              </a:ext>
            </a:extLst>
          </p:cNvPr>
          <p:cNvSpPr txBox="1">
            <a:spLocks/>
          </p:cNvSpPr>
          <p:nvPr/>
        </p:nvSpPr>
        <p:spPr>
          <a:xfrm>
            <a:off x="5876615" y="602296"/>
            <a:ext cx="2219695" cy="337208"/>
          </a:xfrm>
          <a:prstGeom prst="rect">
            <a:avLst/>
          </a:prstGeom>
        </p:spPr>
        <p:txBody>
          <a:bodyPr vert="horz" lIns="0" tIns="0" rIns="0" bIns="0" rtlCol="0">
            <a:noAutofit/>
          </a:bodyPr>
          <a:lstStyle>
            <a:lvl1pPr marL="230188" indent="-230188" algn="l" defTabSz="685800" rtl="0" eaLnBrk="1" latinLnBrk="0" hangingPunct="1">
              <a:lnSpc>
                <a:spcPct val="100000"/>
              </a:lnSpc>
              <a:spcBef>
                <a:spcPts val="600"/>
              </a:spcBef>
              <a:buFont typeface="Arial" panose="020B0604020202020204" pitchFamily="34" charset="0"/>
              <a:buChar char="•"/>
              <a:tabLst/>
              <a:defRPr sz="1800" kern="1200">
                <a:solidFill>
                  <a:schemeClr val="tx1"/>
                </a:solidFill>
                <a:latin typeface="Arial" panose="020B0604020202020204" pitchFamily="34" charset="0"/>
                <a:ea typeface="+mn-ea"/>
                <a:cs typeface="Arial" panose="020B0604020202020204" pitchFamily="34" charset="0"/>
              </a:defRPr>
            </a:lvl1pPr>
            <a:lvl2pPr marL="460375" indent="-230188" algn="l" defTabSz="685800" rtl="0" eaLnBrk="1" latinLnBrk="0" hangingPunct="1">
              <a:lnSpc>
                <a:spcPct val="90000"/>
              </a:lnSpc>
              <a:spcBef>
                <a:spcPts val="375"/>
              </a:spcBef>
              <a:buFont typeface="Arial" panose="020B0604020202020204" pitchFamily="34" charset="0"/>
              <a:buChar char="−"/>
              <a:tabLst/>
              <a:defRPr sz="1600" kern="1200">
                <a:solidFill>
                  <a:schemeClr val="tx1"/>
                </a:solidFill>
                <a:latin typeface="Arial" panose="020B0604020202020204" pitchFamily="34" charset="0"/>
                <a:ea typeface="+mn-ea"/>
                <a:cs typeface="Arial" panose="020B0604020202020204" pitchFamily="34" charset="0"/>
              </a:defRPr>
            </a:lvl2pPr>
            <a:lvl3pPr marL="688975" indent="-231775" algn="l" defTabSz="685800" rtl="0" eaLnBrk="1" latinLnBrk="0" hangingPunct="1">
              <a:lnSpc>
                <a:spcPct val="90000"/>
              </a:lnSpc>
              <a:spcBef>
                <a:spcPts val="375"/>
              </a:spcBef>
              <a:buFont typeface="Wingdings" panose="05000000000000000000" pitchFamily="2" charset="2"/>
              <a:buChar char="§"/>
              <a:defRPr sz="1400" kern="1200">
                <a:solidFill>
                  <a:schemeClr val="tx1"/>
                </a:solidFill>
                <a:latin typeface="Arial" panose="020B0604020202020204" pitchFamily="34" charset="0"/>
                <a:ea typeface="+mn-ea"/>
                <a:cs typeface="Arial" panose="020B0604020202020204" pitchFamily="34" charset="0"/>
              </a:defRPr>
            </a:lvl3pPr>
            <a:lvl4pPr marL="914400" indent="-227013" algn="l" defTabSz="685800" rtl="0" eaLnBrk="1" latinLnBrk="0" hangingPunct="1">
              <a:lnSpc>
                <a:spcPct val="90000"/>
              </a:lnSpc>
              <a:spcBef>
                <a:spcPts val="375"/>
              </a:spcBef>
              <a:buFont typeface="Arial" panose="020B0604020202020204" pitchFamily="34" charset="0"/>
              <a:buChar char="−"/>
              <a:defRPr sz="1200" kern="1200">
                <a:solidFill>
                  <a:schemeClr val="tx1"/>
                </a:solidFill>
                <a:latin typeface="Arial" panose="020B0604020202020204" pitchFamily="34" charset="0"/>
                <a:ea typeface="+mn-ea"/>
                <a:cs typeface="Arial" panose="020B0604020202020204" pitchFamily="34" charset="0"/>
              </a:defRPr>
            </a:lvl4pPr>
            <a:lvl5pPr marL="15430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marR="0" lvl="0" indent="0" algn="l" defTabSz="685800" rtl="0" eaLnBrk="1" fontAlgn="auto" latinLnBrk="0" hangingPunct="1">
              <a:lnSpc>
                <a:spcPct val="100000"/>
              </a:lnSpc>
              <a:spcBef>
                <a:spcPts val="600"/>
              </a:spcBef>
              <a:spcAft>
                <a:spcPts val="0"/>
              </a:spcAft>
              <a:buClrTx/>
              <a:buSzTx/>
              <a:buFont typeface="Arial" panose="020B0604020202020204" pitchFamily="34" charset="0"/>
              <a:buNone/>
              <a:tabLst/>
              <a:defRPr/>
            </a:pPr>
            <a:r>
              <a:rPr kumimoji="0" lang="en-US" sz="1800" b="0" i="1" u="none" strike="noStrike" kern="1200" cap="none" spc="0" normalizeH="0" baseline="0" noProof="0" dirty="0">
                <a:ln>
                  <a:noFill/>
                </a:ln>
                <a:solidFill>
                  <a:srgbClr val="000000"/>
                </a:solidFill>
                <a:effectLst/>
                <a:uLnTx/>
                <a:uFillTx/>
                <a:latin typeface="Arial" panose="020B0604020202020204" pitchFamily="34" charset="0"/>
                <a:ea typeface="Source Sans Pro" panose="020B0503030403020204" pitchFamily="34" charset="0"/>
                <a:cs typeface="Times"/>
              </a:rPr>
              <a:t>Could be measured</a:t>
            </a:r>
          </a:p>
        </p:txBody>
      </p:sp>
      <p:sp>
        <p:nvSpPr>
          <p:cNvPr id="3" name="Rectangle 2">
            <a:extLst>
              <a:ext uri="{FF2B5EF4-FFF2-40B4-BE49-F238E27FC236}">
                <a16:creationId xmlns:a16="http://schemas.microsoft.com/office/drawing/2014/main" id="{83CC3EAE-FF11-E3F9-54E7-D6A310DF1B52}"/>
              </a:ext>
            </a:extLst>
          </p:cNvPr>
          <p:cNvSpPr/>
          <p:nvPr/>
        </p:nvSpPr>
        <p:spPr>
          <a:xfrm>
            <a:off x="1893990" y="1602168"/>
            <a:ext cx="1217414" cy="312358"/>
          </a:xfrm>
          <a:prstGeom prst="rect">
            <a:avLst/>
          </a:prstGeom>
          <a:noFill/>
          <a:ln w="38100">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extLst>
              <a:ext uri="{FF2B5EF4-FFF2-40B4-BE49-F238E27FC236}">
                <a16:creationId xmlns:a16="http://schemas.microsoft.com/office/drawing/2014/main" id="{8CB28CA0-9E4D-2972-191D-C01F69C04F4A}"/>
              </a:ext>
            </a:extLst>
          </p:cNvPr>
          <p:cNvSpPr/>
          <p:nvPr/>
        </p:nvSpPr>
        <p:spPr>
          <a:xfrm>
            <a:off x="168114" y="5089733"/>
            <a:ext cx="1217414" cy="337208"/>
          </a:xfrm>
          <a:prstGeom prst="rect">
            <a:avLst/>
          </a:prstGeom>
          <a:noFill/>
          <a:ln w="38100">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extLst>
              <a:ext uri="{FF2B5EF4-FFF2-40B4-BE49-F238E27FC236}">
                <a16:creationId xmlns:a16="http://schemas.microsoft.com/office/drawing/2014/main" id="{B686222D-7D43-752F-9C01-C7E838CA1C72}"/>
              </a:ext>
            </a:extLst>
          </p:cNvPr>
          <p:cNvSpPr/>
          <p:nvPr/>
        </p:nvSpPr>
        <p:spPr>
          <a:xfrm>
            <a:off x="168114" y="4752525"/>
            <a:ext cx="1217414" cy="337208"/>
          </a:xfrm>
          <a:prstGeom prst="rect">
            <a:avLst/>
          </a:prstGeom>
          <a:noFill/>
          <a:ln w="38100">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84115695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A30884E2-E69B-054E-804E-60CA1691EBE6}"/>
              </a:ext>
            </a:extLst>
          </p:cNvPr>
          <p:cNvSpPr>
            <a:spLocks noGrp="1"/>
          </p:cNvSpPr>
          <p:nvPr>
            <p:ph type="body" sz="quarter" idx="14"/>
          </p:nvPr>
        </p:nvSpPr>
        <p:spPr>
          <a:xfrm>
            <a:off x="80626" y="57000"/>
            <a:ext cx="9063373" cy="271614"/>
          </a:xfrm>
        </p:spPr>
        <p:txBody>
          <a:bodyPr/>
          <a:lstStyle/>
          <a:p>
            <a:r>
              <a:rPr lang="en-US" sz="2000" dirty="0"/>
              <a:t>The curious case of </a:t>
            </a:r>
            <a:r>
              <a:rPr lang="en-US" sz="2000" baseline="30000" dirty="0"/>
              <a:t>88</a:t>
            </a:r>
            <a:r>
              <a:rPr lang="en-US" sz="2000" dirty="0"/>
              <a:t>Zr (t</a:t>
            </a:r>
            <a:r>
              <a:rPr lang="en-US" sz="2000" baseline="-25000" dirty="0"/>
              <a:t>1/2</a:t>
            </a:r>
            <a:r>
              <a:rPr lang="en-US" sz="2000" dirty="0"/>
              <a:t> = 83.4 days)</a:t>
            </a:r>
          </a:p>
        </p:txBody>
      </p:sp>
      <p:sp>
        <p:nvSpPr>
          <p:cNvPr id="3" name="Text Placeholder 2">
            <a:extLst>
              <a:ext uri="{FF2B5EF4-FFF2-40B4-BE49-F238E27FC236}">
                <a16:creationId xmlns:a16="http://schemas.microsoft.com/office/drawing/2014/main" id="{F4C8E39C-FA5A-694E-8372-8DA63C6144DD}"/>
              </a:ext>
            </a:extLst>
          </p:cNvPr>
          <p:cNvSpPr>
            <a:spLocks noGrp="1"/>
          </p:cNvSpPr>
          <p:nvPr>
            <p:ph type="body" sz="quarter" idx="19"/>
          </p:nvPr>
        </p:nvSpPr>
        <p:spPr>
          <a:xfrm>
            <a:off x="0" y="632307"/>
            <a:ext cx="4534238" cy="632822"/>
          </a:xfrm>
        </p:spPr>
        <p:txBody>
          <a:bodyPr>
            <a:noAutofit/>
          </a:bodyPr>
          <a:lstStyle/>
          <a:p>
            <a:r>
              <a:rPr lang="en-US" sz="2000" dirty="0">
                <a:ea typeface="Source Sans Pro" panose="020B0503030403020204" pitchFamily="34" charset="0"/>
              </a:rPr>
              <a:t>LLNL: </a:t>
            </a:r>
            <a:r>
              <a:rPr lang="el-GR" sz="2000" dirty="0">
                <a:ea typeface="Source Sans Pro" panose="020B0503030403020204" pitchFamily="34" charset="0"/>
              </a:rPr>
              <a:t>σ</a:t>
            </a:r>
            <a:r>
              <a:rPr lang="el-GR" sz="2000" baseline="-25000" dirty="0">
                <a:ea typeface="Source Sans Pro" panose="020B0503030403020204" pitchFamily="34" charset="0"/>
              </a:rPr>
              <a:t>γ</a:t>
            </a:r>
            <a:r>
              <a:rPr lang="en-US" sz="2000" baseline="30000" dirty="0" err="1">
                <a:ea typeface="Source Sans Pro" panose="020B0503030403020204" pitchFamily="34" charset="0"/>
              </a:rPr>
              <a:t>th</a:t>
            </a:r>
            <a:r>
              <a:rPr lang="en-US" sz="2000" dirty="0">
                <a:ea typeface="Source Sans Pro" panose="020B0503030403020204" pitchFamily="34" charset="0"/>
              </a:rPr>
              <a:t> = 0.861(69) Mb</a:t>
            </a:r>
            <a:br>
              <a:rPr lang="en-US" sz="2000" dirty="0">
                <a:ea typeface="Source Sans Pro" panose="020B0503030403020204" pitchFamily="34" charset="0"/>
              </a:rPr>
            </a:br>
            <a:r>
              <a:rPr lang="en-US" sz="1600" i="1" dirty="0">
                <a:ea typeface="Source Sans Pro" panose="020B0503030403020204" pitchFamily="34" charset="0"/>
              </a:rPr>
              <a:t>Shusterman et al., Nature 565, p 328 (2019)</a:t>
            </a:r>
            <a:endParaRPr lang="en-US" dirty="0">
              <a:ea typeface="Source Sans Pro" panose="020B0503030403020204" pitchFamily="34" charset="0"/>
            </a:endParaRPr>
          </a:p>
          <a:p>
            <a:pPr marL="342900" indent="-342900"/>
            <a:endParaRPr lang="en-US" sz="2000" dirty="0">
              <a:ea typeface="Source Sans Pro" panose="020B0503030403020204" pitchFamily="34" charset="0"/>
            </a:endParaRPr>
          </a:p>
        </p:txBody>
      </p:sp>
      <p:sp>
        <p:nvSpPr>
          <p:cNvPr id="5" name="Text Placeholder 2">
            <a:extLst>
              <a:ext uri="{FF2B5EF4-FFF2-40B4-BE49-F238E27FC236}">
                <a16:creationId xmlns:a16="http://schemas.microsoft.com/office/drawing/2014/main" id="{CB228D81-2C53-E801-8B72-0C03453DCF8D}"/>
              </a:ext>
            </a:extLst>
          </p:cNvPr>
          <p:cNvSpPr txBox="1">
            <a:spLocks/>
          </p:cNvSpPr>
          <p:nvPr/>
        </p:nvSpPr>
        <p:spPr>
          <a:xfrm>
            <a:off x="4571998" y="647700"/>
            <a:ext cx="4572001" cy="655007"/>
          </a:xfrm>
          <a:prstGeom prst="rect">
            <a:avLst/>
          </a:prstGeom>
        </p:spPr>
        <p:txBody>
          <a:bodyPr vert="horz" lIns="0" tIns="0" rIns="0" bIns="0" rtlCol="0">
            <a:noAutofit/>
          </a:bodyPr>
          <a:lstStyle>
            <a:lvl1pPr marL="230188" indent="-230188" algn="l" defTabSz="685800" rtl="0" eaLnBrk="1" latinLnBrk="0" hangingPunct="1">
              <a:lnSpc>
                <a:spcPct val="100000"/>
              </a:lnSpc>
              <a:spcBef>
                <a:spcPts val="600"/>
              </a:spcBef>
              <a:buFont typeface="Arial" panose="020B0604020202020204" pitchFamily="34" charset="0"/>
              <a:buChar char="•"/>
              <a:tabLst/>
              <a:defRPr sz="1800" kern="1200">
                <a:solidFill>
                  <a:schemeClr val="tx1"/>
                </a:solidFill>
                <a:latin typeface="Arial" panose="020B0604020202020204" pitchFamily="34" charset="0"/>
                <a:ea typeface="+mn-ea"/>
                <a:cs typeface="Arial" panose="020B0604020202020204" pitchFamily="34" charset="0"/>
              </a:defRPr>
            </a:lvl1pPr>
            <a:lvl2pPr marL="460375" indent="-230188" algn="l" defTabSz="685800" rtl="0" eaLnBrk="1" latinLnBrk="0" hangingPunct="1">
              <a:lnSpc>
                <a:spcPct val="90000"/>
              </a:lnSpc>
              <a:spcBef>
                <a:spcPts val="375"/>
              </a:spcBef>
              <a:buFont typeface="Arial" panose="020B0604020202020204" pitchFamily="34" charset="0"/>
              <a:buChar char="−"/>
              <a:tabLst/>
              <a:defRPr sz="1600" kern="1200">
                <a:solidFill>
                  <a:schemeClr val="tx1"/>
                </a:solidFill>
                <a:latin typeface="Arial" panose="020B0604020202020204" pitchFamily="34" charset="0"/>
                <a:ea typeface="+mn-ea"/>
                <a:cs typeface="Arial" panose="020B0604020202020204" pitchFamily="34" charset="0"/>
              </a:defRPr>
            </a:lvl2pPr>
            <a:lvl3pPr marL="688975" indent="-231775" algn="l" defTabSz="685800" rtl="0" eaLnBrk="1" latinLnBrk="0" hangingPunct="1">
              <a:lnSpc>
                <a:spcPct val="90000"/>
              </a:lnSpc>
              <a:spcBef>
                <a:spcPts val="375"/>
              </a:spcBef>
              <a:buFont typeface="Wingdings" panose="05000000000000000000" pitchFamily="2" charset="2"/>
              <a:buChar char="§"/>
              <a:defRPr sz="1400" kern="1200">
                <a:solidFill>
                  <a:schemeClr val="tx1"/>
                </a:solidFill>
                <a:latin typeface="Arial" panose="020B0604020202020204" pitchFamily="34" charset="0"/>
                <a:ea typeface="+mn-ea"/>
                <a:cs typeface="Arial" panose="020B0604020202020204" pitchFamily="34" charset="0"/>
              </a:defRPr>
            </a:lvl3pPr>
            <a:lvl4pPr marL="914400" indent="-227013" algn="l" defTabSz="685800" rtl="0" eaLnBrk="1" latinLnBrk="0" hangingPunct="1">
              <a:lnSpc>
                <a:spcPct val="90000"/>
              </a:lnSpc>
              <a:spcBef>
                <a:spcPts val="375"/>
              </a:spcBef>
              <a:buFont typeface="Arial" panose="020B0604020202020204" pitchFamily="34" charset="0"/>
              <a:buChar char="−"/>
              <a:defRPr sz="1200" kern="1200">
                <a:solidFill>
                  <a:schemeClr val="tx1"/>
                </a:solidFill>
                <a:latin typeface="Arial" panose="020B0604020202020204" pitchFamily="34" charset="0"/>
                <a:ea typeface="+mn-ea"/>
                <a:cs typeface="Arial" panose="020B0604020202020204" pitchFamily="34" charset="0"/>
              </a:defRPr>
            </a:lvl4pPr>
            <a:lvl5pPr marL="15430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342900" indent="-342900"/>
            <a:r>
              <a:rPr lang="en-US" sz="2000" dirty="0">
                <a:ea typeface="Source Sans Pro" panose="020B0503030403020204" pitchFamily="34" charset="0"/>
              </a:rPr>
              <a:t>LLNL: </a:t>
            </a:r>
            <a:r>
              <a:rPr lang="en-US" sz="2000" i="1" dirty="0">
                <a:ea typeface="Source Sans Pro" panose="020B0503030403020204" pitchFamily="34" charset="0"/>
              </a:rPr>
              <a:t>I</a:t>
            </a:r>
            <a:r>
              <a:rPr lang="el-GR" sz="2000" i="1" baseline="-25000" dirty="0">
                <a:ea typeface="Source Sans Pro" panose="020B0503030403020204" pitchFamily="34" charset="0"/>
              </a:rPr>
              <a:t>γ</a:t>
            </a:r>
            <a:r>
              <a:rPr lang="en-US" sz="2000" i="1" dirty="0">
                <a:ea typeface="Source Sans Pro" panose="020B0503030403020204" pitchFamily="34" charset="0"/>
              </a:rPr>
              <a:t> = 2.530(280) Mb</a:t>
            </a:r>
            <a:br>
              <a:rPr lang="en-US" sz="2000" i="1" dirty="0">
                <a:ea typeface="Source Sans Pro" panose="020B0503030403020204" pitchFamily="34" charset="0"/>
              </a:rPr>
            </a:br>
            <a:r>
              <a:rPr lang="en-US" sz="1600" i="1" dirty="0">
                <a:ea typeface="Source Sans Pro" panose="020B0503030403020204" pitchFamily="34" charset="0"/>
              </a:rPr>
              <a:t>Shusterman et al., PRC 103 124614 (2021)</a:t>
            </a:r>
            <a:endParaRPr lang="en-US" sz="2000" dirty="0">
              <a:ea typeface="Source Sans Pro" panose="020B0503030403020204" pitchFamily="34" charset="0"/>
            </a:endParaRPr>
          </a:p>
        </p:txBody>
      </p:sp>
      <p:sp>
        <p:nvSpPr>
          <p:cNvPr id="6" name="Text Placeholder 2">
            <a:extLst>
              <a:ext uri="{FF2B5EF4-FFF2-40B4-BE49-F238E27FC236}">
                <a16:creationId xmlns:a16="http://schemas.microsoft.com/office/drawing/2014/main" id="{76FA7125-FF70-F0EE-BF0B-BC0B9A7C49E8}"/>
              </a:ext>
            </a:extLst>
          </p:cNvPr>
          <p:cNvSpPr txBox="1">
            <a:spLocks/>
          </p:cNvSpPr>
          <p:nvPr/>
        </p:nvSpPr>
        <p:spPr>
          <a:xfrm>
            <a:off x="0" y="1458352"/>
            <a:ext cx="9143999" cy="655007"/>
          </a:xfrm>
          <a:prstGeom prst="rect">
            <a:avLst/>
          </a:prstGeom>
        </p:spPr>
        <p:txBody>
          <a:bodyPr vert="horz" lIns="0" tIns="0" rIns="0" bIns="0" rtlCol="0">
            <a:noAutofit/>
          </a:bodyPr>
          <a:lstStyle>
            <a:lvl1pPr marL="230188" indent="-230188" algn="l" defTabSz="685800" rtl="0" eaLnBrk="1" latinLnBrk="0" hangingPunct="1">
              <a:lnSpc>
                <a:spcPct val="100000"/>
              </a:lnSpc>
              <a:spcBef>
                <a:spcPts val="600"/>
              </a:spcBef>
              <a:buFont typeface="Arial" panose="020B0604020202020204" pitchFamily="34" charset="0"/>
              <a:buChar char="•"/>
              <a:tabLst/>
              <a:defRPr sz="1800" kern="1200">
                <a:solidFill>
                  <a:schemeClr val="tx1"/>
                </a:solidFill>
                <a:latin typeface="Arial" panose="020B0604020202020204" pitchFamily="34" charset="0"/>
                <a:ea typeface="+mn-ea"/>
                <a:cs typeface="Arial" panose="020B0604020202020204" pitchFamily="34" charset="0"/>
              </a:defRPr>
            </a:lvl1pPr>
            <a:lvl2pPr marL="460375" indent="-230188" algn="l" defTabSz="685800" rtl="0" eaLnBrk="1" latinLnBrk="0" hangingPunct="1">
              <a:lnSpc>
                <a:spcPct val="90000"/>
              </a:lnSpc>
              <a:spcBef>
                <a:spcPts val="375"/>
              </a:spcBef>
              <a:buFont typeface="Arial" panose="020B0604020202020204" pitchFamily="34" charset="0"/>
              <a:buChar char="−"/>
              <a:tabLst/>
              <a:defRPr sz="1600" kern="1200">
                <a:solidFill>
                  <a:schemeClr val="tx1"/>
                </a:solidFill>
                <a:latin typeface="Arial" panose="020B0604020202020204" pitchFamily="34" charset="0"/>
                <a:ea typeface="+mn-ea"/>
                <a:cs typeface="Arial" panose="020B0604020202020204" pitchFamily="34" charset="0"/>
              </a:defRPr>
            </a:lvl2pPr>
            <a:lvl3pPr marL="688975" indent="-231775" algn="l" defTabSz="685800" rtl="0" eaLnBrk="1" latinLnBrk="0" hangingPunct="1">
              <a:lnSpc>
                <a:spcPct val="90000"/>
              </a:lnSpc>
              <a:spcBef>
                <a:spcPts val="375"/>
              </a:spcBef>
              <a:buFont typeface="Wingdings" panose="05000000000000000000" pitchFamily="2" charset="2"/>
              <a:buChar char="§"/>
              <a:defRPr sz="1400" kern="1200">
                <a:solidFill>
                  <a:schemeClr val="tx1"/>
                </a:solidFill>
                <a:latin typeface="Arial" panose="020B0604020202020204" pitchFamily="34" charset="0"/>
                <a:ea typeface="+mn-ea"/>
                <a:cs typeface="Arial" panose="020B0604020202020204" pitchFamily="34" charset="0"/>
              </a:defRPr>
            </a:lvl3pPr>
            <a:lvl4pPr marL="914400" indent="-227013" algn="l" defTabSz="685800" rtl="0" eaLnBrk="1" latinLnBrk="0" hangingPunct="1">
              <a:lnSpc>
                <a:spcPct val="90000"/>
              </a:lnSpc>
              <a:spcBef>
                <a:spcPts val="375"/>
              </a:spcBef>
              <a:buFont typeface="Arial" panose="020B0604020202020204" pitchFamily="34" charset="0"/>
              <a:buChar char="−"/>
              <a:defRPr sz="1200" kern="1200">
                <a:solidFill>
                  <a:schemeClr val="tx1"/>
                </a:solidFill>
                <a:latin typeface="Arial" panose="020B0604020202020204" pitchFamily="34" charset="0"/>
                <a:ea typeface="+mn-ea"/>
                <a:cs typeface="Arial" panose="020B0604020202020204" pitchFamily="34" charset="0"/>
              </a:defRPr>
            </a:lvl4pPr>
            <a:lvl5pPr marL="15430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342900" indent="-342900"/>
            <a:r>
              <a:rPr lang="en-US" sz="2000" dirty="0">
                <a:ea typeface="Source Sans Pro" panose="020B0503030403020204" pitchFamily="34" charset="0"/>
              </a:rPr>
              <a:t>Systematic study taking data from </a:t>
            </a:r>
            <a:r>
              <a:rPr lang="en-US" sz="2000" dirty="0" err="1">
                <a:ea typeface="Source Sans Pro" panose="020B0503030403020204" pitchFamily="34" charset="0"/>
              </a:rPr>
              <a:t>Mughabghab</a:t>
            </a:r>
            <a:r>
              <a:rPr lang="en-US" sz="2000" dirty="0">
                <a:ea typeface="Source Sans Pro" panose="020B0503030403020204" pitchFamily="34" charset="0"/>
              </a:rPr>
              <a:t> reveals that this is an odd combination</a:t>
            </a:r>
          </a:p>
        </p:txBody>
      </p:sp>
      <p:pic>
        <p:nvPicPr>
          <p:cNvPr id="14" name="Picture 13">
            <a:extLst>
              <a:ext uri="{FF2B5EF4-FFF2-40B4-BE49-F238E27FC236}">
                <a16:creationId xmlns:a16="http://schemas.microsoft.com/office/drawing/2014/main" id="{6CB465F8-0501-0846-E7C2-BBCADBE9BF46}"/>
              </a:ext>
            </a:extLst>
          </p:cNvPr>
          <p:cNvPicPr>
            <a:picLocks noChangeAspect="1"/>
          </p:cNvPicPr>
          <p:nvPr/>
        </p:nvPicPr>
        <p:blipFill>
          <a:blip r:embed="rId2"/>
          <a:stretch>
            <a:fillRect/>
          </a:stretch>
        </p:blipFill>
        <p:spPr>
          <a:xfrm>
            <a:off x="1333987" y="2012778"/>
            <a:ext cx="6400501" cy="4404730"/>
          </a:xfrm>
          <a:prstGeom prst="rect">
            <a:avLst/>
          </a:prstGeom>
        </p:spPr>
      </p:pic>
      <p:sp>
        <p:nvSpPr>
          <p:cNvPr id="11" name="Rectangle 10">
            <a:extLst>
              <a:ext uri="{FF2B5EF4-FFF2-40B4-BE49-F238E27FC236}">
                <a16:creationId xmlns:a16="http://schemas.microsoft.com/office/drawing/2014/main" id="{9B46E98C-11A5-78EF-3139-39F0EED21BF4}"/>
              </a:ext>
            </a:extLst>
          </p:cNvPr>
          <p:cNvSpPr/>
          <p:nvPr/>
        </p:nvSpPr>
        <p:spPr>
          <a:xfrm>
            <a:off x="2392170" y="5017943"/>
            <a:ext cx="993470" cy="130220"/>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B9B90C18-415E-3F5A-E154-74C168FF1F99}"/>
              </a:ext>
            </a:extLst>
          </p:cNvPr>
          <p:cNvSpPr/>
          <p:nvPr/>
        </p:nvSpPr>
        <p:spPr>
          <a:xfrm>
            <a:off x="5987440" y="4952833"/>
            <a:ext cx="288099" cy="195330"/>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30097679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7ECF7C58-8D8D-8CAA-8CEE-36D2A72DC50A}"/>
              </a:ext>
            </a:extLst>
          </p:cNvPr>
          <p:cNvSpPr>
            <a:spLocks noGrp="1"/>
          </p:cNvSpPr>
          <p:nvPr>
            <p:ph type="body" sz="quarter" idx="14"/>
          </p:nvPr>
        </p:nvSpPr>
        <p:spPr>
          <a:xfrm>
            <a:off x="80626" y="56999"/>
            <a:ext cx="9063374" cy="334293"/>
          </a:xfrm>
        </p:spPr>
        <p:txBody>
          <a:bodyPr/>
          <a:lstStyle/>
          <a:p>
            <a:r>
              <a:rPr lang="en-US" sz="2000" dirty="0"/>
              <a:t>The curious case of </a:t>
            </a:r>
            <a:r>
              <a:rPr lang="en-US" sz="2000" baseline="30000" dirty="0"/>
              <a:t>88</a:t>
            </a:r>
            <a:r>
              <a:rPr lang="en-US" sz="2000" dirty="0"/>
              <a:t>Zr (t</a:t>
            </a:r>
            <a:r>
              <a:rPr lang="en-US" sz="2000" baseline="-25000" dirty="0"/>
              <a:t>1/2</a:t>
            </a:r>
            <a:r>
              <a:rPr lang="en-US" sz="2000" dirty="0"/>
              <a:t> = 83.4 days)</a:t>
            </a:r>
          </a:p>
        </p:txBody>
      </p:sp>
      <p:sp>
        <p:nvSpPr>
          <p:cNvPr id="3" name="Text Placeholder 2">
            <a:extLst>
              <a:ext uri="{FF2B5EF4-FFF2-40B4-BE49-F238E27FC236}">
                <a16:creationId xmlns:a16="http://schemas.microsoft.com/office/drawing/2014/main" id="{F2C5B71F-7D28-3844-384E-11E7F18CE559}"/>
              </a:ext>
            </a:extLst>
          </p:cNvPr>
          <p:cNvSpPr txBox="1">
            <a:spLocks/>
          </p:cNvSpPr>
          <p:nvPr/>
        </p:nvSpPr>
        <p:spPr>
          <a:xfrm>
            <a:off x="80626" y="647700"/>
            <a:ext cx="9143999" cy="655007"/>
          </a:xfrm>
          <a:prstGeom prst="rect">
            <a:avLst/>
          </a:prstGeom>
        </p:spPr>
        <p:txBody>
          <a:bodyPr vert="horz" lIns="0" tIns="0" rIns="0" bIns="0" rtlCol="0">
            <a:noAutofit/>
          </a:bodyPr>
          <a:lstStyle>
            <a:lvl1pPr marL="230188" indent="-230188" algn="l" defTabSz="685800" rtl="0" eaLnBrk="1" latinLnBrk="0" hangingPunct="1">
              <a:lnSpc>
                <a:spcPct val="100000"/>
              </a:lnSpc>
              <a:spcBef>
                <a:spcPts val="600"/>
              </a:spcBef>
              <a:buFont typeface="Arial" panose="020B0604020202020204" pitchFamily="34" charset="0"/>
              <a:buChar char="•"/>
              <a:tabLst/>
              <a:defRPr sz="1800" kern="1200">
                <a:solidFill>
                  <a:schemeClr val="tx1"/>
                </a:solidFill>
                <a:latin typeface="Arial" panose="020B0604020202020204" pitchFamily="34" charset="0"/>
                <a:ea typeface="+mn-ea"/>
                <a:cs typeface="Arial" panose="020B0604020202020204" pitchFamily="34" charset="0"/>
              </a:defRPr>
            </a:lvl1pPr>
            <a:lvl2pPr marL="460375" indent="-230188" algn="l" defTabSz="685800" rtl="0" eaLnBrk="1" latinLnBrk="0" hangingPunct="1">
              <a:lnSpc>
                <a:spcPct val="90000"/>
              </a:lnSpc>
              <a:spcBef>
                <a:spcPts val="375"/>
              </a:spcBef>
              <a:buFont typeface="Arial" panose="020B0604020202020204" pitchFamily="34" charset="0"/>
              <a:buChar char="−"/>
              <a:tabLst/>
              <a:defRPr sz="1600" kern="1200">
                <a:solidFill>
                  <a:schemeClr val="tx1"/>
                </a:solidFill>
                <a:latin typeface="Arial" panose="020B0604020202020204" pitchFamily="34" charset="0"/>
                <a:ea typeface="+mn-ea"/>
                <a:cs typeface="Arial" panose="020B0604020202020204" pitchFamily="34" charset="0"/>
              </a:defRPr>
            </a:lvl2pPr>
            <a:lvl3pPr marL="688975" indent="-231775" algn="l" defTabSz="685800" rtl="0" eaLnBrk="1" latinLnBrk="0" hangingPunct="1">
              <a:lnSpc>
                <a:spcPct val="90000"/>
              </a:lnSpc>
              <a:spcBef>
                <a:spcPts val="375"/>
              </a:spcBef>
              <a:buFont typeface="Wingdings" panose="05000000000000000000" pitchFamily="2" charset="2"/>
              <a:buChar char="§"/>
              <a:defRPr sz="1400" kern="1200">
                <a:solidFill>
                  <a:schemeClr val="tx1"/>
                </a:solidFill>
                <a:latin typeface="Arial" panose="020B0604020202020204" pitchFamily="34" charset="0"/>
                <a:ea typeface="+mn-ea"/>
                <a:cs typeface="Arial" panose="020B0604020202020204" pitchFamily="34" charset="0"/>
              </a:defRPr>
            </a:lvl3pPr>
            <a:lvl4pPr marL="914400" indent="-227013" algn="l" defTabSz="685800" rtl="0" eaLnBrk="1" latinLnBrk="0" hangingPunct="1">
              <a:lnSpc>
                <a:spcPct val="90000"/>
              </a:lnSpc>
              <a:spcBef>
                <a:spcPts val="375"/>
              </a:spcBef>
              <a:buFont typeface="Arial" panose="020B0604020202020204" pitchFamily="34" charset="0"/>
              <a:buChar char="−"/>
              <a:defRPr sz="1200" kern="1200">
                <a:solidFill>
                  <a:schemeClr val="tx1"/>
                </a:solidFill>
                <a:latin typeface="Arial" panose="020B0604020202020204" pitchFamily="34" charset="0"/>
                <a:ea typeface="+mn-ea"/>
                <a:cs typeface="Arial" panose="020B0604020202020204" pitchFamily="34" charset="0"/>
              </a:defRPr>
            </a:lvl4pPr>
            <a:lvl5pPr marL="15430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342900" indent="-342900"/>
            <a:r>
              <a:rPr lang="en-US" sz="2000" dirty="0">
                <a:ea typeface="Source Sans Pro" panose="020B0503030403020204" pitchFamily="34" charset="0"/>
              </a:rPr>
              <a:t>It’s even hard to model such combination</a:t>
            </a:r>
          </a:p>
          <a:p>
            <a:pPr marL="342900" indent="-342900"/>
            <a:r>
              <a:rPr lang="en-US" sz="2000" dirty="0">
                <a:ea typeface="Source Sans Pro" panose="020B0503030403020204" pitchFamily="34" charset="0"/>
              </a:rPr>
              <a:t>SAMMY with different combinations didn’t yield such an enormous I</a:t>
            </a:r>
            <a:r>
              <a:rPr lang="el-GR" sz="2000" baseline="-25000" dirty="0">
                <a:ea typeface="Source Sans Pro" panose="020B0503030403020204" pitchFamily="34" charset="0"/>
              </a:rPr>
              <a:t>γ</a:t>
            </a:r>
            <a:r>
              <a:rPr lang="en-US" sz="2000" dirty="0">
                <a:ea typeface="Source Sans Pro" panose="020B0503030403020204" pitchFamily="34" charset="0"/>
              </a:rPr>
              <a:t>.</a:t>
            </a:r>
            <a:endParaRPr lang="en-US" sz="2000" baseline="-25000" dirty="0">
              <a:ea typeface="Source Sans Pro" panose="020B0503030403020204" pitchFamily="34" charset="0"/>
            </a:endParaRPr>
          </a:p>
        </p:txBody>
      </p:sp>
      <p:pic>
        <p:nvPicPr>
          <p:cNvPr id="5" name="Picture 4">
            <a:extLst>
              <a:ext uri="{FF2B5EF4-FFF2-40B4-BE49-F238E27FC236}">
                <a16:creationId xmlns:a16="http://schemas.microsoft.com/office/drawing/2014/main" id="{E88D5D88-C906-483F-E492-9948562803FE}"/>
              </a:ext>
            </a:extLst>
          </p:cNvPr>
          <p:cNvPicPr>
            <a:picLocks noChangeAspect="1"/>
          </p:cNvPicPr>
          <p:nvPr/>
        </p:nvPicPr>
        <p:blipFill>
          <a:blip r:embed="rId2"/>
          <a:stretch>
            <a:fillRect/>
          </a:stretch>
        </p:blipFill>
        <p:spPr>
          <a:xfrm>
            <a:off x="1000781" y="1559115"/>
            <a:ext cx="7073900" cy="4813300"/>
          </a:xfrm>
          <a:prstGeom prst="rect">
            <a:avLst/>
          </a:prstGeom>
        </p:spPr>
      </p:pic>
    </p:spTree>
    <p:extLst>
      <p:ext uri="{BB962C8B-B14F-4D97-AF65-F5344CB8AC3E}">
        <p14:creationId xmlns:p14="http://schemas.microsoft.com/office/powerpoint/2010/main" val="386371675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B8C0082D-AE95-E84B-ACFA-C1B3472209C3}"/>
              </a:ext>
            </a:extLst>
          </p:cNvPr>
          <p:cNvSpPr>
            <a:spLocks noGrp="1"/>
          </p:cNvSpPr>
          <p:nvPr>
            <p:ph type="body" sz="quarter" idx="14"/>
          </p:nvPr>
        </p:nvSpPr>
        <p:spPr>
          <a:xfrm>
            <a:off x="165735" y="161636"/>
            <a:ext cx="8978264" cy="892208"/>
          </a:xfrm>
        </p:spPr>
        <p:txBody>
          <a:bodyPr/>
          <a:lstStyle/>
          <a:p>
            <a:r>
              <a:rPr lang="en-US" dirty="0"/>
              <a:t>DICER - IPF synergy: The </a:t>
            </a:r>
            <a:r>
              <a:rPr lang="en-US" baseline="30000" dirty="0"/>
              <a:t>88</a:t>
            </a:r>
            <a:r>
              <a:rPr lang="en-US" dirty="0"/>
              <a:t>Zr case – LANL Directed Research</a:t>
            </a:r>
          </a:p>
        </p:txBody>
      </p:sp>
      <p:sp>
        <p:nvSpPr>
          <p:cNvPr id="3" name="Text Placeholder 2">
            <a:extLst>
              <a:ext uri="{FF2B5EF4-FFF2-40B4-BE49-F238E27FC236}">
                <a16:creationId xmlns:a16="http://schemas.microsoft.com/office/drawing/2014/main" id="{4E62BD1C-C08D-5B42-9C98-E8786898843B}"/>
              </a:ext>
            </a:extLst>
          </p:cNvPr>
          <p:cNvSpPr>
            <a:spLocks noGrp="1"/>
          </p:cNvSpPr>
          <p:nvPr>
            <p:ph type="body" sz="quarter" idx="19"/>
          </p:nvPr>
        </p:nvSpPr>
        <p:spPr>
          <a:xfrm>
            <a:off x="165735" y="725313"/>
            <a:ext cx="8978264" cy="4434840"/>
          </a:xfrm>
        </p:spPr>
        <p:txBody>
          <a:bodyPr/>
          <a:lstStyle/>
          <a:p>
            <a:r>
              <a:rPr lang="en-US" dirty="0"/>
              <a:t>The radioactive sample fabrication relies on the synergy between DICER and IPF</a:t>
            </a:r>
          </a:p>
          <a:p>
            <a:r>
              <a:rPr lang="en-US" dirty="0"/>
              <a:t>Proton irradiation of a suitable bulk material</a:t>
            </a:r>
          </a:p>
          <a:p>
            <a:r>
              <a:rPr lang="en-US" dirty="0"/>
              <a:t>Chemical separation and purification (600 </a:t>
            </a:r>
            <a:r>
              <a:rPr lang="en-US" dirty="0" err="1"/>
              <a:t>mCi</a:t>
            </a:r>
            <a:r>
              <a:rPr lang="en-US" dirty="0"/>
              <a:t>, 10 mL </a:t>
            </a:r>
            <a:r>
              <a:rPr lang="en-US" baseline="30000" dirty="0"/>
              <a:t>88</a:t>
            </a:r>
            <a:r>
              <a:rPr lang="en-US" dirty="0"/>
              <a:t>Zr + D</a:t>
            </a:r>
            <a:r>
              <a:rPr lang="en-US" baseline="-25000" dirty="0"/>
              <a:t>2</a:t>
            </a:r>
            <a:r>
              <a:rPr lang="en-US" dirty="0"/>
              <a:t>O●6mol/L </a:t>
            </a:r>
            <a:r>
              <a:rPr lang="en-US" dirty="0" err="1"/>
              <a:t>DCl</a:t>
            </a:r>
            <a:r>
              <a:rPr lang="en-US" dirty="0"/>
              <a:t> )</a:t>
            </a:r>
          </a:p>
          <a:p>
            <a:r>
              <a:rPr lang="en-US" dirty="0"/>
              <a:t>Gamma spectroscopy                     </a:t>
            </a:r>
          </a:p>
        </p:txBody>
      </p:sp>
      <p:pic>
        <p:nvPicPr>
          <p:cNvPr id="5" name="Picture 4">
            <a:extLst>
              <a:ext uri="{FF2B5EF4-FFF2-40B4-BE49-F238E27FC236}">
                <a16:creationId xmlns:a16="http://schemas.microsoft.com/office/drawing/2014/main" id="{6EE197B0-B565-624E-B63A-2C5267027B22}"/>
              </a:ext>
            </a:extLst>
          </p:cNvPr>
          <p:cNvPicPr>
            <a:picLocks noChangeAspect="1"/>
          </p:cNvPicPr>
          <p:nvPr/>
        </p:nvPicPr>
        <p:blipFill>
          <a:blip r:embed="rId2"/>
          <a:stretch>
            <a:fillRect/>
          </a:stretch>
        </p:blipFill>
        <p:spPr>
          <a:xfrm>
            <a:off x="6084" y="2140039"/>
            <a:ext cx="3162981" cy="2577921"/>
          </a:xfrm>
          <a:prstGeom prst="rect">
            <a:avLst/>
          </a:prstGeom>
        </p:spPr>
      </p:pic>
      <p:pic>
        <p:nvPicPr>
          <p:cNvPr id="11" name="Picture 10">
            <a:extLst>
              <a:ext uri="{FF2B5EF4-FFF2-40B4-BE49-F238E27FC236}">
                <a16:creationId xmlns:a16="http://schemas.microsoft.com/office/drawing/2014/main" id="{6A2B8F4A-B509-F242-80A6-D5B2A17C9AFE}"/>
              </a:ext>
            </a:extLst>
          </p:cNvPr>
          <p:cNvPicPr>
            <a:picLocks noChangeAspect="1"/>
          </p:cNvPicPr>
          <p:nvPr/>
        </p:nvPicPr>
        <p:blipFill>
          <a:blip r:embed="rId3" cstate="hqprint">
            <a:extLst>
              <a:ext uri="{28A0092B-C50C-407E-A947-70E740481C1C}">
                <a14:useLocalDpi xmlns:a14="http://schemas.microsoft.com/office/drawing/2010/main"/>
              </a:ext>
            </a:extLst>
          </a:blip>
          <a:stretch>
            <a:fillRect/>
          </a:stretch>
        </p:blipFill>
        <p:spPr>
          <a:xfrm>
            <a:off x="4297784" y="1793188"/>
            <a:ext cx="4846216" cy="3578911"/>
          </a:xfrm>
          <a:prstGeom prst="rect">
            <a:avLst/>
          </a:prstGeom>
        </p:spPr>
      </p:pic>
      <p:pic>
        <p:nvPicPr>
          <p:cNvPr id="9" name="Picture 8">
            <a:extLst>
              <a:ext uri="{FF2B5EF4-FFF2-40B4-BE49-F238E27FC236}">
                <a16:creationId xmlns:a16="http://schemas.microsoft.com/office/drawing/2014/main" id="{60655DA7-465F-034F-8648-0A3FC0656292}"/>
              </a:ext>
            </a:extLst>
          </p:cNvPr>
          <p:cNvPicPr>
            <a:picLocks noChangeAspect="1"/>
          </p:cNvPicPr>
          <p:nvPr/>
        </p:nvPicPr>
        <p:blipFill rotWithShape="1">
          <a:blip r:embed="rId4">
            <a:extLst>
              <a:ext uri="{28A0092B-C50C-407E-A947-70E740481C1C}">
                <a14:useLocalDpi xmlns:a14="http://schemas.microsoft.com/office/drawing/2010/main"/>
              </a:ext>
            </a:extLst>
          </a:blip>
          <a:srcRect/>
          <a:stretch/>
        </p:blipFill>
        <p:spPr>
          <a:xfrm>
            <a:off x="2240211" y="4298012"/>
            <a:ext cx="2351668" cy="2398352"/>
          </a:xfrm>
          <a:prstGeom prst="rect">
            <a:avLst/>
          </a:prstGeom>
        </p:spPr>
      </p:pic>
      <p:sp>
        <p:nvSpPr>
          <p:cNvPr id="12" name="TextBox 11">
            <a:extLst>
              <a:ext uri="{FF2B5EF4-FFF2-40B4-BE49-F238E27FC236}">
                <a16:creationId xmlns:a16="http://schemas.microsoft.com/office/drawing/2014/main" id="{901B9C22-C957-5940-8B0E-D2498D79F56E}"/>
              </a:ext>
            </a:extLst>
          </p:cNvPr>
          <p:cNvSpPr txBox="1"/>
          <p:nvPr/>
        </p:nvSpPr>
        <p:spPr>
          <a:xfrm>
            <a:off x="4867913" y="6132687"/>
            <a:ext cx="4276087" cy="738664"/>
          </a:xfrm>
          <a:prstGeom prst="rect">
            <a:avLst/>
          </a:prstGeom>
          <a:noFill/>
        </p:spPr>
        <p:txBody>
          <a:bodyPr wrap="square" rtlCol="0">
            <a:spAutoFit/>
          </a:bodyPr>
          <a:lstStyle/>
          <a:p>
            <a:r>
              <a:rPr lang="en-US" sz="1400" b="1" dirty="0"/>
              <a:t>A. </a:t>
            </a:r>
            <a:r>
              <a:rPr lang="en-US" sz="1400" b="1" dirty="0" err="1"/>
              <a:t>Matyskin</a:t>
            </a:r>
            <a:r>
              <a:rPr lang="en-US" sz="1400" b="1" dirty="0"/>
              <a:t> et al, Scientific Reports 13, 1736 (2023)</a:t>
            </a:r>
          </a:p>
          <a:p>
            <a:r>
              <a:rPr lang="en-US" sz="1400" b="1" dirty="0"/>
              <a:t>A. Stamatopoulos et al., EPJ., Conf. 260, 03006 (2022)</a:t>
            </a:r>
          </a:p>
          <a:p>
            <a:r>
              <a:rPr lang="en-US" sz="1400" b="1" dirty="0"/>
              <a:t>A. Stamatopoulos et al., </a:t>
            </a:r>
            <a:r>
              <a:rPr lang="en-US" sz="1400" b="1" dirty="0">
                <a:effectLst/>
              </a:rPr>
              <a:t>J. Rad. </a:t>
            </a:r>
            <a:r>
              <a:rPr lang="en-US" sz="1400" b="1" dirty="0" err="1">
                <a:effectLst/>
              </a:rPr>
              <a:t>Nucl</a:t>
            </a:r>
            <a:r>
              <a:rPr lang="en-US" sz="1400" b="1" dirty="0">
                <a:effectLst/>
              </a:rPr>
              <a:t>. Chem. 331, (2022)</a:t>
            </a:r>
            <a:endParaRPr lang="en-US" sz="1400" b="1" dirty="0"/>
          </a:p>
        </p:txBody>
      </p:sp>
      <p:sp>
        <p:nvSpPr>
          <p:cNvPr id="2" name="TextBox 1">
            <a:extLst>
              <a:ext uri="{FF2B5EF4-FFF2-40B4-BE49-F238E27FC236}">
                <a16:creationId xmlns:a16="http://schemas.microsoft.com/office/drawing/2014/main" id="{51009D95-387A-598D-B56A-50EF038535ED}"/>
              </a:ext>
            </a:extLst>
          </p:cNvPr>
          <p:cNvSpPr txBox="1"/>
          <p:nvPr/>
        </p:nvSpPr>
        <p:spPr>
          <a:xfrm>
            <a:off x="0" y="5203990"/>
            <a:ext cx="1939185" cy="1200329"/>
          </a:xfrm>
          <a:prstGeom prst="rect">
            <a:avLst/>
          </a:prstGeom>
          <a:noFill/>
        </p:spPr>
        <p:txBody>
          <a:bodyPr wrap="none" rtlCol="0">
            <a:spAutoFit/>
          </a:bodyPr>
          <a:lstStyle/>
          <a:p>
            <a:r>
              <a:rPr lang="en-US" dirty="0"/>
              <a:t>A. </a:t>
            </a:r>
            <a:r>
              <a:rPr lang="en-US" dirty="0" err="1"/>
              <a:t>Matyskin</a:t>
            </a:r>
            <a:endParaRPr lang="en-US" dirty="0"/>
          </a:p>
          <a:p>
            <a:r>
              <a:rPr lang="en-US" dirty="0"/>
              <a:t>V. Mocko</a:t>
            </a:r>
          </a:p>
          <a:p>
            <a:r>
              <a:rPr lang="en-US" dirty="0"/>
              <a:t>B. DiGiovine</a:t>
            </a:r>
          </a:p>
          <a:p>
            <a:r>
              <a:rPr lang="en-US" dirty="0"/>
              <a:t>Th. Stamatopoulos</a:t>
            </a:r>
          </a:p>
        </p:txBody>
      </p:sp>
    </p:spTree>
    <p:extLst>
      <p:ext uri="{BB962C8B-B14F-4D97-AF65-F5344CB8AC3E}">
        <p14:creationId xmlns:p14="http://schemas.microsoft.com/office/powerpoint/2010/main" val="296420722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B8C0082D-AE95-E84B-ACFA-C1B3472209C3}"/>
              </a:ext>
            </a:extLst>
          </p:cNvPr>
          <p:cNvSpPr>
            <a:spLocks noGrp="1"/>
          </p:cNvSpPr>
          <p:nvPr>
            <p:ph type="body" sz="quarter" idx="14"/>
          </p:nvPr>
        </p:nvSpPr>
        <p:spPr>
          <a:xfrm>
            <a:off x="80999" y="58013"/>
            <a:ext cx="7994055" cy="892208"/>
          </a:xfrm>
        </p:spPr>
        <p:txBody>
          <a:bodyPr/>
          <a:lstStyle/>
          <a:p>
            <a:r>
              <a:rPr lang="en-US" dirty="0"/>
              <a:t>Results</a:t>
            </a:r>
          </a:p>
        </p:txBody>
      </p:sp>
      <p:sp>
        <p:nvSpPr>
          <p:cNvPr id="3" name="Text Placeholder 2">
            <a:extLst>
              <a:ext uri="{FF2B5EF4-FFF2-40B4-BE49-F238E27FC236}">
                <a16:creationId xmlns:a16="http://schemas.microsoft.com/office/drawing/2014/main" id="{4E62BD1C-C08D-5B42-9C98-E8786898843B}"/>
              </a:ext>
            </a:extLst>
          </p:cNvPr>
          <p:cNvSpPr>
            <a:spLocks noGrp="1"/>
          </p:cNvSpPr>
          <p:nvPr>
            <p:ph type="body" sz="quarter" idx="19"/>
          </p:nvPr>
        </p:nvSpPr>
        <p:spPr>
          <a:xfrm>
            <a:off x="111727" y="556778"/>
            <a:ext cx="5531835" cy="1614921"/>
          </a:xfrm>
        </p:spPr>
        <p:txBody>
          <a:bodyPr>
            <a:noAutofit/>
          </a:bodyPr>
          <a:lstStyle/>
          <a:p>
            <a:r>
              <a:rPr lang="en-US" dirty="0"/>
              <a:t>Compatible cross section:</a:t>
            </a:r>
            <a:br>
              <a:rPr lang="en-US" dirty="0"/>
            </a:br>
            <a:r>
              <a:rPr lang="en-US" dirty="0"/>
              <a:t>	 </a:t>
            </a:r>
            <a:r>
              <a:rPr lang="el-GR" dirty="0"/>
              <a:t>σ</a:t>
            </a:r>
            <a:r>
              <a:rPr lang="en-US" baseline="30000" dirty="0" err="1"/>
              <a:t>th</a:t>
            </a:r>
            <a:r>
              <a:rPr lang="en-US" baseline="-25000" dirty="0" err="1"/>
              <a:t>DICER</a:t>
            </a:r>
            <a:r>
              <a:rPr lang="en-US" dirty="0"/>
              <a:t> = 771(31) kb vs </a:t>
            </a:r>
            <a:r>
              <a:rPr lang="el-GR" dirty="0"/>
              <a:t>σ</a:t>
            </a:r>
            <a:r>
              <a:rPr lang="en-US" baseline="30000" dirty="0" err="1"/>
              <a:t>th</a:t>
            </a:r>
            <a:r>
              <a:rPr lang="en-US" baseline="-25000" dirty="0" err="1"/>
              <a:t>LLNL</a:t>
            </a:r>
            <a:r>
              <a:rPr lang="en-US" dirty="0"/>
              <a:t> = 861(69) kb</a:t>
            </a:r>
          </a:p>
          <a:p>
            <a:r>
              <a:rPr lang="en-US" dirty="0"/>
              <a:t>Incompatible resonance integral:</a:t>
            </a:r>
            <a:br>
              <a:rPr lang="en-US" dirty="0"/>
            </a:br>
            <a:r>
              <a:rPr lang="en-US" dirty="0"/>
              <a:t>	I</a:t>
            </a:r>
            <a:r>
              <a:rPr lang="en-US" baseline="-25000" dirty="0"/>
              <a:t>DICER </a:t>
            </a:r>
            <a:r>
              <a:rPr lang="en-US" dirty="0"/>
              <a:t> = 15.21(67) kb  vs  I</a:t>
            </a:r>
            <a:r>
              <a:rPr lang="en-US" baseline="-25000" dirty="0"/>
              <a:t>LLNL</a:t>
            </a:r>
            <a:r>
              <a:rPr lang="en-US" dirty="0"/>
              <a:t> = 2530.0(280) kb</a:t>
            </a:r>
          </a:p>
          <a:p>
            <a:r>
              <a:rPr lang="en-US" dirty="0"/>
              <a:t>1 keV MACS in agreement with LANL evaluation</a:t>
            </a:r>
            <a:br>
              <a:rPr lang="en-US" dirty="0"/>
            </a:br>
            <a:r>
              <a:rPr lang="en-US" dirty="0"/>
              <a:t>      MACS</a:t>
            </a:r>
            <a:r>
              <a:rPr lang="en-US" baseline="-25000" dirty="0"/>
              <a:t>DICER</a:t>
            </a:r>
            <a:r>
              <a:rPr lang="en-US" dirty="0"/>
              <a:t> = 1.6(12) b. vs MACS</a:t>
            </a:r>
            <a:r>
              <a:rPr lang="en-US" baseline="-25000" dirty="0"/>
              <a:t>LANL</a:t>
            </a:r>
            <a:r>
              <a:rPr lang="en-US" dirty="0"/>
              <a:t> = 1.1 b</a:t>
            </a:r>
            <a:endParaRPr lang="en-US" baseline="-25000" dirty="0"/>
          </a:p>
          <a:p>
            <a:pPr marL="0" indent="0">
              <a:buNone/>
            </a:pPr>
            <a:endParaRPr lang="en-US" dirty="0"/>
          </a:p>
          <a:p>
            <a:pPr marL="0" indent="0">
              <a:buNone/>
            </a:pPr>
            <a:endParaRPr lang="en-US" dirty="0"/>
          </a:p>
        </p:txBody>
      </p:sp>
      <p:pic>
        <p:nvPicPr>
          <p:cNvPr id="2" name="Picture 1">
            <a:extLst>
              <a:ext uri="{FF2B5EF4-FFF2-40B4-BE49-F238E27FC236}">
                <a16:creationId xmlns:a16="http://schemas.microsoft.com/office/drawing/2014/main" id="{8F526B51-5B2C-653B-D938-941010490AB9}"/>
              </a:ext>
            </a:extLst>
          </p:cNvPr>
          <p:cNvPicPr>
            <a:picLocks noChangeAspect="1"/>
          </p:cNvPicPr>
          <p:nvPr/>
        </p:nvPicPr>
        <p:blipFill>
          <a:blip r:embed="rId2"/>
          <a:stretch>
            <a:fillRect/>
          </a:stretch>
        </p:blipFill>
        <p:spPr>
          <a:xfrm>
            <a:off x="0" y="3037736"/>
            <a:ext cx="4246324" cy="3268307"/>
          </a:xfrm>
          <a:prstGeom prst="rect">
            <a:avLst/>
          </a:prstGeom>
        </p:spPr>
      </p:pic>
      <p:pic>
        <p:nvPicPr>
          <p:cNvPr id="10" name="Picture 9">
            <a:extLst>
              <a:ext uri="{FF2B5EF4-FFF2-40B4-BE49-F238E27FC236}">
                <a16:creationId xmlns:a16="http://schemas.microsoft.com/office/drawing/2014/main" id="{12561E9B-1B17-B63E-4A3F-D35B9232AAF5}"/>
              </a:ext>
            </a:extLst>
          </p:cNvPr>
          <p:cNvPicPr>
            <a:picLocks noChangeAspect="1"/>
          </p:cNvPicPr>
          <p:nvPr/>
        </p:nvPicPr>
        <p:blipFill>
          <a:blip r:embed="rId3"/>
          <a:stretch>
            <a:fillRect/>
          </a:stretch>
        </p:blipFill>
        <p:spPr>
          <a:xfrm>
            <a:off x="4289189" y="2574967"/>
            <a:ext cx="4897676" cy="3884364"/>
          </a:xfrm>
          <a:prstGeom prst="rect">
            <a:avLst/>
          </a:prstGeom>
        </p:spPr>
      </p:pic>
    </p:spTree>
    <p:extLst>
      <p:ext uri="{BB962C8B-B14F-4D97-AF65-F5344CB8AC3E}">
        <p14:creationId xmlns:p14="http://schemas.microsoft.com/office/powerpoint/2010/main" val="309844164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A30884E2-E69B-054E-804E-60CA1691EBE6}"/>
              </a:ext>
            </a:extLst>
          </p:cNvPr>
          <p:cNvSpPr>
            <a:spLocks noGrp="1"/>
          </p:cNvSpPr>
          <p:nvPr>
            <p:ph type="body" sz="quarter" idx="14"/>
          </p:nvPr>
        </p:nvSpPr>
        <p:spPr>
          <a:xfrm>
            <a:off x="80626" y="57000"/>
            <a:ext cx="9063374" cy="271614"/>
          </a:xfrm>
        </p:spPr>
        <p:txBody>
          <a:bodyPr/>
          <a:lstStyle/>
          <a:p>
            <a:r>
              <a:rPr lang="en-US" sz="2000" dirty="0"/>
              <a:t>The curious case of </a:t>
            </a:r>
            <a:r>
              <a:rPr lang="en-US" sz="2000" baseline="30000" dirty="0"/>
              <a:t>88</a:t>
            </a:r>
            <a:r>
              <a:rPr lang="en-US" sz="2000" dirty="0"/>
              <a:t>Zr (t</a:t>
            </a:r>
            <a:r>
              <a:rPr lang="en-US" sz="2000" baseline="-25000" dirty="0"/>
              <a:t>1/2</a:t>
            </a:r>
            <a:r>
              <a:rPr lang="en-US" sz="2000" dirty="0"/>
              <a:t> = 83.4 days)</a:t>
            </a:r>
          </a:p>
        </p:txBody>
      </p:sp>
      <p:pic>
        <p:nvPicPr>
          <p:cNvPr id="3" name="Picture 2">
            <a:extLst>
              <a:ext uri="{FF2B5EF4-FFF2-40B4-BE49-F238E27FC236}">
                <a16:creationId xmlns:a16="http://schemas.microsoft.com/office/drawing/2014/main" id="{C80ED659-2D71-BB7B-86E7-F564E3DE2AE9}"/>
              </a:ext>
            </a:extLst>
          </p:cNvPr>
          <p:cNvPicPr>
            <a:picLocks noChangeAspect="1"/>
          </p:cNvPicPr>
          <p:nvPr/>
        </p:nvPicPr>
        <p:blipFill>
          <a:blip r:embed="rId2"/>
          <a:stretch>
            <a:fillRect/>
          </a:stretch>
        </p:blipFill>
        <p:spPr>
          <a:xfrm>
            <a:off x="340937" y="517245"/>
            <a:ext cx="8462125" cy="5823510"/>
          </a:xfrm>
          <a:prstGeom prst="rect">
            <a:avLst/>
          </a:prstGeom>
        </p:spPr>
      </p:pic>
    </p:spTree>
    <p:extLst>
      <p:ext uri="{BB962C8B-B14F-4D97-AF65-F5344CB8AC3E}">
        <p14:creationId xmlns:p14="http://schemas.microsoft.com/office/powerpoint/2010/main" val="262156275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a:extLst>
              <a:ext uri="{FF2B5EF4-FFF2-40B4-BE49-F238E27FC236}">
                <a16:creationId xmlns:a16="http://schemas.microsoft.com/office/drawing/2014/main" id="{4F52A541-2543-D94D-8504-3D6BB1829961}"/>
              </a:ext>
            </a:extLst>
          </p:cNvPr>
          <p:cNvSpPr>
            <a:spLocks noGrp="1"/>
          </p:cNvSpPr>
          <p:nvPr>
            <p:ph type="body" sz="quarter" idx="14"/>
          </p:nvPr>
        </p:nvSpPr>
        <p:spPr/>
        <p:txBody>
          <a:bodyPr/>
          <a:lstStyle/>
          <a:p>
            <a:r>
              <a:rPr lang="en-US" dirty="0"/>
              <a:t>Neutron-induced reaction studies</a:t>
            </a:r>
          </a:p>
        </p:txBody>
      </p:sp>
      <p:sp>
        <p:nvSpPr>
          <p:cNvPr id="7" name="Text Placeholder 6">
            <a:extLst>
              <a:ext uri="{FF2B5EF4-FFF2-40B4-BE49-F238E27FC236}">
                <a16:creationId xmlns:a16="http://schemas.microsoft.com/office/drawing/2014/main" id="{1B90B0EC-0FFA-E340-A870-A9AEF1EB7EC7}"/>
              </a:ext>
            </a:extLst>
          </p:cNvPr>
          <p:cNvSpPr>
            <a:spLocks noGrp="1"/>
          </p:cNvSpPr>
          <p:nvPr>
            <p:ph type="body" sz="quarter" idx="19"/>
          </p:nvPr>
        </p:nvSpPr>
        <p:spPr/>
        <p:txBody>
          <a:bodyPr/>
          <a:lstStyle/>
          <a:p>
            <a:endParaRPr lang="en-US"/>
          </a:p>
        </p:txBody>
      </p:sp>
      <p:pic>
        <p:nvPicPr>
          <p:cNvPr id="8" name="Picture 7">
            <a:extLst>
              <a:ext uri="{FF2B5EF4-FFF2-40B4-BE49-F238E27FC236}">
                <a16:creationId xmlns:a16="http://schemas.microsoft.com/office/drawing/2014/main" id="{F9088430-EBA9-D426-5195-1A144ADF0BA1}"/>
              </a:ext>
            </a:extLst>
          </p:cNvPr>
          <p:cNvPicPr>
            <a:picLocks noChangeAspect="1"/>
          </p:cNvPicPr>
          <p:nvPr/>
        </p:nvPicPr>
        <p:blipFill>
          <a:blip r:embed="rId2"/>
          <a:stretch>
            <a:fillRect/>
          </a:stretch>
        </p:blipFill>
        <p:spPr>
          <a:xfrm>
            <a:off x="594360" y="3101339"/>
            <a:ext cx="5080000" cy="2857500"/>
          </a:xfrm>
          <a:prstGeom prst="rect">
            <a:avLst/>
          </a:prstGeom>
        </p:spPr>
      </p:pic>
    </p:spTree>
    <p:extLst>
      <p:ext uri="{BB962C8B-B14F-4D97-AF65-F5344CB8AC3E}">
        <p14:creationId xmlns:p14="http://schemas.microsoft.com/office/powerpoint/2010/main" val="359852108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7348E30-A7D4-00F1-3855-942BD09C8595}"/>
            </a:ext>
          </a:extLst>
        </p:cNvPr>
        <p:cNvGrpSpPr/>
        <p:nvPr/>
      </p:nvGrpSpPr>
      <p:grpSpPr>
        <a:xfrm>
          <a:off x="0" y="0"/>
          <a:ext cx="0" cy="0"/>
          <a:chOff x="0" y="0"/>
          <a:chExt cx="0" cy="0"/>
        </a:xfrm>
      </p:grpSpPr>
      <p:sp>
        <p:nvSpPr>
          <p:cNvPr id="2" name="Text Placeholder 1">
            <a:extLst>
              <a:ext uri="{FF2B5EF4-FFF2-40B4-BE49-F238E27FC236}">
                <a16:creationId xmlns:a16="http://schemas.microsoft.com/office/drawing/2014/main" id="{958EB4B4-E5CC-5484-460D-BAAEB2FECEB6}"/>
              </a:ext>
            </a:extLst>
          </p:cNvPr>
          <p:cNvSpPr>
            <a:spLocks noGrp="1"/>
          </p:cNvSpPr>
          <p:nvPr>
            <p:ph type="body" sz="quarter" idx="14"/>
          </p:nvPr>
        </p:nvSpPr>
        <p:spPr>
          <a:xfrm>
            <a:off x="80626" y="56999"/>
            <a:ext cx="9063374" cy="361210"/>
          </a:xfrm>
        </p:spPr>
        <p:txBody>
          <a:bodyPr/>
          <a:lstStyle/>
          <a:p>
            <a:r>
              <a:rPr lang="en-US" sz="2000" dirty="0"/>
              <a:t>The curious case of </a:t>
            </a:r>
            <a:r>
              <a:rPr lang="en-US" sz="2000" baseline="30000" dirty="0"/>
              <a:t>88</a:t>
            </a:r>
            <a:r>
              <a:rPr lang="en-US" sz="2000" dirty="0"/>
              <a:t>Zr (t</a:t>
            </a:r>
            <a:r>
              <a:rPr lang="en-US" sz="2000" baseline="-25000" dirty="0"/>
              <a:t>1/2</a:t>
            </a:r>
            <a:r>
              <a:rPr lang="en-US" sz="2000" dirty="0"/>
              <a:t> = 83.4 days)</a:t>
            </a:r>
          </a:p>
        </p:txBody>
      </p:sp>
      <p:sp>
        <p:nvSpPr>
          <p:cNvPr id="3" name="Text Placeholder 2">
            <a:extLst>
              <a:ext uri="{FF2B5EF4-FFF2-40B4-BE49-F238E27FC236}">
                <a16:creationId xmlns:a16="http://schemas.microsoft.com/office/drawing/2014/main" id="{5BE9BD38-9867-AE06-F347-790E8F1B2494}"/>
              </a:ext>
            </a:extLst>
          </p:cNvPr>
          <p:cNvSpPr>
            <a:spLocks noGrp="1"/>
          </p:cNvSpPr>
          <p:nvPr>
            <p:ph type="body" sz="quarter" idx="19"/>
          </p:nvPr>
        </p:nvSpPr>
        <p:spPr>
          <a:xfrm>
            <a:off x="0" y="632306"/>
            <a:ext cx="6185283" cy="2941514"/>
          </a:xfrm>
        </p:spPr>
        <p:txBody>
          <a:bodyPr>
            <a:noAutofit/>
          </a:bodyPr>
          <a:lstStyle/>
          <a:p>
            <a:r>
              <a:rPr lang="en-US" sz="1600" dirty="0">
                <a:ea typeface="Source Sans Pro" panose="020B0503030403020204" pitchFamily="34" charset="0"/>
              </a:rPr>
              <a:t>Results published in Phys. Rev. Lett. and C.</a:t>
            </a:r>
          </a:p>
          <a:p>
            <a:r>
              <a:rPr lang="en-US" sz="1600" dirty="0">
                <a:ea typeface="Source Sans Pro" panose="020B0503030403020204" pitchFamily="34" charset="0"/>
              </a:rPr>
              <a:t>Already compiled in EXFOR (2025ST03)</a:t>
            </a:r>
          </a:p>
          <a:p>
            <a:r>
              <a:rPr lang="en-US" sz="1600" b="1" dirty="0">
                <a:ea typeface="Source Sans Pro" panose="020B0503030403020204" pitchFamily="34" charset="0"/>
              </a:rPr>
              <a:t>Next ENDF </a:t>
            </a:r>
          </a:p>
          <a:p>
            <a:pPr marL="342900" indent="-342900"/>
            <a:endParaRPr lang="en-US" sz="1600" dirty="0">
              <a:ea typeface="Source Sans Pro" panose="020B0503030403020204" pitchFamily="34" charset="0"/>
            </a:endParaRPr>
          </a:p>
        </p:txBody>
      </p:sp>
      <p:sp>
        <p:nvSpPr>
          <p:cNvPr id="6" name="Text Placeholder 2">
            <a:extLst>
              <a:ext uri="{FF2B5EF4-FFF2-40B4-BE49-F238E27FC236}">
                <a16:creationId xmlns:a16="http://schemas.microsoft.com/office/drawing/2014/main" id="{C86370A6-D6A6-3E92-A939-958825602BD5}"/>
              </a:ext>
            </a:extLst>
          </p:cNvPr>
          <p:cNvSpPr txBox="1">
            <a:spLocks/>
          </p:cNvSpPr>
          <p:nvPr/>
        </p:nvSpPr>
        <p:spPr>
          <a:xfrm>
            <a:off x="0" y="1458352"/>
            <a:ext cx="9143999" cy="655007"/>
          </a:xfrm>
          <a:prstGeom prst="rect">
            <a:avLst/>
          </a:prstGeom>
        </p:spPr>
        <p:txBody>
          <a:bodyPr vert="horz" lIns="0" tIns="0" rIns="0" bIns="0" rtlCol="0">
            <a:noAutofit/>
          </a:bodyPr>
          <a:lstStyle>
            <a:lvl1pPr marL="230188" indent="-230188" algn="l" defTabSz="685800" rtl="0" eaLnBrk="1" latinLnBrk="0" hangingPunct="1">
              <a:lnSpc>
                <a:spcPct val="100000"/>
              </a:lnSpc>
              <a:spcBef>
                <a:spcPts val="600"/>
              </a:spcBef>
              <a:buFont typeface="Arial" panose="020B0604020202020204" pitchFamily="34" charset="0"/>
              <a:buChar char="•"/>
              <a:tabLst/>
              <a:defRPr sz="1800" kern="1200">
                <a:solidFill>
                  <a:schemeClr val="tx1"/>
                </a:solidFill>
                <a:latin typeface="Arial" panose="020B0604020202020204" pitchFamily="34" charset="0"/>
                <a:ea typeface="+mn-ea"/>
                <a:cs typeface="Arial" panose="020B0604020202020204" pitchFamily="34" charset="0"/>
              </a:defRPr>
            </a:lvl1pPr>
            <a:lvl2pPr marL="460375" indent="-230188" algn="l" defTabSz="685800" rtl="0" eaLnBrk="1" latinLnBrk="0" hangingPunct="1">
              <a:lnSpc>
                <a:spcPct val="90000"/>
              </a:lnSpc>
              <a:spcBef>
                <a:spcPts val="375"/>
              </a:spcBef>
              <a:buFont typeface="Arial" panose="020B0604020202020204" pitchFamily="34" charset="0"/>
              <a:buChar char="−"/>
              <a:tabLst/>
              <a:defRPr sz="1600" kern="1200">
                <a:solidFill>
                  <a:schemeClr val="tx1"/>
                </a:solidFill>
                <a:latin typeface="Arial" panose="020B0604020202020204" pitchFamily="34" charset="0"/>
                <a:ea typeface="+mn-ea"/>
                <a:cs typeface="Arial" panose="020B0604020202020204" pitchFamily="34" charset="0"/>
              </a:defRPr>
            </a:lvl2pPr>
            <a:lvl3pPr marL="688975" indent="-231775" algn="l" defTabSz="685800" rtl="0" eaLnBrk="1" latinLnBrk="0" hangingPunct="1">
              <a:lnSpc>
                <a:spcPct val="90000"/>
              </a:lnSpc>
              <a:spcBef>
                <a:spcPts val="375"/>
              </a:spcBef>
              <a:buFont typeface="Wingdings" panose="05000000000000000000" pitchFamily="2" charset="2"/>
              <a:buChar char="§"/>
              <a:defRPr sz="1400" kern="1200">
                <a:solidFill>
                  <a:schemeClr val="tx1"/>
                </a:solidFill>
                <a:latin typeface="Arial" panose="020B0604020202020204" pitchFamily="34" charset="0"/>
                <a:ea typeface="+mn-ea"/>
                <a:cs typeface="Arial" panose="020B0604020202020204" pitchFamily="34" charset="0"/>
              </a:defRPr>
            </a:lvl3pPr>
            <a:lvl4pPr marL="914400" indent="-227013" algn="l" defTabSz="685800" rtl="0" eaLnBrk="1" latinLnBrk="0" hangingPunct="1">
              <a:lnSpc>
                <a:spcPct val="90000"/>
              </a:lnSpc>
              <a:spcBef>
                <a:spcPts val="375"/>
              </a:spcBef>
              <a:buFont typeface="Arial" panose="020B0604020202020204" pitchFamily="34" charset="0"/>
              <a:buChar char="−"/>
              <a:defRPr sz="1200" kern="1200">
                <a:solidFill>
                  <a:schemeClr val="tx1"/>
                </a:solidFill>
                <a:latin typeface="Arial" panose="020B0604020202020204" pitchFamily="34" charset="0"/>
                <a:ea typeface="+mn-ea"/>
                <a:cs typeface="Arial" panose="020B0604020202020204" pitchFamily="34" charset="0"/>
              </a:defRPr>
            </a:lvl4pPr>
            <a:lvl5pPr marL="15430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342900" indent="-342900"/>
            <a:endParaRPr lang="en-US" sz="2000" dirty="0">
              <a:ea typeface="Source Sans Pro" panose="020B0503030403020204" pitchFamily="34" charset="0"/>
            </a:endParaRPr>
          </a:p>
        </p:txBody>
      </p:sp>
      <p:pic>
        <p:nvPicPr>
          <p:cNvPr id="8" name="Picture 7">
            <a:extLst>
              <a:ext uri="{FF2B5EF4-FFF2-40B4-BE49-F238E27FC236}">
                <a16:creationId xmlns:a16="http://schemas.microsoft.com/office/drawing/2014/main" id="{355196A2-BFB4-8816-3CF4-B37D0C82C97E}"/>
              </a:ext>
            </a:extLst>
          </p:cNvPr>
          <p:cNvPicPr>
            <a:picLocks noChangeAspect="1"/>
          </p:cNvPicPr>
          <p:nvPr/>
        </p:nvPicPr>
        <p:blipFill>
          <a:blip r:embed="rId2"/>
          <a:stretch>
            <a:fillRect/>
          </a:stretch>
        </p:blipFill>
        <p:spPr>
          <a:xfrm>
            <a:off x="279805" y="1579158"/>
            <a:ext cx="5625671" cy="2355421"/>
          </a:xfrm>
          <a:prstGeom prst="rect">
            <a:avLst/>
          </a:prstGeom>
          <a:ln w="38100">
            <a:solidFill>
              <a:schemeClr val="accent6">
                <a:lumMod val="50000"/>
              </a:schemeClr>
            </a:solidFill>
          </a:ln>
        </p:spPr>
      </p:pic>
      <p:pic>
        <p:nvPicPr>
          <p:cNvPr id="10" name="Picture 9">
            <a:extLst>
              <a:ext uri="{FF2B5EF4-FFF2-40B4-BE49-F238E27FC236}">
                <a16:creationId xmlns:a16="http://schemas.microsoft.com/office/drawing/2014/main" id="{984AA257-DF9C-B794-59E3-70AA68B6655B}"/>
              </a:ext>
            </a:extLst>
          </p:cNvPr>
          <p:cNvPicPr>
            <a:picLocks noChangeAspect="1"/>
          </p:cNvPicPr>
          <p:nvPr/>
        </p:nvPicPr>
        <p:blipFill>
          <a:blip r:embed="rId3"/>
          <a:stretch>
            <a:fillRect/>
          </a:stretch>
        </p:blipFill>
        <p:spPr>
          <a:xfrm>
            <a:off x="300650" y="4148676"/>
            <a:ext cx="5563261" cy="2529653"/>
          </a:xfrm>
          <a:prstGeom prst="rect">
            <a:avLst/>
          </a:prstGeom>
          <a:solidFill>
            <a:schemeClr val="bg1"/>
          </a:solidFill>
          <a:ln w="31750">
            <a:solidFill>
              <a:schemeClr val="accent5">
                <a:lumMod val="50000"/>
              </a:schemeClr>
            </a:solidFill>
          </a:ln>
        </p:spPr>
      </p:pic>
      <p:pic>
        <p:nvPicPr>
          <p:cNvPr id="11" name="Picture 10">
            <a:extLst>
              <a:ext uri="{FF2B5EF4-FFF2-40B4-BE49-F238E27FC236}">
                <a16:creationId xmlns:a16="http://schemas.microsoft.com/office/drawing/2014/main" id="{B237AA3F-C4C4-B3BB-87C3-3EAEA71BC137}"/>
              </a:ext>
            </a:extLst>
          </p:cNvPr>
          <p:cNvPicPr>
            <a:picLocks noChangeAspect="1"/>
          </p:cNvPicPr>
          <p:nvPr/>
        </p:nvPicPr>
        <p:blipFill>
          <a:blip r:embed="rId4" cstate="hqprint">
            <a:extLst>
              <a:ext uri="{28A0092B-C50C-407E-A947-70E740481C1C}">
                <a14:useLocalDpi xmlns:a14="http://schemas.microsoft.com/office/drawing/2010/main"/>
              </a:ext>
            </a:extLst>
          </a:blip>
          <a:stretch>
            <a:fillRect/>
          </a:stretch>
        </p:blipFill>
        <p:spPr>
          <a:xfrm>
            <a:off x="6062491" y="852771"/>
            <a:ext cx="2972286" cy="2113359"/>
          </a:xfrm>
          <a:prstGeom prst="rect">
            <a:avLst/>
          </a:prstGeom>
          <a:ln w="25400">
            <a:solidFill>
              <a:schemeClr val="accent4">
                <a:lumMod val="50000"/>
              </a:schemeClr>
            </a:solidFill>
          </a:ln>
        </p:spPr>
      </p:pic>
      <p:pic>
        <p:nvPicPr>
          <p:cNvPr id="12" name="Picture 11">
            <a:extLst>
              <a:ext uri="{FF2B5EF4-FFF2-40B4-BE49-F238E27FC236}">
                <a16:creationId xmlns:a16="http://schemas.microsoft.com/office/drawing/2014/main" id="{CE38D9CD-E133-D712-375C-9DBCAA56AB1A}"/>
              </a:ext>
            </a:extLst>
          </p:cNvPr>
          <p:cNvPicPr>
            <a:picLocks noChangeAspect="1"/>
          </p:cNvPicPr>
          <p:nvPr/>
        </p:nvPicPr>
        <p:blipFill>
          <a:blip r:embed="rId5" cstate="hqprint">
            <a:extLst>
              <a:ext uri="{28A0092B-C50C-407E-A947-70E740481C1C}">
                <a14:useLocalDpi xmlns:a14="http://schemas.microsoft.com/office/drawing/2010/main"/>
              </a:ext>
            </a:extLst>
          </a:blip>
          <a:stretch>
            <a:fillRect/>
          </a:stretch>
        </p:blipFill>
        <p:spPr>
          <a:xfrm>
            <a:off x="6062491" y="3262482"/>
            <a:ext cx="2992260" cy="3415847"/>
          </a:xfrm>
          <a:prstGeom prst="rect">
            <a:avLst/>
          </a:prstGeom>
          <a:ln w="25400">
            <a:solidFill>
              <a:schemeClr val="accent2">
                <a:lumMod val="20000"/>
                <a:lumOff val="80000"/>
              </a:schemeClr>
            </a:solidFill>
          </a:ln>
        </p:spPr>
      </p:pic>
    </p:spTree>
    <p:extLst>
      <p:ext uri="{BB962C8B-B14F-4D97-AF65-F5344CB8AC3E}">
        <p14:creationId xmlns:p14="http://schemas.microsoft.com/office/powerpoint/2010/main" val="163591904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A30884E2-E69B-054E-804E-60CA1691EBE6}"/>
              </a:ext>
            </a:extLst>
          </p:cNvPr>
          <p:cNvSpPr>
            <a:spLocks noGrp="1"/>
          </p:cNvSpPr>
          <p:nvPr>
            <p:ph type="body" sz="quarter" idx="14"/>
          </p:nvPr>
        </p:nvSpPr>
        <p:spPr>
          <a:xfrm>
            <a:off x="143256" y="19527"/>
            <a:ext cx="7994055" cy="507720"/>
          </a:xfrm>
        </p:spPr>
        <p:txBody>
          <a:bodyPr/>
          <a:lstStyle/>
          <a:p>
            <a:r>
              <a:rPr lang="en-US" dirty="0"/>
              <a:t>n+</a:t>
            </a:r>
            <a:r>
              <a:rPr lang="en-US" baseline="30000" dirty="0"/>
              <a:t>149</a:t>
            </a:r>
            <a:r>
              <a:rPr lang="en-US" dirty="0"/>
              <a:t>Sm : Capture and transmission – Nuclear Criticality Safety Program</a:t>
            </a:r>
          </a:p>
        </p:txBody>
      </p:sp>
      <p:pic>
        <p:nvPicPr>
          <p:cNvPr id="3" name="Picture 2">
            <a:extLst>
              <a:ext uri="{FF2B5EF4-FFF2-40B4-BE49-F238E27FC236}">
                <a16:creationId xmlns:a16="http://schemas.microsoft.com/office/drawing/2014/main" id="{7AFE493C-94EE-BC7B-4143-8DAA7A6DE354}"/>
              </a:ext>
            </a:extLst>
          </p:cNvPr>
          <p:cNvPicPr>
            <a:picLocks noChangeAspect="1"/>
          </p:cNvPicPr>
          <p:nvPr/>
        </p:nvPicPr>
        <p:blipFill>
          <a:blip r:embed="rId2"/>
          <a:stretch>
            <a:fillRect/>
          </a:stretch>
        </p:blipFill>
        <p:spPr>
          <a:xfrm>
            <a:off x="6810499" y="-147597"/>
            <a:ext cx="2333501" cy="2057400"/>
          </a:xfrm>
          <a:prstGeom prst="rect">
            <a:avLst/>
          </a:prstGeom>
        </p:spPr>
      </p:pic>
      <p:sp>
        <p:nvSpPr>
          <p:cNvPr id="4" name="Text Placeholder 2">
            <a:extLst>
              <a:ext uri="{FF2B5EF4-FFF2-40B4-BE49-F238E27FC236}">
                <a16:creationId xmlns:a16="http://schemas.microsoft.com/office/drawing/2014/main" id="{BFC28323-7856-5D97-16C5-398A79E86E1F}"/>
              </a:ext>
            </a:extLst>
          </p:cNvPr>
          <p:cNvSpPr>
            <a:spLocks noGrp="1"/>
          </p:cNvSpPr>
          <p:nvPr>
            <p:ph type="body" sz="quarter" idx="19"/>
          </p:nvPr>
        </p:nvSpPr>
        <p:spPr>
          <a:xfrm>
            <a:off x="0" y="1127356"/>
            <a:ext cx="5436296" cy="2057400"/>
          </a:xfrm>
        </p:spPr>
        <p:txBody>
          <a:bodyPr>
            <a:noAutofit/>
          </a:bodyPr>
          <a:lstStyle/>
          <a:p>
            <a:pPr marL="342900" indent="-342900"/>
            <a:r>
              <a:rPr lang="en-US" b="1" dirty="0">
                <a:ea typeface="Source Sans Pro" panose="020B0503030403020204" pitchFamily="34" charset="0"/>
                <a:cs typeface="Times"/>
              </a:rPr>
              <a:t>Detector for Advanced Neutron Capture Experiments (DANCE)</a:t>
            </a:r>
          </a:p>
          <a:p>
            <a:pPr marL="342900" indent="-342900"/>
            <a:r>
              <a:rPr lang="en-US" b="1" dirty="0">
                <a:ea typeface="Source Sans Pro" panose="020B0503030403020204" pitchFamily="34" charset="0"/>
                <a:cs typeface="Times"/>
              </a:rPr>
              <a:t>~4</a:t>
            </a:r>
            <a:r>
              <a:rPr lang="el-GR" b="1" dirty="0">
                <a:ea typeface="Source Sans Pro" panose="020B0503030403020204" pitchFamily="34" charset="0"/>
                <a:cs typeface="Times"/>
              </a:rPr>
              <a:t>π</a:t>
            </a:r>
            <a:r>
              <a:rPr lang="en-US" b="1" dirty="0">
                <a:ea typeface="Source Sans Pro" panose="020B0503030403020204" pitchFamily="34" charset="0"/>
                <a:cs typeface="Times"/>
              </a:rPr>
              <a:t> calorimeter</a:t>
            </a:r>
          </a:p>
          <a:p>
            <a:pPr marL="342900" indent="-342900"/>
            <a:r>
              <a:rPr lang="en-US" b="1" dirty="0">
                <a:ea typeface="Source Sans Pro" panose="020B0503030403020204" pitchFamily="34" charset="0"/>
                <a:cs typeface="Times"/>
              </a:rPr>
              <a:t>DANCE to get the capture yields</a:t>
            </a:r>
          </a:p>
          <a:p>
            <a:pPr marL="342900" indent="-342900"/>
            <a:r>
              <a:rPr lang="en-US" b="1" dirty="0">
                <a:ea typeface="Source Sans Pro" panose="020B0503030403020204" pitchFamily="34" charset="0"/>
                <a:cs typeface="Times"/>
              </a:rPr>
              <a:t>DANCE also provides multiplicities</a:t>
            </a:r>
          </a:p>
          <a:p>
            <a:pPr marL="342900" indent="-342900"/>
            <a:r>
              <a:rPr lang="en-US" b="1" dirty="0">
                <a:ea typeface="Source Sans Pro" panose="020B0503030403020204" pitchFamily="34" charset="0"/>
                <a:cs typeface="Times"/>
              </a:rPr>
              <a:t>Different multiplicity distributions</a:t>
            </a:r>
            <a:br>
              <a:rPr lang="en-US" b="1" dirty="0">
                <a:ea typeface="Source Sans Pro" panose="020B0503030403020204" pitchFamily="34" charset="0"/>
                <a:cs typeface="Times"/>
              </a:rPr>
            </a:br>
            <a:r>
              <a:rPr lang="en-US" b="1" dirty="0">
                <a:ea typeface="Source Sans Pro" panose="020B0503030403020204" pitchFamily="34" charset="0"/>
                <a:cs typeface="Times"/>
              </a:rPr>
              <a:t>for different spins</a:t>
            </a:r>
          </a:p>
          <a:p>
            <a:pPr marL="342900" indent="-342900"/>
            <a:r>
              <a:rPr lang="en-US" b="1" dirty="0">
                <a:ea typeface="Source Sans Pro" panose="020B0503030403020204" pitchFamily="34" charset="0"/>
                <a:cs typeface="Times"/>
              </a:rPr>
              <a:t>DANCE is used as a </a:t>
            </a:r>
            <a:r>
              <a:rPr lang="en-US" b="1" dirty="0" err="1">
                <a:ea typeface="Source Sans Pro" panose="020B0503030403020204" pitchFamily="34" charset="0"/>
                <a:cs typeface="Times"/>
              </a:rPr>
              <a:t>spinometer</a:t>
            </a:r>
            <a:endParaRPr lang="en-US" b="1" dirty="0">
              <a:ea typeface="Source Sans Pro" panose="020B0503030403020204" pitchFamily="34" charset="0"/>
              <a:cs typeface="Times"/>
            </a:endParaRPr>
          </a:p>
          <a:p>
            <a:pPr marL="342900" indent="-342900"/>
            <a:endParaRPr lang="en-US" b="1" dirty="0"/>
          </a:p>
        </p:txBody>
      </p:sp>
      <p:pic>
        <p:nvPicPr>
          <p:cNvPr id="5" name="Picture 4">
            <a:extLst>
              <a:ext uri="{FF2B5EF4-FFF2-40B4-BE49-F238E27FC236}">
                <a16:creationId xmlns:a16="http://schemas.microsoft.com/office/drawing/2014/main" id="{416526A8-216C-D806-3323-79E25F44772C}"/>
              </a:ext>
            </a:extLst>
          </p:cNvPr>
          <p:cNvPicPr>
            <a:picLocks noChangeAspect="1"/>
          </p:cNvPicPr>
          <p:nvPr/>
        </p:nvPicPr>
        <p:blipFill rotWithShape="1">
          <a:blip r:embed="rId3" cstate="hqprint">
            <a:extLst>
              <a:ext uri="{28A0092B-C50C-407E-A947-70E740481C1C}">
                <a14:useLocalDpi xmlns:a14="http://schemas.microsoft.com/office/drawing/2010/main"/>
              </a:ext>
            </a:extLst>
          </a:blip>
          <a:srcRect/>
          <a:stretch/>
        </p:blipFill>
        <p:spPr>
          <a:xfrm>
            <a:off x="267091" y="3951673"/>
            <a:ext cx="3954180" cy="2810965"/>
          </a:xfrm>
          <a:prstGeom prst="rect">
            <a:avLst/>
          </a:prstGeom>
        </p:spPr>
      </p:pic>
      <p:pic>
        <p:nvPicPr>
          <p:cNvPr id="6" name="Picture 5">
            <a:extLst>
              <a:ext uri="{FF2B5EF4-FFF2-40B4-BE49-F238E27FC236}">
                <a16:creationId xmlns:a16="http://schemas.microsoft.com/office/drawing/2014/main" id="{2BC90F00-904D-845E-2D8F-3C749FA441E4}"/>
              </a:ext>
            </a:extLst>
          </p:cNvPr>
          <p:cNvPicPr>
            <a:picLocks noChangeAspect="1"/>
          </p:cNvPicPr>
          <p:nvPr/>
        </p:nvPicPr>
        <p:blipFill rotWithShape="1">
          <a:blip r:embed="rId4" cstate="hqprint">
            <a:extLst>
              <a:ext uri="{28A0092B-C50C-407E-A947-70E740481C1C}">
                <a14:useLocalDpi xmlns:a14="http://schemas.microsoft.com/office/drawing/2010/main"/>
              </a:ext>
            </a:extLst>
          </a:blip>
          <a:srcRect/>
          <a:stretch/>
        </p:blipFill>
        <p:spPr>
          <a:xfrm>
            <a:off x="5436296" y="1811412"/>
            <a:ext cx="3707704" cy="5022666"/>
          </a:xfrm>
          <a:prstGeom prst="rect">
            <a:avLst/>
          </a:prstGeom>
        </p:spPr>
      </p:pic>
    </p:spTree>
    <p:extLst>
      <p:ext uri="{BB962C8B-B14F-4D97-AF65-F5344CB8AC3E}">
        <p14:creationId xmlns:p14="http://schemas.microsoft.com/office/powerpoint/2010/main" val="131686680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B8C0082D-AE95-E84B-ACFA-C1B3472209C3}"/>
              </a:ext>
            </a:extLst>
          </p:cNvPr>
          <p:cNvSpPr>
            <a:spLocks noGrp="1"/>
          </p:cNvSpPr>
          <p:nvPr>
            <p:ph type="body" sz="quarter" idx="14"/>
          </p:nvPr>
        </p:nvSpPr>
        <p:spPr>
          <a:xfrm>
            <a:off x="155949" y="-4114"/>
            <a:ext cx="7994055" cy="653826"/>
          </a:xfrm>
        </p:spPr>
        <p:txBody>
          <a:bodyPr>
            <a:normAutofit/>
          </a:bodyPr>
          <a:lstStyle/>
          <a:p>
            <a:r>
              <a:rPr lang="en-US" dirty="0"/>
              <a:t>R-Matrix analysis : Resonance parameters</a:t>
            </a:r>
          </a:p>
        </p:txBody>
      </p:sp>
      <p:sp>
        <p:nvSpPr>
          <p:cNvPr id="3" name="Text Placeholder 2">
            <a:extLst>
              <a:ext uri="{FF2B5EF4-FFF2-40B4-BE49-F238E27FC236}">
                <a16:creationId xmlns:a16="http://schemas.microsoft.com/office/drawing/2014/main" id="{D4323998-3C00-1721-3A36-97C5AB8B071E}"/>
              </a:ext>
            </a:extLst>
          </p:cNvPr>
          <p:cNvSpPr>
            <a:spLocks noGrp="1"/>
          </p:cNvSpPr>
          <p:nvPr>
            <p:ph type="body" sz="quarter" idx="19"/>
          </p:nvPr>
        </p:nvSpPr>
        <p:spPr>
          <a:xfrm>
            <a:off x="62630" y="444161"/>
            <a:ext cx="9000744" cy="337208"/>
          </a:xfrm>
        </p:spPr>
        <p:txBody>
          <a:bodyPr>
            <a:noAutofit/>
          </a:bodyPr>
          <a:lstStyle/>
          <a:p>
            <a:pPr marL="342900" indent="-342900"/>
            <a:r>
              <a:rPr lang="en-US" sz="1600" dirty="0">
                <a:ea typeface="Source Sans Pro" panose="020B0503030403020204" pitchFamily="34" charset="0"/>
                <a:cs typeface="Times"/>
              </a:rPr>
              <a:t>Fits in capture and transmission data using SAMMY</a:t>
            </a:r>
          </a:p>
          <a:p>
            <a:pPr marL="342900" indent="-342900"/>
            <a:r>
              <a:rPr lang="en-US" sz="1600" dirty="0">
                <a:ea typeface="Source Sans Pro" panose="020B0503030403020204" pitchFamily="34" charset="0"/>
                <a:cs typeface="Times"/>
              </a:rPr>
              <a:t>About 40 spins were incorrectly assigned</a:t>
            </a:r>
          </a:p>
          <a:p>
            <a:pPr marL="342900" indent="-342900"/>
            <a:r>
              <a:rPr lang="en-US" sz="1600" dirty="0">
                <a:ea typeface="Source Sans Pro" panose="020B0503030403020204" pitchFamily="34" charset="0"/>
                <a:cs typeface="Times"/>
              </a:rPr>
              <a:t>Resolved 58 new resonances (215 vs 157 in evaluations)</a:t>
            </a:r>
          </a:p>
        </p:txBody>
      </p:sp>
      <p:sp>
        <p:nvSpPr>
          <p:cNvPr id="5" name="Text Placeholder 2">
            <a:extLst>
              <a:ext uri="{FF2B5EF4-FFF2-40B4-BE49-F238E27FC236}">
                <a16:creationId xmlns:a16="http://schemas.microsoft.com/office/drawing/2014/main" id="{C95BDF05-C107-B869-68BF-8D39B7089417}"/>
              </a:ext>
            </a:extLst>
          </p:cNvPr>
          <p:cNvSpPr txBox="1">
            <a:spLocks/>
          </p:cNvSpPr>
          <p:nvPr/>
        </p:nvSpPr>
        <p:spPr>
          <a:xfrm>
            <a:off x="80626" y="719851"/>
            <a:ext cx="9000744" cy="2074972"/>
          </a:xfrm>
          <a:prstGeom prst="rect">
            <a:avLst/>
          </a:prstGeom>
        </p:spPr>
        <p:txBody>
          <a:bodyPr vert="horz" lIns="0" tIns="0" rIns="0" bIns="0" rtlCol="0">
            <a:noAutofit/>
          </a:bodyPr>
          <a:lstStyle>
            <a:lvl1pPr marL="230188" indent="-230188" algn="l" defTabSz="685800" rtl="0" eaLnBrk="1" latinLnBrk="0" hangingPunct="1">
              <a:lnSpc>
                <a:spcPct val="100000"/>
              </a:lnSpc>
              <a:spcBef>
                <a:spcPts val="600"/>
              </a:spcBef>
              <a:buFont typeface="Arial" panose="020B0604020202020204" pitchFamily="34" charset="0"/>
              <a:buChar char="•"/>
              <a:tabLst/>
              <a:defRPr sz="1800" kern="1200">
                <a:solidFill>
                  <a:schemeClr val="tx1"/>
                </a:solidFill>
                <a:latin typeface="Arial" panose="020B0604020202020204" pitchFamily="34" charset="0"/>
                <a:ea typeface="+mn-ea"/>
                <a:cs typeface="Arial" panose="020B0604020202020204" pitchFamily="34" charset="0"/>
              </a:defRPr>
            </a:lvl1pPr>
            <a:lvl2pPr marL="460375" indent="-230188" algn="l" defTabSz="685800" rtl="0" eaLnBrk="1" latinLnBrk="0" hangingPunct="1">
              <a:lnSpc>
                <a:spcPct val="90000"/>
              </a:lnSpc>
              <a:spcBef>
                <a:spcPts val="375"/>
              </a:spcBef>
              <a:buFont typeface="Arial" panose="020B0604020202020204" pitchFamily="34" charset="0"/>
              <a:buChar char="−"/>
              <a:tabLst/>
              <a:defRPr sz="1600" kern="1200">
                <a:solidFill>
                  <a:schemeClr val="tx1"/>
                </a:solidFill>
                <a:latin typeface="Arial" panose="020B0604020202020204" pitchFamily="34" charset="0"/>
                <a:ea typeface="+mn-ea"/>
                <a:cs typeface="Arial" panose="020B0604020202020204" pitchFamily="34" charset="0"/>
              </a:defRPr>
            </a:lvl2pPr>
            <a:lvl3pPr marL="688975" indent="-231775" algn="l" defTabSz="685800" rtl="0" eaLnBrk="1" latinLnBrk="0" hangingPunct="1">
              <a:lnSpc>
                <a:spcPct val="90000"/>
              </a:lnSpc>
              <a:spcBef>
                <a:spcPts val="375"/>
              </a:spcBef>
              <a:buFont typeface="Wingdings" panose="05000000000000000000" pitchFamily="2" charset="2"/>
              <a:buChar char="§"/>
              <a:defRPr sz="1400" kern="1200">
                <a:solidFill>
                  <a:schemeClr val="tx1"/>
                </a:solidFill>
                <a:latin typeface="Arial" panose="020B0604020202020204" pitchFamily="34" charset="0"/>
                <a:ea typeface="+mn-ea"/>
                <a:cs typeface="Arial" panose="020B0604020202020204" pitchFamily="34" charset="0"/>
              </a:defRPr>
            </a:lvl3pPr>
            <a:lvl4pPr marL="914400" indent="-227013" algn="l" defTabSz="685800" rtl="0" eaLnBrk="1" latinLnBrk="0" hangingPunct="1">
              <a:lnSpc>
                <a:spcPct val="90000"/>
              </a:lnSpc>
              <a:spcBef>
                <a:spcPts val="375"/>
              </a:spcBef>
              <a:buFont typeface="Arial" panose="020B0604020202020204" pitchFamily="34" charset="0"/>
              <a:buChar char="−"/>
              <a:defRPr sz="1200" kern="1200">
                <a:solidFill>
                  <a:schemeClr val="tx1"/>
                </a:solidFill>
                <a:latin typeface="Arial" panose="020B0604020202020204" pitchFamily="34" charset="0"/>
                <a:ea typeface="+mn-ea"/>
                <a:cs typeface="Arial" panose="020B0604020202020204" pitchFamily="34" charset="0"/>
              </a:defRPr>
            </a:lvl4pPr>
            <a:lvl5pPr marL="15430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342900" indent="-342900"/>
            <a:endParaRPr lang="en-US" b="1" dirty="0">
              <a:ea typeface="Source Sans Pro" panose="020B0503030403020204" pitchFamily="34" charset="0"/>
              <a:cs typeface="Times"/>
            </a:endParaRPr>
          </a:p>
        </p:txBody>
      </p:sp>
      <p:pic>
        <p:nvPicPr>
          <p:cNvPr id="6" name="Picture 5">
            <a:extLst>
              <a:ext uri="{FF2B5EF4-FFF2-40B4-BE49-F238E27FC236}">
                <a16:creationId xmlns:a16="http://schemas.microsoft.com/office/drawing/2014/main" id="{BC68E3DA-E522-3DAC-6E38-FA61FDC8DE16}"/>
              </a:ext>
            </a:extLst>
          </p:cNvPr>
          <p:cNvPicPr>
            <a:picLocks noChangeAspect="1"/>
          </p:cNvPicPr>
          <p:nvPr/>
        </p:nvPicPr>
        <p:blipFill>
          <a:blip r:embed="rId2"/>
          <a:stretch>
            <a:fillRect/>
          </a:stretch>
        </p:blipFill>
        <p:spPr>
          <a:xfrm>
            <a:off x="11575" y="1809364"/>
            <a:ext cx="3762170" cy="5048636"/>
          </a:xfrm>
          <a:prstGeom prst="rect">
            <a:avLst/>
          </a:prstGeom>
        </p:spPr>
      </p:pic>
      <p:pic>
        <p:nvPicPr>
          <p:cNvPr id="8" name="Picture 7">
            <a:extLst>
              <a:ext uri="{FF2B5EF4-FFF2-40B4-BE49-F238E27FC236}">
                <a16:creationId xmlns:a16="http://schemas.microsoft.com/office/drawing/2014/main" id="{3FCCA94B-DB75-8AA3-8477-875847745DAA}"/>
              </a:ext>
            </a:extLst>
          </p:cNvPr>
          <p:cNvPicPr>
            <a:picLocks noChangeAspect="1"/>
          </p:cNvPicPr>
          <p:nvPr/>
        </p:nvPicPr>
        <p:blipFill>
          <a:blip r:embed="rId3"/>
          <a:stretch>
            <a:fillRect/>
          </a:stretch>
        </p:blipFill>
        <p:spPr>
          <a:xfrm>
            <a:off x="5335929" y="1759098"/>
            <a:ext cx="3762170" cy="5096647"/>
          </a:xfrm>
          <a:prstGeom prst="rect">
            <a:avLst/>
          </a:prstGeom>
        </p:spPr>
      </p:pic>
      <p:sp>
        <p:nvSpPr>
          <p:cNvPr id="10" name="Text Placeholder 2">
            <a:extLst>
              <a:ext uri="{FF2B5EF4-FFF2-40B4-BE49-F238E27FC236}">
                <a16:creationId xmlns:a16="http://schemas.microsoft.com/office/drawing/2014/main" id="{44A39BD7-63EC-4C2E-CF7F-708A8E7543BA}"/>
              </a:ext>
            </a:extLst>
          </p:cNvPr>
          <p:cNvSpPr txBox="1">
            <a:spLocks/>
          </p:cNvSpPr>
          <p:nvPr/>
        </p:nvSpPr>
        <p:spPr>
          <a:xfrm>
            <a:off x="676546" y="1574996"/>
            <a:ext cx="4063464" cy="337208"/>
          </a:xfrm>
          <a:prstGeom prst="rect">
            <a:avLst/>
          </a:prstGeom>
        </p:spPr>
        <p:txBody>
          <a:bodyPr vert="horz" lIns="0" tIns="0" rIns="0" bIns="0" rtlCol="0">
            <a:noAutofit/>
          </a:bodyPr>
          <a:lstStyle>
            <a:lvl1pPr marL="230188" indent="-230188" algn="l" defTabSz="685800" rtl="0" eaLnBrk="1" latinLnBrk="0" hangingPunct="1">
              <a:lnSpc>
                <a:spcPct val="100000"/>
              </a:lnSpc>
              <a:spcBef>
                <a:spcPts val="600"/>
              </a:spcBef>
              <a:buFont typeface="Arial" panose="020B0604020202020204" pitchFamily="34" charset="0"/>
              <a:buChar char="•"/>
              <a:tabLst/>
              <a:defRPr sz="1800" kern="1200">
                <a:solidFill>
                  <a:schemeClr val="tx1"/>
                </a:solidFill>
                <a:latin typeface="Arial" panose="020B0604020202020204" pitchFamily="34" charset="0"/>
                <a:ea typeface="+mn-ea"/>
                <a:cs typeface="Arial" panose="020B0604020202020204" pitchFamily="34" charset="0"/>
              </a:defRPr>
            </a:lvl1pPr>
            <a:lvl2pPr marL="460375" indent="-230188" algn="l" defTabSz="685800" rtl="0" eaLnBrk="1" latinLnBrk="0" hangingPunct="1">
              <a:lnSpc>
                <a:spcPct val="90000"/>
              </a:lnSpc>
              <a:spcBef>
                <a:spcPts val="375"/>
              </a:spcBef>
              <a:buFont typeface="Arial" panose="020B0604020202020204" pitchFamily="34" charset="0"/>
              <a:buChar char="−"/>
              <a:tabLst/>
              <a:defRPr sz="1600" kern="1200">
                <a:solidFill>
                  <a:schemeClr val="tx1"/>
                </a:solidFill>
                <a:latin typeface="Arial" panose="020B0604020202020204" pitchFamily="34" charset="0"/>
                <a:ea typeface="+mn-ea"/>
                <a:cs typeface="Arial" panose="020B0604020202020204" pitchFamily="34" charset="0"/>
              </a:defRPr>
            </a:lvl2pPr>
            <a:lvl3pPr marL="688975" indent="-231775" algn="l" defTabSz="685800" rtl="0" eaLnBrk="1" latinLnBrk="0" hangingPunct="1">
              <a:lnSpc>
                <a:spcPct val="90000"/>
              </a:lnSpc>
              <a:spcBef>
                <a:spcPts val="375"/>
              </a:spcBef>
              <a:buFont typeface="Wingdings" panose="05000000000000000000" pitchFamily="2" charset="2"/>
              <a:buChar char="§"/>
              <a:defRPr sz="1400" kern="1200">
                <a:solidFill>
                  <a:schemeClr val="tx1"/>
                </a:solidFill>
                <a:latin typeface="Arial" panose="020B0604020202020204" pitchFamily="34" charset="0"/>
                <a:ea typeface="+mn-ea"/>
                <a:cs typeface="Arial" panose="020B0604020202020204" pitchFamily="34" charset="0"/>
              </a:defRPr>
            </a:lvl3pPr>
            <a:lvl4pPr marL="914400" indent="-227013" algn="l" defTabSz="685800" rtl="0" eaLnBrk="1" latinLnBrk="0" hangingPunct="1">
              <a:lnSpc>
                <a:spcPct val="90000"/>
              </a:lnSpc>
              <a:spcBef>
                <a:spcPts val="375"/>
              </a:spcBef>
              <a:buFont typeface="Arial" panose="020B0604020202020204" pitchFamily="34" charset="0"/>
              <a:buChar char="−"/>
              <a:defRPr sz="1200" kern="1200">
                <a:solidFill>
                  <a:schemeClr val="tx1"/>
                </a:solidFill>
                <a:latin typeface="Arial" panose="020B0604020202020204" pitchFamily="34" charset="0"/>
                <a:ea typeface="+mn-ea"/>
                <a:cs typeface="Arial" panose="020B0604020202020204" pitchFamily="34" charset="0"/>
              </a:defRPr>
            </a:lvl4pPr>
            <a:lvl5pPr marL="15430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buNone/>
            </a:pPr>
            <a:r>
              <a:rPr lang="en-US" i="1" dirty="0">
                <a:ea typeface="Source Sans Pro" panose="020B0503030403020204" pitchFamily="34" charset="0"/>
                <a:cs typeface="Times"/>
              </a:rPr>
              <a:t>Resolved doublet @ 15 eV</a:t>
            </a:r>
          </a:p>
        </p:txBody>
      </p:sp>
      <p:sp>
        <p:nvSpPr>
          <p:cNvPr id="11" name="Text Placeholder 2">
            <a:extLst>
              <a:ext uri="{FF2B5EF4-FFF2-40B4-BE49-F238E27FC236}">
                <a16:creationId xmlns:a16="http://schemas.microsoft.com/office/drawing/2014/main" id="{D40F72BA-A605-A490-D13D-D578EE5EF35B}"/>
              </a:ext>
            </a:extLst>
          </p:cNvPr>
          <p:cNvSpPr txBox="1">
            <a:spLocks/>
          </p:cNvSpPr>
          <p:nvPr/>
        </p:nvSpPr>
        <p:spPr>
          <a:xfrm>
            <a:off x="6494902" y="1487835"/>
            <a:ext cx="2655519" cy="337208"/>
          </a:xfrm>
          <a:prstGeom prst="rect">
            <a:avLst/>
          </a:prstGeom>
        </p:spPr>
        <p:txBody>
          <a:bodyPr vert="horz" lIns="0" tIns="0" rIns="0" bIns="0" rtlCol="0">
            <a:noAutofit/>
          </a:bodyPr>
          <a:lstStyle>
            <a:lvl1pPr marL="230188" indent="-230188" algn="l" defTabSz="685800" rtl="0" eaLnBrk="1" latinLnBrk="0" hangingPunct="1">
              <a:lnSpc>
                <a:spcPct val="100000"/>
              </a:lnSpc>
              <a:spcBef>
                <a:spcPts val="600"/>
              </a:spcBef>
              <a:buFont typeface="Arial" panose="020B0604020202020204" pitchFamily="34" charset="0"/>
              <a:buChar char="•"/>
              <a:tabLst/>
              <a:defRPr sz="1800" kern="1200">
                <a:solidFill>
                  <a:schemeClr val="tx1"/>
                </a:solidFill>
                <a:latin typeface="Arial" panose="020B0604020202020204" pitchFamily="34" charset="0"/>
                <a:ea typeface="+mn-ea"/>
                <a:cs typeface="Arial" panose="020B0604020202020204" pitchFamily="34" charset="0"/>
              </a:defRPr>
            </a:lvl1pPr>
            <a:lvl2pPr marL="460375" indent="-230188" algn="l" defTabSz="685800" rtl="0" eaLnBrk="1" latinLnBrk="0" hangingPunct="1">
              <a:lnSpc>
                <a:spcPct val="90000"/>
              </a:lnSpc>
              <a:spcBef>
                <a:spcPts val="375"/>
              </a:spcBef>
              <a:buFont typeface="Arial" panose="020B0604020202020204" pitchFamily="34" charset="0"/>
              <a:buChar char="−"/>
              <a:tabLst/>
              <a:defRPr sz="1600" kern="1200">
                <a:solidFill>
                  <a:schemeClr val="tx1"/>
                </a:solidFill>
                <a:latin typeface="Arial" panose="020B0604020202020204" pitchFamily="34" charset="0"/>
                <a:ea typeface="+mn-ea"/>
                <a:cs typeface="Arial" panose="020B0604020202020204" pitchFamily="34" charset="0"/>
              </a:defRPr>
            </a:lvl2pPr>
            <a:lvl3pPr marL="688975" indent="-231775" algn="l" defTabSz="685800" rtl="0" eaLnBrk="1" latinLnBrk="0" hangingPunct="1">
              <a:lnSpc>
                <a:spcPct val="90000"/>
              </a:lnSpc>
              <a:spcBef>
                <a:spcPts val="375"/>
              </a:spcBef>
              <a:buFont typeface="Wingdings" panose="05000000000000000000" pitchFamily="2" charset="2"/>
              <a:buChar char="§"/>
              <a:defRPr sz="1400" kern="1200">
                <a:solidFill>
                  <a:schemeClr val="tx1"/>
                </a:solidFill>
                <a:latin typeface="Arial" panose="020B0604020202020204" pitchFamily="34" charset="0"/>
                <a:ea typeface="+mn-ea"/>
                <a:cs typeface="Arial" panose="020B0604020202020204" pitchFamily="34" charset="0"/>
              </a:defRPr>
            </a:lvl3pPr>
            <a:lvl4pPr marL="914400" indent="-227013" algn="l" defTabSz="685800" rtl="0" eaLnBrk="1" latinLnBrk="0" hangingPunct="1">
              <a:lnSpc>
                <a:spcPct val="90000"/>
              </a:lnSpc>
              <a:spcBef>
                <a:spcPts val="375"/>
              </a:spcBef>
              <a:buFont typeface="Arial" panose="020B0604020202020204" pitchFamily="34" charset="0"/>
              <a:buChar char="−"/>
              <a:defRPr sz="1200" kern="1200">
                <a:solidFill>
                  <a:schemeClr val="tx1"/>
                </a:solidFill>
                <a:latin typeface="Arial" panose="020B0604020202020204" pitchFamily="34" charset="0"/>
                <a:ea typeface="+mn-ea"/>
                <a:cs typeface="Arial" panose="020B0604020202020204" pitchFamily="34" charset="0"/>
              </a:defRPr>
            </a:lvl4pPr>
            <a:lvl5pPr marL="15430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buNone/>
            </a:pPr>
            <a:r>
              <a:rPr lang="en-US" i="1" dirty="0">
                <a:ea typeface="Source Sans Pro" panose="020B0503030403020204" pitchFamily="34" charset="0"/>
                <a:cs typeface="Times"/>
              </a:rPr>
              <a:t>Evaluated </a:t>
            </a:r>
            <a:r>
              <a:rPr lang="el-GR" i="1" dirty="0">
                <a:ea typeface="Source Sans Pro" panose="020B0503030403020204" pitchFamily="34" charset="0"/>
                <a:cs typeface="Times"/>
              </a:rPr>
              <a:t>Γ</a:t>
            </a:r>
            <a:r>
              <a:rPr lang="en-US" i="1" baseline="-25000" dirty="0">
                <a:ea typeface="Source Sans Pro" panose="020B0503030403020204" pitchFamily="34" charset="0"/>
                <a:cs typeface="Times"/>
              </a:rPr>
              <a:t>n </a:t>
            </a:r>
            <a:r>
              <a:rPr lang="en-US" i="1" dirty="0">
                <a:ea typeface="Source Sans Pro" panose="020B0503030403020204" pitchFamily="34" charset="0"/>
                <a:cs typeface="Times"/>
              </a:rPr>
              <a:t>is too large</a:t>
            </a:r>
            <a:endParaRPr lang="en-US" i="1" baseline="-25000" dirty="0">
              <a:ea typeface="Source Sans Pro" panose="020B0503030403020204" pitchFamily="34" charset="0"/>
              <a:cs typeface="Times"/>
            </a:endParaRPr>
          </a:p>
        </p:txBody>
      </p:sp>
      <p:pic>
        <p:nvPicPr>
          <p:cNvPr id="2" name="Picture 2" descr="Logos of NISA, NCSP and LLNL">
            <a:extLst>
              <a:ext uri="{FF2B5EF4-FFF2-40B4-BE49-F238E27FC236}">
                <a16:creationId xmlns:a16="http://schemas.microsoft.com/office/drawing/2014/main" id="{BA19690B-1CFB-0B32-A5D4-8A0CA9370997}"/>
              </a:ext>
            </a:extLst>
          </p:cNvPr>
          <p:cNvPicPr>
            <a:picLocks noChangeAspect="1" noChangeArrowheads="1"/>
          </p:cNvPicPr>
          <p:nvPr/>
        </p:nvPicPr>
        <p:blipFill rotWithShape="1">
          <a:blip r:embed="rId4" cstate="hqprint">
            <a:extLst>
              <a:ext uri="{28A0092B-C50C-407E-A947-70E740481C1C}">
                <a14:useLocalDpi xmlns:a14="http://schemas.microsoft.com/office/drawing/2010/main"/>
              </a:ext>
            </a:extLst>
          </a:blip>
          <a:srcRect/>
          <a:stretch>
            <a:fillRect/>
          </a:stretch>
        </p:blipFill>
        <p:spPr bwMode="auto">
          <a:xfrm>
            <a:off x="7464349" y="-5769"/>
            <a:ext cx="1679652" cy="72151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579458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0B923CC-24C1-FDF2-AFA5-0E98AFC806E6}"/>
            </a:ext>
          </a:extLst>
        </p:cNvPr>
        <p:cNvGrpSpPr/>
        <p:nvPr/>
      </p:nvGrpSpPr>
      <p:grpSpPr>
        <a:xfrm>
          <a:off x="0" y="0"/>
          <a:ext cx="0" cy="0"/>
          <a:chOff x="0" y="0"/>
          <a:chExt cx="0" cy="0"/>
        </a:xfrm>
      </p:grpSpPr>
      <p:sp>
        <p:nvSpPr>
          <p:cNvPr id="2" name="Text Placeholder 1">
            <a:extLst>
              <a:ext uri="{FF2B5EF4-FFF2-40B4-BE49-F238E27FC236}">
                <a16:creationId xmlns:a16="http://schemas.microsoft.com/office/drawing/2014/main" id="{4EE4C2DC-C632-2C3F-D1C9-FDC4F26439D4}"/>
              </a:ext>
            </a:extLst>
          </p:cNvPr>
          <p:cNvSpPr>
            <a:spLocks noGrp="1"/>
          </p:cNvSpPr>
          <p:nvPr>
            <p:ph type="body" sz="quarter" idx="14"/>
          </p:nvPr>
        </p:nvSpPr>
        <p:spPr>
          <a:xfrm>
            <a:off x="80626" y="56999"/>
            <a:ext cx="9063373" cy="334293"/>
          </a:xfrm>
        </p:spPr>
        <p:txBody>
          <a:bodyPr/>
          <a:lstStyle/>
          <a:p>
            <a:r>
              <a:rPr lang="en-US" dirty="0"/>
              <a:t>Non-Statistical behavior</a:t>
            </a:r>
          </a:p>
        </p:txBody>
      </p:sp>
      <p:sp>
        <p:nvSpPr>
          <p:cNvPr id="6" name="Text Placeholder 2">
            <a:extLst>
              <a:ext uri="{FF2B5EF4-FFF2-40B4-BE49-F238E27FC236}">
                <a16:creationId xmlns:a16="http://schemas.microsoft.com/office/drawing/2014/main" id="{A740555C-C4BF-BB3E-6244-C59B6818A2CB}"/>
              </a:ext>
            </a:extLst>
          </p:cNvPr>
          <p:cNvSpPr txBox="1">
            <a:spLocks/>
          </p:cNvSpPr>
          <p:nvPr/>
        </p:nvSpPr>
        <p:spPr>
          <a:xfrm>
            <a:off x="0" y="1458352"/>
            <a:ext cx="9143999" cy="655007"/>
          </a:xfrm>
          <a:prstGeom prst="rect">
            <a:avLst/>
          </a:prstGeom>
        </p:spPr>
        <p:txBody>
          <a:bodyPr vert="horz" lIns="0" tIns="0" rIns="0" bIns="0" rtlCol="0">
            <a:noAutofit/>
          </a:bodyPr>
          <a:lstStyle>
            <a:lvl1pPr marL="230188" indent="-230188" algn="l" defTabSz="685800" rtl="0" eaLnBrk="1" latinLnBrk="0" hangingPunct="1">
              <a:lnSpc>
                <a:spcPct val="100000"/>
              </a:lnSpc>
              <a:spcBef>
                <a:spcPts val="600"/>
              </a:spcBef>
              <a:buFont typeface="Arial" panose="020B0604020202020204" pitchFamily="34" charset="0"/>
              <a:buChar char="•"/>
              <a:tabLst/>
              <a:defRPr sz="1800" kern="1200">
                <a:solidFill>
                  <a:schemeClr val="tx1"/>
                </a:solidFill>
                <a:latin typeface="Arial" panose="020B0604020202020204" pitchFamily="34" charset="0"/>
                <a:ea typeface="+mn-ea"/>
                <a:cs typeface="Arial" panose="020B0604020202020204" pitchFamily="34" charset="0"/>
              </a:defRPr>
            </a:lvl1pPr>
            <a:lvl2pPr marL="460375" indent="-230188" algn="l" defTabSz="685800" rtl="0" eaLnBrk="1" latinLnBrk="0" hangingPunct="1">
              <a:lnSpc>
                <a:spcPct val="90000"/>
              </a:lnSpc>
              <a:spcBef>
                <a:spcPts val="375"/>
              </a:spcBef>
              <a:buFont typeface="Arial" panose="020B0604020202020204" pitchFamily="34" charset="0"/>
              <a:buChar char="−"/>
              <a:tabLst/>
              <a:defRPr sz="1600" kern="1200">
                <a:solidFill>
                  <a:schemeClr val="tx1"/>
                </a:solidFill>
                <a:latin typeface="Arial" panose="020B0604020202020204" pitchFamily="34" charset="0"/>
                <a:ea typeface="+mn-ea"/>
                <a:cs typeface="Arial" panose="020B0604020202020204" pitchFamily="34" charset="0"/>
              </a:defRPr>
            </a:lvl2pPr>
            <a:lvl3pPr marL="688975" indent="-231775" algn="l" defTabSz="685800" rtl="0" eaLnBrk="1" latinLnBrk="0" hangingPunct="1">
              <a:lnSpc>
                <a:spcPct val="90000"/>
              </a:lnSpc>
              <a:spcBef>
                <a:spcPts val="375"/>
              </a:spcBef>
              <a:buFont typeface="Wingdings" panose="05000000000000000000" pitchFamily="2" charset="2"/>
              <a:buChar char="§"/>
              <a:defRPr sz="1400" kern="1200">
                <a:solidFill>
                  <a:schemeClr val="tx1"/>
                </a:solidFill>
                <a:latin typeface="Arial" panose="020B0604020202020204" pitchFamily="34" charset="0"/>
                <a:ea typeface="+mn-ea"/>
                <a:cs typeface="Arial" panose="020B0604020202020204" pitchFamily="34" charset="0"/>
              </a:defRPr>
            </a:lvl3pPr>
            <a:lvl4pPr marL="914400" indent="-227013" algn="l" defTabSz="685800" rtl="0" eaLnBrk="1" latinLnBrk="0" hangingPunct="1">
              <a:lnSpc>
                <a:spcPct val="90000"/>
              </a:lnSpc>
              <a:spcBef>
                <a:spcPts val="375"/>
              </a:spcBef>
              <a:buFont typeface="Arial" panose="020B0604020202020204" pitchFamily="34" charset="0"/>
              <a:buChar char="−"/>
              <a:defRPr sz="1200" kern="1200">
                <a:solidFill>
                  <a:schemeClr val="tx1"/>
                </a:solidFill>
                <a:latin typeface="Arial" panose="020B0604020202020204" pitchFamily="34" charset="0"/>
                <a:ea typeface="+mn-ea"/>
                <a:cs typeface="Arial" panose="020B0604020202020204" pitchFamily="34" charset="0"/>
              </a:defRPr>
            </a:lvl4pPr>
            <a:lvl5pPr marL="15430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342900" indent="-342900"/>
            <a:endParaRPr lang="en-US" sz="2000" dirty="0">
              <a:ea typeface="Source Sans Pro" panose="020B0503030403020204" pitchFamily="34" charset="0"/>
            </a:endParaRPr>
          </a:p>
        </p:txBody>
      </p:sp>
      <p:pic>
        <p:nvPicPr>
          <p:cNvPr id="4" name="Picture 3">
            <a:extLst>
              <a:ext uri="{FF2B5EF4-FFF2-40B4-BE49-F238E27FC236}">
                <a16:creationId xmlns:a16="http://schemas.microsoft.com/office/drawing/2014/main" id="{66E04B72-8745-701B-7695-DCF841414A44}"/>
              </a:ext>
            </a:extLst>
          </p:cNvPr>
          <p:cNvPicPr>
            <a:picLocks noChangeAspect="1"/>
          </p:cNvPicPr>
          <p:nvPr/>
        </p:nvPicPr>
        <p:blipFill>
          <a:blip r:embed="rId2"/>
          <a:stretch>
            <a:fillRect/>
          </a:stretch>
        </p:blipFill>
        <p:spPr>
          <a:xfrm>
            <a:off x="873727" y="3963633"/>
            <a:ext cx="7396545" cy="1212829"/>
          </a:xfrm>
          <a:prstGeom prst="rect">
            <a:avLst/>
          </a:prstGeom>
        </p:spPr>
      </p:pic>
      <p:pic>
        <p:nvPicPr>
          <p:cNvPr id="11" name="Picture 10">
            <a:extLst>
              <a:ext uri="{FF2B5EF4-FFF2-40B4-BE49-F238E27FC236}">
                <a16:creationId xmlns:a16="http://schemas.microsoft.com/office/drawing/2014/main" id="{7A5ECA2E-232B-F389-FC7B-CAE9880F4A97}"/>
              </a:ext>
            </a:extLst>
          </p:cNvPr>
          <p:cNvPicPr>
            <a:picLocks noChangeAspect="1"/>
          </p:cNvPicPr>
          <p:nvPr/>
        </p:nvPicPr>
        <p:blipFill>
          <a:blip r:embed="rId3"/>
          <a:stretch>
            <a:fillRect/>
          </a:stretch>
        </p:blipFill>
        <p:spPr>
          <a:xfrm>
            <a:off x="2535582" y="1347343"/>
            <a:ext cx="4052914" cy="2552379"/>
          </a:xfrm>
          <a:prstGeom prst="rect">
            <a:avLst/>
          </a:prstGeom>
        </p:spPr>
      </p:pic>
      <p:sp>
        <p:nvSpPr>
          <p:cNvPr id="12" name="Text Placeholder 2">
            <a:extLst>
              <a:ext uri="{FF2B5EF4-FFF2-40B4-BE49-F238E27FC236}">
                <a16:creationId xmlns:a16="http://schemas.microsoft.com/office/drawing/2014/main" id="{4366A39D-DEAE-8281-4AF3-FC0A6716D94A}"/>
              </a:ext>
            </a:extLst>
          </p:cNvPr>
          <p:cNvSpPr>
            <a:spLocks noGrp="1"/>
          </p:cNvSpPr>
          <p:nvPr>
            <p:ph type="body" sz="quarter" idx="19"/>
          </p:nvPr>
        </p:nvSpPr>
        <p:spPr>
          <a:xfrm>
            <a:off x="0" y="718033"/>
            <a:ext cx="9124078" cy="715037"/>
          </a:xfrm>
        </p:spPr>
        <p:txBody>
          <a:bodyPr>
            <a:noAutofit/>
          </a:bodyPr>
          <a:lstStyle/>
          <a:p>
            <a:r>
              <a:rPr lang="en-US" dirty="0">
                <a:ea typeface="Source Sans Pro" panose="020B0503030403020204" pitchFamily="34" charset="0"/>
              </a:rPr>
              <a:t>Statistically significant </a:t>
            </a:r>
            <a:r>
              <a:rPr lang="en-US" b="1" dirty="0">
                <a:ea typeface="Source Sans Pro" panose="020B0503030403020204" pitchFamily="34" charset="0"/>
              </a:rPr>
              <a:t>change in the </a:t>
            </a:r>
            <a:r>
              <a:rPr lang="el-GR" b="1" dirty="0">
                <a:ea typeface="Source Sans Pro" panose="020B0503030403020204" pitchFamily="34" charset="0"/>
              </a:rPr>
              <a:t>Γ</a:t>
            </a:r>
            <a:r>
              <a:rPr lang="el-GR" b="1" baseline="-25000" dirty="0">
                <a:ea typeface="Source Sans Pro" panose="020B0503030403020204" pitchFamily="34" charset="0"/>
              </a:rPr>
              <a:t>γ</a:t>
            </a:r>
            <a:r>
              <a:rPr lang="en-US" b="1" dirty="0">
                <a:ea typeface="Source Sans Pro" panose="020B0503030403020204" pitchFamily="34" charset="0"/>
              </a:rPr>
              <a:t> distributions </a:t>
            </a:r>
            <a:r>
              <a:rPr lang="en-US" dirty="0">
                <a:ea typeface="Source Sans Pro" panose="020B0503030403020204" pitchFamily="34" charset="0"/>
              </a:rPr>
              <a:t>around 200 eV was observed.</a:t>
            </a:r>
          </a:p>
          <a:p>
            <a:r>
              <a:rPr lang="en-US" dirty="0">
                <a:ea typeface="Source Sans Pro" panose="020B0503030403020204" pitchFamily="34" charset="0"/>
              </a:rPr>
              <a:t>Findings will be submitted for publication to Phys. Rev. Lett. (similar findings in </a:t>
            </a:r>
            <a:r>
              <a:rPr lang="en-US" baseline="30000" dirty="0">
                <a:ea typeface="Source Sans Pro" panose="020B0503030403020204" pitchFamily="34" charset="0"/>
              </a:rPr>
              <a:t>147</a:t>
            </a:r>
            <a:r>
              <a:rPr lang="en-US" dirty="0">
                <a:ea typeface="Source Sans Pro" panose="020B0503030403020204" pitchFamily="34" charset="0"/>
              </a:rPr>
              <a:t>Sm)</a:t>
            </a:r>
          </a:p>
        </p:txBody>
      </p:sp>
      <p:pic>
        <p:nvPicPr>
          <p:cNvPr id="13" name="Picture 12">
            <a:extLst>
              <a:ext uri="{FF2B5EF4-FFF2-40B4-BE49-F238E27FC236}">
                <a16:creationId xmlns:a16="http://schemas.microsoft.com/office/drawing/2014/main" id="{2BFC0C60-8BA4-BD6D-2063-A42F7F7B58F2}"/>
              </a:ext>
            </a:extLst>
          </p:cNvPr>
          <p:cNvPicPr>
            <a:picLocks noChangeAspect="1"/>
          </p:cNvPicPr>
          <p:nvPr/>
        </p:nvPicPr>
        <p:blipFill>
          <a:blip r:embed="rId4"/>
          <a:stretch>
            <a:fillRect/>
          </a:stretch>
        </p:blipFill>
        <p:spPr>
          <a:xfrm>
            <a:off x="873727" y="5240373"/>
            <a:ext cx="7396545" cy="1617627"/>
          </a:xfrm>
          <a:prstGeom prst="rect">
            <a:avLst/>
          </a:prstGeom>
        </p:spPr>
      </p:pic>
      <p:pic>
        <p:nvPicPr>
          <p:cNvPr id="3" name="Picture 2" descr="Logos of NISA, NCSP and LLNL">
            <a:extLst>
              <a:ext uri="{FF2B5EF4-FFF2-40B4-BE49-F238E27FC236}">
                <a16:creationId xmlns:a16="http://schemas.microsoft.com/office/drawing/2014/main" id="{7169CFC4-8FF3-C7A6-57E5-50763164A214}"/>
              </a:ext>
            </a:extLst>
          </p:cNvPr>
          <p:cNvPicPr>
            <a:picLocks noChangeAspect="1" noChangeArrowheads="1"/>
          </p:cNvPicPr>
          <p:nvPr/>
        </p:nvPicPr>
        <p:blipFill rotWithShape="1">
          <a:blip r:embed="rId5" cstate="hqprint">
            <a:extLst>
              <a:ext uri="{28A0092B-C50C-407E-A947-70E740481C1C}">
                <a14:useLocalDpi xmlns:a14="http://schemas.microsoft.com/office/drawing/2010/main"/>
              </a:ext>
            </a:extLst>
          </a:blip>
          <a:srcRect/>
          <a:stretch>
            <a:fillRect/>
          </a:stretch>
        </p:blipFill>
        <p:spPr bwMode="auto">
          <a:xfrm>
            <a:off x="7464349" y="-5769"/>
            <a:ext cx="1679652" cy="721515"/>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BC6EF35F-94E3-269C-CCE3-EDE9EA36311B}"/>
              </a:ext>
            </a:extLst>
          </p:cNvPr>
          <p:cNvSpPr txBox="1"/>
          <p:nvPr/>
        </p:nvSpPr>
        <p:spPr>
          <a:xfrm>
            <a:off x="-19921" y="3715056"/>
            <a:ext cx="1574726" cy="369332"/>
          </a:xfrm>
          <a:prstGeom prst="rect">
            <a:avLst/>
          </a:prstGeom>
          <a:noFill/>
        </p:spPr>
        <p:txBody>
          <a:bodyPr wrap="none" rtlCol="0">
            <a:spAutoFit/>
          </a:bodyPr>
          <a:lstStyle/>
          <a:p>
            <a:r>
              <a:rPr lang="en-US" dirty="0"/>
              <a:t>Phys. Rev. Lett.</a:t>
            </a:r>
          </a:p>
        </p:txBody>
      </p:sp>
      <p:sp>
        <p:nvSpPr>
          <p:cNvPr id="7" name="TextBox 6">
            <a:extLst>
              <a:ext uri="{FF2B5EF4-FFF2-40B4-BE49-F238E27FC236}">
                <a16:creationId xmlns:a16="http://schemas.microsoft.com/office/drawing/2014/main" id="{4920ED47-A174-0FF0-79E0-4F704CA54046}"/>
              </a:ext>
            </a:extLst>
          </p:cNvPr>
          <p:cNvSpPr txBox="1"/>
          <p:nvPr/>
        </p:nvSpPr>
        <p:spPr>
          <a:xfrm>
            <a:off x="-50848" y="5214982"/>
            <a:ext cx="1277850" cy="369332"/>
          </a:xfrm>
          <a:prstGeom prst="rect">
            <a:avLst/>
          </a:prstGeom>
          <a:noFill/>
        </p:spPr>
        <p:txBody>
          <a:bodyPr wrap="none" rtlCol="0">
            <a:spAutoFit/>
          </a:bodyPr>
          <a:lstStyle/>
          <a:p>
            <a:r>
              <a:rPr lang="en-US" dirty="0"/>
              <a:t>Phys. Rev. C</a:t>
            </a:r>
          </a:p>
        </p:txBody>
      </p:sp>
    </p:spTree>
    <p:extLst>
      <p:ext uri="{BB962C8B-B14F-4D97-AF65-F5344CB8AC3E}">
        <p14:creationId xmlns:p14="http://schemas.microsoft.com/office/powerpoint/2010/main" val="3996109663"/>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C16CD35-4B67-D824-BDA1-06D3C24064B0}"/>
            </a:ext>
          </a:extLst>
        </p:cNvPr>
        <p:cNvGrpSpPr/>
        <p:nvPr/>
      </p:nvGrpSpPr>
      <p:grpSpPr>
        <a:xfrm>
          <a:off x="0" y="0"/>
          <a:ext cx="0" cy="0"/>
          <a:chOff x="0" y="0"/>
          <a:chExt cx="0" cy="0"/>
        </a:xfrm>
      </p:grpSpPr>
      <p:sp>
        <p:nvSpPr>
          <p:cNvPr id="2" name="Text Placeholder 1">
            <a:extLst>
              <a:ext uri="{FF2B5EF4-FFF2-40B4-BE49-F238E27FC236}">
                <a16:creationId xmlns:a16="http://schemas.microsoft.com/office/drawing/2014/main" id="{E3281AF3-957C-B9C8-5442-8289BD636136}"/>
              </a:ext>
            </a:extLst>
          </p:cNvPr>
          <p:cNvSpPr>
            <a:spLocks noGrp="1"/>
          </p:cNvSpPr>
          <p:nvPr>
            <p:ph type="body" sz="quarter" idx="14"/>
          </p:nvPr>
        </p:nvSpPr>
        <p:spPr>
          <a:xfrm>
            <a:off x="80626" y="56999"/>
            <a:ext cx="9063373" cy="334293"/>
          </a:xfrm>
        </p:spPr>
        <p:txBody>
          <a:bodyPr/>
          <a:lstStyle/>
          <a:p>
            <a:r>
              <a:rPr lang="en-US" dirty="0"/>
              <a:t>Non-Statistical behavior - more</a:t>
            </a:r>
          </a:p>
        </p:txBody>
      </p:sp>
      <p:sp>
        <p:nvSpPr>
          <p:cNvPr id="6" name="Text Placeholder 2">
            <a:extLst>
              <a:ext uri="{FF2B5EF4-FFF2-40B4-BE49-F238E27FC236}">
                <a16:creationId xmlns:a16="http://schemas.microsoft.com/office/drawing/2014/main" id="{8828CB89-5AEF-0DDB-D65A-37703514A49F}"/>
              </a:ext>
            </a:extLst>
          </p:cNvPr>
          <p:cNvSpPr txBox="1">
            <a:spLocks/>
          </p:cNvSpPr>
          <p:nvPr/>
        </p:nvSpPr>
        <p:spPr>
          <a:xfrm>
            <a:off x="0" y="1458352"/>
            <a:ext cx="9143999" cy="655007"/>
          </a:xfrm>
          <a:prstGeom prst="rect">
            <a:avLst/>
          </a:prstGeom>
        </p:spPr>
        <p:txBody>
          <a:bodyPr vert="horz" lIns="0" tIns="0" rIns="0" bIns="0" rtlCol="0">
            <a:noAutofit/>
          </a:bodyPr>
          <a:lstStyle>
            <a:lvl1pPr marL="230188" indent="-230188" algn="l" defTabSz="685800" rtl="0" eaLnBrk="1" latinLnBrk="0" hangingPunct="1">
              <a:lnSpc>
                <a:spcPct val="100000"/>
              </a:lnSpc>
              <a:spcBef>
                <a:spcPts val="600"/>
              </a:spcBef>
              <a:buFont typeface="Arial" panose="020B0604020202020204" pitchFamily="34" charset="0"/>
              <a:buChar char="•"/>
              <a:tabLst/>
              <a:defRPr sz="1800" kern="1200">
                <a:solidFill>
                  <a:schemeClr val="tx1"/>
                </a:solidFill>
                <a:latin typeface="Arial" panose="020B0604020202020204" pitchFamily="34" charset="0"/>
                <a:ea typeface="+mn-ea"/>
                <a:cs typeface="Arial" panose="020B0604020202020204" pitchFamily="34" charset="0"/>
              </a:defRPr>
            </a:lvl1pPr>
            <a:lvl2pPr marL="460375" indent="-230188" algn="l" defTabSz="685800" rtl="0" eaLnBrk="1" latinLnBrk="0" hangingPunct="1">
              <a:lnSpc>
                <a:spcPct val="90000"/>
              </a:lnSpc>
              <a:spcBef>
                <a:spcPts val="375"/>
              </a:spcBef>
              <a:buFont typeface="Arial" panose="020B0604020202020204" pitchFamily="34" charset="0"/>
              <a:buChar char="−"/>
              <a:tabLst/>
              <a:defRPr sz="1600" kern="1200">
                <a:solidFill>
                  <a:schemeClr val="tx1"/>
                </a:solidFill>
                <a:latin typeface="Arial" panose="020B0604020202020204" pitchFamily="34" charset="0"/>
                <a:ea typeface="+mn-ea"/>
                <a:cs typeface="Arial" panose="020B0604020202020204" pitchFamily="34" charset="0"/>
              </a:defRPr>
            </a:lvl2pPr>
            <a:lvl3pPr marL="688975" indent="-231775" algn="l" defTabSz="685800" rtl="0" eaLnBrk="1" latinLnBrk="0" hangingPunct="1">
              <a:lnSpc>
                <a:spcPct val="90000"/>
              </a:lnSpc>
              <a:spcBef>
                <a:spcPts val="375"/>
              </a:spcBef>
              <a:buFont typeface="Wingdings" panose="05000000000000000000" pitchFamily="2" charset="2"/>
              <a:buChar char="§"/>
              <a:defRPr sz="1400" kern="1200">
                <a:solidFill>
                  <a:schemeClr val="tx1"/>
                </a:solidFill>
                <a:latin typeface="Arial" panose="020B0604020202020204" pitchFamily="34" charset="0"/>
                <a:ea typeface="+mn-ea"/>
                <a:cs typeface="Arial" panose="020B0604020202020204" pitchFamily="34" charset="0"/>
              </a:defRPr>
            </a:lvl3pPr>
            <a:lvl4pPr marL="914400" indent="-227013" algn="l" defTabSz="685800" rtl="0" eaLnBrk="1" latinLnBrk="0" hangingPunct="1">
              <a:lnSpc>
                <a:spcPct val="90000"/>
              </a:lnSpc>
              <a:spcBef>
                <a:spcPts val="375"/>
              </a:spcBef>
              <a:buFont typeface="Arial" panose="020B0604020202020204" pitchFamily="34" charset="0"/>
              <a:buChar char="−"/>
              <a:defRPr sz="1200" kern="1200">
                <a:solidFill>
                  <a:schemeClr val="tx1"/>
                </a:solidFill>
                <a:latin typeface="Arial" panose="020B0604020202020204" pitchFamily="34" charset="0"/>
                <a:ea typeface="+mn-ea"/>
                <a:cs typeface="Arial" panose="020B0604020202020204" pitchFamily="34" charset="0"/>
              </a:defRPr>
            </a:lvl4pPr>
            <a:lvl5pPr marL="15430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342900" indent="-342900"/>
            <a:endParaRPr lang="en-US" sz="2000" dirty="0">
              <a:ea typeface="Source Sans Pro" panose="020B0503030403020204" pitchFamily="34" charset="0"/>
            </a:endParaRPr>
          </a:p>
        </p:txBody>
      </p:sp>
      <p:pic>
        <p:nvPicPr>
          <p:cNvPr id="9" name="Picture 8">
            <a:extLst>
              <a:ext uri="{FF2B5EF4-FFF2-40B4-BE49-F238E27FC236}">
                <a16:creationId xmlns:a16="http://schemas.microsoft.com/office/drawing/2014/main" id="{4ECC49B1-BA8A-208E-95F6-4EA927E167E4}"/>
              </a:ext>
            </a:extLst>
          </p:cNvPr>
          <p:cNvPicPr>
            <a:picLocks noChangeAspect="1"/>
          </p:cNvPicPr>
          <p:nvPr/>
        </p:nvPicPr>
        <p:blipFill>
          <a:blip r:embed="rId2" cstate="hqprint">
            <a:extLst>
              <a:ext uri="{28A0092B-C50C-407E-A947-70E740481C1C}">
                <a14:useLocalDpi xmlns:a14="http://schemas.microsoft.com/office/drawing/2010/main"/>
              </a:ext>
            </a:extLst>
          </a:blip>
          <a:srcRect/>
          <a:stretch>
            <a:fillRect/>
          </a:stretch>
        </p:blipFill>
        <p:spPr>
          <a:xfrm>
            <a:off x="80625" y="4246536"/>
            <a:ext cx="8960435" cy="2554465"/>
          </a:xfrm>
          <a:prstGeom prst="rect">
            <a:avLst/>
          </a:prstGeom>
        </p:spPr>
      </p:pic>
      <p:sp>
        <p:nvSpPr>
          <p:cNvPr id="3" name="Text Placeholder 2">
            <a:extLst>
              <a:ext uri="{FF2B5EF4-FFF2-40B4-BE49-F238E27FC236}">
                <a16:creationId xmlns:a16="http://schemas.microsoft.com/office/drawing/2014/main" id="{A437F9D7-4026-AE3B-CE40-744AA1362F85}"/>
              </a:ext>
            </a:extLst>
          </p:cNvPr>
          <p:cNvSpPr>
            <a:spLocks noGrp="1"/>
          </p:cNvSpPr>
          <p:nvPr>
            <p:ph type="body" sz="quarter" idx="19"/>
          </p:nvPr>
        </p:nvSpPr>
        <p:spPr>
          <a:xfrm>
            <a:off x="0" y="632306"/>
            <a:ext cx="9124078" cy="715037"/>
          </a:xfrm>
        </p:spPr>
        <p:txBody>
          <a:bodyPr>
            <a:noAutofit/>
          </a:bodyPr>
          <a:lstStyle/>
          <a:p>
            <a:r>
              <a:rPr lang="en-US" dirty="0" err="1">
                <a:ea typeface="Source Sans Pro" panose="020B0503030403020204" pitchFamily="34" charset="0"/>
              </a:rPr>
              <a:t>Sm</a:t>
            </a:r>
            <a:r>
              <a:rPr lang="en-US" dirty="0">
                <a:ea typeface="Source Sans Pro" panose="020B0503030403020204" pitchFamily="34" charset="0"/>
              </a:rPr>
              <a:t> work gave rise to </a:t>
            </a:r>
            <a:r>
              <a:rPr lang="en-US" b="1" dirty="0">
                <a:ea typeface="Source Sans Pro" panose="020B0503030403020204" pitchFamily="34" charset="0"/>
              </a:rPr>
              <a:t>an interesting observation</a:t>
            </a:r>
          </a:p>
          <a:p>
            <a:r>
              <a:rPr lang="en-US" dirty="0">
                <a:ea typeface="Source Sans Pro" panose="020B0503030403020204" pitchFamily="34" charset="0"/>
              </a:rPr>
              <a:t>Neutron-capture cross sections are exhibiting a statistically significant </a:t>
            </a:r>
            <a:r>
              <a:rPr lang="en-US" b="1" dirty="0">
                <a:ea typeface="Source Sans Pro" panose="020B0503030403020204" pitchFamily="34" charset="0"/>
              </a:rPr>
              <a:t>oscillating behavior </a:t>
            </a:r>
          </a:p>
        </p:txBody>
      </p:sp>
      <p:pic>
        <p:nvPicPr>
          <p:cNvPr id="7" name="Picture 6">
            <a:extLst>
              <a:ext uri="{FF2B5EF4-FFF2-40B4-BE49-F238E27FC236}">
                <a16:creationId xmlns:a16="http://schemas.microsoft.com/office/drawing/2014/main" id="{81230AE4-8D11-D5C7-20BC-1D9ACE551B21}"/>
              </a:ext>
            </a:extLst>
          </p:cNvPr>
          <p:cNvPicPr>
            <a:picLocks noChangeAspect="1"/>
          </p:cNvPicPr>
          <p:nvPr/>
        </p:nvPicPr>
        <p:blipFill>
          <a:blip r:embed="rId3"/>
          <a:stretch>
            <a:fillRect/>
          </a:stretch>
        </p:blipFill>
        <p:spPr>
          <a:xfrm>
            <a:off x="406090" y="1588357"/>
            <a:ext cx="5515475" cy="2554465"/>
          </a:xfrm>
          <a:prstGeom prst="rect">
            <a:avLst/>
          </a:prstGeom>
        </p:spPr>
      </p:pic>
      <p:pic>
        <p:nvPicPr>
          <p:cNvPr id="8" name="Picture 7">
            <a:extLst>
              <a:ext uri="{FF2B5EF4-FFF2-40B4-BE49-F238E27FC236}">
                <a16:creationId xmlns:a16="http://schemas.microsoft.com/office/drawing/2014/main" id="{34489055-ECD3-976F-1820-5C45C5F0F433}"/>
              </a:ext>
            </a:extLst>
          </p:cNvPr>
          <p:cNvPicPr>
            <a:picLocks noChangeAspect="1"/>
          </p:cNvPicPr>
          <p:nvPr/>
        </p:nvPicPr>
        <p:blipFill>
          <a:blip r:embed="rId4" cstate="hqprint">
            <a:extLst>
              <a:ext uri="{28A0092B-C50C-407E-A947-70E740481C1C}">
                <a14:useLocalDpi xmlns:a14="http://schemas.microsoft.com/office/drawing/2010/main"/>
              </a:ext>
            </a:extLst>
          </a:blip>
          <a:stretch>
            <a:fillRect/>
          </a:stretch>
        </p:blipFill>
        <p:spPr>
          <a:xfrm>
            <a:off x="6486594" y="1588357"/>
            <a:ext cx="2554465" cy="2554465"/>
          </a:xfrm>
          <a:prstGeom prst="rect">
            <a:avLst/>
          </a:prstGeom>
        </p:spPr>
      </p:pic>
      <p:pic>
        <p:nvPicPr>
          <p:cNvPr id="4" name="Picture 3" descr="Logos of NISA, NCSP and LLNL">
            <a:extLst>
              <a:ext uri="{FF2B5EF4-FFF2-40B4-BE49-F238E27FC236}">
                <a16:creationId xmlns:a16="http://schemas.microsoft.com/office/drawing/2014/main" id="{30BCA1F8-7EF1-9636-9009-E9A6EEC57AA8}"/>
              </a:ext>
            </a:extLst>
          </p:cNvPr>
          <p:cNvPicPr>
            <a:picLocks noChangeAspect="1" noChangeArrowheads="1"/>
          </p:cNvPicPr>
          <p:nvPr/>
        </p:nvPicPr>
        <p:blipFill rotWithShape="1">
          <a:blip r:embed="rId5" cstate="hqprint">
            <a:extLst>
              <a:ext uri="{28A0092B-C50C-407E-A947-70E740481C1C}">
                <a14:useLocalDpi xmlns:a14="http://schemas.microsoft.com/office/drawing/2010/main"/>
              </a:ext>
            </a:extLst>
          </a:blip>
          <a:srcRect/>
          <a:stretch>
            <a:fillRect/>
          </a:stretch>
        </p:blipFill>
        <p:spPr bwMode="auto">
          <a:xfrm>
            <a:off x="7464349" y="-5769"/>
            <a:ext cx="1679652" cy="72151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01562061"/>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84BF0BF-9452-DDF8-2158-7A4C37B23338}"/>
            </a:ext>
          </a:extLst>
        </p:cNvPr>
        <p:cNvGrpSpPr/>
        <p:nvPr/>
      </p:nvGrpSpPr>
      <p:grpSpPr>
        <a:xfrm>
          <a:off x="0" y="0"/>
          <a:ext cx="0" cy="0"/>
          <a:chOff x="0" y="0"/>
          <a:chExt cx="0" cy="0"/>
        </a:xfrm>
      </p:grpSpPr>
      <p:sp>
        <p:nvSpPr>
          <p:cNvPr id="2" name="Text Placeholder 1">
            <a:extLst>
              <a:ext uri="{FF2B5EF4-FFF2-40B4-BE49-F238E27FC236}">
                <a16:creationId xmlns:a16="http://schemas.microsoft.com/office/drawing/2014/main" id="{3BAFCA2C-6A90-6136-22CB-6DD3D961FB43}"/>
              </a:ext>
            </a:extLst>
          </p:cNvPr>
          <p:cNvSpPr>
            <a:spLocks noGrp="1"/>
          </p:cNvSpPr>
          <p:nvPr>
            <p:ph type="body" sz="quarter" idx="14"/>
          </p:nvPr>
        </p:nvSpPr>
        <p:spPr>
          <a:xfrm>
            <a:off x="80626" y="56999"/>
            <a:ext cx="9063373" cy="334293"/>
          </a:xfrm>
        </p:spPr>
        <p:txBody>
          <a:bodyPr/>
          <a:lstStyle/>
          <a:p>
            <a:r>
              <a:rPr lang="en-US" dirty="0"/>
              <a:t>A few more highlights</a:t>
            </a:r>
          </a:p>
        </p:txBody>
      </p:sp>
      <p:sp>
        <p:nvSpPr>
          <p:cNvPr id="3" name="Text Placeholder 2">
            <a:extLst>
              <a:ext uri="{FF2B5EF4-FFF2-40B4-BE49-F238E27FC236}">
                <a16:creationId xmlns:a16="http://schemas.microsoft.com/office/drawing/2014/main" id="{87F1619F-1940-514B-4A2F-A25C503D98D5}"/>
              </a:ext>
            </a:extLst>
          </p:cNvPr>
          <p:cNvSpPr>
            <a:spLocks noGrp="1"/>
          </p:cNvSpPr>
          <p:nvPr>
            <p:ph type="body" sz="quarter" idx="19"/>
          </p:nvPr>
        </p:nvSpPr>
        <p:spPr>
          <a:xfrm>
            <a:off x="97536" y="805931"/>
            <a:ext cx="2974694" cy="5995070"/>
          </a:xfrm>
          <a:ln w="25400">
            <a:solidFill>
              <a:schemeClr val="tx1"/>
            </a:solidFill>
          </a:ln>
        </p:spPr>
        <p:txBody>
          <a:bodyPr>
            <a:noAutofit/>
          </a:bodyPr>
          <a:lstStyle/>
          <a:p>
            <a:r>
              <a:rPr lang="en-US" sz="1600" baseline="30000" dirty="0">
                <a:ea typeface="Source Sans Pro" panose="020B0503030403020204" pitchFamily="34" charset="0"/>
              </a:rPr>
              <a:t>239</a:t>
            </a:r>
            <a:r>
              <a:rPr lang="en-US" sz="1600" dirty="0">
                <a:ea typeface="Source Sans Pro" panose="020B0503030403020204" pitchFamily="34" charset="0"/>
              </a:rPr>
              <a:t>Pu data are needed for criticality safety (&lt;1% </a:t>
            </a:r>
            <a:r>
              <a:rPr lang="en-US" sz="1600" dirty="0" err="1">
                <a:ea typeface="Source Sans Pro" panose="020B0503030403020204" pitchFamily="34" charset="0"/>
              </a:rPr>
              <a:t>unc</a:t>
            </a:r>
            <a:r>
              <a:rPr lang="en-US" sz="1600" dirty="0">
                <a:ea typeface="Source Sans Pro" panose="020B0503030403020204" pitchFamily="34" charset="0"/>
              </a:rPr>
              <a:t>)</a:t>
            </a:r>
          </a:p>
          <a:p>
            <a:r>
              <a:rPr lang="en-US" sz="1600" dirty="0">
                <a:ea typeface="Source Sans Pro" panose="020B0503030403020204" pitchFamily="34" charset="0"/>
              </a:rPr>
              <a:t> Hard due to </a:t>
            </a:r>
            <a:r>
              <a:rPr lang="en-US" sz="1600" baseline="30000" dirty="0">
                <a:ea typeface="Source Sans Pro" panose="020B0503030403020204" pitchFamily="34" charset="0"/>
              </a:rPr>
              <a:t>240</a:t>
            </a:r>
            <a:r>
              <a:rPr lang="en-US" sz="1600" dirty="0">
                <a:ea typeface="Source Sans Pro" panose="020B0503030403020204" pitchFamily="34" charset="0"/>
              </a:rPr>
              <a:t>Pu</a:t>
            </a:r>
            <a:br>
              <a:rPr lang="en-US" sz="1600" dirty="0">
                <a:ea typeface="Source Sans Pro" panose="020B0503030403020204" pitchFamily="34" charset="0"/>
              </a:rPr>
            </a:br>
            <a:br>
              <a:rPr lang="en-US" sz="1600" dirty="0">
                <a:ea typeface="Source Sans Pro" panose="020B0503030403020204" pitchFamily="34" charset="0"/>
              </a:rPr>
            </a:br>
            <a:br>
              <a:rPr lang="en-US" sz="1600" dirty="0">
                <a:ea typeface="Source Sans Pro" panose="020B0503030403020204" pitchFamily="34" charset="0"/>
              </a:rPr>
            </a:br>
            <a:br>
              <a:rPr lang="en-US" sz="1600" dirty="0">
                <a:ea typeface="Source Sans Pro" panose="020B0503030403020204" pitchFamily="34" charset="0"/>
              </a:rPr>
            </a:br>
            <a:br>
              <a:rPr lang="en-US" sz="1600" dirty="0">
                <a:ea typeface="Source Sans Pro" panose="020B0503030403020204" pitchFamily="34" charset="0"/>
              </a:rPr>
            </a:br>
            <a:br>
              <a:rPr lang="en-US" sz="1600" dirty="0">
                <a:ea typeface="Source Sans Pro" panose="020B0503030403020204" pitchFamily="34" charset="0"/>
              </a:rPr>
            </a:br>
            <a:br>
              <a:rPr lang="en-US" sz="1600" dirty="0">
                <a:ea typeface="Source Sans Pro" panose="020B0503030403020204" pitchFamily="34" charset="0"/>
              </a:rPr>
            </a:br>
            <a:br>
              <a:rPr lang="en-US" sz="1600" dirty="0">
                <a:ea typeface="Source Sans Pro" panose="020B0503030403020204" pitchFamily="34" charset="0"/>
              </a:rPr>
            </a:br>
            <a:endParaRPr lang="en-US" sz="1600" dirty="0">
              <a:ea typeface="Source Sans Pro" panose="020B0503030403020204" pitchFamily="34" charset="0"/>
            </a:endParaRPr>
          </a:p>
          <a:p>
            <a:r>
              <a:rPr lang="en-US" sz="1600" dirty="0">
                <a:ea typeface="Source Sans Pro" panose="020B0503030403020204" pitchFamily="34" charset="0"/>
              </a:rPr>
              <a:t>Identified 100 mg 99.99%</a:t>
            </a:r>
          </a:p>
          <a:p>
            <a:r>
              <a:rPr lang="en-US" sz="1600" b="1">
                <a:ea typeface="Source Sans Pro" panose="020B0503030403020204" pitchFamily="34" charset="0"/>
              </a:rPr>
              <a:t>DICER only needs </a:t>
            </a:r>
            <a:r>
              <a:rPr lang="en-US" sz="1600" b="1" dirty="0">
                <a:ea typeface="Source Sans Pro" panose="020B0503030403020204" pitchFamily="34" charset="0"/>
              </a:rPr>
              <a:t>1 mg!</a:t>
            </a:r>
          </a:p>
          <a:p>
            <a:r>
              <a:rPr lang="en-US" sz="1600" dirty="0">
                <a:ea typeface="Source Sans Pro" panose="020B0503030403020204" pitchFamily="34" charset="0"/>
              </a:rPr>
              <a:t>Improving evaluations</a:t>
            </a:r>
          </a:p>
        </p:txBody>
      </p:sp>
      <p:sp>
        <p:nvSpPr>
          <p:cNvPr id="12" name="TextBox 11">
            <a:extLst>
              <a:ext uri="{FF2B5EF4-FFF2-40B4-BE49-F238E27FC236}">
                <a16:creationId xmlns:a16="http://schemas.microsoft.com/office/drawing/2014/main" id="{913BB81C-C8F3-1F5E-0DE9-7BD93B7E6CAB}"/>
              </a:ext>
            </a:extLst>
          </p:cNvPr>
          <p:cNvSpPr txBox="1"/>
          <p:nvPr/>
        </p:nvSpPr>
        <p:spPr>
          <a:xfrm>
            <a:off x="2190509" y="3224078"/>
            <a:ext cx="4635660" cy="369332"/>
          </a:xfrm>
          <a:prstGeom prst="rect">
            <a:avLst/>
          </a:prstGeom>
          <a:noFill/>
        </p:spPr>
        <p:txBody>
          <a:bodyPr wrap="square">
            <a:spAutoFit/>
          </a:bodyPr>
          <a:lstStyle/>
          <a:p>
            <a:endParaRPr lang="en-US" dirty="0"/>
          </a:p>
        </p:txBody>
      </p:sp>
      <p:pic>
        <p:nvPicPr>
          <p:cNvPr id="13" name="Picture 12">
            <a:extLst>
              <a:ext uri="{FF2B5EF4-FFF2-40B4-BE49-F238E27FC236}">
                <a16:creationId xmlns:a16="http://schemas.microsoft.com/office/drawing/2014/main" id="{881B3DCC-3EB8-0506-2474-886256E93C6B}"/>
              </a:ext>
            </a:extLst>
          </p:cNvPr>
          <p:cNvPicPr>
            <a:picLocks noChangeAspect="1"/>
          </p:cNvPicPr>
          <p:nvPr/>
        </p:nvPicPr>
        <p:blipFill>
          <a:blip r:embed="rId2"/>
          <a:srcRect t="5598"/>
          <a:stretch>
            <a:fillRect/>
          </a:stretch>
        </p:blipFill>
        <p:spPr>
          <a:xfrm>
            <a:off x="172879" y="1622911"/>
            <a:ext cx="2848025" cy="2046421"/>
          </a:xfrm>
          <a:prstGeom prst="rect">
            <a:avLst/>
          </a:prstGeom>
        </p:spPr>
      </p:pic>
      <p:pic>
        <p:nvPicPr>
          <p:cNvPr id="14" name="Picture 13">
            <a:extLst>
              <a:ext uri="{FF2B5EF4-FFF2-40B4-BE49-F238E27FC236}">
                <a16:creationId xmlns:a16="http://schemas.microsoft.com/office/drawing/2014/main" id="{5EEBB887-4B49-184E-B43F-58F3E435D27C}"/>
              </a:ext>
            </a:extLst>
          </p:cNvPr>
          <p:cNvPicPr>
            <a:picLocks noChangeAspect="1"/>
          </p:cNvPicPr>
          <p:nvPr/>
        </p:nvPicPr>
        <p:blipFill>
          <a:blip r:embed="rId3"/>
          <a:stretch>
            <a:fillRect/>
          </a:stretch>
        </p:blipFill>
        <p:spPr>
          <a:xfrm>
            <a:off x="117286" y="4630547"/>
            <a:ext cx="2903618" cy="2137181"/>
          </a:xfrm>
          <a:prstGeom prst="rect">
            <a:avLst/>
          </a:prstGeom>
        </p:spPr>
      </p:pic>
      <p:sp>
        <p:nvSpPr>
          <p:cNvPr id="15" name="TextBox 14">
            <a:extLst>
              <a:ext uri="{FF2B5EF4-FFF2-40B4-BE49-F238E27FC236}">
                <a16:creationId xmlns:a16="http://schemas.microsoft.com/office/drawing/2014/main" id="{EEBA9799-A4D7-6A2F-C4F4-44926E66F182}"/>
              </a:ext>
            </a:extLst>
          </p:cNvPr>
          <p:cNvSpPr txBox="1"/>
          <p:nvPr/>
        </p:nvSpPr>
        <p:spPr>
          <a:xfrm>
            <a:off x="1250340" y="436599"/>
            <a:ext cx="667170" cy="369332"/>
          </a:xfrm>
          <a:prstGeom prst="rect">
            <a:avLst/>
          </a:prstGeom>
          <a:noFill/>
          <a:ln w="25400">
            <a:solidFill>
              <a:schemeClr val="tx1"/>
            </a:solidFill>
          </a:ln>
        </p:spPr>
        <p:txBody>
          <a:bodyPr wrap="none" rtlCol="0">
            <a:spAutoFit/>
          </a:bodyPr>
          <a:lstStyle/>
          <a:p>
            <a:r>
              <a:rPr lang="en-US" b="1" baseline="30000" dirty="0"/>
              <a:t>239</a:t>
            </a:r>
            <a:r>
              <a:rPr lang="en-US" b="1" dirty="0"/>
              <a:t>Pu</a:t>
            </a:r>
          </a:p>
        </p:txBody>
      </p:sp>
      <p:sp>
        <p:nvSpPr>
          <p:cNvPr id="16" name="Text Placeholder 2">
            <a:extLst>
              <a:ext uri="{FF2B5EF4-FFF2-40B4-BE49-F238E27FC236}">
                <a16:creationId xmlns:a16="http://schemas.microsoft.com/office/drawing/2014/main" id="{A552E8D2-756D-A6DC-6F89-E3D699B4E698}"/>
              </a:ext>
            </a:extLst>
          </p:cNvPr>
          <p:cNvSpPr txBox="1">
            <a:spLocks/>
          </p:cNvSpPr>
          <p:nvPr/>
        </p:nvSpPr>
        <p:spPr>
          <a:xfrm>
            <a:off x="3360618" y="782806"/>
            <a:ext cx="2711154" cy="5995070"/>
          </a:xfrm>
          <a:prstGeom prst="rect">
            <a:avLst/>
          </a:prstGeom>
          <a:ln w="25400">
            <a:solidFill>
              <a:schemeClr val="tx1"/>
            </a:solidFill>
          </a:ln>
        </p:spPr>
        <p:txBody>
          <a:bodyPr vert="horz" lIns="0" tIns="0" rIns="0" bIns="0" rtlCol="0">
            <a:noAutofit/>
          </a:bodyPr>
          <a:lstStyle>
            <a:lvl1pPr marL="230188" indent="-230188" algn="l" defTabSz="685800" rtl="0" eaLnBrk="1" latinLnBrk="0" hangingPunct="1">
              <a:lnSpc>
                <a:spcPct val="100000"/>
              </a:lnSpc>
              <a:spcBef>
                <a:spcPts val="600"/>
              </a:spcBef>
              <a:buFont typeface="Arial" panose="020B0604020202020204" pitchFamily="34" charset="0"/>
              <a:buChar char="•"/>
              <a:tabLst/>
              <a:defRPr sz="1800" kern="1200">
                <a:solidFill>
                  <a:schemeClr val="tx1"/>
                </a:solidFill>
                <a:latin typeface="Arial" panose="020B0604020202020204" pitchFamily="34" charset="0"/>
                <a:ea typeface="+mn-ea"/>
                <a:cs typeface="Arial" panose="020B0604020202020204" pitchFamily="34" charset="0"/>
              </a:defRPr>
            </a:lvl1pPr>
            <a:lvl2pPr marL="460375" indent="-230188" algn="l" defTabSz="685800" rtl="0" eaLnBrk="1" latinLnBrk="0" hangingPunct="1">
              <a:lnSpc>
                <a:spcPct val="90000"/>
              </a:lnSpc>
              <a:spcBef>
                <a:spcPts val="375"/>
              </a:spcBef>
              <a:buFont typeface="Arial" panose="020B0604020202020204" pitchFamily="34" charset="0"/>
              <a:buChar char="−"/>
              <a:tabLst/>
              <a:defRPr sz="1600" kern="1200">
                <a:solidFill>
                  <a:schemeClr val="tx1"/>
                </a:solidFill>
                <a:latin typeface="Arial" panose="020B0604020202020204" pitchFamily="34" charset="0"/>
                <a:ea typeface="+mn-ea"/>
                <a:cs typeface="Arial" panose="020B0604020202020204" pitchFamily="34" charset="0"/>
              </a:defRPr>
            </a:lvl2pPr>
            <a:lvl3pPr marL="688975" indent="-231775" algn="l" defTabSz="685800" rtl="0" eaLnBrk="1" latinLnBrk="0" hangingPunct="1">
              <a:lnSpc>
                <a:spcPct val="90000"/>
              </a:lnSpc>
              <a:spcBef>
                <a:spcPts val="375"/>
              </a:spcBef>
              <a:buFont typeface="Wingdings" panose="05000000000000000000" pitchFamily="2" charset="2"/>
              <a:buChar char="§"/>
              <a:defRPr sz="1400" kern="1200">
                <a:solidFill>
                  <a:schemeClr val="tx1"/>
                </a:solidFill>
                <a:latin typeface="Arial" panose="020B0604020202020204" pitchFamily="34" charset="0"/>
                <a:ea typeface="+mn-ea"/>
                <a:cs typeface="Arial" panose="020B0604020202020204" pitchFamily="34" charset="0"/>
              </a:defRPr>
            </a:lvl3pPr>
            <a:lvl4pPr marL="914400" indent="-227013" algn="l" defTabSz="685800" rtl="0" eaLnBrk="1" latinLnBrk="0" hangingPunct="1">
              <a:lnSpc>
                <a:spcPct val="90000"/>
              </a:lnSpc>
              <a:spcBef>
                <a:spcPts val="375"/>
              </a:spcBef>
              <a:buFont typeface="Arial" panose="020B0604020202020204" pitchFamily="34" charset="0"/>
              <a:buChar char="−"/>
              <a:defRPr sz="1200" kern="1200">
                <a:solidFill>
                  <a:schemeClr val="tx1"/>
                </a:solidFill>
                <a:latin typeface="Arial" panose="020B0604020202020204" pitchFamily="34" charset="0"/>
                <a:ea typeface="+mn-ea"/>
                <a:cs typeface="Arial" panose="020B0604020202020204" pitchFamily="34" charset="0"/>
              </a:defRPr>
            </a:lvl4pPr>
            <a:lvl5pPr marL="15430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en-US" sz="1600" baseline="30000" dirty="0">
                <a:ea typeface="Source Sans Pro" panose="020B0503030403020204" pitchFamily="34" charset="0"/>
              </a:rPr>
              <a:t>133</a:t>
            </a:r>
            <a:r>
              <a:rPr lang="en-US" sz="1600" dirty="0">
                <a:ea typeface="Source Sans Pro" panose="020B0503030403020204" pitchFamily="34" charset="0"/>
              </a:rPr>
              <a:t>Cs data are needed for criticality safety (&lt;1% </a:t>
            </a:r>
            <a:r>
              <a:rPr lang="en-US" sz="1600" dirty="0" err="1">
                <a:ea typeface="Source Sans Pro" panose="020B0503030403020204" pitchFamily="34" charset="0"/>
              </a:rPr>
              <a:t>unc</a:t>
            </a:r>
            <a:r>
              <a:rPr lang="en-US" sz="1600" dirty="0">
                <a:ea typeface="Source Sans Pro" panose="020B0503030403020204" pitchFamily="34" charset="0"/>
              </a:rPr>
              <a:t>)</a:t>
            </a:r>
          </a:p>
          <a:p>
            <a:r>
              <a:rPr lang="en-US" sz="1600" dirty="0">
                <a:ea typeface="Source Sans Pro" panose="020B0503030403020204" pitchFamily="34" charset="0"/>
              </a:rPr>
              <a:t>Hard to do a measurement on pure Cs: pyrophoric </a:t>
            </a:r>
          </a:p>
          <a:p>
            <a:r>
              <a:rPr lang="en-US" sz="1600" b="1" dirty="0">
                <a:ea typeface="Source Sans Pro" panose="020B0503030403020204" pitchFamily="34" charset="0"/>
              </a:rPr>
              <a:t>Hazard minimization</a:t>
            </a:r>
            <a:br>
              <a:rPr lang="en-US" sz="1600" dirty="0">
                <a:ea typeface="Source Sans Pro" panose="020B0503030403020204" pitchFamily="34" charset="0"/>
              </a:rPr>
            </a:br>
            <a:br>
              <a:rPr lang="en-US" sz="1600" dirty="0">
                <a:ea typeface="Source Sans Pro" panose="020B0503030403020204" pitchFamily="34" charset="0"/>
              </a:rPr>
            </a:br>
            <a:br>
              <a:rPr lang="en-US" sz="1600" dirty="0">
                <a:ea typeface="Source Sans Pro" panose="020B0503030403020204" pitchFamily="34" charset="0"/>
              </a:rPr>
            </a:br>
            <a:br>
              <a:rPr lang="en-US" sz="1600" dirty="0">
                <a:ea typeface="Source Sans Pro" panose="020B0503030403020204" pitchFamily="34" charset="0"/>
              </a:rPr>
            </a:br>
            <a:br>
              <a:rPr lang="en-US" sz="1600" dirty="0">
                <a:ea typeface="Source Sans Pro" panose="020B0503030403020204" pitchFamily="34" charset="0"/>
              </a:rPr>
            </a:br>
            <a:br>
              <a:rPr lang="en-US" sz="1600" dirty="0">
                <a:ea typeface="Source Sans Pro" panose="020B0503030403020204" pitchFamily="34" charset="0"/>
              </a:rPr>
            </a:br>
            <a:endParaRPr lang="en-US" sz="1600" dirty="0">
              <a:ea typeface="Source Sans Pro" panose="020B0503030403020204" pitchFamily="34" charset="0"/>
            </a:endParaRPr>
          </a:p>
        </p:txBody>
      </p:sp>
      <p:sp>
        <p:nvSpPr>
          <p:cNvPr id="17" name="TextBox 16">
            <a:extLst>
              <a:ext uri="{FF2B5EF4-FFF2-40B4-BE49-F238E27FC236}">
                <a16:creationId xmlns:a16="http://schemas.microsoft.com/office/drawing/2014/main" id="{9BF4AE45-1F9B-CA97-9EDD-D0418796A79B}"/>
              </a:ext>
            </a:extLst>
          </p:cNvPr>
          <p:cNvSpPr txBox="1"/>
          <p:nvPr/>
        </p:nvSpPr>
        <p:spPr>
          <a:xfrm>
            <a:off x="4319591" y="412262"/>
            <a:ext cx="633507" cy="369332"/>
          </a:xfrm>
          <a:prstGeom prst="rect">
            <a:avLst/>
          </a:prstGeom>
          <a:noFill/>
          <a:ln w="25400">
            <a:solidFill>
              <a:schemeClr val="tx1"/>
            </a:solidFill>
          </a:ln>
        </p:spPr>
        <p:txBody>
          <a:bodyPr wrap="none" rtlCol="0">
            <a:spAutoFit/>
          </a:bodyPr>
          <a:lstStyle/>
          <a:p>
            <a:r>
              <a:rPr lang="en-US" b="1" baseline="30000" dirty="0"/>
              <a:t>133</a:t>
            </a:r>
            <a:r>
              <a:rPr lang="en-US" b="1" dirty="0"/>
              <a:t>Cs</a:t>
            </a:r>
          </a:p>
        </p:txBody>
      </p:sp>
      <p:sp>
        <p:nvSpPr>
          <p:cNvPr id="18" name="Text Placeholder 2">
            <a:extLst>
              <a:ext uri="{FF2B5EF4-FFF2-40B4-BE49-F238E27FC236}">
                <a16:creationId xmlns:a16="http://schemas.microsoft.com/office/drawing/2014/main" id="{2D71A735-59C1-AA7B-8270-5CED0B6B75B0}"/>
              </a:ext>
            </a:extLst>
          </p:cNvPr>
          <p:cNvSpPr txBox="1">
            <a:spLocks/>
          </p:cNvSpPr>
          <p:nvPr/>
        </p:nvSpPr>
        <p:spPr>
          <a:xfrm>
            <a:off x="6234123" y="805931"/>
            <a:ext cx="2774231" cy="5995070"/>
          </a:xfrm>
          <a:prstGeom prst="rect">
            <a:avLst/>
          </a:prstGeom>
          <a:ln w="25400">
            <a:solidFill>
              <a:schemeClr val="tx1"/>
            </a:solidFill>
          </a:ln>
        </p:spPr>
        <p:txBody>
          <a:bodyPr vert="horz" lIns="0" tIns="0" rIns="0" bIns="0" rtlCol="0">
            <a:noAutofit/>
          </a:bodyPr>
          <a:lstStyle>
            <a:lvl1pPr marL="230188" indent="-230188" algn="l" defTabSz="685800" rtl="0" eaLnBrk="1" latinLnBrk="0" hangingPunct="1">
              <a:lnSpc>
                <a:spcPct val="100000"/>
              </a:lnSpc>
              <a:spcBef>
                <a:spcPts val="600"/>
              </a:spcBef>
              <a:buFont typeface="Arial" panose="020B0604020202020204" pitchFamily="34" charset="0"/>
              <a:buChar char="•"/>
              <a:tabLst/>
              <a:defRPr sz="1800" kern="1200">
                <a:solidFill>
                  <a:schemeClr val="tx1"/>
                </a:solidFill>
                <a:latin typeface="Arial" panose="020B0604020202020204" pitchFamily="34" charset="0"/>
                <a:ea typeface="+mn-ea"/>
                <a:cs typeface="Arial" panose="020B0604020202020204" pitchFamily="34" charset="0"/>
              </a:defRPr>
            </a:lvl1pPr>
            <a:lvl2pPr marL="460375" indent="-230188" algn="l" defTabSz="685800" rtl="0" eaLnBrk="1" latinLnBrk="0" hangingPunct="1">
              <a:lnSpc>
                <a:spcPct val="90000"/>
              </a:lnSpc>
              <a:spcBef>
                <a:spcPts val="375"/>
              </a:spcBef>
              <a:buFont typeface="Arial" panose="020B0604020202020204" pitchFamily="34" charset="0"/>
              <a:buChar char="−"/>
              <a:tabLst/>
              <a:defRPr sz="1600" kern="1200">
                <a:solidFill>
                  <a:schemeClr val="tx1"/>
                </a:solidFill>
                <a:latin typeface="Arial" panose="020B0604020202020204" pitchFamily="34" charset="0"/>
                <a:ea typeface="+mn-ea"/>
                <a:cs typeface="Arial" panose="020B0604020202020204" pitchFamily="34" charset="0"/>
              </a:defRPr>
            </a:lvl2pPr>
            <a:lvl3pPr marL="688975" indent="-231775" algn="l" defTabSz="685800" rtl="0" eaLnBrk="1" latinLnBrk="0" hangingPunct="1">
              <a:lnSpc>
                <a:spcPct val="90000"/>
              </a:lnSpc>
              <a:spcBef>
                <a:spcPts val="375"/>
              </a:spcBef>
              <a:buFont typeface="Wingdings" panose="05000000000000000000" pitchFamily="2" charset="2"/>
              <a:buChar char="§"/>
              <a:defRPr sz="1400" kern="1200">
                <a:solidFill>
                  <a:schemeClr val="tx1"/>
                </a:solidFill>
                <a:latin typeface="Arial" panose="020B0604020202020204" pitchFamily="34" charset="0"/>
                <a:ea typeface="+mn-ea"/>
                <a:cs typeface="Arial" panose="020B0604020202020204" pitchFamily="34" charset="0"/>
              </a:defRPr>
            </a:lvl3pPr>
            <a:lvl4pPr marL="914400" indent="-227013" algn="l" defTabSz="685800" rtl="0" eaLnBrk="1" latinLnBrk="0" hangingPunct="1">
              <a:lnSpc>
                <a:spcPct val="90000"/>
              </a:lnSpc>
              <a:spcBef>
                <a:spcPts val="375"/>
              </a:spcBef>
              <a:buFont typeface="Arial" panose="020B0604020202020204" pitchFamily="34" charset="0"/>
              <a:buChar char="−"/>
              <a:defRPr sz="1200" kern="1200">
                <a:solidFill>
                  <a:schemeClr val="tx1"/>
                </a:solidFill>
                <a:latin typeface="Arial" panose="020B0604020202020204" pitchFamily="34" charset="0"/>
                <a:ea typeface="+mn-ea"/>
                <a:cs typeface="Arial" panose="020B0604020202020204" pitchFamily="34" charset="0"/>
              </a:defRPr>
            </a:lvl4pPr>
            <a:lvl5pPr marL="15430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en-US" sz="1600" dirty="0">
                <a:ea typeface="Source Sans Pro" panose="020B0503030403020204" pitchFamily="34" charset="0"/>
              </a:rPr>
              <a:t>Through the PARADIGM project, we’re employing ML to identify differential and integral experiments and reduce time in nuclear data evaluations: 3 vs 25 years!</a:t>
            </a:r>
          </a:p>
          <a:p>
            <a:r>
              <a:rPr lang="en-US" sz="1600" b="1" dirty="0">
                <a:ea typeface="Source Sans Pro" panose="020B0503030403020204" pitchFamily="34" charset="0"/>
              </a:rPr>
              <a:t>Cost reduction</a:t>
            </a:r>
            <a:br>
              <a:rPr lang="en-US" sz="1600" dirty="0">
                <a:ea typeface="Source Sans Pro" panose="020B0503030403020204" pitchFamily="34" charset="0"/>
              </a:rPr>
            </a:br>
            <a:br>
              <a:rPr lang="en-US" sz="1600" dirty="0">
                <a:ea typeface="Source Sans Pro" panose="020B0503030403020204" pitchFamily="34" charset="0"/>
              </a:rPr>
            </a:br>
            <a:endParaRPr lang="en-US" sz="1600" dirty="0">
              <a:ea typeface="Source Sans Pro" panose="020B0503030403020204" pitchFamily="34" charset="0"/>
            </a:endParaRPr>
          </a:p>
        </p:txBody>
      </p:sp>
      <p:sp>
        <p:nvSpPr>
          <p:cNvPr id="19" name="TextBox 18">
            <a:extLst>
              <a:ext uri="{FF2B5EF4-FFF2-40B4-BE49-F238E27FC236}">
                <a16:creationId xmlns:a16="http://schemas.microsoft.com/office/drawing/2014/main" id="{3BA9DCDA-662A-9DEA-86F3-B39F724A10A9}"/>
              </a:ext>
            </a:extLst>
          </p:cNvPr>
          <p:cNvSpPr txBox="1"/>
          <p:nvPr/>
        </p:nvSpPr>
        <p:spPr>
          <a:xfrm>
            <a:off x="7273839" y="436599"/>
            <a:ext cx="667170" cy="369332"/>
          </a:xfrm>
          <a:prstGeom prst="rect">
            <a:avLst/>
          </a:prstGeom>
          <a:noFill/>
          <a:ln w="25400">
            <a:solidFill>
              <a:schemeClr val="tx1"/>
            </a:solidFill>
          </a:ln>
        </p:spPr>
        <p:txBody>
          <a:bodyPr wrap="square" rtlCol="0">
            <a:spAutoFit/>
          </a:bodyPr>
          <a:lstStyle/>
          <a:p>
            <a:r>
              <a:rPr lang="en-US" b="1" baseline="30000" dirty="0"/>
              <a:t>63C</a:t>
            </a:r>
            <a:r>
              <a:rPr lang="en-US" b="1" dirty="0"/>
              <a:t>u</a:t>
            </a:r>
          </a:p>
        </p:txBody>
      </p:sp>
      <p:pic>
        <p:nvPicPr>
          <p:cNvPr id="21" name="Picture 20">
            <a:extLst>
              <a:ext uri="{FF2B5EF4-FFF2-40B4-BE49-F238E27FC236}">
                <a16:creationId xmlns:a16="http://schemas.microsoft.com/office/drawing/2014/main" id="{8F506B02-3879-9B40-3CAF-FDCA51600326}"/>
              </a:ext>
            </a:extLst>
          </p:cNvPr>
          <p:cNvPicPr>
            <a:picLocks noChangeAspect="1"/>
          </p:cNvPicPr>
          <p:nvPr/>
        </p:nvPicPr>
        <p:blipFill>
          <a:blip r:embed="rId4"/>
          <a:srcRect l="18056" t="27744" r="22661" b="36998"/>
          <a:stretch>
            <a:fillRect/>
          </a:stretch>
        </p:blipFill>
        <p:spPr>
          <a:xfrm>
            <a:off x="3486395" y="2155119"/>
            <a:ext cx="2459340" cy="1949185"/>
          </a:xfrm>
          <a:prstGeom prst="rect">
            <a:avLst/>
          </a:prstGeom>
        </p:spPr>
      </p:pic>
      <p:pic>
        <p:nvPicPr>
          <p:cNvPr id="23" name="Picture 22">
            <a:extLst>
              <a:ext uri="{FF2B5EF4-FFF2-40B4-BE49-F238E27FC236}">
                <a16:creationId xmlns:a16="http://schemas.microsoft.com/office/drawing/2014/main" id="{AD9AF765-0C4C-29B6-14F9-2F70BE87145E}"/>
              </a:ext>
            </a:extLst>
          </p:cNvPr>
          <p:cNvPicPr>
            <a:picLocks noChangeAspect="1"/>
          </p:cNvPicPr>
          <p:nvPr/>
        </p:nvPicPr>
        <p:blipFill>
          <a:blip r:embed="rId5"/>
          <a:srcRect l="63726" t="39848" r="21881" b="34882"/>
          <a:stretch>
            <a:fillRect/>
          </a:stretch>
        </p:blipFill>
        <p:spPr>
          <a:xfrm>
            <a:off x="3612819" y="4143029"/>
            <a:ext cx="2206751" cy="2582911"/>
          </a:xfrm>
          <a:prstGeom prst="rect">
            <a:avLst/>
          </a:prstGeom>
        </p:spPr>
      </p:pic>
      <p:pic>
        <p:nvPicPr>
          <p:cNvPr id="25" name="Picture 24">
            <a:extLst>
              <a:ext uri="{FF2B5EF4-FFF2-40B4-BE49-F238E27FC236}">
                <a16:creationId xmlns:a16="http://schemas.microsoft.com/office/drawing/2014/main" id="{22D98A05-B96B-4C6A-4F3D-B40F37041B0D}"/>
              </a:ext>
            </a:extLst>
          </p:cNvPr>
          <p:cNvPicPr>
            <a:picLocks noChangeAspect="1"/>
          </p:cNvPicPr>
          <p:nvPr/>
        </p:nvPicPr>
        <p:blipFill>
          <a:blip r:embed="rId6"/>
          <a:stretch>
            <a:fillRect/>
          </a:stretch>
        </p:blipFill>
        <p:spPr>
          <a:xfrm>
            <a:off x="6266518" y="4597283"/>
            <a:ext cx="2718764" cy="2166515"/>
          </a:xfrm>
          <a:prstGeom prst="rect">
            <a:avLst/>
          </a:prstGeom>
        </p:spPr>
      </p:pic>
      <p:pic>
        <p:nvPicPr>
          <p:cNvPr id="29" name="Picture 28">
            <a:extLst>
              <a:ext uri="{FF2B5EF4-FFF2-40B4-BE49-F238E27FC236}">
                <a16:creationId xmlns:a16="http://schemas.microsoft.com/office/drawing/2014/main" id="{C9215BC2-90AD-DE84-785C-45E107782669}"/>
              </a:ext>
            </a:extLst>
          </p:cNvPr>
          <p:cNvPicPr>
            <a:picLocks noChangeAspect="1"/>
          </p:cNvPicPr>
          <p:nvPr/>
        </p:nvPicPr>
        <p:blipFill>
          <a:blip r:embed="rId7"/>
          <a:stretch>
            <a:fillRect/>
          </a:stretch>
        </p:blipFill>
        <p:spPr>
          <a:xfrm>
            <a:off x="6262699" y="2654301"/>
            <a:ext cx="2727107" cy="1818072"/>
          </a:xfrm>
          <a:prstGeom prst="rect">
            <a:avLst/>
          </a:prstGeom>
        </p:spPr>
      </p:pic>
      <p:sp>
        <p:nvSpPr>
          <p:cNvPr id="5" name="TextBox 4">
            <a:extLst>
              <a:ext uri="{FF2B5EF4-FFF2-40B4-BE49-F238E27FC236}">
                <a16:creationId xmlns:a16="http://schemas.microsoft.com/office/drawing/2014/main" id="{3F171C05-0D4F-7A88-81ED-DFD51A52D97A}"/>
              </a:ext>
            </a:extLst>
          </p:cNvPr>
          <p:cNvSpPr txBox="1"/>
          <p:nvPr/>
        </p:nvSpPr>
        <p:spPr>
          <a:xfrm>
            <a:off x="6421830" y="4812"/>
            <a:ext cx="2398816" cy="369332"/>
          </a:xfrm>
          <a:prstGeom prst="rect">
            <a:avLst/>
          </a:prstGeom>
          <a:noFill/>
        </p:spPr>
        <p:txBody>
          <a:bodyPr wrap="square">
            <a:spAutoFit/>
          </a:bodyPr>
          <a:lstStyle/>
          <a:p>
            <a:r>
              <a:rPr lang="en-US" dirty="0"/>
              <a:t>Phys. Rev. X </a:t>
            </a:r>
            <a:r>
              <a:rPr lang="en-US" b="1" dirty="0"/>
              <a:t>15</a:t>
            </a:r>
            <a:r>
              <a:rPr lang="en-US" dirty="0"/>
              <a:t>, 021086</a:t>
            </a:r>
          </a:p>
        </p:txBody>
      </p:sp>
    </p:spTree>
    <p:extLst>
      <p:ext uri="{BB962C8B-B14F-4D97-AF65-F5344CB8AC3E}">
        <p14:creationId xmlns:p14="http://schemas.microsoft.com/office/powerpoint/2010/main" val="803877585"/>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a:extLst>
              <a:ext uri="{FF2B5EF4-FFF2-40B4-BE49-F238E27FC236}">
                <a16:creationId xmlns:a16="http://schemas.microsoft.com/office/drawing/2014/main" id="{4F52A541-2543-D94D-8504-3D6BB1829961}"/>
              </a:ext>
            </a:extLst>
          </p:cNvPr>
          <p:cNvSpPr>
            <a:spLocks noGrp="1"/>
          </p:cNvSpPr>
          <p:nvPr>
            <p:ph type="body" sz="quarter" idx="14"/>
          </p:nvPr>
        </p:nvSpPr>
        <p:spPr>
          <a:xfrm>
            <a:off x="368968" y="609600"/>
            <a:ext cx="8502316" cy="892208"/>
          </a:xfrm>
        </p:spPr>
        <p:txBody>
          <a:bodyPr/>
          <a:lstStyle/>
          <a:p>
            <a:r>
              <a:rPr lang="en-US" dirty="0"/>
              <a:t>A sneaky peak in the near future – </a:t>
            </a:r>
            <a:r>
              <a:rPr lang="en-US" baseline="30000" dirty="0"/>
              <a:t>88</a:t>
            </a:r>
            <a:r>
              <a:rPr lang="en-US" dirty="0"/>
              <a:t>Y</a:t>
            </a:r>
          </a:p>
        </p:txBody>
      </p:sp>
      <p:pic>
        <p:nvPicPr>
          <p:cNvPr id="2" name="Picture 1">
            <a:extLst>
              <a:ext uri="{FF2B5EF4-FFF2-40B4-BE49-F238E27FC236}">
                <a16:creationId xmlns:a16="http://schemas.microsoft.com/office/drawing/2014/main" id="{5D46BC55-DA9E-FAF2-E624-E1135D470AC3}"/>
              </a:ext>
            </a:extLst>
          </p:cNvPr>
          <p:cNvPicPr>
            <a:picLocks noChangeAspect="1"/>
          </p:cNvPicPr>
          <p:nvPr/>
        </p:nvPicPr>
        <p:blipFill>
          <a:blip r:embed="rId2" cstate="hqprint">
            <a:extLst>
              <a:ext uri="{28A0092B-C50C-407E-A947-70E740481C1C}">
                <a14:useLocalDpi xmlns:a14="http://schemas.microsoft.com/office/drawing/2010/main"/>
              </a:ext>
            </a:extLst>
          </a:blip>
          <a:stretch>
            <a:fillRect/>
          </a:stretch>
        </p:blipFill>
        <p:spPr>
          <a:xfrm>
            <a:off x="594360" y="3441019"/>
            <a:ext cx="2517820" cy="2517820"/>
          </a:xfrm>
          <a:prstGeom prst="rect">
            <a:avLst/>
          </a:prstGeom>
        </p:spPr>
      </p:pic>
    </p:spTree>
    <p:extLst>
      <p:ext uri="{BB962C8B-B14F-4D97-AF65-F5344CB8AC3E}">
        <p14:creationId xmlns:p14="http://schemas.microsoft.com/office/powerpoint/2010/main" val="4238787041"/>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3">
            <a:extLst>
              <a:ext uri="{FF2B5EF4-FFF2-40B4-BE49-F238E27FC236}">
                <a16:creationId xmlns:a16="http://schemas.microsoft.com/office/drawing/2014/main" id="{3493562C-823F-554B-BAEA-95F2D56DE593}"/>
              </a:ext>
            </a:extLst>
          </p:cNvPr>
          <p:cNvSpPr txBox="1">
            <a:spLocks/>
          </p:cNvSpPr>
          <p:nvPr/>
        </p:nvSpPr>
        <p:spPr>
          <a:xfrm>
            <a:off x="187247" y="40083"/>
            <a:ext cx="8956753" cy="892208"/>
          </a:xfrm>
          <a:prstGeom prst="rect">
            <a:avLst/>
          </a:prstGeom>
        </p:spPr>
        <p:txBody>
          <a:bodyPr vert="horz" lIns="0" tIns="0" rIns="0" bIns="0" rtlCol="0">
            <a:noAutofit/>
          </a:bodyPr>
          <a:lstStyle>
            <a:lvl1pPr marL="0" indent="0" algn="l" defTabSz="685800" rtl="0" eaLnBrk="1" latinLnBrk="0" hangingPunct="1">
              <a:lnSpc>
                <a:spcPct val="100000"/>
              </a:lnSpc>
              <a:spcBef>
                <a:spcPts val="0"/>
              </a:spcBef>
              <a:buFont typeface="Arial" panose="020B0604020202020204" pitchFamily="34" charset="0"/>
              <a:buNone/>
              <a:tabLst/>
              <a:defRPr sz="2400" b="1" i="0" kern="1200">
                <a:solidFill>
                  <a:srgbClr val="000F7E"/>
                </a:solidFill>
                <a:latin typeface="Arial" panose="020B0604020202020204" pitchFamily="34" charset="0"/>
                <a:ea typeface="+mn-ea"/>
                <a:cs typeface="Arial" panose="020B0604020202020204" pitchFamily="34" charset="0"/>
              </a:defRPr>
            </a:lvl1pPr>
            <a:lvl2pPr marL="460375" indent="-230188" algn="l" defTabSz="685800" rtl="0" eaLnBrk="1" latinLnBrk="0" hangingPunct="1">
              <a:lnSpc>
                <a:spcPct val="90000"/>
              </a:lnSpc>
              <a:spcBef>
                <a:spcPts val="375"/>
              </a:spcBef>
              <a:buFont typeface="Arial" panose="020B0604020202020204" pitchFamily="34" charset="0"/>
              <a:buNone/>
              <a:tabLst/>
              <a:defRPr sz="1600" b="1" i="0" kern="1200">
                <a:solidFill>
                  <a:schemeClr val="tx1"/>
                </a:solidFill>
                <a:latin typeface="Acumin Pro" panose="020B0504020202020204" pitchFamily="34" charset="77"/>
                <a:ea typeface="+mn-ea"/>
                <a:cs typeface="Arial" panose="020B0604020202020204" pitchFamily="34" charset="0"/>
              </a:defRPr>
            </a:lvl2pPr>
            <a:lvl3pPr marL="688975" indent="-231775" algn="l" defTabSz="685800" rtl="0" eaLnBrk="1" latinLnBrk="0" hangingPunct="1">
              <a:lnSpc>
                <a:spcPct val="90000"/>
              </a:lnSpc>
              <a:spcBef>
                <a:spcPts val="375"/>
              </a:spcBef>
              <a:buFont typeface="Wingdings" panose="05000000000000000000" pitchFamily="2" charset="2"/>
              <a:buNone/>
              <a:defRPr sz="1400" b="1" i="0" kern="1200">
                <a:solidFill>
                  <a:schemeClr val="tx1"/>
                </a:solidFill>
                <a:latin typeface="Acumin Pro" panose="020B0504020202020204" pitchFamily="34" charset="77"/>
                <a:ea typeface="+mn-ea"/>
                <a:cs typeface="Arial" panose="020B0604020202020204" pitchFamily="34" charset="0"/>
              </a:defRPr>
            </a:lvl3pPr>
            <a:lvl4pPr marL="914400" indent="-227013" algn="l" defTabSz="685800" rtl="0" eaLnBrk="1" latinLnBrk="0" hangingPunct="1">
              <a:lnSpc>
                <a:spcPct val="90000"/>
              </a:lnSpc>
              <a:spcBef>
                <a:spcPts val="375"/>
              </a:spcBef>
              <a:buFont typeface="Arial" panose="020B0604020202020204" pitchFamily="34" charset="0"/>
              <a:buNone/>
              <a:defRPr sz="1200" b="1" i="0" kern="1200">
                <a:solidFill>
                  <a:schemeClr val="tx1"/>
                </a:solidFill>
                <a:latin typeface="Acumin Pro" panose="020B0504020202020204" pitchFamily="34" charset="77"/>
                <a:ea typeface="+mn-ea"/>
                <a:cs typeface="Arial" panose="020B0604020202020204" pitchFamily="34" charset="0"/>
              </a:defRPr>
            </a:lvl4pPr>
            <a:lvl5pPr marL="1543050" indent="-171450" algn="l" defTabSz="685800" rtl="0" eaLnBrk="1" latinLnBrk="0" hangingPunct="1">
              <a:lnSpc>
                <a:spcPct val="90000"/>
              </a:lnSpc>
              <a:spcBef>
                <a:spcPts val="375"/>
              </a:spcBef>
              <a:buFont typeface="Arial" panose="020B0604020202020204" pitchFamily="34" charset="0"/>
              <a:buNone/>
              <a:defRPr sz="1400" b="1" i="0" kern="1200">
                <a:solidFill>
                  <a:schemeClr val="tx1"/>
                </a:solidFill>
                <a:latin typeface="Acumin Pro" panose="020B0504020202020204" pitchFamily="34" charset="77"/>
                <a:ea typeface="+mn-ea"/>
                <a:cs typeface="Arial" panose="020B0604020202020204" pitchFamily="34" charset="0"/>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en-US" dirty="0"/>
              <a:t>Development of a 0.1 mm collimator</a:t>
            </a:r>
          </a:p>
          <a:p>
            <a:endParaRPr lang="en-US" dirty="0"/>
          </a:p>
        </p:txBody>
      </p:sp>
      <p:sp>
        <p:nvSpPr>
          <p:cNvPr id="6" name="Text Placeholder 2">
            <a:extLst>
              <a:ext uri="{FF2B5EF4-FFF2-40B4-BE49-F238E27FC236}">
                <a16:creationId xmlns:a16="http://schemas.microsoft.com/office/drawing/2014/main" id="{62D37391-9202-4A42-96DA-74E20EB9A7E3}"/>
              </a:ext>
            </a:extLst>
          </p:cNvPr>
          <p:cNvSpPr txBox="1">
            <a:spLocks/>
          </p:cNvSpPr>
          <p:nvPr/>
        </p:nvSpPr>
        <p:spPr>
          <a:xfrm>
            <a:off x="129368" y="813272"/>
            <a:ext cx="8956753" cy="953819"/>
          </a:xfrm>
          <a:prstGeom prst="rect">
            <a:avLst/>
          </a:prstGeom>
        </p:spPr>
        <p:txBody>
          <a:bodyPr vert="horz" lIns="0" tIns="0" rIns="0" bIns="0" rtlCol="0">
            <a:noAutofit/>
          </a:bodyPr>
          <a:lstStyle>
            <a:lvl1pPr marL="230188" indent="-230188" algn="l" defTabSz="685800" rtl="0" eaLnBrk="1" latinLnBrk="0" hangingPunct="1">
              <a:lnSpc>
                <a:spcPct val="100000"/>
              </a:lnSpc>
              <a:spcBef>
                <a:spcPts val="600"/>
              </a:spcBef>
              <a:buFont typeface="Arial" panose="020B0604020202020204" pitchFamily="34" charset="0"/>
              <a:buChar char="•"/>
              <a:tabLst/>
              <a:defRPr sz="1800" kern="1200">
                <a:solidFill>
                  <a:schemeClr val="tx1"/>
                </a:solidFill>
                <a:latin typeface="Arial" panose="020B0604020202020204" pitchFamily="34" charset="0"/>
                <a:ea typeface="+mn-ea"/>
                <a:cs typeface="Arial" panose="020B0604020202020204" pitchFamily="34" charset="0"/>
              </a:defRPr>
            </a:lvl1pPr>
            <a:lvl2pPr marL="460375" indent="-230188" algn="l" defTabSz="685800" rtl="0" eaLnBrk="1" latinLnBrk="0" hangingPunct="1">
              <a:lnSpc>
                <a:spcPct val="90000"/>
              </a:lnSpc>
              <a:spcBef>
                <a:spcPts val="375"/>
              </a:spcBef>
              <a:buFont typeface="Arial" panose="020B0604020202020204" pitchFamily="34" charset="0"/>
              <a:buChar char="−"/>
              <a:tabLst/>
              <a:defRPr sz="1600" kern="1200">
                <a:solidFill>
                  <a:schemeClr val="tx1"/>
                </a:solidFill>
                <a:latin typeface="Arial" panose="020B0604020202020204" pitchFamily="34" charset="0"/>
                <a:ea typeface="+mn-ea"/>
                <a:cs typeface="Arial" panose="020B0604020202020204" pitchFamily="34" charset="0"/>
              </a:defRPr>
            </a:lvl2pPr>
            <a:lvl3pPr marL="688975" indent="-231775" algn="l" defTabSz="685800" rtl="0" eaLnBrk="1" latinLnBrk="0" hangingPunct="1">
              <a:lnSpc>
                <a:spcPct val="90000"/>
              </a:lnSpc>
              <a:spcBef>
                <a:spcPts val="375"/>
              </a:spcBef>
              <a:buFont typeface="Wingdings" panose="05000000000000000000" pitchFamily="2" charset="2"/>
              <a:buChar char="§"/>
              <a:defRPr sz="1400" kern="1200">
                <a:solidFill>
                  <a:schemeClr val="tx1"/>
                </a:solidFill>
                <a:latin typeface="Arial" panose="020B0604020202020204" pitchFamily="34" charset="0"/>
                <a:ea typeface="+mn-ea"/>
                <a:cs typeface="Arial" panose="020B0604020202020204" pitchFamily="34" charset="0"/>
              </a:defRPr>
            </a:lvl3pPr>
            <a:lvl4pPr marL="914400" indent="-227013" algn="l" defTabSz="685800" rtl="0" eaLnBrk="1" latinLnBrk="0" hangingPunct="1">
              <a:lnSpc>
                <a:spcPct val="90000"/>
              </a:lnSpc>
              <a:spcBef>
                <a:spcPts val="375"/>
              </a:spcBef>
              <a:buFont typeface="Arial" panose="020B0604020202020204" pitchFamily="34" charset="0"/>
              <a:buChar char="−"/>
              <a:defRPr sz="1200" kern="1200">
                <a:solidFill>
                  <a:schemeClr val="tx1"/>
                </a:solidFill>
                <a:latin typeface="Arial" panose="020B0604020202020204" pitchFamily="34" charset="0"/>
                <a:ea typeface="+mn-ea"/>
                <a:cs typeface="Arial" panose="020B0604020202020204" pitchFamily="34" charset="0"/>
              </a:defRPr>
            </a:lvl4pPr>
            <a:lvl5pPr marL="15430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en-US" dirty="0"/>
              <a:t>A smaller collimator will enable measurements on even smaller/more radioactive/more exotic samples i.e. 88Y</a:t>
            </a:r>
          </a:p>
          <a:p>
            <a:pPr lvl="1"/>
            <a:r>
              <a:rPr lang="en-US" sz="1800" dirty="0"/>
              <a:t>1 mm / 15 mg </a:t>
            </a:r>
            <a:r>
              <a:rPr lang="en-US" sz="1800" dirty="0">
                <a:sym typeface="Wingdings" pitchFamily="2" charset="2"/>
              </a:rPr>
              <a:t> 200 Ci / 7.4 </a:t>
            </a:r>
            <a:r>
              <a:rPr lang="en-US" sz="1800" dirty="0" err="1">
                <a:sym typeface="Wingdings" pitchFamily="2" charset="2"/>
              </a:rPr>
              <a:t>TBq</a:t>
            </a:r>
            <a:endParaRPr lang="en-US" sz="1800" dirty="0"/>
          </a:p>
          <a:p>
            <a:pPr lvl="1"/>
            <a:r>
              <a:rPr lang="en-US" sz="1800" dirty="0"/>
              <a:t>0.1 mm / 150ug 88Y -&gt; 2 Ci/74 </a:t>
            </a:r>
            <a:r>
              <a:rPr lang="en-US" sz="1800" dirty="0" err="1"/>
              <a:t>GBq</a:t>
            </a:r>
            <a:endParaRPr lang="en-US" sz="1800" dirty="0"/>
          </a:p>
          <a:p>
            <a:r>
              <a:rPr lang="en-US" dirty="0"/>
              <a:t>Beta version fabricated and tested</a:t>
            </a:r>
          </a:p>
          <a:p>
            <a:r>
              <a:rPr lang="en-US" dirty="0"/>
              <a:t>Currently fabricating the collimator</a:t>
            </a:r>
          </a:p>
          <a:p>
            <a:r>
              <a:rPr lang="en-US" dirty="0"/>
              <a:t>Enclosed in 250 kg of Tungsten for shielding purposes</a:t>
            </a:r>
          </a:p>
        </p:txBody>
      </p:sp>
      <p:pic>
        <p:nvPicPr>
          <p:cNvPr id="3" name="Picture 2">
            <a:extLst>
              <a:ext uri="{FF2B5EF4-FFF2-40B4-BE49-F238E27FC236}">
                <a16:creationId xmlns:a16="http://schemas.microsoft.com/office/drawing/2014/main" id="{FF4881FD-2F17-404E-F889-69CD1BE2B539}"/>
              </a:ext>
            </a:extLst>
          </p:cNvPr>
          <p:cNvPicPr>
            <a:picLocks noChangeAspect="1"/>
          </p:cNvPicPr>
          <p:nvPr/>
        </p:nvPicPr>
        <p:blipFill>
          <a:blip r:embed="rId2" cstate="hqprint">
            <a:extLst>
              <a:ext uri="{28A0092B-C50C-407E-A947-70E740481C1C}">
                <a14:useLocalDpi xmlns:a14="http://schemas.microsoft.com/office/drawing/2010/main"/>
              </a:ext>
            </a:extLst>
          </a:blip>
          <a:srcRect r="2975"/>
          <a:stretch>
            <a:fillRect/>
          </a:stretch>
        </p:blipFill>
        <p:spPr>
          <a:xfrm>
            <a:off x="49009" y="3429000"/>
            <a:ext cx="4384095" cy="3388917"/>
          </a:xfrm>
          <a:prstGeom prst="rect">
            <a:avLst/>
          </a:prstGeom>
        </p:spPr>
      </p:pic>
      <p:pic>
        <p:nvPicPr>
          <p:cNvPr id="4" name="Picture 3">
            <a:extLst>
              <a:ext uri="{FF2B5EF4-FFF2-40B4-BE49-F238E27FC236}">
                <a16:creationId xmlns:a16="http://schemas.microsoft.com/office/drawing/2014/main" id="{F4C662AC-F7C4-E227-50A5-FE5D1EDCBFB3}"/>
              </a:ext>
            </a:extLst>
          </p:cNvPr>
          <p:cNvPicPr>
            <a:picLocks noChangeAspect="1"/>
          </p:cNvPicPr>
          <p:nvPr/>
        </p:nvPicPr>
        <p:blipFill>
          <a:blip r:embed="rId3"/>
          <a:stretch>
            <a:fillRect/>
          </a:stretch>
        </p:blipFill>
        <p:spPr>
          <a:xfrm>
            <a:off x="4567565" y="3429000"/>
            <a:ext cx="4518556" cy="3388917"/>
          </a:xfrm>
          <a:prstGeom prst="rect">
            <a:avLst/>
          </a:prstGeom>
        </p:spPr>
      </p:pic>
    </p:spTree>
    <p:extLst>
      <p:ext uri="{BB962C8B-B14F-4D97-AF65-F5344CB8AC3E}">
        <p14:creationId xmlns:p14="http://schemas.microsoft.com/office/powerpoint/2010/main" val="89147510"/>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3">
            <a:extLst>
              <a:ext uri="{FF2B5EF4-FFF2-40B4-BE49-F238E27FC236}">
                <a16:creationId xmlns:a16="http://schemas.microsoft.com/office/drawing/2014/main" id="{3493562C-823F-554B-BAEA-95F2D56DE593}"/>
              </a:ext>
            </a:extLst>
          </p:cNvPr>
          <p:cNvSpPr txBox="1">
            <a:spLocks/>
          </p:cNvSpPr>
          <p:nvPr/>
        </p:nvSpPr>
        <p:spPr>
          <a:xfrm>
            <a:off x="187247" y="40083"/>
            <a:ext cx="8956753" cy="475072"/>
          </a:xfrm>
          <a:prstGeom prst="rect">
            <a:avLst/>
          </a:prstGeom>
        </p:spPr>
        <p:txBody>
          <a:bodyPr vert="horz" lIns="0" tIns="0" rIns="0" bIns="0" rtlCol="0">
            <a:noAutofit/>
          </a:bodyPr>
          <a:lstStyle>
            <a:lvl1pPr marL="0" indent="0" algn="l" defTabSz="685800" rtl="0" eaLnBrk="1" latinLnBrk="0" hangingPunct="1">
              <a:lnSpc>
                <a:spcPct val="100000"/>
              </a:lnSpc>
              <a:spcBef>
                <a:spcPts val="0"/>
              </a:spcBef>
              <a:buFont typeface="Arial" panose="020B0604020202020204" pitchFamily="34" charset="0"/>
              <a:buNone/>
              <a:tabLst/>
              <a:defRPr sz="2400" b="1" i="0" kern="1200">
                <a:solidFill>
                  <a:srgbClr val="000F7E"/>
                </a:solidFill>
                <a:latin typeface="Arial" panose="020B0604020202020204" pitchFamily="34" charset="0"/>
                <a:ea typeface="+mn-ea"/>
                <a:cs typeface="Arial" panose="020B0604020202020204" pitchFamily="34" charset="0"/>
              </a:defRPr>
            </a:lvl1pPr>
            <a:lvl2pPr marL="460375" indent="-230188" algn="l" defTabSz="685800" rtl="0" eaLnBrk="1" latinLnBrk="0" hangingPunct="1">
              <a:lnSpc>
                <a:spcPct val="90000"/>
              </a:lnSpc>
              <a:spcBef>
                <a:spcPts val="375"/>
              </a:spcBef>
              <a:buFont typeface="Arial" panose="020B0604020202020204" pitchFamily="34" charset="0"/>
              <a:buNone/>
              <a:tabLst/>
              <a:defRPr sz="1600" b="1" i="0" kern="1200">
                <a:solidFill>
                  <a:schemeClr val="tx1"/>
                </a:solidFill>
                <a:latin typeface="Acumin Pro" panose="020B0504020202020204" pitchFamily="34" charset="77"/>
                <a:ea typeface="+mn-ea"/>
                <a:cs typeface="Arial" panose="020B0604020202020204" pitchFamily="34" charset="0"/>
              </a:defRPr>
            </a:lvl2pPr>
            <a:lvl3pPr marL="688975" indent="-231775" algn="l" defTabSz="685800" rtl="0" eaLnBrk="1" latinLnBrk="0" hangingPunct="1">
              <a:lnSpc>
                <a:spcPct val="90000"/>
              </a:lnSpc>
              <a:spcBef>
                <a:spcPts val="375"/>
              </a:spcBef>
              <a:buFont typeface="Wingdings" panose="05000000000000000000" pitchFamily="2" charset="2"/>
              <a:buNone/>
              <a:defRPr sz="1400" b="1" i="0" kern="1200">
                <a:solidFill>
                  <a:schemeClr val="tx1"/>
                </a:solidFill>
                <a:latin typeface="Acumin Pro" panose="020B0504020202020204" pitchFamily="34" charset="77"/>
                <a:ea typeface="+mn-ea"/>
                <a:cs typeface="Arial" panose="020B0604020202020204" pitchFamily="34" charset="0"/>
              </a:defRPr>
            </a:lvl3pPr>
            <a:lvl4pPr marL="914400" indent="-227013" algn="l" defTabSz="685800" rtl="0" eaLnBrk="1" latinLnBrk="0" hangingPunct="1">
              <a:lnSpc>
                <a:spcPct val="90000"/>
              </a:lnSpc>
              <a:spcBef>
                <a:spcPts val="375"/>
              </a:spcBef>
              <a:buFont typeface="Arial" panose="020B0604020202020204" pitchFamily="34" charset="0"/>
              <a:buNone/>
              <a:defRPr sz="1200" b="1" i="0" kern="1200">
                <a:solidFill>
                  <a:schemeClr val="tx1"/>
                </a:solidFill>
                <a:latin typeface="Acumin Pro" panose="020B0504020202020204" pitchFamily="34" charset="77"/>
                <a:ea typeface="+mn-ea"/>
                <a:cs typeface="Arial" panose="020B0604020202020204" pitchFamily="34" charset="0"/>
              </a:defRPr>
            </a:lvl4pPr>
            <a:lvl5pPr marL="1543050" indent="-171450" algn="l" defTabSz="685800" rtl="0" eaLnBrk="1" latinLnBrk="0" hangingPunct="1">
              <a:lnSpc>
                <a:spcPct val="90000"/>
              </a:lnSpc>
              <a:spcBef>
                <a:spcPts val="375"/>
              </a:spcBef>
              <a:buFont typeface="Arial" panose="020B0604020202020204" pitchFamily="34" charset="0"/>
              <a:buNone/>
              <a:defRPr sz="1400" b="1" i="0" kern="1200">
                <a:solidFill>
                  <a:schemeClr val="tx1"/>
                </a:solidFill>
                <a:latin typeface="Acumin Pro" panose="020B0504020202020204" pitchFamily="34" charset="77"/>
                <a:ea typeface="+mn-ea"/>
                <a:cs typeface="Arial" panose="020B0604020202020204" pitchFamily="34" charset="0"/>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en-US" dirty="0"/>
              <a:t>Development of microjet printing</a:t>
            </a:r>
          </a:p>
        </p:txBody>
      </p:sp>
      <p:sp>
        <p:nvSpPr>
          <p:cNvPr id="6" name="Text Placeholder 2">
            <a:extLst>
              <a:ext uri="{FF2B5EF4-FFF2-40B4-BE49-F238E27FC236}">
                <a16:creationId xmlns:a16="http://schemas.microsoft.com/office/drawing/2014/main" id="{62D37391-9202-4A42-96DA-74E20EB9A7E3}"/>
              </a:ext>
            </a:extLst>
          </p:cNvPr>
          <p:cNvSpPr txBox="1">
            <a:spLocks/>
          </p:cNvSpPr>
          <p:nvPr/>
        </p:nvSpPr>
        <p:spPr>
          <a:xfrm>
            <a:off x="0" y="861606"/>
            <a:ext cx="9144000" cy="953819"/>
          </a:xfrm>
          <a:prstGeom prst="rect">
            <a:avLst/>
          </a:prstGeom>
        </p:spPr>
        <p:txBody>
          <a:bodyPr vert="horz" lIns="0" tIns="0" rIns="0" bIns="0" rtlCol="0">
            <a:noAutofit/>
          </a:bodyPr>
          <a:lstStyle>
            <a:lvl1pPr marL="230188" indent="-230188" algn="l" defTabSz="685800" rtl="0" eaLnBrk="1" latinLnBrk="0" hangingPunct="1">
              <a:lnSpc>
                <a:spcPct val="100000"/>
              </a:lnSpc>
              <a:spcBef>
                <a:spcPts val="600"/>
              </a:spcBef>
              <a:buFont typeface="Arial" panose="020B0604020202020204" pitchFamily="34" charset="0"/>
              <a:buChar char="•"/>
              <a:tabLst/>
              <a:defRPr sz="1800" kern="1200">
                <a:solidFill>
                  <a:schemeClr val="tx1"/>
                </a:solidFill>
                <a:latin typeface="Arial" panose="020B0604020202020204" pitchFamily="34" charset="0"/>
                <a:ea typeface="+mn-ea"/>
                <a:cs typeface="Arial" panose="020B0604020202020204" pitchFamily="34" charset="0"/>
              </a:defRPr>
            </a:lvl1pPr>
            <a:lvl2pPr marL="460375" indent="-230188" algn="l" defTabSz="685800" rtl="0" eaLnBrk="1" latinLnBrk="0" hangingPunct="1">
              <a:lnSpc>
                <a:spcPct val="90000"/>
              </a:lnSpc>
              <a:spcBef>
                <a:spcPts val="375"/>
              </a:spcBef>
              <a:buFont typeface="Arial" panose="020B0604020202020204" pitchFamily="34" charset="0"/>
              <a:buChar char="−"/>
              <a:tabLst/>
              <a:defRPr sz="1600" kern="1200">
                <a:solidFill>
                  <a:schemeClr val="tx1"/>
                </a:solidFill>
                <a:latin typeface="Arial" panose="020B0604020202020204" pitchFamily="34" charset="0"/>
                <a:ea typeface="+mn-ea"/>
                <a:cs typeface="Arial" panose="020B0604020202020204" pitchFamily="34" charset="0"/>
              </a:defRPr>
            </a:lvl2pPr>
            <a:lvl3pPr marL="688975" indent="-231775" algn="l" defTabSz="685800" rtl="0" eaLnBrk="1" latinLnBrk="0" hangingPunct="1">
              <a:lnSpc>
                <a:spcPct val="90000"/>
              </a:lnSpc>
              <a:spcBef>
                <a:spcPts val="375"/>
              </a:spcBef>
              <a:buFont typeface="Wingdings" panose="05000000000000000000" pitchFamily="2" charset="2"/>
              <a:buChar char="§"/>
              <a:defRPr sz="1400" kern="1200">
                <a:solidFill>
                  <a:schemeClr val="tx1"/>
                </a:solidFill>
                <a:latin typeface="Arial" panose="020B0604020202020204" pitchFamily="34" charset="0"/>
                <a:ea typeface="+mn-ea"/>
                <a:cs typeface="Arial" panose="020B0604020202020204" pitchFamily="34" charset="0"/>
              </a:defRPr>
            </a:lvl3pPr>
            <a:lvl4pPr marL="914400" indent="-227013" algn="l" defTabSz="685800" rtl="0" eaLnBrk="1" latinLnBrk="0" hangingPunct="1">
              <a:lnSpc>
                <a:spcPct val="90000"/>
              </a:lnSpc>
              <a:spcBef>
                <a:spcPts val="375"/>
              </a:spcBef>
              <a:buFont typeface="Arial" panose="020B0604020202020204" pitchFamily="34" charset="0"/>
              <a:buChar char="−"/>
              <a:defRPr sz="1200" kern="1200">
                <a:solidFill>
                  <a:schemeClr val="tx1"/>
                </a:solidFill>
                <a:latin typeface="Arial" panose="020B0604020202020204" pitchFamily="34" charset="0"/>
                <a:ea typeface="+mn-ea"/>
                <a:cs typeface="Arial" panose="020B0604020202020204" pitchFamily="34" charset="0"/>
              </a:defRPr>
            </a:lvl4pPr>
            <a:lvl5pPr marL="15430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en-US" dirty="0">
                <a:latin typeface="+mn-lt"/>
              </a:rPr>
              <a:t>Radioactive sample fabrication through “3D” printing</a:t>
            </a:r>
          </a:p>
          <a:p>
            <a:r>
              <a:rPr lang="en-US" dirty="0">
                <a:latin typeface="+mn-lt"/>
              </a:rPr>
              <a:t>Custom-made printer for use in hot-cells</a:t>
            </a:r>
          </a:p>
          <a:p>
            <a:r>
              <a:rPr lang="en-US" dirty="0">
                <a:latin typeface="+mn-lt"/>
              </a:rPr>
              <a:t>Capability to characterize the sample</a:t>
            </a:r>
          </a:p>
          <a:p>
            <a:endParaRPr lang="en-US" dirty="0">
              <a:latin typeface="+mn-lt"/>
            </a:endParaRPr>
          </a:p>
        </p:txBody>
      </p:sp>
      <p:pic>
        <p:nvPicPr>
          <p:cNvPr id="3" name="Picture 2">
            <a:extLst>
              <a:ext uri="{FF2B5EF4-FFF2-40B4-BE49-F238E27FC236}">
                <a16:creationId xmlns:a16="http://schemas.microsoft.com/office/drawing/2014/main" id="{2F7E36AD-BC29-3168-D9D7-3801F59C9189}"/>
              </a:ext>
            </a:extLst>
          </p:cNvPr>
          <p:cNvPicPr>
            <a:picLocks noChangeAspect="1"/>
          </p:cNvPicPr>
          <p:nvPr/>
        </p:nvPicPr>
        <p:blipFill>
          <a:blip r:embed="rId2" cstate="hqprint">
            <a:extLst>
              <a:ext uri="{28A0092B-C50C-407E-A947-70E740481C1C}">
                <a14:useLocalDpi xmlns:a14="http://schemas.microsoft.com/office/drawing/2010/main"/>
              </a:ext>
            </a:extLst>
          </a:blip>
          <a:stretch>
            <a:fillRect/>
          </a:stretch>
        </p:blipFill>
        <p:spPr>
          <a:xfrm>
            <a:off x="92063" y="3071813"/>
            <a:ext cx="4948406" cy="3711305"/>
          </a:xfrm>
          <a:prstGeom prst="rect">
            <a:avLst/>
          </a:prstGeom>
        </p:spPr>
      </p:pic>
      <p:pic>
        <p:nvPicPr>
          <p:cNvPr id="4" name="Picture 3">
            <a:extLst>
              <a:ext uri="{FF2B5EF4-FFF2-40B4-BE49-F238E27FC236}">
                <a16:creationId xmlns:a16="http://schemas.microsoft.com/office/drawing/2014/main" id="{91B8450D-BED6-2F3A-434E-4037DEDCC444}"/>
              </a:ext>
            </a:extLst>
          </p:cNvPr>
          <p:cNvPicPr>
            <a:picLocks noChangeAspect="1"/>
          </p:cNvPicPr>
          <p:nvPr/>
        </p:nvPicPr>
        <p:blipFill rotWithShape="1">
          <a:blip r:embed="rId3" cstate="hqprint">
            <a:extLst>
              <a:ext uri="{28A0092B-C50C-407E-A947-70E740481C1C}">
                <a14:useLocalDpi xmlns:a14="http://schemas.microsoft.com/office/drawing/2010/main"/>
              </a:ext>
            </a:extLst>
          </a:blip>
          <a:srcRect/>
          <a:stretch/>
        </p:blipFill>
        <p:spPr>
          <a:xfrm>
            <a:off x="5371345" y="3985818"/>
            <a:ext cx="3441778" cy="2797300"/>
          </a:xfrm>
          <a:prstGeom prst="rect">
            <a:avLst/>
          </a:prstGeom>
        </p:spPr>
      </p:pic>
      <p:sp>
        <p:nvSpPr>
          <p:cNvPr id="7" name="TextBox 6">
            <a:extLst>
              <a:ext uri="{FF2B5EF4-FFF2-40B4-BE49-F238E27FC236}">
                <a16:creationId xmlns:a16="http://schemas.microsoft.com/office/drawing/2014/main" id="{C823AEF2-8515-0638-641C-663EB83C5581}"/>
              </a:ext>
            </a:extLst>
          </p:cNvPr>
          <p:cNvSpPr txBox="1"/>
          <p:nvPr/>
        </p:nvSpPr>
        <p:spPr>
          <a:xfrm>
            <a:off x="7493466" y="3985818"/>
            <a:ext cx="1319657" cy="369332"/>
          </a:xfrm>
          <a:prstGeom prst="rect">
            <a:avLst/>
          </a:prstGeom>
          <a:noFill/>
        </p:spPr>
        <p:txBody>
          <a:bodyPr wrap="none" rtlCol="0">
            <a:spAutoFit/>
          </a:bodyPr>
          <a:lstStyle/>
          <a:p>
            <a:r>
              <a:rPr lang="en-US" dirty="0">
                <a:solidFill>
                  <a:schemeClr val="bg1"/>
                </a:solidFill>
              </a:rPr>
              <a:t>Grain of salt</a:t>
            </a:r>
          </a:p>
        </p:txBody>
      </p:sp>
      <p:pic>
        <p:nvPicPr>
          <p:cNvPr id="8" name="Picture 7">
            <a:extLst>
              <a:ext uri="{FF2B5EF4-FFF2-40B4-BE49-F238E27FC236}">
                <a16:creationId xmlns:a16="http://schemas.microsoft.com/office/drawing/2014/main" id="{FF9F8B82-76AF-DFAA-B50C-EC804311F406}"/>
              </a:ext>
            </a:extLst>
          </p:cNvPr>
          <p:cNvPicPr>
            <a:picLocks noChangeAspect="1"/>
          </p:cNvPicPr>
          <p:nvPr/>
        </p:nvPicPr>
        <p:blipFill>
          <a:blip r:embed="rId4" cstate="hqprint">
            <a:extLst>
              <a:ext uri="{28A0092B-C50C-407E-A947-70E740481C1C}">
                <a14:useLocalDpi xmlns:a14="http://schemas.microsoft.com/office/drawing/2010/main"/>
              </a:ext>
            </a:extLst>
          </a:blip>
          <a:stretch>
            <a:fillRect/>
          </a:stretch>
        </p:blipFill>
        <p:spPr>
          <a:xfrm>
            <a:off x="5227716" y="1096772"/>
            <a:ext cx="3729037" cy="2815264"/>
          </a:xfrm>
          <a:prstGeom prst="rect">
            <a:avLst/>
          </a:prstGeom>
        </p:spPr>
      </p:pic>
      <p:pic>
        <p:nvPicPr>
          <p:cNvPr id="15" name="Picture 14">
            <a:extLst>
              <a:ext uri="{FF2B5EF4-FFF2-40B4-BE49-F238E27FC236}">
                <a16:creationId xmlns:a16="http://schemas.microsoft.com/office/drawing/2014/main" id="{4233FE29-44E3-F70F-5FB2-BDAF595F64C5}"/>
              </a:ext>
            </a:extLst>
          </p:cNvPr>
          <p:cNvPicPr>
            <a:picLocks noChangeAspect="1"/>
          </p:cNvPicPr>
          <p:nvPr/>
        </p:nvPicPr>
        <p:blipFill>
          <a:blip r:embed="rId5"/>
          <a:stretch>
            <a:fillRect/>
          </a:stretch>
        </p:blipFill>
        <p:spPr>
          <a:xfrm>
            <a:off x="187247" y="3160318"/>
            <a:ext cx="1917700" cy="825500"/>
          </a:xfrm>
          <a:prstGeom prst="rect">
            <a:avLst/>
          </a:prstGeom>
        </p:spPr>
      </p:pic>
    </p:spTree>
    <p:extLst>
      <p:ext uri="{BB962C8B-B14F-4D97-AF65-F5344CB8AC3E}">
        <p14:creationId xmlns:p14="http://schemas.microsoft.com/office/powerpoint/2010/main" val="1910165469"/>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3C53A2A-3949-8DA0-AEF4-F0BC794C99C7}"/>
            </a:ext>
          </a:extLst>
        </p:cNvPr>
        <p:cNvGrpSpPr/>
        <p:nvPr/>
      </p:nvGrpSpPr>
      <p:grpSpPr>
        <a:xfrm>
          <a:off x="0" y="0"/>
          <a:ext cx="0" cy="0"/>
          <a:chOff x="0" y="0"/>
          <a:chExt cx="0" cy="0"/>
        </a:xfrm>
      </p:grpSpPr>
      <p:sp>
        <p:nvSpPr>
          <p:cNvPr id="5" name="Text Placeholder 3">
            <a:extLst>
              <a:ext uri="{FF2B5EF4-FFF2-40B4-BE49-F238E27FC236}">
                <a16:creationId xmlns:a16="http://schemas.microsoft.com/office/drawing/2014/main" id="{0FD09BEB-2749-C311-9EBF-A27B2037C45F}"/>
              </a:ext>
            </a:extLst>
          </p:cNvPr>
          <p:cNvSpPr txBox="1">
            <a:spLocks/>
          </p:cNvSpPr>
          <p:nvPr/>
        </p:nvSpPr>
        <p:spPr>
          <a:xfrm>
            <a:off x="187247" y="40083"/>
            <a:ext cx="8956753" cy="475072"/>
          </a:xfrm>
          <a:prstGeom prst="rect">
            <a:avLst/>
          </a:prstGeom>
        </p:spPr>
        <p:txBody>
          <a:bodyPr vert="horz" lIns="0" tIns="0" rIns="0" bIns="0" rtlCol="0">
            <a:noAutofit/>
          </a:bodyPr>
          <a:lstStyle>
            <a:lvl1pPr marL="0" indent="0" algn="l" defTabSz="685800" rtl="0" eaLnBrk="1" latinLnBrk="0" hangingPunct="1">
              <a:lnSpc>
                <a:spcPct val="100000"/>
              </a:lnSpc>
              <a:spcBef>
                <a:spcPts val="0"/>
              </a:spcBef>
              <a:buFont typeface="Arial" panose="020B0604020202020204" pitchFamily="34" charset="0"/>
              <a:buNone/>
              <a:tabLst/>
              <a:defRPr sz="2400" b="1" i="0" kern="1200">
                <a:solidFill>
                  <a:srgbClr val="000F7E"/>
                </a:solidFill>
                <a:latin typeface="Arial" panose="020B0604020202020204" pitchFamily="34" charset="0"/>
                <a:ea typeface="+mn-ea"/>
                <a:cs typeface="Arial" panose="020B0604020202020204" pitchFamily="34" charset="0"/>
              </a:defRPr>
            </a:lvl1pPr>
            <a:lvl2pPr marL="460375" indent="-230188" algn="l" defTabSz="685800" rtl="0" eaLnBrk="1" latinLnBrk="0" hangingPunct="1">
              <a:lnSpc>
                <a:spcPct val="90000"/>
              </a:lnSpc>
              <a:spcBef>
                <a:spcPts val="375"/>
              </a:spcBef>
              <a:buFont typeface="Arial" panose="020B0604020202020204" pitchFamily="34" charset="0"/>
              <a:buNone/>
              <a:tabLst/>
              <a:defRPr sz="1600" b="1" i="0" kern="1200">
                <a:solidFill>
                  <a:schemeClr val="tx1"/>
                </a:solidFill>
                <a:latin typeface="Acumin Pro" panose="020B0504020202020204" pitchFamily="34" charset="77"/>
                <a:ea typeface="+mn-ea"/>
                <a:cs typeface="Arial" panose="020B0604020202020204" pitchFamily="34" charset="0"/>
              </a:defRPr>
            </a:lvl2pPr>
            <a:lvl3pPr marL="688975" indent="-231775" algn="l" defTabSz="685800" rtl="0" eaLnBrk="1" latinLnBrk="0" hangingPunct="1">
              <a:lnSpc>
                <a:spcPct val="90000"/>
              </a:lnSpc>
              <a:spcBef>
                <a:spcPts val="375"/>
              </a:spcBef>
              <a:buFont typeface="Wingdings" panose="05000000000000000000" pitchFamily="2" charset="2"/>
              <a:buNone/>
              <a:defRPr sz="1400" b="1" i="0" kern="1200">
                <a:solidFill>
                  <a:schemeClr val="tx1"/>
                </a:solidFill>
                <a:latin typeface="Acumin Pro" panose="020B0504020202020204" pitchFamily="34" charset="77"/>
                <a:ea typeface="+mn-ea"/>
                <a:cs typeface="Arial" panose="020B0604020202020204" pitchFamily="34" charset="0"/>
              </a:defRPr>
            </a:lvl3pPr>
            <a:lvl4pPr marL="914400" indent="-227013" algn="l" defTabSz="685800" rtl="0" eaLnBrk="1" latinLnBrk="0" hangingPunct="1">
              <a:lnSpc>
                <a:spcPct val="90000"/>
              </a:lnSpc>
              <a:spcBef>
                <a:spcPts val="375"/>
              </a:spcBef>
              <a:buFont typeface="Arial" panose="020B0604020202020204" pitchFamily="34" charset="0"/>
              <a:buNone/>
              <a:defRPr sz="1200" b="1" i="0" kern="1200">
                <a:solidFill>
                  <a:schemeClr val="tx1"/>
                </a:solidFill>
                <a:latin typeface="Acumin Pro" panose="020B0504020202020204" pitchFamily="34" charset="77"/>
                <a:ea typeface="+mn-ea"/>
                <a:cs typeface="Arial" panose="020B0604020202020204" pitchFamily="34" charset="0"/>
              </a:defRPr>
            </a:lvl4pPr>
            <a:lvl5pPr marL="1543050" indent="-171450" algn="l" defTabSz="685800" rtl="0" eaLnBrk="1" latinLnBrk="0" hangingPunct="1">
              <a:lnSpc>
                <a:spcPct val="90000"/>
              </a:lnSpc>
              <a:spcBef>
                <a:spcPts val="375"/>
              </a:spcBef>
              <a:buFont typeface="Arial" panose="020B0604020202020204" pitchFamily="34" charset="0"/>
              <a:buNone/>
              <a:defRPr sz="1400" b="1" i="0" kern="1200">
                <a:solidFill>
                  <a:schemeClr val="tx1"/>
                </a:solidFill>
                <a:latin typeface="Acumin Pro" panose="020B0504020202020204" pitchFamily="34" charset="77"/>
                <a:ea typeface="+mn-ea"/>
                <a:cs typeface="Arial" panose="020B0604020202020204" pitchFamily="34" charset="0"/>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en-US" dirty="0"/>
              <a:t>Chemistry development</a:t>
            </a:r>
          </a:p>
        </p:txBody>
      </p:sp>
      <p:sp>
        <p:nvSpPr>
          <p:cNvPr id="6" name="Text Placeholder 2">
            <a:extLst>
              <a:ext uri="{FF2B5EF4-FFF2-40B4-BE49-F238E27FC236}">
                <a16:creationId xmlns:a16="http://schemas.microsoft.com/office/drawing/2014/main" id="{F4E23DE7-91F3-389D-BD15-92B57599C702}"/>
              </a:ext>
            </a:extLst>
          </p:cNvPr>
          <p:cNvSpPr txBox="1">
            <a:spLocks/>
          </p:cNvSpPr>
          <p:nvPr/>
        </p:nvSpPr>
        <p:spPr>
          <a:xfrm>
            <a:off x="0" y="515155"/>
            <a:ext cx="9144000" cy="953819"/>
          </a:xfrm>
          <a:prstGeom prst="rect">
            <a:avLst/>
          </a:prstGeom>
        </p:spPr>
        <p:txBody>
          <a:bodyPr vert="horz" lIns="0" tIns="0" rIns="0" bIns="0" rtlCol="0">
            <a:noAutofit/>
          </a:bodyPr>
          <a:lstStyle>
            <a:lvl1pPr marL="230188" indent="-230188" algn="l" defTabSz="685800" rtl="0" eaLnBrk="1" latinLnBrk="0" hangingPunct="1">
              <a:lnSpc>
                <a:spcPct val="100000"/>
              </a:lnSpc>
              <a:spcBef>
                <a:spcPts val="600"/>
              </a:spcBef>
              <a:buFont typeface="Arial" panose="020B0604020202020204" pitchFamily="34" charset="0"/>
              <a:buChar char="•"/>
              <a:tabLst/>
              <a:defRPr sz="1800" kern="1200">
                <a:solidFill>
                  <a:schemeClr val="tx1"/>
                </a:solidFill>
                <a:latin typeface="Arial" panose="020B0604020202020204" pitchFamily="34" charset="0"/>
                <a:ea typeface="+mn-ea"/>
                <a:cs typeface="Arial" panose="020B0604020202020204" pitchFamily="34" charset="0"/>
              </a:defRPr>
            </a:lvl1pPr>
            <a:lvl2pPr marL="460375" indent="-230188" algn="l" defTabSz="685800" rtl="0" eaLnBrk="1" latinLnBrk="0" hangingPunct="1">
              <a:lnSpc>
                <a:spcPct val="90000"/>
              </a:lnSpc>
              <a:spcBef>
                <a:spcPts val="375"/>
              </a:spcBef>
              <a:buFont typeface="Arial" panose="020B0604020202020204" pitchFamily="34" charset="0"/>
              <a:buChar char="−"/>
              <a:tabLst/>
              <a:defRPr sz="1600" kern="1200">
                <a:solidFill>
                  <a:schemeClr val="tx1"/>
                </a:solidFill>
                <a:latin typeface="Arial" panose="020B0604020202020204" pitchFamily="34" charset="0"/>
                <a:ea typeface="+mn-ea"/>
                <a:cs typeface="Arial" panose="020B0604020202020204" pitchFamily="34" charset="0"/>
              </a:defRPr>
            </a:lvl2pPr>
            <a:lvl3pPr marL="688975" indent="-231775" algn="l" defTabSz="685800" rtl="0" eaLnBrk="1" latinLnBrk="0" hangingPunct="1">
              <a:lnSpc>
                <a:spcPct val="90000"/>
              </a:lnSpc>
              <a:spcBef>
                <a:spcPts val="375"/>
              </a:spcBef>
              <a:buFont typeface="Wingdings" panose="05000000000000000000" pitchFamily="2" charset="2"/>
              <a:buChar char="§"/>
              <a:defRPr sz="1400" kern="1200">
                <a:solidFill>
                  <a:schemeClr val="tx1"/>
                </a:solidFill>
                <a:latin typeface="Arial" panose="020B0604020202020204" pitchFamily="34" charset="0"/>
                <a:ea typeface="+mn-ea"/>
                <a:cs typeface="Arial" panose="020B0604020202020204" pitchFamily="34" charset="0"/>
              </a:defRPr>
            </a:lvl3pPr>
            <a:lvl4pPr marL="914400" indent="-227013" algn="l" defTabSz="685800" rtl="0" eaLnBrk="1" latinLnBrk="0" hangingPunct="1">
              <a:lnSpc>
                <a:spcPct val="90000"/>
              </a:lnSpc>
              <a:spcBef>
                <a:spcPts val="375"/>
              </a:spcBef>
              <a:buFont typeface="Arial" panose="020B0604020202020204" pitchFamily="34" charset="0"/>
              <a:buChar char="−"/>
              <a:defRPr sz="1200" kern="1200">
                <a:solidFill>
                  <a:schemeClr val="tx1"/>
                </a:solidFill>
                <a:latin typeface="Arial" panose="020B0604020202020204" pitchFamily="34" charset="0"/>
                <a:ea typeface="+mn-ea"/>
                <a:cs typeface="Arial" panose="020B0604020202020204" pitchFamily="34" charset="0"/>
              </a:defRPr>
            </a:lvl4pPr>
            <a:lvl5pPr marL="15430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en-US" dirty="0">
                <a:latin typeface="+mn-lt"/>
              </a:rPr>
              <a:t>Challenging to identify a chemical compound that is suitable for transmission</a:t>
            </a:r>
          </a:p>
          <a:p>
            <a:r>
              <a:rPr lang="en-US" dirty="0">
                <a:latin typeface="+mn-lt"/>
              </a:rPr>
              <a:t>YCl</a:t>
            </a:r>
            <a:r>
              <a:rPr lang="en-US" baseline="-25000" dirty="0">
                <a:latin typeface="+mn-lt"/>
              </a:rPr>
              <a:t>3 </a:t>
            </a:r>
            <a:r>
              <a:rPr lang="en-US" dirty="0">
                <a:latin typeface="+mn-lt"/>
              </a:rPr>
              <a:t>could work but there is too much Cl</a:t>
            </a:r>
          </a:p>
          <a:p>
            <a:r>
              <a:rPr lang="en-US" dirty="0" err="1">
                <a:latin typeface="+mn-lt"/>
              </a:rPr>
              <a:t>YOCl</a:t>
            </a:r>
            <a:r>
              <a:rPr lang="en-US" dirty="0">
                <a:latin typeface="+mn-lt"/>
              </a:rPr>
              <a:t> is great but hasn’t been verified</a:t>
            </a:r>
          </a:p>
          <a:p>
            <a:r>
              <a:rPr lang="en-US" dirty="0">
                <a:latin typeface="+mn-lt"/>
              </a:rPr>
              <a:t>We developed a chemical process and verified the conversion of </a:t>
            </a:r>
            <a:r>
              <a:rPr lang="en-US" dirty="0" err="1">
                <a:latin typeface="+mn-lt"/>
              </a:rPr>
              <a:t>YOCl</a:t>
            </a:r>
            <a:r>
              <a:rPr lang="en-US" dirty="0">
                <a:latin typeface="+mn-lt"/>
              </a:rPr>
              <a:t> from YCl</a:t>
            </a:r>
            <a:r>
              <a:rPr lang="en-US" baseline="-25000" dirty="0">
                <a:latin typeface="+mn-lt"/>
              </a:rPr>
              <a:t>3 </a:t>
            </a:r>
            <a:r>
              <a:rPr lang="en-US" dirty="0">
                <a:latin typeface="+mn-lt"/>
              </a:rPr>
              <a:t>at 650 </a:t>
            </a:r>
            <a:r>
              <a:rPr lang="en-US" baseline="30000" dirty="0" err="1">
                <a:latin typeface="+mn-lt"/>
              </a:rPr>
              <a:t>o</a:t>
            </a:r>
            <a:r>
              <a:rPr lang="en-US" dirty="0" err="1">
                <a:latin typeface="+mn-lt"/>
              </a:rPr>
              <a:t>C</a:t>
            </a:r>
            <a:endParaRPr lang="en-US" dirty="0">
              <a:latin typeface="+mn-lt"/>
            </a:endParaRPr>
          </a:p>
          <a:p>
            <a:pPr lvl="1"/>
            <a:r>
              <a:rPr lang="en-US" dirty="0">
                <a:latin typeface="+mn-lt"/>
              </a:rPr>
              <a:t>X-Rays beams at SLAC</a:t>
            </a:r>
          </a:p>
          <a:p>
            <a:pPr lvl="1"/>
            <a:r>
              <a:rPr lang="en-US" dirty="0">
                <a:latin typeface="+mn-lt"/>
              </a:rPr>
              <a:t>Hyper Spectral X-Ray Imaging at LANL</a:t>
            </a:r>
          </a:p>
          <a:p>
            <a:pPr lvl="1"/>
            <a:r>
              <a:rPr lang="en-US" dirty="0">
                <a:latin typeface="+mn-lt"/>
              </a:rPr>
              <a:t>Neutron beams at LANL/DICER</a:t>
            </a:r>
          </a:p>
          <a:p>
            <a:endParaRPr lang="en-US" dirty="0">
              <a:latin typeface="+mn-lt"/>
            </a:endParaRPr>
          </a:p>
        </p:txBody>
      </p:sp>
      <p:pic>
        <p:nvPicPr>
          <p:cNvPr id="2" name="Picture 1">
            <a:extLst>
              <a:ext uri="{FF2B5EF4-FFF2-40B4-BE49-F238E27FC236}">
                <a16:creationId xmlns:a16="http://schemas.microsoft.com/office/drawing/2014/main" id="{CBDE5528-1D3A-7F00-FA2C-91B48ABC7656}"/>
              </a:ext>
            </a:extLst>
          </p:cNvPr>
          <p:cNvPicPr>
            <a:picLocks noChangeAspect="1"/>
          </p:cNvPicPr>
          <p:nvPr/>
        </p:nvPicPr>
        <p:blipFill>
          <a:blip r:embed="rId2" cstate="hqprint">
            <a:extLst>
              <a:ext uri="{28A0092B-C50C-407E-A947-70E740481C1C}">
                <a14:useLocalDpi xmlns:a14="http://schemas.microsoft.com/office/drawing/2010/main"/>
              </a:ext>
            </a:extLst>
          </a:blip>
          <a:stretch>
            <a:fillRect/>
          </a:stretch>
        </p:blipFill>
        <p:spPr>
          <a:xfrm>
            <a:off x="4086225" y="2270243"/>
            <a:ext cx="4957761" cy="2987575"/>
          </a:xfrm>
          <a:prstGeom prst="rect">
            <a:avLst/>
          </a:prstGeom>
        </p:spPr>
      </p:pic>
      <p:pic>
        <p:nvPicPr>
          <p:cNvPr id="9" name="Picture 8">
            <a:extLst>
              <a:ext uri="{FF2B5EF4-FFF2-40B4-BE49-F238E27FC236}">
                <a16:creationId xmlns:a16="http://schemas.microsoft.com/office/drawing/2014/main" id="{B436153A-CD30-EEF6-E7F2-FBC575C492C6}"/>
              </a:ext>
            </a:extLst>
          </p:cNvPr>
          <p:cNvPicPr>
            <a:picLocks noChangeAspect="1"/>
          </p:cNvPicPr>
          <p:nvPr/>
        </p:nvPicPr>
        <p:blipFill>
          <a:blip r:embed="rId3" cstate="hqprint">
            <a:extLst>
              <a:ext uri="{28A0092B-C50C-407E-A947-70E740481C1C}">
                <a14:useLocalDpi xmlns:a14="http://schemas.microsoft.com/office/drawing/2010/main"/>
              </a:ext>
            </a:extLst>
          </a:blip>
          <a:srcRect/>
          <a:stretch>
            <a:fillRect/>
          </a:stretch>
        </p:blipFill>
        <p:spPr>
          <a:xfrm>
            <a:off x="0" y="5255675"/>
            <a:ext cx="6657975" cy="1562241"/>
          </a:xfrm>
          <a:prstGeom prst="rect">
            <a:avLst/>
          </a:prstGeom>
        </p:spPr>
      </p:pic>
      <p:pic>
        <p:nvPicPr>
          <p:cNvPr id="11" name="Picture 10">
            <a:extLst>
              <a:ext uri="{FF2B5EF4-FFF2-40B4-BE49-F238E27FC236}">
                <a16:creationId xmlns:a16="http://schemas.microsoft.com/office/drawing/2014/main" id="{051F2180-B4DE-4295-94AE-796DA97E1184}"/>
              </a:ext>
            </a:extLst>
          </p:cNvPr>
          <p:cNvPicPr>
            <a:picLocks noChangeAspect="1"/>
          </p:cNvPicPr>
          <p:nvPr/>
        </p:nvPicPr>
        <p:blipFill>
          <a:blip r:embed="rId4"/>
          <a:stretch>
            <a:fillRect/>
          </a:stretch>
        </p:blipFill>
        <p:spPr>
          <a:xfrm>
            <a:off x="218098" y="2600325"/>
            <a:ext cx="3338725" cy="2653207"/>
          </a:xfrm>
          <a:prstGeom prst="rect">
            <a:avLst/>
          </a:prstGeom>
        </p:spPr>
      </p:pic>
      <p:sp>
        <p:nvSpPr>
          <p:cNvPr id="12" name="Rectangle 11">
            <a:extLst>
              <a:ext uri="{FF2B5EF4-FFF2-40B4-BE49-F238E27FC236}">
                <a16:creationId xmlns:a16="http://schemas.microsoft.com/office/drawing/2014/main" id="{A7E669CD-75BE-D344-9557-7DEB23086678}"/>
              </a:ext>
            </a:extLst>
          </p:cNvPr>
          <p:cNvSpPr/>
          <p:nvPr/>
        </p:nvSpPr>
        <p:spPr>
          <a:xfrm>
            <a:off x="1785938" y="3043238"/>
            <a:ext cx="1000125" cy="1771650"/>
          </a:xfrm>
          <a:prstGeom prst="rect">
            <a:avLst/>
          </a:prstGeom>
          <a:solidFill>
            <a:schemeClr val="accent1">
              <a:alpha val="12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Box 12">
            <a:extLst>
              <a:ext uri="{FF2B5EF4-FFF2-40B4-BE49-F238E27FC236}">
                <a16:creationId xmlns:a16="http://schemas.microsoft.com/office/drawing/2014/main" id="{801DF51E-528F-D679-05A5-4A145F1ADA84}"/>
              </a:ext>
            </a:extLst>
          </p:cNvPr>
          <p:cNvSpPr txBox="1"/>
          <p:nvPr/>
        </p:nvSpPr>
        <p:spPr>
          <a:xfrm>
            <a:off x="1148251" y="2992992"/>
            <a:ext cx="528638" cy="369332"/>
          </a:xfrm>
          <a:prstGeom prst="rect">
            <a:avLst/>
          </a:prstGeom>
          <a:noFill/>
        </p:spPr>
        <p:txBody>
          <a:bodyPr wrap="square" rtlCol="0">
            <a:spAutoFit/>
          </a:bodyPr>
          <a:lstStyle/>
          <a:p>
            <a:r>
              <a:rPr lang="en-US" dirty="0"/>
              <a:t>HXI</a:t>
            </a:r>
          </a:p>
        </p:txBody>
      </p:sp>
      <p:sp>
        <p:nvSpPr>
          <p:cNvPr id="14" name="TextBox 13">
            <a:extLst>
              <a:ext uri="{FF2B5EF4-FFF2-40B4-BE49-F238E27FC236}">
                <a16:creationId xmlns:a16="http://schemas.microsoft.com/office/drawing/2014/main" id="{A6D04CDC-5CC3-08AE-1EE7-B4A5CD63C844}"/>
              </a:ext>
            </a:extLst>
          </p:cNvPr>
          <p:cNvSpPr txBox="1"/>
          <p:nvPr/>
        </p:nvSpPr>
        <p:spPr>
          <a:xfrm>
            <a:off x="4665623" y="2415659"/>
            <a:ext cx="910244" cy="369332"/>
          </a:xfrm>
          <a:prstGeom prst="rect">
            <a:avLst/>
          </a:prstGeom>
          <a:noFill/>
        </p:spPr>
        <p:txBody>
          <a:bodyPr wrap="square" rtlCol="0">
            <a:spAutoFit/>
          </a:bodyPr>
          <a:lstStyle/>
          <a:p>
            <a:r>
              <a:rPr lang="en-US" dirty="0"/>
              <a:t>DICER</a:t>
            </a:r>
          </a:p>
        </p:txBody>
      </p:sp>
    </p:spTree>
    <p:extLst>
      <p:ext uri="{BB962C8B-B14F-4D97-AF65-F5344CB8AC3E}">
        <p14:creationId xmlns:p14="http://schemas.microsoft.com/office/powerpoint/2010/main" val="28383592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21D47E2-1FA5-9B70-EBBA-9F22F8556828}"/>
            </a:ext>
          </a:extLst>
        </p:cNvPr>
        <p:cNvGrpSpPr/>
        <p:nvPr/>
      </p:nvGrpSpPr>
      <p:grpSpPr>
        <a:xfrm>
          <a:off x="0" y="0"/>
          <a:ext cx="0" cy="0"/>
          <a:chOff x="0" y="0"/>
          <a:chExt cx="0" cy="0"/>
        </a:xfrm>
      </p:grpSpPr>
      <p:sp>
        <p:nvSpPr>
          <p:cNvPr id="4" name="Text Placeholder 3">
            <a:extLst>
              <a:ext uri="{FF2B5EF4-FFF2-40B4-BE49-F238E27FC236}">
                <a16:creationId xmlns:a16="http://schemas.microsoft.com/office/drawing/2014/main" id="{CEF42933-4BC0-5832-2851-7531B4757373}"/>
              </a:ext>
            </a:extLst>
          </p:cNvPr>
          <p:cNvSpPr>
            <a:spLocks noGrp="1"/>
          </p:cNvSpPr>
          <p:nvPr>
            <p:ph type="body" sz="quarter" idx="14"/>
          </p:nvPr>
        </p:nvSpPr>
        <p:spPr>
          <a:xfrm>
            <a:off x="114219" y="-5791"/>
            <a:ext cx="7994055" cy="504959"/>
          </a:xfrm>
        </p:spPr>
        <p:txBody>
          <a:bodyPr/>
          <a:lstStyle/>
          <a:p>
            <a:r>
              <a:rPr lang="en-US" dirty="0"/>
              <a:t>The what-we-know </a:t>
            </a:r>
          </a:p>
        </p:txBody>
      </p:sp>
      <p:pic>
        <p:nvPicPr>
          <p:cNvPr id="5" name="Picture 4">
            <a:extLst>
              <a:ext uri="{FF2B5EF4-FFF2-40B4-BE49-F238E27FC236}">
                <a16:creationId xmlns:a16="http://schemas.microsoft.com/office/drawing/2014/main" id="{887E4D5B-298C-CE95-E1A8-85E2AD03803F}"/>
              </a:ext>
            </a:extLst>
          </p:cNvPr>
          <p:cNvPicPr>
            <a:picLocks noChangeAspect="1"/>
          </p:cNvPicPr>
          <p:nvPr/>
        </p:nvPicPr>
        <p:blipFill>
          <a:blip r:embed="rId3"/>
          <a:stretch>
            <a:fillRect/>
          </a:stretch>
        </p:blipFill>
        <p:spPr>
          <a:xfrm>
            <a:off x="841991" y="920214"/>
            <a:ext cx="7834670" cy="5527964"/>
          </a:xfrm>
          <a:prstGeom prst="rect">
            <a:avLst/>
          </a:prstGeom>
        </p:spPr>
      </p:pic>
      <p:sp>
        <p:nvSpPr>
          <p:cNvPr id="2" name="TextBox 1">
            <a:extLst>
              <a:ext uri="{FF2B5EF4-FFF2-40B4-BE49-F238E27FC236}">
                <a16:creationId xmlns:a16="http://schemas.microsoft.com/office/drawing/2014/main" id="{975D3FBC-A7FF-EE45-4D17-1F644E665F51}"/>
              </a:ext>
            </a:extLst>
          </p:cNvPr>
          <p:cNvSpPr txBox="1"/>
          <p:nvPr/>
        </p:nvSpPr>
        <p:spPr>
          <a:xfrm>
            <a:off x="0" y="359835"/>
            <a:ext cx="8884007" cy="369332"/>
          </a:xfrm>
          <a:prstGeom prst="rect">
            <a:avLst/>
          </a:prstGeom>
          <a:noFill/>
        </p:spPr>
        <p:txBody>
          <a:bodyPr wrap="square">
            <a:spAutoFit/>
          </a:bodyPr>
          <a:lstStyle/>
          <a:p>
            <a:pPr marL="285750" indent="-285750">
              <a:buFont typeface="Arial" panose="020B0604020202020204" pitchFamily="34" charset="0"/>
              <a:buChar char="•"/>
            </a:pPr>
            <a:r>
              <a:rPr lang="en-US" dirty="0">
                <a:ea typeface="Source Sans Pro" panose="020B0503030403020204" pitchFamily="34" charset="0"/>
              </a:rPr>
              <a:t>Capture cross sections at thermal are known mostly for stable isotopes and actinides</a:t>
            </a:r>
          </a:p>
        </p:txBody>
      </p:sp>
    </p:spTree>
    <p:extLst>
      <p:ext uri="{BB962C8B-B14F-4D97-AF65-F5344CB8AC3E}">
        <p14:creationId xmlns:p14="http://schemas.microsoft.com/office/powerpoint/2010/main" val="4183744427"/>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2AC1C51-983A-85F7-0DA6-2BFB37B92895}"/>
            </a:ext>
          </a:extLst>
        </p:cNvPr>
        <p:cNvGrpSpPr/>
        <p:nvPr/>
      </p:nvGrpSpPr>
      <p:grpSpPr>
        <a:xfrm>
          <a:off x="0" y="0"/>
          <a:ext cx="0" cy="0"/>
          <a:chOff x="0" y="0"/>
          <a:chExt cx="0" cy="0"/>
        </a:xfrm>
      </p:grpSpPr>
      <p:sp>
        <p:nvSpPr>
          <p:cNvPr id="5" name="Text Placeholder 3">
            <a:extLst>
              <a:ext uri="{FF2B5EF4-FFF2-40B4-BE49-F238E27FC236}">
                <a16:creationId xmlns:a16="http://schemas.microsoft.com/office/drawing/2014/main" id="{63E2F600-D43B-B112-4FD5-F3B35A1ACF84}"/>
              </a:ext>
            </a:extLst>
          </p:cNvPr>
          <p:cNvSpPr txBox="1">
            <a:spLocks/>
          </p:cNvSpPr>
          <p:nvPr/>
        </p:nvSpPr>
        <p:spPr>
          <a:xfrm>
            <a:off x="187247" y="40083"/>
            <a:ext cx="8956753" cy="475072"/>
          </a:xfrm>
          <a:prstGeom prst="rect">
            <a:avLst/>
          </a:prstGeom>
        </p:spPr>
        <p:txBody>
          <a:bodyPr vert="horz" lIns="0" tIns="0" rIns="0" bIns="0" rtlCol="0">
            <a:noAutofit/>
          </a:bodyPr>
          <a:lstStyle>
            <a:lvl1pPr marL="0" indent="0" algn="l" defTabSz="685800" rtl="0" eaLnBrk="1" latinLnBrk="0" hangingPunct="1">
              <a:lnSpc>
                <a:spcPct val="100000"/>
              </a:lnSpc>
              <a:spcBef>
                <a:spcPts val="0"/>
              </a:spcBef>
              <a:buFont typeface="Arial" panose="020B0604020202020204" pitchFamily="34" charset="0"/>
              <a:buNone/>
              <a:tabLst/>
              <a:defRPr sz="2400" b="1" i="0" kern="1200">
                <a:solidFill>
                  <a:srgbClr val="000F7E"/>
                </a:solidFill>
                <a:latin typeface="Arial" panose="020B0604020202020204" pitchFamily="34" charset="0"/>
                <a:ea typeface="+mn-ea"/>
                <a:cs typeface="Arial" panose="020B0604020202020204" pitchFamily="34" charset="0"/>
              </a:defRPr>
            </a:lvl1pPr>
            <a:lvl2pPr marL="460375" indent="-230188" algn="l" defTabSz="685800" rtl="0" eaLnBrk="1" latinLnBrk="0" hangingPunct="1">
              <a:lnSpc>
                <a:spcPct val="90000"/>
              </a:lnSpc>
              <a:spcBef>
                <a:spcPts val="375"/>
              </a:spcBef>
              <a:buFont typeface="Arial" panose="020B0604020202020204" pitchFamily="34" charset="0"/>
              <a:buNone/>
              <a:tabLst/>
              <a:defRPr sz="1600" b="1" i="0" kern="1200">
                <a:solidFill>
                  <a:schemeClr val="tx1"/>
                </a:solidFill>
                <a:latin typeface="Acumin Pro" panose="020B0504020202020204" pitchFamily="34" charset="77"/>
                <a:ea typeface="+mn-ea"/>
                <a:cs typeface="Arial" panose="020B0604020202020204" pitchFamily="34" charset="0"/>
              </a:defRPr>
            </a:lvl2pPr>
            <a:lvl3pPr marL="688975" indent="-231775" algn="l" defTabSz="685800" rtl="0" eaLnBrk="1" latinLnBrk="0" hangingPunct="1">
              <a:lnSpc>
                <a:spcPct val="90000"/>
              </a:lnSpc>
              <a:spcBef>
                <a:spcPts val="375"/>
              </a:spcBef>
              <a:buFont typeface="Wingdings" panose="05000000000000000000" pitchFamily="2" charset="2"/>
              <a:buNone/>
              <a:defRPr sz="1400" b="1" i="0" kern="1200">
                <a:solidFill>
                  <a:schemeClr val="tx1"/>
                </a:solidFill>
                <a:latin typeface="Acumin Pro" panose="020B0504020202020204" pitchFamily="34" charset="77"/>
                <a:ea typeface="+mn-ea"/>
                <a:cs typeface="Arial" panose="020B0604020202020204" pitchFamily="34" charset="0"/>
              </a:defRPr>
            </a:lvl3pPr>
            <a:lvl4pPr marL="914400" indent="-227013" algn="l" defTabSz="685800" rtl="0" eaLnBrk="1" latinLnBrk="0" hangingPunct="1">
              <a:lnSpc>
                <a:spcPct val="90000"/>
              </a:lnSpc>
              <a:spcBef>
                <a:spcPts val="375"/>
              </a:spcBef>
              <a:buFont typeface="Arial" panose="020B0604020202020204" pitchFamily="34" charset="0"/>
              <a:buNone/>
              <a:defRPr sz="1200" b="1" i="0" kern="1200">
                <a:solidFill>
                  <a:schemeClr val="tx1"/>
                </a:solidFill>
                <a:latin typeface="Acumin Pro" panose="020B0504020202020204" pitchFamily="34" charset="77"/>
                <a:ea typeface="+mn-ea"/>
                <a:cs typeface="Arial" panose="020B0604020202020204" pitchFamily="34" charset="0"/>
              </a:defRPr>
            </a:lvl4pPr>
            <a:lvl5pPr marL="1543050" indent="-171450" algn="l" defTabSz="685800" rtl="0" eaLnBrk="1" latinLnBrk="0" hangingPunct="1">
              <a:lnSpc>
                <a:spcPct val="90000"/>
              </a:lnSpc>
              <a:spcBef>
                <a:spcPts val="375"/>
              </a:spcBef>
              <a:buFont typeface="Arial" panose="020B0604020202020204" pitchFamily="34" charset="0"/>
              <a:buNone/>
              <a:defRPr sz="1400" b="1" i="0" kern="1200">
                <a:solidFill>
                  <a:schemeClr val="tx1"/>
                </a:solidFill>
                <a:latin typeface="Acumin Pro" panose="020B0504020202020204" pitchFamily="34" charset="77"/>
                <a:ea typeface="+mn-ea"/>
                <a:cs typeface="Arial" panose="020B0604020202020204" pitchFamily="34" charset="0"/>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en-US"/>
              <a:t>Experiment</a:t>
            </a:r>
            <a:endParaRPr lang="en-US" dirty="0"/>
          </a:p>
        </p:txBody>
      </p:sp>
      <p:sp>
        <p:nvSpPr>
          <p:cNvPr id="6" name="Text Placeholder 2">
            <a:extLst>
              <a:ext uri="{FF2B5EF4-FFF2-40B4-BE49-F238E27FC236}">
                <a16:creationId xmlns:a16="http://schemas.microsoft.com/office/drawing/2014/main" id="{ED534D87-AE0C-CA2B-7B80-9A37CAE62EA8}"/>
              </a:ext>
            </a:extLst>
          </p:cNvPr>
          <p:cNvSpPr txBox="1">
            <a:spLocks/>
          </p:cNvSpPr>
          <p:nvPr/>
        </p:nvSpPr>
        <p:spPr>
          <a:xfrm>
            <a:off x="0" y="515155"/>
            <a:ext cx="9144000" cy="953819"/>
          </a:xfrm>
          <a:prstGeom prst="rect">
            <a:avLst/>
          </a:prstGeom>
        </p:spPr>
        <p:txBody>
          <a:bodyPr vert="horz" lIns="0" tIns="0" rIns="0" bIns="0" rtlCol="0">
            <a:noAutofit/>
          </a:bodyPr>
          <a:lstStyle>
            <a:lvl1pPr marL="230188" indent="-230188" algn="l" defTabSz="685800" rtl="0" eaLnBrk="1" latinLnBrk="0" hangingPunct="1">
              <a:lnSpc>
                <a:spcPct val="100000"/>
              </a:lnSpc>
              <a:spcBef>
                <a:spcPts val="600"/>
              </a:spcBef>
              <a:buFont typeface="Arial" panose="020B0604020202020204" pitchFamily="34" charset="0"/>
              <a:buChar char="•"/>
              <a:tabLst/>
              <a:defRPr sz="1800" kern="1200">
                <a:solidFill>
                  <a:schemeClr val="tx1"/>
                </a:solidFill>
                <a:latin typeface="Arial" panose="020B0604020202020204" pitchFamily="34" charset="0"/>
                <a:ea typeface="+mn-ea"/>
                <a:cs typeface="Arial" panose="020B0604020202020204" pitchFamily="34" charset="0"/>
              </a:defRPr>
            </a:lvl1pPr>
            <a:lvl2pPr marL="460375" indent="-230188" algn="l" defTabSz="685800" rtl="0" eaLnBrk="1" latinLnBrk="0" hangingPunct="1">
              <a:lnSpc>
                <a:spcPct val="90000"/>
              </a:lnSpc>
              <a:spcBef>
                <a:spcPts val="375"/>
              </a:spcBef>
              <a:buFont typeface="Arial" panose="020B0604020202020204" pitchFamily="34" charset="0"/>
              <a:buChar char="−"/>
              <a:tabLst/>
              <a:defRPr sz="1600" kern="1200">
                <a:solidFill>
                  <a:schemeClr val="tx1"/>
                </a:solidFill>
                <a:latin typeface="Arial" panose="020B0604020202020204" pitchFamily="34" charset="0"/>
                <a:ea typeface="+mn-ea"/>
                <a:cs typeface="Arial" panose="020B0604020202020204" pitchFamily="34" charset="0"/>
              </a:defRPr>
            </a:lvl2pPr>
            <a:lvl3pPr marL="688975" indent="-231775" algn="l" defTabSz="685800" rtl="0" eaLnBrk="1" latinLnBrk="0" hangingPunct="1">
              <a:lnSpc>
                <a:spcPct val="90000"/>
              </a:lnSpc>
              <a:spcBef>
                <a:spcPts val="375"/>
              </a:spcBef>
              <a:buFont typeface="Wingdings" panose="05000000000000000000" pitchFamily="2" charset="2"/>
              <a:buChar char="§"/>
              <a:defRPr sz="1400" kern="1200">
                <a:solidFill>
                  <a:schemeClr val="tx1"/>
                </a:solidFill>
                <a:latin typeface="Arial" panose="020B0604020202020204" pitchFamily="34" charset="0"/>
                <a:ea typeface="+mn-ea"/>
                <a:cs typeface="Arial" panose="020B0604020202020204" pitchFamily="34" charset="0"/>
              </a:defRPr>
            </a:lvl3pPr>
            <a:lvl4pPr marL="914400" indent="-227013" algn="l" defTabSz="685800" rtl="0" eaLnBrk="1" latinLnBrk="0" hangingPunct="1">
              <a:lnSpc>
                <a:spcPct val="90000"/>
              </a:lnSpc>
              <a:spcBef>
                <a:spcPts val="375"/>
              </a:spcBef>
              <a:buFont typeface="Arial" panose="020B0604020202020204" pitchFamily="34" charset="0"/>
              <a:buChar char="−"/>
              <a:defRPr sz="1200" kern="1200">
                <a:solidFill>
                  <a:schemeClr val="tx1"/>
                </a:solidFill>
                <a:latin typeface="Arial" panose="020B0604020202020204" pitchFamily="34" charset="0"/>
                <a:ea typeface="+mn-ea"/>
                <a:cs typeface="Arial" panose="020B0604020202020204" pitchFamily="34" charset="0"/>
              </a:defRPr>
            </a:lvl4pPr>
            <a:lvl5pPr marL="15430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en-US" dirty="0">
                <a:latin typeface="+mn-lt"/>
              </a:rPr>
              <a:t>Experiments scheduled in the following months</a:t>
            </a:r>
          </a:p>
          <a:p>
            <a:pPr lvl="1"/>
            <a:r>
              <a:rPr lang="en-US" dirty="0">
                <a:latin typeface="+mn-lt"/>
              </a:rPr>
              <a:t>Irradiation of SrCl2 in IPF to make </a:t>
            </a:r>
            <a:r>
              <a:rPr lang="en-US" baseline="30000" dirty="0">
                <a:latin typeface="+mn-lt"/>
              </a:rPr>
              <a:t>88</a:t>
            </a:r>
            <a:r>
              <a:rPr lang="en-US" dirty="0">
                <a:latin typeface="+mn-lt"/>
              </a:rPr>
              <a:t>Y through (</a:t>
            </a:r>
            <a:r>
              <a:rPr lang="en-US" dirty="0" err="1">
                <a:latin typeface="+mn-lt"/>
              </a:rPr>
              <a:t>p,n</a:t>
            </a:r>
            <a:r>
              <a:rPr lang="en-US" dirty="0">
                <a:latin typeface="+mn-lt"/>
              </a:rPr>
              <a:t>) reactions</a:t>
            </a:r>
          </a:p>
          <a:p>
            <a:pPr lvl="1"/>
            <a:r>
              <a:rPr lang="en-US" dirty="0">
                <a:latin typeface="+mn-lt"/>
              </a:rPr>
              <a:t>Neutron transmission of </a:t>
            </a:r>
            <a:r>
              <a:rPr lang="en-US" baseline="30000" dirty="0">
                <a:latin typeface="+mn-lt"/>
              </a:rPr>
              <a:t>88</a:t>
            </a:r>
            <a:r>
              <a:rPr lang="en-US" dirty="0">
                <a:latin typeface="+mn-lt"/>
              </a:rPr>
              <a:t>YOCl at DICER </a:t>
            </a:r>
          </a:p>
          <a:p>
            <a:endParaRPr lang="en-US" dirty="0">
              <a:latin typeface="+mn-lt"/>
            </a:endParaRPr>
          </a:p>
        </p:txBody>
      </p:sp>
      <p:pic>
        <p:nvPicPr>
          <p:cNvPr id="3" name="Picture 2">
            <a:extLst>
              <a:ext uri="{FF2B5EF4-FFF2-40B4-BE49-F238E27FC236}">
                <a16:creationId xmlns:a16="http://schemas.microsoft.com/office/drawing/2014/main" id="{BE06D74C-6359-CEF9-D55E-A2AB2F613288}"/>
              </a:ext>
            </a:extLst>
          </p:cNvPr>
          <p:cNvPicPr>
            <a:picLocks noChangeAspect="1"/>
          </p:cNvPicPr>
          <p:nvPr/>
        </p:nvPicPr>
        <p:blipFill>
          <a:blip r:embed="rId2" cstate="hqprint">
            <a:extLst>
              <a:ext uri="{28A0092B-C50C-407E-A947-70E740481C1C}">
                <a14:useLocalDpi xmlns:a14="http://schemas.microsoft.com/office/drawing/2010/main"/>
              </a:ext>
            </a:extLst>
          </a:blip>
          <a:srcRect/>
          <a:stretch>
            <a:fillRect/>
          </a:stretch>
        </p:blipFill>
        <p:spPr>
          <a:xfrm>
            <a:off x="154234" y="2171700"/>
            <a:ext cx="3386138" cy="1514475"/>
          </a:xfrm>
          <a:prstGeom prst="rect">
            <a:avLst/>
          </a:prstGeom>
        </p:spPr>
      </p:pic>
      <p:cxnSp>
        <p:nvCxnSpPr>
          <p:cNvPr id="7" name="Straight Arrow Connector 6">
            <a:extLst>
              <a:ext uri="{FF2B5EF4-FFF2-40B4-BE49-F238E27FC236}">
                <a16:creationId xmlns:a16="http://schemas.microsoft.com/office/drawing/2014/main" id="{D31F550A-6032-7DC9-D2A1-CC9EB34A9C24}"/>
              </a:ext>
            </a:extLst>
          </p:cNvPr>
          <p:cNvCxnSpPr/>
          <p:nvPr/>
        </p:nvCxnSpPr>
        <p:spPr>
          <a:xfrm flipH="1">
            <a:off x="1154359" y="1728787"/>
            <a:ext cx="457200" cy="885825"/>
          </a:xfrm>
          <a:prstGeom prst="straightConnector1">
            <a:avLst/>
          </a:prstGeom>
          <a:ln w="50800">
            <a:solidFill>
              <a:schemeClr val="tx1">
                <a:alpha val="99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8" name="TextBox 7">
            <a:extLst>
              <a:ext uri="{FF2B5EF4-FFF2-40B4-BE49-F238E27FC236}">
                <a16:creationId xmlns:a16="http://schemas.microsoft.com/office/drawing/2014/main" id="{C04FA5CD-EC3D-3CD0-C5BC-A28E6E67C1AC}"/>
              </a:ext>
            </a:extLst>
          </p:cNvPr>
          <p:cNvSpPr txBox="1"/>
          <p:nvPr/>
        </p:nvSpPr>
        <p:spPr>
          <a:xfrm>
            <a:off x="1298813" y="1359455"/>
            <a:ext cx="625492" cy="369332"/>
          </a:xfrm>
          <a:prstGeom prst="rect">
            <a:avLst/>
          </a:prstGeom>
          <a:noFill/>
        </p:spPr>
        <p:txBody>
          <a:bodyPr wrap="none" rtlCol="0">
            <a:spAutoFit/>
          </a:bodyPr>
          <a:lstStyle/>
          <a:p>
            <a:r>
              <a:rPr lang="en-US" dirty="0"/>
              <a:t>SrCl</a:t>
            </a:r>
            <a:r>
              <a:rPr lang="en-US" baseline="-25000" dirty="0"/>
              <a:t>2</a:t>
            </a:r>
          </a:p>
        </p:txBody>
      </p:sp>
      <p:cxnSp>
        <p:nvCxnSpPr>
          <p:cNvPr id="15" name="Straight Arrow Connector 14">
            <a:extLst>
              <a:ext uri="{FF2B5EF4-FFF2-40B4-BE49-F238E27FC236}">
                <a16:creationId xmlns:a16="http://schemas.microsoft.com/office/drawing/2014/main" id="{7B0253ED-A875-2EF5-3CF5-1D4416094DD3}"/>
              </a:ext>
            </a:extLst>
          </p:cNvPr>
          <p:cNvCxnSpPr/>
          <p:nvPr/>
        </p:nvCxnSpPr>
        <p:spPr>
          <a:xfrm flipH="1">
            <a:off x="2778372" y="1911886"/>
            <a:ext cx="457200" cy="885825"/>
          </a:xfrm>
          <a:prstGeom prst="straightConnector1">
            <a:avLst/>
          </a:prstGeom>
          <a:ln w="50800">
            <a:solidFill>
              <a:schemeClr val="bg1">
                <a:lumMod val="50000"/>
                <a:alpha val="99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8F01AFF1-88BC-B31F-93DA-09DCD9EEFDE5}"/>
              </a:ext>
            </a:extLst>
          </p:cNvPr>
          <p:cNvSpPr txBox="1"/>
          <p:nvPr/>
        </p:nvSpPr>
        <p:spPr>
          <a:xfrm>
            <a:off x="2799555" y="1265555"/>
            <a:ext cx="872034" cy="646331"/>
          </a:xfrm>
          <a:prstGeom prst="rect">
            <a:avLst/>
          </a:prstGeom>
          <a:noFill/>
        </p:spPr>
        <p:txBody>
          <a:bodyPr wrap="none" rtlCol="0">
            <a:spAutoFit/>
          </a:bodyPr>
          <a:lstStyle/>
          <a:p>
            <a:pPr algn="ctr"/>
            <a:r>
              <a:rPr lang="en-US" dirty="0"/>
              <a:t>Inconel</a:t>
            </a:r>
          </a:p>
          <a:p>
            <a:pPr algn="ctr"/>
            <a:r>
              <a:rPr lang="en-US" dirty="0"/>
              <a:t>casing</a:t>
            </a:r>
            <a:endParaRPr lang="en-US" baseline="-25000" dirty="0"/>
          </a:p>
        </p:txBody>
      </p:sp>
      <p:pic>
        <p:nvPicPr>
          <p:cNvPr id="17" name="Picture 16">
            <a:extLst>
              <a:ext uri="{FF2B5EF4-FFF2-40B4-BE49-F238E27FC236}">
                <a16:creationId xmlns:a16="http://schemas.microsoft.com/office/drawing/2014/main" id="{2AF05EFD-D334-754A-F07D-60BA30D942A6}"/>
              </a:ext>
            </a:extLst>
          </p:cNvPr>
          <p:cNvPicPr>
            <a:picLocks noChangeAspect="1"/>
          </p:cNvPicPr>
          <p:nvPr/>
        </p:nvPicPr>
        <p:blipFill>
          <a:blip r:embed="rId3"/>
          <a:stretch>
            <a:fillRect/>
          </a:stretch>
        </p:blipFill>
        <p:spPr>
          <a:xfrm>
            <a:off x="187247" y="4191656"/>
            <a:ext cx="1344646" cy="2626261"/>
          </a:xfrm>
          <a:prstGeom prst="rect">
            <a:avLst/>
          </a:prstGeom>
        </p:spPr>
      </p:pic>
      <p:sp>
        <p:nvSpPr>
          <p:cNvPr id="18" name="TextBox 17">
            <a:extLst>
              <a:ext uri="{FF2B5EF4-FFF2-40B4-BE49-F238E27FC236}">
                <a16:creationId xmlns:a16="http://schemas.microsoft.com/office/drawing/2014/main" id="{E930F3ED-6D70-AE61-4623-157AB2E70E75}"/>
              </a:ext>
            </a:extLst>
          </p:cNvPr>
          <p:cNvSpPr txBox="1"/>
          <p:nvPr/>
        </p:nvSpPr>
        <p:spPr>
          <a:xfrm>
            <a:off x="14146" y="3822324"/>
            <a:ext cx="1690847" cy="369332"/>
          </a:xfrm>
          <a:prstGeom prst="rect">
            <a:avLst/>
          </a:prstGeom>
          <a:noFill/>
        </p:spPr>
        <p:txBody>
          <a:bodyPr wrap="none" rtlCol="0">
            <a:spAutoFit/>
          </a:bodyPr>
          <a:lstStyle/>
          <a:p>
            <a:r>
              <a:rPr lang="en-US" dirty="0"/>
              <a:t>Test </a:t>
            </a:r>
            <a:r>
              <a:rPr lang="en-US" baseline="30000" dirty="0"/>
              <a:t>88</a:t>
            </a:r>
            <a:r>
              <a:rPr lang="en-US" dirty="0"/>
              <a:t>Y solution</a:t>
            </a:r>
            <a:endParaRPr lang="en-US" baseline="-25000" dirty="0"/>
          </a:p>
        </p:txBody>
      </p:sp>
      <p:pic>
        <p:nvPicPr>
          <p:cNvPr id="22" name="Picture 21">
            <a:extLst>
              <a:ext uri="{FF2B5EF4-FFF2-40B4-BE49-F238E27FC236}">
                <a16:creationId xmlns:a16="http://schemas.microsoft.com/office/drawing/2014/main" id="{42E2733C-CF3A-48E8-DAC7-DC30E9DA99CF}"/>
              </a:ext>
            </a:extLst>
          </p:cNvPr>
          <p:cNvPicPr>
            <a:picLocks noChangeAspect="1"/>
          </p:cNvPicPr>
          <p:nvPr/>
        </p:nvPicPr>
        <p:blipFill>
          <a:blip r:embed="rId4" cstate="hqprint">
            <a:extLst>
              <a:ext uri="{28A0092B-C50C-407E-A947-70E740481C1C}">
                <a14:useLocalDpi xmlns:a14="http://schemas.microsoft.com/office/drawing/2010/main"/>
              </a:ext>
            </a:extLst>
          </a:blip>
          <a:stretch>
            <a:fillRect/>
          </a:stretch>
        </p:blipFill>
        <p:spPr>
          <a:xfrm>
            <a:off x="4572001" y="1046990"/>
            <a:ext cx="2147848" cy="3252941"/>
          </a:xfrm>
          <a:prstGeom prst="rect">
            <a:avLst/>
          </a:prstGeom>
        </p:spPr>
      </p:pic>
      <p:sp>
        <p:nvSpPr>
          <p:cNvPr id="23" name="TextBox 22">
            <a:extLst>
              <a:ext uri="{FF2B5EF4-FFF2-40B4-BE49-F238E27FC236}">
                <a16:creationId xmlns:a16="http://schemas.microsoft.com/office/drawing/2014/main" id="{FBFB0C11-6A75-8AF0-5026-9A0CA61CAE5A}"/>
              </a:ext>
            </a:extLst>
          </p:cNvPr>
          <p:cNvSpPr txBox="1"/>
          <p:nvPr/>
        </p:nvSpPr>
        <p:spPr>
          <a:xfrm>
            <a:off x="7214458" y="308134"/>
            <a:ext cx="1915396" cy="646331"/>
          </a:xfrm>
          <a:prstGeom prst="rect">
            <a:avLst/>
          </a:prstGeom>
          <a:noFill/>
        </p:spPr>
        <p:txBody>
          <a:bodyPr wrap="none" rtlCol="0">
            <a:spAutoFit/>
          </a:bodyPr>
          <a:lstStyle/>
          <a:p>
            <a:r>
              <a:rPr lang="en-US" dirty="0"/>
              <a:t>Sample loading</a:t>
            </a:r>
          </a:p>
          <a:p>
            <a:r>
              <a:rPr lang="en-US" dirty="0"/>
              <a:t>with a robotic arm</a:t>
            </a:r>
          </a:p>
        </p:txBody>
      </p:sp>
      <p:pic>
        <p:nvPicPr>
          <p:cNvPr id="24" name="Picture 23">
            <a:extLst>
              <a:ext uri="{FF2B5EF4-FFF2-40B4-BE49-F238E27FC236}">
                <a16:creationId xmlns:a16="http://schemas.microsoft.com/office/drawing/2014/main" id="{E7D2E2DD-737C-A4AE-F46D-CFE2C7E85164}"/>
              </a:ext>
            </a:extLst>
          </p:cNvPr>
          <p:cNvPicPr>
            <a:picLocks noChangeAspect="1"/>
          </p:cNvPicPr>
          <p:nvPr/>
        </p:nvPicPr>
        <p:blipFill>
          <a:blip r:embed="rId5"/>
          <a:stretch>
            <a:fillRect/>
          </a:stretch>
        </p:blipFill>
        <p:spPr>
          <a:xfrm>
            <a:off x="5180201" y="4395755"/>
            <a:ext cx="3963799" cy="2366447"/>
          </a:xfrm>
          <a:prstGeom prst="rect">
            <a:avLst/>
          </a:prstGeom>
        </p:spPr>
      </p:pic>
      <p:pic>
        <p:nvPicPr>
          <p:cNvPr id="25" name="Picture 24">
            <a:extLst>
              <a:ext uri="{FF2B5EF4-FFF2-40B4-BE49-F238E27FC236}">
                <a16:creationId xmlns:a16="http://schemas.microsoft.com/office/drawing/2014/main" id="{41CAA0BF-7188-01C2-AD61-505AC312E780}"/>
              </a:ext>
            </a:extLst>
          </p:cNvPr>
          <p:cNvPicPr>
            <a:picLocks noChangeAspect="1"/>
          </p:cNvPicPr>
          <p:nvPr/>
        </p:nvPicPr>
        <p:blipFill>
          <a:blip r:embed="rId6" cstate="hqprint">
            <a:extLst>
              <a:ext uri="{28A0092B-C50C-407E-A947-70E740481C1C}">
                <a14:useLocalDpi xmlns:a14="http://schemas.microsoft.com/office/drawing/2010/main"/>
              </a:ext>
            </a:extLst>
          </a:blip>
          <a:stretch>
            <a:fillRect/>
          </a:stretch>
        </p:blipFill>
        <p:spPr>
          <a:xfrm>
            <a:off x="6789035" y="1557758"/>
            <a:ext cx="2340819" cy="2684309"/>
          </a:xfrm>
          <a:prstGeom prst="rect">
            <a:avLst/>
          </a:prstGeom>
        </p:spPr>
      </p:pic>
      <p:sp>
        <p:nvSpPr>
          <p:cNvPr id="26" name="TextBox 25">
            <a:extLst>
              <a:ext uri="{FF2B5EF4-FFF2-40B4-BE49-F238E27FC236}">
                <a16:creationId xmlns:a16="http://schemas.microsoft.com/office/drawing/2014/main" id="{F0D8CECC-FED0-911B-6114-A554804A22DB}"/>
              </a:ext>
            </a:extLst>
          </p:cNvPr>
          <p:cNvSpPr txBox="1"/>
          <p:nvPr/>
        </p:nvSpPr>
        <p:spPr>
          <a:xfrm>
            <a:off x="6789035" y="1007723"/>
            <a:ext cx="1326069" cy="369332"/>
          </a:xfrm>
          <a:prstGeom prst="rect">
            <a:avLst/>
          </a:prstGeom>
          <a:noFill/>
        </p:spPr>
        <p:txBody>
          <a:bodyPr wrap="none" rtlCol="0">
            <a:spAutoFit/>
          </a:bodyPr>
          <a:lstStyle/>
          <a:p>
            <a:r>
              <a:rPr lang="en-US" dirty="0"/>
              <a:t>Robotic arm</a:t>
            </a:r>
          </a:p>
        </p:txBody>
      </p:sp>
      <p:sp>
        <p:nvSpPr>
          <p:cNvPr id="27" name="TextBox 26">
            <a:extLst>
              <a:ext uri="{FF2B5EF4-FFF2-40B4-BE49-F238E27FC236}">
                <a16:creationId xmlns:a16="http://schemas.microsoft.com/office/drawing/2014/main" id="{93240B6C-5228-8EC7-0DEE-6A0FA95C0545}"/>
              </a:ext>
            </a:extLst>
          </p:cNvPr>
          <p:cNvSpPr txBox="1"/>
          <p:nvPr/>
        </p:nvSpPr>
        <p:spPr>
          <a:xfrm>
            <a:off x="6868279" y="3892892"/>
            <a:ext cx="2182329" cy="369332"/>
          </a:xfrm>
          <a:prstGeom prst="rect">
            <a:avLst/>
          </a:prstGeom>
          <a:noFill/>
        </p:spPr>
        <p:txBody>
          <a:bodyPr wrap="none" rtlCol="0">
            <a:spAutoFit/>
          </a:bodyPr>
          <a:lstStyle/>
          <a:p>
            <a:r>
              <a:rPr lang="en-US" dirty="0">
                <a:solidFill>
                  <a:srgbClr val="C00000"/>
                </a:solidFill>
              </a:rPr>
              <a:t>3D printed collimator</a:t>
            </a:r>
          </a:p>
        </p:txBody>
      </p:sp>
      <p:cxnSp>
        <p:nvCxnSpPr>
          <p:cNvPr id="28" name="Straight Arrow Connector 27">
            <a:extLst>
              <a:ext uri="{FF2B5EF4-FFF2-40B4-BE49-F238E27FC236}">
                <a16:creationId xmlns:a16="http://schemas.microsoft.com/office/drawing/2014/main" id="{6AB511F7-F591-B361-70C7-A2823BA5F36E}"/>
              </a:ext>
            </a:extLst>
          </p:cNvPr>
          <p:cNvCxnSpPr>
            <a:stCxn id="26" idx="2"/>
          </p:cNvCxnSpPr>
          <p:nvPr/>
        </p:nvCxnSpPr>
        <p:spPr>
          <a:xfrm flipH="1">
            <a:off x="7343217" y="1377055"/>
            <a:ext cx="108853" cy="833648"/>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9" name="Straight Arrow Connector 28">
            <a:extLst>
              <a:ext uri="{FF2B5EF4-FFF2-40B4-BE49-F238E27FC236}">
                <a16:creationId xmlns:a16="http://schemas.microsoft.com/office/drawing/2014/main" id="{0A3A9EAE-66F7-52A4-7D53-BB8414403FAA}"/>
              </a:ext>
            </a:extLst>
          </p:cNvPr>
          <p:cNvCxnSpPr>
            <a:cxnSpLocks/>
            <a:stCxn id="27" idx="0"/>
          </p:cNvCxnSpPr>
          <p:nvPr/>
        </p:nvCxnSpPr>
        <p:spPr>
          <a:xfrm flipH="1" flipV="1">
            <a:off x="7620261" y="3686175"/>
            <a:ext cx="339183" cy="206717"/>
          </a:xfrm>
          <a:prstGeom prst="straightConnector1">
            <a:avLst/>
          </a:prstGeom>
          <a:ln w="28575">
            <a:solidFill>
              <a:srgbClr val="C0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47499877"/>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E883D7E-E546-E5BC-CB6B-0241C9670312}"/>
            </a:ext>
          </a:extLst>
        </p:cNvPr>
        <p:cNvGrpSpPr/>
        <p:nvPr/>
      </p:nvGrpSpPr>
      <p:grpSpPr>
        <a:xfrm>
          <a:off x="0" y="0"/>
          <a:ext cx="0" cy="0"/>
          <a:chOff x="0" y="0"/>
          <a:chExt cx="0" cy="0"/>
        </a:xfrm>
      </p:grpSpPr>
      <p:sp>
        <p:nvSpPr>
          <p:cNvPr id="2" name="Text Placeholder 1">
            <a:extLst>
              <a:ext uri="{FF2B5EF4-FFF2-40B4-BE49-F238E27FC236}">
                <a16:creationId xmlns:a16="http://schemas.microsoft.com/office/drawing/2014/main" id="{96D02ACE-7B71-E50C-7ACA-7ADE9477B324}"/>
              </a:ext>
            </a:extLst>
          </p:cNvPr>
          <p:cNvSpPr>
            <a:spLocks noGrp="1"/>
          </p:cNvSpPr>
          <p:nvPr>
            <p:ph type="body" sz="quarter" idx="14"/>
          </p:nvPr>
        </p:nvSpPr>
        <p:spPr>
          <a:xfrm>
            <a:off x="80626" y="56999"/>
            <a:ext cx="9063373" cy="334293"/>
          </a:xfrm>
        </p:spPr>
        <p:txBody>
          <a:bodyPr/>
          <a:lstStyle/>
          <a:p>
            <a:r>
              <a:rPr lang="en-US" dirty="0"/>
              <a:t>Development of DICER64	</a:t>
            </a:r>
          </a:p>
        </p:txBody>
      </p:sp>
      <p:sp>
        <p:nvSpPr>
          <p:cNvPr id="7" name="Text Placeholder 2">
            <a:extLst>
              <a:ext uri="{FF2B5EF4-FFF2-40B4-BE49-F238E27FC236}">
                <a16:creationId xmlns:a16="http://schemas.microsoft.com/office/drawing/2014/main" id="{BA1607A5-EDE6-EB91-129F-144DEB1F4105}"/>
              </a:ext>
            </a:extLst>
          </p:cNvPr>
          <p:cNvSpPr txBox="1">
            <a:spLocks/>
          </p:cNvSpPr>
          <p:nvPr/>
        </p:nvSpPr>
        <p:spPr>
          <a:xfrm>
            <a:off x="0" y="574310"/>
            <a:ext cx="9143999" cy="3449583"/>
          </a:xfrm>
          <a:prstGeom prst="rect">
            <a:avLst/>
          </a:prstGeom>
        </p:spPr>
        <p:txBody>
          <a:bodyPr vert="horz" lIns="0" tIns="0" rIns="0" bIns="0" rtlCol="0">
            <a:noAutofit/>
          </a:bodyPr>
          <a:lstStyle>
            <a:lvl1pPr marL="230188" indent="-230188" algn="l" defTabSz="685800" rtl="0" eaLnBrk="1" latinLnBrk="0" hangingPunct="1">
              <a:lnSpc>
                <a:spcPct val="100000"/>
              </a:lnSpc>
              <a:spcBef>
                <a:spcPts val="600"/>
              </a:spcBef>
              <a:buFont typeface="Arial" panose="020B0604020202020204" pitchFamily="34" charset="0"/>
              <a:buChar char="•"/>
              <a:tabLst/>
              <a:defRPr sz="1800" kern="1200">
                <a:solidFill>
                  <a:schemeClr val="tx1"/>
                </a:solidFill>
                <a:latin typeface="Arial" panose="020B0604020202020204" pitchFamily="34" charset="0"/>
                <a:ea typeface="+mn-ea"/>
                <a:cs typeface="Arial" panose="020B0604020202020204" pitchFamily="34" charset="0"/>
              </a:defRPr>
            </a:lvl1pPr>
            <a:lvl2pPr marL="460375" indent="-230188" algn="l" defTabSz="685800" rtl="0" eaLnBrk="1" latinLnBrk="0" hangingPunct="1">
              <a:lnSpc>
                <a:spcPct val="90000"/>
              </a:lnSpc>
              <a:spcBef>
                <a:spcPts val="375"/>
              </a:spcBef>
              <a:buFont typeface="Arial" panose="020B0604020202020204" pitchFamily="34" charset="0"/>
              <a:buChar char="−"/>
              <a:tabLst/>
              <a:defRPr sz="1600" kern="1200">
                <a:solidFill>
                  <a:schemeClr val="tx1"/>
                </a:solidFill>
                <a:latin typeface="Arial" panose="020B0604020202020204" pitchFamily="34" charset="0"/>
                <a:ea typeface="+mn-ea"/>
                <a:cs typeface="Arial" panose="020B0604020202020204" pitchFamily="34" charset="0"/>
              </a:defRPr>
            </a:lvl2pPr>
            <a:lvl3pPr marL="688975" indent="-231775" algn="l" defTabSz="685800" rtl="0" eaLnBrk="1" latinLnBrk="0" hangingPunct="1">
              <a:lnSpc>
                <a:spcPct val="90000"/>
              </a:lnSpc>
              <a:spcBef>
                <a:spcPts val="375"/>
              </a:spcBef>
              <a:buFont typeface="Wingdings" panose="05000000000000000000" pitchFamily="2" charset="2"/>
              <a:buChar char="§"/>
              <a:defRPr sz="1400" kern="1200">
                <a:solidFill>
                  <a:schemeClr val="tx1"/>
                </a:solidFill>
                <a:latin typeface="Arial" panose="020B0604020202020204" pitchFamily="34" charset="0"/>
                <a:ea typeface="+mn-ea"/>
                <a:cs typeface="Arial" panose="020B0604020202020204" pitchFamily="34" charset="0"/>
              </a:defRPr>
            </a:lvl3pPr>
            <a:lvl4pPr marL="914400" indent="-227013" algn="l" defTabSz="685800" rtl="0" eaLnBrk="1" latinLnBrk="0" hangingPunct="1">
              <a:lnSpc>
                <a:spcPct val="90000"/>
              </a:lnSpc>
              <a:spcBef>
                <a:spcPts val="375"/>
              </a:spcBef>
              <a:buFont typeface="Arial" panose="020B0604020202020204" pitchFamily="34" charset="0"/>
              <a:buChar char="−"/>
              <a:defRPr sz="1200" kern="1200">
                <a:solidFill>
                  <a:schemeClr val="tx1"/>
                </a:solidFill>
                <a:latin typeface="Arial" panose="020B0604020202020204" pitchFamily="34" charset="0"/>
                <a:ea typeface="+mn-ea"/>
                <a:cs typeface="Arial" panose="020B0604020202020204" pitchFamily="34" charset="0"/>
              </a:defRPr>
            </a:lvl4pPr>
            <a:lvl5pPr marL="15430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en-US" sz="1600" dirty="0">
                <a:ea typeface="Source Sans Pro" panose="020B0503030403020204" pitchFamily="34" charset="0"/>
              </a:rPr>
              <a:t>Through an early career award, a new </a:t>
            </a:r>
            <a:r>
              <a:rPr lang="en-US" sz="1600" b="1" dirty="0">
                <a:ea typeface="Source Sans Pro" panose="020B0503030403020204" pitchFamily="34" charset="0"/>
              </a:rPr>
              <a:t>DICER variant at 64 m </a:t>
            </a:r>
            <a:r>
              <a:rPr lang="en-US" sz="1600" dirty="0">
                <a:ea typeface="Source Sans Pro" panose="020B0503030403020204" pitchFamily="34" charset="0"/>
              </a:rPr>
              <a:t>is being developed</a:t>
            </a:r>
          </a:p>
          <a:p>
            <a:r>
              <a:rPr lang="en-US" sz="1600" dirty="0">
                <a:ea typeface="Source Sans Pro" panose="020B0503030403020204" pitchFamily="34" charset="0"/>
              </a:rPr>
              <a:t>Data taken to understand the performance and assess the feasibility of a new instrument</a:t>
            </a:r>
          </a:p>
          <a:p>
            <a:r>
              <a:rPr lang="en-US" sz="1600" dirty="0">
                <a:ea typeface="Source Sans Pro" panose="020B0503030403020204" pitchFamily="34" charset="0"/>
              </a:rPr>
              <a:t>Promising results: </a:t>
            </a:r>
            <a:r>
              <a:rPr lang="en-US" sz="1600" b="1" dirty="0">
                <a:ea typeface="Source Sans Pro" panose="020B0503030403020204" pitchFamily="34" charset="0"/>
              </a:rPr>
              <a:t>significantly improved signal/background compared to DICER</a:t>
            </a:r>
          </a:p>
          <a:p>
            <a:r>
              <a:rPr lang="en-US" sz="1600" dirty="0">
                <a:ea typeface="Source Sans Pro" panose="020B0503030403020204" pitchFamily="34" charset="0"/>
              </a:rPr>
              <a:t>Testing the idea of </a:t>
            </a:r>
            <a:r>
              <a:rPr lang="en-US" sz="1600" b="1" dirty="0">
                <a:ea typeface="Source Sans Pro" panose="020B0503030403020204" pitchFamily="34" charset="0"/>
              </a:rPr>
              <a:t>simultaneous transmission and prompt-gamma activation analysis (PGAA)/neutron capture measurements</a:t>
            </a:r>
          </a:p>
        </p:txBody>
      </p:sp>
      <p:pic>
        <p:nvPicPr>
          <p:cNvPr id="10" name="Picture 9">
            <a:extLst>
              <a:ext uri="{FF2B5EF4-FFF2-40B4-BE49-F238E27FC236}">
                <a16:creationId xmlns:a16="http://schemas.microsoft.com/office/drawing/2014/main" id="{7AFDBE35-A6DD-834B-E60D-040C6C2B85D2}"/>
              </a:ext>
            </a:extLst>
          </p:cNvPr>
          <p:cNvPicPr>
            <a:picLocks noChangeAspect="1"/>
          </p:cNvPicPr>
          <p:nvPr/>
        </p:nvPicPr>
        <p:blipFill>
          <a:blip r:embed="rId2" cstate="hqprint">
            <a:extLst>
              <a:ext uri="{28A0092B-C50C-407E-A947-70E740481C1C}">
                <a14:useLocalDpi xmlns:a14="http://schemas.microsoft.com/office/drawing/2010/main"/>
              </a:ext>
            </a:extLst>
          </a:blip>
          <a:srcRect/>
          <a:stretch>
            <a:fillRect/>
          </a:stretch>
        </p:blipFill>
        <p:spPr>
          <a:xfrm>
            <a:off x="5029200" y="2168688"/>
            <a:ext cx="4034175" cy="4115002"/>
          </a:xfrm>
          <a:prstGeom prst="rect">
            <a:avLst/>
          </a:prstGeom>
        </p:spPr>
      </p:pic>
      <p:pic>
        <p:nvPicPr>
          <p:cNvPr id="4" name="Picture 3">
            <a:extLst>
              <a:ext uri="{FF2B5EF4-FFF2-40B4-BE49-F238E27FC236}">
                <a16:creationId xmlns:a16="http://schemas.microsoft.com/office/drawing/2014/main" id="{2551216F-93E4-99C5-EDDA-53E82AB2C415}"/>
              </a:ext>
            </a:extLst>
          </p:cNvPr>
          <p:cNvPicPr>
            <a:picLocks noChangeAspect="1"/>
          </p:cNvPicPr>
          <p:nvPr/>
        </p:nvPicPr>
        <p:blipFill>
          <a:blip r:embed="rId3"/>
          <a:stretch>
            <a:fillRect/>
          </a:stretch>
        </p:blipFill>
        <p:spPr>
          <a:xfrm>
            <a:off x="80625" y="2516364"/>
            <a:ext cx="4934800" cy="3015057"/>
          </a:xfrm>
          <a:prstGeom prst="rect">
            <a:avLst/>
          </a:prstGeom>
        </p:spPr>
      </p:pic>
    </p:spTree>
    <p:extLst>
      <p:ext uri="{BB962C8B-B14F-4D97-AF65-F5344CB8AC3E}">
        <p14:creationId xmlns:p14="http://schemas.microsoft.com/office/powerpoint/2010/main" val="3141671251"/>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210" name="Picture 18" descr="Josef Svoboda">
            <a:extLst>
              <a:ext uri="{FF2B5EF4-FFF2-40B4-BE49-F238E27FC236}">
                <a16:creationId xmlns:a16="http://schemas.microsoft.com/office/drawing/2014/main" id="{2A5FAB62-2AE1-A232-35C0-D0298A8E75B5}"/>
              </a:ext>
            </a:extLst>
          </p:cNvPr>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7416502" y="39918"/>
            <a:ext cx="1685849" cy="1685849"/>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a:extLst>
              <a:ext uri="{FF2B5EF4-FFF2-40B4-BE49-F238E27FC236}">
                <a16:creationId xmlns:a16="http://schemas.microsoft.com/office/drawing/2014/main" id="{477E6CC0-8BF1-BB60-13AD-54529DFA3C8F}"/>
              </a:ext>
            </a:extLst>
          </p:cNvPr>
          <p:cNvPicPr>
            <a:picLocks noChangeAspect="1"/>
          </p:cNvPicPr>
          <p:nvPr/>
        </p:nvPicPr>
        <p:blipFill>
          <a:blip r:embed="rId3" cstate="hqprint">
            <a:extLst>
              <a:ext uri="{28A0092B-C50C-407E-A947-70E740481C1C}">
                <a14:useLocalDpi xmlns:a14="http://schemas.microsoft.com/office/drawing/2010/main"/>
              </a:ext>
            </a:extLst>
          </a:blip>
          <a:stretch>
            <a:fillRect/>
          </a:stretch>
        </p:blipFill>
        <p:spPr>
          <a:xfrm>
            <a:off x="4274226" y="1755837"/>
            <a:ext cx="1274920" cy="1913794"/>
          </a:xfrm>
          <a:prstGeom prst="rect">
            <a:avLst/>
          </a:prstGeom>
        </p:spPr>
      </p:pic>
      <p:pic>
        <p:nvPicPr>
          <p:cNvPr id="16" name="Picture 15">
            <a:extLst>
              <a:ext uri="{FF2B5EF4-FFF2-40B4-BE49-F238E27FC236}">
                <a16:creationId xmlns:a16="http://schemas.microsoft.com/office/drawing/2014/main" id="{24096471-7077-1E65-7DB2-909A617A20B0}"/>
              </a:ext>
            </a:extLst>
          </p:cNvPr>
          <p:cNvPicPr>
            <a:picLocks noChangeAspect="1"/>
          </p:cNvPicPr>
          <p:nvPr/>
        </p:nvPicPr>
        <p:blipFill>
          <a:blip r:embed="rId4" cstate="hqprint">
            <a:extLst>
              <a:ext uri="{28A0092B-C50C-407E-A947-70E740481C1C}">
                <a14:useLocalDpi xmlns:a14="http://schemas.microsoft.com/office/drawing/2010/main"/>
              </a:ext>
            </a:extLst>
          </a:blip>
          <a:stretch>
            <a:fillRect/>
          </a:stretch>
        </p:blipFill>
        <p:spPr>
          <a:xfrm>
            <a:off x="3823769" y="25429"/>
            <a:ext cx="1643488" cy="1643488"/>
          </a:xfrm>
          <a:prstGeom prst="rect">
            <a:avLst/>
          </a:prstGeom>
        </p:spPr>
      </p:pic>
      <p:pic>
        <p:nvPicPr>
          <p:cNvPr id="8196" name="Picture 4" descr="Paul Koehler">
            <a:extLst>
              <a:ext uri="{FF2B5EF4-FFF2-40B4-BE49-F238E27FC236}">
                <a16:creationId xmlns:a16="http://schemas.microsoft.com/office/drawing/2014/main" id="{4C125A5A-BB43-B89F-E7F2-4BF9438C8922}"/>
              </a:ext>
            </a:extLst>
          </p:cNvPr>
          <p:cNvPicPr>
            <a:picLocks noChangeAspect="1"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20394" y="39654"/>
            <a:ext cx="2196877" cy="2661982"/>
          </a:xfrm>
          <a:prstGeom prst="rect">
            <a:avLst/>
          </a:prstGeom>
          <a:noFill/>
          <a:extLst>
            <a:ext uri="{909E8E84-426E-40DD-AFC4-6F175D3DCCD1}">
              <a14:hiddenFill xmlns:a14="http://schemas.microsoft.com/office/drawing/2010/main">
                <a:solidFill>
                  <a:srgbClr val="FFFFFF"/>
                </a:solidFill>
              </a14:hiddenFill>
            </a:ext>
          </a:extLst>
        </p:spPr>
      </p:pic>
      <p:pic>
        <p:nvPicPr>
          <p:cNvPr id="2" name="Picture 1">
            <a:extLst>
              <a:ext uri="{FF2B5EF4-FFF2-40B4-BE49-F238E27FC236}">
                <a16:creationId xmlns:a16="http://schemas.microsoft.com/office/drawing/2014/main" id="{7C4054C5-70E9-E63B-6DE4-367C9E199DE3}"/>
              </a:ext>
            </a:extLst>
          </p:cNvPr>
          <p:cNvPicPr>
            <a:picLocks noChangeAspect="1"/>
          </p:cNvPicPr>
          <p:nvPr/>
        </p:nvPicPr>
        <p:blipFill rotWithShape="1">
          <a:blip r:embed="rId6" cstate="hqprint">
            <a:extLst>
              <a:ext uri="{28A0092B-C50C-407E-A947-70E740481C1C}">
                <a14:useLocalDpi xmlns:a14="http://schemas.microsoft.com/office/drawing/2010/main"/>
              </a:ext>
            </a:extLst>
          </a:blip>
          <a:srcRect/>
          <a:stretch/>
        </p:blipFill>
        <p:spPr>
          <a:xfrm>
            <a:off x="17765" y="3657599"/>
            <a:ext cx="1131368" cy="1539361"/>
          </a:xfrm>
          <a:prstGeom prst="rect">
            <a:avLst/>
          </a:prstGeom>
        </p:spPr>
      </p:pic>
      <p:pic>
        <p:nvPicPr>
          <p:cNvPr id="8198" name="Picture 6" descr="Eric Renner">
            <a:extLst>
              <a:ext uri="{FF2B5EF4-FFF2-40B4-BE49-F238E27FC236}">
                <a16:creationId xmlns:a16="http://schemas.microsoft.com/office/drawing/2014/main" id="{5A8F9174-DD8E-438F-C92E-D7F8C098FEAD}"/>
              </a:ext>
            </a:extLst>
          </p:cNvPr>
          <p:cNvPicPr>
            <a:picLocks noChangeAspect="1" noChangeArrowheads="1"/>
          </p:cNvPicPr>
          <p:nvPr/>
        </p:nvPicPr>
        <p:blipFill>
          <a:blip r:embed="rId7">
            <a:extLst>
              <a:ext uri="{28A0092B-C50C-407E-A947-70E740481C1C}">
                <a14:useLocalDpi xmlns:a14="http://schemas.microsoft.com/office/drawing/2010/main"/>
              </a:ext>
            </a:extLst>
          </a:blip>
          <a:srcRect/>
          <a:stretch>
            <a:fillRect/>
          </a:stretch>
        </p:blipFill>
        <p:spPr bwMode="auto">
          <a:xfrm>
            <a:off x="2719202" y="3666810"/>
            <a:ext cx="1511304" cy="1511304"/>
          </a:xfrm>
          <a:prstGeom prst="rect">
            <a:avLst/>
          </a:prstGeom>
          <a:noFill/>
          <a:extLst>
            <a:ext uri="{909E8E84-426E-40DD-AFC4-6F175D3DCCD1}">
              <a14:hiddenFill xmlns:a14="http://schemas.microsoft.com/office/drawing/2010/main">
                <a:solidFill>
                  <a:srgbClr val="FFFFFF"/>
                </a:solidFill>
              </a14:hiddenFill>
            </a:ext>
          </a:extLst>
        </p:spPr>
      </p:pic>
      <p:pic>
        <p:nvPicPr>
          <p:cNvPr id="8200" name="Picture 8" descr="Dusan KRAL | Brno University of Technology, Brno ...">
            <a:extLst>
              <a:ext uri="{FF2B5EF4-FFF2-40B4-BE49-F238E27FC236}">
                <a16:creationId xmlns:a16="http://schemas.microsoft.com/office/drawing/2014/main" id="{C56BA5B1-3BA7-486C-78E0-4E2CC25D7768}"/>
              </a:ext>
            </a:extLst>
          </p:cNvPr>
          <p:cNvPicPr>
            <a:picLocks noChangeAspect="1" noChangeArrowheads="1"/>
          </p:cNvPicPr>
          <p:nvPr/>
        </p:nvPicPr>
        <p:blipFill>
          <a:blip r:embed="rId8">
            <a:extLst>
              <a:ext uri="{28A0092B-C50C-407E-A947-70E740481C1C}">
                <a14:useLocalDpi xmlns:a14="http://schemas.microsoft.com/office/drawing/2010/main"/>
              </a:ext>
            </a:extLst>
          </a:blip>
          <a:srcRect/>
          <a:stretch>
            <a:fillRect/>
          </a:stretch>
        </p:blipFill>
        <p:spPr bwMode="auto">
          <a:xfrm>
            <a:off x="1192852" y="3657599"/>
            <a:ext cx="1511304" cy="1511304"/>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3">
            <a:extLst>
              <a:ext uri="{FF2B5EF4-FFF2-40B4-BE49-F238E27FC236}">
                <a16:creationId xmlns:a16="http://schemas.microsoft.com/office/drawing/2014/main" id="{D450DBC9-BD35-BCC4-BBD4-DDC28D1A6785}"/>
              </a:ext>
            </a:extLst>
          </p:cNvPr>
          <p:cNvPicPr>
            <a:picLocks noChangeAspect="1"/>
          </p:cNvPicPr>
          <p:nvPr/>
        </p:nvPicPr>
        <p:blipFill rotWithShape="1">
          <a:blip r:embed="rId9" cstate="hqprint">
            <a:extLst>
              <a:ext uri="{28A0092B-C50C-407E-A947-70E740481C1C}">
                <a14:useLocalDpi xmlns:a14="http://schemas.microsoft.com/office/drawing/2010/main"/>
              </a:ext>
            </a:extLst>
          </a:blip>
          <a:srcRect/>
          <a:stretch/>
        </p:blipFill>
        <p:spPr>
          <a:xfrm>
            <a:off x="5475813" y="5243"/>
            <a:ext cx="1536402" cy="1761966"/>
          </a:xfrm>
          <a:prstGeom prst="rect">
            <a:avLst/>
          </a:prstGeom>
        </p:spPr>
      </p:pic>
      <p:pic>
        <p:nvPicPr>
          <p:cNvPr id="8202" name="Picture 10">
            <a:extLst>
              <a:ext uri="{FF2B5EF4-FFF2-40B4-BE49-F238E27FC236}">
                <a16:creationId xmlns:a16="http://schemas.microsoft.com/office/drawing/2014/main" id="{88829399-1505-649C-92A8-C0EF8AF3EB94}"/>
              </a:ext>
            </a:extLst>
          </p:cNvPr>
          <p:cNvPicPr>
            <a:picLocks noChangeAspect="1" noChangeArrowheads="1"/>
          </p:cNvPicPr>
          <p:nvPr/>
        </p:nvPicPr>
        <p:blipFill rotWithShape="1">
          <a:blip r:embed="rId10" cstate="hqprint">
            <a:extLst>
              <a:ext uri="{28A0092B-C50C-407E-A947-70E740481C1C}">
                <a14:useLocalDpi xmlns:a14="http://schemas.microsoft.com/office/drawing/2010/main"/>
              </a:ext>
            </a:extLst>
          </a:blip>
          <a:srcRect/>
          <a:stretch/>
        </p:blipFill>
        <p:spPr bwMode="auto">
          <a:xfrm>
            <a:off x="41237" y="5199003"/>
            <a:ext cx="1417721" cy="1643487"/>
          </a:xfrm>
          <a:prstGeom prst="rect">
            <a:avLst/>
          </a:prstGeom>
          <a:noFill/>
          <a:extLst>
            <a:ext uri="{909E8E84-426E-40DD-AFC4-6F175D3DCCD1}">
              <a14:hiddenFill xmlns:a14="http://schemas.microsoft.com/office/drawing/2010/main">
                <a:solidFill>
                  <a:srgbClr val="FFFFFF"/>
                </a:solidFill>
              </a14:hiddenFill>
            </a:ext>
          </a:extLst>
        </p:spPr>
      </p:pic>
      <p:pic>
        <p:nvPicPr>
          <p:cNvPr id="8204" name="Picture 12" descr="Tana MORROW | R&amp;D Engineer | MS Mechanical Engineering | Los Alamos  National Laboratory, NM | LANL | Thermonuclear Plasma Physics | Research  profile">
            <a:extLst>
              <a:ext uri="{FF2B5EF4-FFF2-40B4-BE49-F238E27FC236}">
                <a16:creationId xmlns:a16="http://schemas.microsoft.com/office/drawing/2014/main" id="{B08B808C-4492-C31D-8724-72DFCDCEF7A9}"/>
              </a:ext>
            </a:extLst>
          </p:cNvPr>
          <p:cNvPicPr>
            <a:picLocks noChangeAspect="1" noChangeArrowheads="1"/>
          </p:cNvPicPr>
          <p:nvPr/>
        </p:nvPicPr>
        <p:blipFill rotWithShape="1">
          <a:blip r:embed="rId11" cstate="hqprint">
            <a:extLst>
              <a:ext uri="{28A0092B-C50C-407E-A947-70E740481C1C}">
                <a14:useLocalDpi xmlns:a14="http://schemas.microsoft.com/office/drawing/2010/main"/>
              </a:ext>
            </a:extLst>
          </a:blip>
          <a:srcRect/>
          <a:stretch/>
        </p:blipFill>
        <p:spPr bwMode="auto">
          <a:xfrm>
            <a:off x="4262550" y="3666810"/>
            <a:ext cx="1259376" cy="1490386"/>
          </a:xfrm>
          <a:prstGeom prst="rect">
            <a:avLst/>
          </a:prstGeom>
          <a:noFill/>
          <a:extLst>
            <a:ext uri="{909E8E84-426E-40DD-AFC4-6F175D3DCCD1}">
              <a14:hiddenFill xmlns:a14="http://schemas.microsoft.com/office/drawing/2010/main">
                <a:solidFill>
                  <a:srgbClr val="FFFFFF"/>
                </a:solidFill>
              </a14:hiddenFill>
            </a:ext>
          </a:extLst>
        </p:spPr>
      </p:pic>
      <p:sp>
        <p:nvSpPr>
          <p:cNvPr id="10" name="Rectangle 9">
            <a:extLst>
              <a:ext uri="{FF2B5EF4-FFF2-40B4-BE49-F238E27FC236}">
                <a16:creationId xmlns:a16="http://schemas.microsoft.com/office/drawing/2014/main" id="{054A7C1A-4881-8EB2-6E03-E13E3E75D76E}"/>
              </a:ext>
            </a:extLst>
          </p:cNvPr>
          <p:cNvSpPr/>
          <p:nvPr/>
        </p:nvSpPr>
        <p:spPr>
          <a:xfrm>
            <a:off x="2658221" y="2091625"/>
            <a:ext cx="1491168" cy="742369"/>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t>Justin</a:t>
            </a:r>
            <a:br>
              <a:rPr lang="en-US" dirty="0"/>
            </a:br>
            <a:r>
              <a:rPr lang="en-US" dirty="0"/>
              <a:t>Jorgenson</a:t>
            </a:r>
          </a:p>
        </p:txBody>
      </p:sp>
      <p:pic>
        <p:nvPicPr>
          <p:cNvPr id="8206" name="Picture 14" descr="Gencho Rusev">
            <a:extLst>
              <a:ext uri="{FF2B5EF4-FFF2-40B4-BE49-F238E27FC236}">
                <a16:creationId xmlns:a16="http://schemas.microsoft.com/office/drawing/2014/main" id="{C248DD83-A1A0-3961-847B-62B7B5EF67D8}"/>
              </a:ext>
            </a:extLst>
          </p:cNvPr>
          <p:cNvPicPr>
            <a:picLocks noChangeAspect="1" noChangeArrowheads="1"/>
          </p:cNvPicPr>
          <p:nvPr/>
        </p:nvPicPr>
        <p:blipFill rotWithShape="1">
          <a:blip r:embed="rId12" cstate="hqprint">
            <a:extLst>
              <a:ext uri="{28A0092B-C50C-407E-A947-70E740481C1C}">
                <a14:useLocalDpi xmlns:a14="http://schemas.microsoft.com/office/drawing/2010/main"/>
              </a:ext>
            </a:extLst>
          </a:blip>
          <a:srcRect/>
          <a:stretch/>
        </p:blipFill>
        <p:spPr bwMode="auto">
          <a:xfrm>
            <a:off x="5553970" y="3677115"/>
            <a:ext cx="1356307" cy="1586886"/>
          </a:xfrm>
          <a:prstGeom prst="rect">
            <a:avLst/>
          </a:prstGeom>
          <a:noFill/>
          <a:extLst>
            <a:ext uri="{909E8E84-426E-40DD-AFC4-6F175D3DCCD1}">
              <a14:hiddenFill xmlns:a14="http://schemas.microsoft.com/office/drawing/2010/main">
                <a:solidFill>
                  <a:srgbClr val="FFFFFF"/>
                </a:solidFill>
              </a14:hiddenFill>
            </a:ext>
          </a:extLst>
        </p:spPr>
      </p:pic>
      <p:pic>
        <p:nvPicPr>
          <p:cNvPr id="8208" name="Picture 16" descr="Scott Essenmacher">
            <a:extLst>
              <a:ext uri="{FF2B5EF4-FFF2-40B4-BE49-F238E27FC236}">
                <a16:creationId xmlns:a16="http://schemas.microsoft.com/office/drawing/2014/main" id="{B1643EE8-2ED3-BF28-F5FF-013466F4D007}"/>
              </a:ext>
            </a:extLst>
          </p:cNvPr>
          <p:cNvPicPr>
            <a:picLocks noChangeAspect="1" noChangeArrowheads="1"/>
          </p:cNvPicPr>
          <p:nvPr/>
        </p:nvPicPr>
        <p:blipFill>
          <a:blip r:embed="rId13">
            <a:extLst>
              <a:ext uri="{28A0092B-C50C-407E-A947-70E740481C1C}">
                <a14:useLocalDpi xmlns:a14="http://schemas.microsoft.com/office/drawing/2010/main"/>
              </a:ext>
            </a:extLst>
          </a:blip>
          <a:srcRect/>
          <a:stretch>
            <a:fillRect/>
          </a:stretch>
        </p:blipFill>
        <p:spPr bwMode="auto">
          <a:xfrm>
            <a:off x="2678348" y="5187324"/>
            <a:ext cx="1643487" cy="1643487"/>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2">
            <a:extLst>
              <a:ext uri="{FF2B5EF4-FFF2-40B4-BE49-F238E27FC236}">
                <a16:creationId xmlns:a16="http://schemas.microsoft.com/office/drawing/2014/main" id="{54BC0898-2DF9-BFA3-7746-99DE294B6A36}"/>
              </a:ext>
            </a:extLst>
          </p:cNvPr>
          <p:cNvPicPr>
            <a:picLocks noChangeAspect="1"/>
          </p:cNvPicPr>
          <p:nvPr/>
        </p:nvPicPr>
        <p:blipFill>
          <a:blip r:embed="rId14" cstate="hqprint">
            <a:extLst>
              <a:ext uri="{28A0092B-C50C-407E-A947-70E740481C1C}">
                <a14:useLocalDpi xmlns:a14="http://schemas.microsoft.com/office/drawing/2010/main"/>
              </a:ext>
            </a:extLst>
          </a:blip>
          <a:srcRect/>
          <a:stretch/>
        </p:blipFill>
        <p:spPr>
          <a:xfrm rot="10800000">
            <a:off x="2561190" y="67152"/>
            <a:ext cx="1293104" cy="1913793"/>
          </a:xfrm>
          <a:prstGeom prst="rect">
            <a:avLst/>
          </a:prstGeom>
        </p:spPr>
      </p:pic>
      <p:pic>
        <p:nvPicPr>
          <p:cNvPr id="7" name="Picture 6">
            <a:extLst>
              <a:ext uri="{FF2B5EF4-FFF2-40B4-BE49-F238E27FC236}">
                <a16:creationId xmlns:a16="http://schemas.microsoft.com/office/drawing/2014/main" id="{24936A78-3D19-D7CE-ABC5-A9CDD55274C2}"/>
              </a:ext>
            </a:extLst>
          </p:cNvPr>
          <p:cNvPicPr>
            <a:picLocks noChangeAspect="1"/>
          </p:cNvPicPr>
          <p:nvPr/>
        </p:nvPicPr>
        <p:blipFill>
          <a:blip r:embed="rId15" cstate="hqprint">
            <a:extLst>
              <a:ext uri="{28A0092B-C50C-407E-A947-70E740481C1C}">
                <a14:useLocalDpi xmlns:a14="http://schemas.microsoft.com/office/drawing/2010/main"/>
              </a:ext>
            </a:extLst>
          </a:blip>
          <a:srcRect/>
          <a:stretch/>
        </p:blipFill>
        <p:spPr>
          <a:xfrm rot="10800000">
            <a:off x="4372558" y="5187324"/>
            <a:ext cx="879186" cy="1643486"/>
          </a:xfrm>
          <a:prstGeom prst="rect">
            <a:avLst/>
          </a:prstGeom>
        </p:spPr>
      </p:pic>
      <p:pic>
        <p:nvPicPr>
          <p:cNvPr id="2050" name="Picture 2" descr="Nuclear Data Working Group">
            <a:extLst>
              <a:ext uri="{FF2B5EF4-FFF2-40B4-BE49-F238E27FC236}">
                <a16:creationId xmlns:a16="http://schemas.microsoft.com/office/drawing/2014/main" id="{4613FDA6-E4C1-92B3-BF23-1E2E4BF1F651}"/>
              </a:ext>
            </a:extLst>
          </p:cNvPr>
          <p:cNvPicPr>
            <a:picLocks noChangeAspect="1" noChangeArrowheads="1"/>
          </p:cNvPicPr>
          <p:nvPr/>
        </p:nvPicPr>
        <p:blipFill>
          <a:blip r:embed="rId16">
            <a:extLst>
              <a:ext uri="{28A0092B-C50C-407E-A947-70E740481C1C}">
                <a14:useLocalDpi xmlns:a14="http://schemas.microsoft.com/office/drawing/2010/main"/>
              </a:ext>
            </a:extLst>
          </a:blip>
          <a:srcRect/>
          <a:stretch>
            <a:fillRect/>
          </a:stretch>
        </p:blipFill>
        <p:spPr bwMode="auto">
          <a:xfrm>
            <a:off x="1494185" y="5207797"/>
            <a:ext cx="1133440" cy="1643487"/>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Athena MARENCO | Postdoctoral Research Associate | Ph.D. in Radiochemistry  | Los Alamos National Laboratory, Los Alamos | LANL | Nuclear and  Radiochemistry Group (NR) | Research profile">
            <a:extLst>
              <a:ext uri="{FF2B5EF4-FFF2-40B4-BE49-F238E27FC236}">
                <a16:creationId xmlns:a16="http://schemas.microsoft.com/office/drawing/2014/main" id="{AB4F2541-A56D-9627-D0D9-ED4A2379B0E3}"/>
              </a:ext>
            </a:extLst>
          </p:cNvPr>
          <p:cNvPicPr>
            <a:picLocks noChangeAspect="1" noChangeArrowheads="1"/>
          </p:cNvPicPr>
          <p:nvPr/>
        </p:nvPicPr>
        <p:blipFill>
          <a:blip r:embed="rId17">
            <a:extLst>
              <a:ext uri="{28A0092B-C50C-407E-A947-70E740481C1C}">
                <a14:useLocalDpi xmlns:a14="http://schemas.microsoft.com/office/drawing/2010/main"/>
              </a:ext>
            </a:extLst>
          </a:blip>
          <a:srcRect/>
          <a:stretch>
            <a:fillRect/>
          </a:stretch>
        </p:blipFill>
        <p:spPr bwMode="auto">
          <a:xfrm>
            <a:off x="5266790" y="5174567"/>
            <a:ext cx="1643487" cy="1643487"/>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8">
            <a:extLst>
              <a:ext uri="{FF2B5EF4-FFF2-40B4-BE49-F238E27FC236}">
                <a16:creationId xmlns:a16="http://schemas.microsoft.com/office/drawing/2014/main" id="{9B5AB64D-A6E7-2531-16F8-D29B21A0C035}"/>
              </a:ext>
            </a:extLst>
          </p:cNvPr>
          <p:cNvPicPr>
            <a:picLocks noChangeAspect="1"/>
          </p:cNvPicPr>
          <p:nvPr/>
        </p:nvPicPr>
        <p:blipFill>
          <a:blip r:embed="rId18" cstate="hqprint">
            <a:extLst>
              <a:ext uri="{28A0092B-C50C-407E-A947-70E740481C1C}">
                <a14:useLocalDpi xmlns:a14="http://schemas.microsoft.com/office/drawing/2010/main"/>
              </a:ext>
            </a:extLst>
          </a:blip>
          <a:srcRect/>
          <a:stretch/>
        </p:blipFill>
        <p:spPr>
          <a:xfrm rot="10800000">
            <a:off x="7474396" y="1736539"/>
            <a:ext cx="1649210" cy="1921059"/>
          </a:xfrm>
          <a:prstGeom prst="rect">
            <a:avLst/>
          </a:prstGeom>
        </p:spPr>
      </p:pic>
      <p:pic>
        <p:nvPicPr>
          <p:cNvPr id="2054" name="Picture 6" descr="Ellen O'BRIEN | Staff Scientist | PhD | Los Alamos National Laboratory, Los  Alamos | LANL | Isotope Program | Research profile">
            <a:extLst>
              <a:ext uri="{FF2B5EF4-FFF2-40B4-BE49-F238E27FC236}">
                <a16:creationId xmlns:a16="http://schemas.microsoft.com/office/drawing/2014/main" id="{3C3A6346-9AA3-532F-6B84-71D593D46056}"/>
              </a:ext>
            </a:extLst>
          </p:cNvPr>
          <p:cNvPicPr>
            <a:picLocks noChangeAspect="1" noChangeArrowheads="1"/>
          </p:cNvPicPr>
          <p:nvPr/>
        </p:nvPicPr>
        <p:blipFill>
          <a:blip r:embed="rId19">
            <a:extLst>
              <a:ext uri="{28A0092B-C50C-407E-A947-70E740481C1C}">
                <a14:useLocalDpi xmlns:a14="http://schemas.microsoft.com/office/drawing/2010/main"/>
              </a:ext>
            </a:extLst>
          </a:blip>
          <a:srcRect/>
          <a:stretch>
            <a:fillRect/>
          </a:stretch>
        </p:blipFill>
        <p:spPr bwMode="auto">
          <a:xfrm>
            <a:off x="5860163" y="1777801"/>
            <a:ext cx="1586885" cy="1586885"/>
          </a:xfrm>
          <a:prstGeom prst="rect">
            <a:avLst/>
          </a:prstGeom>
          <a:noFill/>
          <a:extLst>
            <a:ext uri="{909E8E84-426E-40DD-AFC4-6F175D3DCCD1}">
              <a14:hiddenFill xmlns:a14="http://schemas.microsoft.com/office/drawing/2010/main">
                <a:solidFill>
                  <a:srgbClr val="FFFFFF"/>
                </a:solidFill>
              </a14:hiddenFill>
            </a:ext>
          </a:extLst>
        </p:spPr>
      </p:pic>
      <p:pic>
        <p:nvPicPr>
          <p:cNvPr id="2056" name="Picture 8" descr="Jonathan Morrell - Postdoctoral Researcher - Los Alamos National Laboratory  | LinkedIn">
            <a:extLst>
              <a:ext uri="{FF2B5EF4-FFF2-40B4-BE49-F238E27FC236}">
                <a16:creationId xmlns:a16="http://schemas.microsoft.com/office/drawing/2014/main" id="{4A94F565-D8B3-512A-B113-2E106C30E469}"/>
              </a:ext>
            </a:extLst>
          </p:cNvPr>
          <p:cNvPicPr>
            <a:picLocks noChangeAspect="1" noChangeArrowheads="1"/>
          </p:cNvPicPr>
          <p:nvPr/>
        </p:nvPicPr>
        <p:blipFill>
          <a:blip r:embed="rId20">
            <a:extLst>
              <a:ext uri="{28A0092B-C50C-407E-A947-70E740481C1C}">
                <a14:useLocalDpi xmlns:a14="http://schemas.microsoft.com/office/drawing/2010/main"/>
              </a:ext>
            </a:extLst>
          </a:blip>
          <a:srcRect/>
          <a:stretch>
            <a:fillRect/>
          </a:stretch>
        </p:blipFill>
        <p:spPr bwMode="auto">
          <a:xfrm>
            <a:off x="6935380" y="5372099"/>
            <a:ext cx="1356307" cy="1356307"/>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5">
            <a:extLst>
              <a:ext uri="{FF2B5EF4-FFF2-40B4-BE49-F238E27FC236}">
                <a16:creationId xmlns:a16="http://schemas.microsoft.com/office/drawing/2014/main" id="{5648C5C3-9951-7CA7-512A-90A7CBAF99E0}"/>
              </a:ext>
            </a:extLst>
          </p:cNvPr>
          <p:cNvPicPr>
            <a:picLocks noChangeAspect="1"/>
          </p:cNvPicPr>
          <p:nvPr/>
        </p:nvPicPr>
        <p:blipFill>
          <a:blip r:embed="rId21" cstate="hqprint">
            <a:extLst>
              <a:ext uri="{28A0092B-C50C-407E-A947-70E740481C1C}">
                <a14:useLocalDpi xmlns:a14="http://schemas.microsoft.com/office/drawing/2010/main"/>
              </a:ext>
            </a:extLst>
          </a:blip>
          <a:stretch>
            <a:fillRect/>
          </a:stretch>
        </p:blipFill>
        <p:spPr>
          <a:xfrm>
            <a:off x="7978002" y="5085072"/>
            <a:ext cx="1165998" cy="1732982"/>
          </a:xfrm>
          <a:prstGeom prst="rect">
            <a:avLst/>
          </a:prstGeom>
        </p:spPr>
      </p:pic>
      <p:sp>
        <p:nvSpPr>
          <p:cNvPr id="11" name="Rectangle 10">
            <a:extLst>
              <a:ext uri="{FF2B5EF4-FFF2-40B4-BE49-F238E27FC236}">
                <a16:creationId xmlns:a16="http://schemas.microsoft.com/office/drawing/2014/main" id="{C6D713E8-6AA4-36CC-6CFA-359600A4A202}"/>
              </a:ext>
            </a:extLst>
          </p:cNvPr>
          <p:cNvSpPr/>
          <p:nvPr/>
        </p:nvSpPr>
        <p:spPr>
          <a:xfrm>
            <a:off x="2674585" y="2876336"/>
            <a:ext cx="1491168" cy="742369"/>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t>Evelyn</a:t>
            </a:r>
          </a:p>
          <a:p>
            <a:pPr algn="ctr"/>
            <a:r>
              <a:rPr lang="en-US" dirty="0"/>
              <a:t>Bond</a:t>
            </a:r>
          </a:p>
        </p:txBody>
      </p:sp>
      <p:pic>
        <p:nvPicPr>
          <p:cNvPr id="2058" name="Picture 10" descr="Profile photo of Artem Matyskin">
            <a:extLst>
              <a:ext uri="{FF2B5EF4-FFF2-40B4-BE49-F238E27FC236}">
                <a16:creationId xmlns:a16="http://schemas.microsoft.com/office/drawing/2014/main" id="{A11EC453-E4FB-79DB-AE63-C5A71C5DE379}"/>
              </a:ext>
            </a:extLst>
          </p:cNvPr>
          <p:cNvPicPr>
            <a:picLocks noChangeAspect="1" noChangeArrowheads="1"/>
          </p:cNvPicPr>
          <p:nvPr/>
        </p:nvPicPr>
        <p:blipFill>
          <a:blip r:embed="rId22" cstate="hqprint">
            <a:extLst>
              <a:ext uri="{28A0092B-C50C-407E-A947-70E740481C1C}">
                <a14:useLocalDpi xmlns:a14="http://schemas.microsoft.com/office/drawing/2010/main"/>
              </a:ext>
            </a:extLst>
          </a:blip>
          <a:srcRect/>
          <a:stretch>
            <a:fillRect/>
          </a:stretch>
        </p:blipFill>
        <p:spPr bwMode="auto">
          <a:xfrm>
            <a:off x="6952941" y="3671088"/>
            <a:ext cx="1497815" cy="1497815"/>
          </a:xfrm>
          <a:prstGeom prst="rect">
            <a:avLst/>
          </a:prstGeom>
          <a:noFill/>
          <a:extLst>
            <a:ext uri="{909E8E84-426E-40DD-AFC4-6F175D3DCCD1}">
              <a14:hiddenFill xmlns:a14="http://schemas.microsoft.com/office/drawing/2010/main">
                <a:solidFill>
                  <a:srgbClr val="FFFFFF"/>
                </a:solidFill>
              </a14:hiddenFill>
            </a:ext>
          </a:extLst>
        </p:spPr>
      </p:pic>
      <p:sp>
        <p:nvSpPr>
          <p:cNvPr id="8" name="Rectangle 7">
            <a:extLst>
              <a:ext uri="{FF2B5EF4-FFF2-40B4-BE49-F238E27FC236}">
                <a16:creationId xmlns:a16="http://schemas.microsoft.com/office/drawing/2014/main" id="{E68FFC2F-FE38-8337-109B-6A5E7248B0DA}"/>
              </a:ext>
            </a:extLst>
          </p:cNvPr>
          <p:cNvSpPr/>
          <p:nvPr/>
        </p:nvSpPr>
        <p:spPr>
          <a:xfrm>
            <a:off x="41237" y="2808433"/>
            <a:ext cx="1131368" cy="742369"/>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t>Ryan Amberger</a:t>
            </a:r>
          </a:p>
        </p:txBody>
      </p:sp>
      <p:sp>
        <p:nvSpPr>
          <p:cNvPr id="12" name="Rectangle 11">
            <a:extLst>
              <a:ext uri="{FF2B5EF4-FFF2-40B4-BE49-F238E27FC236}">
                <a16:creationId xmlns:a16="http://schemas.microsoft.com/office/drawing/2014/main" id="{F7F3592A-2265-F8CA-41D0-D295426FE134}"/>
              </a:ext>
            </a:extLst>
          </p:cNvPr>
          <p:cNvSpPr/>
          <p:nvPr/>
        </p:nvSpPr>
        <p:spPr>
          <a:xfrm>
            <a:off x="1316325" y="2808433"/>
            <a:ext cx="1131368" cy="742369"/>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t>Nataly Panczyk</a:t>
            </a:r>
          </a:p>
        </p:txBody>
      </p:sp>
    </p:spTree>
    <p:extLst>
      <p:ext uri="{BB962C8B-B14F-4D97-AF65-F5344CB8AC3E}">
        <p14:creationId xmlns:p14="http://schemas.microsoft.com/office/powerpoint/2010/main" val="837191409"/>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6DD7EF6-2955-DE61-0FF6-EDB4D403C3AA}"/>
            </a:ext>
          </a:extLst>
        </p:cNvPr>
        <p:cNvGrpSpPr/>
        <p:nvPr/>
      </p:nvGrpSpPr>
      <p:grpSpPr>
        <a:xfrm>
          <a:off x="0" y="0"/>
          <a:ext cx="0" cy="0"/>
          <a:chOff x="0" y="0"/>
          <a:chExt cx="0" cy="0"/>
        </a:xfrm>
      </p:grpSpPr>
      <p:pic>
        <p:nvPicPr>
          <p:cNvPr id="6" name="Picture 5">
            <a:extLst>
              <a:ext uri="{FF2B5EF4-FFF2-40B4-BE49-F238E27FC236}">
                <a16:creationId xmlns:a16="http://schemas.microsoft.com/office/drawing/2014/main" id="{4D8EC0CD-94CA-246D-4297-D7BD6D6B32E8}"/>
              </a:ext>
            </a:extLst>
          </p:cNvPr>
          <p:cNvPicPr>
            <a:picLocks noChangeAspect="1"/>
          </p:cNvPicPr>
          <p:nvPr/>
        </p:nvPicPr>
        <p:blipFill>
          <a:blip r:embed="rId2" cstate="hqprint">
            <a:extLst>
              <a:ext uri="{28A0092B-C50C-407E-A947-70E740481C1C}">
                <a14:useLocalDpi xmlns:a14="http://schemas.microsoft.com/office/drawing/2010/main"/>
              </a:ext>
            </a:extLst>
          </a:blip>
          <a:stretch>
            <a:fillRect/>
          </a:stretch>
        </p:blipFill>
        <p:spPr>
          <a:xfrm>
            <a:off x="4566722" y="0"/>
            <a:ext cx="4558383" cy="3418787"/>
          </a:xfrm>
          <a:prstGeom prst="rect">
            <a:avLst/>
          </a:prstGeom>
        </p:spPr>
      </p:pic>
      <p:sp>
        <p:nvSpPr>
          <p:cNvPr id="13" name="Text Placeholder 1">
            <a:extLst>
              <a:ext uri="{FF2B5EF4-FFF2-40B4-BE49-F238E27FC236}">
                <a16:creationId xmlns:a16="http://schemas.microsoft.com/office/drawing/2014/main" id="{F3B7FA17-EFC0-DC25-202C-C57AA6FAA6B6}"/>
              </a:ext>
            </a:extLst>
          </p:cNvPr>
          <p:cNvSpPr txBox="1">
            <a:spLocks/>
          </p:cNvSpPr>
          <p:nvPr/>
        </p:nvSpPr>
        <p:spPr>
          <a:xfrm>
            <a:off x="111498" y="34604"/>
            <a:ext cx="8870274" cy="471055"/>
          </a:xfrm>
          <a:prstGeom prst="rect">
            <a:avLst/>
          </a:prstGeom>
        </p:spPr>
        <p:txBody>
          <a:bodyPr vert="horz" lIns="0" tIns="0" rIns="0" bIns="0" rtlCol="0">
            <a:noAutofit/>
          </a:bodyPr>
          <a:lstStyle>
            <a:lvl1pPr marL="0" indent="0" algn="l" defTabSz="685800" rtl="0" eaLnBrk="1" latinLnBrk="0" hangingPunct="1">
              <a:lnSpc>
                <a:spcPct val="100000"/>
              </a:lnSpc>
              <a:spcBef>
                <a:spcPts val="0"/>
              </a:spcBef>
              <a:buFont typeface="Arial" panose="020B0604020202020204" pitchFamily="34" charset="0"/>
              <a:buNone/>
              <a:tabLst/>
              <a:defRPr sz="2400" b="1" i="0" kern="1200">
                <a:solidFill>
                  <a:srgbClr val="000F7E"/>
                </a:solidFill>
                <a:latin typeface="Arial" panose="020B0604020202020204" pitchFamily="34" charset="0"/>
                <a:ea typeface="+mn-ea"/>
                <a:cs typeface="Arial" panose="020B0604020202020204" pitchFamily="34" charset="0"/>
              </a:defRPr>
            </a:lvl1pPr>
            <a:lvl2pPr marL="460375" indent="-230188" algn="l" defTabSz="685800" rtl="0" eaLnBrk="1" latinLnBrk="0" hangingPunct="1">
              <a:lnSpc>
                <a:spcPct val="90000"/>
              </a:lnSpc>
              <a:spcBef>
                <a:spcPts val="375"/>
              </a:spcBef>
              <a:buFont typeface="Arial" panose="020B0604020202020204" pitchFamily="34" charset="0"/>
              <a:buNone/>
              <a:tabLst/>
              <a:defRPr sz="1600" b="1" i="0" kern="1200">
                <a:solidFill>
                  <a:schemeClr val="tx1"/>
                </a:solidFill>
                <a:latin typeface="Acumin Pro" panose="020B0504020202020204" pitchFamily="34" charset="77"/>
                <a:ea typeface="+mn-ea"/>
                <a:cs typeface="Arial" panose="020B0604020202020204" pitchFamily="34" charset="0"/>
              </a:defRPr>
            </a:lvl2pPr>
            <a:lvl3pPr marL="688975" indent="-231775" algn="l" defTabSz="685800" rtl="0" eaLnBrk="1" latinLnBrk="0" hangingPunct="1">
              <a:lnSpc>
                <a:spcPct val="90000"/>
              </a:lnSpc>
              <a:spcBef>
                <a:spcPts val="375"/>
              </a:spcBef>
              <a:buFont typeface="Wingdings" panose="05000000000000000000" pitchFamily="2" charset="2"/>
              <a:buNone/>
              <a:defRPr sz="1400" b="1" i="0" kern="1200">
                <a:solidFill>
                  <a:schemeClr val="tx1"/>
                </a:solidFill>
                <a:latin typeface="Acumin Pro" panose="020B0504020202020204" pitchFamily="34" charset="77"/>
                <a:ea typeface="+mn-ea"/>
                <a:cs typeface="Arial" panose="020B0604020202020204" pitchFamily="34" charset="0"/>
              </a:defRPr>
            </a:lvl3pPr>
            <a:lvl4pPr marL="914400" indent="-227013" algn="l" defTabSz="685800" rtl="0" eaLnBrk="1" latinLnBrk="0" hangingPunct="1">
              <a:lnSpc>
                <a:spcPct val="90000"/>
              </a:lnSpc>
              <a:spcBef>
                <a:spcPts val="375"/>
              </a:spcBef>
              <a:buFont typeface="Arial" panose="020B0604020202020204" pitchFamily="34" charset="0"/>
              <a:buNone/>
              <a:defRPr sz="1200" b="1" i="0" kern="1200">
                <a:solidFill>
                  <a:schemeClr val="tx1"/>
                </a:solidFill>
                <a:latin typeface="Acumin Pro" panose="020B0504020202020204" pitchFamily="34" charset="77"/>
                <a:ea typeface="+mn-ea"/>
                <a:cs typeface="Arial" panose="020B0604020202020204" pitchFamily="34" charset="0"/>
              </a:defRPr>
            </a:lvl4pPr>
            <a:lvl5pPr marL="1543050" indent="-171450" algn="l" defTabSz="685800" rtl="0" eaLnBrk="1" latinLnBrk="0" hangingPunct="1">
              <a:lnSpc>
                <a:spcPct val="90000"/>
              </a:lnSpc>
              <a:spcBef>
                <a:spcPts val="375"/>
              </a:spcBef>
              <a:buFont typeface="Arial" panose="020B0604020202020204" pitchFamily="34" charset="0"/>
              <a:buNone/>
              <a:defRPr sz="1400" b="1" i="0" kern="1200">
                <a:solidFill>
                  <a:schemeClr val="tx1"/>
                </a:solidFill>
                <a:latin typeface="Acumin Pro" panose="020B0504020202020204" pitchFamily="34" charset="77"/>
                <a:ea typeface="+mn-ea"/>
                <a:cs typeface="Arial" panose="020B0604020202020204" pitchFamily="34" charset="0"/>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en-US" dirty="0"/>
              <a:t>Thank you for your attention!</a:t>
            </a:r>
          </a:p>
        </p:txBody>
      </p:sp>
      <p:pic>
        <p:nvPicPr>
          <p:cNvPr id="7" name="Picture 6">
            <a:extLst>
              <a:ext uri="{FF2B5EF4-FFF2-40B4-BE49-F238E27FC236}">
                <a16:creationId xmlns:a16="http://schemas.microsoft.com/office/drawing/2014/main" id="{8D6A599A-EAFB-7824-3545-AD980AE4844C}"/>
              </a:ext>
            </a:extLst>
          </p:cNvPr>
          <p:cNvPicPr>
            <a:picLocks noChangeAspect="1"/>
          </p:cNvPicPr>
          <p:nvPr/>
        </p:nvPicPr>
        <p:blipFill>
          <a:blip r:embed="rId3" cstate="hqprint">
            <a:extLst>
              <a:ext uri="{28A0092B-C50C-407E-A947-70E740481C1C}">
                <a14:useLocalDpi xmlns:a14="http://schemas.microsoft.com/office/drawing/2010/main"/>
              </a:ext>
            </a:extLst>
          </a:blip>
          <a:stretch>
            <a:fillRect/>
          </a:stretch>
        </p:blipFill>
        <p:spPr>
          <a:xfrm rot="10800000">
            <a:off x="0" y="5107"/>
            <a:ext cx="4881718" cy="3661289"/>
          </a:xfrm>
          <a:prstGeom prst="rect">
            <a:avLst/>
          </a:prstGeom>
        </p:spPr>
      </p:pic>
      <p:pic>
        <p:nvPicPr>
          <p:cNvPr id="3" name="Picture 2">
            <a:extLst>
              <a:ext uri="{FF2B5EF4-FFF2-40B4-BE49-F238E27FC236}">
                <a16:creationId xmlns:a16="http://schemas.microsoft.com/office/drawing/2014/main" id="{51D676AC-CFCC-FF5E-209D-6646404546D5}"/>
              </a:ext>
            </a:extLst>
          </p:cNvPr>
          <p:cNvPicPr>
            <a:picLocks noChangeAspect="1"/>
          </p:cNvPicPr>
          <p:nvPr/>
        </p:nvPicPr>
        <p:blipFill>
          <a:blip r:embed="rId4" cstate="hqprint">
            <a:extLst>
              <a:ext uri="{28A0092B-C50C-407E-A947-70E740481C1C}">
                <a14:useLocalDpi xmlns:a14="http://schemas.microsoft.com/office/drawing/2010/main"/>
              </a:ext>
            </a:extLst>
          </a:blip>
          <a:stretch>
            <a:fillRect/>
          </a:stretch>
        </p:blipFill>
        <p:spPr>
          <a:xfrm>
            <a:off x="4572000" y="3429000"/>
            <a:ext cx="4572000" cy="3429000"/>
          </a:xfrm>
          <a:prstGeom prst="rect">
            <a:avLst/>
          </a:prstGeom>
        </p:spPr>
      </p:pic>
      <p:pic>
        <p:nvPicPr>
          <p:cNvPr id="8" name="Picture 7">
            <a:extLst>
              <a:ext uri="{FF2B5EF4-FFF2-40B4-BE49-F238E27FC236}">
                <a16:creationId xmlns:a16="http://schemas.microsoft.com/office/drawing/2014/main" id="{6AB9372C-1168-4300-4862-32E3A4A9773C}"/>
              </a:ext>
            </a:extLst>
          </p:cNvPr>
          <p:cNvPicPr>
            <a:picLocks noChangeAspect="1"/>
          </p:cNvPicPr>
          <p:nvPr/>
        </p:nvPicPr>
        <p:blipFill>
          <a:blip r:embed="rId5" cstate="hqprint">
            <a:extLst>
              <a:ext uri="{28A0092B-C50C-407E-A947-70E740481C1C}">
                <a14:useLocalDpi xmlns:a14="http://schemas.microsoft.com/office/drawing/2010/main"/>
              </a:ext>
            </a:extLst>
          </a:blip>
          <a:stretch>
            <a:fillRect/>
          </a:stretch>
        </p:blipFill>
        <p:spPr>
          <a:xfrm>
            <a:off x="0" y="3423894"/>
            <a:ext cx="4572000" cy="3429000"/>
          </a:xfrm>
          <a:prstGeom prst="rect">
            <a:avLst/>
          </a:prstGeom>
        </p:spPr>
      </p:pic>
    </p:spTree>
    <p:extLst>
      <p:ext uri="{BB962C8B-B14F-4D97-AF65-F5344CB8AC3E}">
        <p14:creationId xmlns:p14="http://schemas.microsoft.com/office/powerpoint/2010/main" val="869742902"/>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657D44E-C783-444A-4707-32B442FC4AA0}"/>
            </a:ext>
          </a:extLst>
        </p:cNvPr>
        <p:cNvGrpSpPr/>
        <p:nvPr/>
      </p:nvGrpSpPr>
      <p:grpSpPr>
        <a:xfrm>
          <a:off x="0" y="0"/>
          <a:ext cx="0" cy="0"/>
          <a:chOff x="0" y="0"/>
          <a:chExt cx="0" cy="0"/>
        </a:xfrm>
      </p:grpSpPr>
      <p:pic>
        <p:nvPicPr>
          <p:cNvPr id="5" name="Picture 4">
            <a:extLst>
              <a:ext uri="{FF2B5EF4-FFF2-40B4-BE49-F238E27FC236}">
                <a16:creationId xmlns:a16="http://schemas.microsoft.com/office/drawing/2014/main" id="{C1BFD95F-748D-4795-02A4-EC1D61989256}"/>
              </a:ext>
            </a:extLst>
          </p:cNvPr>
          <p:cNvPicPr>
            <a:picLocks noChangeAspect="1"/>
          </p:cNvPicPr>
          <p:nvPr/>
        </p:nvPicPr>
        <p:blipFill>
          <a:blip r:embed="rId2" cstate="hqprint">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4" name="TextBox 3">
            <a:extLst>
              <a:ext uri="{FF2B5EF4-FFF2-40B4-BE49-F238E27FC236}">
                <a16:creationId xmlns:a16="http://schemas.microsoft.com/office/drawing/2014/main" id="{20A9E694-0EA4-2D87-7DD1-6EBE122B9876}"/>
              </a:ext>
            </a:extLst>
          </p:cNvPr>
          <p:cNvSpPr txBox="1"/>
          <p:nvPr/>
        </p:nvSpPr>
        <p:spPr>
          <a:xfrm>
            <a:off x="4227576" y="0"/>
            <a:ext cx="4764024" cy="1077218"/>
          </a:xfrm>
          <a:prstGeom prst="rect">
            <a:avLst/>
          </a:prstGeom>
          <a:noFill/>
        </p:spPr>
        <p:txBody>
          <a:bodyPr wrap="square" rtlCol="0">
            <a:spAutoFit/>
          </a:bodyPr>
          <a:lstStyle/>
          <a:p>
            <a:pPr algn="r"/>
            <a:r>
              <a:rPr lang="en-US" sz="3200" b="1" dirty="0">
                <a:solidFill>
                  <a:schemeClr val="bg1"/>
                </a:solidFill>
                <a:ea typeface="Ayuthaya" pitchFamily="2" charset="-34"/>
                <a:cs typeface="Baguet Script" panose="020F0502020204030204" pitchFamily="34" charset="0"/>
              </a:rPr>
              <a:t>Thank you for your attention!</a:t>
            </a:r>
          </a:p>
        </p:txBody>
      </p:sp>
    </p:spTree>
    <p:extLst>
      <p:ext uri="{BB962C8B-B14F-4D97-AF65-F5344CB8AC3E}">
        <p14:creationId xmlns:p14="http://schemas.microsoft.com/office/powerpoint/2010/main" val="2733531425"/>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B8C0082D-AE95-E84B-ACFA-C1B3472209C3}"/>
              </a:ext>
            </a:extLst>
          </p:cNvPr>
          <p:cNvSpPr>
            <a:spLocks noGrp="1"/>
          </p:cNvSpPr>
          <p:nvPr>
            <p:ph type="body" sz="quarter" idx="14"/>
          </p:nvPr>
        </p:nvSpPr>
        <p:spPr/>
        <p:txBody>
          <a:bodyPr/>
          <a:lstStyle/>
          <a:p>
            <a:r>
              <a:rPr lang="en-US" baseline="30000" dirty="0"/>
              <a:t>9</a:t>
            </a:r>
            <a:r>
              <a:rPr lang="en-US" dirty="0">
                <a:solidFill>
                  <a:schemeClr val="bg1"/>
                </a:solidFill>
              </a:rPr>
              <a:t>Back-up slides</a:t>
            </a:r>
            <a:endParaRPr lang="en-US" dirty="0"/>
          </a:p>
        </p:txBody>
      </p:sp>
    </p:spTree>
    <p:extLst>
      <p:ext uri="{BB962C8B-B14F-4D97-AF65-F5344CB8AC3E}">
        <p14:creationId xmlns:p14="http://schemas.microsoft.com/office/powerpoint/2010/main" val="208050258"/>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88A2634-D8B2-8150-3588-C6DCCA79FD40}"/>
            </a:ext>
          </a:extLst>
        </p:cNvPr>
        <p:cNvGrpSpPr/>
        <p:nvPr/>
      </p:nvGrpSpPr>
      <p:grpSpPr>
        <a:xfrm>
          <a:off x="0" y="0"/>
          <a:ext cx="0" cy="0"/>
          <a:chOff x="0" y="0"/>
          <a:chExt cx="0" cy="0"/>
        </a:xfrm>
      </p:grpSpPr>
      <p:sp>
        <p:nvSpPr>
          <p:cNvPr id="2" name="Text Placeholder 1">
            <a:extLst>
              <a:ext uri="{FF2B5EF4-FFF2-40B4-BE49-F238E27FC236}">
                <a16:creationId xmlns:a16="http://schemas.microsoft.com/office/drawing/2014/main" id="{C4CFF740-D946-144F-76E8-E579CE21BEC8}"/>
              </a:ext>
            </a:extLst>
          </p:cNvPr>
          <p:cNvSpPr>
            <a:spLocks noGrp="1"/>
          </p:cNvSpPr>
          <p:nvPr>
            <p:ph type="body" sz="quarter" idx="14"/>
          </p:nvPr>
        </p:nvSpPr>
        <p:spPr>
          <a:xfrm>
            <a:off x="165584" y="58772"/>
            <a:ext cx="7994055" cy="670558"/>
          </a:xfrm>
        </p:spPr>
        <p:txBody>
          <a:bodyPr/>
          <a:lstStyle/>
          <a:p>
            <a:r>
              <a:rPr lang="en-US" dirty="0"/>
              <a:t>The technique in a nutshell</a:t>
            </a:r>
          </a:p>
        </p:txBody>
      </p:sp>
      <p:sp>
        <p:nvSpPr>
          <p:cNvPr id="3" name="Text Placeholder 2">
            <a:extLst>
              <a:ext uri="{FF2B5EF4-FFF2-40B4-BE49-F238E27FC236}">
                <a16:creationId xmlns:a16="http://schemas.microsoft.com/office/drawing/2014/main" id="{E21615C7-CC0B-AA5A-912E-C78A31EE3267}"/>
              </a:ext>
            </a:extLst>
          </p:cNvPr>
          <p:cNvSpPr>
            <a:spLocks noGrp="1"/>
          </p:cNvSpPr>
          <p:nvPr>
            <p:ph type="body" sz="quarter" idx="19"/>
          </p:nvPr>
        </p:nvSpPr>
        <p:spPr>
          <a:xfrm>
            <a:off x="45325" y="600908"/>
            <a:ext cx="4526675" cy="622001"/>
          </a:xfrm>
        </p:spPr>
        <p:txBody>
          <a:bodyPr>
            <a:noAutofit/>
          </a:bodyPr>
          <a:lstStyle/>
          <a:p>
            <a:pPr marL="342900" indent="-342900"/>
            <a:r>
              <a:rPr lang="en-US" dirty="0">
                <a:ea typeface="Source Sans Pro" panose="020B0503030403020204" pitchFamily="34" charset="0"/>
                <a:cs typeface="Times"/>
              </a:rPr>
              <a:t>Cases where the most probable reactions are capture and scattering</a:t>
            </a:r>
          </a:p>
        </p:txBody>
      </p:sp>
      <p:sp>
        <p:nvSpPr>
          <p:cNvPr id="10" name="TextBox 9">
            <a:extLst>
              <a:ext uri="{FF2B5EF4-FFF2-40B4-BE49-F238E27FC236}">
                <a16:creationId xmlns:a16="http://schemas.microsoft.com/office/drawing/2014/main" id="{227EC86C-4C78-8D59-8C27-46324BAE3BB8}"/>
              </a:ext>
            </a:extLst>
          </p:cNvPr>
          <p:cNvSpPr txBox="1"/>
          <p:nvPr/>
        </p:nvSpPr>
        <p:spPr>
          <a:xfrm>
            <a:off x="2623171" y="2230292"/>
            <a:ext cx="1188146" cy="338554"/>
          </a:xfrm>
          <a:prstGeom prst="rect">
            <a:avLst/>
          </a:prstGeom>
          <a:noFill/>
          <a:ln>
            <a:noFill/>
          </a:ln>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a:ln>
                  <a:noFill/>
                </a:ln>
                <a:solidFill>
                  <a:srgbClr val="FFFFFF">
                    <a:lumMod val="50000"/>
                  </a:srgbClr>
                </a:solidFill>
                <a:effectLst/>
                <a:uLnTx/>
                <a:uFillTx/>
                <a:latin typeface="Arial" panose="020B0604020202020204" pitchFamily="34" charset="0"/>
                <a:ea typeface="+mn-ea"/>
                <a:cs typeface="Arial" panose="020B0604020202020204" pitchFamily="34" charset="0"/>
              </a:rPr>
              <a:t>Scattering</a:t>
            </a:r>
          </a:p>
        </p:txBody>
      </p:sp>
      <p:sp>
        <p:nvSpPr>
          <p:cNvPr id="11" name="TextBox 10">
            <a:extLst>
              <a:ext uri="{FF2B5EF4-FFF2-40B4-BE49-F238E27FC236}">
                <a16:creationId xmlns:a16="http://schemas.microsoft.com/office/drawing/2014/main" id="{B225D5C4-3652-B383-D6DA-0F8D99E04149}"/>
              </a:ext>
            </a:extLst>
          </p:cNvPr>
          <p:cNvSpPr txBox="1"/>
          <p:nvPr/>
        </p:nvSpPr>
        <p:spPr>
          <a:xfrm>
            <a:off x="1674258" y="2069306"/>
            <a:ext cx="958917" cy="338554"/>
          </a:xfrm>
          <a:prstGeom prst="rect">
            <a:avLst/>
          </a:prstGeom>
          <a:noFill/>
          <a:ln>
            <a:noFill/>
          </a:ln>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a:ln>
                  <a:noFill/>
                </a:ln>
                <a:solidFill>
                  <a:srgbClr val="FFFFFF">
                    <a:lumMod val="50000"/>
                  </a:srgbClr>
                </a:solidFill>
                <a:effectLst/>
                <a:uLnTx/>
                <a:uFillTx/>
                <a:latin typeface="Arial" panose="020B0604020202020204" pitchFamily="34" charset="0"/>
                <a:ea typeface="+mn-ea"/>
                <a:cs typeface="Arial" panose="020B0604020202020204" pitchFamily="34" charset="0"/>
              </a:rPr>
              <a:t>Capture</a:t>
            </a:r>
          </a:p>
        </p:txBody>
      </p:sp>
      <p:sp>
        <p:nvSpPr>
          <p:cNvPr id="12" name="TextBox 11">
            <a:extLst>
              <a:ext uri="{FF2B5EF4-FFF2-40B4-BE49-F238E27FC236}">
                <a16:creationId xmlns:a16="http://schemas.microsoft.com/office/drawing/2014/main" id="{D8A20C09-D302-DD3C-6B8C-F19D52E73572}"/>
              </a:ext>
            </a:extLst>
          </p:cNvPr>
          <p:cNvSpPr txBox="1"/>
          <p:nvPr/>
        </p:nvSpPr>
        <p:spPr>
          <a:xfrm>
            <a:off x="1099852" y="2227661"/>
            <a:ext cx="659924" cy="338554"/>
          </a:xfrm>
          <a:prstGeom prst="rect">
            <a:avLst/>
          </a:prstGeom>
          <a:noFill/>
          <a:ln>
            <a:noFill/>
          </a:ln>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a:ln>
                  <a:noFill/>
                </a:ln>
                <a:solidFill>
                  <a:srgbClr val="FFFFFF">
                    <a:lumMod val="50000"/>
                  </a:srgbClr>
                </a:solidFill>
                <a:effectLst/>
                <a:uLnTx/>
                <a:uFillTx/>
                <a:latin typeface="Arial" panose="020B0604020202020204" pitchFamily="34" charset="0"/>
                <a:ea typeface="+mn-ea"/>
                <a:cs typeface="Arial" panose="020B0604020202020204" pitchFamily="34" charset="0"/>
              </a:rPr>
              <a:t>Total</a:t>
            </a:r>
          </a:p>
        </p:txBody>
      </p:sp>
      <p:cxnSp>
        <p:nvCxnSpPr>
          <p:cNvPr id="14" name="Straight Arrow Connector 13">
            <a:extLst>
              <a:ext uri="{FF2B5EF4-FFF2-40B4-BE49-F238E27FC236}">
                <a16:creationId xmlns:a16="http://schemas.microsoft.com/office/drawing/2014/main" id="{87A1A24A-82CB-784C-D482-61D9A0E9A5ED}"/>
              </a:ext>
            </a:extLst>
          </p:cNvPr>
          <p:cNvCxnSpPr>
            <a:cxnSpLocks/>
            <a:stCxn id="10" idx="0"/>
          </p:cNvCxnSpPr>
          <p:nvPr/>
        </p:nvCxnSpPr>
        <p:spPr>
          <a:xfrm flipH="1" flipV="1">
            <a:off x="2896306" y="1729746"/>
            <a:ext cx="320938" cy="500546"/>
          </a:xfrm>
          <a:prstGeom prst="straightConnector1">
            <a:avLst/>
          </a:prstGeom>
          <a:ln w="19050">
            <a:solidFill>
              <a:schemeClr val="bg1">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5" name="Straight Arrow Connector 14">
            <a:extLst>
              <a:ext uri="{FF2B5EF4-FFF2-40B4-BE49-F238E27FC236}">
                <a16:creationId xmlns:a16="http://schemas.microsoft.com/office/drawing/2014/main" id="{E4268CE8-A18F-EF28-6FB1-D83C86FB0CCB}"/>
              </a:ext>
            </a:extLst>
          </p:cNvPr>
          <p:cNvCxnSpPr>
            <a:cxnSpLocks/>
            <a:stCxn id="11" idx="0"/>
          </p:cNvCxnSpPr>
          <p:nvPr/>
        </p:nvCxnSpPr>
        <p:spPr>
          <a:xfrm flipH="1" flipV="1">
            <a:off x="2089738" y="1756884"/>
            <a:ext cx="63979" cy="312422"/>
          </a:xfrm>
          <a:prstGeom prst="straightConnector1">
            <a:avLst/>
          </a:prstGeom>
          <a:ln w="19050">
            <a:solidFill>
              <a:schemeClr val="bg1">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8" name="Straight Arrow Connector 17">
            <a:extLst>
              <a:ext uri="{FF2B5EF4-FFF2-40B4-BE49-F238E27FC236}">
                <a16:creationId xmlns:a16="http://schemas.microsoft.com/office/drawing/2014/main" id="{9A76832C-DD8C-D3DC-ECA0-72666479CF4D}"/>
              </a:ext>
            </a:extLst>
          </p:cNvPr>
          <p:cNvCxnSpPr>
            <a:cxnSpLocks/>
          </p:cNvCxnSpPr>
          <p:nvPr/>
        </p:nvCxnSpPr>
        <p:spPr>
          <a:xfrm flipV="1">
            <a:off x="1429814" y="1765045"/>
            <a:ext cx="0" cy="462616"/>
          </a:xfrm>
          <a:prstGeom prst="straightConnector1">
            <a:avLst/>
          </a:prstGeom>
          <a:ln w="19050">
            <a:solidFill>
              <a:schemeClr val="bg1">
                <a:lumMod val="50000"/>
              </a:schemeClr>
            </a:solidFill>
            <a:tailEnd type="triangle"/>
          </a:ln>
        </p:spPr>
        <p:style>
          <a:lnRef idx="1">
            <a:schemeClr val="accent1"/>
          </a:lnRef>
          <a:fillRef idx="0">
            <a:schemeClr val="accent1"/>
          </a:fillRef>
          <a:effectRef idx="0">
            <a:schemeClr val="accent1"/>
          </a:effectRef>
          <a:fontRef idx="minor">
            <a:schemeClr val="tx1"/>
          </a:fontRef>
        </p:style>
      </p:cxnSp>
      <p:pic>
        <p:nvPicPr>
          <p:cNvPr id="9" name="Picture 8">
            <a:extLst>
              <a:ext uri="{FF2B5EF4-FFF2-40B4-BE49-F238E27FC236}">
                <a16:creationId xmlns:a16="http://schemas.microsoft.com/office/drawing/2014/main" id="{C93CF329-3915-4D1F-0598-2106F345E61F}"/>
              </a:ext>
            </a:extLst>
          </p:cNvPr>
          <p:cNvPicPr>
            <a:picLocks noChangeAspect="1"/>
          </p:cNvPicPr>
          <p:nvPr/>
        </p:nvPicPr>
        <p:blipFill>
          <a:blip r:embed="rId2"/>
          <a:stretch>
            <a:fillRect/>
          </a:stretch>
        </p:blipFill>
        <p:spPr>
          <a:xfrm>
            <a:off x="1187450" y="1297048"/>
            <a:ext cx="2012950" cy="467997"/>
          </a:xfrm>
          <a:prstGeom prst="rect">
            <a:avLst/>
          </a:prstGeom>
        </p:spPr>
      </p:pic>
      <p:sp>
        <p:nvSpPr>
          <p:cNvPr id="22" name="Text Placeholder 2">
            <a:extLst>
              <a:ext uri="{FF2B5EF4-FFF2-40B4-BE49-F238E27FC236}">
                <a16:creationId xmlns:a16="http://schemas.microsoft.com/office/drawing/2014/main" id="{355B84D4-4223-14B4-CB23-BF869532C913}"/>
              </a:ext>
            </a:extLst>
          </p:cNvPr>
          <p:cNvSpPr txBox="1">
            <a:spLocks/>
          </p:cNvSpPr>
          <p:nvPr/>
        </p:nvSpPr>
        <p:spPr>
          <a:xfrm>
            <a:off x="45324" y="2932251"/>
            <a:ext cx="4526675" cy="622001"/>
          </a:xfrm>
          <a:prstGeom prst="rect">
            <a:avLst/>
          </a:prstGeom>
        </p:spPr>
        <p:txBody>
          <a:bodyPr vert="horz" lIns="0" tIns="0" rIns="0" bIns="0" rtlCol="0">
            <a:noAutofit/>
          </a:bodyPr>
          <a:lstStyle>
            <a:lvl1pPr marL="230188" indent="-230188" algn="l" defTabSz="685800" rtl="0" eaLnBrk="1" latinLnBrk="0" hangingPunct="1">
              <a:lnSpc>
                <a:spcPct val="100000"/>
              </a:lnSpc>
              <a:spcBef>
                <a:spcPts val="600"/>
              </a:spcBef>
              <a:buFont typeface="Arial" panose="020B0604020202020204" pitchFamily="34" charset="0"/>
              <a:buChar char="•"/>
              <a:tabLst/>
              <a:defRPr sz="1800" kern="1200">
                <a:solidFill>
                  <a:schemeClr val="tx1"/>
                </a:solidFill>
                <a:latin typeface="Arial" panose="020B0604020202020204" pitchFamily="34" charset="0"/>
                <a:ea typeface="+mn-ea"/>
                <a:cs typeface="Arial" panose="020B0604020202020204" pitchFamily="34" charset="0"/>
              </a:defRPr>
            </a:lvl1pPr>
            <a:lvl2pPr marL="460375" indent="-230188" algn="l" defTabSz="685800" rtl="0" eaLnBrk="1" latinLnBrk="0" hangingPunct="1">
              <a:lnSpc>
                <a:spcPct val="90000"/>
              </a:lnSpc>
              <a:spcBef>
                <a:spcPts val="375"/>
              </a:spcBef>
              <a:buFont typeface="Arial" panose="020B0604020202020204" pitchFamily="34" charset="0"/>
              <a:buChar char="−"/>
              <a:tabLst/>
              <a:defRPr sz="1600" kern="1200">
                <a:solidFill>
                  <a:schemeClr val="tx1"/>
                </a:solidFill>
                <a:latin typeface="Arial" panose="020B0604020202020204" pitchFamily="34" charset="0"/>
                <a:ea typeface="+mn-ea"/>
                <a:cs typeface="Arial" panose="020B0604020202020204" pitchFamily="34" charset="0"/>
              </a:defRPr>
            </a:lvl2pPr>
            <a:lvl3pPr marL="688975" indent="-231775" algn="l" defTabSz="685800" rtl="0" eaLnBrk="1" latinLnBrk="0" hangingPunct="1">
              <a:lnSpc>
                <a:spcPct val="90000"/>
              </a:lnSpc>
              <a:spcBef>
                <a:spcPts val="375"/>
              </a:spcBef>
              <a:buFont typeface="Wingdings" panose="05000000000000000000" pitchFamily="2" charset="2"/>
              <a:buChar char="§"/>
              <a:defRPr sz="1400" kern="1200">
                <a:solidFill>
                  <a:schemeClr val="tx1"/>
                </a:solidFill>
                <a:latin typeface="Arial" panose="020B0604020202020204" pitchFamily="34" charset="0"/>
                <a:ea typeface="+mn-ea"/>
                <a:cs typeface="Arial" panose="020B0604020202020204" pitchFamily="34" charset="0"/>
              </a:defRPr>
            </a:lvl3pPr>
            <a:lvl4pPr marL="914400" indent="-227013" algn="l" defTabSz="685800" rtl="0" eaLnBrk="1" latinLnBrk="0" hangingPunct="1">
              <a:lnSpc>
                <a:spcPct val="90000"/>
              </a:lnSpc>
              <a:spcBef>
                <a:spcPts val="375"/>
              </a:spcBef>
              <a:buFont typeface="Arial" panose="020B0604020202020204" pitchFamily="34" charset="0"/>
              <a:buChar char="−"/>
              <a:defRPr sz="1200" kern="1200">
                <a:solidFill>
                  <a:schemeClr val="tx1"/>
                </a:solidFill>
                <a:latin typeface="Arial" panose="020B0604020202020204" pitchFamily="34" charset="0"/>
                <a:ea typeface="+mn-ea"/>
                <a:cs typeface="Arial" panose="020B0604020202020204" pitchFamily="34" charset="0"/>
              </a:defRPr>
            </a:lvl4pPr>
            <a:lvl5pPr marL="15430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342900" marR="0" lvl="0" indent="-342900" algn="l" defTabSz="685800" rtl="0" eaLnBrk="1" fontAlgn="auto" latinLnBrk="0" hangingPunct="1">
              <a:lnSpc>
                <a:spcPct val="100000"/>
              </a:lnSpc>
              <a:spcBef>
                <a:spcPts val="600"/>
              </a:spcBef>
              <a:spcAft>
                <a:spcPts val="0"/>
              </a:spcAft>
              <a:buClrTx/>
              <a:buSzTx/>
              <a:buFont typeface="Arial" panose="020B0604020202020204" pitchFamily="34" charset="0"/>
              <a:buChar char="•"/>
              <a:tabLst/>
              <a:defRPr/>
            </a:pPr>
            <a:r>
              <a:rPr kumimoji="0" lang="en-US" sz="1800" b="0" i="0" u="none" strike="noStrike" kern="1200" cap="none" spc="0" normalizeH="0" baseline="0" noProof="0" dirty="0">
                <a:ln>
                  <a:noFill/>
                </a:ln>
                <a:solidFill>
                  <a:srgbClr val="000000"/>
                </a:solidFill>
                <a:effectLst/>
                <a:uLnTx/>
                <a:uFillTx/>
                <a:latin typeface="Arial" panose="020B0604020202020204" pitchFamily="34" charset="0"/>
                <a:ea typeface="Source Sans Pro" panose="020B0503030403020204" pitchFamily="34" charset="0"/>
                <a:cs typeface="Times"/>
              </a:rPr>
              <a:t>Each resonance can be analytically described by its </a:t>
            </a:r>
            <a:r>
              <a:rPr kumimoji="0" lang="en-US" sz="1800" b="1" i="0" u="none" strike="noStrike" kern="1200" cap="none" spc="0" normalizeH="0" baseline="0" noProof="0" dirty="0">
                <a:ln>
                  <a:noFill/>
                </a:ln>
                <a:solidFill>
                  <a:srgbClr val="000000"/>
                </a:solidFill>
                <a:effectLst/>
                <a:uLnTx/>
                <a:uFillTx/>
                <a:latin typeface="Arial" panose="020B0604020202020204" pitchFamily="34" charset="0"/>
                <a:ea typeface="Source Sans Pro" panose="020B0503030403020204" pitchFamily="34" charset="0"/>
                <a:cs typeface="Times"/>
              </a:rPr>
              <a:t>Energy</a:t>
            </a:r>
            <a:r>
              <a:rPr kumimoji="0" lang="en-US" sz="1800" b="0" i="0" u="none" strike="noStrike" kern="1200" cap="none" spc="0" normalizeH="0" baseline="0" noProof="0" dirty="0">
                <a:ln>
                  <a:noFill/>
                </a:ln>
                <a:solidFill>
                  <a:srgbClr val="000000"/>
                </a:solidFill>
                <a:effectLst/>
                <a:uLnTx/>
                <a:uFillTx/>
                <a:latin typeface="Arial" panose="020B0604020202020204" pitchFamily="34" charset="0"/>
                <a:ea typeface="Source Sans Pro" panose="020B0503030403020204" pitchFamily="34" charset="0"/>
                <a:cs typeface="Times"/>
              </a:rPr>
              <a:t> and </a:t>
            </a:r>
            <a:r>
              <a:rPr kumimoji="0" lang="en-US" sz="1800" b="1" i="0" u="none" strike="noStrike" kern="1200" cap="none" spc="0" normalizeH="0" baseline="0" noProof="0" dirty="0">
                <a:ln>
                  <a:noFill/>
                </a:ln>
                <a:solidFill>
                  <a:srgbClr val="000000"/>
                </a:solidFill>
                <a:effectLst/>
                <a:uLnTx/>
                <a:uFillTx/>
                <a:latin typeface="Arial" panose="020B0604020202020204" pitchFamily="34" charset="0"/>
                <a:ea typeface="Source Sans Pro" panose="020B0503030403020204" pitchFamily="34" charset="0"/>
                <a:cs typeface="Times"/>
              </a:rPr>
              <a:t>Width</a:t>
            </a:r>
            <a:endParaRPr kumimoji="0" lang="en-US" sz="1800" b="0" i="0" u="none" strike="noStrike" kern="1200" cap="none" spc="0" normalizeH="0" baseline="0" noProof="0" dirty="0">
              <a:ln>
                <a:noFill/>
              </a:ln>
              <a:solidFill>
                <a:srgbClr val="000000"/>
              </a:solidFill>
              <a:effectLst/>
              <a:uLnTx/>
              <a:uFillTx/>
              <a:latin typeface="Arial" panose="020B0604020202020204" pitchFamily="34" charset="0"/>
              <a:ea typeface="Source Sans Pro" panose="020B0503030403020204" pitchFamily="34" charset="0"/>
              <a:cs typeface="Times"/>
            </a:endParaRPr>
          </a:p>
        </p:txBody>
      </p:sp>
      <p:pic>
        <p:nvPicPr>
          <p:cNvPr id="4" name="Picture 3">
            <a:extLst>
              <a:ext uri="{FF2B5EF4-FFF2-40B4-BE49-F238E27FC236}">
                <a16:creationId xmlns:a16="http://schemas.microsoft.com/office/drawing/2014/main" id="{9F3BD723-DB07-92CB-6D70-4AB8C6ABBB43}"/>
              </a:ext>
            </a:extLst>
          </p:cNvPr>
          <p:cNvPicPr>
            <a:picLocks noChangeAspect="1"/>
          </p:cNvPicPr>
          <p:nvPr/>
        </p:nvPicPr>
        <p:blipFill>
          <a:blip r:embed="rId3"/>
          <a:stretch>
            <a:fillRect/>
          </a:stretch>
        </p:blipFill>
        <p:spPr>
          <a:xfrm>
            <a:off x="237155" y="3474387"/>
            <a:ext cx="3833124" cy="2950212"/>
          </a:xfrm>
          <a:prstGeom prst="rect">
            <a:avLst/>
          </a:prstGeom>
        </p:spPr>
      </p:pic>
      <p:sp>
        <p:nvSpPr>
          <p:cNvPr id="25" name="Text Placeholder 2">
            <a:extLst>
              <a:ext uri="{FF2B5EF4-FFF2-40B4-BE49-F238E27FC236}">
                <a16:creationId xmlns:a16="http://schemas.microsoft.com/office/drawing/2014/main" id="{CD4FFE60-6F04-3AA7-0C77-89BBFC7B40EB}"/>
              </a:ext>
            </a:extLst>
          </p:cNvPr>
          <p:cNvSpPr txBox="1">
            <a:spLocks/>
          </p:cNvSpPr>
          <p:nvPr/>
        </p:nvSpPr>
        <p:spPr>
          <a:xfrm>
            <a:off x="4572000" y="642980"/>
            <a:ext cx="4526675" cy="622001"/>
          </a:xfrm>
          <a:prstGeom prst="rect">
            <a:avLst/>
          </a:prstGeom>
        </p:spPr>
        <p:txBody>
          <a:bodyPr vert="horz" lIns="0" tIns="0" rIns="0" bIns="0" rtlCol="0">
            <a:noAutofit/>
          </a:bodyPr>
          <a:lstStyle>
            <a:lvl1pPr marL="230188" indent="-230188" algn="l" defTabSz="685800" rtl="0" eaLnBrk="1" latinLnBrk="0" hangingPunct="1">
              <a:lnSpc>
                <a:spcPct val="100000"/>
              </a:lnSpc>
              <a:spcBef>
                <a:spcPts val="600"/>
              </a:spcBef>
              <a:buFont typeface="Arial" panose="020B0604020202020204" pitchFamily="34" charset="0"/>
              <a:buChar char="•"/>
              <a:tabLst/>
              <a:defRPr sz="1800" kern="1200">
                <a:solidFill>
                  <a:schemeClr val="tx1"/>
                </a:solidFill>
                <a:latin typeface="Arial" panose="020B0604020202020204" pitchFamily="34" charset="0"/>
                <a:ea typeface="+mn-ea"/>
                <a:cs typeface="Arial" panose="020B0604020202020204" pitchFamily="34" charset="0"/>
              </a:defRPr>
            </a:lvl1pPr>
            <a:lvl2pPr marL="460375" indent="-230188" algn="l" defTabSz="685800" rtl="0" eaLnBrk="1" latinLnBrk="0" hangingPunct="1">
              <a:lnSpc>
                <a:spcPct val="90000"/>
              </a:lnSpc>
              <a:spcBef>
                <a:spcPts val="375"/>
              </a:spcBef>
              <a:buFont typeface="Arial" panose="020B0604020202020204" pitchFamily="34" charset="0"/>
              <a:buChar char="−"/>
              <a:tabLst/>
              <a:defRPr sz="1600" kern="1200">
                <a:solidFill>
                  <a:schemeClr val="tx1"/>
                </a:solidFill>
                <a:latin typeface="Arial" panose="020B0604020202020204" pitchFamily="34" charset="0"/>
                <a:ea typeface="+mn-ea"/>
                <a:cs typeface="Arial" panose="020B0604020202020204" pitchFamily="34" charset="0"/>
              </a:defRPr>
            </a:lvl2pPr>
            <a:lvl3pPr marL="688975" indent="-231775" algn="l" defTabSz="685800" rtl="0" eaLnBrk="1" latinLnBrk="0" hangingPunct="1">
              <a:lnSpc>
                <a:spcPct val="90000"/>
              </a:lnSpc>
              <a:spcBef>
                <a:spcPts val="375"/>
              </a:spcBef>
              <a:buFont typeface="Wingdings" panose="05000000000000000000" pitchFamily="2" charset="2"/>
              <a:buChar char="§"/>
              <a:defRPr sz="1400" kern="1200">
                <a:solidFill>
                  <a:schemeClr val="tx1"/>
                </a:solidFill>
                <a:latin typeface="Arial" panose="020B0604020202020204" pitchFamily="34" charset="0"/>
                <a:ea typeface="+mn-ea"/>
                <a:cs typeface="Arial" panose="020B0604020202020204" pitchFamily="34" charset="0"/>
              </a:defRPr>
            </a:lvl3pPr>
            <a:lvl4pPr marL="914400" indent="-227013" algn="l" defTabSz="685800" rtl="0" eaLnBrk="1" latinLnBrk="0" hangingPunct="1">
              <a:lnSpc>
                <a:spcPct val="90000"/>
              </a:lnSpc>
              <a:spcBef>
                <a:spcPts val="375"/>
              </a:spcBef>
              <a:buFont typeface="Arial" panose="020B0604020202020204" pitchFamily="34" charset="0"/>
              <a:buChar char="−"/>
              <a:defRPr sz="1200" kern="1200">
                <a:solidFill>
                  <a:schemeClr val="tx1"/>
                </a:solidFill>
                <a:latin typeface="Arial" panose="020B0604020202020204" pitchFamily="34" charset="0"/>
                <a:ea typeface="+mn-ea"/>
                <a:cs typeface="Arial" panose="020B0604020202020204" pitchFamily="34" charset="0"/>
              </a:defRPr>
            </a:lvl4pPr>
            <a:lvl5pPr marL="15430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342900" marR="0" lvl="0" indent="-342900" algn="l" defTabSz="685800" rtl="0" eaLnBrk="1" fontAlgn="auto" latinLnBrk="0" hangingPunct="1">
              <a:lnSpc>
                <a:spcPct val="100000"/>
              </a:lnSpc>
              <a:spcBef>
                <a:spcPts val="600"/>
              </a:spcBef>
              <a:spcAft>
                <a:spcPts val="0"/>
              </a:spcAft>
              <a:buClrTx/>
              <a:buSzTx/>
              <a:buFont typeface="Arial" panose="020B0604020202020204" pitchFamily="34" charset="0"/>
              <a:buChar char="•"/>
              <a:tabLst/>
              <a:defRPr/>
            </a:pPr>
            <a:r>
              <a:rPr kumimoji="0" lang="en-US" sz="1800" b="0" i="0" u="none" strike="noStrike" kern="1200" cap="none" spc="0" normalizeH="0" baseline="0" noProof="0" dirty="0">
                <a:ln>
                  <a:noFill/>
                </a:ln>
                <a:solidFill>
                  <a:srgbClr val="000000"/>
                </a:solidFill>
                <a:effectLst/>
                <a:uLnTx/>
                <a:uFillTx/>
                <a:latin typeface="Arial" panose="020B0604020202020204" pitchFamily="34" charset="0"/>
                <a:ea typeface="Source Sans Pro" panose="020B0503030403020204" pitchFamily="34" charset="0"/>
                <a:cs typeface="Times"/>
              </a:rPr>
              <a:t>Similar to cross sections, resonance widths are:  </a:t>
            </a:r>
          </a:p>
        </p:txBody>
      </p:sp>
      <p:sp>
        <p:nvSpPr>
          <p:cNvPr id="26" name="TextBox 25">
            <a:extLst>
              <a:ext uri="{FF2B5EF4-FFF2-40B4-BE49-F238E27FC236}">
                <a16:creationId xmlns:a16="http://schemas.microsoft.com/office/drawing/2014/main" id="{07CAD503-B37F-F583-EA64-C2054EE3871B}"/>
              </a:ext>
            </a:extLst>
          </p:cNvPr>
          <p:cNvSpPr txBox="1"/>
          <p:nvPr/>
        </p:nvSpPr>
        <p:spPr>
          <a:xfrm>
            <a:off x="7959639" y="2236794"/>
            <a:ext cx="1188146" cy="338554"/>
          </a:xfrm>
          <a:prstGeom prst="rect">
            <a:avLst/>
          </a:prstGeom>
          <a:noFill/>
          <a:ln>
            <a:noFill/>
          </a:ln>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a:ln>
                  <a:noFill/>
                </a:ln>
                <a:solidFill>
                  <a:srgbClr val="FFFFFF">
                    <a:lumMod val="50000"/>
                  </a:srgbClr>
                </a:solidFill>
                <a:effectLst/>
                <a:uLnTx/>
                <a:uFillTx/>
                <a:latin typeface="Arial" panose="020B0604020202020204" pitchFamily="34" charset="0"/>
                <a:ea typeface="+mn-ea"/>
                <a:cs typeface="Arial" panose="020B0604020202020204" pitchFamily="34" charset="0"/>
              </a:rPr>
              <a:t>Scattering</a:t>
            </a:r>
          </a:p>
        </p:txBody>
      </p:sp>
      <p:sp>
        <p:nvSpPr>
          <p:cNvPr id="27" name="TextBox 26">
            <a:extLst>
              <a:ext uri="{FF2B5EF4-FFF2-40B4-BE49-F238E27FC236}">
                <a16:creationId xmlns:a16="http://schemas.microsoft.com/office/drawing/2014/main" id="{D457E2AD-DB92-AC4C-B201-8157386902A3}"/>
              </a:ext>
            </a:extLst>
          </p:cNvPr>
          <p:cNvSpPr txBox="1"/>
          <p:nvPr/>
        </p:nvSpPr>
        <p:spPr>
          <a:xfrm>
            <a:off x="6898105" y="2247481"/>
            <a:ext cx="958917" cy="338554"/>
          </a:xfrm>
          <a:prstGeom prst="rect">
            <a:avLst/>
          </a:prstGeom>
          <a:noFill/>
          <a:ln>
            <a:noFill/>
          </a:ln>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a:ln>
                  <a:noFill/>
                </a:ln>
                <a:solidFill>
                  <a:srgbClr val="FFFFFF">
                    <a:lumMod val="50000"/>
                  </a:srgbClr>
                </a:solidFill>
                <a:effectLst/>
                <a:uLnTx/>
                <a:uFillTx/>
                <a:latin typeface="Arial" panose="020B0604020202020204" pitchFamily="34" charset="0"/>
                <a:ea typeface="+mn-ea"/>
                <a:cs typeface="Arial" panose="020B0604020202020204" pitchFamily="34" charset="0"/>
              </a:rPr>
              <a:t>Capture</a:t>
            </a:r>
          </a:p>
        </p:txBody>
      </p:sp>
      <p:sp>
        <p:nvSpPr>
          <p:cNvPr id="28" name="TextBox 27">
            <a:extLst>
              <a:ext uri="{FF2B5EF4-FFF2-40B4-BE49-F238E27FC236}">
                <a16:creationId xmlns:a16="http://schemas.microsoft.com/office/drawing/2014/main" id="{BCE654AF-4923-DC6D-16EE-A2579154B564}"/>
              </a:ext>
            </a:extLst>
          </p:cNvPr>
          <p:cNvSpPr txBox="1"/>
          <p:nvPr/>
        </p:nvSpPr>
        <p:spPr>
          <a:xfrm>
            <a:off x="5626527" y="2269733"/>
            <a:ext cx="659924" cy="338554"/>
          </a:xfrm>
          <a:prstGeom prst="rect">
            <a:avLst/>
          </a:prstGeom>
          <a:noFill/>
          <a:ln>
            <a:noFill/>
          </a:ln>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a:ln>
                  <a:noFill/>
                </a:ln>
                <a:solidFill>
                  <a:srgbClr val="FFFFFF">
                    <a:lumMod val="50000"/>
                  </a:srgbClr>
                </a:solidFill>
                <a:effectLst/>
                <a:uLnTx/>
                <a:uFillTx/>
                <a:latin typeface="Arial" panose="020B0604020202020204" pitchFamily="34" charset="0"/>
                <a:ea typeface="+mn-ea"/>
                <a:cs typeface="Arial" panose="020B0604020202020204" pitchFamily="34" charset="0"/>
              </a:rPr>
              <a:t>Total</a:t>
            </a:r>
          </a:p>
        </p:txBody>
      </p:sp>
      <p:cxnSp>
        <p:nvCxnSpPr>
          <p:cNvPr id="29" name="Straight Arrow Connector 28">
            <a:extLst>
              <a:ext uri="{FF2B5EF4-FFF2-40B4-BE49-F238E27FC236}">
                <a16:creationId xmlns:a16="http://schemas.microsoft.com/office/drawing/2014/main" id="{D92F1329-A35A-932A-6F65-A0908ABF1422}"/>
              </a:ext>
            </a:extLst>
          </p:cNvPr>
          <p:cNvCxnSpPr>
            <a:cxnSpLocks/>
          </p:cNvCxnSpPr>
          <p:nvPr/>
        </p:nvCxnSpPr>
        <p:spPr>
          <a:xfrm flipH="1" flipV="1">
            <a:off x="8072621" y="1790920"/>
            <a:ext cx="347479" cy="361990"/>
          </a:xfrm>
          <a:prstGeom prst="straightConnector1">
            <a:avLst/>
          </a:prstGeom>
          <a:ln w="19050">
            <a:solidFill>
              <a:schemeClr val="bg1">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30" name="Straight Arrow Connector 29">
            <a:extLst>
              <a:ext uri="{FF2B5EF4-FFF2-40B4-BE49-F238E27FC236}">
                <a16:creationId xmlns:a16="http://schemas.microsoft.com/office/drawing/2014/main" id="{079FFEF8-9B63-0AE2-3CC7-EE4A1E4B236E}"/>
              </a:ext>
            </a:extLst>
          </p:cNvPr>
          <p:cNvCxnSpPr>
            <a:cxnSpLocks/>
            <a:stCxn id="27" idx="0"/>
          </p:cNvCxnSpPr>
          <p:nvPr/>
        </p:nvCxnSpPr>
        <p:spPr>
          <a:xfrm flipV="1">
            <a:off x="7377564" y="1790920"/>
            <a:ext cx="92178" cy="456561"/>
          </a:xfrm>
          <a:prstGeom prst="straightConnector1">
            <a:avLst/>
          </a:prstGeom>
          <a:ln w="19050">
            <a:solidFill>
              <a:schemeClr val="bg1">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31" name="Straight Arrow Connector 30">
            <a:extLst>
              <a:ext uri="{FF2B5EF4-FFF2-40B4-BE49-F238E27FC236}">
                <a16:creationId xmlns:a16="http://schemas.microsoft.com/office/drawing/2014/main" id="{2ECD1AA2-95BD-439D-F174-799B65D16B7D}"/>
              </a:ext>
            </a:extLst>
          </p:cNvPr>
          <p:cNvCxnSpPr>
            <a:cxnSpLocks/>
          </p:cNvCxnSpPr>
          <p:nvPr/>
        </p:nvCxnSpPr>
        <p:spPr>
          <a:xfrm flipV="1">
            <a:off x="5956489" y="1756884"/>
            <a:ext cx="201424" cy="512849"/>
          </a:xfrm>
          <a:prstGeom prst="straightConnector1">
            <a:avLst/>
          </a:prstGeom>
          <a:ln w="19050">
            <a:solidFill>
              <a:schemeClr val="bg1">
                <a:lumMod val="50000"/>
              </a:schemeClr>
            </a:solidFill>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16" name="TextBox 15">
                <a:extLst>
                  <a:ext uri="{FF2B5EF4-FFF2-40B4-BE49-F238E27FC236}">
                    <a16:creationId xmlns:a16="http://schemas.microsoft.com/office/drawing/2014/main" id="{56B0B008-873E-1156-7927-92D0A2570FB8}"/>
                  </a:ext>
                </a:extLst>
              </p:cNvPr>
              <p:cNvSpPr txBox="1"/>
              <p:nvPr/>
            </p:nvSpPr>
            <p:spPr>
              <a:xfrm>
                <a:off x="5870531" y="1324864"/>
                <a:ext cx="2439001" cy="399276"/>
              </a:xfrm>
              <a:prstGeom prst="rect">
                <a:avLst/>
              </a:prstGeom>
              <a:noFill/>
            </p:spPr>
            <p:txBody>
              <a:bodyPr wrap="none" lIns="0" tIns="0" rIns="0" bIns="0"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sSub>
                        <m:sSubPr>
                          <m:ctrlPr>
                            <a:rPr kumimoji="0" lang="en-US" sz="2400" b="1" i="1" u="none" strike="noStrike" kern="1200" cap="none" spc="0" normalizeH="0" baseline="0" noProof="0" smtClean="0">
                              <a:ln>
                                <a:noFill/>
                              </a:ln>
                              <a:solidFill>
                                <a:srgbClr val="000000"/>
                              </a:solidFill>
                              <a:effectLst/>
                              <a:uLnTx/>
                              <a:uFillTx/>
                              <a:latin typeface="Cambria Math" panose="02040503050406030204" pitchFamily="18" charset="0"/>
                              <a:ea typeface="+mn-ea"/>
                              <a:cs typeface="+mn-cs"/>
                            </a:rPr>
                          </m:ctrlPr>
                        </m:sSubPr>
                        <m:e>
                          <m:r>
                            <a:rPr kumimoji="0" lang="el-GR" sz="2400" b="1" i="0" u="none" strike="noStrike" kern="1200" cap="none" spc="0" normalizeH="0" baseline="0" noProof="0" smtClean="0">
                              <a:ln>
                                <a:noFill/>
                              </a:ln>
                              <a:solidFill>
                                <a:srgbClr val="000000"/>
                              </a:solidFill>
                              <a:effectLst/>
                              <a:uLnTx/>
                              <a:uFillTx/>
                              <a:latin typeface="Cambria Math" panose="02040503050406030204" pitchFamily="18" charset="0"/>
                              <a:ea typeface="+mn-ea"/>
                              <a:cs typeface="+mn-cs"/>
                            </a:rPr>
                            <m:t>𝚪</m:t>
                          </m:r>
                        </m:e>
                        <m:sub>
                          <m:r>
                            <a:rPr kumimoji="0" lang="en-US" sz="2400" b="1" i="0" u="none" strike="noStrike" kern="1200" cap="none" spc="0" normalizeH="0" baseline="0" noProof="0" smtClean="0">
                              <a:ln>
                                <a:noFill/>
                              </a:ln>
                              <a:solidFill>
                                <a:srgbClr val="000000"/>
                              </a:solidFill>
                              <a:effectLst/>
                              <a:uLnTx/>
                              <a:uFillTx/>
                              <a:latin typeface="Cambria Math" panose="02040503050406030204" pitchFamily="18" charset="0"/>
                              <a:ea typeface="+mn-ea"/>
                              <a:cs typeface="+mn-cs"/>
                            </a:rPr>
                            <m:t>𝐭𝐨𝐭</m:t>
                          </m:r>
                        </m:sub>
                      </m:sSub>
                      <m:r>
                        <a:rPr kumimoji="0" lang="en-US" sz="2400" b="1" i="1" u="none" strike="noStrike" kern="1200" cap="none" spc="0" normalizeH="0" baseline="0" noProof="0" smtClean="0">
                          <a:ln>
                            <a:noFill/>
                          </a:ln>
                          <a:solidFill>
                            <a:srgbClr val="000000"/>
                          </a:solidFill>
                          <a:effectLst/>
                          <a:uLnTx/>
                          <a:uFillTx/>
                          <a:latin typeface="Cambria Math" panose="02040503050406030204" pitchFamily="18" charset="0"/>
                          <a:ea typeface="Cambria Math" panose="02040503050406030204" pitchFamily="18" charset="0"/>
                          <a:cs typeface="+mn-cs"/>
                        </a:rPr>
                        <m:t>≡</m:t>
                      </m:r>
                      <m:r>
                        <a:rPr kumimoji="0" lang="el-GR" sz="2400" b="1" i="0" u="none" strike="noStrike" kern="1200" cap="none" spc="0" normalizeH="0" baseline="0" noProof="0" smtClean="0">
                          <a:ln>
                            <a:noFill/>
                          </a:ln>
                          <a:solidFill>
                            <a:srgbClr val="000000"/>
                          </a:solidFill>
                          <a:effectLst/>
                          <a:uLnTx/>
                          <a:uFillTx/>
                          <a:latin typeface="Cambria Math" panose="02040503050406030204" pitchFamily="18" charset="0"/>
                          <a:ea typeface="Cambria Math" panose="02040503050406030204" pitchFamily="18" charset="0"/>
                          <a:cs typeface="+mn-cs"/>
                        </a:rPr>
                        <m:t>𝚪</m:t>
                      </m:r>
                      <m:r>
                        <a:rPr kumimoji="0" lang="en-US" sz="2400" b="1" i="0" u="none" strike="noStrike" kern="1200" cap="none" spc="0" normalizeH="0" baseline="0" noProof="0" smtClean="0">
                          <a:ln>
                            <a:noFill/>
                          </a:ln>
                          <a:solidFill>
                            <a:srgbClr val="000000"/>
                          </a:solidFill>
                          <a:effectLst/>
                          <a:uLnTx/>
                          <a:uFillTx/>
                          <a:latin typeface="Cambria Math" panose="02040503050406030204" pitchFamily="18" charset="0"/>
                          <a:ea typeface="+mn-ea"/>
                          <a:cs typeface="+mn-cs"/>
                        </a:rPr>
                        <m:t>=</m:t>
                      </m:r>
                      <m:sSub>
                        <m:sSubPr>
                          <m:ctrlPr>
                            <a:rPr kumimoji="0" lang="el-GR" sz="2400" b="1" i="1" u="none" strike="noStrike" kern="1200" cap="none" spc="0" normalizeH="0" baseline="0" noProof="0" smtClean="0">
                              <a:ln>
                                <a:noFill/>
                              </a:ln>
                              <a:solidFill>
                                <a:srgbClr val="000000"/>
                              </a:solidFill>
                              <a:effectLst/>
                              <a:uLnTx/>
                              <a:uFillTx/>
                              <a:latin typeface="Cambria Math" panose="02040503050406030204" pitchFamily="18" charset="0"/>
                              <a:ea typeface="+mn-ea"/>
                              <a:cs typeface="+mn-cs"/>
                            </a:rPr>
                          </m:ctrlPr>
                        </m:sSubPr>
                        <m:e>
                          <m:r>
                            <a:rPr kumimoji="0" lang="el-GR" sz="2400" b="1" i="0" u="none" strike="noStrike" kern="1200" cap="none" spc="0" normalizeH="0" baseline="0" noProof="0" smtClean="0">
                              <a:ln>
                                <a:noFill/>
                              </a:ln>
                              <a:solidFill>
                                <a:srgbClr val="000000"/>
                              </a:solidFill>
                              <a:effectLst/>
                              <a:uLnTx/>
                              <a:uFillTx/>
                              <a:latin typeface="Cambria Math" panose="02040503050406030204" pitchFamily="18" charset="0"/>
                              <a:ea typeface="+mn-ea"/>
                              <a:cs typeface="+mn-cs"/>
                            </a:rPr>
                            <m:t>𝚪</m:t>
                          </m:r>
                        </m:e>
                        <m:sub>
                          <m:r>
                            <a:rPr kumimoji="0" lang="el-GR" sz="2400" b="1" i="0" u="none" strike="noStrike" kern="1200" cap="none" spc="0" normalizeH="0" baseline="0" noProof="0" smtClean="0">
                              <a:ln>
                                <a:noFill/>
                              </a:ln>
                              <a:solidFill>
                                <a:srgbClr val="000000"/>
                              </a:solidFill>
                              <a:effectLst/>
                              <a:uLnTx/>
                              <a:uFillTx/>
                              <a:latin typeface="Cambria Math" panose="02040503050406030204" pitchFamily="18" charset="0"/>
                              <a:ea typeface="+mn-ea"/>
                              <a:cs typeface="+mn-cs"/>
                            </a:rPr>
                            <m:t>𝛄</m:t>
                          </m:r>
                        </m:sub>
                      </m:sSub>
                      <m:r>
                        <a:rPr kumimoji="0" lang="el-GR" sz="2400" b="1" i="0" u="none" strike="noStrike" kern="1200" cap="none" spc="0" normalizeH="0" baseline="0" noProof="0" smtClean="0">
                          <a:ln>
                            <a:noFill/>
                          </a:ln>
                          <a:solidFill>
                            <a:srgbClr val="000000"/>
                          </a:solidFill>
                          <a:effectLst/>
                          <a:uLnTx/>
                          <a:uFillTx/>
                          <a:latin typeface="Cambria Math" panose="02040503050406030204" pitchFamily="18" charset="0"/>
                          <a:ea typeface="+mn-ea"/>
                          <a:cs typeface="+mn-cs"/>
                        </a:rPr>
                        <m:t>+</m:t>
                      </m:r>
                      <m:sSub>
                        <m:sSubPr>
                          <m:ctrlPr>
                            <a:rPr kumimoji="0" lang="el-GR" sz="2400" b="1" i="1" u="none" strike="noStrike" kern="1200" cap="none" spc="0" normalizeH="0" baseline="0" noProof="0" smtClean="0">
                              <a:ln>
                                <a:noFill/>
                              </a:ln>
                              <a:solidFill>
                                <a:srgbClr val="000000"/>
                              </a:solidFill>
                              <a:effectLst/>
                              <a:uLnTx/>
                              <a:uFillTx/>
                              <a:latin typeface="Cambria Math" panose="02040503050406030204" pitchFamily="18" charset="0"/>
                              <a:ea typeface="+mn-ea"/>
                              <a:cs typeface="+mn-cs"/>
                            </a:rPr>
                          </m:ctrlPr>
                        </m:sSubPr>
                        <m:e>
                          <m:r>
                            <a:rPr kumimoji="0" lang="el-GR" sz="2400" b="1" i="0" u="none" strike="noStrike" kern="1200" cap="none" spc="0" normalizeH="0" baseline="0" noProof="0" smtClean="0">
                              <a:ln>
                                <a:noFill/>
                              </a:ln>
                              <a:solidFill>
                                <a:srgbClr val="000000"/>
                              </a:solidFill>
                              <a:effectLst/>
                              <a:uLnTx/>
                              <a:uFillTx/>
                              <a:latin typeface="Cambria Math" panose="02040503050406030204" pitchFamily="18" charset="0"/>
                              <a:ea typeface="+mn-ea"/>
                              <a:cs typeface="+mn-cs"/>
                            </a:rPr>
                            <m:t>𝚪</m:t>
                          </m:r>
                        </m:e>
                        <m:sub>
                          <m:r>
                            <a:rPr kumimoji="0" lang="en-US" sz="2400" b="1" i="0" u="none" strike="noStrike" kern="1200" cap="none" spc="0" normalizeH="0" baseline="0" noProof="0" smtClean="0">
                              <a:ln>
                                <a:noFill/>
                              </a:ln>
                              <a:solidFill>
                                <a:srgbClr val="000000"/>
                              </a:solidFill>
                              <a:effectLst/>
                              <a:uLnTx/>
                              <a:uFillTx/>
                              <a:latin typeface="Cambria Math" panose="02040503050406030204" pitchFamily="18" charset="0"/>
                              <a:ea typeface="+mn-ea"/>
                              <a:cs typeface="+mn-cs"/>
                            </a:rPr>
                            <m:t>𝐧</m:t>
                          </m:r>
                        </m:sub>
                      </m:sSub>
                    </m:oMath>
                  </m:oMathPara>
                </a14:m>
                <a:endParaRPr kumimoji="0" lang="en-US" sz="2400" b="1" i="0" u="none" strike="noStrike" kern="1200" cap="none" spc="0" normalizeH="0" baseline="0" noProof="0" dirty="0">
                  <a:ln>
                    <a:noFill/>
                  </a:ln>
                  <a:solidFill>
                    <a:srgbClr val="000000"/>
                  </a:solidFill>
                  <a:effectLst/>
                  <a:uLnTx/>
                  <a:uFillTx/>
                  <a:latin typeface="Calibri" panose="020F0502020204030204"/>
                  <a:ea typeface="+mn-ea"/>
                  <a:cs typeface="+mn-cs"/>
                </a:endParaRPr>
              </a:p>
            </p:txBody>
          </p:sp>
        </mc:Choice>
        <mc:Fallback xmlns="">
          <p:sp>
            <p:nvSpPr>
              <p:cNvPr id="16" name="TextBox 15">
                <a:extLst>
                  <a:ext uri="{FF2B5EF4-FFF2-40B4-BE49-F238E27FC236}">
                    <a16:creationId xmlns:a16="http://schemas.microsoft.com/office/drawing/2014/main" id="{00B05B7A-31F1-214B-B6E7-8E233D271F5F}"/>
                  </a:ext>
                </a:extLst>
              </p:cNvPr>
              <p:cNvSpPr txBox="1">
                <a:spLocks noRot="1" noChangeAspect="1" noMove="1" noResize="1" noEditPoints="1" noAdjustHandles="1" noChangeArrowheads="1" noChangeShapeType="1" noTextEdit="1"/>
              </p:cNvSpPr>
              <p:nvPr/>
            </p:nvSpPr>
            <p:spPr>
              <a:xfrm>
                <a:off x="5870531" y="1324864"/>
                <a:ext cx="2439001" cy="399276"/>
              </a:xfrm>
              <a:prstGeom prst="rect">
                <a:avLst/>
              </a:prstGeom>
              <a:blipFill>
                <a:blip r:embed="rId4"/>
                <a:stretch>
                  <a:fillRect l="-2591" b="-25000"/>
                </a:stretch>
              </a:blipFill>
            </p:spPr>
            <p:txBody>
              <a:bodyPr/>
              <a:lstStyle/>
              <a:p>
                <a:r>
                  <a:rPr lang="en-US">
                    <a:noFill/>
                  </a:rPr>
                  <a:t> </a:t>
                </a:r>
              </a:p>
            </p:txBody>
          </p:sp>
        </mc:Fallback>
      </mc:AlternateContent>
      <p:sp>
        <p:nvSpPr>
          <p:cNvPr id="36" name="Text Placeholder 2">
            <a:extLst>
              <a:ext uri="{FF2B5EF4-FFF2-40B4-BE49-F238E27FC236}">
                <a16:creationId xmlns:a16="http://schemas.microsoft.com/office/drawing/2014/main" id="{ED61D7E8-3251-9322-820F-E48A08BFBC96}"/>
              </a:ext>
            </a:extLst>
          </p:cNvPr>
          <p:cNvSpPr txBox="1">
            <a:spLocks/>
          </p:cNvSpPr>
          <p:nvPr/>
        </p:nvSpPr>
        <p:spPr>
          <a:xfrm>
            <a:off x="4571999" y="2675067"/>
            <a:ext cx="4526675" cy="622001"/>
          </a:xfrm>
          <a:prstGeom prst="rect">
            <a:avLst/>
          </a:prstGeom>
        </p:spPr>
        <p:txBody>
          <a:bodyPr vert="horz" lIns="0" tIns="0" rIns="0" bIns="0" rtlCol="0">
            <a:noAutofit/>
          </a:bodyPr>
          <a:lstStyle>
            <a:lvl1pPr marL="230188" indent="-230188" algn="l" defTabSz="685800" rtl="0" eaLnBrk="1" latinLnBrk="0" hangingPunct="1">
              <a:lnSpc>
                <a:spcPct val="100000"/>
              </a:lnSpc>
              <a:spcBef>
                <a:spcPts val="600"/>
              </a:spcBef>
              <a:buFont typeface="Arial" panose="020B0604020202020204" pitchFamily="34" charset="0"/>
              <a:buChar char="•"/>
              <a:tabLst/>
              <a:defRPr sz="1800" kern="1200">
                <a:solidFill>
                  <a:schemeClr val="tx1"/>
                </a:solidFill>
                <a:latin typeface="Arial" panose="020B0604020202020204" pitchFamily="34" charset="0"/>
                <a:ea typeface="+mn-ea"/>
                <a:cs typeface="Arial" panose="020B0604020202020204" pitchFamily="34" charset="0"/>
              </a:defRPr>
            </a:lvl1pPr>
            <a:lvl2pPr marL="460375" indent="-230188" algn="l" defTabSz="685800" rtl="0" eaLnBrk="1" latinLnBrk="0" hangingPunct="1">
              <a:lnSpc>
                <a:spcPct val="90000"/>
              </a:lnSpc>
              <a:spcBef>
                <a:spcPts val="375"/>
              </a:spcBef>
              <a:buFont typeface="Arial" panose="020B0604020202020204" pitchFamily="34" charset="0"/>
              <a:buChar char="−"/>
              <a:tabLst/>
              <a:defRPr sz="1600" kern="1200">
                <a:solidFill>
                  <a:schemeClr val="tx1"/>
                </a:solidFill>
                <a:latin typeface="Arial" panose="020B0604020202020204" pitchFamily="34" charset="0"/>
                <a:ea typeface="+mn-ea"/>
                <a:cs typeface="Arial" panose="020B0604020202020204" pitchFamily="34" charset="0"/>
              </a:defRPr>
            </a:lvl2pPr>
            <a:lvl3pPr marL="688975" indent="-231775" algn="l" defTabSz="685800" rtl="0" eaLnBrk="1" latinLnBrk="0" hangingPunct="1">
              <a:lnSpc>
                <a:spcPct val="90000"/>
              </a:lnSpc>
              <a:spcBef>
                <a:spcPts val="375"/>
              </a:spcBef>
              <a:buFont typeface="Wingdings" panose="05000000000000000000" pitchFamily="2" charset="2"/>
              <a:buChar char="§"/>
              <a:defRPr sz="1400" kern="1200">
                <a:solidFill>
                  <a:schemeClr val="tx1"/>
                </a:solidFill>
                <a:latin typeface="Arial" panose="020B0604020202020204" pitchFamily="34" charset="0"/>
                <a:ea typeface="+mn-ea"/>
                <a:cs typeface="Arial" panose="020B0604020202020204" pitchFamily="34" charset="0"/>
              </a:defRPr>
            </a:lvl3pPr>
            <a:lvl4pPr marL="914400" indent="-227013" algn="l" defTabSz="685800" rtl="0" eaLnBrk="1" latinLnBrk="0" hangingPunct="1">
              <a:lnSpc>
                <a:spcPct val="90000"/>
              </a:lnSpc>
              <a:spcBef>
                <a:spcPts val="375"/>
              </a:spcBef>
              <a:buFont typeface="Arial" panose="020B0604020202020204" pitchFamily="34" charset="0"/>
              <a:buChar char="−"/>
              <a:defRPr sz="1200" kern="1200">
                <a:solidFill>
                  <a:schemeClr val="tx1"/>
                </a:solidFill>
                <a:latin typeface="Arial" panose="020B0604020202020204" pitchFamily="34" charset="0"/>
                <a:ea typeface="+mn-ea"/>
                <a:cs typeface="Arial" panose="020B0604020202020204" pitchFamily="34" charset="0"/>
              </a:defRPr>
            </a:lvl4pPr>
            <a:lvl5pPr marL="15430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342900" marR="0" lvl="0" indent="-342900" algn="l" defTabSz="685800" rtl="0" eaLnBrk="1" fontAlgn="auto" latinLnBrk="0" hangingPunct="1">
              <a:lnSpc>
                <a:spcPct val="100000"/>
              </a:lnSpc>
              <a:spcBef>
                <a:spcPts val="600"/>
              </a:spcBef>
              <a:spcAft>
                <a:spcPts val="0"/>
              </a:spcAft>
              <a:buClrTx/>
              <a:buSzTx/>
              <a:buFont typeface="Arial" panose="020B0604020202020204" pitchFamily="34" charset="0"/>
              <a:buChar char="•"/>
              <a:tabLst/>
              <a:defRPr/>
            </a:pPr>
            <a:endParaRPr kumimoji="0" lang="en-US" sz="1800" b="0" i="0" u="none" strike="noStrike" kern="1200" cap="none" spc="0" normalizeH="0" baseline="0" noProof="0" dirty="0">
              <a:ln>
                <a:noFill/>
              </a:ln>
              <a:solidFill>
                <a:srgbClr val="C00000"/>
              </a:solidFill>
              <a:effectLst/>
              <a:uLnTx/>
              <a:uFillTx/>
              <a:latin typeface="Arial" panose="020B0604020202020204" pitchFamily="34" charset="0"/>
              <a:ea typeface="Source Sans Pro" panose="020B0503030403020204" pitchFamily="34" charset="0"/>
              <a:cs typeface="Times"/>
            </a:endParaRPr>
          </a:p>
          <a:p>
            <a:pPr marL="342900" marR="0" lvl="0" indent="-342900" algn="l" defTabSz="685800" rtl="0" eaLnBrk="1" fontAlgn="auto" latinLnBrk="0" hangingPunct="1">
              <a:lnSpc>
                <a:spcPct val="100000"/>
              </a:lnSpc>
              <a:spcBef>
                <a:spcPts val="600"/>
              </a:spcBef>
              <a:spcAft>
                <a:spcPts val="0"/>
              </a:spcAft>
              <a:buClrTx/>
              <a:buSzTx/>
              <a:buFont typeface="Arial" panose="020B0604020202020204" pitchFamily="34" charset="0"/>
              <a:buChar char="•"/>
              <a:tabLst/>
              <a:defRPr/>
            </a:pPr>
            <a:endParaRPr kumimoji="0" lang="en-US" sz="1800" b="0" i="0" u="none" strike="noStrike" kern="1200" cap="none" spc="0" normalizeH="0" baseline="0" noProof="0" dirty="0">
              <a:ln>
                <a:noFill/>
              </a:ln>
              <a:solidFill>
                <a:srgbClr val="C00000"/>
              </a:solidFill>
              <a:effectLst/>
              <a:uLnTx/>
              <a:uFillTx/>
              <a:latin typeface="Arial" panose="020B0604020202020204" pitchFamily="34" charset="0"/>
              <a:ea typeface="Source Sans Pro" panose="020B0503030403020204" pitchFamily="34" charset="0"/>
              <a:cs typeface="Times"/>
            </a:endParaRPr>
          </a:p>
          <a:p>
            <a:pPr marL="342900" marR="0" lvl="0" indent="-342900" algn="l" defTabSz="685800" rtl="0" eaLnBrk="1" fontAlgn="auto" latinLnBrk="0" hangingPunct="1">
              <a:lnSpc>
                <a:spcPct val="100000"/>
              </a:lnSpc>
              <a:spcBef>
                <a:spcPts val="600"/>
              </a:spcBef>
              <a:spcAft>
                <a:spcPts val="0"/>
              </a:spcAft>
              <a:buClrTx/>
              <a:buSzTx/>
              <a:buFont typeface="Arial" panose="020B0604020202020204" pitchFamily="34" charset="0"/>
              <a:buChar char="•"/>
              <a:tabLst/>
              <a:defRPr/>
            </a:pPr>
            <a:endParaRPr kumimoji="0" lang="en-US" sz="1800" b="0" i="0" u="none" strike="noStrike" kern="1200" cap="none" spc="0" normalizeH="0" baseline="0" noProof="0" dirty="0">
              <a:ln>
                <a:noFill/>
              </a:ln>
              <a:solidFill>
                <a:srgbClr val="C00000"/>
              </a:solidFill>
              <a:effectLst/>
              <a:uLnTx/>
              <a:uFillTx/>
              <a:latin typeface="Arial" panose="020B0604020202020204" pitchFamily="34" charset="0"/>
              <a:ea typeface="Source Sans Pro" panose="020B0503030403020204" pitchFamily="34" charset="0"/>
              <a:cs typeface="Times"/>
            </a:endParaRPr>
          </a:p>
          <a:p>
            <a:pPr marL="342900" marR="0" lvl="0" indent="-342900" algn="l" defTabSz="685800" rtl="0" eaLnBrk="1" fontAlgn="auto" latinLnBrk="0" hangingPunct="1">
              <a:lnSpc>
                <a:spcPct val="100000"/>
              </a:lnSpc>
              <a:spcBef>
                <a:spcPts val="600"/>
              </a:spcBef>
              <a:spcAft>
                <a:spcPts val="0"/>
              </a:spcAft>
              <a:buClrTx/>
              <a:buSzTx/>
              <a:buFont typeface="Arial" panose="020B0604020202020204" pitchFamily="34" charset="0"/>
              <a:buChar char="•"/>
              <a:tabLst/>
              <a:defRPr/>
            </a:pPr>
            <a:r>
              <a:rPr kumimoji="0" lang="en-US" sz="1800" b="0" i="0" u="none" strike="noStrike" kern="1200" cap="none" spc="0" normalizeH="0" baseline="0" noProof="0" dirty="0">
                <a:ln>
                  <a:noFill/>
                </a:ln>
                <a:solidFill>
                  <a:srgbClr val="C00000"/>
                </a:solidFill>
                <a:effectLst/>
                <a:uLnTx/>
                <a:uFillTx/>
                <a:latin typeface="Arial" panose="020B0604020202020204" pitchFamily="34" charset="0"/>
                <a:ea typeface="Source Sans Pro" panose="020B0503030403020204" pitchFamily="34" charset="0"/>
                <a:cs typeface="Times"/>
              </a:rPr>
              <a:t>At resonance energies:</a:t>
            </a:r>
            <a:endParaRPr kumimoji="0" lang="en-US" sz="1800" b="0" i="0" u="none" strike="noStrike" kern="1200" cap="none" spc="0" normalizeH="0" baseline="-25000" noProof="0" dirty="0">
              <a:ln>
                <a:noFill/>
              </a:ln>
              <a:solidFill>
                <a:srgbClr val="C00000"/>
              </a:solidFill>
              <a:effectLst/>
              <a:uLnTx/>
              <a:uFillTx/>
              <a:latin typeface="Arial" panose="020B0604020202020204" pitchFamily="34" charset="0"/>
              <a:ea typeface="Source Sans Pro" panose="020B0503030403020204" pitchFamily="34" charset="0"/>
              <a:cs typeface="Times"/>
            </a:endParaRPr>
          </a:p>
        </p:txBody>
      </p:sp>
      <mc:AlternateContent xmlns:mc="http://schemas.openxmlformats.org/markup-compatibility/2006" xmlns:a14="http://schemas.microsoft.com/office/drawing/2010/main">
        <mc:Choice Requires="a14">
          <p:sp>
            <p:nvSpPr>
              <p:cNvPr id="37" name="TextBox 36">
                <a:extLst>
                  <a:ext uri="{FF2B5EF4-FFF2-40B4-BE49-F238E27FC236}">
                    <a16:creationId xmlns:a16="http://schemas.microsoft.com/office/drawing/2014/main" id="{9CCD7CB5-DA53-998E-DFF7-80EE0826F609}"/>
                  </a:ext>
                </a:extLst>
              </p:cNvPr>
              <p:cNvSpPr txBox="1"/>
              <p:nvPr/>
            </p:nvSpPr>
            <p:spPr>
              <a:xfrm>
                <a:off x="5870531" y="4262348"/>
                <a:ext cx="1583639" cy="399276"/>
              </a:xfrm>
              <a:prstGeom prst="rect">
                <a:avLst/>
              </a:prstGeom>
              <a:noFill/>
            </p:spPr>
            <p:txBody>
              <a:bodyPr wrap="none" lIns="0" tIns="0" rIns="0" bIns="0"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sSub>
                        <m:sSubPr>
                          <m:ctrlPr>
                            <a:rPr kumimoji="0" lang="en-US" sz="2400" b="1" i="1" u="none" strike="noStrike" kern="1200" cap="none" spc="0" normalizeH="0" baseline="0" noProof="0" smtClean="0">
                              <a:ln>
                                <a:noFill/>
                              </a:ln>
                              <a:solidFill>
                                <a:srgbClr val="C00000"/>
                              </a:solidFill>
                              <a:effectLst/>
                              <a:uLnTx/>
                              <a:uFillTx/>
                              <a:latin typeface="Cambria Math" panose="02040503050406030204" pitchFamily="18" charset="0"/>
                              <a:ea typeface="+mn-ea"/>
                              <a:cs typeface="+mn-cs"/>
                            </a:rPr>
                          </m:ctrlPr>
                        </m:sSubPr>
                        <m:e>
                          <m:r>
                            <a:rPr kumimoji="0" lang="el-GR" sz="2400" b="1" i="0" u="none" strike="noStrike" kern="1200" cap="none" spc="0" normalizeH="0" baseline="0" noProof="0" smtClean="0">
                              <a:ln>
                                <a:noFill/>
                              </a:ln>
                              <a:solidFill>
                                <a:srgbClr val="C00000"/>
                              </a:solidFill>
                              <a:effectLst/>
                              <a:uLnTx/>
                              <a:uFillTx/>
                              <a:latin typeface="Cambria Math" panose="02040503050406030204" pitchFamily="18" charset="0"/>
                              <a:ea typeface="+mn-ea"/>
                              <a:cs typeface="+mn-cs"/>
                            </a:rPr>
                            <m:t>𝚪</m:t>
                          </m:r>
                        </m:e>
                        <m:sub>
                          <m:r>
                            <a:rPr kumimoji="0" lang="el-GR" sz="2400" b="1" i="0" u="none" strike="noStrike" kern="1200" cap="none" spc="0" normalizeH="0" baseline="0" noProof="0" smtClean="0">
                              <a:ln>
                                <a:noFill/>
                              </a:ln>
                              <a:solidFill>
                                <a:srgbClr val="C00000"/>
                              </a:solidFill>
                              <a:effectLst/>
                              <a:uLnTx/>
                              <a:uFillTx/>
                              <a:latin typeface="Cambria Math" panose="02040503050406030204" pitchFamily="18" charset="0"/>
                              <a:ea typeface="+mn-ea"/>
                              <a:cs typeface="+mn-cs"/>
                            </a:rPr>
                            <m:t>𝛄</m:t>
                          </m:r>
                        </m:sub>
                      </m:sSub>
                      <m:r>
                        <a:rPr kumimoji="0" lang="en-US" sz="2400" b="1" i="0" u="none" strike="noStrike" kern="1200" cap="none" spc="0" normalizeH="0" baseline="0" noProof="0" smtClean="0">
                          <a:ln>
                            <a:noFill/>
                          </a:ln>
                          <a:solidFill>
                            <a:srgbClr val="C00000"/>
                          </a:solidFill>
                          <a:effectLst/>
                          <a:uLnTx/>
                          <a:uFillTx/>
                          <a:latin typeface="Cambria Math" panose="02040503050406030204" pitchFamily="18" charset="0"/>
                          <a:ea typeface="+mn-ea"/>
                          <a:cs typeface="+mn-cs"/>
                        </a:rPr>
                        <m:t>=</m:t>
                      </m:r>
                      <m:r>
                        <a:rPr kumimoji="0" lang="el-GR" sz="2400" b="1" i="0" u="none" strike="noStrike" kern="1200" cap="none" spc="0" normalizeH="0" baseline="0" noProof="0" smtClean="0">
                          <a:ln>
                            <a:noFill/>
                          </a:ln>
                          <a:solidFill>
                            <a:srgbClr val="C00000"/>
                          </a:solidFill>
                          <a:effectLst/>
                          <a:uLnTx/>
                          <a:uFillTx/>
                          <a:latin typeface="Cambria Math" panose="02040503050406030204" pitchFamily="18" charset="0"/>
                          <a:ea typeface="+mn-ea"/>
                          <a:cs typeface="+mn-cs"/>
                        </a:rPr>
                        <m:t>𝚪</m:t>
                      </m:r>
                      <m:r>
                        <a:rPr kumimoji="0" lang="en-US" sz="2400" b="1" i="0" u="none" strike="noStrike" kern="1200" cap="none" spc="0" normalizeH="0" baseline="0" noProof="0" smtClean="0">
                          <a:ln>
                            <a:noFill/>
                          </a:ln>
                          <a:solidFill>
                            <a:srgbClr val="C00000"/>
                          </a:solidFill>
                          <a:effectLst/>
                          <a:uLnTx/>
                          <a:uFillTx/>
                          <a:latin typeface="Cambria Math" panose="02040503050406030204" pitchFamily="18" charset="0"/>
                          <a:ea typeface="+mn-ea"/>
                          <a:cs typeface="+mn-cs"/>
                        </a:rPr>
                        <m:t>−</m:t>
                      </m:r>
                      <m:sSub>
                        <m:sSubPr>
                          <m:ctrlPr>
                            <a:rPr kumimoji="0" lang="el-GR" sz="2400" b="1" i="1" u="none" strike="noStrike" kern="1200" cap="none" spc="0" normalizeH="0" baseline="0" noProof="0" smtClean="0">
                              <a:ln>
                                <a:noFill/>
                              </a:ln>
                              <a:solidFill>
                                <a:srgbClr val="C00000"/>
                              </a:solidFill>
                              <a:effectLst/>
                              <a:uLnTx/>
                              <a:uFillTx/>
                              <a:latin typeface="Cambria Math" panose="02040503050406030204" pitchFamily="18" charset="0"/>
                              <a:ea typeface="+mn-ea"/>
                              <a:cs typeface="+mn-cs"/>
                            </a:rPr>
                          </m:ctrlPr>
                        </m:sSubPr>
                        <m:e>
                          <m:r>
                            <a:rPr kumimoji="0" lang="el-GR" sz="2400" b="1" i="0" u="none" strike="noStrike" kern="1200" cap="none" spc="0" normalizeH="0" baseline="0" noProof="0" smtClean="0">
                              <a:ln>
                                <a:noFill/>
                              </a:ln>
                              <a:solidFill>
                                <a:srgbClr val="C00000"/>
                              </a:solidFill>
                              <a:effectLst/>
                              <a:uLnTx/>
                              <a:uFillTx/>
                              <a:latin typeface="Cambria Math" panose="02040503050406030204" pitchFamily="18" charset="0"/>
                              <a:ea typeface="+mn-ea"/>
                              <a:cs typeface="+mn-cs"/>
                            </a:rPr>
                            <m:t>𝚪</m:t>
                          </m:r>
                        </m:e>
                        <m:sub>
                          <m:r>
                            <a:rPr kumimoji="0" lang="en-US" sz="2400" b="1" i="0" u="none" strike="noStrike" kern="1200" cap="none" spc="0" normalizeH="0" baseline="0" noProof="0" smtClean="0">
                              <a:ln>
                                <a:noFill/>
                              </a:ln>
                              <a:solidFill>
                                <a:srgbClr val="C00000"/>
                              </a:solidFill>
                              <a:effectLst/>
                              <a:uLnTx/>
                              <a:uFillTx/>
                              <a:latin typeface="Cambria Math" panose="02040503050406030204" pitchFamily="18" charset="0"/>
                              <a:ea typeface="+mn-ea"/>
                              <a:cs typeface="+mn-cs"/>
                            </a:rPr>
                            <m:t>𝐧</m:t>
                          </m:r>
                        </m:sub>
                      </m:sSub>
                    </m:oMath>
                  </m:oMathPara>
                </a14:m>
                <a:endParaRPr kumimoji="0" lang="en-US" sz="2400" b="1" i="0" u="none" strike="noStrike" kern="1200" cap="none" spc="0" normalizeH="0" baseline="0" noProof="0" dirty="0">
                  <a:ln>
                    <a:noFill/>
                  </a:ln>
                  <a:solidFill>
                    <a:srgbClr val="00A963">
                      <a:lumMod val="75000"/>
                    </a:srgbClr>
                  </a:solidFill>
                  <a:effectLst/>
                  <a:uLnTx/>
                  <a:uFillTx/>
                  <a:latin typeface="Calibri" panose="020F0502020204030204"/>
                  <a:ea typeface="+mn-ea"/>
                  <a:cs typeface="+mn-cs"/>
                </a:endParaRPr>
              </a:p>
            </p:txBody>
          </p:sp>
        </mc:Choice>
        <mc:Fallback xmlns="">
          <p:sp>
            <p:nvSpPr>
              <p:cNvPr id="37" name="TextBox 36">
                <a:extLst>
                  <a:ext uri="{FF2B5EF4-FFF2-40B4-BE49-F238E27FC236}">
                    <a16:creationId xmlns:a16="http://schemas.microsoft.com/office/drawing/2014/main" id="{ECD666B9-8E83-78ED-9DC9-87EB09DB11D2}"/>
                  </a:ext>
                </a:extLst>
              </p:cNvPr>
              <p:cNvSpPr txBox="1">
                <a:spLocks noRot="1" noChangeAspect="1" noMove="1" noResize="1" noEditPoints="1" noAdjustHandles="1" noChangeArrowheads="1" noChangeShapeType="1" noTextEdit="1"/>
              </p:cNvSpPr>
              <p:nvPr/>
            </p:nvSpPr>
            <p:spPr>
              <a:xfrm>
                <a:off x="5870531" y="4262348"/>
                <a:ext cx="1583639" cy="399276"/>
              </a:xfrm>
              <a:prstGeom prst="rect">
                <a:avLst/>
              </a:prstGeom>
              <a:blipFill>
                <a:blip r:embed="rId5"/>
                <a:stretch>
                  <a:fillRect l="-3968" b="-21212"/>
                </a:stretch>
              </a:blipFill>
            </p:spPr>
            <p:txBody>
              <a:bodyPr/>
              <a:lstStyle/>
              <a:p>
                <a:r>
                  <a:rPr lang="en-US">
                    <a:noFill/>
                  </a:rPr>
                  <a:t> </a:t>
                </a:r>
              </a:p>
            </p:txBody>
          </p:sp>
        </mc:Fallback>
      </mc:AlternateContent>
      <p:sp>
        <p:nvSpPr>
          <p:cNvPr id="38" name="Text Placeholder 2">
            <a:extLst>
              <a:ext uri="{FF2B5EF4-FFF2-40B4-BE49-F238E27FC236}">
                <a16:creationId xmlns:a16="http://schemas.microsoft.com/office/drawing/2014/main" id="{FA29E141-C8D2-7347-A765-23891D278E6B}"/>
              </a:ext>
            </a:extLst>
          </p:cNvPr>
          <p:cNvSpPr txBox="1">
            <a:spLocks/>
          </p:cNvSpPr>
          <p:nvPr/>
        </p:nvSpPr>
        <p:spPr>
          <a:xfrm>
            <a:off x="4588051" y="3577989"/>
            <a:ext cx="4526675" cy="622001"/>
          </a:xfrm>
          <a:prstGeom prst="rect">
            <a:avLst/>
          </a:prstGeom>
        </p:spPr>
        <p:txBody>
          <a:bodyPr vert="horz" lIns="0" tIns="0" rIns="0" bIns="0" rtlCol="0">
            <a:noAutofit/>
          </a:bodyPr>
          <a:lstStyle>
            <a:lvl1pPr marL="230188" indent="-230188" algn="l" defTabSz="685800" rtl="0" eaLnBrk="1" latinLnBrk="0" hangingPunct="1">
              <a:lnSpc>
                <a:spcPct val="100000"/>
              </a:lnSpc>
              <a:spcBef>
                <a:spcPts val="600"/>
              </a:spcBef>
              <a:buFont typeface="Arial" panose="020B0604020202020204" pitchFamily="34" charset="0"/>
              <a:buChar char="•"/>
              <a:tabLst/>
              <a:defRPr sz="1800" kern="1200">
                <a:solidFill>
                  <a:schemeClr val="tx1"/>
                </a:solidFill>
                <a:latin typeface="Arial" panose="020B0604020202020204" pitchFamily="34" charset="0"/>
                <a:ea typeface="+mn-ea"/>
                <a:cs typeface="Arial" panose="020B0604020202020204" pitchFamily="34" charset="0"/>
              </a:defRPr>
            </a:lvl1pPr>
            <a:lvl2pPr marL="460375" indent="-230188" algn="l" defTabSz="685800" rtl="0" eaLnBrk="1" latinLnBrk="0" hangingPunct="1">
              <a:lnSpc>
                <a:spcPct val="90000"/>
              </a:lnSpc>
              <a:spcBef>
                <a:spcPts val="375"/>
              </a:spcBef>
              <a:buFont typeface="Arial" panose="020B0604020202020204" pitchFamily="34" charset="0"/>
              <a:buChar char="−"/>
              <a:tabLst/>
              <a:defRPr sz="1600" kern="1200">
                <a:solidFill>
                  <a:schemeClr val="tx1"/>
                </a:solidFill>
                <a:latin typeface="Arial" panose="020B0604020202020204" pitchFamily="34" charset="0"/>
                <a:ea typeface="+mn-ea"/>
                <a:cs typeface="Arial" panose="020B0604020202020204" pitchFamily="34" charset="0"/>
              </a:defRPr>
            </a:lvl2pPr>
            <a:lvl3pPr marL="688975" indent="-231775" algn="l" defTabSz="685800" rtl="0" eaLnBrk="1" latinLnBrk="0" hangingPunct="1">
              <a:lnSpc>
                <a:spcPct val="90000"/>
              </a:lnSpc>
              <a:spcBef>
                <a:spcPts val="375"/>
              </a:spcBef>
              <a:buFont typeface="Wingdings" panose="05000000000000000000" pitchFamily="2" charset="2"/>
              <a:buChar char="§"/>
              <a:defRPr sz="1400" kern="1200">
                <a:solidFill>
                  <a:schemeClr val="tx1"/>
                </a:solidFill>
                <a:latin typeface="Arial" panose="020B0604020202020204" pitchFamily="34" charset="0"/>
                <a:ea typeface="+mn-ea"/>
                <a:cs typeface="Arial" panose="020B0604020202020204" pitchFamily="34" charset="0"/>
              </a:defRPr>
            </a:lvl3pPr>
            <a:lvl4pPr marL="914400" indent="-227013" algn="l" defTabSz="685800" rtl="0" eaLnBrk="1" latinLnBrk="0" hangingPunct="1">
              <a:lnSpc>
                <a:spcPct val="90000"/>
              </a:lnSpc>
              <a:spcBef>
                <a:spcPts val="375"/>
              </a:spcBef>
              <a:buFont typeface="Arial" panose="020B0604020202020204" pitchFamily="34" charset="0"/>
              <a:buChar char="−"/>
              <a:defRPr sz="1200" kern="1200">
                <a:solidFill>
                  <a:schemeClr val="tx1"/>
                </a:solidFill>
                <a:latin typeface="Arial" panose="020B0604020202020204" pitchFamily="34" charset="0"/>
                <a:ea typeface="+mn-ea"/>
                <a:cs typeface="Arial" panose="020B0604020202020204" pitchFamily="34" charset="0"/>
              </a:defRPr>
            </a:lvl4pPr>
            <a:lvl5pPr marL="15430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342900" marR="0" lvl="0" indent="-342900" algn="l" defTabSz="685800" rtl="0" eaLnBrk="1" fontAlgn="auto" latinLnBrk="0" hangingPunct="1">
              <a:lnSpc>
                <a:spcPct val="100000"/>
              </a:lnSpc>
              <a:spcBef>
                <a:spcPts val="600"/>
              </a:spcBef>
              <a:spcAft>
                <a:spcPts val="0"/>
              </a:spcAft>
              <a:buClrTx/>
              <a:buSzTx/>
              <a:buFont typeface="Arial" panose="020B0604020202020204" pitchFamily="34" charset="0"/>
              <a:buChar char="•"/>
              <a:tabLst/>
              <a:defRPr/>
            </a:pPr>
            <a:endParaRPr kumimoji="0" lang="en-US" sz="1800" b="0" i="0" u="none" strike="noStrike" kern="1200" cap="none" spc="0" normalizeH="0" baseline="0" noProof="0" dirty="0">
              <a:ln>
                <a:noFill/>
              </a:ln>
              <a:solidFill>
                <a:srgbClr val="00A963">
                  <a:lumMod val="50000"/>
                </a:srgbClr>
              </a:solidFill>
              <a:effectLst/>
              <a:uLnTx/>
              <a:uFillTx/>
              <a:latin typeface="Arial" panose="020B0604020202020204" pitchFamily="34" charset="0"/>
              <a:ea typeface="Source Sans Pro" panose="020B0503030403020204" pitchFamily="34" charset="0"/>
              <a:cs typeface="Times"/>
            </a:endParaRPr>
          </a:p>
          <a:p>
            <a:pPr marL="342900" marR="0" lvl="0" indent="-342900" algn="l" defTabSz="685800" rtl="0" eaLnBrk="1" fontAlgn="auto" latinLnBrk="0" hangingPunct="1">
              <a:lnSpc>
                <a:spcPct val="100000"/>
              </a:lnSpc>
              <a:spcBef>
                <a:spcPts val="600"/>
              </a:spcBef>
              <a:spcAft>
                <a:spcPts val="0"/>
              </a:spcAft>
              <a:buClrTx/>
              <a:buSzTx/>
              <a:buFont typeface="Arial" panose="020B0604020202020204" pitchFamily="34" charset="0"/>
              <a:buChar char="•"/>
              <a:tabLst/>
              <a:defRPr/>
            </a:pPr>
            <a:endParaRPr kumimoji="0" lang="en-US" sz="1800" b="0" i="0" u="none" strike="noStrike" kern="1200" cap="none" spc="0" normalizeH="0" baseline="0" noProof="0" dirty="0">
              <a:ln>
                <a:noFill/>
              </a:ln>
              <a:solidFill>
                <a:srgbClr val="00A963">
                  <a:lumMod val="50000"/>
                </a:srgbClr>
              </a:solidFill>
              <a:effectLst/>
              <a:uLnTx/>
              <a:uFillTx/>
              <a:latin typeface="Arial" panose="020B0604020202020204" pitchFamily="34" charset="0"/>
              <a:ea typeface="Source Sans Pro" panose="020B0503030403020204" pitchFamily="34" charset="0"/>
              <a:cs typeface="Times"/>
            </a:endParaRPr>
          </a:p>
          <a:p>
            <a:pPr marL="342900" marR="0" lvl="0" indent="-342900" algn="l" defTabSz="685800" rtl="0" eaLnBrk="1" fontAlgn="auto" latinLnBrk="0" hangingPunct="1">
              <a:lnSpc>
                <a:spcPct val="100000"/>
              </a:lnSpc>
              <a:spcBef>
                <a:spcPts val="600"/>
              </a:spcBef>
              <a:spcAft>
                <a:spcPts val="0"/>
              </a:spcAft>
              <a:buClrTx/>
              <a:buSzTx/>
              <a:buFont typeface="Arial" panose="020B0604020202020204" pitchFamily="34" charset="0"/>
              <a:buChar char="•"/>
              <a:tabLst/>
              <a:defRPr/>
            </a:pPr>
            <a:endParaRPr kumimoji="0" lang="en-US" sz="1800" b="0" i="0" u="none" strike="noStrike" kern="1200" cap="none" spc="0" normalizeH="0" baseline="0" noProof="0" dirty="0">
              <a:ln>
                <a:noFill/>
              </a:ln>
              <a:solidFill>
                <a:srgbClr val="00A963">
                  <a:lumMod val="50000"/>
                </a:srgbClr>
              </a:solidFill>
              <a:effectLst/>
              <a:uLnTx/>
              <a:uFillTx/>
              <a:latin typeface="Arial" panose="020B0604020202020204" pitchFamily="34" charset="0"/>
              <a:ea typeface="Source Sans Pro" panose="020B0503030403020204" pitchFamily="34" charset="0"/>
              <a:cs typeface="Times"/>
            </a:endParaRPr>
          </a:p>
          <a:p>
            <a:pPr marL="342900" marR="0" lvl="0" indent="-342900" algn="l" defTabSz="685800" rtl="0" eaLnBrk="1" fontAlgn="auto" latinLnBrk="0" hangingPunct="1">
              <a:lnSpc>
                <a:spcPct val="100000"/>
              </a:lnSpc>
              <a:spcBef>
                <a:spcPts val="600"/>
              </a:spcBef>
              <a:spcAft>
                <a:spcPts val="0"/>
              </a:spcAft>
              <a:buClrTx/>
              <a:buSzTx/>
              <a:buFont typeface="Arial" panose="020B0604020202020204" pitchFamily="34" charset="0"/>
              <a:buChar char="•"/>
              <a:tabLst/>
              <a:defRPr/>
            </a:pPr>
            <a:endParaRPr kumimoji="0" lang="en-US" sz="1800" b="0" i="0" u="none" strike="noStrike" kern="1200" cap="none" spc="0" normalizeH="0" baseline="0" noProof="0" dirty="0">
              <a:ln>
                <a:noFill/>
              </a:ln>
              <a:solidFill>
                <a:srgbClr val="00A963">
                  <a:lumMod val="50000"/>
                </a:srgbClr>
              </a:solidFill>
              <a:effectLst/>
              <a:uLnTx/>
              <a:uFillTx/>
              <a:latin typeface="Arial" panose="020B0604020202020204" pitchFamily="34" charset="0"/>
              <a:ea typeface="Source Sans Pro" panose="020B0503030403020204" pitchFamily="34" charset="0"/>
              <a:cs typeface="Times"/>
            </a:endParaRPr>
          </a:p>
          <a:p>
            <a:pPr marL="342900" marR="0" lvl="0" indent="-342900" algn="l" defTabSz="685800" rtl="0" eaLnBrk="1" fontAlgn="auto" latinLnBrk="0" hangingPunct="1">
              <a:lnSpc>
                <a:spcPct val="100000"/>
              </a:lnSpc>
              <a:spcBef>
                <a:spcPts val="600"/>
              </a:spcBef>
              <a:spcAft>
                <a:spcPts val="0"/>
              </a:spcAft>
              <a:buClrTx/>
              <a:buSzTx/>
              <a:buFont typeface="Arial" panose="020B0604020202020204" pitchFamily="34" charset="0"/>
              <a:buChar char="•"/>
              <a:tabLst/>
              <a:defRPr/>
            </a:pPr>
            <a:endParaRPr kumimoji="0" lang="en-US" sz="1800" b="0" i="0" u="none" strike="noStrike" kern="1200" cap="none" spc="0" normalizeH="0" baseline="0" noProof="0" dirty="0">
              <a:ln>
                <a:noFill/>
              </a:ln>
              <a:solidFill>
                <a:srgbClr val="00A963">
                  <a:lumMod val="50000"/>
                </a:srgbClr>
              </a:solidFill>
              <a:effectLst/>
              <a:uLnTx/>
              <a:uFillTx/>
              <a:latin typeface="Arial" panose="020B0604020202020204" pitchFamily="34" charset="0"/>
              <a:ea typeface="Source Sans Pro" panose="020B0503030403020204" pitchFamily="34" charset="0"/>
              <a:cs typeface="Times"/>
            </a:endParaRPr>
          </a:p>
          <a:p>
            <a:pPr marL="342900" marR="0" lvl="0" indent="-342900" algn="l" defTabSz="685800" rtl="0" eaLnBrk="1" fontAlgn="auto" latinLnBrk="0" hangingPunct="1">
              <a:lnSpc>
                <a:spcPct val="100000"/>
              </a:lnSpc>
              <a:spcBef>
                <a:spcPts val="600"/>
              </a:spcBef>
              <a:spcAft>
                <a:spcPts val="0"/>
              </a:spcAft>
              <a:buClrTx/>
              <a:buSzTx/>
              <a:buFont typeface="Arial" panose="020B0604020202020204" pitchFamily="34" charset="0"/>
              <a:buChar char="•"/>
              <a:tabLst/>
              <a:defRPr/>
            </a:pPr>
            <a:r>
              <a:rPr kumimoji="0" lang="en-US" sz="1800" b="0" i="0" u="none" strike="noStrike" kern="1200" cap="none" spc="0" normalizeH="0" baseline="0" noProof="0" dirty="0">
                <a:ln>
                  <a:noFill/>
                </a:ln>
                <a:solidFill>
                  <a:srgbClr val="00A963">
                    <a:lumMod val="50000"/>
                  </a:srgbClr>
                </a:solidFill>
                <a:effectLst/>
                <a:uLnTx/>
                <a:uFillTx/>
                <a:latin typeface="Arial" panose="020B0604020202020204" pitchFamily="34" charset="0"/>
                <a:ea typeface="Source Sans Pro" panose="020B0503030403020204" pitchFamily="34" charset="0"/>
                <a:cs typeface="Times"/>
              </a:rPr>
              <a:t>At intermediate energies (keV):</a:t>
            </a:r>
            <a:endParaRPr kumimoji="0" lang="en-US" sz="1800" b="0" i="0" u="none" strike="noStrike" kern="1200" cap="none" spc="0" normalizeH="0" baseline="-25000" noProof="0" dirty="0">
              <a:ln>
                <a:noFill/>
              </a:ln>
              <a:solidFill>
                <a:srgbClr val="00A963">
                  <a:lumMod val="50000"/>
                </a:srgbClr>
              </a:solidFill>
              <a:effectLst/>
              <a:uLnTx/>
              <a:uFillTx/>
              <a:latin typeface="Arial" panose="020B0604020202020204" pitchFamily="34" charset="0"/>
              <a:ea typeface="Source Sans Pro" panose="020B0503030403020204" pitchFamily="34" charset="0"/>
              <a:cs typeface="Times"/>
            </a:endParaRPr>
          </a:p>
        </p:txBody>
      </p:sp>
      <mc:AlternateContent xmlns:mc="http://schemas.openxmlformats.org/markup-compatibility/2006" xmlns:a14="http://schemas.microsoft.com/office/drawing/2010/main">
        <mc:Choice Requires="a14">
          <p:sp>
            <p:nvSpPr>
              <p:cNvPr id="39" name="TextBox 38">
                <a:extLst>
                  <a:ext uri="{FF2B5EF4-FFF2-40B4-BE49-F238E27FC236}">
                    <a16:creationId xmlns:a16="http://schemas.microsoft.com/office/drawing/2014/main" id="{79BEE994-84CC-CAD4-2FF8-7B73911C5DD3}"/>
                  </a:ext>
                </a:extLst>
              </p:cNvPr>
              <p:cNvSpPr txBox="1"/>
              <p:nvPr/>
            </p:nvSpPr>
            <p:spPr>
              <a:xfrm>
                <a:off x="5414165" y="5716414"/>
                <a:ext cx="2291589" cy="399276"/>
              </a:xfrm>
              <a:prstGeom prst="rect">
                <a:avLst/>
              </a:prstGeom>
              <a:noFill/>
            </p:spPr>
            <p:txBody>
              <a:bodyPr wrap="none" lIns="0" tIns="0" rIns="0" bIns="0"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sSub>
                        <m:sSubPr>
                          <m:ctrlPr>
                            <a:rPr kumimoji="0" lang="en-US" sz="2400" b="1" i="1" u="none" strike="noStrike" kern="1200" cap="none" spc="0" normalizeH="0" baseline="0" noProof="0" smtClean="0">
                              <a:ln>
                                <a:noFill/>
                              </a:ln>
                              <a:solidFill>
                                <a:srgbClr val="00A963">
                                  <a:lumMod val="50000"/>
                                </a:srgbClr>
                              </a:solidFill>
                              <a:effectLst/>
                              <a:uLnTx/>
                              <a:uFillTx/>
                              <a:latin typeface="Cambria Math" panose="02040503050406030204" pitchFamily="18" charset="0"/>
                              <a:ea typeface="+mn-ea"/>
                              <a:cs typeface="+mn-cs"/>
                            </a:rPr>
                          </m:ctrlPr>
                        </m:sSubPr>
                        <m:e>
                          <m:r>
                            <a:rPr kumimoji="0" lang="el-GR" sz="2400" b="1" i="0" u="none" strike="noStrike" kern="1200" cap="none" spc="0" normalizeH="0" baseline="0" noProof="0" smtClean="0">
                              <a:ln>
                                <a:noFill/>
                              </a:ln>
                              <a:solidFill>
                                <a:srgbClr val="00A963">
                                  <a:lumMod val="50000"/>
                                </a:srgbClr>
                              </a:solidFill>
                              <a:effectLst/>
                              <a:uLnTx/>
                              <a:uFillTx/>
                              <a:latin typeface="Cambria Math" panose="02040503050406030204" pitchFamily="18" charset="0"/>
                              <a:ea typeface="+mn-ea"/>
                              <a:cs typeface="+mn-cs"/>
                            </a:rPr>
                            <m:t>𝛔</m:t>
                          </m:r>
                        </m:e>
                        <m:sub>
                          <m:r>
                            <a:rPr kumimoji="0" lang="el-GR" sz="2400" b="1" i="0" u="none" strike="noStrike" kern="1200" cap="none" spc="0" normalizeH="0" baseline="0" noProof="0" smtClean="0">
                              <a:ln>
                                <a:noFill/>
                              </a:ln>
                              <a:solidFill>
                                <a:srgbClr val="00A963">
                                  <a:lumMod val="50000"/>
                                </a:srgbClr>
                              </a:solidFill>
                              <a:effectLst/>
                              <a:uLnTx/>
                              <a:uFillTx/>
                              <a:latin typeface="Cambria Math" panose="02040503050406030204" pitchFamily="18" charset="0"/>
                              <a:ea typeface="+mn-ea"/>
                              <a:cs typeface="+mn-cs"/>
                            </a:rPr>
                            <m:t>𝛄</m:t>
                          </m:r>
                        </m:sub>
                      </m:sSub>
                      <m:r>
                        <a:rPr kumimoji="0" lang="en-US" sz="2400" b="1" i="0" u="none" strike="noStrike" kern="1200" cap="none" spc="0" normalizeH="0" baseline="0" noProof="0" smtClean="0">
                          <a:ln>
                            <a:noFill/>
                          </a:ln>
                          <a:solidFill>
                            <a:srgbClr val="00A963">
                              <a:lumMod val="50000"/>
                            </a:srgbClr>
                          </a:solidFill>
                          <a:effectLst/>
                          <a:uLnTx/>
                          <a:uFillTx/>
                          <a:latin typeface="Cambria Math" panose="02040503050406030204" pitchFamily="18" charset="0"/>
                          <a:ea typeface="+mn-ea"/>
                          <a:cs typeface="+mn-cs"/>
                        </a:rPr>
                        <m:t>=</m:t>
                      </m:r>
                      <m:r>
                        <a:rPr kumimoji="0" lang="en-US" sz="2400" b="1" i="0" u="none" strike="noStrike" kern="1200" cap="none" spc="0" normalizeH="0" baseline="0" noProof="0" smtClean="0">
                          <a:ln>
                            <a:noFill/>
                          </a:ln>
                          <a:solidFill>
                            <a:srgbClr val="00A963">
                              <a:lumMod val="50000"/>
                            </a:srgbClr>
                          </a:solidFill>
                          <a:effectLst/>
                          <a:uLnTx/>
                          <a:uFillTx/>
                          <a:latin typeface="Cambria Math" panose="02040503050406030204" pitchFamily="18" charset="0"/>
                          <a:ea typeface="+mn-ea"/>
                          <a:cs typeface="+mn-cs"/>
                        </a:rPr>
                        <m:t>𝐟</m:t>
                      </m:r>
                      <m:r>
                        <a:rPr kumimoji="0" lang="en-US" sz="2400" b="1" i="0" u="none" strike="noStrike" kern="1200" cap="none" spc="0" normalizeH="0" baseline="0" noProof="0" smtClean="0">
                          <a:ln>
                            <a:noFill/>
                          </a:ln>
                          <a:solidFill>
                            <a:srgbClr val="00A963">
                              <a:lumMod val="50000"/>
                            </a:srgbClr>
                          </a:solidFill>
                          <a:effectLst/>
                          <a:uLnTx/>
                          <a:uFillTx/>
                          <a:latin typeface="Cambria Math" panose="02040503050406030204" pitchFamily="18" charset="0"/>
                          <a:ea typeface="+mn-ea"/>
                          <a:cs typeface="+mn-cs"/>
                        </a:rPr>
                        <m:t>(</m:t>
                      </m:r>
                      <m:r>
                        <a:rPr kumimoji="0" lang="el-GR" sz="2400" b="1" i="0" u="none" strike="noStrike" kern="1200" cap="none" spc="0" normalizeH="0" baseline="0" noProof="0" smtClean="0">
                          <a:ln>
                            <a:noFill/>
                          </a:ln>
                          <a:solidFill>
                            <a:srgbClr val="00A963">
                              <a:lumMod val="50000"/>
                            </a:srgbClr>
                          </a:solidFill>
                          <a:effectLst/>
                          <a:uLnTx/>
                          <a:uFillTx/>
                          <a:latin typeface="Cambria Math" panose="02040503050406030204" pitchFamily="18" charset="0"/>
                          <a:ea typeface="+mn-ea"/>
                          <a:cs typeface="+mn-cs"/>
                        </a:rPr>
                        <m:t>𝚪</m:t>
                      </m:r>
                      <m:r>
                        <a:rPr kumimoji="0" lang="en-US" sz="2400" b="1" i="0" u="none" strike="noStrike" kern="1200" cap="none" spc="0" normalizeH="0" baseline="0" noProof="0" smtClean="0">
                          <a:ln>
                            <a:noFill/>
                          </a:ln>
                          <a:solidFill>
                            <a:srgbClr val="00A963">
                              <a:lumMod val="50000"/>
                            </a:srgbClr>
                          </a:solidFill>
                          <a:effectLst/>
                          <a:uLnTx/>
                          <a:uFillTx/>
                          <a:latin typeface="Cambria Math" panose="02040503050406030204" pitchFamily="18" charset="0"/>
                          <a:ea typeface="+mn-ea"/>
                          <a:cs typeface="+mn-cs"/>
                        </a:rPr>
                        <m:t>, </m:t>
                      </m:r>
                      <m:sSub>
                        <m:sSubPr>
                          <m:ctrlPr>
                            <a:rPr kumimoji="0" lang="el-GR" sz="2400" b="1" i="1" u="none" strike="noStrike" kern="1200" cap="none" spc="0" normalizeH="0" baseline="0" noProof="0" smtClean="0">
                              <a:ln>
                                <a:noFill/>
                              </a:ln>
                              <a:solidFill>
                                <a:srgbClr val="00A963">
                                  <a:lumMod val="50000"/>
                                </a:srgbClr>
                              </a:solidFill>
                              <a:effectLst/>
                              <a:uLnTx/>
                              <a:uFillTx/>
                              <a:latin typeface="Cambria Math" panose="02040503050406030204" pitchFamily="18" charset="0"/>
                              <a:ea typeface="+mn-ea"/>
                              <a:cs typeface="+mn-cs"/>
                            </a:rPr>
                          </m:ctrlPr>
                        </m:sSubPr>
                        <m:e>
                          <m:r>
                            <a:rPr kumimoji="0" lang="el-GR" sz="2400" b="1" i="0" u="none" strike="noStrike" kern="1200" cap="none" spc="0" normalizeH="0" baseline="0" noProof="0" smtClean="0">
                              <a:ln>
                                <a:noFill/>
                              </a:ln>
                              <a:solidFill>
                                <a:srgbClr val="00A963">
                                  <a:lumMod val="50000"/>
                                </a:srgbClr>
                              </a:solidFill>
                              <a:effectLst/>
                              <a:uLnTx/>
                              <a:uFillTx/>
                              <a:latin typeface="Cambria Math" panose="02040503050406030204" pitchFamily="18" charset="0"/>
                              <a:ea typeface="+mn-ea"/>
                              <a:cs typeface="+mn-cs"/>
                            </a:rPr>
                            <m:t>𝚪</m:t>
                          </m:r>
                        </m:e>
                        <m:sub>
                          <m:r>
                            <a:rPr kumimoji="0" lang="en-US" sz="2400" b="1" i="0" u="none" strike="noStrike" kern="1200" cap="none" spc="0" normalizeH="0" baseline="0" noProof="0" smtClean="0">
                              <a:ln>
                                <a:noFill/>
                              </a:ln>
                              <a:solidFill>
                                <a:srgbClr val="00A963">
                                  <a:lumMod val="50000"/>
                                </a:srgbClr>
                              </a:solidFill>
                              <a:effectLst/>
                              <a:uLnTx/>
                              <a:uFillTx/>
                              <a:latin typeface="Cambria Math" panose="02040503050406030204" pitchFamily="18" charset="0"/>
                              <a:ea typeface="+mn-ea"/>
                              <a:cs typeface="+mn-cs"/>
                            </a:rPr>
                            <m:t>𝐧</m:t>
                          </m:r>
                        </m:sub>
                      </m:sSub>
                      <m:r>
                        <a:rPr kumimoji="0" lang="en-US" sz="2400" b="1" i="0" u="none" strike="noStrike" kern="1200" cap="none" spc="0" normalizeH="0" baseline="0" noProof="0" smtClean="0">
                          <a:ln>
                            <a:noFill/>
                          </a:ln>
                          <a:solidFill>
                            <a:srgbClr val="00A963">
                              <a:lumMod val="50000"/>
                            </a:srgbClr>
                          </a:solidFill>
                          <a:effectLst/>
                          <a:uLnTx/>
                          <a:uFillTx/>
                          <a:latin typeface="Cambria Math" panose="02040503050406030204" pitchFamily="18" charset="0"/>
                          <a:ea typeface="+mn-ea"/>
                          <a:cs typeface="+mn-cs"/>
                        </a:rPr>
                        <m:t>, </m:t>
                      </m:r>
                      <m:r>
                        <a:rPr kumimoji="0" lang="en-US" sz="2400" b="1" i="0" u="none" strike="noStrike" kern="1200" cap="none" spc="0" normalizeH="0" baseline="0" noProof="0" smtClean="0">
                          <a:ln>
                            <a:noFill/>
                          </a:ln>
                          <a:solidFill>
                            <a:srgbClr val="00A963">
                              <a:lumMod val="50000"/>
                            </a:srgbClr>
                          </a:solidFill>
                          <a:effectLst/>
                          <a:uLnTx/>
                          <a:uFillTx/>
                          <a:latin typeface="Cambria Math" panose="02040503050406030204" pitchFamily="18" charset="0"/>
                          <a:ea typeface="+mn-ea"/>
                          <a:cs typeface="+mn-cs"/>
                        </a:rPr>
                        <m:t>𝐃𝟎</m:t>
                      </m:r>
                      <m:r>
                        <a:rPr kumimoji="0" lang="en-US" sz="2400" b="1" i="0" u="none" strike="noStrike" kern="1200" cap="none" spc="0" normalizeH="0" baseline="0" noProof="0" smtClean="0">
                          <a:ln>
                            <a:noFill/>
                          </a:ln>
                          <a:solidFill>
                            <a:srgbClr val="00A963">
                              <a:lumMod val="50000"/>
                            </a:srgbClr>
                          </a:solidFill>
                          <a:effectLst/>
                          <a:uLnTx/>
                          <a:uFillTx/>
                          <a:latin typeface="Cambria Math" panose="02040503050406030204" pitchFamily="18" charset="0"/>
                          <a:ea typeface="+mn-ea"/>
                          <a:cs typeface="+mn-cs"/>
                        </a:rPr>
                        <m:t>) </m:t>
                      </m:r>
                    </m:oMath>
                  </m:oMathPara>
                </a14:m>
                <a:endParaRPr kumimoji="0" lang="en-US" sz="2400" b="1" i="0" u="none" strike="noStrike" kern="1200" cap="none" spc="0" normalizeH="0" baseline="0" noProof="0" dirty="0">
                  <a:ln>
                    <a:noFill/>
                  </a:ln>
                  <a:solidFill>
                    <a:srgbClr val="00A963">
                      <a:lumMod val="50000"/>
                    </a:srgbClr>
                  </a:solidFill>
                  <a:effectLst/>
                  <a:uLnTx/>
                  <a:uFillTx/>
                  <a:latin typeface="Calibri" panose="020F0502020204030204"/>
                  <a:ea typeface="+mn-ea"/>
                  <a:cs typeface="+mn-cs"/>
                </a:endParaRPr>
              </a:p>
            </p:txBody>
          </p:sp>
        </mc:Choice>
        <mc:Fallback xmlns="">
          <p:sp>
            <p:nvSpPr>
              <p:cNvPr id="39" name="TextBox 38">
                <a:extLst>
                  <a:ext uri="{FF2B5EF4-FFF2-40B4-BE49-F238E27FC236}">
                    <a16:creationId xmlns:a16="http://schemas.microsoft.com/office/drawing/2014/main" id="{79BEE994-84CC-CAD4-2FF8-7B73911C5DD3}"/>
                  </a:ext>
                </a:extLst>
              </p:cNvPr>
              <p:cNvSpPr txBox="1">
                <a:spLocks noRot="1" noChangeAspect="1" noMove="1" noResize="1" noEditPoints="1" noAdjustHandles="1" noChangeArrowheads="1" noChangeShapeType="1" noTextEdit="1"/>
              </p:cNvSpPr>
              <p:nvPr/>
            </p:nvSpPr>
            <p:spPr>
              <a:xfrm>
                <a:off x="5414165" y="5716414"/>
                <a:ext cx="2291589" cy="399276"/>
              </a:xfrm>
              <a:prstGeom prst="rect">
                <a:avLst/>
              </a:prstGeom>
              <a:blipFill>
                <a:blip r:embed="rId6"/>
                <a:stretch>
                  <a:fillRect l="-1657" t="-6250" r="-4972" b="-28125"/>
                </a:stretch>
              </a:blipFill>
            </p:spPr>
            <p:txBody>
              <a:bodyPr/>
              <a:lstStyle/>
              <a:p>
                <a:r>
                  <a:rPr lang="en-US">
                    <a:noFill/>
                  </a:rPr>
                  <a:t> </a:t>
                </a:r>
              </a:p>
            </p:txBody>
          </p:sp>
        </mc:Fallback>
      </mc:AlternateContent>
    </p:spTree>
    <p:extLst>
      <p:ext uri="{BB962C8B-B14F-4D97-AF65-F5344CB8AC3E}">
        <p14:creationId xmlns:p14="http://schemas.microsoft.com/office/powerpoint/2010/main" val="2064588024"/>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B8C0082D-AE95-E84B-ACFA-C1B3472209C3}"/>
              </a:ext>
            </a:extLst>
          </p:cNvPr>
          <p:cNvSpPr>
            <a:spLocks noGrp="1"/>
          </p:cNvSpPr>
          <p:nvPr>
            <p:ph type="body" sz="quarter" idx="14"/>
          </p:nvPr>
        </p:nvSpPr>
        <p:spPr>
          <a:xfrm>
            <a:off x="84237" y="-1"/>
            <a:ext cx="9059763" cy="530355"/>
          </a:xfrm>
        </p:spPr>
        <p:txBody>
          <a:bodyPr/>
          <a:lstStyle/>
          <a:p>
            <a:r>
              <a:rPr lang="en-US" dirty="0"/>
              <a:t>Metrology and alignment</a:t>
            </a:r>
          </a:p>
        </p:txBody>
      </p:sp>
      <p:sp>
        <p:nvSpPr>
          <p:cNvPr id="3" name="Text Placeholder 2">
            <a:extLst>
              <a:ext uri="{FF2B5EF4-FFF2-40B4-BE49-F238E27FC236}">
                <a16:creationId xmlns:a16="http://schemas.microsoft.com/office/drawing/2014/main" id="{4E62BD1C-C08D-5B42-9C98-E8786898843B}"/>
              </a:ext>
            </a:extLst>
          </p:cNvPr>
          <p:cNvSpPr>
            <a:spLocks noGrp="1"/>
          </p:cNvSpPr>
          <p:nvPr>
            <p:ph type="body" sz="quarter" idx="19"/>
          </p:nvPr>
        </p:nvSpPr>
        <p:spPr>
          <a:xfrm>
            <a:off x="18967" y="2268940"/>
            <a:ext cx="3250288" cy="4157833"/>
          </a:xfrm>
        </p:spPr>
        <p:txBody>
          <a:bodyPr>
            <a:normAutofit fontScale="92500" lnSpcReduction="10000"/>
          </a:bodyPr>
          <a:lstStyle/>
          <a:p>
            <a:r>
              <a:rPr lang="en-US" dirty="0"/>
              <a:t>Stations have 5&amp;6 Degrees of Freedom: precision alignment systems</a:t>
            </a:r>
          </a:p>
          <a:p>
            <a:r>
              <a:rPr lang="en-US" dirty="0"/>
              <a:t>Collimators are </a:t>
            </a:r>
            <a:r>
              <a:rPr lang="en-US" dirty="0" err="1"/>
              <a:t>fiducialized</a:t>
            </a:r>
            <a:endParaRPr lang="en-US" dirty="0"/>
          </a:p>
          <a:p>
            <a:pPr lvl="1"/>
            <a:r>
              <a:rPr lang="en-US" b="1" dirty="0">
                <a:solidFill>
                  <a:srgbClr val="C00000"/>
                </a:solidFill>
              </a:rPr>
              <a:t>Fiducials</a:t>
            </a:r>
            <a:r>
              <a:rPr lang="en-US" dirty="0"/>
              <a:t>: red fixed points on the elements that need to be positioned in a reference system</a:t>
            </a:r>
          </a:p>
          <a:p>
            <a:r>
              <a:rPr lang="en-US" b="1" dirty="0">
                <a:solidFill>
                  <a:srgbClr val="00AA64"/>
                </a:solidFill>
              </a:rPr>
              <a:t>Laser trackers </a:t>
            </a:r>
            <a:r>
              <a:rPr lang="en-US" dirty="0"/>
              <a:t>are used to locate the position of the collimators in the flight path cave</a:t>
            </a:r>
          </a:p>
          <a:p>
            <a:r>
              <a:rPr lang="en-US" dirty="0"/>
              <a:t>Alignment over the 30 m length must be held to very tight tolerances.</a:t>
            </a:r>
          </a:p>
          <a:p>
            <a:r>
              <a:rPr lang="en-US" dirty="0"/>
              <a:t>Alignment to better than 20um and 0.010</a:t>
            </a:r>
            <a:r>
              <a:rPr lang="en-US" baseline="30000" dirty="0"/>
              <a:t>0</a:t>
            </a:r>
          </a:p>
        </p:txBody>
      </p:sp>
      <p:pic>
        <p:nvPicPr>
          <p:cNvPr id="2" name="Picture 1">
            <a:extLst>
              <a:ext uri="{FF2B5EF4-FFF2-40B4-BE49-F238E27FC236}">
                <a16:creationId xmlns:a16="http://schemas.microsoft.com/office/drawing/2014/main" id="{91CD3D14-529E-6315-7E09-766BFBD43BBF}"/>
              </a:ext>
            </a:extLst>
          </p:cNvPr>
          <p:cNvPicPr>
            <a:picLocks noChangeAspect="1"/>
          </p:cNvPicPr>
          <p:nvPr/>
        </p:nvPicPr>
        <p:blipFill rotWithShape="1">
          <a:blip r:embed="rId2" cstate="hqprint">
            <a:extLst>
              <a:ext uri="{28A0092B-C50C-407E-A947-70E740481C1C}">
                <a14:useLocalDpi xmlns:a14="http://schemas.microsoft.com/office/drawing/2010/main"/>
              </a:ext>
            </a:extLst>
          </a:blip>
          <a:srcRect/>
          <a:stretch/>
        </p:blipFill>
        <p:spPr>
          <a:xfrm>
            <a:off x="5376833" y="2696885"/>
            <a:ext cx="3200677" cy="2898646"/>
          </a:xfrm>
          <a:prstGeom prst="rect">
            <a:avLst/>
          </a:prstGeom>
          <a:ln w="34925">
            <a:solidFill>
              <a:srgbClr val="C00000"/>
            </a:solidFill>
          </a:ln>
        </p:spPr>
      </p:pic>
      <p:sp>
        <p:nvSpPr>
          <p:cNvPr id="5" name="Text Placeholder 2">
            <a:extLst>
              <a:ext uri="{FF2B5EF4-FFF2-40B4-BE49-F238E27FC236}">
                <a16:creationId xmlns:a16="http://schemas.microsoft.com/office/drawing/2014/main" id="{E18828F8-B364-E124-2402-80CBD2D533D2}"/>
              </a:ext>
            </a:extLst>
          </p:cNvPr>
          <p:cNvSpPr txBox="1">
            <a:spLocks/>
          </p:cNvSpPr>
          <p:nvPr/>
        </p:nvSpPr>
        <p:spPr>
          <a:xfrm>
            <a:off x="0" y="431227"/>
            <a:ext cx="3185021" cy="3117296"/>
          </a:xfrm>
          <a:prstGeom prst="rect">
            <a:avLst/>
          </a:prstGeom>
        </p:spPr>
        <p:txBody>
          <a:bodyPr vert="horz" lIns="0" tIns="0" rIns="0" bIns="0" rtlCol="0">
            <a:normAutofit/>
          </a:bodyPr>
          <a:lstStyle>
            <a:lvl1pPr marL="230188" indent="-230188" algn="l" defTabSz="685800" rtl="0" eaLnBrk="1" latinLnBrk="0" hangingPunct="1">
              <a:lnSpc>
                <a:spcPct val="100000"/>
              </a:lnSpc>
              <a:spcBef>
                <a:spcPts val="600"/>
              </a:spcBef>
              <a:buFont typeface="Arial" panose="020B0604020202020204" pitchFamily="34" charset="0"/>
              <a:buChar char="•"/>
              <a:tabLst/>
              <a:defRPr sz="1800" kern="1200">
                <a:solidFill>
                  <a:schemeClr val="tx1"/>
                </a:solidFill>
                <a:latin typeface="Arial" panose="020B0604020202020204" pitchFamily="34" charset="0"/>
                <a:ea typeface="+mn-ea"/>
                <a:cs typeface="Arial" panose="020B0604020202020204" pitchFamily="34" charset="0"/>
              </a:defRPr>
            </a:lvl1pPr>
            <a:lvl2pPr marL="460375" indent="-230188" algn="l" defTabSz="685800" rtl="0" eaLnBrk="1" latinLnBrk="0" hangingPunct="1">
              <a:lnSpc>
                <a:spcPct val="90000"/>
              </a:lnSpc>
              <a:spcBef>
                <a:spcPts val="375"/>
              </a:spcBef>
              <a:buFont typeface="Arial" panose="020B0604020202020204" pitchFamily="34" charset="0"/>
              <a:buChar char="−"/>
              <a:tabLst/>
              <a:defRPr sz="1600" kern="1200">
                <a:solidFill>
                  <a:schemeClr val="tx1"/>
                </a:solidFill>
                <a:latin typeface="Arial" panose="020B0604020202020204" pitchFamily="34" charset="0"/>
                <a:ea typeface="+mn-ea"/>
                <a:cs typeface="Arial" panose="020B0604020202020204" pitchFamily="34" charset="0"/>
              </a:defRPr>
            </a:lvl2pPr>
            <a:lvl3pPr marL="688975" indent="-231775" algn="l" defTabSz="685800" rtl="0" eaLnBrk="1" latinLnBrk="0" hangingPunct="1">
              <a:lnSpc>
                <a:spcPct val="90000"/>
              </a:lnSpc>
              <a:spcBef>
                <a:spcPts val="375"/>
              </a:spcBef>
              <a:buFont typeface="Wingdings" panose="05000000000000000000" pitchFamily="2" charset="2"/>
              <a:buChar char="§"/>
              <a:defRPr sz="1400" kern="1200">
                <a:solidFill>
                  <a:schemeClr val="tx1"/>
                </a:solidFill>
                <a:latin typeface="Arial" panose="020B0604020202020204" pitchFamily="34" charset="0"/>
                <a:ea typeface="+mn-ea"/>
                <a:cs typeface="Arial" panose="020B0604020202020204" pitchFamily="34" charset="0"/>
              </a:defRPr>
            </a:lvl3pPr>
            <a:lvl4pPr marL="914400" indent="-227013" algn="l" defTabSz="685800" rtl="0" eaLnBrk="1" latinLnBrk="0" hangingPunct="1">
              <a:lnSpc>
                <a:spcPct val="90000"/>
              </a:lnSpc>
              <a:spcBef>
                <a:spcPts val="375"/>
              </a:spcBef>
              <a:buFont typeface="Arial" panose="020B0604020202020204" pitchFamily="34" charset="0"/>
              <a:buChar char="−"/>
              <a:defRPr sz="1200" kern="1200">
                <a:solidFill>
                  <a:schemeClr val="tx1"/>
                </a:solidFill>
                <a:latin typeface="Arial" panose="020B0604020202020204" pitchFamily="34" charset="0"/>
                <a:ea typeface="+mn-ea"/>
                <a:cs typeface="Arial" panose="020B0604020202020204" pitchFamily="34" charset="0"/>
              </a:defRPr>
            </a:lvl4pPr>
            <a:lvl5pPr marL="15430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230188" marR="0" lvl="0" indent="-230188" algn="l" defTabSz="685800" rtl="0" eaLnBrk="1" fontAlgn="auto" latinLnBrk="0" hangingPunct="1">
              <a:lnSpc>
                <a:spcPct val="100000"/>
              </a:lnSpc>
              <a:spcBef>
                <a:spcPts val="600"/>
              </a:spcBef>
              <a:spcAft>
                <a:spcPts val="0"/>
              </a:spcAft>
              <a:buClrTx/>
              <a:buSzTx/>
              <a:buFont typeface="Arial" panose="020B0604020202020204" pitchFamily="34" charset="0"/>
              <a:buChar char="•"/>
              <a:tabLst/>
              <a:defRPr/>
            </a:pPr>
            <a:r>
              <a:rPr kumimoji="0" lang="en-US" sz="1800" b="0" i="0" u="none" strike="noStrike" kern="120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rPr>
              <a:t>Universal Spatial Metrology Network (USNM)</a:t>
            </a:r>
          </a:p>
          <a:p>
            <a:pPr marL="230188" marR="0" lvl="0" indent="-230188" algn="l" defTabSz="685800" rtl="0" eaLnBrk="1" fontAlgn="auto" latinLnBrk="0" hangingPunct="1">
              <a:lnSpc>
                <a:spcPct val="100000"/>
              </a:lnSpc>
              <a:spcBef>
                <a:spcPts val="600"/>
              </a:spcBef>
              <a:spcAft>
                <a:spcPts val="0"/>
              </a:spcAft>
              <a:buClrTx/>
              <a:buSzTx/>
              <a:buFont typeface="Arial" panose="020B0604020202020204" pitchFamily="34" charset="0"/>
              <a:buChar char="•"/>
              <a:tabLst/>
              <a:defRPr/>
            </a:pPr>
            <a:r>
              <a:rPr kumimoji="0" lang="en-US" sz="1800" b="0" i="0" u="none" strike="noStrike" kern="120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rPr>
              <a:t>“</a:t>
            </a:r>
            <a:r>
              <a:rPr kumimoji="0" lang="en-US" sz="1800" b="1" i="0" u="none" strike="noStrike" kern="1200" cap="none" spc="0" normalizeH="0" baseline="0" noProof="0" dirty="0">
                <a:ln>
                  <a:noFill/>
                </a:ln>
                <a:solidFill>
                  <a:srgbClr val="09198D"/>
                </a:solidFill>
                <a:effectLst/>
                <a:uLnTx/>
                <a:uFillTx/>
                <a:latin typeface="Arial" panose="020B0604020202020204" pitchFamily="34" charset="0"/>
                <a:ea typeface="+mn-ea"/>
                <a:cs typeface="Arial" panose="020B0604020202020204" pitchFamily="34" charset="0"/>
              </a:rPr>
              <a:t>Monuments</a:t>
            </a:r>
            <a:r>
              <a:rPr kumimoji="0" lang="en-US" sz="1800" b="0" i="0" u="none" strike="noStrike" kern="120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rPr>
              <a:t>” are installed in the flight path cave: blue fixed points in the flight path aka the reference system.</a:t>
            </a:r>
            <a:endParaRPr kumimoji="0" lang="en-US" sz="1800" b="0" i="0" u="none" strike="noStrike" kern="1200" cap="none" spc="0" normalizeH="0" baseline="30000" noProof="0" dirty="0">
              <a:ln>
                <a:noFill/>
              </a:ln>
              <a:solidFill>
                <a:srgbClr val="000000"/>
              </a:solidFill>
              <a:effectLst/>
              <a:uLnTx/>
              <a:uFillTx/>
              <a:latin typeface="Arial" panose="020B0604020202020204" pitchFamily="34" charset="0"/>
              <a:ea typeface="+mn-ea"/>
              <a:cs typeface="Arial" panose="020B0604020202020204" pitchFamily="34" charset="0"/>
            </a:endParaRPr>
          </a:p>
        </p:txBody>
      </p:sp>
      <p:pic>
        <p:nvPicPr>
          <p:cNvPr id="7" name="Picture 6">
            <a:extLst>
              <a:ext uri="{FF2B5EF4-FFF2-40B4-BE49-F238E27FC236}">
                <a16:creationId xmlns:a16="http://schemas.microsoft.com/office/drawing/2014/main" id="{24B82331-DAF7-C4A2-8354-1E6308F34DBF}"/>
              </a:ext>
            </a:extLst>
          </p:cNvPr>
          <p:cNvPicPr>
            <a:picLocks noChangeAspect="1"/>
          </p:cNvPicPr>
          <p:nvPr/>
        </p:nvPicPr>
        <p:blipFill rotWithShape="1">
          <a:blip r:embed="rId3" cstate="hqprint">
            <a:extLst>
              <a:ext uri="{28A0092B-C50C-407E-A947-70E740481C1C}">
                <a14:useLocalDpi xmlns:a14="http://schemas.microsoft.com/office/drawing/2010/main"/>
              </a:ext>
            </a:extLst>
          </a:blip>
          <a:srcRect/>
          <a:stretch/>
        </p:blipFill>
        <p:spPr>
          <a:xfrm>
            <a:off x="3840188" y="27953"/>
            <a:ext cx="4700506" cy="2240987"/>
          </a:xfrm>
          <a:prstGeom prst="rect">
            <a:avLst/>
          </a:prstGeom>
          <a:ln w="31750">
            <a:solidFill>
              <a:srgbClr val="09198D"/>
            </a:solidFill>
          </a:ln>
        </p:spPr>
      </p:pic>
      <p:pic>
        <p:nvPicPr>
          <p:cNvPr id="8" name="Picture 7">
            <a:extLst>
              <a:ext uri="{FF2B5EF4-FFF2-40B4-BE49-F238E27FC236}">
                <a16:creationId xmlns:a16="http://schemas.microsoft.com/office/drawing/2014/main" id="{E201879D-34A3-2A9C-2560-179DD615CDEB}"/>
              </a:ext>
            </a:extLst>
          </p:cNvPr>
          <p:cNvPicPr>
            <a:picLocks noChangeAspect="1"/>
          </p:cNvPicPr>
          <p:nvPr/>
        </p:nvPicPr>
        <p:blipFill rotWithShape="1">
          <a:blip r:embed="rId4" cstate="hqprint">
            <a:extLst>
              <a:ext uri="{28A0092B-C50C-407E-A947-70E740481C1C}">
                <a14:useLocalDpi xmlns:a14="http://schemas.microsoft.com/office/drawing/2010/main"/>
              </a:ext>
            </a:extLst>
          </a:blip>
          <a:srcRect/>
          <a:stretch/>
        </p:blipFill>
        <p:spPr>
          <a:xfrm>
            <a:off x="3303980" y="4435471"/>
            <a:ext cx="2300928" cy="2240987"/>
          </a:xfrm>
          <a:prstGeom prst="rect">
            <a:avLst/>
          </a:prstGeom>
          <a:ln w="44450">
            <a:solidFill>
              <a:srgbClr val="00AA64"/>
            </a:solidFill>
          </a:ln>
        </p:spPr>
      </p:pic>
      <p:pic>
        <p:nvPicPr>
          <p:cNvPr id="10" name="Picture 9">
            <a:extLst>
              <a:ext uri="{FF2B5EF4-FFF2-40B4-BE49-F238E27FC236}">
                <a16:creationId xmlns:a16="http://schemas.microsoft.com/office/drawing/2014/main" id="{01504253-FA8B-4076-C0AA-566731160AB5}"/>
              </a:ext>
            </a:extLst>
          </p:cNvPr>
          <p:cNvPicPr>
            <a:picLocks noChangeAspect="1"/>
          </p:cNvPicPr>
          <p:nvPr/>
        </p:nvPicPr>
        <p:blipFill rotWithShape="1">
          <a:blip r:embed="rId5" cstate="hqprint">
            <a:extLst>
              <a:ext uri="{28A0092B-C50C-407E-A947-70E740481C1C}">
                <a14:useLocalDpi xmlns:a14="http://schemas.microsoft.com/office/drawing/2010/main"/>
              </a:ext>
            </a:extLst>
          </a:blip>
          <a:srcRect/>
          <a:stretch/>
        </p:blipFill>
        <p:spPr>
          <a:xfrm>
            <a:off x="3719709" y="2268940"/>
            <a:ext cx="1636066" cy="2339495"/>
          </a:xfrm>
          <a:prstGeom prst="rect">
            <a:avLst/>
          </a:prstGeom>
          <a:ln w="31750">
            <a:solidFill>
              <a:srgbClr val="00AA64"/>
            </a:solidFill>
          </a:ln>
        </p:spPr>
      </p:pic>
    </p:spTree>
    <p:extLst>
      <p:ext uri="{BB962C8B-B14F-4D97-AF65-F5344CB8AC3E}">
        <p14:creationId xmlns:p14="http://schemas.microsoft.com/office/powerpoint/2010/main" val="2961227728"/>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9CC5C550-5039-2B40-9279-C9993369B950}"/>
              </a:ext>
            </a:extLst>
          </p:cNvPr>
          <p:cNvSpPr>
            <a:spLocks noGrp="1"/>
          </p:cNvSpPr>
          <p:nvPr>
            <p:ph type="body" sz="quarter" idx="15"/>
          </p:nvPr>
        </p:nvSpPr>
        <p:spPr>
          <a:xfrm>
            <a:off x="147856" y="1046858"/>
            <a:ext cx="4061700" cy="363175"/>
          </a:xfrm>
        </p:spPr>
        <p:txBody>
          <a:bodyPr/>
          <a:lstStyle/>
          <a:p>
            <a:r>
              <a:rPr lang="en-US" dirty="0"/>
              <a:t>Flux monitor</a:t>
            </a:r>
          </a:p>
        </p:txBody>
      </p:sp>
      <p:sp>
        <p:nvSpPr>
          <p:cNvPr id="2" name="Text Placeholder 1">
            <a:extLst>
              <a:ext uri="{FF2B5EF4-FFF2-40B4-BE49-F238E27FC236}">
                <a16:creationId xmlns:a16="http://schemas.microsoft.com/office/drawing/2014/main" id="{2438B759-FEB4-174D-A6D9-289053F22CD9}"/>
              </a:ext>
            </a:extLst>
          </p:cNvPr>
          <p:cNvSpPr>
            <a:spLocks noGrp="1"/>
          </p:cNvSpPr>
          <p:nvPr>
            <p:ph type="body" sz="quarter" idx="14"/>
          </p:nvPr>
        </p:nvSpPr>
        <p:spPr>
          <a:xfrm>
            <a:off x="121349" y="0"/>
            <a:ext cx="8213076" cy="886968"/>
          </a:xfrm>
        </p:spPr>
        <p:txBody>
          <a:bodyPr/>
          <a:lstStyle/>
          <a:p>
            <a:r>
              <a:rPr lang="en-US" dirty="0"/>
              <a:t>Sanity checks</a:t>
            </a:r>
          </a:p>
        </p:txBody>
      </p:sp>
      <p:sp>
        <p:nvSpPr>
          <p:cNvPr id="4" name="Text Placeholder 3">
            <a:extLst>
              <a:ext uri="{FF2B5EF4-FFF2-40B4-BE49-F238E27FC236}">
                <a16:creationId xmlns:a16="http://schemas.microsoft.com/office/drawing/2014/main" id="{7262DBDA-9000-C74F-8032-786AD860289A}"/>
              </a:ext>
            </a:extLst>
          </p:cNvPr>
          <p:cNvSpPr>
            <a:spLocks noGrp="1"/>
          </p:cNvSpPr>
          <p:nvPr>
            <p:ph type="body" sz="quarter" idx="18"/>
          </p:nvPr>
        </p:nvSpPr>
        <p:spPr>
          <a:xfrm>
            <a:off x="4572000" y="940911"/>
            <a:ext cx="4018280" cy="363175"/>
          </a:xfrm>
        </p:spPr>
        <p:txBody>
          <a:bodyPr/>
          <a:lstStyle/>
          <a:p>
            <a:r>
              <a:rPr lang="en-US" dirty="0"/>
              <a:t>Binocular collimator</a:t>
            </a:r>
          </a:p>
        </p:txBody>
      </p:sp>
      <p:sp>
        <p:nvSpPr>
          <p:cNvPr id="5" name="Text Placeholder 4">
            <a:extLst>
              <a:ext uri="{FF2B5EF4-FFF2-40B4-BE49-F238E27FC236}">
                <a16:creationId xmlns:a16="http://schemas.microsoft.com/office/drawing/2014/main" id="{BD40D358-D901-9F4E-9607-52FA51BDBE91}"/>
              </a:ext>
            </a:extLst>
          </p:cNvPr>
          <p:cNvSpPr>
            <a:spLocks noGrp="1"/>
          </p:cNvSpPr>
          <p:nvPr>
            <p:ph type="body" sz="quarter" idx="20"/>
          </p:nvPr>
        </p:nvSpPr>
        <p:spPr>
          <a:xfrm>
            <a:off x="94325" y="1653872"/>
            <a:ext cx="4252391" cy="4076605"/>
          </a:xfrm>
        </p:spPr>
        <p:txBody>
          <a:bodyPr/>
          <a:lstStyle/>
          <a:p>
            <a:r>
              <a:rPr lang="en-US" dirty="0"/>
              <a:t>Paddle configuration:  should not affect the flux monitor</a:t>
            </a:r>
          </a:p>
        </p:txBody>
      </p:sp>
      <p:sp>
        <p:nvSpPr>
          <p:cNvPr id="6" name="Text Placeholder 5">
            <a:extLst>
              <a:ext uri="{FF2B5EF4-FFF2-40B4-BE49-F238E27FC236}">
                <a16:creationId xmlns:a16="http://schemas.microsoft.com/office/drawing/2014/main" id="{80D7193F-EA74-634B-8AA1-0E16F97C94E8}"/>
              </a:ext>
            </a:extLst>
          </p:cNvPr>
          <p:cNvSpPr>
            <a:spLocks noGrp="1"/>
          </p:cNvSpPr>
          <p:nvPr>
            <p:ph type="body" sz="quarter" idx="21"/>
          </p:nvPr>
        </p:nvSpPr>
        <p:spPr>
          <a:xfrm>
            <a:off x="4572000" y="1428589"/>
            <a:ext cx="4018280" cy="4076605"/>
          </a:xfrm>
        </p:spPr>
        <p:txBody>
          <a:bodyPr/>
          <a:lstStyle/>
          <a:p>
            <a:r>
              <a:rPr lang="en-US" dirty="0"/>
              <a:t>Does the binocular idea work?</a:t>
            </a:r>
          </a:p>
          <a:p>
            <a:r>
              <a:rPr lang="en-US" dirty="0"/>
              <a:t>Flux * efficiency: Left vs Right</a:t>
            </a:r>
          </a:p>
        </p:txBody>
      </p:sp>
      <p:pic>
        <p:nvPicPr>
          <p:cNvPr id="8" name="Picture 7">
            <a:extLst>
              <a:ext uri="{FF2B5EF4-FFF2-40B4-BE49-F238E27FC236}">
                <a16:creationId xmlns:a16="http://schemas.microsoft.com/office/drawing/2014/main" id="{F70C8694-6E03-E947-B9C1-D896D39505D5}"/>
              </a:ext>
            </a:extLst>
          </p:cNvPr>
          <p:cNvPicPr>
            <a:picLocks noChangeAspect="1"/>
          </p:cNvPicPr>
          <p:nvPr/>
        </p:nvPicPr>
        <p:blipFill>
          <a:blip r:embed="rId2" cstate="hqprint">
            <a:extLst>
              <a:ext uri="{28A0092B-C50C-407E-A947-70E740481C1C}">
                <a14:useLocalDpi xmlns:a14="http://schemas.microsoft.com/office/drawing/2010/main"/>
              </a:ext>
            </a:extLst>
          </a:blip>
          <a:stretch>
            <a:fillRect/>
          </a:stretch>
        </p:blipFill>
        <p:spPr>
          <a:xfrm>
            <a:off x="147856" y="2503764"/>
            <a:ext cx="4032203" cy="3138226"/>
          </a:xfrm>
          <a:prstGeom prst="rect">
            <a:avLst/>
          </a:prstGeom>
        </p:spPr>
      </p:pic>
      <p:pic>
        <p:nvPicPr>
          <p:cNvPr id="10" name="Picture 9">
            <a:extLst>
              <a:ext uri="{FF2B5EF4-FFF2-40B4-BE49-F238E27FC236}">
                <a16:creationId xmlns:a16="http://schemas.microsoft.com/office/drawing/2014/main" id="{1CB53805-99B7-AE4B-A081-31805891BAB5}"/>
              </a:ext>
            </a:extLst>
          </p:cNvPr>
          <p:cNvPicPr>
            <a:picLocks noChangeAspect="1"/>
          </p:cNvPicPr>
          <p:nvPr/>
        </p:nvPicPr>
        <p:blipFill>
          <a:blip r:embed="rId3" cstate="hqprint">
            <a:extLst>
              <a:ext uri="{28A0092B-C50C-407E-A947-70E740481C1C}">
                <a14:useLocalDpi xmlns:a14="http://schemas.microsoft.com/office/drawing/2010/main"/>
              </a:ext>
            </a:extLst>
          </a:blip>
          <a:stretch>
            <a:fillRect/>
          </a:stretch>
        </p:blipFill>
        <p:spPr>
          <a:xfrm>
            <a:off x="4572000" y="2182738"/>
            <a:ext cx="4415797" cy="3373982"/>
          </a:xfrm>
          <a:prstGeom prst="rect">
            <a:avLst/>
          </a:prstGeom>
        </p:spPr>
      </p:pic>
    </p:spTree>
    <p:extLst>
      <p:ext uri="{BB962C8B-B14F-4D97-AF65-F5344CB8AC3E}">
        <p14:creationId xmlns:p14="http://schemas.microsoft.com/office/powerpoint/2010/main" val="3221448237"/>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B8C0082D-AE95-E84B-ACFA-C1B3472209C3}"/>
              </a:ext>
            </a:extLst>
          </p:cNvPr>
          <p:cNvSpPr>
            <a:spLocks noGrp="1"/>
          </p:cNvSpPr>
          <p:nvPr>
            <p:ph type="body" sz="quarter" idx="14"/>
          </p:nvPr>
        </p:nvSpPr>
        <p:spPr>
          <a:xfrm>
            <a:off x="108585" y="90940"/>
            <a:ext cx="7994055" cy="892208"/>
          </a:xfrm>
        </p:spPr>
        <p:txBody>
          <a:bodyPr/>
          <a:lstStyle/>
          <a:p>
            <a:r>
              <a:rPr lang="en-US" dirty="0"/>
              <a:t>Example</a:t>
            </a:r>
          </a:p>
        </p:txBody>
      </p:sp>
      <mc:AlternateContent xmlns:mc="http://schemas.openxmlformats.org/markup-compatibility/2006" xmlns:a14="http://schemas.microsoft.com/office/drawing/2010/main">
        <mc:Choice Requires="a14">
          <p:sp>
            <p:nvSpPr>
              <p:cNvPr id="3" name="Text Placeholder 2">
                <a:extLst>
                  <a:ext uri="{FF2B5EF4-FFF2-40B4-BE49-F238E27FC236}">
                    <a16:creationId xmlns:a16="http://schemas.microsoft.com/office/drawing/2014/main" id="{4E62BD1C-C08D-5B42-9C98-E8786898843B}"/>
                  </a:ext>
                </a:extLst>
              </p:cNvPr>
              <p:cNvSpPr>
                <a:spLocks noGrp="1"/>
              </p:cNvSpPr>
              <p:nvPr>
                <p:ph type="body" sz="quarter" idx="19"/>
              </p:nvPr>
            </p:nvSpPr>
            <p:spPr>
              <a:xfrm>
                <a:off x="237173" y="622475"/>
                <a:ext cx="8798242" cy="5638625"/>
              </a:xfrm>
            </p:spPr>
            <p:txBody>
              <a:bodyPr/>
              <a:lstStyle/>
              <a:p>
                <a:r>
                  <a:rPr lang="en-US" dirty="0"/>
                  <a:t>What can be extracted from a resonance:</a:t>
                </a:r>
              </a:p>
              <a:p>
                <a:endParaRPr lang="en-US" dirty="0"/>
              </a:p>
              <a:p>
                <a:r>
                  <a:rPr lang="en-US" dirty="0"/>
                  <a:t>Assuming a single Breit-Wigner resonance, the capture cross section is proportional to:</a:t>
                </a:r>
                <a:br>
                  <a:rPr lang="en-US" dirty="0"/>
                </a:br>
                <a:br>
                  <a:rPr lang="en-US" dirty="0"/>
                </a:br>
                <a14:m>
                  <m:oMath xmlns:m="http://schemas.openxmlformats.org/officeDocument/2006/math">
                    <m:sSub>
                      <m:sSubPr>
                        <m:ctrlPr>
                          <a:rPr lang="el-GR" b="0" i="1" smtClean="0">
                            <a:latin typeface="Cambria Math" panose="02040503050406030204" pitchFamily="18" charset="0"/>
                          </a:rPr>
                        </m:ctrlPr>
                      </m:sSubPr>
                      <m:e>
                        <m:r>
                          <a:rPr lang="el-GR" b="0" i="1" smtClean="0">
                            <a:latin typeface="Cambria Math" panose="02040503050406030204" pitchFamily="18" charset="0"/>
                          </a:rPr>
                          <m:t>𝜎</m:t>
                        </m:r>
                      </m:e>
                      <m:sub>
                        <m:r>
                          <a:rPr lang="el-GR" b="0" i="1" smtClean="0">
                            <a:latin typeface="Cambria Math" panose="02040503050406030204" pitchFamily="18" charset="0"/>
                          </a:rPr>
                          <m:t>𝛾</m:t>
                        </m:r>
                      </m:sub>
                    </m:sSub>
                    <m:r>
                      <a:rPr lang="el-GR" b="0" i="1" smtClean="0">
                        <a:latin typeface="Cambria Math" panose="02040503050406030204" pitchFamily="18" charset="0"/>
                      </a:rPr>
                      <m:t> ~</m:t>
                    </m:r>
                    <m:f>
                      <m:fPr>
                        <m:ctrlPr>
                          <a:rPr lang="el-GR" b="0" i="1" smtClean="0">
                            <a:latin typeface="Cambria Math" panose="02040503050406030204" pitchFamily="18" charset="0"/>
                          </a:rPr>
                        </m:ctrlPr>
                      </m:fPr>
                      <m:num>
                        <m:sSub>
                          <m:sSubPr>
                            <m:ctrlPr>
                              <a:rPr lang="el-GR" b="0" i="1" smtClean="0">
                                <a:latin typeface="Cambria Math" panose="02040503050406030204" pitchFamily="18" charset="0"/>
                              </a:rPr>
                            </m:ctrlPr>
                          </m:sSubPr>
                          <m:e>
                            <m:r>
                              <m:rPr>
                                <m:sty m:val="p"/>
                              </m:rPr>
                              <a:rPr lang="el-GR" b="0" i="0" smtClean="0">
                                <a:latin typeface="Cambria Math" panose="02040503050406030204" pitchFamily="18" charset="0"/>
                              </a:rPr>
                              <m:t>Γ</m:t>
                            </m:r>
                          </m:e>
                          <m:sub>
                            <m:r>
                              <a:rPr lang="en-US" b="0" i="1" smtClean="0">
                                <a:latin typeface="Cambria Math" panose="02040503050406030204" pitchFamily="18" charset="0"/>
                              </a:rPr>
                              <m:t>𝑛</m:t>
                            </m:r>
                          </m:sub>
                        </m:sSub>
                        <m:sSub>
                          <m:sSubPr>
                            <m:ctrlPr>
                              <a:rPr lang="el-GR" b="0" i="1" smtClean="0">
                                <a:latin typeface="Cambria Math" panose="02040503050406030204" pitchFamily="18" charset="0"/>
                              </a:rPr>
                            </m:ctrlPr>
                          </m:sSubPr>
                          <m:e>
                            <m:r>
                              <m:rPr>
                                <m:sty m:val="p"/>
                              </m:rPr>
                              <a:rPr lang="el-GR" b="0" i="0" smtClean="0">
                                <a:latin typeface="Cambria Math" panose="02040503050406030204" pitchFamily="18" charset="0"/>
                              </a:rPr>
                              <m:t>Γ</m:t>
                            </m:r>
                          </m:e>
                          <m:sub>
                            <m:r>
                              <m:rPr>
                                <m:sty m:val="p"/>
                              </m:rPr>
                              <a:rPr lang="el-GR" b="0" i="0" smtClean="0">
                                <a:latin typeface="Cambria Math" panose="02040503050406030204" pitchFamily="18" charset="0"/>
                              </a:rPr>
                              <m:t>γ</m:t>
                            </m:r>
                          </m:sub>
                        </m:sSub>
                      </m:num>
                      <m:den>
                        <m:r>
                          <m:rPr>
                            <m:sty m:val="p"/>
                          </m:rPr>
                          <a:rPr lang="el-GR" b="0" i="0" smtClean="0">
                            <a:latin typeface="Cambria Math" panose="02040503050406030204" pitchFamily="18" charset="0"/>
                          </a:rPr>
                          <m:t>Γ</m:t>
                        </m:r>
                      </m:den>
                    </m:f>
                    <m:r>
                      <a:rPr lang="el-GR" b="0" i="1" smtClean="0">
                        <a:latin typeface="Cambria Math" panose="02040503050406030204" pitchFamily="18" charset="0"/>
                      </a:rPr>
                      <m:t>=</m:t>
                    </m:r>
                    <m:f>
                      <m:fPr>
                        <m:ctrlPr>
                          <a:rPr lang="el-GR" b="0" i="1" smtClean="0">
                            <a:latin typeface="Cambria Math" panose="02040503050406030204" pitchFamily="18" charset="0"/>
                          </a:rPr>
                        </m:ctrlPr>
                      </m:fPr>
                      <m:num>
                        <m:sSub>
                          <m:sSubPr>
                            <m:ctrlPr>
                              <a:rPr lang="el-GR" b="0" i="1" smtClean="0">
                                <a:latin typeface="Cambria Math" panose="02040503050406030204" pitchFamily="18" charset="0"/>
                              </a:rPr>
                            </m:ctrlPr>
                          </m:sSubPr>
                          <m:e>
                            <m:r>
                              <m:rPr>
                                <m:sty m:val="p"/>
                              </m:rPr>
                              <a:rPr lang="el-GR" b="0" i="0" smtClean="0">
                                <a:latin typeface="Cambria Math" panose="02040503050406030204" pitchFamily="18" charset="0"/>
                              </a:rPr>
                              <m:t>Γ</m:t>
                            </m:r>
                          </m:e>
                          <m:sub>
                            <m:r>
                              <m:rPr>
                                <m:sty m:val="p"/>
                              </m:rPr>
                              <a:rPr lang="en-US" b="0" i="0" smtClean="0">
                                <a:latin typeface="Cambria Math" panose="02040503050406030204" pitchFamily="18" charset="0"/>
                              </a:rPr>
                              <m:t>n</m:t>
                            </m:r>
                          </m:sub>
                        </m:sSub>
                        <m:sSub>
                          <m:sSubPr>
                            <m:ctrlPr>
                              <a:rPr lang="el-GR" b="0" i="1" smtClean="0">
                                <a:latin typeface="Cambria Math" panose="02040503050406030204" pitchFamily="18" charset="0"/>
                              </a:rPr>
                            </m:ctrlPr>
                          </m:sSubPr>
                          <m:e>
                            <m:r>
                              <m:rPr>
                                <m:sty m:val="p"/>
                              </m:rPr>
                              <a:rPr lang="el-GR" b="0" i="0" smtClean="0">
                                <a:latin typeface="Cambria Math" panose="02040503050406030204" pitchFamily="18" charset="0"/>
                              </a:rPr>
                              <m:t>Γ</m:t>
                            </m:r>
                          </m:e>
                          <m:sub>
                            <m:r>
                              <a:rPr lang="el-GR" b="0" i="1" smtClean="0">
                                <a:latin typeface="Cambria Math" panose="02040503050406030204" pitchFamily="18" charset="0"/>
                              </a:rPr>
                              <m:t>𝛾</m:t>
                            </m:r>
                          </m:sub>
                        </m:sSub>
                      </m:num>
                      <m:den>
                        <m:sSub>
                          <m:sSubPr>
                            <m:ctrlPr>
                              <a:rPr lang="el-GR" b="0" i="1" smtClean="0">
                                <a:latin typeface="Cambria Math" panose="02040503050406030204" pitchFamily="18" charset="0"/>
                              </a:rPr>
                            </m:ctrlPr>
                          </m:sSubPr>
                          <m:e>
                            <m:r>
                              <m:rPr>
                                <m:sty m:val="p"/>
                              </m:rPr>
                              <a:rPr lang="el-GR" b="0" i="0" smtClean="0">
                                <a:latin typeface="Cambria Math" panose="02040503050406030204" pitchFamily="18" charset="0"/>
                              </a:rPr>
                              <m:t>Γ</m:t>
                            </m:r>
                          </m:e>
                          <m:sub>
                            <m:r>
                              <m:rPr>
                                <m:sty m:val="p"/>
                              </m:rPr>
                              <a:rPr lang="en-US" b="0" i="0" smtClean="0">
                                <a:latin typeface="Cambria Math" panose="02040503050406030204" pitchFamily="18" charset="0"/>
                              </a:rPr>
                              <m:t>n</m:t>
                            </m:r>
                          </m:sub>
                        </m:sSub>
                        <m:r>
                          <a:rPr lang="en-US" b="0" i="0" smtClean="0">
                            <a:latin typeface="Cambria Math" panose="02040503050406030204" pitchFamily="18" charset="0"/>
                          </a:rPr>
                          <m:t>+</m:t>
                        </m:r>
                        <m:sSub>
                          <m:sSubPr>
                            <m:ctrlPr>
                              <a:rPr lang="el-GR" b="0" i="1" smtClean="0">
                                <a:latin typeface="Cambria Math" panose="02040503050406030204" pitchFamily="18" charset="0"/>
                              </a:rPr>
                            </m:ctrlPr>
                          </m:sSubPr>
                          <m:e>
                            <m:r>
                              <m:rPr>
                                <m:sty m:val="p"/>
                              </m:rPr>
                              <a:rPr lang="el-GR" b="0" i="0" smtClean="0">
                                <a:latin typeface="Cambria Math" panose="02040503050406030204" pitchFamily="18" charset="0"/>
                              </a:rPr>
                              <m:t>Γ</m:t>
                            </m:r>
                          </m:e>
                          <m:sub>
                            <m:r>
                              <m:rPr>
                                <m:sty m:val="p"/>
                              </m:rPr>
                              <a:rPr lang="el-GR" b="0" i="0" smtClean="0">
                                <a:latin typeface="Cambria Math" panose="02040503050406030204" pitchFamily="18" charset="0"/>
                              </a:rPr>
                              <m:t>γ</m:t>
                            </m:r>
                          </m:sub>
                        </m:sSub>
                      </m:den>
                    </m:f>
                  </m:oMath>
                </a14:m>
                <a:endParaRPr lang="en-US" dirty="0"/>
              </a:p>
              <a:p>
                <a:endParaRPr lang="en-US" dirty="0"/>
              </a:p>
              <a:p>
                <a:endParaRPr lang="en-US" dirty="0"/>
              </a:p>
              <a:p>
                <a:r>
                  <a:rPr lang="en-US" dirty="0"/>
                  <a:t>If </a:t>
                </a:r>
                <a:r>
                  <a:rPr lang="el-GR" dirty="0"/>
                  <a:t>Γ</a:t>
                </a:r>
                <a:r>
                  <a:rPr lang="en-US" baseline="-25000" dirty="0"/>
                  <a:t>n</a:t>
                </a:r>
                <a:r>
                  <a:rPr lang="en-US" dirty="0"/>
                  <a:t> &gt;&gt; </a:t>
                </a:r>
                <a:r>
                  <a:rPr lang="el-GR" dirty="0"/>
                  <a:t>Γ</a:t>
                </a:r>
                <a:r>
                  <a:rPr lang="el-GR" baseline="-25000" dirty="0"/>
                  <a:t>γ</a:t>
                </a:r>
                <a:r>
                  <a:rPr lang="el-GR" dirty="0"/>
                  <a:t> </a:t>
                </a:r>
                <a:r>
                  <a:rPr lang="en-US" dirty="0"/>
                  <a:t>then </a:t>
                </a:r>
                <a:r>
                  <a:rPr lang="el-GR" dirty="0"/>
                  <a:t>σ ~ Γ</a:t>
                </a:r>
                <a:r>
                  <a:rPr lang="el-GR" baseline="-25000" dirty="0"/>
                  <a:t>γ</a:t>
                </a:r>
                <a:r>
                  <a:rPr lang="en-US" dirty="0"/>
                  <a:t> . In that case the radiation width can be extracted from the resonance, but the neutron width can’t.</a:t>
                </a:r>
              </a:p>
              <a:p>
                <a:endParaRPr lang="en-US" baseline="-25000" dirty="0"/>
              </a:p>
              <a:p>
                <a:endParaRPr lang="el-GR" baseline="-25000" dirty="0"/>
              </a:p>
              <a:p>
                <a:r>
                  <a:rPr lang="en-US" dirty="0"/>
                  <a:t>If </a:t>
                </a:r>
                <a:r>
                  <a:rPr lang="el-GR" dirty="0"/>
                  <a:t>Γ</a:t>
                </a:r>
                <a:r>
                  <a:rPr lang="en-US" baseline="-25000" dirty="0"/>
                  <a:t>n</a:t>
                </a:r>
                <a:r>
                  <a:rPr lang="en-US" dirty="0"/>
                  <a:t> &lt;&lt; </a:t>
                </a:r>
                <a:r>
                  <a:rPr lang="el-GR" dirty="0"/>
                  <a:t>Γ</a:t>
                </a:r>
                <a:r>
                  <a:rPr lang="el-GR" baseline="-25000" dirty="0"/>
                  <a:t>γ</a:t>
                </a:r>
                <a:r>
                  <a:rPr lang="el-GR" dirty="0"/>
                  <a:t> </a:t>
                </a:r>
                <a:r>
                  <a:rPr lang="en-US" dirty="0"/>
                  <a:t>then </a:t>
                </a:r>
                <a:r>
                  <a:rPr lang="el-GR" dirty="0"/>
                  <a:t>σ ~ Γ</a:t>
                </a:r>
                <a:r>
                  <a:rPr lang="en-US" baseline="-25000" dirty="0"/>
                  <a:t>n </a:t>
                </a:r>
                <a:r>
                  <a:rPr lang="en-US" dirty="0"/>
                  <a:t>. In that case the radiation width can’t be extracted from the resonance, but the neutron width can.</a:t>
                </a:r>
                <a:br>
                  <a:rPr lang="en-US" dirty="0"/>
                </a:br>
                <a:br>
                  <a:rPr lang="en-US" dirty="0"/>
                </a:br>
                <a:endParaRPr lang="en-US" dirty="0"/>
              </a:p>
              <a:p>
                <a:endParaRPr lang="en-US" dirty="0"/>
              </a:p>
            </p:txBody>
          </p:sp>
        </mc:Choice>
        <mc:Fallback xmlns="">
          <p:sp>
            <p:nvSpPr>
              <p:cNvPr id="3" name="Text Placeholder 2">
                <a:extLst>
                  <a:ext uri="{FF2B5EF4-FFF2-40B4-BE49-F238E27FC236}">
                    <a16:creationId xmlns:a16="http://schemas.microsoft.com/office/drawing/2014/main" id="{4E62BD1C-C08D-5B42-9C98-E8786898843B}"/>
                  </a:ext>
                </a:extLst>
              </p:cNvPr>
              <p:cNvSpPr>
                <a:spLocks noGrp="1" noRot="1" noChangeAspect="1" noMove="1" noResize="1" noEditPoints="1" noAdjustHandles="1" noChangeArrowheads="1" noChangeShapeType="1" noTextEdit="1"/>
              </p:cNvSpPr>
              <p:nvPr>
                <p:ph type="body" sz="quarter" idx="19"/>
              </p:nvPr>
            </p:nvSpPr>
            <p:spPr>
              <a:xfrm>
                <a:off x="237173" y="622475"/>
                <a:ext cx="8798242" cy="5638625"/>
              </a:xfrm>
              <a:blipFill>
                <a:blip r:embed="rId2"/>
                <a:stretch>
                  <a:fillRect l="-1441" t="-1124" r="-1297"/>
                </a:stretch>
              </a:blipFill>
            </p:spPr>
            <p:txBody>
              <a:bodyPr/>
              <a:lstStyle/>
              <a:p>
                <a:r>
                  <a:rPr lang="en-US">
                    <a:noFill/>
                  </a:rPr>
                  <a:t> </a:t>
                </a:r>
              </a:p>
            </p:txBody>
          </p:sp>
        </mc:Fallback>
      </mc:AlternateContent>
    </p:spTree>
    <p:extLst>
      <p:ext uri="{BB962C8B-B14F-4D97-AF65-F5344CB8AC3E}">
        <p14:creationId xmlns:p14="http://schemas.microsoft.com/office/powerpoint/2010/main" val="28327415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 Placeholder 2">
            <a:extLst>
              <a:ext uri="{FF2B5EF4-FFF2-40B4-BE49-F238E27FC236}">
                <a16:creationId xmlns:a16="http://schemas.microsoft.com/office/drawing/2014/main" id="{A1253D47-A31D-A4DD-B84E-FBCBC226FAE4}"/>
              </a:ext>
            </a:extLst>
          </p:cNvPr>
          <p:cNvSpPr>
            <a:spLocks noGrp="1"/>
          </p:cNvSpPr>
          <p:nvPr>
            <p:ph type="body" sz="quarter" idx="19"/>
          </p:nvPr>
        </p:nvSpPr>
        <p:spPr>
          <a:xfrm>
            <a:off x="0" y="840503"/>
            <a:ext cx="5956651" cy="5404286"/>
          </a:xfrm>
        </p:spPr>
        <p:txBody>
          <a:bodyPr>
            <a:noAutofit/>
          </a:bodyPr>
          <a:lstStyle/>
          <a:p>
            <a:r>
              <a:rPr lang="en-US" dirty="0">
                <a:ea typeface="Source Sans Pro" panose="020B0503030403020204" pitchFamily="34" charset="0"/>
              </a:rPr>
              <a:t>Neutrons impinge on a sample</a:t>
            </a:r>
          </a:p>
          <a:p>
            <a:r>
              <a:rPr lang="en-US" dirty="0">
                <a:ea typeface="Source Sans Pro" panose="020B0503030403020204" pitchFamily="34" charset="0"/>
              </a:rPr>
              <a:t>Gamma detectors are close to the sample and detect the gammas from the de-excitation.</a:t>
            </a:r>
          </a:p>
          <a:p>
            <a:r>
              <a:rPr lang="en-US" dirty="0">
                <a:ea typeface="Source Sans Pro" panose="020B0503030403020204" pitchFamily="34" charset="0"/>
              </a:rPr>
              <a:t>Works fine for stable or moderately radioactive samples.</a:t>
            </a:r>
          </a:p>
          <a:p>
            <a:pPr marL="0" indent="0">
              <a:buNone/>
            </a:pPr>
            <a:endParaRPr lang="en-US" dirty="0">
              <a:ea typeface="Source Sans Pro" panose="020B0503030403020204" pitchFamily="34" charset="0"/>
            </a:endParaRPr>
          </a:p>
          <a:p>
            <a:endParaRPr lang="en-US" dirty="0">
              <a:ea typeface="Source Sans Pro" panose="020B0503030403020204" pitchFamily="34" charset="0"/>
            </a:endParaRPr>
          </a:p>
          <a:p>
            <a:endParaRPr lang="en-US" dirty="0">
              <a:ea typeface="Source Sans Pro" panose="020B0503030403020204" pitchFamily="34" charset="0"/>
            </a:endParaRPr>
          </a:p>
          <a:p>
            <a:r>
              <a:rPr lang="en-US" dirty="0">
                <a:ea typeface="Source Sans Pro" panose="020B0503030403020204" pitchFamily="34" charset="0"/>
              </a:rPr>
              <a:t>What about unstable nuclides?</a:t>
            </a:r>
            <a:endParaRPr lang="en-US" dirty="0">
              <a:ea typeface="Source Sans Pro" panose="020B0503030403020204" pitchFamily="34" charset="0"/>
              <a:cs typeface="Times"/>
            </a:endParaRPr>
          </a:p>
          <a:p>
            <a:pPr marL="358775" indent="-342900"/>
            <a:r>
              <a:rPr lang="en-US" dirty="0">
                <a:ea typeface="Source Sans Pro" panose="020B0503030403020204" pitchFamily="34" charset="0"/>
                <a:cs typeface="Times"/>
              </a:rPr>
              <a:t>A </a:t>
            </a:r>
            <a:r>
              <a:rPr lang="en-US" b="1" dirty="0">
                <a:ea typeface="Source Sans Pro" panose="020B0503030403020204" pitchFamily="34" charset="0"/>
                <a:cs typeface="Times"/>
              </a:rPr>
              <a:t>new indirect technique </a:t>
            </a:r>
            <a:r>
              <a:rPr lang="en-US" dirty="0">
                <a:ea typeface="Source Sans Pro" panose="020B0503030403020204" pitchFamily="34" charset="0"/>
                <a:cs typeface="Times"/>
              </a:rPr>
              <a:t>is proposed:</a:t>
            </a:r>
          </a:p>
          <a:p>
            <a:pPr marL="809625" lvl="1" indent="-349250">
              <a:buFont typeface="Courier New" panose="02070309020205020404" pitchFamily="49" charset="0"/>
              <a:buChar char="o"/>
            </a:pPr>
            <a:r>
              <a:rPr lang="en-US" sz="1800" dirty="0">
                <a:ea typeface="Source Sans Pro" panose="020B0503030403020204" pitchFamily="34" charset="0"/>
                <a:cs typeface="Times"/>
              </a:rPr>
              <a:t>Neutron </a:t>
            </a:r>
            <a:r>
              <a:rPr lang="en-US" sz="1800" b="1" dirty="0">
                <a:ea typeface="Source Sans Pro" panose="020B0503030403020204" pitchFamily="34" charset="0"/>
                <a:cs typeface="Times"/>
              </a:rPr>
              <a:t>transmission</a:t>
            </a:r>
            <a:r>
              <a:rPr lang="en-US" sz="1800" dirty="0">
                <a:ea typeface="Source Sans Pro" panose="020B0503030403020204" pitchFamily="34" charset="0"/>
                <a:cs typeface="Times"/>
              </a:rPr>
              <a:t> experiments to measure the </a:t>
            </a:r>
            <a:r>
              <a:rPr lang="en-US" sz="1800" b="1" dirty="0">
                <a:ea typeface="Source Sans Pro" panose="020B0503030403020204" pitchFamily="34" charset="0"/>
                <a:cs typeface="Times"/>
              </a:rPr>
              <a:t>(n,tot) </a:t>
            </a:r>
            <a:r>
              <a:rPr lang="en-US" sz="1800" dirty="0">
                <a:ea typeface="Source Sans Pro" panose="020B0503030403020204" pitchFamily="34" charset="0"/>
                <a:cs typeface="Times"/>
              </a:rPr>
              <a:t>cross section</a:t>
            </a:r>
          </a:p>
          <a:p>
            <a:pPr marL="809625" lvl="1" indent="-349250">
              <a:buFont typeface="Courier New" panose="02070309020205020404" pitchFamily="49" charset="0"/>
              <a:buChar char="o"/>
            </a:pPr>
            <a:r>
              <a:rPr lang="en-US" sz="1800" b="1" dirty="0">
                <a:ea typeface="Source Sans Pro" panose="020B0503030403020204" pitchFamily="34" charset="0"/>
                <a:cs typeface="Times"/>
              </a:rPr>
              <a:t>R-Matrix fits </a:t>
            </a:r>
            <a:r>
              <a:rPr lang="en-US" sz="1800" dirty="0">
                <a:ea typeface="Source Sans Pro" panose="020B0503030403020204" pitchFamily="34" charset="0"/>
                <a:cs typeface="Times"/>
              </a:rPr>
              <a:t>of the resonances seen in the transmission spectrum</a:t>
            </a:r>
          </a:p>
          <a:p>
            <a:pPr marL="809625" lvl="1" indent="-349250">
              <a:buFont typeface="Courier New" panose="02070309020205020404" pitchFamily="49" charset="0"/>
              <a:buChar char="o"/>
            </a:pPr>
            <a:r>
              <a:rPr lang="en-US" sz="1800" dirty="0">
                <a:ea typeface="Source Sans Pro" panose="020B0503030403020204" pitchFamily="34" charset="0"/>
                <a:cs typeface="Times"/>
              </a:rPr>
              <a:t>Fit results to </a:t>
            </a:r>
            <a:r>
              <a:rPr lang="en-US" sz="1800" b="1" dirty="0">
                <a:ea typeface="Source Sans Pro" panose="020B0503030403020204" pitchFamily="34" charset="0"/>
                <a:cs typeface="Times"/>
              </a:rPr>
              <a:t>calibrate </a:t>
            </a:r>
            <a:r>
              <a:rPr lang="en-US" sz="1800" dirty="0">
                <a:ea typeface="Source Sans Pro" panose="020B0503030403020204" pitchFamily="34" charset="0"/>
                <a:cs typeface="Times"/>
              </a:rPr>
              <a:t>the</a:t>
            </a:r>
            <a:r>
              <a:rPr lang="en-US" sz="1800" b="1" dirty="0">
                <a:ea typeface="Source Sans Pro" panose="020B0503030403020204" pitchFamily="34" charset="0"/>
                <a:cs typeface="Times"/>
              </a:rPr>
              <a:t> Nuclear Statistical Model </a:t>
            </a:r>
            <a:r>
              <a:rPr lang="en-US" sz="1800" dirty="0">
                <a:ea typeface="Source Sans Pro" panose="020B0503030403020204" pitchFamily="34" charset="0"/>
                <a:cs typeface="Times"/>
              </a:rPr>
              <a:t>and tightly constrain (n,</a:t>
            </a:r>
            <a:r>
              <a:rPr lang="el-GR" sz="1800" dirty="0">
                <a:ea typeface="Source Sans Pro" panose="020B0503030403020204" pitchFamily="34" charset="0"/>
                <a:cs typeface="Times"/>
              </a:rPr>
              <a:t>γ)</a:t>
            </a:r>
            <a:endParaRPr lang="en-US" dirty="0"/>
          </a:p>
          <a:p>
            <a:endParaRPr lang="en-US" dirty="0"/>
          </a:p>
        </p:txBody>
      </p:sp>
      <p:pic>
        <p:nvPicPr>
          <p:cNvPr id="3" name="Picture 2">
            <a:extLst>
              <a:ext uri="{FF2B5EF4-FFF2-40B4-BE49-F238E27FC236}">
                <a16:creationId xmlns:a16="http://schemas.microsoft.com/office/drawing/2014/main" id="{71D9605C-C2CD-9156-BCD5-F5131455032F}"/>
              </a:ext>
            </a:extLst>
          </p:cNvPr>
          <p:cNvPicPr>
            <a:picLocks noChangeAspect="1"/>
          </p:cNvPicPr>
          <p:nvPr/>
        </p:nvPicPr>
        <p:blipFill>
          <a:blip r:embed="rId2"/>
          <a:stretch>
            <a:fillRect/>
          </a:stretch>
        </p:blipFill>
        <p:spPr>
          <a:xfrm>
            <a:off x="5956650" y="1891622"/>
            <a:ext cx="3187349" cy="2810219"/>
          </a:xfrm>
          <a:prstGeom prst="rect">
            <a:avLst/>
          </a:prstGeom>
        </p:spPr>
      </p:pic>
      <p:sp>
        <p:nvSpPr>
          <p:cNvPr id="2" name="Text Placeholder 1">
            <a:extLst>
              <a:ext uri="{FF2B5EF4-FFF2-40B4-BE49-F238E27FC236}">
                <a16:creationId xmlns:a16="http://schemas.microsoft.com/office/drawing/2014/main" id="{A30884E2-E69B-054E-804E-60CA1691EBE6}"/>
              </a:ext>
            </a:extLst>
          </p:cNvPr>
          <p:cNvSpPr>
            <a:spLocks noGrp="1"/>
          </p:cNvSpPr>
          <p:nvPr>
            <p:ph type="body" sz="quarter" idx="14"/>
          </p:nvPr>
        </p:nvSpPr>
        <p:spPr>
          <a:xfrm>
            <a:off x="143256" y="135456"/>
            <a:ext cx="7994055" cy="670558"/>
          </a:xfrm>
        </p:spPr>
        <p:txBody>
          <a:bodyPr/>
          <a:lstStyle/>
          <a:p>
            <a:r>
              <a:rPr lang="en-US" dirty="0"/>
              <a:t>Neutron capture measurements</a:t>
            </a:r>
          </a:p>
        </p:txBody>
      </p:sp>
    </p:spTree>
    <p:extLst>
      <p:ext uri="{BB962C8B-B14F-4D97-AF65-F5344CB8AC3E}">
        <p14:creationId xmlns:p14="http://schemas.microsoft.com/office/powerpoint/2010/main" val="756326023"/>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FA7F566A-493B-E2F3-BEB0-278A931CE7A2}"/>
              </a:ext>
            </a:extLst>
          </p:cNvPr>
          <p:cNvPicPr>
            <a:picLocks noChangeAspect="1"/>
          </p:cNvPicPr>
          <p:nvPr/>
        </p:nvPicPr>
        <p:blipFill rotWithShape="1">
          <a:blip r:embed="rId2" cstate="hqprint">
            <a:extLst>
              <a:ext uri="{28A0092B-C50C-407E-A947-70E740481C1C}">
                <a14:useLocalDpi xmlns:a14="http://schemas.microsoft.com/office/drawing/2010/main"/>
              </a:ext>
            </a:extLst>
          </a:blip>
          <a:srcRect/>
          <a:stretch/>
        </p:blipFill>
        <p:spPr>
          <a:xfrm rot="5400000">
            <a:off x="-1125278" y="1356575"/>
            <a:ext cx="6251056" cy="3797300"/>
          </a:xfrm>
          <a:prstGeom prst="rect">
            <a:avLst/>
          </a:prstGeom>
        </p:spPr>
      </p:pic>
      <p:pic>
        <p:nvPicPr>
          <p:cNvPr id="3" name="Picture 2">
            <a:extLst>
              <a:ext uri="{FF2B5EF4-FFF2-40B4-BE49-F238E27FC236}">
                <a16:creationId xmlns:a16="http://schemas.microsoft.com/office/drawing/2014/main" id="{494DF7D9-AFCF-274C-2ED1-DAE5E738A415}"/>
              </a:ext>
            </a:extLst>
          </p:cNvPr>
          <p:cNvPicPr>
            <a:picLocks noChangeAspect="1"/>
          </p:cNvPicPr>
          <p:nvPr/>
        </p:nvPicPr>
        <p:blipFill rotWithShape="1">
          <a:blip r:embed="rId3" cstate="hqprint">
            <a:extLst>
              <a:ext uri="{28A0092B-C50C-407E-A947-70E740481C1C}">
                <a14:useLocalDpi xmlns:a14="http://schemas.microsoft.com/office/drawing/2010/main"/>
              </a:ext>
            </a:extLst>
          </a:blip>
          <a:srcRect/>
          <a:stretch/>
        </p:blipFill>
        <p:spPr>
          <a:xfrm rot="5400000">
            <a:off x="3785959" y="1031842"/>
            <a:ext cx="6134952" cy="4562870"/>
          </a:xfrm>
          <a:prstGeom prst="rect">
            <a:avLst/>
          </a:prstGeom>
        </p:spPr>
      </p:pic>
    </p:spTree>
    <p:extLst>
      <p:ext uri="{BB962C8B-B14F-4D97-AF65-F5344CB8AC3E}">
        <p14:creationId xmlns:p14="http://schemas.microsoft.com/office/powerpoint/2010/main" val="2596351807"/>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B8C0082D-AE95-E84B-ACFA-C1B3472209C3}"/>
              </a:ext>
            </a:extLst>
          </p:cNvPr>
          <p:cNvSpPr>
            <a:spLocks noGrp="1"/>
          </p:cNvSpPr>
          <p:nvPr>
            <p:ph type="body" sz="quarter" idx="14"/>
          </p:nvPr>
        </p:nvSpPr>
        <p:spPr>
          <a:xfrm>
            <a:off x="137160" y="111363"/>
            <a:ext cx="7994055" cy="892208"/>
          </a:xfrm>
        </p:spPr>
        <p:txBody>
          <a:bodyPr/>
          <a:lstStyle/>
          <a:p>
            <a:r>
              <a:rPr lang="en-US" dirty="0"/>
              <a:t>Development of filling station</a:t>
            </a:r>
          </a:p>
        </p:txBody>
      </p:sp>
      <p:sp>
        <p:nvSpPr>
          <p:cNvPr id="3" name="Text Placeholder 2">
            <a:extLst>
              <a:ext uri="{FF2B5EF4-FFF2-40B4-BE49-F238E27FC236}">
                <a16:creationId xmlns:a16="http://schemas.microsoft.com/office/drawing/2014/main" id="{4E62BD1C-C08D-5B42-9C98-E8786898843B}"/>
              </a:ext>
            </a:extLst>
          </p:cNvPr>
          <p:cNvSpPr>
            <a:spLocks noGrp="1"/>
          </p:cNvSpPr>
          <p:nvPr>
            <p:ph type="body" sz="quarter" idx="19"/>
          </p:nvPr>
        </p:nvSpPr>
        <p:spPr>
          <a:xfrm>
            <a:off x="137160" y="657748"/>
            <a:ext cx="9006840" cy="345823"/>
          </a:xfrm>
        </p:spPr>
        <p:txBody>
          <a:bodyPr/>
          <a:lstStyle/>
          <a:p>
            <a:r>
              <a:rPr lang="en-US" dirty="0"/>
              <a:t>Operations have to take place in a hot cell with a remote handling capability</a:t>
            </a:r>
          </a:p>
          <a:p>
            <a:endParaRPr lang="en-US" dirty="0"/>
          </a:p>
          <a:p>
            <a:endParaRPr lang="en-US" dirty="0"/>
          </a:p>
        </p:txBody>
      </p:sp>
      <p:pic>
        <p:nvPicPr>
          <p:cNvPr id="5" name="Picture 4">
            <a:extLst>
              <a:ext uri="{FF2B5EF4-FFF2-40B4-BE49-F238E27FC236}">
                <a16:creationId xmlns:a16="http://schemas.microsoft.com/office/drawing/2014/main" id="{FB65D684-600F-D145-828C-727D83AC577C}"/>
              </a:ext>
            </a:extLst>
          </p:cNvPr>
          <p:cNvPicPr>
            <a:picLocks noChangeAspect="1"/>
          </p:cNvPicPr>
          <p:nvPr/>
        </p:nvPicPr>
        <p:blipFill>
          <a:blip r:embed="rId2"/>
          <a:stretch>
            <a:fillRect/>
          </a:stretch>
        </p:blipFill>
        <p:spPr>
          <a:xfrm>
            <a:off x="-23406" y="1226098"/>
            <a:ext cx="5047664" cy="4974154"/>
          </a:xfrm>
          <a:prstGeom prst="rect">
            <a:avLst/>
          </a:prstGeom>
        </p:spPr>
      </p:pic>
      <p:pic>
        <p:nvPicPr>
          <p:cNvPr id="9" name="Picture 8">
            <a:extLst>
              <a:ext uri="{FF2B5EF4-FFF2-40B4-BE49-F238E27FC236}">
                <a16:creationId xmlns:a16="http://schemas.microsoft.com/office/drawing/2014/main" id="{CCF3F251-3CF6-2548-96C1-29D309CDC26D}"/>
              </a:ext>
            </a:extLst>
          </p:cNvPr>
          <p:cNvPicPr>
            <a:picLocks noChangeAspect="1"/>
          </p:cNvPicPr>
          <p:nvPr/>
        </p:nvPicPr>
        <p:blipFill rotWithShape="1">
          <a:blip r:embed="rId3" cstate="hqprint">
            <a:extLst>
              <a:ext uri="{28A0092B-C50C-407E-A947-70E740481C1C}">
                <a14:useLocalDpi xmlns:a14="http://schemas.microsoft.com/office/drawing/2010/main"/>
              </a:ext>
            </a:extLst>
          </a:blip>
          <a:srcRect/>
          <a:stretch/>
        </p:blipFill>
        <p:spPr>
          <a:xfrm>
            <a:off x="5444416" y="1003571"/>
            <a:ext cx="2686799" cy="2487077"/>
          </a:xfrm>
          <a:prstGeom prst="rect">
            <a:avLst/>
          </a:prstGeom>
        </p:spPr>
      </p:pic>
      <p:pic>
        <p:nvPicPr>
          <p:cNvPr id="6" name="Picture 5">
            <a:extLst>
              <a:ext uri="{FF2B5EF4-FFF2-40B4-BE49-F238E27FC236}">
                <a16:creationId xmlns:a16="http://schemas.microsoft.com/office/drawing/2014/main" id="{C93AE803-4571-5A06-B2F5-912EC63CAE06}"/>
              </a:ext>
            </a:extLst>
          </p:cNvPr>
          <p:cNvPicPr>
            <a:picLocks noChangeAspect="1"/>
          </p:cNvPicPr>
          <p:nvPr/>
        </p:nvPicPr>
        <p:blipFill>
          <a:blip r:embed="rId4" cstate="hqprint">
            <a:extLst>
              <a:ext uri="{28A0092B-C50C-407E-A947-70E740481C1C}">
                <a14:useLocalDpi xmlns:a14="http://schemas.microsoft.com/office/drawing/2010/main"/>
              </a:ext>
            </a:extLst>
          </a:blip>
          <a:stretch>
            <a:fillRect/>
          </a:stretch>
        </p:blipFill>
        <p:spPr>
          <a:xfrm>
            <a:off x="5024258" y="3561294"/>
            <a:ext cx="3867133" cy="2900349"/>
          </a:xfrm>
          <a:prstGeom prst="rect">
            <a:avLst/>
          </a:prstGeom>
        </p:spPr>
      </p:pic>
    </p:spTree>
    <p:extLst>
      <p:ext uri="{BB962C8B-B14F-4D97-AF65-F5344CB8AC3E}">
        <p14:creationId xmlns:p14="http://schemas.microsoft.com/office/powerpoint/2010/main" val="3297646534"/>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A30884E2-E69B-054E-804E-60CA1691EBE6}"/>
              </a:ext>
            </a:extLst>
          </p:cNvPr>
          <p:cNvSpPr>
            <a:spLocks noGrp="1"/>
          </p:cNvSpPr>
          <p:nvPr>
            <p:ph type="body" sz="quarter" idx="14"/>
          </p:nvPr>
        </p:nvSpPr>
        <p:spPr>
          <a:xfrm>
            <a:off x="128968" y="2869"/>
            <a:ext cx="7994055" cy="756381"/>
          </a:xfrm>
        </p:spPr>
        <p:txBody>
          <a:bodyPr/>
          <a:lstStyle/>
          <a:p>
            <a:r>
              <a:rPr lang="en-US" dirty="0"/>
              <a:t>WNR – High energy neutrons</a:t>
            </a:r>
          </a:p>
        </p:txBody>
      </p:sp>
      <p:pic>
        <p:nvPicPr>
          <p:cNvPr id="3074" name="Picture 2">
            <a:extLst>
              <a:ext uri="{FF2B5EF4-FFF2-40B4-BE49-F238E27FC236}">
                <a16:creationId xmlns:a16="http://schemas.microsoft.com/office/drawing/2014/main" id="{82024CC2-AD2A-6268-2F47-AF6B988EA896}"/>
              </a:ext>
            </a:extLst>
          </p:cNvPr>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11309" y="386220"/>
            <a:ext cx="9148662" cy="5601222"/>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descr="Chi-Nu photo">
            <a:extLst>
              <a:ext uri="{FF2B5EF4-FFF2-40B4-BE49-F238E27FC236}">
                <a16:creationId xmlns:a16="http://schemas.microsoft.com/office/drawing/2014/main" id="{8CAEA60C-15A0-D11C-8F7B-9C51E8690C64}"/>
              </a:ext>
            </a:extLst>
          </p:cNvPr>
          <p:cNvPicPr>
            <a:picLocks noChangeAspect="1" noChangeArrowheads="1"/>
          </p:cNvPicPr>
          <p:nvPr/>
        </p:nvPicPr>
        <p:blipFill rotWithShape="1">
          <a:blip r:embed="rId3" cstate="hqprint">
            <a:extLst>
              <a:ext uri="{28A0092B-C50C-407E-A947-70E740481C1C}">
                <a14:useLocalDpi xmlns:a14="http://schemas.microsoft.com/office/drawing/2010/main"/>
              </a:ext>
            </a:extLst>
          </a:blip>
          <a:srcRect/>
          <a:stretch/>
        </p:blipFill>
        <p:spPr bwMode="auto">
          <a:xfrm>
            <a:off x="4555879" y="4772417"/>
            <a:ext cx="1941963" cy="1215025"/>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a:extLst>
              <a:ext uri="{FF2B5EF4-FFF2-40B4-BE49-F238E27FC236}">
                <a16:creationId xmlns:a16="http://schemas.microsoft.com/office/drawing/2014/main" id="{93E777C0-CF74-142E-7615-A5CB17FE325D}"/>
              </a:ext>
            </a:extLst>
          </p:cNvPr>
          <p:cNvPicPr>
            <a:picLocks noChangeAspect="1" noChangeArrowheads="1"/>
          </p:cNvPicPr>
          <p:nvPr/>
        </p:nvPicPr>
        <p:blipFill>
          <a:blip r:embed="rId4" cstate="hqprint">
            <a:extLst>
              <a:ext uri="{28A0092B-C50C-407E-A947-70E740481C1C}">
                <a14:useLocalDpi xmlns:a14="http://schemas.microsoft.com/office/drawing/2010/main"/>
              </a:ext>
            </a:extLst>
          </a:blip>
          <a:srcRect/>
          <a:stretch>
            <a:fillRect/>
          </a:stretch>
        </p:blipFill>
        <p:spPr bwMode="auto">
          <a:xfrm>
            <a:off x="2016691" y="4343401"/>
            <a:ext cx="1096028" cy="1644041"/>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a:extLst>
              <a:ext uri="{FF2B5EF4-FFF2-40B4-BE49-F238E27FC236}">
                <a16:creationId xmlns:a16="http://schemas.microsoft.com/office/drawing/2014/main" id="{9E5F6044-9E20-02D8-6EDC-2E1B4D8665CB}"/>
              </a:ext>
            </a:extLst>
          </p:cNvPr>
          <p:cNvSpPr txBox="1"/>
          <p:nvPr/>
        </p:nvSpPr>
        <p:spPr>
          <a:xfrm>
            <a:off x="4765302" y="2863665"/>
            <a:ext cx="1140697" cy="646331"/>
          </a:xfrm>
          <a:prstGeom prst="rect">
            <a:avLst/>
          </a:prstGeom>
          <a:noFill/>
        </p:spPr>
        <p:txBody>
          <a:bodyPr wrap="none" rtlCol="0">
            <a:spAutoFit/>
          </a:bodyPr>
          <a:lstStyle/>
          <a:p>
            <a:r>
              <a:rPr lang="en-US" b="1" dirty="0"/>
              <a:t>PFNS</a:t>
            </a:r>
          </a:p>
          <a:p>
            <a:r>
              <a:rPr lang="en-US" b="1" dirty="0"/>
              <a:t>Scattering</a:t>
            </a:r>
          </a:p>
        </p:txBody>
      </p:sp>
      <p:sp>
        <p:nvSpPr>
          <p:cNvPr id="4" name="TextBox 3">
            <a:extLst>
              <a:ext uri="{FF2B5EF4-FFF2-40B4-BE49-F238E27FC236}">
                <a16:creationId xmlns:a16="http://schemas.microsoft.com/office/drawing/2014/main" id="{51E53BD5-A201-4C08-66A3-584C2EFEDC4A}"/>
              </a:ext>
            </a:extLst>
          </p:cNvPr>
          <p:cNvSpPr txBox="1"/>
          <p:nvPr/>
        </p:nvSpPr>
        <p:spPr>
          <a:xfrm>
            <a:off x="2723512" y="3748601"/>
            <a:ext cx="744114" cy="461665"/>
          </a:xfrm>
          <a:prstGeom prst="rect">
            <a:avLst/>
          </a:prstGeom>
          <a:noFill/>
        </p:spPr>
        <p:txBody>
          <a:bodyPr wrap="none" rtlCol="0">
            <a:spAutoFit/>
          </a:bodyPr>
          <a:lstStyle/>
          <a:p>
            <a:r>
              <a:rPr lang="en-US" sz="2400" b="1" dirty="0"/>
              <a:t>(</a:t>
            </a:r>
            <a:r>
              <a:rPr lang="en-US" sz="2400" b="1" dirty="0" err="1"/>
              <a:t>n,z</a:t>
            </a:r>
            <a:r>
              <a:rPr lang="en-US" sz="2400" b="1" dirty="0"/>
              <a:t>)</a:t>
            </a:r>
          </a:p>
        </p:txBody>
      </p:sp>
      <p:sp>
        <p:nvSpPr>
          <p:cNvPr id="5" name="TextBox 4">
            <a:extLst>
              <a:ext uri="{FF2B5EF4-FFF2-40B4-BE49-F238E27FC236}">
                <a16:creationId xmlns:a16="http://schemas.microsoft.com/office/drawing/2014/main" id="{F8E4D248-1BEE-4470-356F-F691F31B2883}"/>
              </a:ext>
            </a:extLst>
          </p:cNvPr>
          <p:cNvSpPr txBox="1"/>
          <p:nvPr/>
        </p:nvSpPr>
        <p:spPr>
          <a:xfrm>
            <a:off x="1014247" y="4903811"/>
            <a:ext cx="920445" cy="523220"/>
          </a:xfrm>
          <a:prstGeom prst="rect">
            <a:avLst/>
          </a:prstGeom>
          <a:noFill/>
        </p:spPr>
        <p:txBody>
          <a:bodyPr wrap="none" rtlCol="0">
            <a:spAutoFit/>
          </a:bodyPr>
          <a:lstStyle/>
          <a:p>
            <a:r>
              <a:rPr lang="en-US" sz="2800" b="1" dirty="0"/>
              <a:t>LENZ</a:t>
            </a:r>
          </a:p>
        </p:txBody>
      </p:sp>
      <p:sp>
        <p:nvSpPr>
          <p:cNvPr id="6" name="TextBox 5">
            <a:extLst>
              <a:ext uri="{FF2B5EF4-FFF2-40B4-BE49-F238E27FC236}">
                <a16:creationId xmlns:a16="http://schemas.microsoft.com/office/drawing/2014/main" id="{3BE5182C-A5EA-65C1-7E7E-72B33399B0E7}"/>
              </a:ext>
            </a:extLst>
          </p:cNvPr>
          <p:cNvSpPr txBox="1"/>
          <p:nvPr/>
        </p:nvSpPr>
        <p:spPr>
          <a:xfrm>
            <a:off x="6497842" y="5394284"/>
            <a:ext cx="2580130" cy="523220"/>
          </a:xfrm>
          <a:prstGeom prst="rect">
            <a:avLst/>
          </a:prstGeom>
          <a:noFill/>
        </p:spPr>
        <p:txBody>
          <a:bodyPr wrap="none" rtlCol="0">
            <a:spAutoFit/>
          </a:bodyPr>
          <a:lstStyle/>
          <a:p>
            <a:r>
              <a:rPr lang="en-US" sz="2800" b="1" dirty="0"/>
              <a:t>Chi-nu, </a:t>
            </a:r>
            <a:r>
              <a:rPr lang="en-US" sz="2800" b="1" dirty="0" err="1"/>
              <a:t>CoGNAC</a:t>
            </a:r>
            <a:endParaRPr lang="en-US" sz="2800" b="1" dirty="0"/>
          </a:p>
        </p:txBody>
      </p:sp>
      <p:sp>
        <p:nvSpPr>
          <p:cNvPr id="8" name="TextBox 7">
            <a:extLst>
              <a:ext uri="{FF2B5EF4-FFF2-40B4-BE49-F238E27FC236}">
                <a16:creationId xmlns:a16="http://schemas.microsoft.com/office/drawing/2014/main" id="{DA59758E-16CB-8846-21B2-94F53EB79149}"/>
              </a:ext>
            </a:extLst>
          </p:cNvPr>
          <p:cNvSpPr txBox="1"/>
          <p:nvPr/>
        </p:nvSpPr>
        <p:spPr>
          <a:xfrm>
            <a:off x="-25052" y="3998945"/>
            <a:ext cx="3078270" cy="646331"/>
          </a:xfrm>
          <a:prstGeom prst="rect">
            <a:avLst/>
          </a:prstGeom>
          <a:noFill/>
        </p:spPr>
        <p:txBody>
          <a:bodyPr wrap="square">
            <a:spAutoFit/>
          </a:bodyPr>
          <a:lstStyle/>
          <a:p>
            <a:r>
              <a:rPr lang="en-US" b="1" dirty="0"/>
              <a:t>Irradiation of Chips</a:t>
            </a:r>
          </a:p>
          <a:p>
            <a:r>
              <a:rPr lang="en-US" b="1" dirty="0"/>
              <a:t>Electronics</a:t>
            </a:r>
            <a:endParaRPr lang="en-US" dirty="0"/>
          </a:p>
        </p:txBody>
      </p:sp>
      <p:sp>
        <p:nvSpPr>
          <p:cNvPr id="9" name="TextBox 8">
            <a:extLst>
              <a:ext uri="{FF2B5EF4-FFF2-40B4-BE49-F238E27FC236}">
                <a16:creationId xmlns:a16="http://schemas.microsoft.com/office/drawing/2014/main" id="{B1F2D7CC-5818-1111-911C-5CF10BCBDBE5}"/>
              </a:ext>
            </a:extLst>
          </p:cNvPr>
          <p:cNvSpPr txBox="1"/>
          <p:nvPr/>
        </p:nvSpPr>
        <p:spPr>
          <a:xfrm>
            <a:off x="7169609" y="4522881"/>
            <a:ext cx="2143461" cy="646331"/>
          </a:xfrm>
          <a:prstGeom prst="rect">
            <a:avLst/>
          </a:prstGeom>
          <a:noFill/>
        </p:spPr>
        <p:txBody>
          <a:bodyPr wrap="square">
            <a:spAutoFit/>
          </a:bodyPr>
          <a:lstStyle/>
          <a:p>
            <a:r>
              <a:rPr lang="en-US" b="1" dirty="0"/>
              <a:t>Irradiation of Chips</a:t>
            </a:r>
          </a:p>
          <a:p>
            <a:r>
              <a:rPr lang="en-US" b="1" dirty="0"/>
              <a:t>Electronics</a:t>
            </a:r>
            <a:endParaRPr lang="en-US" dirty="0"/>
          </a:p>
        </p:txBody>
      </p:sp>
      <p:sp>
        <p:nvSpPr>
          <p:cNvPr id="10" name="TextBox 9">
            <a:extLst>
              <a:ext uri="{FF2B5EF4-FFF2-40B4-BE49-F238E27FC236}">
                <a16:creationId xmlns:a16="http://schemas.microsoft.com/office/drawing/2014/main" id="{68C79B9E-1CEB-C6BB-E475-14D13B975648}"/>
              </a:ext>
            </a:extLst>
          </p:cNvPr>
          <p:cNvSpPr txBox="1"/>
          <p:nvPr/>
        </p:nvSpPr>
        <p:spPr>
          <a:xfrm>
            <a:off x="-62630" y="2160647"/>
            <a:ext cx="3078270" cy="338554"/>
          </a:xfrm>
          <a:prstGeom prst="rect">
            <a:avLst/>
          </a:prstGeom>
          <a:noFill/>
        </p:spPr>
        <p:txBody>
          <a:bodyPr wrap="square">
            <a:spAutoFit/>
          </a:bodyPr>
          <a:lstStyle/>
          <a:p>
            <a:r>
              <a:rPr lang="en-US" sz="1600" b="1" dirty="0"/>
              <a:t>General purpose</a:t>
            </a:r>
            <a:endParaRPr lang="en-US" sz="1600" dirty="0"/>
          </a:p>
        </p:txBody>
      </p:sp>
      <p:sp>
        <p:nvSpPr>
          <p:cNvPr id="11" name="TextBox 10">
            <a:extLst>
              <a:ext uri="{FF2B5EF4-FFF2-40B4-BE49-F238E27FC236}">
                <a16:creationId xmlns:a16="http://schemas.microsoft.com/office/drawing/2014/main" id="{02391016-FD68-79C7-0B05-8B76385C6F7F}"/>
              </a:ext>
            </a:extLst>
          </p:cNvPr>
          <p:cNvSpPr txBox="1"/>
          <p:nvPr/>
        </p:nvSpPr>
        <p:spPr>
          <a:xfrm>
            <a:off x="7042180" y="2452951"/>
            <a:ext cx="3078270" cy="646331"/>
          </a:xfrm>
          <a:prstGeom prst="rect">
            <a:avLst/>
          </a:prstGeom>
          <a:noFill/>
        </p:spPr>
        <p:txBody>
          <a:bodyPr wrap="square">
            <a:spAutoFit/>
          </a:bodyPr>
          <a:lstStyle/>
          <a:p>
            <a:r>
              <a:rPr lang="en-US" b="1" dirty="0"/>
              <a:t>SREFT (</a:t>
            </a:r>
            <a:r>
              <a:rPr lang="en-US" b="1" dirty="0" err="1"/>
              <a:t>n,f</a:t>
            </a:r>
            <a:r>
              <a:rPr lang="en-US" b="1" dirty="0"/>
              <a:t>), SPIDER </a:t>
            </a:r>
            <a:br>
              <a:rPr lang="en-US" b="1" dirty="0"/>
            </a:br>
            <a:r>
              <a:rPr lang="en-US" b="1" dirty="0"/>
              <a:t>and LENZ</a:t>
            </a:r>
            <a:endParaRPr lang="en-US" dirty="0"/>
          </a:p>
        </p:txBody>
      </p:sp>
      <p:sp>
        <p:nvSpPr>
          <p:cNvPr id="12" name="TextBox 11">
            <a:extLst>
              <a:ext uri="{FF2B5EF4-FFF2-40B4-BE49-F238E27FC236}">
                <a16:creationId xmlns:a16="http://schemas.microsoft.com/office/drawing/2014/main" id="{D03099C7-4A66-DB06-3771-EABE3626E6A6}"/>
              </a:ext>
            </a:extLst>
          </p:cNvPr>
          <p:cNvSpPr txBox="1"/>
          <p:nvPr/>
        </p:nvSpPr>
        <p:spPr>
          <a:xfrm>
            <a:off x="5288499" y="1970188"/>
            <a:ext cx="1558440" cy="338554"/>
          </a:xfrm>
          <a:prstGeom prst="rect">
            <a:avLst/>
          </a:prstGeom>
          <a:noFill/>
        </p:spPr>
        <p:txBody>
          <a:bodyPr wrap="none" rtlCol="0">
            <a:spAutoFit/>
          </a:bodyPr>
          <a:lstStyle/>
          <a:p>
            <a:r>
              <a:rPr lang="en-US" sz="1600" b="1" dirty="0"/>
              <a:t>(</a:t>
            </a:r>
            <a:r>
              <a:rPr lang="en-US" sz="1600" b="1" dirty="0" err="1"/>
              <a:t>n,f</a:t>
            </a:r>
            <a:r>
              <a:rPr lang="en-US" sz="1600" b="1" dirty="0"/>
              <a:t>), FY, (</a:t>
            </a:r>
            <a:r>
              <a:rPr lang="en-US" sz="1600" b="1" dirty="0" err="1"/>
              <a:t>n,z</a:t>
            </a:r>
            <a:r>
              <a:rPr lang="en-US" sz="1600" b="1" dirty="0"/>
              <a:t>), …</a:t>
            </a:r>
          </a:p>
        </p:txBody>
      </p:sp>
      <p:sp>
        <p:nvSpPr>
          <p:cNvPr id="7" name="TextBox 6">
            <a:extLst>
              <a:ext uri="{FF2B5EF4-FFF2-40B4-BE49-F238E27FC236}">
                <a16:creationId xmlns:a16="http://schemas.microsoft.com/office/drawing/2014/main" id="{7B771626-63B0-10D5-7293-03F1F3C4360C}"/>
              </a:ext>
            </a:extLst>
          </p:cNvPr>
          <p:cNvSpPr txBox="1"/>
          <p:nvPr/>
        </p:nvSpPr>
        <p:spPr>
          <a:xfrm>
            <a:off x="1014942" y="5331880"/>
            <a:ext cx="837089" cy="523220"/>
          </a:xfrm>
          <a:prstGeom prst="rect">
            <a:avLst/>
          </a:prstGeom>
          <a:noFill/>
        </p:spPr>
        <p:txBody>
          <a:bodyPr wrap="none" rtlCol="0">
            <a:spAutoFit/>
          </a:bodyPr>
          <a:lstStyle/>
          <a:p>
            <a:r>
              <a:rPr lang="en-US" sz="2800" b="1" dirty="0"/>
              <a:t>(</a:t>
            </a:r>
            <a:r>
              <a:rPr lang="en-US" sz="2800" b="1" dirty="0" err="1"/>
              <a:t>n,z</a:t>
            </a:r>
            <a:r>
              <a:rPr lang="en-US" sz="2800" b="1" dirty="0"/>
              <a:t>)</a:t>
            </a:r>
          </a:p>
        </p:txBody>
      </p:sp>
    </p:spTree>
    <p:extLst>
      <p:ext uri="{BB962C8B-B14F-4D97-AF65-F5344CB8AC3E}">
        <p14:creationId xmlns:p14="http://schemas.microsoft.com/office/powerpoint/2010/main" val="2429247700"/>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A30884E2-E69B-054E-804E-60CA1691EBE6}"/>
              </a:ext>
            </a:extLst>
          </p:cNvPr>
          <p:cNvSpPr>
            <a:spLocks noGrp="1"/>
          </p:cNvSpPr>
          <p:nvPr>
            <p:ph type="body" sz="quarter" idx="14"/>
          </p:nvPr>
        </p:nvSpPr>
        <p:spPr>
          <a:xfrm>
            <a:off x="143256" y="135456"/>
            <a:ext cx="7994055" cy="507720"/>
          </a:xfrm>
        </p:spPr>
        <p:txBody>
          <a:bodyPr/>
          <a:lstStyle/>
          <a:p>
            <a:r>
              <a:rPr lang="en-US" dirty="0"/>
              <a:t>The Los Alamos Neutron Science Center - LANSCE</a:t>
            </a:r>
          </a:p>
        </p:txBody>
      </p:sp>
      <p:pic>
        <p:nvPicPr>
          <p:cNvPr id="1026" name="Picture 2">
            <a:extLst>
              <a:ext uri="{FF2B5EF4-FFF2-40B4-BE49-F238E27FC236}">
                <a16:creationId xmlns:a16="http://schemas.microsoft.com/office/drawing/2014/main" id="{E28A2875-0252-4871-495C-74FFFBFA9ACB}"/>
              </a:ext>
            </a:extLst>
          </p:cNvPr>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7661" y="1187293"/>
            <a:ext cx="9159322" cy="5243100"/>
          </a:xfrm>
          <a:prstGeom prst="rect">
            <a:avLst/>
          </a:prstGeom>
          <a:noFill/>
          <a:extLst>
            <a:ext uri="{909E8E84-426E-40DD-AFC4-6F175D3DCCD1}">
              <a14:hiddenFill xmlns:a14="http://schemas.microsoft.com/office/drawing/2010/main">
                <a:solidFill>
                  <a:srgbClr val="FFFFFF"/>
                </a:solidFill>
              </a14:hiddenFill>
            </a:ext>
          </a:extLst>
        </p:spPr>
      </p:pic>
      <p:cxnSp>
        <p:nvCxnSpPr>
          <p:cNvPr id="7" name="Straight Connector 6">
            <a:extLst>
              <a:ext uri="{FF2B5EF4-FFF2-40B4-BE49-F238E27FC236}">
                <a16:creationId xmlns:a16="http://schemas.microsoft.com/office/drawing/2014/main" id="{B5A28693-3217-7128-187A-7CDF53482DC3}"/>
              </a:ext>
            </a:extLst>
          </p:cNvPr>
          <p:cNvCxnSpPr/>
          <p:nvPr/>
        </p:nvCxnSpPr>
        <p:spPr>
          <a:xfrm flipV="1">
            <a:off x="4684734" y="5669530"/>
            <a:ext cx="1152395" cy="425885"/>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33E6243B-C356-2A17-5883-EE656B5F062A}"/>
              </a:ext>
            </a:extLst>
          </p:cNvPr>
          <p:cNvCxnSpPr/>
          <p:nvPr/>
        </p:nvCxnSpPr>
        <p:spPr>
          <a:xfrm flipV="1">
            <a:off x="1091852" y="4869952"/>
            <a:ext cx="1152395" cy="425885"/>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13C72F47-45B1-0D52-8800-A7BBB861529A}"/>
              </a:ext>
            </a:extLst>
          </p:cNvPr>
          <p:cNvCxnSpPr>
            <a:cxnSpLocks/>
          </p:cNvCxnSpPr>
          <p:nvPr/>
        </p:nvCxnSpPr>
        <p:spPr>
          <a:xfrm flipV="1">
            <a:off x="3321484" y="4564108"/>
            <a:ext cx="1152395" cy="425885"/>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12" name="TextBox 11">
            <a:extLst>
              <a:ext uri="{FF2B5EF4-FFF2-40B4-BE49-F238E27FC236}">
                <a16:creationId xmlns:a16="http://schemas.microsoft.com/office/drawing/2014/main" id="{11155071-3C0B-CF00-C097-6E61F22383E4}"/>
              </a:ext>
            </a:extLst>
          </p:cNvPr>
          <p:cNvSpPr txBox="1"/>
          <p:nvPr/>
        </p:nvSpPr>
        <p:spPr>
          <a:xfrm>
            <a:off x="2301849" y="4967028"/>
            <a:ext cx="2258695" cy="369332"/>
          </a:xfrm>
          <a:prstGeom prst="rect">
            <a:avLst/>
          </a:prstGeom>
          <a:noFill/>
        </p:spPr>
        <p:txBody>
          <a:bodyPr wrap="none" rtlCol="0">
            <a:spAutoFit/>
          </a:bodyPr>
          <a:lstStyle/>
          <a:p>
            <a:r>
              <a:rPr lang="en-US" b="1" dirty="0"/>
              <a:t>500-800 MeV protons</a:t>
            </a:r>
          </a:p>
        </p:txBody>
      </p:sp>
      <p:sp>
        <p:nvSpPr>
          <p:cNvPr id="13" name="TextBox 12">
            <a:extLst>
              <a:ext uri="{FF2B5EF4-FFF2-40B4-BE49-F238E27FC236}">
                <a16:creationId xmlns:a16="http://schemas.microsoft.com/office/drawing/2014/main" id="{2E9562A7-47C4-E1B8-90D4-8A2415EB1423}"/>
              </a:ext>
            </a:extLst>
          </p:cNvPr>
          <p:cNvSpPr txBox="1"/>
          <p:nvPr/>
        </p:nvSpPr>
        <p:spPr>
          <a:xfrm>
            <a:off x="3757649" y="6061061"/>
            <a:ext cx="2113592" cy="369332"/>
          </a:xfrm>
          <a:prstGeom prst="rect">
            <a:avLst/>
          </a:prstGeom>
          <a:noFill/>
        </p:spPr>
        <p:txBody>
          <a:bodyPr wrap="none" rtlCol="0">
            <a:spAutoFit/>
          </a:bodyPr>
          <a:lstStyle/>
          <a:p>
            <a:r>
              <a:rPr lang="en-US" b="1" dirty="0" err="1"/>
              <a:t>meV</a:t>
            </a:r>
            <a:r>
              <a:rPr lang="en-US" b="1" dirty="0"/>
              <a:t> – keV neutrons</a:t>
            </a:r>
          </a:p>
        </p:txBody>
      </p:sp>
      <p:sp>
        <p:nvSpPr>
          <p:cNvPr id="14" name="TextBox 13">
            <a:extLst>
              <a:ext uri="{FF2B5EF4-FFF2-40B4-BE49-F238E27FC236}">
                <a16:creationId xmlns:a16="http://schemas.microsoft.com/office/drawing/2014/main" id="{BB85A00D-0E07-8AC4-3B6C-7C8AF957D6D4}"/>
              </a:ext>
            </a:extLst>
          </p:cNvPr>
          <p:cNvSpPr txBox="1"/>
          <p:nvPr/>
        </p:nvSpPr>
        <p:spPr>
          <a:xfrm>
            <a:off x="-3715" y="5332563"/>
            <a:ext cx="2128018" cy="369332"/>
          </a:xfrm>
          <a:prstGeom prst="rect">
            <a:avLst/>
          </a:prstGeom>
          <a:noFill/>
        </p:spPr>
        <p:txBody>
          <a:bodyPr wrap="none" rtlCol="0">
            <a:spAutoFit/>
          </a:bodyPr>
          <a:lstStyle/>
          <a:p>
            <a:r>
              <a:rPr lang="en-US" b="1" dirty="0"/>
              <a:t>keV – MeV neutrons</a:t>
            </a:r>
          </a:p>
        </p:txBody>
      </p:sp>
    </p:spTree>
    <p:extLst>
      <p:ext uri="{BB962C8B-B14F-4D97-AF65-F5344CB8AC3E}">
        <p14:creationId xmlns:p14="http://schemas.microsoft.com/office/powerpoint/2010/main" val="143404965"/>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A30884E2-E69B-054E-804E-60CA1691EBE6}"/>
              </a:ext>
            </a:extLst>
          </p:cNvPr>
          <p:cNvSpPr>
            <a:spLocks noGrp="1"/>
          </p:cNvSpPr>
          <p:nvPr>
            <p:ph type="body" sz="quarter" idx="14"/>
          </p:nvPr>
        </p:nvSpPr>
        <p:spPr>
          <a:xfrm>
            <a:off x="143256" y="19527"/>
            <a:ext cx="8629269" cy="507720"/>
          </a:xfrm>
        </p:spPr>
        <p:txBody>
          <a:bodyPr/>
          <a:lstStyle/>
          <a:p>
            <a:r>
              <a:rPr lang="en-US" dirty="0"/>
              <a:t>	Lujan Center – Low energy neutrons</a:t>
            </a:r>
          </a:p>
        </p:txBody>
      </p:sp>
      <p:pic>
        <p:nvPicPr>
          <p:cNvPr id="4098" name="Picture 2">
            <a:extLst>
              <a:ext uri="{FF2B5EF4-FFF2-40B4-BE49-F238E27FC236}">
                <a16:creationId xmlns:a16="http://schemas.microsoft.com/office/drawing/2014/main" id="{392EE08D-4D92-2FE6-E3FE-39143ECBDE0F}"/>
              </a:ext>
            </a:extLst>
          </p:cNvPr>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107442" y="773423"/>
            <a:ext cx="8929116" cy="6084577"/>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a:extLst>
              <a:ext uri="{FF2B5EF4-FFF2-40B4-BE49-F238E27FC236}">
                <a16:creationId xmlns:a16="http://schemas.microsoft.com/office/drawing/2014/main" id="{E3634BA6-82EA-A288-CC94-E834F5AA0E36}"/>
              </a:ext>
            </a:extLst>
          </p:cNvPr>
          <p:cNvSpPr txBox="1"/>
          <p:nvPr/>
        </p:nvSpPr>
        <p:spPr>
          <a:xfrm>
            <a:off x="1283988" y="6090339"/>
            <a:ext cx="2292627" cy="523220"/>
          </a:xfrm>
          <a:prstGeom prst="rect">
            <a:avLst/>
          </a:prstGeom>
          <a:solidFill>
            <a:srgbClr val="79919C"/>
          </a:solidFill>
        </p:spPr>
        <p:txBody>
          <a:bodyPr wrap="square" rtlCol="0">
            <a:spAutoFit/>
          </a:bodyPr>
          <a:lstStyle/>
          <a:p>
            <a:r>
              <a:rPr lang="en-US" sz="2800" b="1" dirty="0"/>
              <a:t>Lujan Center</a:t>
            </a:r>
          </a:p>
        </p:txBody>
      </p:sp>
      <p:pic>
        <p:nvPicPr>
          <p:cNvPr id="3" name="Picture 2">
            <a:extLst>
              <a:ext uri="{FF2B5EF4-FFF2-40B4-BE49-F238E27FC236}">
                <a16:creationId xmlns:a16="http://schemas.microsoft.com/office/drawing/2014/main" id="{C2C4E10D-40C6-1D16-F540-1A4AC1572E08}"/>
              </a:ext>
            </a:extLst>
          </p:cNvPr>
          <p:cNvPicPr>
            <a:picLocks noChangeAspect="1"/>
          </p:cNvPicPr>
          <p:nvPr/>
        </p:nvPicPr>
        <p:blipFill rotWithShape="1">
          <a:blip r:embed="rId3" cstate="hqprint">
            <a:extLst>
              <a:ext uri="{28A0092B-C50C-407E-A947-70E740481C1C}">
                <a14:useLocalDpi xmlns:a14="http://schemas.microsoft.com/office/drawing/2010/main"/>
              </a:ext>
            </a:extLst>
          </a:blip>
          <a:srcRect/>
          <a:stretch/>
        </p:blipFill>
        <p:spPr>
          <a:xfrm>
            <a:off x="6773909" y="5636712"/>
            <a:ext cx="2370092" cy="1241993"/>
          </a:xfrm>
          <a:prstGeom prst="rect">
            <a:avLst/>
          </a:prstGeom>
        </p:spPr>
      </p:pic>
      <p:sp>
        <p:nvSpPr>
          <p:cNvPr id="4" name="TextBox 3">
            <a:extLst>
              <a:ext uri="{FF2B5EF4-FFF2-40B4-BE49-F238E27FC236}">
                <a16:creationId xmlns:a16="http://schemas.microsoft.com/office/drawing/2014/main" id="{127FEC2F-341C-88CB-2711-39915AA269AD}"/>
              </a:ext>
            </a:extLst>
          </p:cNvPr>
          <p:cNvSpPr txBox="1"/>
          <p:nvPr/>
        </p:nvSpPr>
        <p:spPr>
          <a:xfrm>
            <a:off x="4693953" y="6417605"/>
            <a:ext cx="2023987" cy="338554"/>
          </a:xfrm>
          <a:prstGeom prst="rect">
            <a:avLst/>
          </a:prstGeom>
          <a:solidFill>
            <a:srgbClr val="79919C"/>
          </a:solidFill>
        </p:spPr>
        <p:txBody>
          <a:bodyPr wrap="square" rtlCol="0">
            <a:spAutoFit/>
          </a:bodyPr>
          <a:lstStyle/>
          <a:p>
            <a:r>
              <a:rPr lang="en-US" sz="1600" b="1" dirty="0"/>
              <a:t>DANCE (n,</a:t>
            </a:r>
            <a:r>
              <a:rPr lang="el-GR" sz="1600" b="1" dirty="0"/>
              <a:t>γ)</a:t>
            </a:r>
            <a:r>
              <a:rPr lang="en-US" sz="1600" b="1" dirty="0"/>
              <a:t>, (</a:t>
            </a:r>
            <a:r>
              <a:rPr lang="en-US" sz="1600" b="1" dirty="0" err="1"/>
              <a:t>n,f</a:t>
            </a:r>
            <a:r>
              <a:rPr lang="en-US" sz="1600" b="1" dirty="0"/>
              <a:t>) tag</a:t>
            </a:r>
          </a:p>
        </p:txBody>
      </p:sp>
      <p:sp>
        <p:nvSpPr>
          <p:cNvPr id="7" name="TextBox 6">
            <a:extLst>
              <a:ext uri="{FF2B5EF4-FFF2-40B4-BE49-F238E27FC236}">
                <a16:creationId xmlns:a16="http://schemas.microsoft.com/office/drawing/2014/main" id="{60CBE256-102F-4D9A-5BB4-824563220376}"/>
              </a:ext>
            </a:extLst>
          </p:cNvPr>
          <p:cNvSpPr txBox="1"/>
          <p:nvPr/>
        </p:nvSpPr>
        <p:spPr>
          <a:xfrm>
            <a:off x="6717940" y="5236602"/>
            <a:ext cx="2470138" cy="400110"/>
          </a:xfrm>
          <a:prstGeom prst="rect">
            <a:avLst/>
          </a:prstGeom>
          <a:solidFill>
            <a:srgbClr val="79919C"/>
          </a:solidFill>
        </p:spPr>
        <p:txBody>
          <a:bodyPr wrap="square" rtlCol="0">
            <a:spAutoFit/>
          </a:bodyPr>
          <a:lstStyle/>
          <a:p>
            <a:r>
              <a:rPr lang="en-US" sz="2000" b="1" dirty="0"/>
              <a:t>DICER (</a:t>
            </a:r>
            <a:r>
              <a:rPr lang="en-US" sz="2000" b="1" dirty="0" err="1"/>
              <a:t>n,tot</a:t>
            </a:r>
            <a:r>
              <a:rPr lang="el-GR" sz="2000" b="1" dirty="0"/>
              <a:t>)</a:t>
            </a:r>
            <a:r>
              <a:rPr lang="en-US" sz="2000" b="1" dirty="0"/>
              <a:t>, “(n,</a:t>
            </a:r>
            <a:r>
              <a:rPr lang="el-GR" sz="2000" b="1" dirty="0"/>
              <a:t>γ</a:t>
            </a:r>
            <a:r>
              <a:rPr lang="en-US" sz="2000" b="1" dirty="0"/>
              <a:t>)”</a:t>
            </a:r>
          </a:p>
        </p:txBody>
      </p:sp>
      <p:sp>
        <p:nvSpPr>
          <p:cNvPr id="8" name="TextBox 7">
            <a:extLst>
              <a:ext uri="{FF2B5EF4-FFF2-40B4-BE49-F238E27FC236}">
                <a16:creationId xmlns:a16="http://schemas.microsoft.com/office/drawing/2014/main" id="{008A1CE4-5E88-76C7-7C27-DE5FEA8DE9AE}"/>
              </a:ext>
            </a:extLst>
          </p:cNvPr>
          <p:cNvSpPr txBox="1"/>
          <p:nvPr/>
        </p:nvSpPr>
        <p:spPr>
          <a:xfrm>
            <a:off x="6993980" y="4516953"/>
            <a:ext cx="2207172" cy="707886"/>
          </a:xfrm>
          <a:prstGeom prst="rect">
            <a:avLst/>
          </a:prstGeom>
          <a:solidFill>
            <a:srgbClr val="79919C"/>
          </a:solidFill>
        </p:spPr>
        <p:txBody>
          <a:bodyPr wrap="square" rtlCol="0">
            <a:spAutoFit/>
          </a:bodyPr>
          <a:lstStyle/>
          <a:p>
            <a:r>
              <a:rPr lang="en-US" sz="2000" b="1" dirty="0"/>
              <a:t>SPIDER (</a:t>
            </a:r>
            <a:r>
              <a:rPr lang="en-US" sz="2000" b="1" dirty="0" err="1"/>
              <a:t>n,f</a:t>
            </a:r>
            <a:r>
              <a:rPr lang="en-US" sz="2000" b="1" dirty="0"/>
              <a:t>), FY, ...</a:t>
            </a:r>
          </a:p>
          <a:p>
            <a:r>
              <a:rPr lang="en-US" sz="2000" b="1" dirty="0"/>
              <a:t>LENZ (</a:t>
            </a:r>
            <a:r>
              <a:rPr lang="en-US" sz="2000" b="1" dirty="0" err="1"/>
              <a:t>n,z</a:t>
            </a:r>
            <a:r>
              <a:rPr lang="en-US" sz="2000" b="1" dirty="0"/>
              <a:t>) </a:t>
            </a:r>
          </a:p>
        </p:txBody>
      </p:sp>
      <p:pic>
        <p:nvPicPr>
          <p:cNvPr id="9" name="Picture 8">
            <a:extLst>
              <a:ext uri="{FF2B5EF4-FFF2-40B4-BE49-F238E27FC236}">
                <a16:creationId xmlns:a16="http://schemas.microsoft.com/office/drawing/2014/main" id="{E78655EB-172E-367E-3F70-19FE3B06EB62}"/>
              </a:ext>
            </a:extLst>
          </p:cNvPr>
          <p:cNvPicPr>
            <a:picLocks noChangeAspect="1"/>
          </p:cNvPicPr>
          <p:nvPr/>
        </p:nvPicPr>
        <p:blipFill>
          <a:blip r:embed="rId4"/>
          <a:stretch>
            <a:fillRect/>
          </a:stretch>
        </p:blipFill>
        <p:spPr>
          <a:xfrm>
            <a:off x="3257297" y="5610534"/>
            <a:ext cx="1543303" cy="1360699"/>
          </a:xfrm>
          <a:prstGeom prst="rect">
            <a:avLst/>
          </a:prstGeom>
        </p:spPr>
      </p:pic>
    </p:spTree>
    <p:extLst>
      <p:ext uri="{BB962C8B-B14F-4D97-AF65-F5344CB8AC3E}">
        <p14:creationId xmlns:p14="http://schemas.microsoft.com/office/powerpoint/2010/main" val="1658850763"/>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 name="Text Placeholder 2">
            <a:extLst>
              <a:ext uri="{FF2B5EF4-FFF2-40B4-BE49-F238E27FC236}">
                <a16:creationId xmlns:a16="http://schemas.microsoft.com/office/drawing/2014/main" id="{F3C91182-ABF7-E949-B7C1-820768FB267A}"/>
              </a:ext>
            </a:extLst>
          </p:cNvPr>
          <p:cNvSpPr>
            <a:spLocks noGrp="1"/>
          </p:cNvSpPr>
          <p:nvPr>
            <p:ph type="body" sz="quarter" idx="19"/>
          </p:nvPr>
        </p:nvSpPr>
        <p:spPr>
          <a:xfrm>
            <a:off x="135183" y="647700"/>
            <a:ext cx="3216012" cy="5213328"/>
          </a:xfrm>
        </p:spPr>
        <p:txBody>
          <a:bodyPr>
            <a:noAutofit/>
          </a:bodyPr>
          <a:lstStyle/>
          <a:p>
            <a:pPr lvl="0"/>
            <a:r>
              <a:rPr lang="en-US" dirty="0"/>
              <a:t>800MeV protons impinge on a 2-way split W target.</a:t>
            </a:r>
            <a:br>
              <a:rPr lang="en-US" dirty="0"/>
            </a:br>
            <a:endParaRPr lang="en-US" dirty="0"/>
          </a:p>
          <a:p>
            <a:pPr lvl="0"/>
            <a:r>
              <a:rPr lang="en-US" dirty="0"/>
              <a:t>Nominally 20 Hz duty cycle (tunable down to 1 Hz)</a:t>
            </a:r>
            <a:br>
              <a:rPr lang="en-US" dirty="0"/>
            </a:br>
            <a:endParaRPr lang="en-US" dirty="0"/>
          </a:p>
          <a:p>
            <a:pPr lvl="0"/>
            <a:r>
              <a:rPr lang="en-US" dirty="0"/>
              <a:t>Nominally 145 ns proton pulse width FWHM</a:t>
            </a:r>
            <a:br>
              <a:rPr lang="en-US" dirty="0"/>
            </a:br>
            <a:r>
              <a:rPr lang="en-US" dirty="0"/>
              <a:t>(tunable down to 9 ns)</a:t>
            </a:r>
            <a:br>
              <a:rPr lang="en-US" dirty="0"/>
            </a:br>
            <a:endParaRPr lang="en-US" dirty="0"/>
          </a:p>
          <a:p>
            <a:pPr lvl="0"/>
            <a:r>
              <a:rPr lang="en-US" dirty="0"/>
              <a:t>DICER pointed to the liquid hydrogen moderator</a:t>
            </a:r>
          </a:p>
          <a:p>
            <a:pPr lvl="0"/>
            <a:endParaRPr lang="en-US" dirty="0"/>
          </a:p>
          <a:p>
            <a:pPr lvl="0"/>
            <a:r>
              <a:rPr lang="en-US" dirty="0"/>
              <a:t>Upper target for nuclear physics</a:t>
            </a:r>
            <a:br>
              <a:rPr lang="en-US" dirty="0"/>
            </a:br>
            <a:endParaRPr lang="en-US" dirty="0"/>
          </a:p>
          <a:p>
            <a:pPr lvl="0"/>
            <a:r>
              <a:rPr lang="en-US" dirty="0"/>
              <a:t>Lower target for material science</a:t>
            </a:r>
          </a:p>
        </p:txBody>
      </p:sp>
      <p:sp>
        <p:nvSpPr>
          <p:cNvPr id="4" name="Text Placeholder 3">
            <a:extLst>
              <a:ext uri="{FF2B5EF4-FFF2-40B4-BE49-F238E27FC236}">
                <a16:creationId xmlns:a16="http://schemas.microsoft.com/office/drawing/2014/main" id="{B8C0082D-AE95-E84B-ACFA-C1B3472209C3}"/>
              </a:ext>
            </a:extLst>
          </p:cNvPr>
          <p:cNvSpPr>
            <a:spLocks noGrp="1"/>
          </p:cNvSpPr>
          <p:nvPr>
            <p:ph type="body" sz="quarter" idx="14"/>
          </p:nvPr>
        </p:nvSpPr>
        <p:spPr>
          <a:xfrm>
            <a:off x="135183" y="83568"/>
            <a:ext cx="7994055" cy="892208"/>
          </a:xfrm>
        </p:spPr>
        <p:txBody>
          <a:bodyPr/>
          <a:lstStyle/>
          <a:p>
            <a:r>
              <a:rPr lang="en-US" dirty="0"/>
              <a:t>The Mark-III (M3) neutron source (RIP in 2022)</a:t>
            </a:r>
          </a:p>
        </p:txBody>
      </p:sp>
      <p:pic>
        <p:nvPicPr>
          <p:cNvPr id="97" name="Picture 96">
            <a:extLst>
              <a:ext uri="{FF2B5EF4-FFF2-40B4-BE49-F238E27FC236}">
                <a16:creationId xmlns:a16="http://schemas.microsoft.com/office/drawing/2014/main" id="{EEB94B7C-B0A9-0247-9B88-7B10B7716012}"/>
              </a:ext>
            </a:extLst>
          </p:cNvPr>
          <p:cNvPicPr>
            <a:picLocks noChangeAspect="1"/>
          </p:cNvPicPr>
          <p:nvPr/>
        </p:nvPicPr>
        <p:blipFill>
          <a:blip r:embed="rId2"/>
          <a:stretch>
            <a:fillRect/>
          </a:stretch>
        </p:blipFill>
        <p:spPr>
          <a:xfrm>
            <a:off x="3998564" y="999014"/>
            <a:ext cx="4963817" cy="5066605"/>
          </a:xfrm>
          <a:prstGeom prst="rect">
            <a:avLst/>
          </a:prstGeom>
        </p:spPr>
      </p:pic>
    </p:spTree>
    <p:extLst>
      <p:ext uri="{BB962C8B-B14F-4D97-AF65-F5344CB8AC3E}">
        <p14:creationId xmlns:p14="http://schemas.microsoft.com/office/powerpoint/2010/main" val="3951128819"/>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B893CB8-5C0D-B184-21AB-644F26572982}"/>
            </a:ext>
          </a:extLst>
        </p:cNvPr>
        <p:cNvGrpSpPr/>
        <p:nvPr/>
      </p:nvGrpSpPr>
      <p:grpSpPr>
        <a:xfrm>
          <a:off x="0" y="0"/>
          <a:ext cx="0" cy="0"/>
          <a:chOff x="0" y="0"/>
          <a:chExt cx="0" cy="0"/>
        </a:xfrm>
      </p:grpSpPr>
      <p:sp>
        <p:nvSpPr>
          <p:cNvPr id="4" name="Text Placeholder 3">
            <a:extLst>
              <a:ext uri="{FF2B5EF4-FFF2-40B4-BE49-F238E27FC236}">
                <a16:creationId xmlns:a16="http://schemas.microsoft.com/office/drawing/2014/main" id="{74C64B28-9E8C-592E-8BC6-BE1B4E119A27}"/>
              </a:ext>
            </a:extLst>
          </p:cNvPr>
          <p:cNvSpPr>
            <a:spLocks noGrp="1"/>
          </p:cNvSpPr>
          <p:nvPr>
            <p:ph type="body" sz="quarter" idx="14"/>
          </p:nvPr>
        </p:nvSpPr>
        <p:spPr>
          <a:xfrm>
            <a:off x="135183" y="83568"/>
            <a:ext cx="7994055" cy="892208"/>
          </a:xfrm>
        </p:spPr>
        <p:txBody>
          <a:bodyPr/>
          <a:lstStyle/>
          <a:p>
            <a:r>
              <a:rPr lang="en-US" dirty="0"/>
              <a:t>PARADIGM</a:t>
            </a:r>
          </a:p>
        </p:txBody>
      </p:sp>
      <p:pic>
        <p:nvPicPr>
          <p:cNvPr id="5" name="Picture 4">
            <a:extLst>
              <a:ext uri="{FF2B5EF4-FFF2-40B4-BE49-F238E27FC236}">
                <a16:creationId xmlns:a16="http://schemas.microsoft.com/office/drawing/2014/main" id="{C01A6225-0D39-6868-37F4-5545834FB590}"/>
              </a:ext>
            </a:extLst>
          </p:cNvPr>
          <p:cNvPicPr>
            <a:picLocks noChangeAspect="1"/>
          </p:cNvPicPr>
          <p:nvPr/>
        </p:nvPicPr>
        <p:blipFill>
          <a:blip r:embed="rId2"/>
          <a:stretch>
            <a:fillRect/>
          </a:stretch>
        </p:blipFill>
        <p:spPr>
          <a:xfrm>
            <a:off x="0" y="1876371"/>
            <a:ext cx="9143260" cy="3105257"/>
          </a:xfrm>
          <a:prstGeom prst="rect">
            <a:avLst/>
          </a:prstGeom>
        </p:spPr>
      </p:pic>
    </p:spTree>
    <p:extLst>
      <p:ext uri="{BB962C8B-B14F-4D97-AF65-F5344CB8AC3E}">
        <p14:creationId xmlns:p14="http://schemas.microsoft.com/office/powerpoint/2010/main" val="255854014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A30884E2-E69B-054E-804E-60CA1691EBE6}"/>
              </a:ext>
            </a:extLst>
          </p:cNvPr>
          <p:cNvSpPr>
            <a:spLocks noGrp="1"/>
          </p:cNvSpPr>
          <p:nvPr>
            <p:ph type="body" sz="quarter" idx="14"/>
          </p:nvPr>
        </p:nvSpPr>
        <p:spPr>
          <a:xfrm>
            <a:off x="165584" y="58772"/>
            <a:ext cx="7994055" cy="670558"/>
          </a:xfrm>
        </p:spPr>
        <p:txBody>
          <a:bodyPr/>
          <a:lstStyle/>
          <a:p>
            <a:r>
              <a:rPr lang="en-US" dirty="0"/>
              <a:t>The technique in a nutshell</a:t>
            </a:r>
          </a:p>
        </p:txBody>
      </p:sp>
      <mc:AlternateContent xmlns:mc="http://schemas.openxmlformats.org/markup-compatibility/2006" xmlns:a14="http://schemas.microsoft.com/office/drawing/2010/main">
        <mc:Choice Requires="a14">
          <p:sp>
            <p:nvSpPr>
              <p:cNvPr id="3" name="Text Placeholder 2">
                <a:extLst>
                  <a:ext uri="{FF2B5EF4-FFF2-40B4-BE49-F238E27FC236}">
                    <a16:creationId xmlns:a16="http://schemas.microsoft.com/office/drawing/2014/main" id="{F4C8E39C-FA5A-694E-8372-8DA63C6144DD}"/>
                  </a:ext>
                </a:extLst>
              </p:cNvPr>
              <p:cNvSpPr>
                <a:spLocks noGrp="1"/>
              </p:cNvSpPr>
              <p:nvPr>
                <p:ph type="body" sz="quarter" idx="19"/>
              </p:nvPr>
            </p:nvSpPr>
            <p:spPr>
              <a:xfrm>
                <a:off x="45325" y="600909"/>
                <a:ext cx="9098675" cy="3259892"/>
              </a:xfrm>
            </p:spPr>
            <p:txBody>
              <a:bodyPr>
                <a:noAutofit/>
              </a:bodyPr>
              <a:lstStyle/>
              <a:p>
                <a:pPr marL="0" indent="0">
                  <a:buNone/>
                </a:pPr>
                <a:r>
                  <a:rPr lang="en-US" dirty="0">
                    <a:ea typeface="Source Sans Pro" panose="020B0503030403020204" pitchFamily="34" charset="0"/>
                    <a:cs typeface="Times"/>
                  </a:rPr>
                  <a:t>Resonances can be used across an energy region </a:t>
                </a:r>
                <a:r>
                  <a:rPr lang="el-GR" dirty="0">
                    <a:ea typeface="Source Sans Pro" panose="020B0503030403020204" pitchFamily="34" charset="0"/>
                    <a:cs typeface="Times"/>
                  </a:rPr>
                  <a:t>ΔΕ</a:t>
                </a:r>
                <a:r>
                  <a:rPr lang="en-US" dirty="0">
                    <a:ea typeface="Source Sans Pro" panose="020B0503030403020204" pitchFamily="34" charset="0"/>
                    <a:cs typeface="Times"/>
                  </a:rPr>
                  <a:t> to calculate the 3 ingredients needed to extract or constrain the average capture cross section</a:t>
                </a:r>
              </a:p>
              <a:p>
                <a:endParaRPr lang="en-US" b="1" dirty="0">
                  <a:ea typeface="Source Sans Pro" panose="020B0503030403020204" pitchFamily="34" charset="0"/>
                  <a:cs typeface="Times"/>
                </a:endParaRPr>
              </a:p>
              <a:p>
                <a:r>
                  <a:rPr lang="en-US" b="1" dirty="0">
                    <a:ea typeface="Source Sans Pro" panose="020B0503030403020204" pitchFamily="34" charset="0"/>
                    <a:cs typeface="Times"/>
                  </a:rPr>
                  <a:t>Average level spacing </a:t>
                </a:r>
                <a14:m>
                  <m:oMath xmlns:m="http://schemas.openxmlformats.org/officeDocument/2006/math">
                    <m:sSub>
                      <m:sSubPr>
                        <m:ctrlPr>
                          <a:rPr lang="en-US" b="1" i="1" smtClean="0">
                            <a:latin typeface="Cambria Math" panose="02040503050406030204" pitchFamily="18" charset="0"/>
                            <a:ea typeface="Source Sans Pro" panose="020B0503030403020204" pitchFamily="34" charset="0"/>
                            <a:cs typeface="Times"/>
                          </a:rPr>
                        </m:ctrlPr>
                      </m:sSubPr>
                      <m:e>
                        <m:r>
                          <a:rPr lang="en-US" b="1" i="1" smtClean="0">
                            <a:latin typeface="Cambria Math" panose="02040503050406030204" pitchFamily="18" charset="0"/>
                            <a:ea typeface="Source Sans Pro" panose="020B0503030403020204" pitchFamily="34" charset="0"/>
                            <a:cs typeface="Times"/>
                          </a:rPr>
                          <m:t>𝑫</m:t>
                        </m:r>
                      </m:e>
                      <m:sub>
                        <m:r>
                          <a:rPr lang="en-US" b="1" i="1" smtClean="0">
                            <a:latin typeface="Cambria Math" panose="02040503050406030204" pitchFamily="18" charset="0"/>
                            <a:ea typeface="Source Sans Pro" panose="020B0503030403020204" pitchFamily="34" charset="0"/>
                            <a:cs typeface="Times"/>
                          </a:rPr>
                          <m:t>𝟎</m:t>
                        </m:r>
                      </m:sub>
                    </m:sSub>
                    <m:r>
                      <a:rPr lang="en-US" b="0" i="1" smtClean="0">
                        <a:latin typeface="Cambria Math" panose="02040503050406030204" pitchFamily="18" charset="0"/>
                        <a:ea typeface="Source Sans Pro" panose="020B0503030403020204" pitchFamily="34" charset="0"/>
                        <a:cs typeface="Times"/>
                      </a:rPr>
                      <m:t>=</m:t>
                    </m:r>
                    <m:f>
                      <m:fPr>
                        <m:ctrlPr>
                          <a:rPr lang="en-US" b="0" i="1" smtClean="0">
                            <a:latin typeface="Cambria Math" panose="02040503050406030204" pitchFamily="18" charset="0"/>
                            <a:ea typeface="Source Sans Pro" panose="020B0503030403020204" pitchFamily="34" charset="0"/>
                            <a:cs typeface="Times"/>
                          </a:rPr>
                        </m:ctrlPr>
                      </m:fPr>
                      <m:num>
                        <m:r>
                          <m:rPr>
                            <m:sty m:val="p"/>
                          </m:rPr>
                          <a:rPr lang="el-GR" b="0" i="0" smtClean="0">
                            <a:latin typeface="Cambria Math" panose="02040503050406030204" pitchFamily="18" charset="0"/>
                            <a:ea typeface="Source Sans Pro" panose="020B0503030403020204" pitchFamily="34" charset="0"/>
                            <a:cs typeface="Times"/>
                          </a:rPr>
                          <m:t>Δ</m:t>
                        </m:r>
                        <m:r>
                          <m:rPr>
                            <m:sty m:val="p"/>
                          </m:rPr>
                          <a:rPr lang="en-US" b="0" i="0" smtClean="0">
                            <a:latin typeface="Cambria Math" panose="02040503050406030204" pitchFamily="18" charset="0"/>
                            <a:ea typeface="Source Sans Pro" panose="020B0503030403020204" pitchFamily="34" charset="0"/>
                            <a:cs typeface="Times"/>
                          </a:rPr>
                          <m:t>E</m:t>
                        </m:r>
                      </m:num>
                      <m:den>
                        <m:r>
                          <m:rPr>
                            <m:sty m:val="p"/>
                          </m:rPr>
                          <a:rPr lang="en-US" b="0" i="0" smtClean="0">
                            <a:latin typeface="Cambria Math" panose="02040503050406030204" pitchFamily="18" charset="0"/>
                            <a:ea typeface="Source Sans Pro" panose="020B0503030403020204" pitchFamily="34" charset="0"/>
                            <a:cs typeface="Times"/>
                          </a:rPr>
                          <m:t>N</m:t>
                        </m:r>
                        <m:r>
                          <a:rPr lang="en-US" b="0" i="0" smtClean="0">
                            <a:latin typeface="Cambria Math" panose="02040503050406030204" pitchFamily="18" charset="0"/>
                            <a:ea typeface="Source Sans Pro" panose="020B0503030403020204" pitchFamily="34" charset="0"/>
                            <a:cs typeface="Times"/>
                          </a:rPr>
                          <m:t>−1</m:t>
                        </m:r>
                      </m:den>
                    </m:f>
                  </m:oMath>
                </a14:m>
                <a:r>
                  <a:rPr lang="en-US" baseline="-25000" dirty="0">
                    <a:ea typeface="Source Sans Pro" panose="020B0503030403020204" pitchFamily="34" charset="0"/>
                    <a:cs typeface="Times"/>
                  </a:rPr>
                  <a:t>  </a:t>
                </a:r>
                <a:r>
                  <a:rPr lang="en-US" dirty="0">
                    <a:ea typeface="Source Sans Pro" panose="020B0503030403020204" pitchFamily="34" charset="0"/>
                    <a:cs typeface="Times"/>
                  </a:rPr>
                  <a:t>(N: number of resonances in the </a:t>
                </a:r>
                <a:r>
                  <a:rPr lang="el-GR" dirty="0">
                    <a:ea typeface="Source Sans Pro" panose="020B0503030403020204" pitchFamily="34" charset="0"/>
                    <a:cs typeface="Times"/>
                  </a:rPr>
                  <a:t>ΔΕ</a:t>
                </a:r>
                <a:r>
                  <a:rPr lang="en-US" dirty="0">
                    <a:ea typeface="Source Sans Pro" panose="020B0503030403020204" pitchFamily="34" charset="0"/>
                    <a:cs typeface="Times"/>
                  </a:rPr>
                  <a:t> interval).</a:t>
                </a:r>
              </a:p>
              <a:p>
                <a:endParaRPr lang="en-US" b="1" dirty="0">
                  <a:ea typeface="Source Sans Pro" panose="020B0503030403020204" pitchFamily="34" charset="0"/>
                  <a:cs typeface="Times"/>
                </a:endParaRPr>
              </a:p>
              <a:p>
                <a:r>
                  <a:rPr lang="en-US" b="1" dirty="0">
                    <a:ea typeface="Source Sans Pro" panose="020B0503030403020204" pitchFamily="34" charset="0"/>
                    <a:cs typeface="Times"/>
                  </a:rPr>
                  <a:t>Neutron strength function </a:t>
                </a:r>
                <a:r>
                  <a:rPr lang="en-US" dirty="0">
                    <a:ea typeface="Source Sans Pro" panose="020B0503030403020204" pitchFamily="34" charset="0"/>
                    <a:cs typeface="Times"/>
                  </a:rPr>
                  <a:t>for s-waves </a:t>
                </a:r>
                <a14:m>
                  <m:oMath xmlns:m="http://schemas.openxmlformats.org/officeDocument/2006/math">
                    <m:sSub>
                      <m:sSubPr>
                        <m:ctrlPr>
                          <a:rPr lang="en-US" b="0" i="1" smtClean="0">
                            <a:latin typeface="Cambria Math" panose="02040503050406030204" pitchFamily="18" charset="0"/>
                            <a:ea typeface="Source Sans Pro" panose="020B0503030403020204" pitchFamily="34" charset="0"/>
                            <a:cs typeface="Times"/>
                          </a:rPr>
                        </m:ctrlPr>
                      </m:sSubPr>
                      <m:e>
                        <m:r>
                          <a:rPr lang="en-US" b="0" i="1" smtClean="0">
                            <a:latin typeface="Cambria Math" panose="02040503050406030204" pitchFamily="18" charset="0"/>
                            <a:ea typeface="Source Sans Pro" panose="020B0503030403020204" pitchFamily="34" charset="0"/>
                            <a:cs typeface="Times"/>
                          </a:rPr>
                          <m:t>𝑆</m:t>
                        </m:r>
                      </m:e>
                      <m:sub>
                        <m:r>
                          <a:rPr lang="en-US" b="0" i="1" smtClean="0">
                            <a:latin typeface="Cambria Math" panose="02040503050406030204" pitchFamily="18" charset="0"/>
                            <a:ea typeface="Source Sans Pro" panose="020B0503030403020204" pitchFamily="34" charset="0"/>
                            <a:cs typeface="Times"/>
                          </a:rPr>
                          <m:t>0</m:t>
                        </m:r>
                      </m:sub>
                    </m:sSub>
                    <m:r>
                      <a:rPr lang="en-US" b="0" i="1" smtClean="0">
                        <a:latin typeface="Cambria Math" panose="02040503050406030204" pitchFamily="18" charset="0"/>
                        <a:ea typeface="Source Sans Pro" panose="020B0503030403020204" pitchFamily="34" charset="0"/>
                        <a:cs typeface="Times"/>
                      </a:rPr>
                      <m:t>=</m:t>
                    </m:r>
                    <m:f>
                      <m:fPr>
                        <m:ctrlPr>
                          <a:rPr lang="en-US" b="0" i="1" smtClean="0">
                            <a:latin typeface="Cambria Math" panose="02040503050406030204" pitchFamily="18" charset="0"/>
                            <a:ea typeface="Source Sans Pro" panose="020B0503030403020204" pitchFamily="34" charset="0"/>
                            <a:cs typeface="Times"/>
                          </a:rPr>
                        </m:ctrlPr>
                      </m:fPr>
                      <m:num>
                        <m:nary>
                          <m:naryPr>
                            <m:chr m:val="∑"/>
                            <m:subHide m:val="on"/>
                            <m:supHide m:val="on"/>
                            <m:ctrlPr>
                              <a:rPr lang="en-US" b="0" i="1" smtClean="0">
                                <a:latin typeface="Cambria Math" panose="02040503050406030204" pitchFamily="18" charset="0"/>
                                <a:ea typeface="Source Sans Pro" panose="020B0503030403020204" pitchFamily="34" charset="0"/>
                              </a:rPr>
                            </m:ctrlPr>
                          </m:naryPr>
                          <m:sub/>
                          <m:sup/>
                          <m:e>
                            <m:r>
                              <a:rPr lang="en-US" b="0" i="1" smtClean="0">
                                <a:latin typeface="Cambria Math" panose="02040503050406030204" pitchFamily="18" charset="0"/>
                                <a:ea typeface="Source Sans Pro" panose="020B0503030403020204" pitchFamily="34" charset="0"/>
                              </a:rPr>
                              <m:t>𝑔</m:t>
                            </m:r>
                            <m:sSubSup>
                              <m:sSubSupPr>
                                <m:ctrlPr>
                                  <a:rPr lang="en-US" b="0" i="1" smtClean="0">
                                    <a:latin typeface="Cambria Math" panose="02040503050406030204" pitchFamily="18" charset="0"/>
                                    <a:ea typeface="Source Sans Pro" panose="020B0503030403020204" pitchFamily="34" charset="0"/>
                                  </a:rPr>
                                </m:ctrlPr>
                              </m:sSubSupPr>
                              <m:e>
                                <m:r>
                                  <m:rPr>
                                    <m:sty m:val="p"/>
                                  </m:rPr>
                                  <a:rPr lang="el-GR" b="0" i="0" smtClean="0">
                                    <a:latin typeface="Cambria Math" panose="02040503050406030204" pitchFamily="18" charset="0"/>
                                    <a:ea typeface="Source Sans Pro" panose="020B0503030403020204" pitchFamily="34" charset="0"/>
                                  </a:rPr>
                                  <m:t>Γ</m:t>
                                </m:r>
                              </m:e>
                              <m:sub>
                                <m:r>
                                  <m:rPr>
                                    <m:sty m:val="p"/>
                                  </m:rPr>
                                  <a:rPr lang="en-US" b="0" i="0" smtClean="0">
                                    <a:latin typeface="Cambria Math" panose="02040503050406030204" pitchFamily="18" charset="0"/>
                                    <a:ea typeface="Source Sans Pro" panose="020B0503030403020204" pitchFamily="34" charset="0"/>
                                  </a:rPr>
                                  <m:t>n</m:t>
                                </m:r>
                              </m:sub>
                              <m:sup>
                                <m:r>
                                  <a:rPr lang="en-US" b="0" i="1" smtClean="0">
                                    <a:latin typeface="Cambria Math" panose="02040503050406030204" pitchFamily="18" charset="0"/>
                                    <a:ea typeface="Source Sans Pro" panose="020B0503030403020204" pitchFamily="34" charset="0"/>
                                  </a:rPr>
                                  <m:t>0</m:t>
                                </m:r>
                              </m:sup>
                            </m:sSubSup>
                          </m:e>
                        </m:nary>
                      </m:num>
                      <m:den>
                        <m:r>
                          <m:rPr>
                            <m:sty m:val="p"/>
                          </m:rPr>
                          <a:rPr lang="el-GR" b="0" i="0" smtClean="0">
                            <a:latin typeface="Cambria Math" panose="02040503050406030204" pitchFamily="18" charset="0"/>
                            <a:ea typeface="Source Sans Pro" panose="020B0503030403020204" pitchFamily="34" charset="0"/>
                            <a:cs typeface="Times"/>
                          </a:rPr>
                          <m:t>Δ</m:t>
                        </m:r>
                        <m:r>
                          <m:rPr>
                            <m:sty m:val="p"/>
                          </m:rPr>
                          <a:rPr lang="en-US" b="0" i="0" smtClean="0">
                            <a:latin typeface="Cambria Math" panose="02040503050406030204" pitchFamily="18" charset="0"/>
                            <a:ea typeface="Source Sans Pro" panose="020B0503030403020204" pitchFamily="34" charset="0"/>
                            <a:cs typeface="Times"/>
                          </a:rPr>
                          <m:t>E</m:t>
                        </m:r>
                      </m:den>
                    </m:f>
                    <m:r>
                      <a:rPr lang="en-US" b="0" i="1" smtClean="0">
                        <a:latin typeface="Cambria Math" panose="02040503050406030204" pitchFamily="18" charset="0"/>
                        <a:ea typeface="Source Sans Pro" panose="020B0503030403020204" pitchFamily="34" charset="0"/>
                        <a:cs typeface="Times"/>
                      </a:rPr>
                      <m:t>=</m:t>
                    </m:r>
                    <m:f>
                      <m:fPr>
                        <m:ctrlPr>
                          <a:rPr lang="en-US" b="0" i="1" smtClean="0">
                            <a:latin typeface="Cambria Math" panose="02040503050406030204" pitchFamily="18" charset="0"/>
                            <a:ea typeface="Source Sans Pro" panose="020B0503030403020204" pitchFamily="34" charset="0"/>
                            <a:cs typeface="Times"/>
                          </a:rPr>
                        </m:ctrlPr>
                      </m:fPr>
                      <m:num>
                        <m:r>
                          <a:rPr lang="en-US" b="0" i="1" smtClean="0">
                            <a:latin typeface="Cambria Math" panose="02040503050406030204" pitchFamily="18" charset="0"/>
                            <a:ea typeface="Source Sans Pro" panose="020B0503030403020204" pitchFamily="34" charset="0"/>
                            <a:cs typeface="Times"/>
                          </a:rPr>
                          <m:t>&lt;</m:t>
                        </m:r>
                        <m:r>
                          <a:rPr lang="en-US" b="0" i="1" smtClean="0">
                            <a:latin typeface="Cambria Math" panose="02040503050406030204" pitchFamily="18" charset="0"/>
                            <a:ea typeface="Source Sans Pro" panose="020B0503030403020204" pitchFamily="34" charset="0"/>
                            <a:cs typeface="Times"/>
                          </a:rPr>
                          <m:t>𝑔</m:t>
                        </m:r>
                        <m:sSubSup>
                          <m:sSubSupPr>
                            <m:ctrlPr>
                              <a:rPr lang="en-US" b="0" i="1" smtClean="0">
                                <a:latin typeface="Cambria Math" panose="02040503050406030204" pitchFamily="18" charset="0"/>
                                <a:ea typeface="Source Sans Pro" panose="020B0503030403020204" pitchFamily="34" charset="0"/>
                                <a:cs typeface="Times"/>
                              </a:rPr>
                            </m:ctrlPr>
                          </m:sSubSupPr>
                          <m:e>
                            <m:r>
                              <m:rPr>
                                <m:sty m:val="p"/>
                              </m:rPr>
                              <a:rPr lang="el-GR" b="0" i="0" smtClean="0">
                                <a:latin typeface="Cambria Math" panose="02040503050406030204" pitchFamily="18" charset="0"/>
                                <a:ea typeface="Source Sans Pro" panose="020B0503030403020204" pitchFamily="34" charset="0"/>
                                <a:cs typeface="Times"/>
                              </a:rPr>
                              <m:t>Γ</m:t>
                            </m:r>
                          </m:e>
                          <m:sub>
                            <m:r>
                              <m:rPr>
                                <m:sty m:val="p"/>
                              </m:rPr>
                              <a:rPr lang="en-US" b="0" i="0" smtClean="0">
                                <a:latin typeface="Cambria Math" panose="02040503050406030204" pitchFamily="18" charset="0"/>
                                <a:ea typeface="Source Sans Pro" panose="020B0503030403020204" pitchFamily="34" charset="0"/>
                                <a:cs typeface="Times"/>
                              </a:rPr>
                              <m:t>n</m:t>
                            </m:r>
                          </m:sub>
                          <m:sup>
                            <m:r>
                              <a:rPr lang="en-US" b="0" i="0" smtClean="0">
                                <a:latin typeface="Cambria Math" panose="02040503050406030204" pitchFamily="18" charset="0"/>
                                <a:ea typeface="Source Sans Pro" panose="020B0503030403020204" pitchFamily="34" charset="0"/>
                                <a:cs typeface="Times"/>
                              </a:rPr>
                              <m:t>0</m:t>
                            </m:r>
                          </m:sup>
                        </m:sSubSup>
                        <m:r>
                          <a:rPr lang="en-US" b="0" i="1" smtClean="0">
                            <a:latin typeface="Cambria Math" panose="02040503050406030204" pitchFamily="18" charset="0"/>
                            <a:ea typeface="Source Sans Pro" panose="020B0503030403020204" pitchFamily="34" charset="0"/>
                            <a:cs typeface="Times"/>
                          </a:rPr>
                          <m:t>&gt;</m:t>
                        </m:r>
                      </m:num>
                      <m:den>
                        <m:sSub>
                          <m:sSubPr>
                            <m:ctrlPr>
                              <a:rPr lang="en-US" b="0" i="1" smtClean="0">
                                <a:latin typeface="Cambria Math" panose="02040503050406030204" pitchFamily="18" charset="0"/>
                                <a:ea typeface="Source Sans Pro" panose="020B0503030403020204" pitchFamily="34" charset="0"/>
                                <a:cs typeface="Times"/>
                              </a:rPr>
                            </m:ctrlPr>
                          </m:sSubPr>
                          <m:e>
                            <m:r>
                              <a:rPr lang="en-US" b="0" i="1" smtClean="0">
                                <a:latin typeface="Cambria Math" panose="02040503050406030204" pitchFamily="18" charset="0"/>
                                <a:ea typeface="Source Sans Pro" panose="020B0503030403020204" pitchFamily="34" charset="0"/>
                                <a:cs typeface="Times"/>
                              </a:rPr>
                              <m:t>𝐷</m:t>
                            </m:r>
                          </m:e>
                          <m:sub>
                            <m:r>
                              <a:rPr lang="en-US" b="0" i="1" smtClean="0">
                                <a:latin typeface="Cambria Math" panose="02040503050406030204" pitchFamily="18" charset="0"/>
                                <a:ea typeface="Source Sans Pro" panose="020B0503030403020204" pitchFamily="34" charset="0"/>
                                <a:cs typeface="Times"/>
                              </a:rPr>
                              <m:t>0</m:t>
                            </m:r>
                          </m:sub>
                        </m:sSub>
                      </m:den>
                    </m:f>
                  </m:oMath>
                </a14:m>
                <a:r>
                  <a:rPr lang="en-US" dirty="0">
                    <a:ea typeface="Source Sans Pro" panose="020B0503030403020204" pitchFamily="34" charset="0"/>
                    <a:cs typeface="Times"/>
                  </a:rPr>
                  <a:t> , where </a:t>
                </a:r>
              </a:p>
              <a:p>
                <a:pPr lvl="1"/>
                <a:r>
                  <a:rPr lang="en-US" dirty="0">
                    <a:ea typeface="Source Sans Pro" panose="020B0503030403020204" pitchFamily="34" charset="0"/>
                    <a:cs typeface="Times"/>
                  </a:rPr>
                  <a:t>g is the spin factor for a resonance with spin J</a:t>
                </a:r>
              </a:p>
              <a:p>
                <a:pPr lvl="1"/>
                <a:r>
                  <a:rPr lang="el-GR" dirty="0">
                    <a:ea typeface="Source Sans Pro" panose="020B0503030403020204" pitchFamily="34" charset="0"/>
                    <a:cs typeface="Times"/>
                  </a:rPr>
                  <a:t>Γ</a:t>
                </a:r>
                <a:r>
                  <a:rPr lang="el-GR" baseline="30000" dirty="0">
                    <a:ea typeface="Source Sans Pro" panose="020B0503030403020204" pitchFamily="34" charset="0"/>
                    <a:cs typeface="Times"/>
                  </a:rPr>
                  <a:t>0</a:t>
                </a:r>
                <a:r>
                  <a:rPr lang="en-US" baseline="-25000" dirty="0">
                    <a:ea typeface="Source Sans Pro" panose="020B0503030403020204" pitchFamily="34" charset="0"/>
                    <a:cs typeface="Times"/>
                  </a:rPr>
                  <a:t>n</a:t>
                </a:r>
                <a:r>
                  <a:rPr lang="en-US" dirty="0">
                    <a:ea typeface="Source Sans Pro" panose="020B0503030403020204" pitchFamily="34" charset="0"/>
                    <a:cs typeface="Times"/>
                  </a:rPr>
                  <a:t> is the reduced neutron width</a:t>
                </a:r>
              </a:p>
              <a:p>
                <a:endParaRPr lang="en-US" b="1" dirty="0">
                  <a:ea typeface="Source Sans Pro" panose="020B0503030403020204" pitchFamily="34" charset="0"/>
                  <a:cs typeface="Times"/>
                </a:endParaRPr>
              </a:p>
              <a:p>
                <a:r>
                  <a:rPr lang="en-US" b="1" dirty="0">
                    <a:ea typeface="Source Sans Pro" panose="020B0503030403020204" pitchFamily="34" charset="0"/>
                    <a:cs typeface="Times"/>
                  </a:rPr>
                  <a:t>Average radiation width </a:t>
                </a:r>
                <a:r>
                  <a:rPr lang="en-US" dirty="0">
                    <a:ea typeface="Source Sans Pro" panose="020B0503030403020204" pitchFamily="34" charset="0"/>
                    <a:cs typeface="Times"/>
                  </a:rPr>
                  <a:t>&lt;</a:t>
                </a:r>
                <a:r>
                  <a:rPr lang="el-GR" dirty="0">
                    <a:ea typeface="Source Sans Pro" panose="020B0503030403020204" pitchFamily="34" charset="0"/>
                    <a:cs typeface="Times"/>
                  </a:rPr>
                  <a:t>Γ</a:t>
                </a:r>
                <a:r>
                  <a:rPr lang="el-GR" baseline="-25000" dirty="0">
                    <a:ea typeface="Source Sans Pro" panose="020B0503030403020204" pitchFamily="34" charset="0"/>
                    <a:cs typeface="Times"/>
                  </a:rPr>
                  <a:t>γ</a:t>
                </a:r>
                <a:r>
                  <a:rPr lang="en-US" dirty="0">
                    <a:ea typeface="Source Sans Pro" panose="020B0503030403020204" pitchFamily="34" charset="0"/>
                    <a:cs typeface="Times"/>
                  </a:rPr>
                  <a:t>&gt;</a:t>
                </a:r>
              </a:p>
              <a:p>
                <a:endParaRPr lang="en-US" dirty="0">
                  <a:ea typeface="Source Sans Pro" panose="020B0503030403020204" pitchFamily="34" charset="0"/>
                  <a:cs typeface="Times"/>
                </a:endParaRPr>
              </a:p>
              <a:p>
                <a:r>
                  <a:rPr lang="en-US" dirty="0">
                    <a:ea typeface="Source Sans Pro" panose="020B0503030403020204" pitchFamily="34" charset="0"/>
                    <a:cs typeface="Times"/>
                  </a:rPr>
                  <a:t>The capture cross section is related to these quantities</a:t>
                </a:r>
              </a:p>
            </p:txBody>
          </p:sp>
        </mc:Choice>
        <mc:Fallback xmlns="">
          <p:sp>
            <p:nvSpPr>
              <p:cNvPr id="3" name="Text Placeholder 2">
                <a:extLst>
                  <a:ext uri="{FF2B5EF4-FFF2-40B4-BE49-F238E27FC236}">
                    <a16:creationId xmlns:a16="http://schemas.microsoft.com/office/drawing/2014/main" id="{F4C8E39C-FA5A-694E-8372-8DA63C6144DD}"/>
                  </a:ext>
                </a:extLst>
              </p:cNvPr>
              <p:cNvSpPr>
                <a:spLocks noGrp="1" noRot="1" noChangeAspect="1" noMove="1" noResize="1" noEditPoints="1" noAdjustHandles="1" noChangeArrowheads="1" noChangeShapeType="1" noTextEdit="1"/>
              </p:cNvSpPr>
              <p:nvPr>
                <p:ph type="body" sz="quarter" idx="19"/>
              </p:nvPr>
            </p:nvSpPr>
            <p:spPr>
              <a:xfrm>
                <a:off x="45325" y="600909"/>
                <a:ext cx="9098675" cy="3259892"/>
              </a:xfrm>
              <a:blipFill>
                <a:blip r:embed="rId3"/>
                <a:stretch>
                  <a:fillRect l="-1534" t="-2335" b="-33463"/>
                </a:stretch>
              </a:blipFill>
            </p:spPr>
            <p:txBody>
              <a:bodyPr/>
              <a:lstStyle/>
              <a:p>
                <a:r>
                  <a:rPr lang="en-US">
                    <a:noFill/>
                  </a:rPr>
                  <a:t> </a:t>
                </a:r>
              </a:p>
            </p:txBody>
          </p:sp>
        </mc:Fallback>
      </mc:AlternateContent>
      <p:pic>
        <p:nvPicPr>
          <p:cNvPr id="5" name="Picture 4">
            <a:extLst>
              <a:ext uri="{FF2B5EF4-FFF2-40B4-BE49-F238E27FC236}">
                <a16:creationId xmlns:a16="http://schemas.microsoft.com/office/drawing/2014/main" id="{3D48874A-770C-BA40-9CD8-EFAED1BE39FD}"/>
              </a:ext>
            </a:extLst>
          </p:cNvPr>
          <p:cNvPicPr>
            <a:picLocks noChangeAspect="1"/>
          </p:cNvPicPr>
          <p:nvPr/>
        </p:nvPicPr>
        <p:blipFill>
          <a:blip r:embed="rId4"/>
          <a:stretch>
            <a:fillRect/>
          </a:stretch>
        </p:blipFill>
        <p:spPr>
          <a:xfrm>
            <a:off x="1104649" y="4797524"/>
            <a:ext cx="3057962" cy="850559"/>
          </a:xfrm>
          <a:prstGeom prst="rect">
            <a:avLst/>
          </a:prstGeom>
        </p:spPr>
      </p:pic>
      <p:sp>
        <p:nvSpPr>
          <p:cNvPr id="8" name="TextBox 7">
            <a:extLst>
              <a:ext uri="{FF2B5EF4-FFF2-40B4-BE49-F238E27FC236}">
                <a16:creationId xmlns:a16="http://schemas.microsoft.com/office/drawing/2014/main" id="{B3C48815-C211-104B-AB47-5D101702AAE7}"/>
              </a:ext>
            </a:extLst>
          </p:cNvPr>
          <p:cNvSpPr txBox="1"/>
          <p:nvPr/>
        </p:nvSpPr>
        <p:spPr>
          <a:xfrm>
            <a:off x="1137243" y="5751205"/>
            <a:ext cx="8080385" cy="584775"/>
          </a:xfrm>
          <a:prstGeom prst="rect">
            <a:avLst/>
          </a:prstGeom>
          <a:noFill/>
        </p:spPr>
        <p:txBody>
          <a:bodyPr wrap="square" rtlCol="0">
            <a:spAutoFit/>
          </a:bodyPr>
          <a:lstStyle/>
          <a:p>
            <a:pPr marL="285750" marR="0" lvl="0" indent="-2857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600" b="0" i="0" u="none" strike="noStrike" kern="1200" cap="none" spc="0" normalizeH="0" baseline="0" noProof="0" dirty="0">
                <a:ln>
                  <a:noFill/>
                </a:ln>
                <a:solidFill>
                  <a:srgbClr val="000000"/>
                </a:solidFill>
                <a:effectLst/>
                <a:uLnTx/>
                <a:uFillTx/>
                <a:latin typeface="Arial" panose="020B0604020202020204" pitchFamily="34" charset="0"/>
                <a:cs typeface="Arial" panose="020B0604020202020204" pitchFamily="34" charset="0"/>
              </a:rPr>
              <a:t>k         : Wave number</a:t>
            </a:r>
          </a:p>
          <a:p>
            <a:pPr marL="285750" marR="0" lvl="0" indent="-2857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600" b="0" i="0" u="none" strike="noStrike" kern="1200" cap="none" spc="0" normalizeH="0" baseline="0" noProof="0" dirty="0">
                <a:ln>
                  <a:noFill/>
                </a:ln>
                <a:solidFill>
                  <a:srgbClr val="000000"/>
                </a:solidFill>
                <a:effectLst/>
                <a:uLnTx/>
                <a:uFillTx/>
                <a:latin typeface="Arial" panose="020B0604020202020204" pitchFamily="34" charset="0"/>
                <a:cs typeface="Arial" panose="020B0604020202020204" pitchFamily="34" charset="0"/>
              </a:rPr>
              <a:t>W       : Width fluctuation factor</a:t>
            </a:r>
          </a:p>
        </p:txBody>
      </p:sp>
      <p:sp>
        <p:nvSpPr>
          <p:cNvPr id="24" name="Explosion 1 23">
            <a:extLst>
              <a:ext uri="{FF2B5EF4-FFF2-40B4-BE49-F238E27FC236}">
                <a16:creationId xmlns:a16="http://schemas.microsoft.com/office/drawing/2014/main" id="{E1517173-0494-F046-BA4E-B680DD913DFA}"/>
              </a:ext>
            </a:extLst>
          </p:cNvPr>
          <p:cNvSpPr/>
          <p:nvPr/>
        </p:nvSpPr>
        <p:spPr>
          <a:xfrm>
            <a:off x="4294826" y="4758178"/>
            <a:ext cx="2345012" cy="1137466"/>
          </a:xfrm>
          <a:prstGeom prst="irregularSeal1">
            <a:avLst/>
          </a:prstGeom>
          <a:solidFill>
            <a:srgbClr val="FFFF00"/>
          </a:solid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mc:AlternateContent xmlns:mc="http://schemas.openxmlformats.org/markup-compatibility/2006" xmlns:a14="http://schemas.microsoft.com/office/drawing/2010/main">
        <mc:Choice Requires="a14">
          <p:sp>
            <p:nvSpPr>
              <p:cNvPr id="23" name="TextBox 22">
                <a:extLst>
                  <a:ext uri="{FF2B5EF4-FFF2-40B4-BE49-F238E27FC236}">
                    <a16:creationId xmlns:a16="http://schemas.microsoft.com/office/drawing/2014/main" id="{FEA22279-B014-E643-A9CE-3231BB7E763E}"/>
                  </a:ext>
                </a:extLst>
              </p:cNvPr>
              <p:cNvSpPr txBox="1"/>
              <p:nvPr/>
            </p:nvSpPr>
            <p:spPr>
              <a:xfrm>
                <a:off x="4786556" y="5164017"/>
                <a:ext cx="1361551" cy="276999"/>
              </a:xfrm>
              <a:prstGeom prst="rect">
                <a:avLst/>
              </a:prstGeom>
              <a:noFill/>
            </p:spPr>
            <p:txBody>
              <a:bodyPr wrap="square" lIns="0" tIns="0" rIns="0" bIns="0"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kumimoji="0" lang="el-GR" sz="1800" b="1" i="1" u="none" strike="noStrike" kern="1200" cap="none" spc="0" normalizeH="0" baseline="0" noProof="0" smtClean="0">
                          <a:ln>
                            <a:noFill/>
                          </a:ln>
                          <a:solidFill>
                            <a:srgbClr val="FF0000"/>
                          </a:solidFill>
                          <a:effectLst/>
                          <a:uLnTx/>
                          <a:uFillTx/>
                          <a:latin typeface="Cambria Math" panose="02040503050406030204" pitchFamily="18" charset="0"/>
                          <a:ea typeface="Cambria Math" panose="02040503050406030204" pitchFamily="18" charset="0"/>
                          <a:cs typeface="+mn-cs"/>
                        </a:rPr>
                        <m:t>=</m:t>
                      </m:r>
                      <m:r>
                        <a:rPr kumimoji="0" lang="en-US" sz="1800" b="1" i="1" u="none" strike="noStrike" kern="1200" cap="none" spc="0" normalizeH="0" baseline="0" noProof="0" smtClean="0">
                          <a:ln>
                            <a:noFill/>
                          </a:ln>
                          <a:solidFill>
                            <a:srgbClr val="FF0000"/>
                          </a:solidFill>
                          <a:effectLst/>
                          <a:uLnTx/>
                          <a:uFillTx/>
                          <a:latin typeface="Cambria Math" panose="02040503050406030204" pitchFamily="18" charset="0"/>
                          <a:ea typeface="Cambria Math" panose="02040503050406030204" pitchFamily="18" charset="0"/>
                          <a:cs typeface="+mn-cs"/>
                        </a:rPr>
                        <m:t>𝒇</m:t>
                      </m:r>
                      <m:r>
                        <a:rPr kumimoji="0" lang="en-US" sz="1800" b="1" i="1" u="none" strike="noStrike" kern="1200" cap="none" spc="0" normalizeH="0" baseline="0" noProof="0" smtClean="0">
                          <a:ln>
                            <a:noFill/>
                          </a:ln>
                          <a:solidFill>
                            <a:srgbClr val="FF0000"/>
                          </a:solidFill>
                          <a:effectLst/>
                          <a:uLnTx/>
                          <a:uFillTx/>
                          <a:latin typeface="Cambria Math" panose="02040503050406030204" pitchFamily="18" charset="0"/>
                          <a:ea typeface="Cambria Math" panose="02040503050406030204" pitchFamily="18" charset="0"/>
                          <a:cs typeface="+mn-cs"/>
                        </a:rPr>
                        <m:t>(</m:t>
                      </m:r>
                      <m:r>
                        <m:rPr>
                          <m:nor/>
                        </m:rPr>
                        <a:rPr kumimoji="0" lang="el-GR" sz="1800" b="1" i="1" u="none" strike="noStrike" kern="1200" cap="none" spc="0" normalizeH="0" baseline="0" noProof="0" smtClean="0">
                          <a:ln>
                            <a:noFill/>
                          </a:ln>
                          <a:solidFill>
                            <a:srgbClr val="FF0000"/>
                          </a:solidFill>
                          <a:effectLst/>
                          <a:uLnTx/>
                          <a:uFillTx/>
                          <a:latin typeface="Cambria Math" panose="02040503050406030204" pitchFamily="18" charset="0"/>
                          <a:ea typeface="Cambria Math" panose="02040503050406030204" pitchFamily="18" charset="0"/>
                          <a:cs typeface="+mn-cs"/>
                        </a:rPr>
                        <m:t>Γ</m:t>
                      </m:r>
                      <m:r>
                        <a:rPr kumimoji="0" lang="en-US" sz="1800" b="1" i="0" u="none" strike="noStrike" kern="1200" cap="none" spc="0" normalizeH="0" baseline="0" noProof="0" smtClean="0">
                          <a:ln>
                            <a:noFill/>
                          </a:ln>
                          <a:solidFill>
                            <a:srgbClr val="FF0000"/>
                          </a:solidFill>
                          <a:effectLst/>
                          <a:uLnTx/>
                          <a:uFillTx/>
                          <a:latin typeface="Cambria Math" panose="02040503050406030204" pitchFamily="18" charset="0"/>
                          <a:ea typeface="+mn-ea"/>
                          <a:cs typeface="+mn-cs"/>
                        </a:rPr>
                        <m:t>,</m:t>
                      </m:r>
                      <m:r>
                        <m:rPr>
                          <m:nor/>
                        </m:rPr>
                        <a:rPr kumimoji="0" lang="el-GR" sz="1800" b="1" i="1" u="none" strike="noStrike" kern="1200" cap="none" spc="0" normalizeH="0" baseline="0" noProof="0" smtClean="0">
                          <a:ln>
                            <a:noFill/>
                          </a:ln>
                          <a:solidFill>
                            <a:srgbClr val="FF0000"/>
                          </a:solidFill>
                          <a:effectLst/>
                          <a:uLnTx/>
                          <a:uFillTx/>
                          <a:latin typeface="Cambria Math" panose="02040503050406030204" pitchFamily="18" charset="0"/>
                          <a:ea typeface="+mn-ea"/>
                          <a:cs typeface="+mn-cs"/>
                        </a:rPr>
                        <m:t>Γ</m:t>
                      </m:r>
                      <m:r>
                        <m:rPr>
                          <m:nor/>
                        </m:rPr>
                        <a:rPr kumimoji="0" lang="en-US" sz="1800" b="1" i="1" u="none" strike="noStrike" kern="1200" cap="none" spc="0" normalizeH="0" baseline="-25000" noProof="0" dirty="0" smtClean="0">
                          <a:ln>
                            <a:noFill/>
                          </a:ln>
                          <a:solidFill>
                            <a:srgbClr val="FF0000"/>
                          </a:solidFill>
                          <a:effectLst/>
                          <a:uLnTx/>
                          <a:uFillTx/>
                          <a:latin typeface="Calibri" panose="020F0502020204030204"/>
                          <a:ea typeface="Source Sans Pro" panose="020B0503030403020204" pitchFamily="34" charset="0"/>
                          <a:cs typeface="Times"/>
                        </a:rPr>
                        <m:t>n</m:t>
                      </m:r>
                      <m:r>
                        <a:rPr kumimoji="0" lang="en-US" sz="1800" b="1" i="0" u="none" strike="noStrike" kern="1200" cap="none" spc="0" normalizeH="0" baseline="0" noProof="0" smtClean="0">
                          <a:ln>
                            <a:noFill/>
                          </a:ln>
                          <a:solidFill>
                            <a:srgbClr val="FF0000"/>
                          </a:solidFill>
                          <a:effectLst/>
                          <a:uLnTx/>
                          <a:uFillTx/>
                          <a:latin typeface="Cambria Math" panose="02040503050406030204" pitchFamily="18" charset="0"/>
                          <a:ea typeface="+mn-ea"/>
                          <a:cs typeface="+mn-cs"/>
                        </a:rPr>
                        <m:t>, </m:t>
                      </m:r>
                      <m:sSub>
                        <m:sSubPr>
                          <m:ctrlPr>
                            <a:rPr kumimoji="0" lang="en-US" sz="1800" b="1" i="1" u="none" strike="noStrike" kern="1200" cap="none" spc="0" normalizeH="0" baseline="0" noProof="0" smtClean="0">
                              <a:ln>
                                <a:noFill/>
                              </a:ln>
                              <a:solidFill>
                                <a:srgbClr val="FF0000"/>
                              </a:solidFill>
                              <a:effectLst/>
                              <a:uLnTx/>
                              <a:uFillTx/>
                              <a:latin typeface="Cambria Math" panose="02040503050406030204" pitchFamily="18" charset="0"/>
                              <a:ea typeface="+mn-ea"/>
                              <a:cs typeface="+mn-cs"/>
                            </a:rPr>
                          </m:ctrlPr>
                        </m:sSubPr>
                        <m:e>
                          <m:r>
                            <a:rPr kumimoji="0" lang="en-US" sz="1800" b="0" i="1" u="none" strike="noStrike" kern="1200" cap="none" spc="0" normalizeH="0" baseline="0" noProof="0" smtClean="0">
                              <a:ln>
                                <a:noFill/>
                              </a:ln>
                              <a:solidFill>
                                <a:srgbClr val="FF0000"/>
                              </a:solidFill>
                              <a:effectLst/>
                              <a:uLnTx/>
                              <a:uFillTx/>
                              <a:latin typeface="Cambria Math" panose="02040503050406030204" pitchFamily="18" charset="0"/>
                              <a:ea typeface="+mn-ea"/>
                              <a:cs typeface="+mn-cs"/>
                            </a:rPr>
                            <m:t>𝐷</m:t>
                          </m:r>
                        </m:e>
                        <m:sub>
                          <m:r>
                            <a:rPr kumimoji="0" lang="en-US" sz="1800" b="0" i="1" u="none" strike="noStrike" kern="1200" cap="none" spc="0" normalizeH="0" baseline="0" noProof="0" smtClean="0">
                              <a:ln>
                                <a:noFill/>
                              </a:ln>
                              <a:solidFill>
                                <a:srgbClr val="FF0000"/>
                              </a:solidFill>
                              <a:effectLst/>
                              <a:uLnTx/>
                              <a:uFillTx/>
                              <a:latin typeface="Cambria Math" panose="02040503050406030204" pitchFamily="18" charset="0"/>
                              <a:ea typeface="+mn-ea"/>
                              <a:cs typeface="+mn-cs"/>
                            </a:rPr>
                            <m:t>0</m:t>
                          </m:r>
                        </m:sub>
                      </m:sSub>
                      <m:r>
                        <a:rPr kumimoji="0" lang="el-GR" sz="1800" b="1" i="0" u="none" strike="noStrike" kern="1200" cap="none" spc="0" normalizeH="0" baseline="0" noProof="0" smtClean="0">
                          <a:ln>
                            <a:noFill/>
                          </a:ln>
                          <a:solidFill>
                            <a:srgbClr val="FF0000"/>
                          </a:solidFill>
                          <a:effectLst/>
                          <a:uLnTx/>
                          <a:uFillTx/>
                          <a:latin typeface="Cambria Math" panose="02040503050406030204" pitchFamily="18" charset="0"/>
                          <a:ea typeface="+mn-ea"/>
                          <a:cs typeface="+mn-cs"/>
                        </a:rPr>
                        <m:t>)</m:t>
                      </m:r>
                    </m:oMath>
                  </m:oMathPara>
                </a14:m>
                <a:endParaRPr kumimoji="0" lang="en-US" sz="1800" b="1" i="0" u="none" strike="noStrike" kern="1200" cap="none" spc="0" normalizeH="0" baseline="0" noProof="0" dirty="0">
                  <a:ln>
                    <a:noFill/>
                  </a:ln>
                  <a:solidFill>
                    <a:srgbClr val="000000"/>
                  </a:solidFill>
                  <a:effectLst/>
                  <a:uLnTx/>
                  <a:uFillTx/>
                  <a:latin typeface="Calibri" panose="020F0502020204030204"/>
                  <a:ea typeface="+mn-ea"/>
                  <a:cs typeface="+mn-cs"/>
                </a:endParaRPr>
              </a:p>
            </p:txBody>
          </p:sp>
        </mc:Choice>
        <mc:Fallback xmlns="">
          <p:sp>
            <p:nvSpPr>
              <p:cNvPr id="23" name="TextBox 22">
                <a:extLst>
                  <a:ext uri="{FF2B5EF4-FFF2-40B4-BE49-F238E27FC236}">
                    <a16:creationId xmlns:a16="http://schemas.microsoft.com/office/drawing/2014/main" id="{FEA22279-B014-E643-A9CE-3231BB7E763E}"/>
                  </a:ext>
                </a:extLst>
              </p:cNvPr>
              <p:cNvSpPr txBox="1">
                <a:spLocks noRot="1" noChangeAspect="1" noMove="1" noResize="1" noEditPoints="1" noAdjustHandles="1" noChangeArrowheads="1" noChangeShapeType="1" noTextEdit="1"/>
              </p:cNvSpPr>
              <p:nvPr/>
            </p:nvSpPr>
            <p:spPr>
              <a:xfrm>
                <a:off x="4786556" y="5164017"/>
                <a:ext cx="1361551" cy="276999"/>
              </a:xfrm>
              <a:prstGeom prst="rect">
                <a:avLst/>
              </a:prstGeom>
              <a:blipFill>
                <a:blip r:embed="rId5"/>
                <a:stretch>
                  <a:fillRect l="-1835" r="-6422" b="-34783"/>
                </a:stretch>
              </a:blipFill>
            </p:spPr>
            <p:txBody>
              <a:bodyPr/>
              <a:lstStyle/>
              <a:p>
                <a:r>
                  <a:rPr lang="en-US">
                    <a:noFill/>
                  </a:rPr>
                  <a:t> </a:t>
                </a:r>
              </a:p>
            </p:txBody>
          </p:sp>
        </mc:Fallback>
      </mc:AlternateContent>
    </p:spTree>
    <p:extLst>
      <p:ext uri="{BB962C8B-B14F-4D97-AF65-F5344CB8AC3E}">
        <p14:creationId xmlns:p14="http://schemas.microsoft.com/office/powerpoint/2010/main" val="61853317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A30884E2-E69B-054E-804E-60CA1691EBE6}"/>
              </a:ext>
            </a:extLst>
          </p:cNvPr>
          <p:cNvSpPr>
            <a:spLocks noGrp="1"/>
          </p:cNvSpPr>
          <p:nvPr>
            <p:ph type="body" sz="quarter" idx="14"/>
          </p:nvPr>
        </p:nvSpPr>
        <p:spPr>
          <a:xfrm>
            <a:off x="165584" y="58772"/>
            <a:ext cx="7994055" cy="670558"/>
          </a:xfrm>
        </p:spPr>
        <p:txBody>
          <a:bodyPr/>
          <a:lstStyle/>
          <a:p>
            <a:r>
              <a:rPr lang="en-US" dirty="0"/>
              <a:t>The technique in a nutshell</a:t>
            </a:r>
          </a:p>
        </p:txBody>
      </p:sp>
      <p:pic>
        <p:nvPicPr>
          <p:cNvPr id="19" name="Picture 18">
            <a:extLst>
              <a:ext uri="{FF2B5EF4-FFF2-40B4-BE49-F238E27FC236}">
                <a16:creationId xmlns:a16="http://schemas.microsoft.com/office/drawing/2014/main" id="{CCB14C73-9417-3B42-8B1E-5B1BD8B79BEB}"/>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431800" y="1523356"/>
            <a:ext cx="8647215" cy="4891081"/>
          </a:xfrm>
          <a:prstGeom prst="rect">
            <a:avLst/>
          </a:prstGeom>
        </p:spPr>
      </p:pic>
      <p:pic>
        <p:nvPicPr>
          <p:cNvPr id="20" name="Picture 19">
            <a:extLst>
              <a:ext uri="{FF2B5EF4-FFF2-40B4-BE49-F238E27FC236}">
                <a16:creationId xmlns:a16="http://schemas.microsoft.com/office/drawing/2014/main" id="{6930405F-2B7B-DC4A-AC24-0EB642CDD55B}"/>
              </a:ext>
            </a:extLst>
          </p:cNvPr>
          <p:cNvPicPr>
            <a:picLocks noChangeAspect="1"/>
          </p:cNvPicPr>
          <p:nvPr/>
        </p:nvPicPr>
        <p:blipFill>
          <a:blip r:embed="rId3" cstate="hqprint">
            <a:extLst>
              <a:ext uri="{28A0092B-C50C-407E-A947-70E740481C1C}">
                <a14:useLocalDpi xmlns:a14="http://schemas.microsoft.com/office/drawing/2010/main"/>
              </a:ext>
            </a:extLst>
          </a:blip>
          <a:stretch>
            <a:fillRect/>
          </a:stretch>
        </p:blipFill>
        <p:spPr>
          <a:xfrm>
            <a:off x="1360732" y="5507146"/>
            <a:ext cx="1348698" cy="357580"/>
          </a:xfrm>
          <a:prstGeom prst="rect">
            <a:avLst/>
          </a:prstGeom>
          <a:ln w="25400">
            <a:solidFill>
              <a:srgbClr val="C00000"/>
            </a:solidFill>
          </a:ln>
        </p:spPr>
      </p:pic>
      <p:pic>
        <p:nvPicPr>
          <p:cNvPr id="3" name="Picture 2">
            <a:extLst>
              <a:ext uri="{FF2B5EF4-FFF2-40B4-BE49-F238E27FC236}">
                <a16:creationId xmlns:a16="http://schemas.microsoft.com/office/drawing/2014/main" id="{5A53FC74-B9B5-2AF7-41F2-64A2784635B3}"/>
              </a:ext>
            </a:extLst>
          </p:cNvPr>
          <p:cNvPicPr>
            <a:picLocks noChangeAspect="1"/>
          </p:cNvPicPr>
          <p:nvPr/>
        </p:nvPicPr>
        <p:blipFill>
          <a:blip r:embed="rId4"/>
          <a:stretch>
            <a:fillRect/>
          </a:stretch>
        </p:blipFill>
        <p:spPr>
          <a:xfrm>
            <a:off x="3716430" y="401948"/>
            <a:ext cx="3057962" cy="850559"/>
          </a:xfrm>
          <a:prstGeom prst="rect">
            <a:avLst/>
          </a:prstGeom>
        </p:spPr>
      </p:pic>
      <p:sp>
        <p:nvSpPr>
          <p:cNvPr id="4" name="Explosion 1 3">
            <a:extLst>
              <a:ext uri="{FF2B5EF4-FFF2-40B4-BE49-F238E27FC236}">
                <a16:creationId xmlns:a16="http://schemas.microsoft.com/office/drawing/2014/main" id="{489DA99B-FD8E-34BE-524A-BDBFC36B3323}"/>
              </a:ext>
            </a:extLst>
          </p:cNvPr>
          <p:cNvSpPr/>
          <p:nvPr/>
        </p:nvSpPr>
        <p:spPr>
          <a:xfrm>
            <a:off x="6784803" y="401949"/>
            <a:ext cx="2345012" cy="1137466"/>
          </a:xfrm>
          <a:prstGeom prst="irregularSeal1">
            <a:avLst/>
          </a:prstGeom>
          <a:solidFill>
            <a:srgbClr val="FFFF00"/>
          </a:solid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mc:AlternateContent xmlns:mc="http://schemas.openxmlformats.org/markup-compatibility/2006" xmlns:a14="http://schemas.microsoft.com/office/drawing/2010/main">
        <mc:Choice Requires="a14">
          <p:sp>
            <p:nvSpPr>
              <p:cNvPr id="5" name="TextBox 4">
                <a:extLst>
                  <a:ext uri="{FF2B5EF4-FFF2-40B4-BE49-F238E27FC236}">
                    <a16:creationId xmlns:a16="http://schemas.microsoft.com/office/drawing/2014/main" id="{87C89365-BD9B-82A5-A592-563BDD7F4D89}"/>
                  </a:ext>
                </a:extLst>
              </p:cNvPr>
              <p:cNvSpPr txBox="1"/>
              <p:nvPr/>
            </p:nvSpPr>
            <p:spPr>
              <a:xfrm>
                <a:off x="7149476" y="786463"/>
                <a:ext cx="1361551" cy="276999"/>
              </a:xfrm>
              <a:prstGeom prst="rect">
                <a:avLst/>
              </a:prstGeom>
              <a:noFill/>
            </p:spPr>
            <p:txBody>
              <a:bodyPr wrap="square" lIns="0" tIns="0" rIns="0" bIns="0"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kumimoji="0" lang="el-GR" sz="1800" b="1" i="1" u="none" strike="noStrike" kern="1200" cap="none" spc="0" normalizeH="0" baseline="0" noProof="0" smtClean="0">
                          <a:ln>
                            <a:noFill/>
                          </a:ln>
                          <a:solidFill>
                            <a:srgbClr val="FF0000"/>
                          </a:solidFill>
                          <a:effectLst/>
                          <a:uLnTx/>
                          <a:uFillTx/>
                          <a:latin typeface="Cambria Math" panose="02040503050406030204" pitchFamily="18" charset="0"/>
                          <a:ea typeface="Cambria Math" panose="02040503050406030204" pitchFamily="18" charset="0"/>
                          <a:cs typeface="+mn-cs"/>
                        </a:rPr>
                        <m:t>=</m:t>
                      </m:r>
                      <m:r>
                        <a:rPr kumimoji="0" lang="en-US" sz="1800" b="1" i="1" u="none" strike="noStrike" kern="1200" cap="none" spc="0" normalizeH="0" baseline="0" noProof="0" smtClean="0">
                          <a:ln>
                            <a:noFill/>
                          </a:ln>
                          <a:solidFill>
                            <a:srgbClr val="FF0000"/>
                          </a:solidFill>
                          <a:effectLst/>
                          <a:uLnTx/>
                          <a:uFillTx/>
                          <a:latin typeface="Cambria Math" panose="02040503050406030204" pitchFamily="18" charset="0"/>
                          <a:ea typeface="Cambria Math" panose="02040503050406030204" pitchFamily="18" charset="0"/>
                          <a:cs typeface="+mn-cs"/>
                        </a:rPr>
                        <m:t>𝒇</m:t>
                      </m:r>
                      <m:r>
                        <a:rPr kumimoji="0" lang="en-US" sz="1800" b="1" i="1" u="none" strike="noStrike" kern="1200" cap="none" spc="0" normalizeH="0" baseline="0" noProof="0" smtClean="0">
                          <a:ln>
                            <a:noFill/>
                          </a:ln>
                          <a:solidFill>
                            <a:srgbClr val="FF0000"/>
                          </a:solidFill>
                          <a:effectLst/>
                          <a:uLnTx/>
                          <a:uFillTx/>
                          <a:latin typeface="Cambria Math" panose="02040503050406030204" pitchFamily="18" charset="0"/>
                          <a:ea typeface="Cambria Math" panose="02040503050406030204" pitchFamily="18" charset="0"/>
                          <a:cs typeface="+mn-cs"/>
                        </a:rPr>
                        <m:t>(</m:t>
                      </m:r>
                      <m:r>
                        <m:rPr>
                          <m:nor/>
                        </m:rPr>
                        <a:rPr kumimoji="0" lang="el-GR" sz="1800" b="1" i="1" u="none" strike="noStrike" kern="1200" cap="none" spc="0" normalizeH="0" baseline="0" noProof="0" smtClean="0">
                          <a:ln>
                            <a:noFill/>
                          </a:ln>
                          <a:solidFill>
                            <a:srgbClr val="FF0000"/>
                          </a:solidFill>
                          <a:effectLst/>
                          <a:uLnTx/>
                          <a:uFillTx/>
                          <a:latin typeface="Cambria Math" panose="02040503050406030204" pitchFamily="18" charset="0"/>
                          <a:ea typeface="Cambria Math" panose="02040503050406030204" pitchFamily="18" charset="0"/>
                          <a:cs typeface="+mn-cs"/>
                        </a:rPr>
                        <m:t>Γ</m:t>
                      </m:r>
                      <m:r>
                        <a:rPr kumimoji="0" lang="en-US" sz="1800" b="1" i="0" u="none" strike="noStrike" kern="1200" cap="none" spc="0" normalizeH="0" baseline="0" noProof="0" smtClean="0">
                          <a:ln>
                            <a:noFill/>
                          </a:ln>
                          <a:solidFill>
                            <a:srgbClr val="FF0000"/>
                          </a:solidFill>
                          <a:effectLst/>
                          <a:uLnTx/>
                          <a:uFillTx/>
                          <a:latin typeface="Cambria Math" panose="02040503050406030204" pitchFamily="18" charset="0"/>
                          <a:ea typeface="+mn-ea"/>
                          <a:cs typeface="+mn-cs"/>
                        </a:rPr>
                        <m:t>,</m:t>
                      </m:r>
                      <m:r>
                        <m:rPr>
                          <m:nor/>
                        </m:rPr>
                        <a:rPr kumimoji="0" lang="el-GR" sz="1800" b="1" i="1" u="none" strike="noStrike" kern="1200" cap="none" spc="0" normalizeH="0" baseline="0" noProof="0" smtClean="0">
                          <a:ln>
                            <a:noFill/>
                          </a:ln>
                          <a:solidFill>
                            <a:srgbClr val="FF0000"/>
                          </a:solidFill>
                          <a:effectLst/>
                          <a:uLnTx/>
                          <a:uFillTx/>
                          <a:latin typeface="Cambria Math" panose="02040503050406030204" pitchFamily="18" charset="0"/>
                          <a:ea typeface="+mn-ea"/>
                          <a:cs typeface="+mn-cs"/>
                        </a:rPr>
                        <m:t>Γ</m:t>
                      </m:r>
                      <m:r>
                        <m:rPr>
                          <m:nor/>
                        </m:rPr>
                        <a:rPr kumimoji="0" lang="en-US" sz="1800" b="1" i="1" u="none" strike="noStrike" kern="1200" cap="none" spc="0" normalizeH="0" baseline="-25000" noProof="0" dirty="0" smtClean="0">
                          <a:ln>
                            <a:noFill/>
                          </a:ln>
                          <a:solidFill>
                            <a:srgbClr val="FF0000"/>
                          </a:solidFill>
                          <a:effectLst/>
                          <a:uLnTx/>
                          <a:uFillTx/>
                          <a:latin typeface="Calibri" panose="020F0502020204030204"/>
                          <a:ea typeface="Source Sans Pro" panose="020B0503030403020204" pitchFamily="34" charset="0"/>
                          <a:cs typeface="Times"/>
                        </a:rPr>
                        <m:t>n</m:t>
                      </m:r>
                      <m:r>
                        <a:rPr kumimoji="0" lang="en-US" sz="1800" b="1" i="0" u="none" strike="noStrike" kern="1200" cap="none" spc="0" normalizeH="0" baseline="0" noProof="0" smtClean="0">
                          <a:ln>
                            <a:noFill/>
                          </a:ln>
                          <a:solidFill>
                            <a:srgbClr val="FF0000"/>
                          </a:solidFill>
                          <a:effectLst/>
                          <a:uLnTx/>
                          <a:uFillTx/>
                          <a:latin typeface="Cambria Math" panose="02040503050406030204" pitchFamily="18" charset="0"/>
                          <a:ea typeface="+mn-ea"/>
                          <a:cs typeface="+mn-cs"/>
                        </a:rPr>
                        <m:t>, </m:t>
                      </m:r>
                      <m:sSub>
                        <m:sSubPr>
                          <m:ctrlPr>
                            <a:rPr kumimoji="0" lang="en-US" sz="1800" b="1" i="1" u="none" strike="noStrike" kern="1200" cap="none" spc="0" normalizeH="0" baseline="0" noProof="0" smtClean="0">
                              <a:ln>
                                <a:noFill/>
                              </a:ln>
                              <a:solidFill>
                                <a:srgbClr val="FF0000"/>
                              </a:solidFill>
                              <a:effectLst/>
                              <a:uLnTx/>
                              <a:uFillTx/>
                              <a:latin typeface="Cambria Math" panose="02040503050406030204" pitchFamily="18" charset="0"/>
                              <a:ea typeface="+mn-ea"/>
                              <a:cs typeface="+mn-cs"/>
                            </a:rPr>
                          </m:ctrlPr>
                        </m:sSubPr>
                        <m:e>
                          <m:r>
                            <a:rPr kumimoji="0" lang="en-US" sz="1800" b="0" i="1" u="none" strike="noStrike" kern="1200" cap="none" spc="0" normalizeH="0" baseline="0" noProof="0" smtClean="0">
                              <a:ln>
                                <a:noFill/>
                              </a:ln>
                              <a:solidFill>
                                <a:srgbClr val="FF0000"/>
                              </a:solidFill>
                              <a:effectLst/>
                              <a:uLnTx/>
                              <a:uFillTx/>
                              <a:latin typeface="Cambria Math" panose="02040503050406030204" pitchFamily="18" charset="0"/>
                              <a:ea typeface="+mn-ea"/>
                              <a:cs typeface="+mn-cs"/>
                            </a:rPr>
                            <m:t>𝐷</m:t>
                          </m:r>
                        </m:e>
                        <m:sub>
                          <m:r>
                            <a:rPr kumimoji="0" lang="en-US" sz="1800" b="0" i="1" u="none" strike="noStrike" kern="1200" cap="none" spc="0" normalizeH="0" baseline="0" noProof="0" smtClean="0">
                              <a:ln>
                                <a:noFill/>
                              </a:ln>
                              <a:solidFill>
                                <a:srgbClr val="FF0000"/>
                              </a:solidFill>
                              <a:effectLst/>
                              <a:uLnTx/>
                              <a:uFillTx/>
                              <a:latin typeface="Cambria Math" panose="02040503050406030204" pitchFamily="18" charset="0"/>
                              <a:ea typeface="+mn-ea"/>
                              <a:cs typeface="+mn-cs"/>
                            </a:rPr>
                            <m:t>0</m:t>
                          </m:r>
                        </m:sub>
                      </m:sSub>
                      <m:r>
                        <a:rPr kumimoji="0" lang="el-GR" sz="1800" b="1" i="0" u="none" strike="noStrike" kern="1200" cap="none" spc="0" normalizeH="0" baseline="0" noProof="0" smtClean="0">
                          <a:ln>
                            <a:noFill/>
                          </a:ln>
                          <a:solidFill>
                            <a:srgbClr val="FF0000"/>
                          </a:solidFill>
                          <a:effectLst/>
                          <a:uLnTx/>
                          <a:uFillTx/>
                          <a:latin typeface="Cambria Math" panose="02040503050406030204" pitchFamily="18" charset="0"/>
                          <a:ea typeface="+mn-ea"/>
                          <a:cs typeface="+mn-cs"/>
                        </a:rPr>
                        <m:t>)</m:t>
                      </m:r>
                    </m:oMath>
                  </m:oMathPara>
                </a14:m>
                <a:endParaRPr kumimoji="0" lang="en-US" sz="1800" b="1" i="0" u="none" strike="noStrike" kern="1200" cap="none" spc="0" normalizeH="0" baseline="0" noProof="0" dirty="0">
                  <a:ln>
                    <a:noFill/>
                  </a:ln>
                  <a:solidFill>
                    <a:srgbClr val="000000"/>
                  </a:solidFill>
                  <a:effectLst/>
                  <a:uLnTx/>
                  <a:uFillTx/>
                  <a:latin typeface="Calibri" panose="020F0502020204030204"/>
                  <a:ea typeface="+mn-ea"/>
                  <a:cs typeface="+mn-cs"/>
                </a:endParaRPr>
              </a:p>
            </p:txBody>
          </p:sp>
        </mc:Choice>
        <mc:Fallback xmlns="">
          <p:sp>
            <p:nvSpPr>
              <p:cNvPr id="5" name="TextBox 4">
                <a:extLst>
                  <a:ext uri="{FF2B5EF4-FFF2-40B4-BE49-F238E27FC236}">
                    <a16:creationId xmlns:a16="http://schemas.microsoft.com/office/drawing/2014/main" id="{87C89365-BD9B-82A5-A592-563BDD7F4D89}"/>
                  </a:ext>
                </a:extLst>
              </p:cNvPr>
              <p:cNvSpPr txBox="1">
                <a:spLocks noRot="1" noChangeAspect="1" noMove="1" noResize="1" noEditPoints="1" noAdjustHandles="1" noChangeArrowheads="1" noChangeShapeType="1" noTextEdit="1"/>
              </p:cNvSpPr>
              <p:nvPr/>
            </p:nvSpPr>
            <p:spPr>
              <a:xfrm>
                <a:off x="7149476" y="786463"/>
                <a:ext cx="1361551" cy="276999"/>
              </a:xfrm>
              <a:prstGeom prst="rect">
                <a:avLst/>
              </a:prstGeom>
              <a:blipFill>
                <a:blip r:embed="rId5"/>
                <a:stretch>
                  <a:fillRect l="-2778" r="-5556" b="-34783"/>
                </a:stretch>
              </a:blipFill>
            </p:spPr>
            <p:txBody>
              <a:bodyPr/>
              <a:lstStyle/>
              <a:p>
                <a:r>
                  <a:rPr lang="en-US">
                    <a:noFill/>
                  </a:rPr>
                  <a:t> </a:t>
                </a:r>
              </a:p>
            </p:txBody>
          </p:sp>
        </mc:Fallback>
      </mc:AlternateContent>
    </p:spTree>
    <p:extLst>
      <p:ext uri="{BB962C8B-B14F-4D97-AF65-F5344CB8AC3E}">
        <p14:creationId xmlns:p14="http://schemas.microsoft.com/office/powerpoint/2010/main" val="285454943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A30884E2-E69B-054E-804E-60CA1691EBE6}"/>
              </a:ext>
            </a:extLst>
          </p:cNvPr>
          <p:cNvSpPr>
            <a:spLocks noGrp="1"/>
          </p:cNvSpPr>
          <p:nvPr>
            <p:ph type="body" sz="quarter" idx="14"/>
          </p:nvPr>
        </p:nvSpPr>
        <p:spPr>
          <a:xfrm>
            <a:off x="149860" y="63503"/>
            <a:ext cx="7994055" cy="670558"/>
          </a:xfrm>
        </p:spPr>
        <p:txBody>
          <a:bodyPr/>
          <a:lstStyle/>
          <a:p>
            <a:r>
              <a:rPr lang="en-US" dirty="0"/>
              <a:t>Proof of principle: in brief</a:t>
            </a:r>
          </a:p>
        </p:txBody>
      </p:sp>
      <p:sp>
        <p:nvSpPr>
          <p:cNvPr id="3" name="Text Placeholder 2">
            <a:extLst>
              <a:ext uri="{FF2B5EF4-FFF2-40B4-BE49-F238E27FC236}">
                <a16:creationId xmlns:a16="http://schemas.microsoft.com/office/drawing/2014/main" id="{F4C8E39C-FA5A-694E-8372-8DA63C6144DD}"/>
              </a:ext>
            </a:extLst>
          </p:cNvPr>
          <p:cNvSpPr>
            <a:spLocks noGrp="1"/>
          </p:cNvSpPr>
          <p:nvPr>
            <p:ph type="body" sz="quarter" idx="19"/>
          </p:nvPr>
        </p:nvSpPr>
        <p:spPr>
          <a:xfrm>
            <a:off x="10159" y="647700"/>
            <a:ext cx="4455789" cy="5753100"/>
          </a:xfrm>
        </p:spPr>
        <p:txBody>
          <a:bodyPr>
            <a:noAutofit/>
          </a:bodyPr>
          <a:lstStyle/>
          <a:p>
            <a:pPr marL="165100" indent="-165100"/>
            <a:r>
              <a:rPr lang="en-US" sz="1800" dirty="0">
                <a:ea typeface="Source Sans Pro" panose="020B0503030403020204" pitchFamily="34" charset="0"/>
                <a:cs typeface="Times"/>
              </a:rPr>
              <a:t>Data on </a:t>
            </a:r>
            <a:r>
              <a:rPr lang="en-US" sz="1800" baseline="30000" dirty="0">
                <a:ea typeface="Source Sans Pro" panose="020B0503030403020204" pitchFamily="34" charset="0"/>
                <a:cs typeface="Times"/>
              </a:rPr>
              <a:t>151</a:t>
            </a:r>
            <a:r>
              <a:rPr lang="en-US" sz="1800" dirty="0">
                <a:ea typeface="Source Sans Pro" panose="020B0503030403020204" pitchFamily="34" charset="0"/>
                <a:cs typeface="Times"/>
              </a:rPr>
              <a:t>Sm</a:t>
            </a:r>
            <a:r>
              <a:rPr lang="en-US" dirty="0">
                <a:ea typeface="Source Sans Pro" panose="020B0503030403020204" pitchFamily="34" charset="0"/>
                <a:cs typeface="Times"/>
              </a:rPr>
              <a:t>(n,tot) from </a:t>
            </a:r>
            <a:r>
              <a:rPr lang="en-US" dirty="0" err="1">
                <a:ea typeface="Source Sans Pro" panose="020B0503030403020204" pitchFamily="34" charset="0"/>
                <a:cs typeface="Times"/>
              </a:rPr>
              <a:t>Kirouac</a:t>
            </a:r>
            <a:r>
              <a:rPr lang="en-US" dirty="0">
                <a:ea typeface="Source Sans Pro" panose="020B0503030403020204" pitchFamily="34" charset="0"/>
                <a:cs typeface="Times"/>
              </a:rPr>
              <a:t> and </a:t>
            </a:r>
            <a:r>
              <a:rPr lang="en-US" dirty="0" err="1">
                <a:ea typeface="Source Sans Pro" panose="020B0503030403020204" pitchFamily="34" charset="0"/>
                <a:cs typeface="Times"/>
              </a:rPr>
              <a:t>Einland</a:t>
            </a:r>
            <a:r>
              <a:rPr lang="en-US" dirty="0">
                <a:ea typeface="Source Sans Pro" panose="020B0503030403020204" pitchFamily="34" charset="0"/>
                <a:cs typeface="Times"/>
              </a:rPr>
              <a:t> (</a:t>
            </a:r>
            <a:r>
              <a:rPr lang="en-US" dirty="0">
                <a:ea typeface="Source Sans Pro" panose="020B0503030403020204" pitchFamily="34" charset="0"/>
                <a:cs typeface="Times"/>
                <a:hlinkClick r:id="rId2"/>
              </a:rPr>
              <a:t>10.1103/PhysRevC.11.895</a:t>
            </a:r>
            <a:r>
              <a:rPr lang="en-US" dirty="0">
                <a:ea typeface="Source Sans Pro" panose="020B0503030403020204" pitchFamily="34" charset="0"/>
                <a:cs typeface="Times"/>
              </a:rPr>
              <a:t>)</a:t>
            </a:r>
          </a:p>
          <a:p>
            <a:pPr marL="165100" indent="-165100"/>
            <a:r>
              <a:rPr lang="en-US" dirty="0">
                <a:ea typeface="Source Sans Pro" panose="020B0503030403020204" pitchFamily="34" charset="0"/>
                <a:cs typeface="Times"/>
              </a:rPr>
              <a:t>Resonance data up to 300 eV</a:t>
            </a:r>
            <a:r>
              <a:rPr lang="el-GR" dirty="0">
                <a:ea typeface="Source Sans Pro" panose="020B0503030403020204" pitchFamily="34" charset="0"/>
                <a:cs typeface="Times"/>
              </a:rPr>
              <a:t> (</a:t>
            </a:r>
            <a:r>
              <a:rPr lang="en-US" dirty="0">
                <a:ea typeface="Source Sans Pro" panose="020B0503030403020204" pitchFamily="34" charset="0"/>
                <a:cs typeface="Times"/>
              </a:rPr>
              <a:t>120 resonances)</a:t>
            </a:r>
          </a:p>
          <a:p>
            <a:pPr marL="165100" indent="-165100"/>
            <a:r>
              <a:rPr lang="en-US" dirty="0">
                <a:ea typeface="Source Sans Pro" panose="020B0503030403020204" pitchFamily="34" charset="0"/>
                <a:cs typeface="Times"/>
              </a:rPr>
              <a:t>Resonances were fitted with SAMMY</a:t>
            </a:r>
          </a:p>
          <a:p>
            <a:pPr marL="165100" indent="-165100"/>
            <a:r>
              <a:rPr lang="en-US" dirty="0">
                <a:ea typeface="Source Sans Pro" panose="020B0503030403020204" pitchFamily="34" charset="0"/>
                <a:cs typeface="Times"/>
              </a:rPr>
              <a:t>13 </a:t>
            </a:r>
            <a:r>
              <a:rPr lang="el-GR" dirty="0">
                <a:ea typeface="Source Sans Pro" panose="020B0503030403020204" pitchFamily="34" charset="0"/>
                <a:cs typeface="Times"/>
              </a:rPr>
              <a:t>Γ</a:t>
            </a:r>
            <a:r>
              <a:rPr lang="el-GR" baseline="-25000" dirty="0">
                <a:ea typeface="Source Sans Pro" panose="020B0503030403020204" pitchFamily="34" charset="0"/>
                <a:cs typeface="Times"/>
              </a:rPr>
              <a:t>γ</a:t>
            </a:r>
            <a:r>
              <a:rPr lang="el-GR" dirty="0">
                <a:ea typeface="Source Sans Pro" panose="020B0503030403020204" pitchFamily="34" charset="0"/>
                <a:cs typeface="Times"/>
              </a:rPr>
              <a:t> </a:t>
            </a:r>
            <a:r>
              <a:rPr lang="en-US" dirty="0">
                <a:ea typeface="Source Sans Pro" panose="020B0503030403020204" pitchFamily="34" charset="0"/>
                <a:cs typeface="Times"/>
              </a:rPr>
              <a:t>values were obtained</a:t>
            </a:r>
          </a:p>
          <a:p>
            <a:pPr marL="165100" indent="-165100"/>
            <a:r>
              <a:rPr lang="en-US" i="1" dirty="0">
                <a:ea typeface="Source Sans Pro" panose="020B0503030403020204" pitchFamily="34" charset="0"/>
                <a:cs typeface="Times"/>
              </a:rPr>
              <a:t>&lt;</a:t>
            </a:r>
            <a:r>
              <a:rPr lang="el-GR" i="1" dirty="0">
                <a:ea typeface="Source Sans Pro" panose="020B0503030403020204" pitchFamily="34" charset="0"/>
                <a:cs typeface="Times"/>
              </a:rPr>
              <a:t>Γ</a:t>
            </a:r>
            <a:r>
              <a:rPr lang="el-GR" i="1" baseline="-25000" dirty="0">
                <a:ea typeface="Source Sans Pro" panose="020B0503030403020204" pitchFamily="34" charset="0"/>
                <a:cs typeface="Times"/>
              </a:rPr>
              <a:t>γ</a:t>
            </a:r>
            <a:r>
              <a:rPr lang="el-GR" i="1" dirty="0">
                <a:ea typeface="Source Sans Pro" panose="020B0503030403020204" pitchFamily="34" charset="0"/>
                <a:cs typeface="Times"/>
              </a:rPr>
              <a:t>&gt; = 96.5(14) </a:t>
            </a:r>
            <a:r>
              <a:rPr lang="en-US" i="1" dirty="0">
                <a:ea typeface="Source Sans Pro" panose="020B0503030403020204" pitchFamily="34" charset="0"/>
                <a:cs typeface="Times"/>
              </a:rPr>
              <a:t>meV</a:t>
            </a:r>
            <a:endParaRPr lang="el-GR" i="1" dirty="0">
              <a:ea typeface="Source Sans Pro" panose="020B0503030403020204" pitchFamily="34" charset="0"/>
              <a:cs typeface="Times"/>
            </a:endParaRPr>
          </a:p>
          <a:p>
            <a:pPr marL="165100" indent="-165100"/>
            <a:r>
              <a:rPr lang="en-US" dirty="0">
                <a:ea typeface="Source Sans Pro" panose="020B0503030403020204" pitchFamily="34" charset="0"/>
                <a:cs typeface="Times"/>
              </a:rPr>
              <a:t>Level spacing </a:t>
            </a:r>
            <a:r>
              <a:rPr lang="en-US" i="1" dirty="0">
                <a:ea typeface="Source Sans Pro" panose="020B0503030403020204" pitchFamily="34" charset="0"/>
                <a:cs typeface="Times"/>
              </a:rPr>
              <a:t>D</a:t>
            </a:r>
            <a:r>
              <a:rPr lang="en-US" i="1" baseline="-25000" dirty="0">
                <a:ea typeface="Source Sans Pro" panose="020B0503030403020204" pitchFamily="34" charset="0"/>
                <a:cs typeface="Times"/>
              </a:rPr>
              <a:t>0 </a:t>
            </a:r>
            <a:r>
              <a:rPr lang="en-US" i="1" dirty="0">
                <a:ea typeface="Source Sans Pro" panose="020B0503030403020204" pitchFamily="34" charset="0"/>
                <a:cs typeface="Times"/>
              </a:rPr>
              <a:t>= 1.10(7) eV</a:t>
            </a:r>
          </a:p>
          <a:p>
            <a:pPr marL="165100" indent="-165100"/>
            <a:r>
              <a:rPr lang="en-US" dirty="0">
                <a:ea typeface="Source Sans Pro" panose="020B0503030403020204" pitchFamily="34" charset="0"/>
                <a:cs typeface="Times"/>
              </a:rPr>
              <a:t>Strength function </a:t>
            </a:r>
            <a:r>
              <a:rPr lang="en-US" i="1" dirty="0">
                <a:ea typeface="Source Sans Pro" panose="020B0503030403020204" pitchFamily="34" charset="0"/>
                <a:cs typeface="Times"/>
              </a:rPr>
              <a:t>10</a:t>
            </a:r>
            <a:r>
              <a:rPr lang="en-US" i="1" baseline="30000" dirty="0">
                <a:ea typeface="Source Sans Pro" panose="020B0503030403020204" pitchFamily="34" charset="0"/>
                <a:cs typeface="Times"/>
              </a:rPr>
              <a:t>4</a:t>
            </a:r>
            <a:r>
              <a:rPr lang="en-US" i="1" dirty="0">
                <a:ea typeface="Source Sans Pro" panose="020B0503030403020204" pitchFamily="34" charset="0"/>
                <a:cs typeface="Times"/>
              </a:rPr>
              <a:t>xS</a:t>
            </a:r>
            <a:r>
              <a:rPr lang="en-US" i="1" baseline="-25000" dirty="0">
                <a:ea typeface="Source Sans Pro" panose="020B0503030403020204" pitchFamily="34" charset="0"/>
                <a:cs typeface="Times"/>
              </a:rPr>
              <a:t>0</a:t>
            </a:r>
            <a:r>
              <a:rPr lang="en-US" i="1" dirty="0">
                <a:ea typeface="Source Sans Pro" panose="020B0503030403020204" pitchFamily="34" charset="0"/>
                <a:cs typeface="Times"/>
              </a:rPr>
              <a:t> = 3.58(59)</a:t>
            </a:r>
          </a:p>
          <a:p>
            <a:pPr marL="165100" indent="-165100"/>
            <a:r>
              <a:rPr lang="en-US" dirty="0">
                <a:ea typeface="Source Sans Pro" panose="020B0503030403020204" pitchFamily="34" charset="0"/>
                <a:cs typeface="Times"/>
              </a:rPr>
              <a:t>TALYS was adjusted to these values and compared with recent (n,</a:t>
            </a:r>
            <a:r>
              <a:rPr lang="el-GR" dirty="0">
                <a:ea typeface="Source Sans Pro" panose="020B0503030403020204" pitchFamily="34" charset="0"/>
                <a:cs typeface="Times"/>
              </a:rPr>
              <a:t>γ) </a:t>
            </a:r>
            <a:r>
              <a:rPr lang="en-US" dirty="0">
                <a:ea typeface="Source Sans Pro" panose="020B0503030403020204" pitchFamily="34" charset="0"/>
                <a:cs typeface="Times"/>
              </a:rPr>
              <a:t>data</a:t>
            </a:r>
          </a:p>
          <a:p>
            <a:pPr marL="395287" lvl="1" indent="-165100"/>
            <a:r>
              <a:rPr lang="en-US" dirty="0">
                <a:solidFill>
                  <a:srgbClr val="92D050"/>
                </a:solidFill>
                <a:ea typeface="Source Sans Pro" panose="020B0503030403020204" pitchFamily="34" charset="0"/>
                <a:cs typeface="Times"/>
              </a:rPr>
              <a:t>Level density parameter </a:t>
            </a:r>
            <a:r>
              <a:rPr lang="el-GR" dirty="0">
                <a:solidFill>
                  <a:srgbClr val="92D050"/>
                </a:solidFill>
                <a:ea typeface="Source Sans Pro" panose="020B0503030403020204" pitchFamily="34" charset="0"/>
                <a:cs typeface="Times"/>
              </a:rPr>
              <a:t>α</a:t>
            </a:r>
            <a:r>
              <a:rPr lang="en-US" dirty="0">
                <a:solidFill>
                  <a:srgbClr val="92D050"/>
                </a:solidFill>
                <a:ea typeface="Source Sans Pro" panose="020B0503030403020204" pitchFamily="34" charset="0"/>
                <a:cs typeface="Times"/>
              </a:rPr>
              <a:t>(S</a:t>
            </a:r>
            <a:r>
              <a:rPr lang="en-US" baseline="-25000" dirty="0">
                <a:solidFill>
                  <a:srgbClr val="92D050"/>
                </a:solidFill>
                <a:ea typeface="Source Sans Pro" panose="020B0503030403020204" pitchFamily="34" charset="0"/>
                <a:cs typeface="Times"/>
              </a:rPr>
              <a:t>n</a:t>
            </a:r>
            <a:r>
              <a:rPr lang="en-US" dirty="0">
                <a:solidFill>
                  <a:srgbClr val="92D050"/>
                </a:solidFill>
                <a:ea typeface="Source Sans Pro" panose="020B0503030403020204" pitchFamily="34" charset="0"/>
                <a:cs typeface="Times"/>
              </a:rPr>
              <a:t>)</a:t>
            </a:r>
          </a:p>
          <a:p>
            <a:pPr marL="395287" lvl="1" indent="-165100"/>
            <a:r>
              <a:rPr lang="en-US" dirty="0">
                <a:solidFill>
                  <a:schemeClr val="accent5">
                    <a:lumMod val="40000"/>
                    <a:lumOff val="60000"/>
                  </a:schemeClr>
                </a:solidFill>
                <a:ea typeface="Source Sans Pro" panose="020B0503030403020204" pitchFamily="34" charset="0"/>
                <a:cs typeface="Times"/>
              </a:rPr>
              <a:t>Optical model potential depth  </a:t>
            </a:r>
          </a:p>
          <a:p>
            <a:pPr marL="395287" lvl="1" indent="-165100"/>
            <a:r>
              <a:rPr lang="en-US" dirty="0">
                <a:solidFill>
                  <a:schemeClr val="accent6">
                    <a:lumMod val="40000"/>
                    <a:lumOff val="60000"/>
                  </a:schemeClr>
                </a:solidFill>
                <a:ea typeface="Source Sans Pro" panose="020B0503030403020204" pitchFamily="34" charset="0"/>
                <a:cs typeface="Times"/>
              </a:rPr>
              <a:t>Optical model potential diffuseness</a:t>
            </a:r>
            <a:endParaRPr lang="en-US" dirty="0">
              <a:ea typeface="Source Sans Pro" panose="020B0503030403020204" pitchFamily="34" charset="0"/>
              <a:cs typeface="Times"/>
            </a:endParaRPr>
          </a:p>
          <a:p>
            <a:pPr marL="395287" lvl="1" indent="-165100"/>
            <a:r>
              <a:rPr lang="en-US" dirty="0">
                <a:solidFill>
                  <a:schemeClr val="bg1">
                    <a:lumMod val="75000"/>
                  </a:schemeClr>
                </a:solidFill>
                <a:ea typeface="Source Sans Pro" panose="020B0503030403020204" pitchFamily="34" charset="0"/>
                <a:cs typeface="Times"/>
              </a:rPr>
              <a:t>Photon strength function was normalized to give the </a:t>
            </a:r>
            <a:r>
              <a:rPr lang="en-US" i="1" dirty="0">
                <a:solidFill>
                  <a:schemeClr val="bg1">
                    <a:lumMod val="75000"/>
                  </a:schemeClr>
                </a:solidFill>
                <a:ea typeface="Source Sans Pro" panose="020B0503030403020204" pitchFamily="34" charset="0"/>
                <a:cs typeface="Times"/>
              </a:rPr>
              <a:t>&lt;</a:t>
            </a:r>
            <a:r>
              <a:rPr lang="el-GR" i="1" dirty="0">
                <a:solidFill>
                  <a:schemeClr val="bg1">
                    <a:lumMod val="75000"/>
                  </a:schemeClr>
                </a:solidFill>
                <a:ea typeface="Source Sans Pro" panose="020B0503030403020204" pitchFamily="34" charset="0"/>
                <a:cs typeface="Times"/>
              </a:rPr>
              <a:t>Γ</a:t>
            </a:r>
            <a:r>
              <a:rPr lang="el-GR" i="1" baseline="-25000" dirty="0">
                <a:solidFill>
                  <a:schemeClr val="bg1">
                    <a:lumMod val="75000"/>
                  </a:schemeClr>
                </a:solidFill>
                <a:ea typeface="Source Sans Pro" panose="020B0503030403020204" pitchFamily="34" charset="0"/>
                <a:cs typeface="Times"/>
              </a:rPr>
              <a:t>γ</a:t>
            </a:r>
            <a:r>
              <a:rPr lang="el-GR" i="1" dirty="0">
                <a:solidFill>
                  <a:schemeClr val="bg1">
                    <a:lumMod val="75000"/>
                  </a:schemeClr>
                </a:solidFill>
                <a:ea typeface="Source Sans Pro" panose="020B0503030403020204" pitchFamily="34" charset="0"/>
                <a:cs typeface="Times"/>
              </a:rPr>
              <a:t>&gt;</a:t>
            </a:r>
            <a:r>
              <a:rPr lang="en-US" dirty="0">
                <a:solidFill>
                  <a:schemeClr val="bg1">
                    <a:lumMod val="75000"/>
                  </a:schemeClr>
                </a:solidFill>
                <a:ea typeface="Source Sans Pro" panose="020B0503030403020204" pitchFamily="34" charset="0"/>
                <a:cs typeface="Times"/>
              </a:rPr>
              <a:t> value</a:t>
            </a:r>
            <a:br>
              <a:rPr lang="en-US" dirty="0">
                <a:ea typeface="Source Sans Pro" panose="020B0503030403020204" pitchFamily="34" charset="0"/>
                <a:cs typeface="Times"/>
              </a:rPr>
            </a:br>
            <a:br>
              <a:rPr lang="en-US" dirty="0">
                <a:ea typeface="Source Sans Pro" panose="020B0503030403020204" pitchFamily="34" charset="0"/>
                <a:cs typeface="Times"/>
              </a:rPr>
            </a:br>
            <a:r>
              <a:rPr lang="en-US" dirty="0">
                <a:ea typeface="Source Sans Pro" panose="020B0503030403020204" pitchFamily="34" charset="0"/>
                <a:cs typeface="Times"/>
                <a:hlinkClick r:id="rId3"/>
              </a:rPr>
              <a:t>https://nds.iaea.org/talys/tutorials/talys.pdf</a:t>
            </a:r>
            <a:r>
              <a:rPr lang="en-US" dirty="0">
                <a:ea typeface="Source Sans Pro" panose="020B0503030403020204" pitchFamily="34" charset="0"/>
                <a:cs typeface="Times"/>
              </a:rPr>
              <a:t> </a:t>
            </a:r>
          </a:p>
          <a:p>
            <a:r>
              <a:rPr lang="en-US" dirty="0"/>
              <a:t>Good agreement with the data in EXFOR</a:t>
            </a:r>
          </a:p>
        </p:txBody>
      </p:sp>
      <p:pic>
        <p:nvPicPr>
          <p:cNvPr id="4" name="Picture 3">
            <a:extLst>
              <a:ext uri="{FF2B5EF4-FFF2-40B4-BE49-F238E27FC236}">
                <a16:creationId xmlns:a16="http://schemas.microsoft.com/office/drawing/2014/main" id="{107634FE-3236-284F-BC67-E463FCA409E0}"/>
              </a:ext>
            </a:extLst>
          </p:cNvPr>
          <p:cNvPicPr>
            <a:picLocks noChangeAspect="1"/>
          </p:cNvPicPr>
          <p:nvPr/>
        </p:nvPicPr>
        <p:blipFill>
          <a:blip r:embed="rId4"/>
          <a:stretch>
            <a:fillRect/>
          </a:stretch>
        </p:blipFill>
        <p:spPr>
          <a:xfrm>
            <a:off x="4368801" y="3406410"/>
            <a:ext cx="4775200" cy="3353576"/>
          </a:xfrm>
          <a:prstGeom prst="rect">
            <a:avLst/>
          </a:prstGeom>
        </p:spPr>
      </p:pic>
      <p:pic>
        <p:nvPicPr>
          <p:cNvPr id="7" name="Picture 6">
            <a:extLst>
              <a:ext uri="{FF2B5EF4-FFF2-40B4-BE49-F238E27FC236}">
                <a16:creationId xmlns:a16="http://schemas.microsoft.com/office/drawing/2014/main" id="{544E7F20-AD34-7EE1-450A-45251034401D}"/>
              </a:ext>
            </a:extLst>
          </p:cNvPr>
          <p:cNvPicPr>
            <a:picLocks noChangeAspect="1"/>
          </p:cNvPicPr>
          <p:nvPr/>
        </p:nvPicPr>
        <p:blipFill>
          <a:blip r:embed="rId5"/>
          <a:stretch>
            <a:fillRect/>
          </a:stretch>
        </p:blipFill>
        <p:spPr>
          <a:xfrm>
            <a:off x="5016502" y="0"/>
            <a:ext cx="3939541" cy="3342907"/>
          </a:xfrm>
          <a:prstGeom prst="rect">
            <a:avLst/>
          </a:prstGeom>
        </p:spPr>
      </p:pic>
      <p:sp>
        <p:nvSpPr>
          <p:cNvPr id="9" name="Rectangle 8">
            <a:extLst>
              <a:ext uri="{FF2B5EF4-FFF2-40B4-BE49-F238E27FC236}">
                <a16:creationId xmlns:a16="http://schemas.microsoft.com/office/drawing/2014/main" id="{B04435DD-3B50-E93C-2ADC-1543FCE1A561}"/>
              </a:ext>
            </a:extLst>
          </p:cNvPr>
          <p:cNvSpPr/>
          <p:nvPr/>
        </p:nvSpPr>
        <p:spPr>
          <a:xfrm>
            <a:off x="5257799" y="1611829"/>
            <a:ext cx="3698243" cy="153471"/>
          </a:xfrm>
          <a:prstGeom prst="rect">
            <a:avLst/>
          </a:prstGeom>
          <a:solidFill>
            <a:srgbClr val="92D050">
              <a:alpha val="59725"/>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FD8D1413-374C-2DAF-8035-C06ED65E5F8C}"/>
              </a:ext>
            </a:extLst>
          </p:cNvPr>
          <p:cNvSpPr/>
          <p:nvPr/>
        </p:nvSpPr>
        <p:spPr>
          <a:xfrm>
            <a:off x="5253873" y="2077999"/>
            <a:ext cx="3698243" cy="153471"/>
          </a:xfrm>
          <a:prstGeom prst="rect">
            <a:avLst/>
          </a:prstGeom>
          <a:solidFill>
            <a:srgbClr val="69C3FF">
              <a:alpha val="59725"/>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68523485-543E-978A-8F46-F47A30645E40}"/>
              </a:ext>
            </a:extLst>
          </p:cNvPr>
          <p:cNvSpPr/>
          <p:nvPr/>
        </p:nvSpPr>
        <p:spPr>
          <a:xfrm>
            <a:off x="5257799" y="2246986"/>
            <a:ext cx="3698243" cy="153471"/>
          </a:xfrm>
          <a:prstGeom prst="rect">
            <a:avLst/>
          </a:prstGeom>
          <a:solidFill>
            <a:schemeClr val="accent6">
              <a:lumMod val="40000"/>
              <a:lumOff val="60000"/>
              <a:alpha val="59725"/>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1D5594F8-95CE-0F34-4434-39F61346DDA4}"/>
              </a:ext>
            </a:extLst>
          </p:cNvPr>
          <p:cNvSpPr/>
          <p:nvPr/>
        </p:nvSpPr>
        <p:spPr>
          <a:xfrm>
            <a:off x="5257799" y="2410470"/>
            <a:ext cx="3698243" cy="153471"/>
          </a:xfrm>
          <a:prstGeom prst="rect">
            <a:avLst/>
          </a:prstGeom>
          <a:solidFill>
            <a:schemeClr val="bg1">
              <a:lumMod val="75000"/>
              <a:alpha val="59725"/>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5585027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a:extLst>
              <a:ext uri="{FF2B5EF4-FFF2-40B4-BE49-F238E27FC236}">
                <a16:creationId xmlns:a16="http://schemas.microsoft.com/office/drawing/2014/main" id="{4F52A541-2543-D94D-8504-3D6BB1829961}"/>
              </a:ext>
            </a:extLst>
          </p:cNvPr>
          <p:cNvSpPr>
            <a:spLocks noGrp="1"/>
          </p:cNvSpPr>
          <p:nvPr>
            <p:ph type="body" sz="quarter" idx="14"/>
          </p:nvPr>
        </p:nvSpPr>
        <p:spPr/>
        <p:txBody>
          <a:bodyPr/>
          <a:lstStyle/>
          <a:p>
            <a:r>
              <a:rPr lang="en-US" dirty="0"/>
              <a:t>Neutron transmission measurements</a:t>
            </a:r>
          </a:p>
        </p:txBody>
      </p:sp>
      <p:sp>
        <p:nvSpPr>
          <p:cNvPr id="7" name="Text Placeholder 6">
            <a:extLst>
              <a:ext uri="{FF2B5EF4-FFF2-40B4-BE49-F238E27FC236}">
                <a16:creationId xmlns:a16="http://schemas.microsoft.com/office/drawing/2014/main" id="{1B90B0EC-0FFA-E340-A870-A9AEF1EB7EC7}"/>
              </a:ext>
            </a:extLst>
          </p:cNvPr>
          <p:cNvSpPr>
            <a:spLocks noGrp="1"/>
          </p:cNvSpPr>
          <p:nvPr>
            <p:ph type="body" sz="quarter" idx="19"/>
          </p:nvPr>
        </p:nvSpPr>
        <p:spPr/>
        <p:txBody>
          <a:bodyPr/>
          <a:lstStyle/>
          <a:p>
            <a:endParaRPr lang="en-US"/>
          </a:p>
        </p:txBody>
      </p:sp>
      <p:pic>
        <p:nvPicPr>
          <p:cNvPr id="4" name="Picture 3">
            <a:extLst>
              <a:ext uri="{FF2B5EF4-FFF2-40B4-BE49-F238E27FC236}">
                <a16:creationId xmlns:a16="http://schemas.microsoft.com/office/drawing/2014/main" id="{F34CE7EE-710C-244F-8350-75E4D04BD957}"/>
              </a:ext>
            </a:extLst>
          </p:cNvPr>
          <p:cNvPicPr>
            <a:picLocks noChangeAspect="1"/>
          </p:cNvPicPr>
          <p:nvPr/>
        </p:nvPicPr>
        <p:blipFill>
          <a:blip r:embed="rId2" cstate="hqprint">
            <a:extLst>
              <a:ext uri="{28A0092B-C50C-407E-A947-70E740481C1C}">
                <a14:useLocalDpi xmlns:a14="http://schemas.microsoft.com/office/drawing/2010/main"/>
              </a:ext>
            </a:extLst>
          </a:blip>
          <a:stretch>
            <a:fillRect/>
          </a:stretch>
        </p:blipFill>
        <p:spPr>
          <a:xfrm>
            <a:off x="557784" y="3248512"/>
            <a:ext cx="3558426" cy="2710327"/>
          </a:xfrm>
          <a:prstGeom prst="rect">
            <a:avLst/>
          </a:prstGeom>
        </p:spPr>
      </p:pic>
    </p:spTree>
    <p:extLst>
      <p:ext uri="{BB962C8B-B14F-4D97-AF65-F5344CB8AC3E}">
        <p14:creationId xmlns:p14="http://schemas.microsoft.com/office/powerpoint/2010/main" val="1336321153"/>
      </p:ext>
    </p:extLst>
  </p:cSld>
  <p:clrMapOvr>
    <a:masterClrMapping/>
  </p:clrMapOvr>
</p:sld>
</file>

<file path=ppt/theme/theme1.xml><?xml version="1.0" encoding="utf-8"?>
<a:theme xmlns:a="http://schemas.openxmlformats.org/drawingml/2006/main" name="Main">
  <a:themeElements>
    <a:clrScheme name="LANL_new logo branding">
      <a:dk1>
        <a:srgbClr val="000000"/>
      </a:dk1>
      <a:lt1>
        <a:srgbClr val="FFFFFF"/>
      </a:lt1>
      <a:dk2>
        <a:srgbClr val="000E7E"/>
      </a:dk2>
      <a:lt2>
        <a:srgbClr val="E7E6E6"/>
      </a:lt2>
      <a:accent1>
        <a:srgbClr val="0070B8"/>
      </a:accent1>
      <a:accent2>
        <a:srgbClr val="FF9128"/>
      </a:accent2>
      <a:accent3>
        <a:srgbClr val="CCD0E1"/>
      </a:accent3>
      <a:accent4>
        <a:srgbClr val="00A963"/>
      </a:accent4>
      <a:accent5>
        <a:srgbClr val="3295DB"/>
      </a:accent5>
      <a:accent6>
        <a:srgbClr val="EB0E1D"/>
      </a:accent6>
      <a:hlink>
        <a:srgbClr val="3295DB"/>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1_Main">
  <a:themeElements>
    <a:clrScheme name="LANL_new logo branding">
      <a:dk1>
        <a:srgbClr val="000000"/>
      </a:dk1>
      <a:lt1>
        <a:srgbClr val="FFFFFF"/>
      </a:lt1>
      <a:dk2>
        <a:srgbClr val="000E7E"/>
      </a:dk2>
      <a:lt2>
        <a:srgbClr val="E7E6E6"/>
      </a:lt2>
      <a:accent1>
        <a:srgbClr val="0070B8"/>
      </a:accent1>
      <a:accent2>
        <a:srgbClr val="FF9128"/>
      </a:accent2>
      <a:accent3>
        <a:srgbClr val="CCD0E1"/>
      </a:accent3>
      <a:accent4>
        <a:srgbClr val="00A963"/>
      </a:accent4>
      <a:accent5>
        <a:srgbClr val="3295DB"/>
      </a:accent5>
      <a:accent6>
        <a:srgbClr val="EB0E1D"/>
      </a:accent6>
      <a:hlink>
        <a:srgbClr val="3295DB"/>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103797</TotalTime>
  <Words>3109</Words>
  <Application>Microsoft Macintosh PowerPoint</Application>
  <PresentationFormat>On-screen Show (4:3)</PresentationFormat>
  <Paragraphs>458</Paragraphs>
  <Slides>56</Slides>
  <Notes>2</Notes>
  <HiddenSlides>0</HiddenSlides>
  <MMClips>0</MMClips>
  <ScaleCrop>false</ScaleCrop>
  <HeadingPairs>
    <vt:vector size="6" baseType="variant">
      <vt:variant>
        <vt:lpstr>Fonts Used</vt:lpstr>
      </vt:variant>
      <vt:variant>
        <vt:i4>10</vt:i4>
      </vt:variant>
      <vt:variant>
        <vt:lpstr>Theme</vt:lpstr>
      </vt:variant>
      <vt:variant>
        <vt:i4>3</vt:i4>
      </vt:variant>
      <vt:variant>
        <vt:lpstr>Slide Titles</vt:lpstr>
      </vt:variant>
      <vt:variant>
        <vt:i4>56</vt:i4>
      </vt:variant>
    </vt:vector>
  </HeadingPairs>
  <TitlesOfParts>
    <vt:vector size="69" baseType="lpstr">
      <vt:lpstr>Acumin Pro</vt:lpstr>
      <vt:lpstr>Arial</vt:lpstr>
      <vt:lpstr>Ayuthaya</vt:lpstr>
      <vt:lpstr>Calibri</vt:lpstr>
      <vt:lpstr>Cambria Math</vt:lpstr>
      <vt:lpstr>Courier New</vt:lpstr>
      <vt:lpstr>Gabriola</vt:lpstr>
      <vt:lpstr>Source Sans Pro</vt:lpstr>
      <vt:lpstr>System Font Regular</vt:lpstr>
      <vt:lpstr>Wingdings</vt:lpstr>
      <vt:lpstr>Main</vt:lpstr>
      <vt:lpstr>Custom Design</vt:lpstr>
      <vt:lpstr>1_Main</vt:lpstr>
      <vt:lpstr> Neutron transmission as a surrogate to tightly constrain neutron capture rates on radionuclides*</vt:lpstr>
      <vt:lpstr>Table of Contents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Microsoft Office User</dc:creator>
  <cp:lastModifiedBy>Stamatopoulos, Thanos</cp:lastModifiedBy>
  <cp:revision>1109</cp:revision>
  <dcterms:created xsi:type="dcterms:W3CDTF">2020-12-17T00:35:24Z</dcterms:created>
  <dcterms:modified xsi:type="dcterms:W3CDTF">2026-05-21T07:27:29Z</dcterms:modified>
</cp:coreProperties>
</file>