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omments/modernComment_14F_2BA4C13C.xml" ContentType="application/vnd.ms-powerpoint.comment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3" r:id="rId4"/>
  </p:sldMasterIdLst>
  <p:notesMasterIdLst>
    <p:notesMasterId r:id="rId26"/>
  </p:notesMasterIdLst>
  <p:handoutMasterIdLst>
    <p:handoutMasterId r:id="rId27"/>
  </p:handoutMasterIdLst>
  <p:sldIdLst>
    <p:sldId id="260" r:id="rId5"/>
    <p:sldId id="340" r:id="rId6"/>
    <p:sldId id="271" r:id="rId7"/>
    <p:sldId id="272" r:id="rId8"/>
    <p:sldId id="324" r:id="rId9"/>
    <p:sldId id="274" r:id="rId10"/>
    <p:sldId id="341" r:id="rId11"/>
    <p:sldId id="346" r:id="rId12"/>
    <p:sldId id="338" r:id="rId13"/>
    <p:sldId id="342" r:id="rId14"/>
    <p:sldId id="339" r:id="rId15"/>
    <p:sldId id="344" r:id="rId16"/>
    <p:sldId id="343" r:id="rId17"/>
    <p:sldId id="345" r:id="rId18"/>
    <p:sldId id="331" r:id="rId19"/>
    <p:sldId id="347" r:id="rId20"/>
    <p:sldId id="326" r:id="rId21"/>
    <p:sldId id="336" r:id="rId22"/>
    <p:sldId id="337" r:id="rId23"/>
    <p:sldId id="327" r:id="rId24"/>
    <p:sldId id="335" r:id="rId25"/>
  </p:sldIdLst>
  <p:sldSz cx="14630400" cy="8229600"/>
  <p:notesSz cx="6858000" cy="9144000"/>
  <p:defaultTextStyle>
    <a:defPPr>
      <a:defRPr lang="en-US"/>
    </a:defPPr>
    <a:lvl1pPr marL="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1pPr>
    <a:lvl2pPr marL="54864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2pPr>
    <a:lvl3pPr marL="109728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3pPr>
    <a:lvl4pPr marL="164592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4pPr>
    <a:lvl5pPr marL="219456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5pPr>
    <a:lvl6pPr marL="274320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6pPr>
    <a:lvl7pPr marL="329184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7pPr>
    <a:lvl8pPr marL="384048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8pPr>
    <a:lvl9pPr marL="438912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oject Overview" id="{B4D838C2-1F7F-C34C-BC31-DB34685C38D9}">
          <p14:sldIdLst>
            <p14:sldId id="260"/>
            <p14:sldId id="340"/>
            <p14:sldId id="271"/>
            <p14:sldId id="272"/>
            <p14:sldId id="324"/>
            <p14:sldId id="274"/>
            <p14:sldId id="341"/>
            <p14:sldId id="346"/>
            <p14:sldId id="338"/>
            <p14:sldId id="342"/>
            <p14:sldId id="339"/>
            <p14:sldId id="344"/>
            <p14:sldId id="343"/>
            <p14:sldId id="345"/>
            <p14:sldId id="331"/>
            <p14:sldId id="347"/>
          </p14:sldIdLst>
        </p14:section>
        <p14:section name="Back-up Slides" id="{4C0051E2-2CA8-3B46-8B85-7FC563832C0D}">
          <p14:sldIdLst>
            <p14:sldId id="326"/>
            <p14:sldId id="336"/>
            <p14:sldId id="337"/>
            <p14:sldId id="327"/>
            <p14:sldId id="33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FB0BA05-9947-7BB6-3F3E-B7A67294E5C1}" name="Richard, Andrea" initials="RA" userId="S::richarda1@ohio.edu::95b3b1fb-54e8-4085-b35f-bf41c085cfdd" providerId="AD"/>
  <p188:author id="{A7F84F4F-4395-438C-98E3-60B5C4647093}" name="Good, Erin C" initials="GEC" userId="S::erin.good@pnnl.gov::ecc455e1-da93-46f9-a758-289ee5316c74" providerId="AD"/>
  <p188:author id="{7490A3B0-D754-01EC-E3A3-EFBE879C8646}" name="Lyons, Stephanie" initials="LS" userId="S::stephanie.lyons@pnnl.gov::24e7afb0-3858-4761-8765-09d2c8847d8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8E"/>
    <a:srgbClr val="820150"/>
    <a:srgbClr val="BE0F34"/>
    <a:srgbClr val="B4C6E7"/>
    <a:srgbClr val="758F9D"/>
    <a:srgbClr val="000000"/>
    <a:srgbClr val="719500"/>
    <a:srgbClr val="007836"/>
    <a:srgbClr val="502D7F"/>
    <a:srgbClr val="0081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3A063D-3E82-FB48-A4AA-7994C5E49F10}" v="309" dt="2026-05-11T01:14:55.9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55"/>
    <p:restoredTop sz="96281"/>
  </p:normalViewPr>
  <p:slideViewPr>
    <p:cSldViewPr snapToGrid="0">
      <p:cViewPr>
        <p:scale>
          <a:sx n="100" d="100"/>
          <a:sy n="100" d="100"/>
        </p:scale>
        <p:origin x="100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yons, Stephanie" userId="24e7afb0-3858-4761-8765-09d2c8847d88" providerId="ADAL" clId="{FFD5B376-3020-5A56-B05F-36FB82851B4E}"/>
    <pc:docChg chg="undo redo custSel addSld delSld modSld sldOrd addSection modSection">
      <pc:chgData name="Lyons, Stephanie" userId="24e7afb0-3858-4761-8765-09d2c8847d88" providerId="ADAL" clId="{FFD5B376-3020-5A56-B05F-36FB82851B4E}" dt="2026-05-11T01:15:09.567" v="5821" actId="17846"/>
      <pc:docMkLst>
        <pc:docMk/>
      </pc:docMkLst>
      <pc:sldChg chg="modSp mod">
        <pc:chgData name="Lyons, Stephanie" userId="24e7afb0-3858-4761-8765-09d2c8847d88" providerId="ADAL" clId="{FFD5B376-3020-5A56-B05F-36FB82851B4E}" dt="2026-05-11T00:14:27.742" v="4521" actId="20577"/>
        <pc:sldMkLst>
          <pc:docMk/>
          <pc:sldMk cId="1152154647" sldId="260"/>
        </pc:sldMkLst>
        <pc:spChg chg="mod">
          <ac:chgData name="Lyons, Stephanie" userId="24e7afb0-3858-4761-8765-09d2c8847d88" providerId="ADAL" clId="{FFD5B376-3020-5A56-B05F-36FB82851B4E}" dt="2026-05-07T20:17:01.780" v="85" actId="20577"/>
          <ac:spMkLst>
            <pc:docMk/>
            <pc:sldMk cId="1152154647" sldId="260"/>
            <ac:spMk id="2" creationId="{8BDFD0D9-1CAC-4FBD-8120-CBD5A07EB995}"/>
          </ac:spMkLst>
        </pc:spChg>
        <pc:spChg chg="mod">
          <ac:chgData name="Lyons, Stephanie" userId="24e7afb0-3858-4761-8765-09d2c8847d88" providerId="ADAL" clId="{FFD5B376-3020-5A56-B05F-36FB82851B4E}" dt="2026-05-11T00:14:27.742" v="4521" actId="20577"/>
          <ac:spMkLst>
            <pc:docMk/>
            <pc:sldMk cId="1152154647" sldId="260"/>
            <ac:spMk id="4" creationId="{3C886310-1A8B-41C6-8ABF-4E949224625A}"/>
          </ac:spMkLst>
        </pc:spChg>
      </pc:sldChg>
      <pc:sldChg chg="del">
        <pc:chgData name="Lyons, Stephanie" userId="24e7afb0-3858-4761-8765-09d2c8847d88" providerId="ADAL" clId="{FFD5B376-3020-5A56-B05F-36FB82851B4E}" dt="2026-05-11T01:14:58.240" v="5819" actId="2696"/>
        <pc:sldMkLst>
          <pc:docMk/>
          <pc:sldMk cId="757395271" sldId="268"/>
        </pc:sldMkLst>
      </pc:sldChg>
      <pc:sldChg chg="addSp delSp modSp mod ord">
        <pc:chgData name="Lyons, Stephanie" userId="24e7afb0-3858-4761-8765-09d2c8847d88" providerId="ADAL" clId="{FFD5B376-3020-5A56-B05F-36FB82851B4E}" dt="2026-05-07T22:39:49.551" v="713" actId="1076"/>
        <pc:sldMkLst>
          <pc:docMk/>
          <pc:sldMk cId="3700333521" sldId="271"/>
        </pc:sldMkLst>
        <pc:spChg chg="add mod">
          <ac:chgData name="Lyons, Stephanie" userId="24e7afb0-3858-4761-8765-09d2c8847d88" providerId="ADAL" clId="{FFD5B376-3020-5A56-B05F-36FB82851B4E}" dt="2026-05-07T22:39:49.551" v="713" actId="1076"/>
          <ac:spMkLst>
            <pc:docMk/>
            <pc:sldMk cId="3700333521" sldId="271"/>
            <ac:spMk id="8" creationId="{69E89733-C3FC-73AE-0ED7-A0E3DDB83F85}"/>
          </ac:spMkLst>
        </pc:spChg>
        <pc:picChg chg="add mod">
          <ac:chgData name="Lyons, Stephanie" userId="24e7afb0-3858-4761-8765-09d2c8847d88" providerId="ADAL" clId="{FFD5B376-3020-5A56-B05F-36FB82851B4E}" dt="2026-05-07T22:39:47.551" v="712" actId="1076"/>
          <ac:picMkLst>
            <pc:docMk/>
            <pc:sldMk cId="3700333521" sldId="271"/>
            <ac:picMk id="7" creationId="{9CFBA9CF-533D-0FF9-43EC-26DB357A0CBC}"/>
          </ac:picMkLst>
        </pc:picChg>
      </pc:sldChg>
      <pc:sldChg chg="addSp delSp modSp mod ord">
        <pc:chgData name="Lyons, Stephanie" userId="24e7afb0-3858-4761-8765-09d2c8847d88" providerId="ADAL" clId="{FFD5B376-3020-5A56-B05F-36FB82851B4E}" dt="2026-05-08T23:48:44.964" v="1466" actId="6549"/>
        <pc:sldMkLst>
          <pc:docMk/>
          <pc:sldMk cId="1638875661" sldId="272"/>
        </pc:sldMkLst>
        <pc:spChg chg="mod">
          <ac:chgData name="Lyons, Stephanie" userId="24e7afb0-3858-4761-8765-09d2c8847d88" providerId="ADAL" clId="{FFD5B376-3020-5A56-B05F-36FB82851B4E}" dt="2026-05-08T23:48:44.964" v="1466" actId="6549"/>
          <ac:spMkLst>
            <pc:docMk/>
            <pc:sldMk cId="1638875661" sldId="272"/>
            <ac:spMk id="3" creationId="{611D3B75-C60B-D591-D512-E7D259750F41}"/>
          </ac:spMkLst>
        </pc:spChg>
        <pc:spChg chg="add del">
          <ac:chgData name="Lyons, Stephanie" userId="24e7afb0-3858-4761-8765-09d2c8847d88" providerId="ADAL" clId="{FFD5B376-3020-5A56-B05F-36FB82851B4E}" dt="2026-05-08T18:01:22.157" v="816" actId="478"/>
          <ac:spMkLst>
            <pc:docMk/>
            <pc:sldMk cId="1638875661" sldId="272"/>
            <ac:spMk id="7" creationId="{B5003C20-54BB-9082-D7D8-EAB13FF0B643}"/>
          </ac:spMkLst>
        </pc:spChg>
      </pc:sldChg>
      <pc:sldChg chg="modSp mod ord">
        <pc:chgData name="Lyons, Stephanie" userId="24e7afb0-3858-4761-8765-09d2c8847d88" providerId="ADAL" clId="{FFD5B376-3020-5A56-B05F-36FB82851B4E}" dt="2026-05-11T00:15:41.702" v="4548" actId="207"/>
        <pc:sldMkLst>
          <pc:docMk/>
          <pc:sldMk cId="2083289082" sldId="274"/>
        </pc:sldMkLst>
        <pc:spChg chg="mod">
          <ac:chgData name="Lyons, Stephanie" userId="24e7afb0-3858-4761-8765-09d2c8847d88" providerId="ADAL" clId="{FFD5B376-3020-5A56-B05F-36FB82851B4E}" dt="2026-05-11T00:15:41.702" v="4548" actId="207"/>
          <ac:spMkLst>
            <pc:docMk/>
            <pc:sldMk cId="2083289082" sldId="274"/>
            <ac:spMk id="4" creationId="{AA0E64DB-4460-A619-9A16-48AFEAECB017}"/>
          </ac:spMkLst>
        </pc:spChg>
      </pc:sldChg>
      <pc:sldChg chg="modSp mod ord">
        <pc:chgData name="Lyons, Stephanie" userId="24e7afb0-3858-4761-8765-09d2c8847d88" providerId="ADAL" clId="{FFD5B376-3020-5A56-B05F-36FB82851B4E}" dt="2026-05-11T00:11:56.951" v="4441" actId="20578"/>
        <pc:sldMkLst>
          <pc:docMk/>
          <pc:sldMk cId="657671875" sldId="324"/>
        </pc:sldMkLst>
        <pc:spChg chg="mod">
          <ac:chgData name="Lyons, Stephanie" userId="24e7afb0-3858-4761-8765-09d2c8847d88" providerId="ADAL" clId="{FFD5B376-3020-5A56-B05F-36FB82851B4E}" dt="2026-05-10T21:55:12.849" v="3755" actId="1076"/>
          <ac:spMkLst>
            <pc:docMk/>
            <pc:sldMk cId="657671875" sldId="324"/>
            <ac:spMk id="4" creationId="{CAC07180-2EA9-532B-4B20-136B8E353A84}"/>
          </ac:spMkLst>
        </pc:spChg>
        <pc:spChg chg="mod">
          <ac:chgData name="Lyons, Stephanie" userId="24e7afb0-3858-4761-8765-09d2c8847d88" providerId="ADAL" clId="{FFD5B376-3020-5A56-B05F-36FB82851B4E}" dt="2026-05-10T21:55:16.521" v="3756" actId="12"/>
          <ac:spMkLst>
            <pc:docMk/>
            <pc:sldMk cId="657671875" sldId="324"/>
            <ac:spMk id="11" creationId="{29AC7B1A-834C-D42F-B7CF-E2E454A1CD69}"/>
          </ac:spMkLst>
        </pc:spChg>
      </pc:sldChg>
      <pc:sldChg chg="del">
        <pc:chgData name="Lyons, Stephanie" userId="24e7afb0-3858-4761-8765-09d2c8847d88" providerId="ADAL" clId="{FFD5B376-3020-5A56-B05F-36FB82851B4E}" dt="2026-05-10T19:30:28.944" v="2604" actId="2696"/>
        <pc:sldMkLst>
          <pc:docMk/>
          <pc:sldMk cId="371323444" sldId="325"/>
        </pc:sldMkLst>
      </pc:sldChg>
      <pc:sldChg chg="ord">
        <pc:chgData name="Lyons, Stephanie" userId="24e7afb0-3858-4761-8765-09d2c8847d88" providerId="ADAL" clId="{FFD5B376-3020-5A56-B05F-36FB82851B4E}" dt="2026-05-10T22:04:33.966" v="3757" actId="20578"/>
        <pc:sldMkLst>
          <pc:docMk/>
          <pc:sldMk cId="3227438551" sldId="326"/>
        </pc:sldMkLst>
      </pc:sldChg>
      <pc:sldChg chg="add del ord">
        <pc:chgData name="Lyons, Stephanie" userId="24e7afb0-3858-4761-8765-09d2c8847d88" providerId="ADAL" clId="{FFD5B376-3020-5A56-B05F-36FB82851B4E}" dt="2026-05-10T22:04:33.966" v="3757" actId="20578"/>
        <pc:sldMkLst>
          <pc:docMk/>
          <pc:sldMk cId="3473986319" sldId="327"/>
        </pc:sldMkLst>
      </pc:sldChg>
      <pc:sldChg chg="add del">
        <pc:chgData name="Lyons, Stephanie" userId="24e7afb0-3858-4761-8765-09d2c8847d88" providerId="ADAL" clId="{FFD5B376-3020-5A56-B05F-36FB82851B4E}" dt="2026-05-10T19:30:39.936" v="2605" actId="2696"/>
        <pc:sldMkLst>
          <pc:docMk/>
          <pc:sldMk cId="4051630202" sldId="328"/>
        </pc:sldMkLst>
      </pc:sldChg>
      <pc:sldChg chg="addSp delSp modSp mod">
        <pc:chgData name="Lyons, Stephanie" userId="24e7afb0-3858-4761-8765-09d2c8847d88" providerId="ADAL" clId="{FFD5B376-3020-5A56-B05F-36FB82851B4E}" dt="2026-05-10T20:11:38.374" v="3481" actId="20577"/>
        <pc:sldMkLst>
          <pc:docMk/>
          <pc:sldMk cId="138213346" sldId="331"/>
        </pc:sldMkLst>
        <pc:spChg chg="mod">
          <ac:chgData name="Lyons, Stephanie" userId="24e7afb0-3858-4761-8765-09d2c8847d88" providerId="ADAL" clId="{FFD5B376-3020-5A56-B05F-36FB82851B4E}" dt="2026-05-10T20:11:38.374" v="3481" actId="20577"/>
          <ac:spMkLst>
            <pc:docMk/>
            <pc:sldMk cId="138213346" sldId="331"/>
            <ac:spMk id="4" creationId="{69F860CC-2D34-7F51-F552-0E9626383336}"/>
          </ac:spMkLst>
        </pc:spChg>
        <pc:spChg chg="add mod">
          <ac:chgData name="Lyons, Stephanie" userId="24e7afb0-3858-4761-8765-09d2c8847d88" providerId="ADAL" clId="{FFD5B376-3020-5A56-B05F-36FB82851B4E}" dt="2026-05-10T20:07:53.720" v="3130"/>
          <ac:spMkLst>
            <pc:docMk/>
            <pc:sldMk cId="138213346" sldId="331"/>
            <ac:spMk id="5" creationId="{E9F0ACC8-A8F4-56F2-6097-C7F06067A3D0}"/>
          </ac:spMkLst>
        </pc:spChg>
        <pc:spChg chg="add mod">
          <ac:chgData name="Lyons, Stephanie" userId="24e7afb0-3858-4761-8765-09d2c8847d88" providerId="ADAL" clId="{FFD5B376-3020-5A56-B05F-36FB82851B4E}" dt="2026-05-10T20:07:58.764" v="3132"/>
          <ac:spMkLst>
            <pc:docMk/>
            <pc:sldMk cId="138213346" sldId="331"/>
            <ac:spMk id="6" creationId="{F8AC8ABA-AAAC-C82F-B574-BD6EFD9E7602}"/>
          </ac:spMkLst>
        </pc:spChg>
        <pc:spChg chg="add del mod">
          <ac:chgData name="Lyons, Stephanie" userId="24e7afb0-3858-4761-8765-09d2c8847d88" providerId="ADAL" clId="{FFD5B376-3020-5A56-B05F-36FB82851B4E}" dt="2026-05-10T20:08:28.272" v="3139" actId="478"/>
          <ac:spMkLst>
            <pc:docMk/>
            <pc:sldMk cId="138213346" sldId="331"/>
            <ac:spMk id="7" creationId="{4BD887E0-4B4D-B527-2DE1-33071DC4DD68}"/>
          </ac:spMkLst>
        </pc:spChg>
      </pc:sldChg>
      <pc:sldChg chg="add del">
        <pc:chgData name="Lyons, Stephanie" userId="24e7afb0-3858-4761-8765-09d2c8847d88" providerId="ADAL" clId="{FFD5B376-3020-5A56-B05F-36FB82851B4E}" dt="2026-05-10T19:30:44.716" v="2606" actId="2696"/>
        <pc:sldMkLst>
          <pc:docMk/>
          <pc:sldMk cId="1799602866" sldId="333"/>
        </pc:sldMkLst>
      </pc:sldChg>
      <pc:sldChg chg="add del ord">
        <pc:chgData name="Lyons, Stephanie" userId="24e7afb0-3858-4761-8765-09d2c8847d88" providerId="ADAL" clId="{FFD5B376-3020-5A56-B05F-36FB82851B4E}" dt="2026-05-10T22:04:33.966" v="3757" actId="20578"/>
        <pc:sldMkLst>
          <pc:docMk/>
          <pc:sldMk cId="732217660" sldId="335"/>
        </pc:sldMkLst>
      </pc:sldChg>
      <pc:sldChg chg="ord">
        <pc:chgData name="Lyons, Stephanie" userId="24e7afb0-3858-4761-8765-09d2c8847d88" providerId="ADAL" clId="{FFD5B376-3020-5A56-B05F-36FB82851B4E}" dt="2026-05-10T22:04:33.966" v="3757" actId="20578"/>
        <pc:sldMkLst>
          <pc:docMk/>
          <pc:sldMk cId="3460671372" sldId="336"/>
        </pc:sldMkLst>
      </pc:sldChg>
      <pc:sldChg chg="ord">
        <pc:chgData name="Lyons, Stephanie" userId="24e7afb0-3858-4761-8765-09d2c8847d88" providerId="ADAL" clId="{FFD5B376-3020-5A56-B05F-36FB82851B4E}" dt="2026-05-10T22:04:33.966" v="3757" actId="20578"/>
        <pc:sldMkLst>
          <pc:docMk/>
          <pc:sldMk cId="623429878" sldId="337"/>
        </pc:sldMkLst>
      </pc:sldChg>
      <pc:sldChg chg="addSp delSp modSp add mod">
        <pc:chgData name="Lyons, Stephanie" userId="24e7afb0-3858-4761-8765-09d2c8847d88" providerId="ADAL" clId="{FFD5B376-3020-5A56-B05F-36FB82851B4E}" dt="2026-05-10T20:12:06.974" v="3528" actId="20577"/>
        <pc:sldMkLst>
          <pc:docMk/>
          <pc:sldMk cId="3358221694" sldId="338"/>
        </pc:sldMkLst>
        <pc:spChg chg="mod">
          <ac:chgData name="Lyons, Stephanie" userId="24e7afb0-3858-4761-8765-09d2c8847d88" providerId="ADAL" clId="{FFD5B376-3020-5A56-B05F-36FB82851B4E}" dt="2026-05-10T20:12:06.974" v="3528" actId="20577"/>
          <ac:spMkLst>
            <pc:docMk/>
            <pc:sldMk cId="3358221694" sldId="338"/>
            <ac:spMk id="3" creationId="{2E5E91D8-C778-ECA7-21C4-B5D1483A9961}"/>
          </ac:spMkLst>
        </pc:spChg>
        <pc:spChg chg="mod">
          <ac:chgData name="Lyons, Stephanie" userId="24e7afb0-3858-4761-8765-09d2c8847d88" providerId="ADAL" clId="{FFD5B376-3020-5A56-B05F-36FB82851B4E}" dt="2026-05-10T19:19:14.029" v="2510" actId="20577"/>
          <ac:spMkLst>
            <pc:docMk/>
            <pc:sldMk cId="3358221694" sldId="338"/>
            <ac:spMk id="4" creationId="{38970F36-6737-2D85-F221-E7332DA57276}"/>
          </ac:spMkLst>
        </pc:spChg>
        <pc:spChg chg="mod">
          <ac:chgData name="Lyons, Stephanie" userId="24e7afb0-3858-4761-8765-09d2c8847d88" providerId="ADAL" clId="{FFD5B376-3020-5A56-B05F-36FB82851B4E}" dt="2026-05-10T19:13:07.931" v="2314" actId="1076"/>
          <ac:spMkLst>
            <pc:docMk/>
            <pc:sldMk cId="3358221694" sldId="338"/>
            <ac:spMk id="6" creationId="{19E1042D-CAE0-C987-DB4F-41B0E459B244}"/>
          </ac:spMkLst>
        </pc:spChg>
        <pc:spChg chg="mod">
          <ac:chgData name="Lyons, Stephanie" userId="24e7afb0-3858-4761-8765-09d2c8847d88" providerId="ADAL" clId="{FFD5B376-3020-5A56-B05F-36FB82851B4E}" dt="2026-05-10T19:12:57.501" v="2311" actId="1076"/>
          <ac:spMkLst>
            <pc:docMk/>
            <pc:sldMk cId="3358221694" sldId="338"/>
            <ac:spMk id="9" creationId="{D93E3DE5-530C-5BBB-83FC-215C05D1AE94}"/>
          </ac:spMkLst>
        </pc:spChg>
        <pc:spChg chg="del">
          <ac:chgData name="Lyons, Stephanie" userId="24e7afb0-3858-4761-8765-09d2c8847d88" providerId="ADAL" clId="{FFD5B376-3020-5A56-B05F-36FB82851B4E}" dt="2026-05-10T19:13:19.757" v="2317" actId="478"/>
          <ac:spMkLst>
            <pc:docMk/>
            <pc:sldMk cId="3358221694" sldId="338"/>
            <ac:spMk id="11" creationId="{76569EDA-E2EC-A377-DCD2-98BCF34E6D2F}"/>
          </ac:spMkLst>
        </pc:spChg>
        <pc:picChg chg="add del mod">
          <ac:chgData name="Lyons, Stephanie" userId="24e7afb0-3858-4761-8765-09d2c8847d88" providerId="ADAL" clId="{FFD5B376-3020-5A56-B05F-36FB82851B4E}" dt="2026-05-10T19:13:42.663" v="2321" actId="478"/>
          <ac:picMkLst>
            <pc:docMk/>
            <pc:sldMk cId="3358221694" sldId="338"/>
            <ac:picMk id="5" creationId="{9D35953C-4B90-E63D-5B63-068F180E5569}"/>
          </ac:picMkLst>
        </pc:picChg>
        <pc:picChg chg="mod">
          <ac:chgData name="Lyons, Stephanie" userId="24e7afb0-3858-4761-8765-09d2c8847d88" providerId="ADAL" clId="{FFD5B376-3020-5A56-B05F-36FB82851B4E}" dt="2026-05-10T19:13:01.297" v="2313" actId="1076"/>
          <ac:picMkLst>
            <pc:docMk/>
            <pc:sldMk cId="3358221694" sldId="338"/>
            <ac:picMk id="7" creationId="{7DD98750-9AB1-4956-B811-0AA044A82544}"/>
          </ac:picMkLst>
        </pc:picChg>
        <pc:picChg chg="mod">
          <ac:chgData name="Lyons, Stephanie" userId="24e7afb0-3858-4761-8765-09d2c8847d88" providerId="ADAL" clId="{FFD5B376-3020-5A56-B05F-36FB82851B4E}" dt="2026-05-10T19:12:49.655" v="2310" actId="1076"/>
          <ac:picMkLst>
            <pc:docMk/>
            <pc:sldMk cId="3358221694" sldId="338"/>
            <ac:picMk id="8" creationId="{36E5464C-9FAB-518F-47FA-84D8DAFC7CAD}"/>
          </ac:picMkLst>
        </pc:picChg>
        <pc:picChg chg="del">
          <ac:chgData name="Lyons, Stephanie" userId="24e7afb0-3858-4761-8765-09d2c8847d88" providerId="ADAL" clId="{FFD5B376-3020-5A56-B05F-36FB82851B4E}" dt="2026-05-10T19:13:19.757" v="2317" actId="478"/>
          <ac:picMkLst>
            <pc:docMk/>
            <pc:sldMk cId="3358221694" sldId="338"/>
            <ac:picMk id="10" creationId="{E7403EBA-04C6-5C70-3898-1E6F26522234}"/>
          </ac:picMkLst>
        </pc:picChg>
        <pc:picChg chg="add del mod">
          <ac:chgData name="Lyons, Stephanie" userId="24e7afb0-3858-4761-8765-09d2c8847d88" providerId="ADAL" clId="{FFD5B376-3020-5A56-B05F-36FB82851B4E}" dt="2026-05-10T19:13:44.898" v="2322" actId="478"/>
          <ac:picMkLst>
            <pc:docMk/>
            <pc:sldMk cId="3358221694" sldId="338"/>
            <ac:picMk id="12" creationId="{6DFAA49D-AE29-4668-B824-491524FA72F5}"/>
          </ac:picMkLst>
        </pc:picChg>
        <pc:picChg chg="add mod">
          <ac:chgData name="Lyons, Stephanie" userId="24e7afb0-3858-4761-8765-09d2c8847d88" providerId="ADAL" clId="{FFD5B376-3020-5A56-B05F-36FB82851B4E}" dt="2026-05-10T19:14:07.191" v="2323"/>
          <ac:picMkLst>
            <pc:docMk/>
            <pc:sldMk cId="3358221694" sldId="338"/>
            <ac:picMk id="14" creationId="{D469F99A-EBEB-DE24-2497-AEE4C54DADAF}"/>
          </ac:picMkLst>
        </pc:picChg>
        <pc:picChg chg="add mod">
          <ac:chgData name="Lyons, Stephanie" userId="24e7afb0-3858-4761-8765-09d2c8847d88" providerId="ADAL" clId="{FFD5B376-3020-5A56-B05F-36FB82851B4E}" dt="2026-05-10T19:14:07.191" v="2323"/>
          <ac:picMkLst>
            <pc:docMk/>
            <pc:sldMk cId="3358221694" sldId="338"/>
            <ac:picMk id="15" creationId="{E53448BD-82BC-4A64-1632-8E1C759C0AE7}"/>
          </ac:picMkLst>
        </pc:picChg>
        <pc:picChg chg="add mod">
          <ac:chgData name="Lyons, Stephanie" userId="24e7afb0-3858-4761-8765-09d2c8847d88" providerId="ADAL" clId="{FFD5B376-3020-5A56-B05F-36FB82851B4E}" dt="2026-05-10T19:14:43.047" v="2329" actId="1076"/>
          <ac:picMkLst>
            <pc:docMk/>
            <pc:sldMk cId="3358221694" sldId="338"/>
            <ac:picMk id="16" creationId="{830FC4C5-FDC4-7B24-2C69-2DBB73DD6560}"/>
          </ac:picMkLst>
        </pc:picChg>
        <pc:picChg chg="add mod">
          <ac:chgData name="Lyons, Stephanie" userId="24e7afb0-3858-4761-8765-09d2c8847d88" providerId="ADAL" clId="{FFD5B376-3020-5A56-B05F-36FB82851B4E}" dt="2026-05-10T19:17:08.507" v="2481" actId="14100"/>
          <ac:picMkLst>
            <pc:docMk/>
            <pc:sldMk cId="3358221694" sldId="338"/>
            <ac:picMk id="17" creationId="{A8F504CF-2A54-AF39-B3B2-CA028591E99F}"/>
          </ac:picMkLst>
        </pc:picChg>
      </pc:sldChg>
      <pc:sldChg chg="addSp delSp modSp add mod">
        <pc:chgData name="Lyons, Stephanie" userId="24e7afb0-3858-4761-8765-09d2c8847d88" providerId="ADAL" clId="{FFD5B376-3020-5A56-B05F-36FB82851B4E}" dt="2026-05-11T00:17:48.824" v="4574" actId="1036"/>
        <pc:sldMkLst>
          <pc:docMk/>
          <pc:sldMk cId="3979396382" sldId="339"/>
        </pc:sldMkLst>
        <pc:spChg chg="mod">
          <ac:chgData name="Lyons, Stephanie" userId="24e7afb0-3858-4761-8765-09d2c8847d88" providerId="ADAL" clId="{FFD5B376-3020-5A56-B05F-36FB82851B4E}" dt="2026-05-10T20:07:36.869" v="3127" actId="1076"/>
          <ac:spMkLst>
            <pc:docMk/>
            <pc:sldMk cId="3979396382" sldId="339"/>
            <ac:spMk id="3" creationId="{F932D2BD-7675-E6EE-1732-8A24083A986D}"/>
          </ac:spMkLst>
        </pc:spChg>
        <pc:spChg chg="mod">
          <ac:chgData name="Lyons, Stephanie" userId="24e7afb0-3858-4761-8765-09d2c8847d88" providerId="ADAL" clId="{FFD5B376-3020-5A56-B05F-36FB82851B4E}" dt="2026-05-10T20:07:37.728" v="3128" actId="1076"/>
          <ac:spMkLst>
            <pc:docMk/>
            <pc:sldMk cId="3979396382" sldId="339"/>
            <ac:spMk id="4" creationId="{004173AE-5915-2D33-5C0E-3F7D5EB0A5CA}"/>
          </ac:spMkLst>
        </pc:spChg>
        <pc:spChg chg="mod">
          <ac:chgData name="Lyons, Stephanie" userId="24e7afb0-3858-4761-8765-09d2c8847d88" providerId="ADAL" clId="{FFD5B376-3020-5A56-B05F-36FB82851B4E}" dt="2026-05-11T00:17:48.824" v="4574" actId="1036"/>
          <ac:spMkLst>
            <pc:docMk/>
            <pc:sldMk cId="3979396382" sldId="339"/>
            <ac:spMk id="6" creationId="{BBB5FC91-66F5-B0BC-6EF7-5A2E1D859C44}"/>
          </ac:spMkLst>
        </pc:spChg>
        <pc:spChg chg="add del mod">
          <ac:chgData name="Lyons, Stephanie" userId="24e7afb0-3858-4761-8765-09d2c8847d88" providerId="ADAL" clId="{FFD5B376-3020-5A56-B05F-36FB82851B4E}" dt="2026-05-10T20:07:40.143" v="3129" actId="21"/>
          <ac:spMkLst>
            <pc:docMk/>
            <pc:sldMk cId="3979396382" sldId="339"/>
            <ac:spMk id="10" creationId="{17AD37F5-FAD0-3672-976C-8D9250B863FA}"/>
          </ac:spMkLst>
        </pc:spChg>
        <pc:spChg chg="mod">
          <ac:chgData name="Lyons, Stephanie" userId="24e7afb0-3858-4761-8765-09d2c8847d88" providerId="ADAL" clId="{FFD5B376-3020-5A56-B05F-36FB82851B4E}" dt="2026-05-11T00:17:48.824" v="4574" actId="1036"/>
          <ac:spMkLst>
            <pc:docMk/>
            <pc:sldMk cId="3979396382" sldId="339"/>
            <ac:spMk id="13" creationId="{29D84B51-7AA3-A88A-6B17-3B3AC467A98A}"/>
          </ac:spMkLst>
        </pc:spChg>
        <pc:spChg chg="mod">
          <ac:chgData name="Lyons, Stephanie" userId="24e7afb0-3858-4761-8765-09d2c8847d88" providerId="ADAL" clId="{FFD5B376-3020-5A56-B05F-36FB82851B4E}" dt="2026-05-11T00:17:48.824" v="4574" actId="1036"/>
          <ac:spMkLst>
            <pc:docMk/>
            <pc:sldMk cId="3979396382" sldId="339"/>
            <ac:spMk id="14" creationId="{CF49BC04-F590-5A63-6A4D-9770B3A658BD}"/>
          </ac:spMkLst>
        </pc:spChg>
        <pc:spChg chg="mod">
          <ac:chgData name="Lyons, Stephanie" userId="24e7afb0-3858-4761-8765-09d2c8847d88" providerId="ADAL" clId="{FFD5B376-3020-5A56-B05F-36FB82851B4E}" dt="2026-05-11T00:17:48.824" v="4574" actId="1036"/>
          <ac:spMkLst>
            <pc:docMk/>
            <pc:sldMk cId="3979396382" sldId="339"/>
            <ac:spMk id="15" creationId="{5E001B97-E1AD-9CF4-A06B-128172198140}"/>
          </ac:spMkLst>
        </pc:spChg>
        <pc:spChg chg="mod">
          <ac:chgData name="Lyons, Stephanie" userId="24e7afb0-3858-4761-8765-09d2c8847d88" providerId="ADAL" clId="{FFD5B376-3020-5A56-B05F-36FB82851B4E}" dt="2026-05-11T00:17:48.824" v="4574" actId="1036"/>
          <ac:spMkLst>
            <pc:docMk/>
            <pc:sldMk cId="3979396382" sldId="339"/>
            <ac:spMk id="16" creationId="{FCFE5A04-4D26-66D6-991F-F148BE54B7D7}"/>
          </ac:spMkLst>
        </pc:spChg>
        <pc:picChg chg="mod">
          <ac:chgData name="Lyons, Stephanie" userId="24e7afb0-3858-4761-8765-09d2c8847d88" providerId="ADAL" clId="{FFD5B376-3020-5A56-B05F-36FB82851B4E}" dt="2026-05-11T00:17:48.824" v="4574" actId="1036"/>
          <ac:picMkLst>
            <pc:docMk/>
            <pc:sldMk cId="3979396382" sldId="339"/>
            <ac:picMk id="9" creationId="{9464D4FB-0809-BEEE-C4D7-2662367C0B79}"/>
          </ac:picMkLst>
        </pc:picChg>
        <pc:picChg chg="mod">
          <ac:chgData name="Lyons, Stephanie" userId="24e7afb0-3858-4761-8765-09d2c8847d88" providerId="ADAL" clId="{FFD5B376-3020-5A56-B05F-36FB82851B4E}" dt="2026-05-11T00:17:48.824" v="4574" actId="1036"/>
          <ac:picMkLst>
            <pc:docMk/>
            <pc:sldMk cId="3979396382" sldId="339"/>
            <ac:picMk id="11" creationId="{80C420AA-F02A-312F-51DD-EDB7F7C10F7A}"/>
          </ac:picMkLst>
        </pc:picChg>
        <pc:cxnChg chg="mod">
          <ac:chgData name="Lyons, Stephanie" userId="24e7afb0-3858-4761-8765-09d2c8847d88" providerId="ADAL" clId="{FFD5B376-3020-5A56-B05F-36FB82851B4E}" dt="2026-05-11T00:17:48.824" v="4574" actId="1036"/>
          <ac:cxnSpMkLst>
            <pc:docMk/>
            <pc:sldMk cId="3979396382" sldId="339"/>
            <ac:cxnSpMk id="24" creationId="{B43F177F-AFE6-9D86-443D-7659C6C768CC}"/>
          </ac:cxnSpMkLst>
        </pc:cxnChg>
        <pc:cxnChg chg="mod">
          <ac:chgData name="Lyons, Stephanie" userId="24e7afb0-3858-4761-8765-09d2c8847d88" providerId="ADAL" clId="{FFD5B376-3020-5A56-B05F-36FB82851B4E}" dt="2026-05-11T00:17:48.824" v="4574" actId="1036"/>
          <ac:cxnSpMkLst>
            <pc:docMk/>
            <pc:sldMk cId="3979396382" sldId="339"/>
            <ac:cxnSpMk id="25" creationId="{8B33ED3F-8C49-72F1-32AC-AD51598C5988}"/>
          </ac:cxnSpMkLst>
        </pc:cxnChg>
      </pc:sldChg>
      <pc:sldChg chg="addSp delSp modSp new mod modClrScheme chgLayout">
        <pc:chgData name="Lyons, Stephanie" userId="24e7afb0-3858-4761-8765-09d2c8847d88" providerId="ADAL" clId="{FFD5B376-3020-5A56-B05F-36FB82851B4E}" dt="2026-05-08T18:00:46.195" v="814" actId="20577"/>
        <pc:sldMkLst>
          <pc:docMk/>
          <pc:sldMk cId="2120005593" sldId="340"/>
        </pc:sldMkLst>
        <pc:spChg chg="mod ord">
          <ac:chgData name="Lyons, Stephanie" userId="24e7afb0-3858-4761-8765-09d2c8847d88" providerId="ADAL" clId="{FFD5B376-3020-5A56-B05F-36FB82851B4E}" dt="2026-05-07T20:17:58.890" v="89" actId="700"/>
          <ac:spMkLst>
            <pc:docMk/>
            <pc:sldMk cId="2120005593" sldId="340"/>
            <ac:spMk id="3" creationId="{6A7B041D-179A-9B9D-9BDC-9D1FD7C23AC8}"/>
          </ac:spMkLst>
        </pc:spChg>
        <pc:spChg chg="add mod ord">
          <ac:chgData name="Lyons, Stephanie" userId="24e7afb0-3858-4761-8765-09d2c8847d88" providerId="ADAL" clId="{FFD5B376-3020-5A56-B05F-36FB82851B4E}" dt="2026-05-08T18:00:46.195" v="814" actId="20577"/>
          <ac:spMkLst>
            <pc:docMk/>
            <pc:sldMk cId="2120005593" sldId="340"/>
            <ac:spMk id="7" creationId="{9D84FF84-29B6-B0BE-C811-EEA9C2B1E174}"/>
          </ac:spMkLst>
        </pc:spChg>
        <pc:picChg chg="add mod">
          <ac:chgData name="Lyons, Stephanie" userId="24e7afb0-3858-4761-8765-09d2c8847d88" providerId="ADAL" clId="{FFD5B376-3020-5A56-B05F-36FB82851B4E}" dt="2026-05-07T22:32:51.643" v="526" actId="1076"/>
          <ac:picMkLst>
            <pc:docMk/>
            <pc:sldMk cId="2120005593" sldId="340"/>
            <ac:picMk id="13" creationId="{AA51B2F1-E6D6-0B65-3A4A-176EA7EF4175}"/>
          </ac:picMkLst>
        </pc:picChg>
      </pc:sldChg>
      <pc:sldChg chg="addSp delSp modSp new mod ord">
        <pc:chgData name="Lyons, Stephanie" userId="24e7afb0-3858-4761-8765-09d2c8847d88" providerId="ADAL" clId="{FFD5B376-3020-5A56-B05F-36FB82851B4E}" dt="2026-05-11T00:16:20.964" v="4550" actId="20578"/>
        <pc:sldMkLst>
          <pc:docMk/>
          <pc:sldMk cId="1924152849" sldId="341"/>
        </pc:sldMkLst>
        <pc:spChg chg="mod">
          <ac:chgData name="Lyons, Stephanie" userId="24e7afb0-3858-4761-8765-09d2c8847d88" providerId="ADAL" clId="{FFD5B376-3020-5A56-B05F-36FB82851B4E}" dt="2026-05-08T23:49:10.242" v="1469" actId="20577"/>
          <ac:spMkLst>
            <pc:docMk/>
            <pc:sldMk cId="1924152849" sldId="341"/>
            <ac:spMk id="3" creationId="{96748ED9-4B55-3056-F518-02851E7B81E3}"/>
          </ac:spMkLst>
        </pc:spChg>
        <pc:spChg chg="add mod">
          <ac:chgData name="Lyons, Stephanie" userId="24e7afb0-3858-4761-8765-09d2c8847d88" providerId="ADAL" clId="{FFD5B376-3020-5A56-B05F-36FB82851B4E}" dt="2026-05-08T23:56:13.498" v="1869" actId="1076"/>
          <ac:spMkLst>
            <pc:docMk/>
            <pc:sldMk cId="1924152849" sldId="341"/>
            <ac:spMk id="9" creationId="{6D981B19-3E5E-E5D5-8686-F3215106A147}"/>
          </ac:spMkLst>
        </pc:spChg>
        <pc:spChg chg="add mod">
          <ac:chgData name="Lyons, Stephanie" userId="24e7afb0-3858-4761-8765-09d2c8847d88" providerId="ADAL" clId="{FFD5B376-3020-5A56-B05F-36FB82851B4E}" dt="2026-05-08T23:56:24.525" v="1870" actId="1076"/>
          <ac:spMkLst>
            <pc:docMk/>
            <pc:sldMk cId="1924152849" sldId="341"/>
            <ac:spMk id="11" creationId="{947262BB-8A70-F3DC-A533-031076754099}"/>
          </ac:spMkLst>
        </pc:spChg>
        <pc:spChg chg="add mod">
          <ac:chgData name="Lyons, Stephanie" userId="24e7afb0-3858-4761-8765-09d2c8847d88" providerId="ADAL" clId="{FFD5B376-3020-5A56-B05F-36FB82851B4E}" dt="2026-05-09T00:05:57.758" v="2293" actId="2711"/>
          <ac:spMkLst>
            <pc:docMk/>
            <pc:sldMk cId="1924152849" sldId="341"/>
            <ac:spMk id="12" creationId="{1771ECE0-B3B7-E1B8-6575-5997AAD92D58}"/>
          </ac:spMkLst>
        </pc:spChg>
        <pc:grpChg chg="add mod">
          <ac:chgData name="Lyons, Stephanie" userId="24e7afb0-3858-4761-8765-09d2c8847d88" providerId="ADAL" clId="{FFD5B376-3020-5A56-B05F-36FB82851B4E}" dt="2026-05-08T23:52:15.097" v="1563" actId="1076"/>
          <ac:grpSpMkLst>
            <pc:docMk/>
            <pc:sldMk cId="1924152849" sldId="341"/>
            <ac:grpSpMk id="10" creationId="{09DE7CE3-97EC-7B65-DC2A-8EA312281DEF}"/>
          </ac:grpSpMkLst>
        </pc:grpChg>
        <pc:graphicFrameChg chg="add mod modGraphic">
          <ac:chgData name="Lyons, Stephanie" userId="24e7afb0-3858-4761-8765-09d2c8847d88" providerId="ADAL" clId="{FFD5B376-3020-5A56-B05F-36FB82851B4E}" dt="2026-05-08T23:59:25.377" v="1871" actId="1076"/>
          <ac:graphicFrameMkLst>
            <pc:docMk/>
            <pc:sldMk cId="1924152849" sldId="341"/>
            <ac:graphicFrameMk id="6" creationId="{AC81D275-EFFC-C8EE-CFBB-018AC77E028E}"/>
          </ac:graphicFrameMkLst>
        </pc:graphicFrameChg>
        <pc:picChg chg="add mod">
          <ac:chgData name="Lyons, Stephanie" userId="24e7afb0-3858-4761-8765-09d2c8847d88" providerId="ADAL" clId="{FFD5B376-3020-5A56-B05F-36FB82851B4E}" dt="2026-05-08T23:52:15.097" v="1563" actId="1076"/>
          <ac:picMkLst>
            <pc:docMk/>
            <pc:sldMk cId="1924152849" sldId="341"/>
            <ac:picMk id="4100" creationId="{3CB12518-1EF3-4A0C-2A73-AEB9C6E7B7E4}"/>
          </ac:picMkLst>
        </pc:picChg>
        <pc:picChg chg="add mod">
          <ac:chgData name="Lyons, Stephanie" userId="24e7afb0-3858-4761-8765-09d2c8847d88" providerId="ADAL" clId="{FFD5B376-3020-5A56-B05F-36FB82851B4E}" dt="2026-05-08T23:52:15.097" v="1563" actId="1076"/>
          <ac:picMkLst>
            <pc:docMk/>
            <pc:sldMk cId="1924152849" sldId="341"/>
            <ac:picMk id="4102" creationId="{47447F2A-93D8-A11E-9679-C8BE9CAEEF6A}"/>
          </ac:picMkLst>
        </pc:picChg>
      </pc:sldChg>
      <pc:sldChg chg="addSp delSp modSp new mod ord">
        <pc:chgData name="Lyons, Stephanie" userId="24e7afb0-3858-4761-8765-09d2c8847d88" providerId="ADAL" clId="{FFD5B376-3020-5A56-B05F-36FB82851B4E}" dt="2026-05-10T19:52:02.071" v="2913" actId="478"/>
        <pc:sldMkLst>
          <pc:docMk/>
          <pc:sldMk cId="1935088623" sldId="342"/>
        </pc:sldMkLst>
        <pc:spChg chg="mod">
          <ac:chgData name="Lyons, Stephanie" userId="24e7afb0-3858-4761-8765-09d2c8847d88" providerId="ADAL" clId="{FFD5B376-3020-5A56-B05F-36FB82851B4E}" dt="2026-05-10T19:41:57.916" v="2723" actId="14100"/>
          <ac:spMkLst>
            <pc:docMk/>
            <pc:sldMk cId="1935088623" sldId="342"/>
            <ac:spMk id="3" creationId="{77B9FA16-584B-B488-49D3-5D782715EB03}"/>
          </ac:spMkLst>
        </pc:spChg>
        <pc:spChg chg="add del mod">
          <ac:chgData name="Lyons, Stephanie" userId="24e7afb0-3858-4761-8765-09d2c8847d88" providerId="ADAL" clId="{FFD5B376-3020-5A56-B05F-36FB82851B4E}" dt="2026-05-10T19:26:55.760" v="2525" actId="478"/>
          <ac:spMkLst>
            <pc:docMk/>
            <pc:sldMk cId="1935088623" sldId="342"/>
            <ac:spMk id="4" creationId="{D676CF95-C2F1-57AC-E091-FFB0E1387B1B}"/>
          </ac:spMkLst>
        </pc:spChg>
        <pc:spChg chg="add mod">
          <ac:chgData name="Lyons, Stephanie" userId="24e7afb0-3858-4761-8765-09d2c8847d88" providerId="ADAL" clId="{FFD5B376-3020-5A56-B05F-36FB82851B4E}" dt="2026-05-10T19:51:01.478" v="2902" actId="1076"/>
          <ac:spMkLst>
            <pc:docMk/>
            <pc:sldMk cId="1935088623" sldId="342"/>
            <ac:spMk id="13" creationId="{FD61A748-CC08-E498-801E-470489037B5A}"/>
          </ac:spMkLst>
        </pc:spChg>
        <pc:spChg chg="add del mod">
          <ac:chgData name="Lyons, Stephanie" userId="24e7afb0-3858-4761-8765-09d2c8847d88" providerId="ADAL" clId="{FFD5B376-3020-5A56-B05F-36FB82851B4E}" dt="2026-05-10T19:34:13.381" v="2659" actId="478"/>
          <ac:spMkLst>
            <pc:docMk/>
            <pc:sldMk cId="1935088623" sldId="342"/>
            <ac:spMk id="14" creationId="{D1ECEE05-A807-7B21-6794-76DDCE2F2CAB}"/>
          </ac:spMkLst>
        </pc:spChg>
        <pc:spChg chg="add mod">
          <ac:chgData name="Lyons, Stephanie" userId="24e7afb0-3858-4761-8765-09d2c8847d88" providerId="ADAL" clId="{FFD5B376-3020-5A56-B05F-36FB82851B4E}" dt="2026-05-10T19:49:39.805" v="2877" actId="1035"/>
          <ac:spMkLst>
            <pc:docMk/>
            <pc:sldMk cId="1935088623" sldId="342"/>
            <ac:spMk id="18" creationId="{AD4424C8-CED1-158C-0916-FACF05BA364E}"/>
          </ac:spMkLst>
        </pc:spChg>
        <pc:spChg chg="add del mod">
          <ac:chgData name="Lyons, Stephanie" userId="24e7afb0-3858-4761-8765-09d2c8847d88" providerId="ADAL" clId="{FFD5B376-3020-5A56-B05F-36FB82851B4E}" dt="2026-05-10T19:43:56.107" v="2749" actId="478"/>
          <ac:spMkLst>
            <pc:docMk/>
            <pc:sldMk cId="1935088623" sldId="342"/>
            <ac:spMk id="19" creationId="{983A363E-90FA-B2A9-5B54-F1827934BCC3}"/>
          </ac:spMkLst>
        </pc:spChg>
        <pc:spChg chg="add mod">
          <ac:chgData name="Lyons, Stephanie" userId="24e7afb0-3858-4761-8765-09d2c8847d88" providerId="ADAL" clId="{FFD5B376-3020-5A56-B05F-36FB82851B4E}" dt="2026-05-10T19:50:31.581" v="2893" actId="1076"/>
          <ac:spMkLst>
            <pc:docMk/>
            <pc:sldMk cId="1935088623" sldId="342"/>
            <ac:spMk id="20" creationId="{F0AD182F-7D3B-554B-009F-EFCEA5679FE7}"/>
          </ac:spMkLst>
        </pc:spChg>
        <pc:spChg chg="add mod">
          <ac:chgData name="Lyons, Stephanie" userId="24e7afb0-3858-4761-8765-09d2c8847d88" providerId="ADAL" clId="{FFD5B376-3020-5A56-B05F-36FB82851B4E}" dt="2026-05-10T19:50:44.678" v="2898" actId="14100"/>
          <ac:spMkLst>
            <pc:docMk/>
            <pc:sldMk cId="1935088623" sldId="342"/>
            <ac:spMk id="21" creationId="{3BD62676-9074-0972-F703-55BA64748643}"/>
          </ac:spMkLst>
        </pc:spChg>
        <pc:spChg chg="add del mod">
          <ac:chgData name="Lyons, Stephanie" userId="24e7afb0-3858-4761-8765-09d2c8847d88" providerId="ADAL" clId="{FFD5B376-3020-5A56-B05F-36FB82851B4E}" dt="2026-05-10T19:51:37.200" v="2904" actId="478"/>
          <ac:spMkLst>
            <pc:docMk/>
            <pc:sldMk cId="1935088623" sldId="342"/>
            <ac:spMk id="27" creationId="{AC0C13E9-D319-69D2-EF9D-44E71C5D0B26}"/>
          </ac:spMkLst>
        </pc:spChg>
        <pc:spChg chg="add del mod">
          <ac:chgData name="Lyons, Stephanie" userId="24e7afb0-3858-4761-8765-09d2c8847d88" providerId="ADAL" clId="{FFD5B376-3020-5A56-B05F-36FB82851B4E}" dt="2026-05-10T19:52:02.071" v="2913" actId="478"/>
          <ac:spMkLst>
            <pc:docMk/>
            <pc:sldMk cId="1935088623" sldId="342"/>
            <ac:spMk id="28" creationId="{8F1FB2B3-458A-FEB4-C412-BF4271CDD7DE}"/>
          </ac:spMkLst>
        </pc:spChg>
        <pc:grpChg chg="add mod">
          <ac:chgData name="Lyons, Stephanie" userId="24e7afb0-3858-4761-8765-09d2c8847d88" providerId="ADAL" clId="{FFD5B376-3020-5A56-B05F-36FB82851B4E}" dt="2026-05-10T19:43:45.865" v="2745" actId="1076"/>
          <ac:grpSpMkLst>
            <pc:docMk/>
            <pc:sldMk cId="1935088623" sldId="342"/>
            <ac:grpSpMk id="17" creationId="{BE71D503-9DF5-33B1-8997-82E750B64233}"/>
          </ac:grpSpMkLst>
        </pc:grpChg>
        <pc:grpChg chg="add mod">
          <ac:chgData name="Lyons, Stephanie" userId="24e7afb0-3858-4761-8765-09d2c8847d88" providerId="ADAL" clId="{FFD5B376-3020-5A56-B05F-36FB82851B4E}" dt="2026-05-10T19:50:47.698" v="2899" actId="1076"/>
          <ac:grpSpMkLst>
            <pc:docMk/>
            <pc:sldMk cId="1935088623" sldId="342"/>
            <ac:grpSpMk id="22" creationId="{04542368-3B54-FF1D-9E85-54FB9C3DB296}"/>
          </ac:grpSpMkLst>
        </pc:grpChg>
        <pc:graphicFrameChg chg="add mod">
          <ac:chgData name="Lyons, Stephanie" userId="24e7afb0-3858-4761-8765-09d2c8847d88" providerId="ADAL" clId="{FFD5B376-3020-5A56-B05F-36FB82851B4E}" dt="2026-05-10T19:25:12.612" v="2515"/>
          <ac:graphicFrameMkLst>
            <pc:docMk/>
            <pc:sldMk cId="1935088623" sldId="342"/>
            <ac:graphicFrameMk id="5" creationId="{70500BB3-27AD-F53F-78F4-76E8924B0032}"/>
          </ac:graphicFrameMkLst>
        </pc:graphicFrameChg>
        <pc:graphicFrameChg chg="add mod">
          <ac:chgData name="Lyons, Stephanie" userId="24e7afb0-3858-4761-8765-09d2c8847d88" providerId="ADAL" clId="{FFD5B376-3020-5A56-B05F-36FB82851B4E}" dt="2026-05-10T19:25:12.612" v="2515"/>
          <ac:graphicFrameMkLst>
            <pc:docMk/>
            <pc:sldMk cId="1935088623" sldId="342"/>
            <ac:graphicFrameMk id="6" creationId="{D32741AD-6225-5C4E-8447-81F36498B496}"/>
          </ac:graphicFrameMkLst>
        </pc:graphicFrameChg>
        <pc:graphicFrameChg chg="add mod">
          <ac:chgData name="Lyons, Stephanie" userId="24e7afb0-3858-4761-8765-09d2c8847d88" providerId="ADAL" clId="{FFD5B376-3020-5A56-B05F-36FB82851B4E}" dt="2026-05-10T19:26:50.891" v="2522"/>
          <ac:graphicFrameMkLst>
            <pc:docMk/>
            <pc:sldMk cId="1935088623" sldId="342"/>
            <ac:graphicFrameMk id="8" creationId="{70500BB3-27AD-F53F-78F4-76E8924B0032}"/>
          </ac:graphicFrameMkLst>
        </pc:graphicFrameChg>
        <pc:graphicFrameChg chg="add mod">
          <ac:chgData name="Lyons, Stephanie" userId="24e7afb0-3858-4761-8765-09d2c8847d88" providerId="ADAL" clId="{FFD5B376-3020-5A56-B05F-36FB82851B4E}" dt="2026-05-10T19:27:12.164" v="2530"/>
          <ac:graphicFrameMkLst>
            <pc:docMk/>
            <pc:sldMk cId="1935088623" sldId="342"/>
            <ac:graphicFrameMk id="10" creationId="{D32741AD-6225-5C4E-8447-81F36498B496}"/>
          </ac:graphicFrameMkLst>
        </pc:graphicFrameChg>
        <pc:graphicFrameChg chg="add mod">
          <ac:chgData name="Lyons, Stephanie" userId="24e7afb0-3858-4761-8765-09d2c8847d88" providerId="ADAL" clId="{FFD5B376-3020-5A56-B05F-36FB82851B4E}" dt="2026-05-10T19:40:38.420" v="2679"/>
          <ac:graphicFrameMkLst>
            <pc:docMk/>
            <pc:sldMk cId="1935088623" sldId="342"/>
            <ac:graphicFrameMk id="15" creationId="{D32741AD-6225-5C4E-8447-81F36498B496}"/>
          </ac:graphicFrameMkLst>
        </pc:graphicFrameChg>
        <pc:graphicFrameChg chg="add mod">
          <ac:chgData name="Lyons, Stephanie" userId="24e7afb0-3858-4761-8765-09d2c8847d88" providerId="ADAL" clId="{FFD5B376-3020-5A56-B05F-36FB82851B4E}" dt="2026-05-10T19:47:58.798" v="2853"/>
          <ac:graphicFrameMkLst>
            <pc:docMk/>
            <pc:sldMk cId="1935088623" sldId="342"/>
            <ac:graphicFrameMk id="23" creationId="{B50B939E-6B25-F04D-8441-D6AA457943DC}"/>
          </ac:graphicFrameMkLst>
        </pc:graphicFrameChg>
        <pc:graphicFrameChg chg="add mod">
          <ac:chgData name="Lyons, Stephanie" userId="24e7afb0-3858-4761-8765-09d2c8847d88" providerId="ADAL" clId="{FFD5B376-3020-5A56-B05F-36FB82851B4E}" dt="2026-05-10T19:48:47.588" v="2860"/>
          <ac:graphicFrameMkLst>
            <pc:docMk/>
            <pc:sldMk cId="1935088623" sldId="342"/>
            <ac:graphicFrameMk id="25" creationId="{8275A929-BCC7-F049-A97F-A9948D0BF827}"/>
          </ac:graphicFrameMkLst>
        </pc:graphicFrameChg>
        <pc:picChg chg="add del mod">
          <ac:chgData name="Lyons, Stephanie" userId="24e7afb0-3858-4761-8765-09d2c8847d88" providerId="ADAL" clId="{FFD5B376-3020-5A56-B05F-36FB82851B4E}" dt="2026-05-10T19:25:20.321" v="2519" actId="478"/>
          <ac:picMkLst>
            <pc:docMk/>
            <pc:sldMk cId="1935088623" sldId="342"/>
            <ac:picMk id="7" creationId="{F54CA4B4-295E-36F5-8581-D12CB603311E}"/>
          </ac:picMkLst>
        </pc:picChg>
        <pc:picChg chg="add mod">
          <ac:chgData name="Lyons, Stephanie" userId="24e7afb0-3858-4761-8765-09d2c8847d88" providerId="ADAL" clId="{FFD5B376-3020-5A56-B05F-36FB82851B4E}" dt="2026-05-10T19:43:36.493" v="2744" actId="1037"/>
          <ac:picMkLst>
            <pc:docMk/>
            <pc:sldMk cId="1935088623" sldId="342"/>
            <ac:picMk id="9" creationId="{E16ECA84-FFF3-D704-E77A-10B88403B14B}"/>
          </ac:picMkLst>
        </pc:picChg>
        <pc:picChg chg="add mod">
          <ac:chgData name="Lyons, Stephanie" userId="24e7afb0-3858-4761-8765-09d2c8847d88" providerId="ADAL" clId="{FFD5B376-3020-5A56-B05F-36FB82851B4E}" dt="2026-05-10T19:42:51.235" v="2737" actId="14100"/>
          <ac:picMkLst>
            <pc:docMk/>
            <pc:sldMk cId="1935088623" sldId="342"/>
            <ac:picMk id="11" creationId="{2C199EBF-DDD8-B7D3-DE61-C4471B48006C}"/>
          </ac:picMkLst>
        </pc:picChg>
        <pc:picChg chg="add">
          <ac:chgData name="Lyons, Stephanie" userId="24e7afb0-3858-4761-8765-09d2c8847d88" providerId="ADAL" clId="{FFD5B376-3020-5A56-B05F-36FB82851B4E}" dt="2026-05-10T19:40:38.456" v="2680"/>
          <ac:picMkLst>
            <pc:docMk/>
            <pc:sldMk cId="1935088623" sldId="342"/>
            <ac:picMk id="16" creationId="{B4C0874F-DB62-B106-C433-24E872447B64}"/>
          </ac:picMkLst>
        </pc:picChg>
        <pc:picChg chg="add mod">
          <ac:chgData name="Lyons, Stephanie" userId="24e7afb0-3858-4761-8765-09d2c8847d88" providerId="ADAL" clId="{FFD5B376-3020-5A56-B05F-36FB82851B4E}" dt="2026-05-10T19:48:09.986" v="2856" actId="1076"/>
          <ac:picMkLst>
            <pc:docMk/>
            <pc:sldMk cId="1935088623" sldId="342"/>
            <ac:picMk id="24" creationId="{42C877DB-8EB8-D5D8-D294-7BFF5D4692F4}"/>
          </ac:picMkLst>
        </pc:picChg>
        <pc:picChg chg="add mod">
          <ac:chgData name="Lyons, Stephanie" userId="24e7afb0-3858-4761-8765-09d2c8847d88" providerId="ADAL" clId="{FFD5B376-3020-5A56-B05F-36FB82851B4E}" dt="2026-05-10T19:50:57.546" v="2901" actId="1076"/>
          <ac:picMkLst>
            <pc:docMk/>
            <pc:sldMk cId="1935088623" sldId="342"/>
            <ac:picMk id="26" creationId="{57BC6FCA-D5CE-5AE6-71A0-3145E654939F}"/>
          </ac:picMkLst>
        </pc:picChg>
      </pc:sldChg>
      <pc:sldChg chg="addSp delSp modSp new mod">
        <pc:chgData name="Lyons, Stephanie" userId="24e7afb0-3858-4761-8765-09d2c8847d88" providerId="ADAL" clId="{FFD5B376-3020-5A56-B05F-36FB82851B4E}" dt="2026-05-11T00:35:14.758" v="5512" actId="20577"/>
        <pc:sldMkLst>
          <pc:docMk/>
          <pc:sldMk cId="4188573947" sldId="343"/>
        </pc:sldMkLst>
        <pc:spChg chg="mod">
          <ac:chgData name="Lyons, Stephanie" userId="24e7afb0-3858-4761-8765-09d2c8847d88" providerId="ADAL" clId="{FFD5B376-3020-5A56-B05F-36FB82851B4E}" dt="2026-05-11T00:31:16.246" v="4970" actId="14100"/>
          <ac:spMkLst>
            <pc:docMk/>
            <pc:sldMk cId="4188573947" sldId="343"/>
            <ac:spMk id="3" creationId="{D4BC33A4-43A7-9B45-3F3C-6089F502C55B}"/>
          </ac:spMkLst>
        </pc:spChg>
        <pc:spChg chg="del mod">
          <ac:chgData name="Lyons, Stephanie" userId="24e7afb0-3858-4761-8765-09d2c8847d88" providerId="ADAL" clId="{FFD5B376-3020-5A56-B05F-36FB82851B4E}" dt="2026-05-10T21:11:33.649" v="3594" actId="478"/>
          <ac:spMkLst>
            <pc:docMk/>
            <pc:sldMk cId="4188573947" sldId="343"/>
            <ac:spMk id="4" creationId="{336EA215-9FF0-840C-D43B-48696D9ACC05}"/>
          </ac:spMkLst>
        </pc:spChg>
        <pc:spChg chg="add del mod">
          <ac:chgData name="Lyons, Stephanie" userId="24e7afb0-3858-4761-8765-09d2c8847d88" providerId="ADAL" clId="{FFD5B376-3020-5A56-B05F-36FB82851B4E}" dt="2026-05-11T00:27:09.063" v="4859" actId="21"/>
          <ac:spMkLst>
            <pc:docMk/>
            <pc:sldMk cId="4188573947" sldId="343"/>
            <ac:spMk id="5" creationId="{81707CA0-25B1-7FA8-B419-1577431B7B1C}"/>
          </ac:spMkLst>
        </pc:spChg>
        <pc:spChg chg="add mod">
          <ac:chgData name="Lyons, Stephanie" userId="24e7afb0-3858-4761-8765-09d2c8847d88" providerId="ADAL" clId="{FFD5B376-3020-5A56-B05F-36FB82851B4E}" dt="2026-05-11T00:35:14.758" v="5512" actId="20577"/>
          <ac:spMkLst>
            <pc:docMk/>
            <pc:sldMk cId="4188573947" sldId="343"/>
            <ac:spMk id="14" creationId="{FD52B8D6-22D6-87A5-F937-8CC3B7F98AAA}"/>
          </ac:spMkLst>
        </pc:spChg>
        <pc:graphicFrameChg chg="add mod">
          <ac:chgData name="Lyons, Stephanie" userId="24e7afb0-3858-4761-8765-09d2c8847d88" providerId="ADAL" clId="{FFD5B376-3020-5A56-B05F-36FB82851B4E}" dt="2026-05-11T00:29:51.481" v="4946"/>
          <ac:graphicFrameMkLst>
            <pc:docMk/>
            <pc:sldMk cId="4188573947" sldId="343"/>
            <ac:graphicFrameMk id="8" creationId="{1D137A82-390F-280E-1771-22470B2EE878}"/>
          </ac:graphicFrameMkLst>
        </pc:graphicFrameChg>
        <pc:graphicFrameChg chg="add mod">
          <ac:chgData name="Lyons, Stephanie" userId="24e7afb0-3858-4761-8765-09d2c8847d88" providerId="ADAL" clId="{FFD5B376-3020-5A56-B05F-36FB82851B4E}" dt="2026-05-11T00:30:08.903" v="4952"/>
          <ac:graphicFrameMkLst>
            <pc:docMk/>
            <pc:sldMk cId="4188573947" sldId="343"/>
            <ac:graphicFrameMk id="10" creationId="{4B2CCDE7-0B8F-C343-8C37-5074BE9CA12E}"/>
          </ac:graphicFrameMkLst>
        </pc:graphicFrameChg>
        <pc:graphicFrameChg chg="add mod">
          <ac:chgData name="Lyons, Stephanie" userId="24e7afb0-3858-4761-8765-09d2c8847d88" providerId="ADAL" clId="{FFD5B376-3020-5A56-B05F-36FB82851B4E}" dt="2026-05-11T00:30:30.749" v="4960"/>
          <ac:graphicFrameMkLst>
            <pc:docMk/>
            <pc:sldMk cId="4188573947" sldId="343"/>
            <ac:graphicFrameMk id="12" creationId="{2798FAD0-52A8-3748-8BB2-17F103CCE480}"/>
          </ac:graphicFrameMkLst>
        </pc:graphicFrameChg>
        <pc:picChg chg="add del mod">
          <ac:chgData name="Lyons, Stephanie" userId="24e7afb0-3858-4761-8765-09d2c8847d88" providerId="ADAL" clId="{FFD5B376-3020-5A56-B05F-36FB82851B4E}" dt="2026-05-11T00:31:02.123" v="4965" actId="478"/>
          <ac:picMkLst>
            <pc:docMk/>
            <pc:sldMk cId="4188573947" sldId="343"/>
            <ac:picMk id="6" creationId="{CED1D39F-0188-A36A-7775-20DD8D00CD19}"/>
          </ac:picMkLst>
        </pc:picChg>
        <pc:picChg chg="add mod">
          <ac:chgData name="Lyons, Stephanie" userId="24e7afb0-3858-4761-8765-09d2c8847d88" providerId="ADAL" clId="{FFD5B376-3020-5A56-B05F-36FB82851B4E}" dt="2026-05-11T00:31:47.210" v="4986" actId="1076"/>
          <ac:picMkLst>
            <pc:docMk/>
            <pc:sldMk cId="4188573947" sldId="343"/>
            <ac:picMk id="7" creationId="{45A14EF1-0D99-B124-0B7E-6BA6A14980FE}"/>
          </ac:picMkLst>
        </pc:picChg>
        <pc:picChg chg="add mod">
          <ac:chgData name="Lyons, Stephanie" userId="24e7afb0-3858-4761-8765-09d2c8847d88" providerId="ADAL" clId="{FFD5B376-3020-5A56-B05F-36FB82851B4E}" dt="2026-05-11T00:31:45.062" v="4985" actId="1076"/>
          <ac:picMkLst>
            <pc:docMk/>
            <pc:sldMk cId="4188573947" sldId="343"/>
            <ac:picMk id="9" creationId="{E62551A5-8E70-4931-55D6-D0A7AA980028}"/>
          </ac:picMkLst>
        </pc:picChg>
        <pc:picChg chg="add mod">
          <ac:chgData name="Lyons, Stephanie" userId="24e7afb0-3858-4761-8765-09d2c8847d88" providerId="ADAL" clId="{FFD5B376-3020-5A56-B05F-36FB82851B4E}" dt="2026-05-11T00:31:45.062" v="4985" actId="1076"/>
          <ac:picMkLst>
            <pc:docMk/>
            <pc:sldMk cId="4188573947" sldId="343"/>
            <ac:picMk id="11" creationId="{E3C27F9B-0980-7F42-E2A9-3E1C9EF617F7}"/>
          </ac:picMkLst>
        </pc:picChg>
        <pc:picChg chg="add mod">
          <ac:chgData name="Lyons, Stephanie" userId="24e7afb0-3858-4761-8765-09d2c8847d88" providerId="ADAL" clId="{FFD5B376-3020-5A56-B05F-36FB82851B4E}" dt="2026-05-11T00:31:45.062" v="4985" actId="1076"/>
          <ac:picMkLst>
            <pc:docMk/>
            <pc:sldMk cId="4188573947" sldId="343"/>
            <ac:picMk id="13" creationId="{4F70E0BC-BF4F-1874-F6E1-A71B069A4CB4}"/>
          </ac:picMkLst>
        </pc:picChg>
      </pc:sldChg>
      <pc:sldChg chg="addSp delSp modSp new mod ord modAnim">
        <pc:chgData name="Lyons, Stephanie" userId="24e7afb0-3858-4761-8765-09d2c8847d88" providerId="ADAL" clId="{FFD5B376-3020-5A56-B05F-36FB82851B4E}" dt="2026-05-11T00:27:16.577" v="4861" actId="1076"/>
        <pc:sldMkLst>
          <pc:docMk/>
          <pc:sldMk cId="2445016471" sldId="344"/>
        </pc:sldMkLst>
        <pc:spChg chg="mod">
          <ac:chgData name="Lyons, Stephanie" userId="24e7afb0-3858-4761-8765-09d2c8847d88" providerId="ADAL" clId="{FFD5B376-3020-5A56-B05F-36FB82851B4E}" dt="2026-05-11T00:27:05.681" v="4858" actId="14100"/>
          <ac:spMkLst>
            <pc:docMk/>
            <pc:sldMk cId="2445016471" sldId="344"/>
            <ac:spMk id="3" creationId="{BFA2A82F-7B53-BA27-07A2-28770AA9069C}"/>
          </ac:spMkLst>
        </pc:spChg>
        <pc:spChg chg="del">
          <ac:chgData name="Lyons, Stephanie" userId="24e7afb0-3858-4761-8765-09d2c8847d88" providerId="ADAL" clId="{FFD5B376-3020-5A56-B05F-36FB82851B4E}" dt="2026-05-10T21:11:39.149" v="3595" actId="478"/>
          <ac:spMkLst>
            <pc:docMk/>
            <pc:sldMk cId="2445016471" sldId="344"/>
            <ac:spMk id="4" creationId="{CAED5984-0836-4281-5779-FE5E1D96FD08}"/>
          </ac:spMkLst>
        </pc:spChg>
        <pc:spChg chg="add mod">
          <ac:chgData name="Lyons, Stephanie" userId="24e7afb0-3858-4761-8765-09d2c8847d88" providerId="ADAL" clId="{FFD5B376-3020-5A56-B05F-36FB82851B4E}" dt="2026-05-11T00:27:16.577" v="4861" actId="1076"/>
          <ac:spMkLst>
            <pc:docMk/>
            <pc:sldMk cId="2445016471" sldId="344"/>
            <ac:spMk id="14" creationId="{4EC4F321-DB2D-DC4B-1D2F-B3EE1A2A5AAC}"/>
          </ac:spMkLst>
        </pc:spChg>
        <pc:picChg chg="add mod">
          <ac:chgData name="Lyons, Stephanie" userId="24e7afb0-3858-4761-8765-09d2c8847d88" providerId="ADAL" clId="{FFD5B376-3020-5A56-B05F-36FB82851B4E}" dt="2026-05-11T00:22:47.282" v="4805" actId="1076"/>
          <ac:picMkLst>
            <pc:docMk/>
            <pc:sldMk cId="2445016471" sldId="344"/>
            <ac:picMk id="5" creationId="{4596D602-1DEF-111D-4C70-330F335931B2}"/>
          </ac:picMkLst>
        </pc:picChg>
        <pc:picChg chg="add mod">
          <ac:chgData name="Lyons, Stephanie" userId="24e7afb0-3858-4761-8765-09d2c8847d88" providerId="ADAL" clId="{FFD5B376-3020-5A56-B05F-36FB82851B4E}" dt="2026-05-11T00:22:51.610" v="4806" actId="1076"/>
          <ac:picMkLst>
            <pc:docMk/>
            <pc:sldMk cId="2445016471" sldId="344"/>
            <ac:picMk id="6" creationId="{54D28562-9DC2-CC9E-6FB0-0D2F2AF458D4}"/>
          </ac:picMkLst>
        </pc:picChg>
        <pc:picChg chg="add mod">
          <ac:chgData name="Lyons, Stephanie" userId="24e7afb0-3858-4761-8765-09d2c8847d88" providerId="ADAL" clId="{FFD5B376-3020-5A56-B05F-36FB82851B4E}" dt="2026-05-11T00:21:24.683" v="4783" actId="1076"/>
          <ac:picMkLst>
            <pc:docMk/>
            <pc:sldMk cId="2445016471" sldId="344"/>
            <ac:picMk id="7" creationId="{D911E3E1-C4FE-8E82-C140-705B30F7FD5C}"/>
          </ac:picMkLst>
        </pc:picChg>
        <pc:picChg chg="add mod">
          <ac:chgData name="Lyons, Stephanie" userId="24e7afb0-3858-4761-8765-09d2c8847d88" providerId="ADAL" clId="{FFD5B376-3020-5A56-B05F-36FB82851B4E}" dt="2026-05-11T00:22:40.881" v="4803" actId="1076"/>
          <ac:picMkLst>
            <pc:docMk/>
            <pc:sldMk cId="2445016471" sldId="344"/>
            <ac:picMk id="9" creationId="{0E1C35ED-ACAC-A506-BB98-1C0C9CAE3E21}"/>
          </ac:picMkLst>
        </pc:picChg>
        <pc:picChg chg="add mod">
          <ac:chgData name="Lyons, Stephanie" userId="24e7afb0-3858-4761-8765-09d2c8847d88" providerId="ADAL" clId="{FFD5B376-3020-5A56-B05F-36FB82851B4E}" dt="2026-05-11T00:22:59.401" v="4808" actId="1076"/>
          <ac:picMkLst>
            <pc:docMk/>
            <pc:sldMk cId="2445016471" sldId="344"/>
            <ac:picMk id="10" creationId="{783D2A32-97DD-DCAB-A1CB-469207C7EAC5}"/>
          </ac:picMkLst>
        </pc:picChg>
        <pc:picChg chg="add mod">
          <ac:chgData name="Lyons, Stephanie" userId="24e7afb0-3858-4761-8765-09d2c8847d88" providerId="ADAL" clId="{FFD5B376-3020-5A56-B05F-36FB82851B4E}" dt="2026-05-11T00:22:43.062" v="4804" actId="1076"/>
          <ac:picMkLst>
            <pc:docMk/>
            <pc:sldMk cId="2445016471" sldId="344"/>
            <ac:picMk id="11" creationId="{15B6E926-5BDC-7F61-AB78-3AB369F5FEE4}"/>
          </ac:picMkLst>
        </pc:picChg>
        <pc:picChg chg="add mod">
          <ac:chgData name="Lyons, Stephanie" userId="24e7afb0-3858-4761-8765-09d2c8847d88" providerId="ADAL" clId="{FFD5B376-3020-5A56-B05F-36FB82851B4E}" dt="2026-05-11T00:23:36.269" v="4811" actId="1076"/>
          <ac:picMkLst>
            <pc:docMk/>
            <pc:sldMk cId="2445016471" sldId="344"/>
            <ac:picMk id="12" creationId="{38EBC2C7-AF00-53D5-8F2A-A290EC3CE6EC}"/>
          </ac:picMkLst>
        </pc:picChg>
        <pc:picChg chg="add mod">
          <ac:chgData name="Lyons, Stephanie" userId="24e7afb0-3858-4761-8765-09d2c8847d88" providerId="ADAL" clId="{FFD5B376-3020-5A56-B05F-36FB82851B4E}" dt="2026-05-11T00:24:04.747" v="4816" actId="1076"/>
          <ac:picMkLst>
            <pc:docMk/>
            <pc:sldMk cId="2445016471" sldId="344"/>
            <ac:picMk id="13" creationId="{FF03C199-9E6F-0A0D-FD40-A987953A54D4}"/>
          </ac:picMkLst>
        </pc:picChg>
        <pc:picChg chg="add">
          <ac:chgData name="Lyons, Stephanie" userId="24e7afb0-3858-4761-8765-09d2c8847d88" providerId="ADAL" clId="{FFD5B376-3020-5A56-B05F-36FB82851B4E}" dt="2026-05-10T21:11:40.033" v="3596"/>
          <ac:picMkLst>
            <pc:docMk/>
            <pc:sldMk cId="2445016471" sldId="344"/>
            <ac:picMk id="5122" creationId="{E7946881-59EC-737A-3367-2ED2844364BD}"/>
          </ac:picMkLst>
        </pc:picChg>
        <pc:picChg chg="add">
          <ac:chgData name="Lyons, Stephanie" userId="24e7afb0-3858-4761-8765-09d2c8847d88" providerId="ADAL" clId="{FFD5B376-3020-5A56-B05F-36FB82851B4E}" dt="2026-05-10T21:11:43.865" v="3597"/>
          <ac:picMkLst>
            <pc:docMk/>
            <pc:sldMk cId="2445016471" sldId="344"/>
            <ac:picMk id="5124" creationId="{4BDDB07B-DAFF-D679-23D5-150E6C79E556}"/>
          </ac:picMkLst>
        </pc:picChg>
      </pc:sldChg>
      <pc:sldChg chg="addSp delSp modSp new mod">
        <pc:chgData name="Lyons, Stephanie" userId="24e7afb0-3858-4761-8765-09d2c8847d88" providerId="ADAL" clId="{FFD5B376-3020-5A56-B05F-36FB82851B4E}" dt="2026-05-11T01:11:58.253" v="5814" actId="207"/>
        <pc:sldMkLst>
          <pc:docMk/>
          <pc:sldMk cId="2404342534" sldId="345"/>
        </pc:sldMkLst>
        <pc:spChg chg="mod">
          <ac:chgData name="Lyons, Stephanie" userId="24e7afb0-3858-4761-8765-09d2c8847d88" providerId="ADAL" clId="{FFD5B376-3020-5A56-B05F-36FB82851B4E}" dt="2026-05-10T22:05:56.335" v="3945" actId="1076"/>
          <ac:spMkLst>
            <pc:docMk/>
            <pc:sldMk cId="2404342534" sldId="345"/>
            <ac:spMk id="3" creationId="{07AE7CAD-56B5-3771-3C24-CA6CD1E85567}"/>
          </ac:spMkLst>
        </pc:spChg>
        <pc:spChg chg="del mod">
          <ac:chgData name="Lyons, Stephanie" userId="24e7afb0-3858-4761-8765-09d2c8847d88" providerId="ADAL" clId="{FFD5B376-3020-5A56-B05F-36FB82851B4E}" dt="2026-05-11T00:35:31.808" v="5514" actId="478"/>
          <ac:spMkLst>
            <pc:docMk/>
            <pc:sldMk cId="2404342534" sldId="345"/>
            <ac:spMk id="4" creationId="{92553FC8-D707-B49E-8610-470AA559B24B}"/>
          </ac:spMkLst>
        </pc:spChg>
        <pc:spChg chg="add mod">
          <ac:chgData name="Lyons, Stephanie" userId="24e7afb0-3858-4761-8765-09d2c8847d88" providerId="ADAL" clId="{FFD5B376-3020-5A56-B05F-36FB82851B4E}" dt="2026-05-11T01:06:49.943" v="5570" actId="1076"/>
          <ac:spMkLst>
            <pc:docMk/>
            <pc:sldMk cId="2404342534" sldId="345"/>
            <ac:spMk id="6" creationId="{02C63542-5C93-3D5C-6455-EE43F7B3FC7E}"/>
          </ac:spMkLst>
        </pc:spChg>
        <pc:spChg chg="add mod">
          <ac:chgData name="Lyons, Stephanie" userId="24e7afb0-3858-4761-8765-09d2c8847d88" providerId="ADAL" clId="{FFD5B376-3020-5A56-B05F-36FB82851B4E}" dt="2026-05-11T01:07:23.777" v="5616" actId="1076"/>
          <ac:spMkLst>
            <pc:docMk/>
            <pc:sldMk cId="2404342534" sldId="345"/>
            <ac:spMk id="7" creationId="{E16273CE-A690-5AD8-B8B9-C03CCEA15D9A}"/>
          </ac:spMkLst>
        </pc:spChg>
        <pc:spChg chg="add mod">
          <ac:chgData name="Lyons, Stephanie" userId="24e7afb0-3858-4761-8765-09d2c8847d88" providerId="ADAL" clId="{FFD5B376-3020-5A56-B05F-36FB82851B4E}" dt="2026-05-11T01:08:58.349" v="5708" actId="207"/>
          <ac:spMkLst>
            <pc:docMk/>
            <pc:sldMk cId="2404342534" sldId="345"/>
            <ac:spMk id="8" creationId="{10D819E8-0791-49AE-11F3-A8323508E532}"/>
          </ac:spMkLst>
        </pc:spChg>
        <pc:spChg chg="add mod">
          <ac:chgData name="Lyons, Stephanie" userId="24e7afb0-3858-4761-8765-09d2c8847d88" providerId="ADAL" clId="{FFD5B376-3020-5A56-B05F-36FB82851B4E}" dt="2026-05-11T01:11:58.253" v="5814" actId="207"/>
          <ac:spMkLst>
            <pc:docMk/>
            <pc:sldMk cId="2404342534" sldId="345"/>
            <ac:spMk id="9" creationId="{B583B12C-F06C-112B-7A2F-ED9084DBF970}"/>
          </ac:spMkLst>
        </pc:spChg>
        <pc:picChg chg="add mod">
          <ac:chgData name="Lyons, Stephanie" userId="24e7afb0-3858-4761-8765-09d2c8847d88" providerId="ADAL" clId="{FFD5B376-3020-5A56-B05F-36FB82851B4E}" dt="2026-05-11T01:05:56.986" v="5519" actId="14100"/>
          <ac:picMkLst>
            <pc:docMk/>
            <pc:sldMk cId="2404342534" sldId="345"/>
            <ac:picMk id="5" creationId="{DF3C04FC-94F2-F5F4-29AE-EC927747A83D}"/>
          </ac:picMkLst>
        </pc:picChg>
      </pc:sldChg>
      <pc:sldChg chg="addSp delSp modSp new mod">
        <pc:chgData name="Lyons, Stephanie" userId="24e7afb0-3858-4761-8765-09d2c8847d88" providerId="ADAL" clId="{FFD5B376-3020-5A56-B05F-36FB82851B4E}" dt="2026-05-11T00:16:40.381" v="4551" actId="2711"/>
        <pc:sldMkLst>
          <pc:docMk/>
          <pc:sldMk cId="3092396499" sldId="346"/>
        </pc:sldMkLst>
        <pc:spChg chg="mod">
          <ac:chgData name="Lyons, Stephanie" userId="24e7afb0-3858-4761-8765-09d2c8847d88" providerId="ADAL" clId="{FFD5B376-3020-5A56-B05F-36FB82851B4E}" dt="2026-05-10T21:30:31.651" v="3700" actId="1076"/>
          <ac:spMkLst>
            <pc:docMk/>
            <pc:sldMk cId="3092396499" sldId="346"/>
            <ac:spMk id="3" creationId="{51FAF746-769A-33A6-8E0E-060D386C8B74}"/>
          </ac:spMkLst>
        </pc:spChg>
        <pc:spChg chg="del">
          <ac:chgData name="Lyons, Stephanie" userId="24e7afb0-3858-4761-8765-09d2c8847d88" providerId="ADAL" clId="{FFD5B376-3020-5A56-B05F-36FB82851B4E}" dt="2026-05-10T21:21:59.499" v="3642" actId="3680"/>
          <ac:spMkLst>
            <pc:docMk/>
            <pc:sldMk cId="3092396499" sldId="346"/>
            <ac:spMk id="4" creationId="{22585810-BE22-A9ED-A4DD-EAE554A1CF4E}"/>
          </ac:spMkLst>
        </pc:spChg>
        <pc:spChg chg="add del mod">
          <ac:chgData name="Lyons, Stephanie" userId="24e7afb0-3858-4761-8765-09d2c8847d88" providerId="ADAL" clId="{FFD5B376-3020-5A56-B05F-36FB82851B4E}" dt="2026-05-10T21:27:10.066" v="3665" actId="478"/>
          <ac:spMkLst>
            <pc:docMk/>
            <pc:sldMk cId="3092396499" sldId="346"/>
            <ac:spMk id="11" creationId="{75674BCD-63C1-CBF3-40E1-1D598DA7E055}"/>
          </ac:spMkLst>
        </pc:spChg>
        <pc:spChg chg="add mod">
          <ac:chgData name="Lyons, Stephanie" userId="24e7afb0-3858-4761-8765-09d2c8847d88" providerId="ADAL" clId="{FFD5B376-3020-5A56-B05F-36FB82851B4E}" dt="2026-05-11T00:16:40.381" v="4551" actId="2711"/>
          <ac:spMkLst>
            <pc:docMk/>
            <pc:sldMk cId="3092396499" sldId="346"/>
            <ac:spMk id="24" creationId="{8E1257B1-8080-6EFF-F753-DD61E78128D1}"/>
          </ac:spMkLst>
        </pc:spChg>
        <pc:graphicFrameChg chg="add del mod ord modGraphic">
          <ac:chgData name="Lyons, Stephanie" userId="24e7afb0-3858-4761-8765-09d2c8847d88" providerId="ADAL" clId="{FFD5B376-3020-5A56-B05F-36FB82851B4E}" dt="2026-05-10T21:27:03.212" v="3663" actId="478"/>
          <ac:graphicFrameMkLst>
            <pc:docMk/>
            <pc:sldMk cId="3092396499" sldId="346"/>
            <ac:graphicFrameMk id="5" creationId="{86A0F96D-40ED-E3F8-3A35-D02BBD9A82DB}"/>
          </ac:graphicFrameMkLst>
        </pc:graphicFrameChg>
        <pc:graphicFrameChg chg="add mod">
          <ac:chgData name="Lyons, Stephanie" userId="24e7afb0-3858-4761-8765-09d2c8847d88" providerId="ADAL" clId="{FFD5B376-3020-5A56-B05F-36FB82851B4E}" dt="2026-05-10T21:26:57.952" v="3660"/>
          <ac:graphicFrameMkLst>
            <pc:docMk/>
            <pc:sldMk cId="3092396499" sldId="346"/>
            <ac:graphicFrameMk id="8" creationId="{8889DEF6-3811-7C4C-BEFA-982C776E5C1B}"/>
          </ac:graphicFrameMkLst>
        </pc:graphicFrameChg>
        <pc:graphicFrameChg chg="add mod">
          <ac:chgData name="Lyons, Stephanie" userId="24e7afb0-3858-4761-8765-09d2c8847d88" providerId="ADAL" clId="{FFD5B376-3020-5A56-B05F-36FB82851B4E}" dt="2026-05-10T21:28:06.320" v="3671"/>
          <ac:graphicFrameMkLst>
            <pc:docMk/>
            <pc:sldMk cId="3092396499" sldId="346"/>
            <ac:graphicFrameMk id="12" creationId="{4EF2B1EE-92FC-3026-CBEF-1497A0F31620}"/>
          </ac:graphicFrameMkLst>
        </pc:graphicFrameChg>
        <pc:graphicFrameChg chg="add mod">
          <ac:chgData name="Lyons, Stephanie" userId="24e7afb0-3858-4761-8765-09d2c8847d88" providerId="ADAL" clId="{FFD5B376-3020-5A56-B05F-36FB82851B4E}" dt="2026-05-10T21:29:12.126" v="3684"/>
          <ac:graphicFrameMkLst>
            <pc:docMk/>
            <pc:sldMk cId="3092396499" sldId="346"/>
            <ac:graphicFrameMk id="14" creationId="{B493DEFA-4343-F99F-6332-06B94761F813}"/>
          </ac:graphicFrameMkLst>
        </pc:graphicFrameChg>
        <pc:graphicFrameChg chg="add mod">
          <ac:chgData name="Lyons, Stephanie" userId="24e7afb0-3858-4761-8765-09d2c8847d88" providerId="ADAL" clId="{FFD5B376-3020-5A56-B05F-36FB82851B4E}" dt="2026-05-10T21:29:54.629" v="3694"/>
          <ac:graphicFrameMkLst>
            <pc:docMk/>
            <pc:sldMk cId="3092396499" sldId="346"/>
            <ac:graphicFrameMk id="16" creationId="{1372E394-FBC9-51DB-8A52-C28E15A5792E}"/>
          </ac:graphicFrameMkLst>
        </pc:graphicFrameChg>
        <pc:graphicFrameChg chg="add mod">
          <ac:chgData name="Lyons, Stephanie" userId="24e7afb0-3858-4761-8765-09d2c8847d88" providerId="ADAL" clId="{FFD5B376-3020-5A56-B05F-36FB82851B4E}" dt="2026-05-10T21:31:04.648" v="3703"/>
          <ac:graphicFrameMkLst>
            <pc:docMk/>
            <pc:sldMk cId="3092396499" sldId="346"/>
            <ac:graphicFrameMk id="18" creationId="{A5681D31-F4EF-F7C4-43DD-7F64972ECA3E}"/>
          </ac:graphicFrameMkLst>
        </pc:graphicFrameChg>
        <pc:graphicFrameChg chg="add mod">
          <ac:chgData name="Lyons, Stephanie" userId="24e7afb0-3858-4761-8765-09d2c8847d88" providerId="ADAL" clId="{FFD5B376-3020-5A56-B05F-36FB82851B4E}" dt="2026-05-10T21:31:32.119" v="3711"/>
          <ac:graphicFrameMkLst>
            <pc:docMk/>
            <pc:sldMk cId="3092396499" sldId="346"/>
            <ac:graphicFrameMk id="20" creationId="{CD3DB7B6-B0BE-4372-1069-209182CC1A73}"/>
          </ac:graphicFrameMkLst>
        </pc:graphicFrameChg>
        <pc:graphicFrameChg chg="add mod">
          <ac:chgData name="Lyons, Stephanie" userId="24e7afb0-3858-4761-8765-09d2c8847d88" providerId="ADAL" clId="{FFD5B376-3020-5A56-B05F-36FB82851B4E}" dt="2026-05-10T21:44:29.414" v="3722"/>
          <ac:graphicFrameMkLst>
            <pc:docMk/>
            <pc:sldMk cId="3092396499" sldId="346"/>
            <ac:graphicFrameMk id="22" creationId="{32419809-A4B6-4D56-EF98-FE38F7909F4B}"/>
          </ac:graphicFrameMkLst>
        </pc:graphicFrameChg>
        <pc:picChg chg="add mod">
          <ac:chgData name="Lyons, Stephanie" userId="24e7afb0-3858-4761-8765-09d2c8847d88" providerId="ADAL" clId="{FFD5B376-3020-5A56-B05F-36FB82851B4E}" dt="2026-05-10T21:23:05.556" v="3653"/>
          <ac:picMkLst>
            <pc:docMk/>
            <pc:sldMk cId="3092396499" sldId="346"/>
            <ac:picMk id="6" creationId="{D97294E7-C22B-64D3-7B13-D81C2F91364A}"/>
          </ac:picMkLst>
        </pc:picChg>
        <pc:picChg chg="add del mod">
          <ac:chgData name="Lyons, Stephanie" userId="24e7afb0-3858-4761-8765-09d2c8847d88" providerId="ADAL" clId="{FFD5B376-3020-5A56-B05F-36FB82851B4E}" dt="2026-05-10T21:23:18.438" v="3657" actId="478"/>
          <ac:picMkLst>
            <pc:docMk/>
            <pc:sldMk cId="3092396499" sldId="346"/>
            <ac:picMk id="7" creationId="{26B65C6E-8049-4B51-1665-AF2AA9361C8C}"/>
          </ac:picMkLst>
        </pc:picChg>
        <pc:picChg chg="add del mod">
          <ac:chgData name="Lyons, Stephanie" userId="24e7afb0-3858-4761-8765-09d2c8847d88" providerId="ADAL" clId="{FFD5B376-3020-5A56-B05F-36FB82851B4E}" dt="2026-05-10T21:45:50.764" v="3731" actId="478"/>
          <ac:picMkLst>
            <pc:docMk/>
            <pc:sldMk cId="3092396499" sldId="346"/>
            <ac:picMk id="9" creationId="{785073A1-946C-881A-6423-A0FF6E119198}"/>
          </ac:picMkLst>
        </pc:picChg>
        <pc:picChg chg="add mod">
          <ac:chgData name="Lyons, Stephanie" userId="24e7afb0-3858-4761-8765-09d2c8847d88" providerId="ADAL" clId="{FFD5B376-3020-5A56-B05F-36FB82851B4E}" dt="2026-05-10T21:45:54.472" v="3732" actId="1076"/>
          <ac:picMkLst>
            <pc:docMk/>
            <pc:sldMk cId="3092396499" sldId="346"/>
            <ac:picMk id="13" creationId="{D96757B1-2F61-11D6-2FEA-3D4F57E39903}"/>
          </ac:picMkLst>
        </pc:picChg>
        <pc:picChg chg="add mod">
          <ac:chgData name="Lyons, Stephanie" userId="24e7afb0-3858-4761-8765-09d2c8847d88" providerId="ADAL" clId="{FFD5B376-3020-5A56-B05F-36FB82851B4E}" dt="2026-05-10T21:47:31.132" v="3749" actId="1076"/>
          <ac:picMkLst>
            <pc:docMk/>
            <pc:sldMk cId="3092396499" sldId="346"/>
            <ac:picMk id="15" creationId="{32E0ADAF-5A86-F4DE-98D2-7479F9FA1741}"/>
          </ac:picMkLst>
        </pc:picChg>
        <pc:picChg chg="add mod">
          <ac:chgData name="Lyons, Stephanie" userId="24e7afb0-3858-4761-8765-09d2c8847d88" providerId="ADAL" clId="{FFD5B376-3020-5A56-B05F-36FB82851B4E}" dt="2026-05-10T21:46:02.039" v="3734" actId="1076"/>
          <ac:picMkLst>
            <pc:docMk/>
            <pc:sldMk cId="3092396499" sldId="346"/>
            <ac:picMk id="17" creationId="{5A93C7A7-87ED-3836-D5F9-EFAE87746DD9}"/>
          </ac:picMkLst>
        </pc:picChg>
        <pc:picChg chg="add mod">
          <ac:chgData name="Lyons, Stephanie" userId="24e7afb0-3858-4761-8765-09d2c8847d88" providerId="ADAL" clId="{FFD5B376-3020-5A56-B05F-36FB82851B4E}" dt="2026-05-10T21:46:38.178" v="3740" actId="14100"/>
          <ac:picMkLst>
            <pc:docMk/>
            <pc:sldMk cId="3092396499" sldId="346"/>
            <ac:picMk id="19" creationId="{23FF91AB-C111-014F-7D57-FFC2AA17C81C}"/>
          </ac:picMkLst>
        </pc:picChg>
        <pc:picChg chg="add mod">
          <ac:chgData name="Lyons, Stephanie" userId="24e7afb0-3858-4761-8765-09d2c8847d88" providerId="ADAL" clId="{FFD5B376-3020-5A56-B05F-36FB82851B4E}" dt="2026-05-10T21:47:23.950" v="3747" actId="14100"/>
          <ac:picMkLst>
            <pc:docMk/>
            <pc:sldMk cId="3092396499" sldId="346"/>
            <ac:picMk id="21" creationId="{0B7EE4CF-8D92-8EF2-8146-54B8E3B5EF92}"/>
          </ac:picMkLst>
        </pc:picChg>
        <pc:picChg chg="add mod">
          <ac:chgData name="Lyons, Stephanie" userId="24e7afb0-3858-4761-8765-09d2c8847d88" providerId="ADAL" clId="{FFD5B376-3020-5A56-B05F-36FB82851B4E}" dt="2026-05-10T21:47:26.816" v="3748" actId="1076"/>
          <ac:picMkLst>
            <pc:docMk/>
            <pc:sldMk cId="3092396499" sldId="346"/>
            <ac:picMk id="23" creationId="{3FF67945-3886-D271-838F-207BA4B60EA2}"/>
          </ac:picMkLst>
        </pc:picChg>
      </pc:sldChg>
      <pc:sldChg chg="add">
        <pc:chgData name="Lyons, Stephanie" userId="24e7afb0-3858-4761-8765-09d2c8847d88" providerId="ADAL" clId="{FFD5B376-3020-5A56-B05F-36FB82851B4E}" dt="2026-05-11T01:14:55.953" v="5818"/>
        <pc:sldMkLst>
          <pc:docMk/>
          <pc:sldMk cId="1456457076" sldId="347"/>
        </pc:sldMkLst>
      </pc:sldChg>
      <pc:sldChg chg="new del">
        <pc:chgData name="Lyons, Stephanie" userId="24e7afb0-3858-4761-8765-09d2c8847d88" providerId="ADAL" clId="{FFD5B376-3020-5A56-B05F-36FB82851B4E}" dt="2026-05-11T00:26:50.130" v="4853" actId="2696"/>
        <pc:sldMkLst>
          <pc:docMk/>
          <pc:sldMk cId="3772400730" sldId="347"/>
        </pc:sldMkLst>
      </pc:sldChg>
    </pc:docChg>
  </pc:docChgLst>
</pc:chgInfo>
</file>

<file path=ppt/comments/modernComment_14F_2BA4C13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E18CF0B-FCC3-224D-AAEE-202BB443F889}" authorId="{A7F84F4F-4395-438C-98E3-60B5C4647093}" status="resolved" created="2026-02-03T22:58:33.555" complete="10000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732217660" sldId="335"/>
      <ac:graphicFrameMk id="18" creationId="{053C782E-3209-4FDB-8B20-B008E15E11E1}"/>
    </ac:deMkLst>
    <p188:txBody>
      <a:bodyPr/>
      <a:lstStyle/>
      <a:p>
        <a:r>
          <a:rPr lang="en-US"/>
          <a:t>if this bold means that it's the picture on the plot, it's not clear. Label the reaction on the plot directly</a:t>
        </a:r>
      </a:p>
    </p188:txBody>
    <p188:extLst>
      <p:ext xmlns:p="http://schemas.openxmlformats.org/presentationml/2006/main" uri="{57CB4572-C831-44C2-8A1C-0ADB6CCDFE69}">
        <p223:reactions xmlns:p223="http://schemas.microsoft.com/office/powerpoint/2022/03/main">
          <p223:rxn type="👍">
            <p223:instance time="2026-02-05T16:00:38.658" authorId="{BFB0BA05-9947-7BB6-3F3E-B7A67294E5C1}"/>
          </p223:rxn>
        </p223:reactions>
      </p:ext>
    </p188:extLst>
  </p188:cm>
</p188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CA7F1B-ECD0-FD4B-B531-44F43397E63F}" type="doc">
      <dgm:prSet loTypeId="urn:microsoft.com/office/officeart/2005/8/layout/funnel1" loCatId="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F7C52C6-12FF-1A46-BB63-5C063D768188}">
      <dgm:prSet phldrT="[Text]"/>
      <dgm:spPr/>
      <dgm:t>
        <a:bodyPr/>
        <a:lstStyle/>
        <a:p>
          <a:r>
            <a:rPr lang="en-US"/>
            <a:t>OMP</a:t>
          </a:r>
        </a:p>
      </dgm:t>
    </dgm:pt>
    <dgm:pt modelId="{C8FB7B8D-EDC4-9445-B3F5-C52D153737C9}" type="parTrans" cxnId="{4CAB4760-9920-8D4A-ADA5-99FF8F257D97}">
      <dgm:prSet/>
      <dgm:spPr/>
      <dgm:t>
        <a:bodyPr/>
        <a:lstStyle/>
        <a:p>
          <a:endParaRPr lang="en-US"/>
        </a:p>
      </dgm:t>
    </dgm:pt>
    <dgm:pt modelId="{98D7B905-9AAA-5B4D-8711-563F53DB23B2}" type="sibTrans" cxnId="{4CAB4760-9920-8D4A-ADA5-99FF8F257D97}">
      <dgm:prSet/>
      <dgm:spPr/>
      <dgm:t>
        <a:bodyPr/>
        <a:lstStyle/>
        <a:p>
          <a:endParaRPr lang="en-US"/>
        </a:p>
      </dgm:t>
    </dgm:pt>
    <dgm:pt modelId="{F8BF5181-5363-E843-9F1D-BC8CD732202F}">
      <dgm:prSet phldrT="[Text]"/>
      <dgm:spPr/>
      <dgm:t>
        <a:bodyPr/>
        <a:lstStyle/>
        <a:p>
          <a:r>
            <a:rPr lang="en-US"/>
            <a:t>NLD</a:t>
          </a:r>
        </a:p>
      </dgm:t>
    </dgm:pt>
    <dgm:pt modelId="{8B9E4C55-8699-3649-A58C-46CB1E74871C}" type="parTrans" cxnId="{B5374023-EF27-964B-92DF-FACBE0F0B0BB}">
      <dgm:prSet/>
      <dgm:spPr/>
      <dgm:t>
        <a:bodyPr/>
        <a:lstStyle/>
        <a:p>
          <a:endParaRPr lang="en-US"/>
        </a:p>
      </dgm:t>
    </dgm:pt>
    <dgm:pt modelId="{87A04222-12C3-744A-A61D-0B65A9E6C663}" type="sibTrans" cxnId="{B5374023-EF27-964B-92DF-FACBE0F0B0BB}">
      <dgm:prSet/>
      <dgm:spPr/>
      <dgm:t>
        <a:bodyPr/>
        <a:lstStyle/>
        <a:p>
          <a:endParaRPr lang="en-US"/>
        </a:p>
      </dgm:t>
    </dgm:pt>
    <dgm:pt modelId="{5A3EEF10-4499-E44C-83C2-CBDD7D7D6E39}">
      <dgm:prSet phldrT="[Text]"/>
      <dgm:spPr/>
      <dgm:t>
        <a:bodyPr/>
        <a:lstStyle/>
        <a:p>
          <a:r>
            <a:rPr lang="en-US" err="1">
              <a:latin typeface="Symbol" pitchFamily="2" charset="2"/>
            </a:rPr>
            <a:t>g</a:t>
          </a:r>
          <a:r>
            <a:rPr lang="en-US" err="1"/>
            <a:t>SF</a:t>
          </a:r>
          <a:endParaRPr lang="en-US"/>
        </a:p>
      </dgm:t>
    </dgm:pt>
    <dgm:pt modelId="{8D0AE6B9-D19D-8343-A51F-AEEBCBD9FCF1}" type="parTrans" cxnId="{878909DC-C904-6F47-A691-3FC02D52F7F0}">
      <dgm:prSet/>
      <dgm:spPr/>
      <dgm:t>
        <a:bodyPr/>
        <a:lstStyle/>
        <a:p>
          <a:endParaRPr lang="en-US"/>
        </a:p>
      </dgm:t>
    </dgm:pt>
    <dgm:pt modelId="{E4DCFE14-2FE5-7E45-B7CB-4F3C7DFED630}" type="sibTrans" cxnId="{878909DC-C904-6F47-A691-3FC02D52F7F0}">
      <dgm:prSet/>
      <dgm:spPr/>
      <dgm:t>
        <a:bodyPr/>
        <a:lstStyle/>
        <a:p>
          <a:endParaRPr lang="en-US"/>
        </a:p>
      </dgm:t>
    </dgm:pt>
    <dgm:pt modelId="{6523D53A-C4EA-4B4E-87E8-3E6D5FE3DC4C}">
      <dgm:prSet phldrT="[Text]" custT="1"/>
      <dgm:spPr/>
      <dgm:t>
        <a:bodyPr/>
        <a:lstStyle/>
        <a:p>
          <a:pPr rtl="0"/>
          <a:r>
            <a:rPr lang="en-US" sz="1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rPr>
            <a:t>Hauser-</a:t>
          </a:r>
          <a:r>
            <a:rPr lang="en-US" sz="1800" dirty="0" err="1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rPr>
            <a:t>Feshbach</a:t>
          </a:r>
          <a:br>
            <a:rPr lang="en-US" sz="1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1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rPr>
            <a:t>calculated cross sections</a:t>
          </a:r>
        </a:p>
      </dgm:t>
    </dgm:pt>
    <dgm:pt modelId="{DD10A433-1B97-7B48-AE58-72311126C2C8}" type="parTrans" cxnId="{0025883C-E6C2-0E48-BCCC-897FA8BA8327}">
      <dgm:prSet/>
      <dgm:spPr/>
      <dgm:t>
        <a:bodyPr/>
        <a:lstStyle/>
        <a:p>
          <a:endParaRPr lang="en-US"/>
        </a:p>
      </dgm:t>
    </dgm:pt>
    <dgm:pt modelId="{312DA820-BF5A-DC48-863E-4336611F5E1B}" type="sibTrans" cxnId="{0025883C-E6C2-0E48-BCCC-897FA8BA8327}">
      <dgm:prSet/>
      <dgm:spPr/>
      <dgm:t>
        <a:bodyPr/>
        <a:lstStyle/>
        <a:p>
          <a:endParaRPr lang="en-US"/>
        </a:p>
      </dgm:t>
    </dgm:pt>
    <dgm:pt modelId="{AF0C639D-8E36-1E4C-B6C4-14851174BD04}" type="pres">
      <dgm:prSet presAssocID="{35CA7F1B-ECD0-FD4B-B531-44F43397E63F}" presName="Name0" presStyleCnt="0">
        <dgm:presLayoutVars>
          <dgm:chMax val="4"/>
          <dgm:resizeHandles val="exact"/>
        </dgm:presLayoutVars>
      </dgm:prSet>
      <dgm:spPr/>
    </dgm:pt>
    <dgm:pt modelId="{E8323C7F-2EBC-3E40-961C-EE83A4B2825E}" type="pres">
      <dgm:prSet presAssocID="{35CA7F1B-ECD0-FD4B-B531-44F43397E63F}" presName="ellipse" presStyleLbl="trBgShp" presStyleIdx="0" presStyleCnt="1"/>
      <dgm:spPr/>
    </dgm:pt>
    <dgm:pt modelId="{694F066F-43D5-1744-BF23-0FE60BA5D17E}" type="pres">
      <dgm:prSet presAssocID="{35CA7F1B-ECD0-FD4B-B531-44F43397E63F}" presName="arrow1" presStyleLbl="fgShp" presStyleIdx="0" presStyleCnt="1"/>
      <dgm:spPr/>
    </dgm:pt>
    <dgm:pt modelId="{7DB88FCA-496C-AF47-AAA4-1C3CDD7BC074}" type="pres">
      <dgm:prSet presAssocID="{35CA7F1B-ECD0-FD4B-B531-44F43397E63F}" presName="rectangle" presStyleLbl="revTx" presStyleIdx="0" presStyleCnt="1">
        <dgm:presLayoutVars>
          <dgm:bulletEnabled val="1"/>
        </dgm:presLayoutVars>
      </dgm:prSet>
      <dgm:spPr/>
    </dgm:pt>
    <dgm:pt modelId="{D65B12F6-3637-EE43-8291-9B828DEDEB9D}" type="pres">
      <dgm:prSet presAssocID="{F8BF5181-5363-E843-9F1D-BC8CD732202F}" presName="item1" presStyleLbl="node1" presStyleIdx="0" presStyleCnt="3">
        <dgm:presLayoutVars>
          <dgm:bulletEnabled val="1"/>
        </dgm:presLayoutVars>
      </dgm:prSet>
      <dgm:spPr/>
    </dgm:pt>
    <dgm:pt modelId="{2914D3E2-73D0-FE4A-BF54-603FCCD1E1A4}" type="pres">
      <dgm:prSet presAssocID="{5A3EEF10-4499-E44C-83C2-CBDD7D7D6E39}" presName="item2" presStyleLbl="node1" presStyleIdx="1" presStyleCnt="3">
        <dgm:presLayoutVars>
          <dgm:bulletEnabled val="1"/>
        </dgm:presLayoutVars>
      </dgm:prSet>
      <dgm:spPr/>
    </dgm:pt>
    <dgm:pt modelId="{082F609D-13EA-E444-B115-05F673ECADB3}" type="pres">
      <dgm:prSet presAssocID="{6523D53A-C4EA-4B4E-87E8-3E6D5FE3DC4C}" presName="item3" presStyleLbl="node1" presStyleIdx="2" presStyleCnt="3">
        <dgm:presLayoutVars>
          <dgm:bulletEnabled val="1"/>
        </dgm:presLayoutVars>
      </dgm:prSet>
      <dgm:spPr/>
    </dgm:pt>
    <dgm:pt modelId="{8CBFAD46-14AD-9F4A-B310-0A2E77968E35}" type="pres">
      <dgm:prSet presAssocID="{35CA7F1B-ECD0-FD4B-B531-44F43397E63F}" presName="funnel" presStyleLbl="trAlignAcc1" presStyleIdx="0" presStyleCnt="1"/>
      <dgm:spPr/>
    </dgm:pt>
  </dgm:ptLst>
  <dgm:cxnLst>
    <dgm:cxn modelId="{B5374023-EF27-964B-92DF-FACBE0F0B0BB}" srcId="{35CA7F1B-ECD0-FD4B-B531-44F43397E63F}" destId="{F8BF5181-5363-E843-9F1D-BC8CD732202F}" srcOrd="1" destOrd="0" parTransId="{8B9E4C55-8699-3649-A58C-46CB1E74871C}" sibTransId="{87A04222-12C3-744A-A61D-0B65A9E6C663}"/>
    <dgm:cxn modelId="{EC87D32C-0085-8140-8248-61292900B33F}" type="presOf" srcId="{4F7C52C6-12FF-1A46-BB63-5C063D768188}" destId="{082F609D-13EA-E444-B115-05F673ECADB3}" srcOrd="0" destOrd="0" presId="urn:microsoft.com/office/officeart/2005/8/layout/funnel1"/>
    <dgm:cxn modelId="{30FEC930-337A-804F-805E-174CC86FE068}" type="presOf" srcId="{6523D53A-C4EA-4B4E-87E8-3E6D5FE3DC4C}" destId="{7DB88FCA-496C-AF47-AAA4-1C3CDD7BC074}" srcOrd="0" destOrd="0" presId="urn:microsoft.com/office/officeart/2005/8/layout/funnel1"/>
    <dgm:cxn modelId="{0025883C-E6C2-0E48-BCCC-897FA8BA8327}" srcId="{35CA7F1B-ECD0-FD4B-B531-44F43397E63F}" destId="{6523D53A-C4EA-4B4E-87E8-3E6D5FE3DC4C}" srcOrd="3" destOrd="0" parTransId="{DD10A433-1B97-7B48-AE58-72311126C2C8}" sibTransId="{312DA820-BF5A-DC48-863E-4336611F5E1B}"/>
    <dgm:cxn modelId="{4CAB4760-9920-8D4A-ADA5-99FF8F257D97}" srcId="{35CA7F1B-ECD0-FD4B-B531-44F43397E63F}" destId="{4F7C52C6-12FF-1A46-BB63-5C063D768188}" srcOrd="0" destOrd="0" parTransId="{C8FB7B8D-EDC4-9445-B3F5-C52D153737C9}" sibTransId="{98D7B905-9AAA-5B4D-8711-563F53DB23B2}"/>
    <dgm:cxn modelId="{7E02C863-C5BA-B54F-BF60-794B0251F58B}" type="presOf" srcId="{5A3EEF10-4499-E44C-83C2-CBDD7D7D6E39}" destId="{D65B12F6-3637-EE43-8291-9B828DEDEB9D}" srcOrd="0" destOrd="0" presId="urn:microsoft.com/office/officeart/2005/8/layout/funnel1"/>
    <dgm:cxn modelId="{589DBC68-CFCD-A148-8D0A-C414F0362428}" type="presOf" srcId="{F8BF5181-5363-E843-9F1D-BC8CD732202F}" destId="{2914D3E2-73D0-FE4A-BF54-603FCCD1E1A4}" srcOrd="0" destOrd="0" presId="urn:microsoft.com/office/officeart/2005/8/layout/funnel1"/>
    <dgm:cxn modelId="{6F1202D1-AEF5-684E-AD46-B38DCACFFA3B}" type="presOf" srcId="{35CA7F1B-ECD0-FD4B-B531-44F43397E63F}" destId="{AF0C639D-8E36-1E4C-B6C4-14851174BD04}" srcOrd="0" destOrd="0" presId="urn:microsoft.com/office/officeart/2005/8/layout/funnel1"/>
    <dgm:cxn modelId="{878909DC-C904-6F47-A691-3FC02D52F7F0}" srcId="{35CA7F1B-ECD0-FD4B-B531-44F43397E63F}" destId="{5A3EEF10-4499-E44C-83C2-CBDD7D7D6E39}" srcOrd="2" destOrd="0" parTransId="{8D0AE6B9-D19D-8343-A51F-AEEBCBD9FCF1}" sibTransId="{E4DCFE14-2FE5-7E45-B7CB-4F3C7DFED630}"/>
    <dgm:cxn modelId="{FF86E27E-BD54-BB4A-8D8D-6D338CA581CE}" type="presParOf" srcId="{AF0C639D-8E36-1E4C-B6C4-14851174BD04}" destId="{E8323C7F-2EBC-3E40-961C-EE83A4B2825E}" srcOrd="0" destOrd="0" presId="urn:microsoft.com/office/officeart/2005/8/layout/funnel1"/>
    <dgm:cxn modelId="{C3CBCC5E-5CCF-3D4E-99D9-BBF620F9C1B1}" type="presParOf" srcId="{AF0C639D-8E36-1E4C-B6C4-14851174BD04}" destId="{694F066F-43D5-1744-BF23-0FE60BA5D17E}" srcOrd="1" destOrd="0" presId="urn:microsoft.com/office/officeart/2005/8/layout/funnel1"/>
    <dgm:cxn modelId="{DF4539B2-0D7B-334C-8F5A-876B84163438}" type="presParOf" srcId="{AF0C639D-8E36-1E4C-B6C4-14851174BD04}" destId="{7DB88FCA-496C-AF47-AAA4-1C3CDD7BC074}" srcOrd="2" destOrd="0" presId="urn:microsoft.com/office/officeart/2005/8/layout/funnel1"/>
    <dgm:cxn modelId="{4835BE91-56F8-F64F-B58B-43ED9021AA46}" type="presParOf" srcId="{AF0C639D-8E36-1E4C-B6C4-14851174BD04}" destId="{D65B12F6-3637-EE43-8291-9B828DEDEB9D}" srcOrd="3" destOrd="0" presId="urn:microsoft.com/office/officeart/2005/8/layout/funnel1"/>
    <dgm:cxn modelId="{70D13625-8694-7D40-B937-D3B991EB6A1E}" type="presParOf" srcId="{AF0C639D-8E36-1E4C-B6C4-14851174BD04}" destId="{2914D3E2-73D0-FE4A-BF54-603FCCD1E1A4}" srcOrd="4" destOrd="0" presId="urn:microsoft.com/office/officeart/2005/8/layout/funnel1"/>
    <dgm:cxn modelId="{2E829D51-3DB4-3E44-81A0-2AFADFC04639}" type="presParOf" srcId="{AF0C639D-8E36-1E4C-B6C4-14851174BD04}" destId="{082F609D-13EA-E444-B115-05F673ECADB3}" srcOrd="5" destOrd="0" presId="urn:microsoft.com/office/officeart/2005/8/layout/funnel1"/>
    <dgm:cxn modelId="{5697D59B-8F60-7546-9043-1022D8CCF5BA}" type="presParOf" srcId="{AF0C639D-8E36-1E4C-B6C4-14851174BD04}" destId="{8CBFAD46-14AD-9F4A-B310-0A2E77968E35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CA7F1B-ECD0-FD4B-B531-44F43397E63F}" type="doc">
      <dgm:prSet loTypeId="urn:microsoft.com/office/officeart/2005/8/layout/funnel1" loCatId="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F7C52C6-12FF-1A46-BB63-5C063D768188}">
      <dgm:prSet phldrT="[Text]"/>
      <dgm:spPr/>
      <dgm:t>
        <a:bodyPr/>
        <a:lstStyle/>
        <a:p>
          <a:r>
            <a:rPr lang="en-US"/>
            <a:t>OMP</a:t>
          </a:r>
        </a:p>
      </dgm:t>
    </dgm:pt>
    <dgm:pt modelId="{C8FB7B8D-EDC4-9445-B3F5-C52D153737C9}" type="parTrans" cxnId="{4CAB4760-9920-8D4A-ADA5-99FF8F257D97}">
      <dgm:prSet/>
      <dgm:spPr/>
      <dgm:t>
        <a:bodyPr/>
        <a:lstStyle/>
        <a:p>
          <a:endParaRPr lang="en-US"/>
        </a:p>
      </dgm:t>
    </dgm:pt>
    <dgm:pt modelId="{98D7B905-9AAA-5B4D-8711-563F53DB23B2}" type="sibTrans" cxnId="{4CAB4760-9920-8D4A-ADA5-99FF8F257D97}">
      <dgm:prSet/>
      <dgm:spPr/>
      <dgm:t>
        <a:bodyPr/>
        <a:lstStyle/>
        <a:p>
          <a:endParaRPr lang="en-US"/>
        </a:p>
      </dgm:t>
    </dgm:pt>
    <dgm:pt modelId="{F8BF5181-5363-E843-9F1D-BC8CD732202F}">
      <dgm:prSet phldrT="[Text]"/>
      <dgm:spPr/>
      <dgm:t>
        <a:bodyPr/>
        <a:lstStyle/>
        <a:p>
          <a:r>
            <a:rPr lang="en-US"/>
            <a:t>NLD</a:t>
          </a:r>
        </a:p>
      </dgm:t>
    </dgm:pt>
    <dgm:pt modelId="{8B9E4C55-8699-3649-A58C-46CB1E74871C}" type="parTrans" cxnId="{B5374023-EF27-964B-92DF-FACBE0F0B0BB}">
      <dgm:prSet/>
      <dgm:spPr/>
      <dgm:t>
        <a:bodyPr/>
        <a:lstStyle/>
        <a:p>
          <a:endParaRPr lang="en-US"/>
        </a:p>
      </dgm:t>
    </dgm:pt>
    <dgm:pt modelId="{87A04222-12C3-744A-A61D-0B65A9E6C663}" type="sibTrans" cxnId="{B5374023-EF27-964B-92DF-FACBE0F0B0BB}">
      <dgm:prSet/>
      <dgm:spPr/>
      <dgm:t>
        <a:bodyPr/>
        <a:lstStyle/>
        <a:p>
          <a:endParaRPr lang="en-US"/>
        </a:p>
      </dgm:t>
    </dgm:pt>
    <dgm:pt modelId="{5A3EEF10-4499-E44C-83C2-CBDD7D7D6E39}">
      <dgm:prSet phldrT="[Text]"/>
      <dgm:spPr/>
      <dgm:t>
        <a:bodyPr/>
        <a:lstStyle/>
        <a:p>
          <a:r>
            <a:rPr lang="en-US" err="1">
              <a:latin typeface="Symbol" pitchFamily="2" charset="2"/>
            </a:rPr>
            <a:t>g</a:t>
          </a:r>
          <a:r>
            <a:rPr lang="en-US" err="1"/>
            <a:t>SF</a:t>
          </a:r>
          <a:endParaRPr lang="en-US"/>
        </a:p>
      </dgm:t>
    </dgm:pt>
    <dgm:pt modelId="{8D0AE6B9-D19D-8343-A51F-AEEBCBD9FCF1}" type="parTrans" cxnId="{878909DC-C904-6F47-A691-3FC02D52F7F0}">
      <dgm:prSet/>
      <dgm:spPr/>
      <dgm:t>
        <a:bodyPr/>
        <a:lstStyle/>
        <a:p>
          <a:endParaRPr lang="en-US"/>
        </a:p>
      </dgm:t>
    </dgm:pt>
    <dgm:pt modelId="{E4DCFE14-2FE5-7E45-B7CB-4F3C7DFED630}" type="sibTrans" cxnId="{878909DC-C904-6F47-A691-3FC02D52F7F0}">
      <dgm:prSet/>
      <dgm:spPr/>
      <dgm:t>
        <a:bodyPr/>
        <a:lstStyle/>
        <a:p>
          <a:endParaRPr lang="en-US"/>
        </a:p>
      </dgm:t>
    </dgm:pt>
    <dgm:pt modelId="{6523D53A-C4EA-4B4E-87E8-3E6D5FE3DC4C}">
      <dgm:prSet phldrT="[Text]" custT="1"/>
      <dgm:spPr/>
      <dgm:t>
        <a:bodyPr/>
        <a:lstStyle/>
        <a:p>
          <a:pPr rtl="0"/>
          <a:r>
            <a:rPr lang="en-US" sz="1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rPr>
            <a:t>Hauser-</a:t>
          </a:r>
          <a:r>
            <a:rPr lang="en-US" sz="1800" dirty="0" err="1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rPr>
            <a:t>Feshbach</a:t>
          </a:r>
          <a:br>
            <a:rPr lang="en-US" sz="1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1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rPr>
            <a:t>calculated cross sections</a:t>
          </a:r>
        </a:p>
      </dgm:t>
    </dgm:pt>
    <dgm:pt modelId="{DD10A433-1B97-7B48-AE58-72311126C2C8}" type="parTrans" cxnId="{0025883C-E6C2-0E48-BCCC-897FA8BA8327}">
      <dgm:prSet/>
      <dgm:spPr/>
      <dgm:t>
        <a:bodyPr/>
        <a:lstStyle/>
        <a:p>
          <a:endParaRPr lang="en-US"/>
        </a:p>
      </dgm:t>
    </dgm:pt>
    <dgm:pt modelId="{312DA820-BF5A-DC48-863E-4336611F5E1B}" type="sibTrans" cxnId="{0025883C-E6C2-0E48-BCCC-897FA8BA8327}">
      <dgm:prSet/>
      <dgm:spPr/>
      <dgm:t>
        <a:bodyPr/>
        <a:lstStyle/>
        <a:p>
          <a:endParaRPr lang="en-US"/>
        </a:p>
      </dgm:t>
    </dgm:pt>
    <dgm:pt modelId="{AF0C639D-8E36-1E4C-B6C4-14851174BD04}" type="pres">
      <dgm:prSet presAssocID="{35CA7F1B-ECD0-FD4B-B531-44F43397E63F}" presName="Name0" presStyleCnt="0">
        <dgm:presLayoutVars>
          <dgm:chMax val="4"/>
          <dgm:resizeHandles val="exact"/>
        </dgm:presLayoutVars>
      </dgm:prSet>
      <dgm:spPr/>
    </dgm:pt>
    <dgm:pt modelId="{E8323C7F-2EBC-3E40-961C-EE83A4B2825E}" type="pres">
      <dgm:prSet presAssocID="{35CA7F1B-ECD0-FD4B-B531-44F43397E63F}" presName="ellipse" presStyleLbl="trBgShp" presStyleIdx="0" presStyleCnt="1"/>
      <dgm:spPr/>
    </dgm:pt>
    <dgm:pt modelId="{694F066F-43D5-1744-BF23-0FE60BA5D17E}" type="pres">
      <dgm:prSet presAssocID="{35CA7F1B-ECD0-FD4B-B531-44F43397E63F}" presName="arrow1" presStyleLbl="fgShp" presStyleIdx="0" presStyleCnt="1"/>
      <dgm:spPr/>
    </dgm:pt>
    <dgm:pt modelId="{7DB88FCA-496C-AF47-AAA4-1C3CDD7BC074}" type="pres">
      <dgm:prSet presAssocID="{35CA7F1B-ECD0-FD4B-B531-44F43397E63F}" presName="rectangle" presStyleLbl="revTx" presStyleIdx="0" presStyleCnt="1">
        <dgm:presLayoutVars>
          <dgm:bulletEnabled val="1"/>
        </dgm:presLayoutVars>
      </dgm:prSet>
      <dgm:spPr/>
    </dgm:pt>
    <dgm:pt modelId="{D65B12F6-3637-EE43-8291-9B828DEDEB9D}" type="pres">
      <dgm:prSet presAssocID="{F8BF5181-5363-E843-9F1D-BC8CD732202F}" presName="item1" presStyleLbl="node1" presStyleIdx="0" presStyleCnt="3">
        <dgm:presLayoutVars>
          <dgm:bulletEnabled val="1"/>
        </dgm:presLayoutVars>
      </dgm:prSet>
      <dgm:spPr/>
    </dgm:pt>
    <dgm:pt modelId="{2914D3E2-73D0-FE4A-BF54-603FCCD1E1A4}" type="pres">
      <dgm:prSet presAssocID="{5A3EEF10-4499-E44C-83C2-CBDD7D7D6E39}" presName="item2" presStyleLbl="node1" presStyleIdx="1" presStyleCnt="3">
        <dgm:presLayoutVars>
          <dgm:bulletEnabled val="1"/>
        </dgm:presLayoutVars>
      </dgm:prSet>
      <dgm:spPr/>
    </dgm:pt>
    <dgm:pt modelId="{082F609D-13EA-E444-B115-05F673ECADB3}" type="pres">
      <dgm:prSet presAssocID="{6523D53A-C4EA-4B4E-87E8-3E6D5FE3DC4C}" presName="item3" presStyleLbl="node1" presStyleIdx="2" presStyleCnt="3">
        <dgm:presLayoutVars>
          <dgm:bulletEnabled val="1"/>
        </dgm:presLayoutVars>
      </dgm:prSet>
      <dgm:spPr/>
    </dgm:pt>
    <dgm:pt modelId="{8CBFAD46-14AD-9F4A-B310-0A2E77968E35}" type="pres">
      <dgm:prSet presAssocID="{35CA7F1B-ECD0-FD4B-B531-44F43397E63F}" presName="funnel" presStyleLbl="trAlignAcc1" presStyleIdx="0" presStyleCnt="1"/>
      <dgm:spPr/>
    </dgm:pt>
  </dgm:ptLst>
  <dgm:cxnLst>
    <dgm:cxn modelId="{B5374023-EF27-964B-92DF-FACBE0F0B0BB}" srcId="{35CA7F1B-ECD0-FD4B-B531-44F43397E63F}" destId="{F8BF5181-5363-E843-9F1D-BC8CD732202F}" srcOrd="1" destOrd="0" parTransId="{8B9E4C55-8699-3649-A58C-46CB1E74871C}" sibTransId="{87A04222-12C3-744A-A61D-0B65A9E6C663}"/>
    <dgm:cxn modelId="{EC87D32C-0085-8140-8248-61292900B33F}" type="presOf" srcId="{4F7C52C6-12FF-1A46-BB63-5C063D768188}" destId="{082F609D-13EA-E444-B115-05F673ECADB3}" srcOrd="0" destOrd="0" presId="urn:microsoft.com/office/officeart/2005/8/layout/funnel1"/>
    <dgm:cxn modelId="{30FEC930-337A-804F-805E-174CC86FE068}" type="presOf" srcId="{6523D53A-C4EA-4B4E-87E8-3E6D5FE3DC4C}" destId="{7DB88FCA-496C-AF47-AAA4-1C3CDD7BC074}" srcOrd="0" destOrd="0" presId="urn:microsoft.com/office/officeart/2005/8/layout/funnel1"/>
    <dgm:cxn modelId="{0025883C-E6C2-0E48-BCCC-897FA8BA8327}" srcId="{35CA7F1B-ECD0-FD4B-B531-44F43397E63F}" destId="{6523D53A-C4EA-4B4E-87E8-3E6D5FE3DC4C}" srcOrd="3" destOrd="0" parTransId="{DD10A433-1B97-7B48-AE58-72311126C2C8}" sibTransId="{312DA820-BF5A-DC48-863E-4336611F5E1B}"/>
    <dgm:cxn modelId="{4CAB4760-9920-8D4A-ADA5-99FF8F257D97}" srcId="{35CA7F1B-ECD0-FD4B-B531-44F43397E63F}" destId="{4F7C52C6-12FF-1A46-BB63-5C063D768188}" srcOrd="0" destOrd="0" parTransId="{C8FB7B8D-EDC4-9445-B3F5-C52D153737C9}" sibTransId="{98D7B905-9AAA-5B4D-8711-563F53DB23B2}"/>
    <dgm:cxn modelId="{7E02C863-C5BA-B54F-BF60-794B0251F58B}" type="presOf" srcId="{5A3EEF10-4499-E44C-83C2-CBDD7D7D6E39}" destId="{D65B12F6-3637-EE43-8291-9B828DEDEB9D}" srcOrd="0" destOrd="0" presId="urn:microsoft.com/office/officeart/2005/8/layout/funnel1"/>
    <dgm:cxn modelId="{589DBC68-CFCD-A148-8D0A-C414F0362428}" type="presOf" srcId="{F8BF5181-5363-E843-9F1D-BC8CD732202F}" destId="{2914D3E2-73D0-FE4A-BF54-603FCCD1E1A4}" srcOrd="0" destOrd="0" presId="urn:microsoft.com/office/officeart/2005/8/layout/funnel1"/>
    <dgm:cxn modelId="{6F1202D1-AEF5-684E-AD46-B38DCACFFA3B}" type="presOf" srcId="{35CA7F1B-ECD0-FD4B-B531-44F43397E63F}" destId="{AF0C639D-8E36-1E4C-B6C4-14851174BD04}" srcOrd="0" destOrd="0" presId="urn:microsoft.com/office/officeart/2005/8/layout/funnel1"/>
    <dgm:cxn modelId="{878909DC-C904-6F47-A691-3FC02D52F7F0}" srcId="{35CA7F1B-ECD0-FD4B-B531-44F43397E63F}" destId="{5A3EEF10-4499-E44C-83C2-CBDD7D7D6E39}" srcOrd="2" destOrd="0" parTransId="{8D0AE6B9-D19D-8343-A51F-AEEBCBD9FCF1}" sibTransId="{E4DCFE14-2FE5-7E45-B7CB-4F3C7DFED630}"/>
    <dgm:cxn modelId="{FF86E27E-BD54-BB4A-8D8D-6D338CA581CE}" type="presParOf" srcId="{AF0C639D-8E36-1E4C-B6C4-14851174BD04}" destId="{E8323C7F-2EBC-3E40-961C-EE83A4B2825E}" srcOrd="0" destOrd="0" presId="urn:microsoft.com/office/officeart/2005/8/layout/funnel1"/>
    <dgm:cxn modelId="{C3CBCC5E-5CCF-3D4E-99D9-BBF620F9C1B1}" type="presParOf" srcId="{AF0C639D-8E36-1E4C-B6C4-14851174BD04}" destId="{694F066F-43D5-1744-BF23-0FE60BA5D17E}" srcOrd="1" destOrd="0" presId="urn:microsoft.com/office/officeart/2005/8/layout/funnel1"/>
    <dgm:cxn modelId="{DF4539B2-0D7B-334C-8F5A-876B84163438}" type="presParOf" srcId="{AF0C639D-8E36-1E4C-B6C4-14851174BD04}" destId="{7DB88FCA-496C-AF47-AAA4-1C3CDD7BC074}" srcOrd="2" destOrd="0" presId="urn:microsoft.com/office/officeart/2005/8/layout/funnel1"/>
    <dgm:cxn modelId="{4835BE91-56F8-F64F-B58B-43ED9021AA46}" type="presParOf" srcId="{AF0C639D-8E36-1E4C-B6C4-14851174BD04}" destId="{D65B12F6-3637-EE43-8291-9B828DEDEB9D}" srcOrd="3" destOrd="0" presId="urn:microsoft.com/office/officeart/2005/8/layout/funnel1"/>
    <dgm:cxn modelId="{70D13625-8694-7D40-B937-D3B991EB6A1E}" type="presParOf" srcId="{AF0C639D-8E36-1E4C-B6C4-14851174BD04}" destId="{2914D3E2-73D0-FE4A-BF54-603FCCD1E1A4}" srcOrd="4" destOrd="0" presId="urn:microsoft.com/office/officeart/2005/8/layout/funnel1"/>
    <dgm:cxn modelId="{2E829D51-3DB4-3E44-81A0-2AFADFC04639}" type="presParOf" srcId="{AF0C639D-8E36-1E4C-B6C4-14851174BD04}" destId="{082F609D-13EA-E444-B115-05F673ECADB3}" srcOrd="5" destOrd="0" presId="urn:microsoft.com/office/officeart/2005/8/layout/funnel1"/>
    <dgm:cxn modelId="{5697D59B-8F60-7546-9043-1022D8CCF5BA}" type="presParOf" srcId="{AF0C639D-8E36-1E4C-B6C4-14851174BD04}" destId="{8CBFAD46-14AD-9F4A-B310-0A2E77968E35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DF17C80-49AB-444A-BB6E-60FF656100C2}" type="doc">
      <dgm:prSet loTypeId="urn:microsoft.com/office/officeart/2005/8/layout/hProcess9" loCatId="" qsTypeId="urn:microsoft.com/office/officeart/2005/8/quickstyle/simple1" qsCatId="simple" csTypeId="urn:microsoft.com/office/officeart/2005/8/colors/colorful5" csCatId="colorful" phldr="1"/>
      <dgm:spPr/>
    </dgm:pt>
    <dgm:pt modelId="{70B0DD1F-ECE4-8E4B-8957-6721F96E21AC}">
      <dgm:prSet phldrT="[Text]" custT="1"/>
      <dgm:spPr/>
      <dgm:t>
        <a:bodyPr/>
        <a:lstStyle/>
        <a:p>
          <a:r>
            <a:rPr lang="en-US" sz="1800" baseline="0">
              <a:latin typeface="Aptos" panose="020B0004020202020204" pitchFamily="34" charset="0"/>
            </a:rPr>
            <a:t>Measure particle spectra (p, n, …) using TOF</a:t>
          </a:r>
        </a:p>
      </dgm:t>
    </dgm:pt>
    <dgm:pt modelId="{B9907572-4E0E-904D-8B6D-A67128CF174E}" type="parTrans" cxnId="{057F1B75-A12D-EF40-8EA1-0068ECDB5FF8}">
      <dgm:prSet/>
      <dgm:spPr/>
      <dgm:t>
        <a:bodyPr/>
        <a:lstStyle/>
        <a:p>
          <a:endParaRPr lang="en-US" sz="1800"/>
        </a:p>
      </dgm:t>
    </dgm:pt>
    <dgm:pt modelId="{A302B583-E0DD-BE4B-B120-EE285965F108}" type="sibTrans" cxnId="{057F1B75-A12D-EF40-8EA1-0068ECDB5FF8}">
      <dgm:prSet/>
      <dgm:spPr/>
      <dgm:t>
        <a:bodyPr/>
        <a:lstStyle/>
        <a:p>
          <a:endParaRPr lang="en-US" sz="1800"/>
        </a:p>
      </dgm:t>
    </dgm:pt>
    <dgm:pt modelId="{E6B328FD-66F7-574B-B2DC-5E1FFC8542D9}">
      <dgm:prSet phldrT="[Text]" custT="1"/>
      <dgm:spPr/>
      <dgm:t>
        <a:bodyPr/>
        <a:lstStyle/>
        <a:p>
          <a:r>
            <a:rPr lang="en-US" sz="1800">
              <a:latin typeface="Aptos" panose="020B0004020202020204" pitchFamily="34" charset="0"/>
            </a:rPr>
            <a:t>Obtain differential cross sections</a:t>
          </a:r>
        </a:p>
      </dgm:t>
    </dgm:pt>
    <dgm:pt modelId="{3C013B72-2B40-E945-9BD1-58CE49797764}" type="parTrans" cxnId="{6607F0F7-283A-0940-93DD-6C0588D2E08B}">
      <dgm:prSet/>
      <dgm:spPr/>
      <dgm:t>
        <a:bodyPr/>
        <a:lstStyle/>
        <a:p>
          <a:endParaRPr lang="en-US" sz="1800"/>
        </a:p>
      </dgm:t>
    </dgm:pt>
    <dgm:pt modelId="{23073C1C-8DB4-6647-80B9-E1DDD8074EBF}" type="sibTrans" cxnId="{6607F0F7-283A-0940-93DD-6C0588D2E08B}">
      <dgm:prSet/>
      <dgm:spPr/>
      <dgm:t>
        <a:bodyPr/>
        <a:lstStyle/>
        <a:p>
          <a:endParaRPr lang="en-US" sz="1800"/>
        </a:p>
      </dgm:t>
    </dgm:pt>
    <dgm:pt modelId="{7777A521-4174-4847-9CEC-50DDB0566C55}">
      <dgm:prSet phldrT="[Text]" custT="1"/>
      <dgm:spPr/>
      <dgm:t>
        <a:bodyPr/>
        <a:lstStyle/>
        <a:p>
          <a:r>
            <a:rPr lang="en-US" sz="1800">
              <a:latin typeface="Aptos" panose="020B0004020202020204" pitchFamily="34" charset="0"/>
            </a:rPr>
            <a:t>Extract NLD from shape of cross section</a:t>
          </a:r>
        </a:p>
      </dgm:t>
    </dgm:pt>
    <dgm:pt modelId="{C4053609-E476-0147-A8F8-5072740538FD}" type="parTrans" cxnId="{0B8A7725-AC8E-CD41-9DD5-1DAF548ADEC4}">
      <dgm:prSet/>
      <dgm:spPr/>
      <dgm:t>
        <a:bodyPr/>
        <a:lstStyle/>
        <a:p>
          <a:endParaRPr lang="en-US" sz="1800"/>
        </a:p>
      </dgm:t>
    </dgm:pt>
    <dgm:pt modelId="{8A96003B-C646-3148-AF8F-322F0FD9290D}" type="sibTrans" cxnId="{0B8A7725-AC8E-CD41-9DD5-1DAF548ADEC4}">
      <dgm:prSet/>
      <dgm:spPr/>
      <dgm:t>
        <a:bodyPr/>
        <a:lstStyle/>
        <a:p>
          <a:endParaRPr lang="en-US" sz="1800"/>
        </a:p>
      </dgm:t>
    </dgm:pt>
    <dgm:pt modelId="{8F1FE0F4-D435-6F47-9696-FB4207A898A2}">
      <dgm:prSet custT="1"/>
      <dgm:spPr/>
      <dgm:t>
        <a:bodyPr/>
        <a:lstStyle/>
        <a:p>
          <a:r>
            <a:rPr lang="en-US" sz="1800" dirty="0">
              <a:latin typeface="Aptos" panose="020B0004020202020204" pitchFamily="34" charset="0"/>
            </a:rPr>
            <a:t>Input NLD into Hauser </a:t>
          </a:r>
          <a:r>
            <a:rPr lang="en-US" sz="1800" dirty="0" err="1">
              <a:latin typeface="Aptos" panose="020B0004020202020204" pitchFamily="34" charset="0"/>
            </a:rPr>
            <a:t>Feshbach</a:t>
          </a:r>
          <a:r>
            <a:rPr lang="en-US" sz="1800" dirty="0">
              <a:latin typeface="Aptos" panose="020B0004020202020204" pitchFamily="34" charset="0"/>
            </a:rPr>
            <a:t> calculation</a:t>
          </a:r>
        </a:p>
      </dgm:t>
    </dgm:pt>
    <dgm:pt modelId="{941706DB-EBEF-004B-8C2B-DE4F19B13965}" type="parTrans" cxnId="{83A22E4D-8157-6144-A6DA-7BCA89AA246D}">
      <dgm:prSet/>
      <dgm:spPr/>
      <dgm:t>
        <a:bodyPr/>
        <a:lstStyle/>
        <a:p>
          <a:endParaRPr lang="en-US" sz="1800"/>
        </a:p>
      </dgm:t>
    </dgm:pt>
    <dgm:pt modelId="{E5F82CF4-47A9-C445-BF04-40658A186E77}" type="sibTrans" cxnId="{83A22E4D-8157-6144-A6DA-7BCA89AA246D}">
      <dgm:prSet/>
      <dgm:spPr/>
      <dgm:t>
        <a:bodyPr/>
        <a:lstStyle/>
        <a:p>
          <a:endParaRPr lang="en-US" sz="1800"/>
        </a:p>
      </dgm:t>
    </dgm:pt>
    <dgm:pt modelId="{780380A8-7A8C-7548-9B9C-51ACC7911111}" type="pres">
      <dgm:prSet presAssocID="{3DF17C80-49AB-444A-BB6E-60FF656100C2}" presName="CompostProcess" presStyleCnt="0">
        <dgm:presLayoutVars>
          <dgm:dir/>
          <dgm:resizeHandles val="exact"/>
        </dgm:presLayoutVars>
      </dgm:prSet>
      <dgm:spPr/>
    </dgm:pt>
    <dgm:pt modelId="{36BBDAEF-1F64-344A-AA2B-B9F4FE6A5C6B}" type="pres">
      <dgm:prSet presAssocID="{3DF17C80-49AB-444A-BB6E-60FF656100C2}" presName="arrow" presStyleLbl="bgShp" presStyleIdx="0" presStyleCnt="1" custLinFactNeighborX="-43" custLinFactNeighborY="-10476"/>
      <dgm:spPr/>
    </dgm:pt>
    <dgm:pt modelId="{75C0381A-8A0A-1C44-9633-B1FAE7BAF375}" type="pres">
      <dgm:prSet presAssocID="{3DF17C80-49AB-444A-BB6E-60FF656100C2}" presName="linearProcess" presStyleCnt="0"/>
      <dgm:spPr/>
    </dgm:pt>
    <dgm:pt modelId="{78124F53-1FDF-7145-836E-E21D5FACAAA3}" type="pres">
      <dgm:prSet presAssocID="{70B0DD1F-ECE4-8E4B-8957-6721F96E21AC}" presName="textNode" presStyleLbl="node1" presStyleIdx="0" presStyleCnt="4">
        <dgm:presLayoutVars>
          <dgm:bulletEnabled val="1"/>
        </dgm:presLayoutVars>
      </dgm:prSet>
      <dgm:spPr/>
    </dgm:pt>
    <dgm:pt modelId="{5579D203-D97D-3D4F-8C83-37FE38ED7FFB}" type="pres">
      <dgm:prSet presAssocID="{A302B583-E0DD-BE4B-B120-EE285965F108}" presName="sibTrans" presStyleCnt="0"/>
      <dgm:spPr/>
    </dgm:pt>
    <dgm:pt modelId="{20C1707B-7571-584C-81B9-A15901BAB4C3}" type="pres">
      <dgm:prSet presAssocID="{E6B328FD-66F7-574B-B2DC-5E1FFC8542D9}" presName="textNode" presStyleLbl="node1" presStyleIdx="1" presStyleCnt="4">
        <dgm:presLayoutVars>
          <dgm:bulletEnabled val="1"/>
        </dgm:presLayoutVars>
      </dgm:prSet>
      <dgm:spPr/>
    </dgm:pt>
    <dgm:pt modelId="{F6D17161-DAB5-2A42-B608-750D41882776}" type="pres">
      <dgm:prSet presAssocID="{23073C1C-8DB4-6647-80B9-E1DDD8074EBF}" presName="sibTrans" presStyleCnt="0"/>
      <dgm:spPr/>
    </dgm:pt>
    <dgm:pt modelId="{FCCEEDD0-01E4-5D41-BE67-08CD06EAA15C}" type="pres">
      <dgm:prSet presAssocID="{7777A521-4174-4847-9CEC-50DDB0566C55}" presName="textNode" presStyleLbl="node1" presStyleIdx="2" presStyleCnt="4">
        <dgm:presLayoutVars>
          <dgm:bulletEnabled val="1"/>
        </dgm:presLayoutVars>
      </dgm:prSet>
      <dgm:spPr/>
    </dgm:pt>
    <dgm:pt modelId="{1438581F-14FF-CC41-B367-CED813FA91CD}" type="pres">
      <dgm:prSet presAssocID="{8A96003B-C646-3148-AF8F-322F0FD9290D}" presName="sibTrans" presStyleCnt="0"/>
      <dgm:spPr/>
    </dgm:pt>
    <dgm:pt modelId="{BB285832-902D-0D4B-882F-0AC460A560AA}" type="pres">
      <dgm:prSet presAssocID="{8F1FE0F4-D435-6F47-9696-FB4207A898A2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0B8A7725-AC8E-CD41-9DD5-1DAF548ADEC4}" srcId="{3DF17C80-49AB-444A-BB6E-60FF656100C2}" destId="{7777A521-4174-4847-9CEC-50DDB0566C55}" srcOrd="2" destOrd="0" parTransId="{C4053609-E476-0147-A8F8-5072740538FD}" sibTransId="{8A96003B-C646-3148-AF8F-322F0FD9290D}"/>
    <dgm:cxn modelId="{0BAED432-DF27-5943-9291-A0D2B9E063A8}" type="presOf" srcId="{E6B328FD-66F7-574B-B2DC-5E1FFC8542D9}" destId="{20C1707B-7571-584C-81B9-A15901BAB4C3}" srcOrd="0" destOrd="0" presId="urn:microsoft.com/office/officeart/2005/8/layout/hProcess9"/>
    <dgm:cxn modelId="{83A22E4D-8157-6144-A6DA-7BCA89AA246D}" srcId="{3DF17C80-49AB-444A-BB6E-60FF656100C2}" destId="{8F1FE0F4-D435-6F47-9696-FB4207A898A2}" srcOrd="3" destOrd="0" parTransId="{941706DB-EBEF-004B-8C2B-DE4F19B13965}" sibTransId="{E5F82CF4-47A9-C445-BF04-40658A186E77}"/>
    <dgm:cxn modelId="{057F1B75-A12D-EF40-8EA1-0068ECDB5FF8}" srcId="{3DF17C80-49AB-444A-BB6E-60FF656100C2}" destId="{70B0DD1F-ECE4-8E4B-8957-6721F96E21AC}" srcOrd="0" destOrd="0" parTransId="{B9907572-4E0E-904D-8B6D-A67128CF174E}" sibTransId="{A302B583-E0DD-BE4B-B120-EE285965F108}"/>
    <dgm:cxn modelId="{1D6A94A6-7D02-1E45-AC1A-AADA705CB30F}" type="presOf" srcId="{70B0DD1F-ECE4-8E4B-8957-6721F96E21AC}" destId="{78124F53-1FDF-7145-836E-E21D5FACAAA3}" srcOrd="0" destOrd="0" presId="urn:microsoft.com/office/officeart/2005/8/layout/hProcess9"/>
    <dgm:cxn modelId="{817A3DE1-AFC0-EE4E-94C3-54CA8E977C28}" type="presOf" srcId="{8F1FE0F4-D435-6F47-9696-FB4207A898A2}" destId="{BB285832-902D-0D4B-882F-0AC460A560AA}" srcOrd="0" destOrd="0" presId="urn:microsoft.com/office/officeart/2005/8/layout/hProcess9"/>
    <dgm:cxn modelId="{BD8C62EB-2331-DC4A-A695-74A99914669A}" type="presOf" srcId="{3DF17C80-49AB-444A-BB6E-60FF656100C2}" destId="{780380A8-7A8C-7548-9B9C-51ACC7911111}" srcOrd="0" destOrd="0" presId="urn:microsoft.com/office/officeart/2005/8/layout/hProcess9"/>
    <dgm:cxn modelId="{0659ECEE-9518-114E-8C6A-2CB8D13B81C3}" type="presOf" srcId="{7777A521-4174-4847-9CEC-50DDB0566C55}" destId="{FCCEEDD0-01E4-5D41-BE67-08CD06EAA15C}" srcOrd="0" destOrd="0" presId="urn:microsoft.com/office/officeart/2005/8/layout/hProcess9"/>
    <dgm:cxn modelId="{6607F0F7-283A-0940-93DD-6C0588D2E08B}" srcId="{3DF17C80-49AB-444A-BB6E-60FF656100C2}" destId="{E6B328FD-66F7-574B-B2DC-5E1FFC8542D9}" srcOrd="1" destOrd="0" parTransId="{3C013B72-2B40-E945-9BD1-58CE49797764}" sibTransId="{23073C1C-8DB4-6647-80B9-E1DDD8074EBF}"/>
    <dgm:cxn modelId="{127D3EE0-BB3F-2D4E-A901-6E1CE4C40288}" type="presParOf" srcId="{780380A8-7A8C-7548-9B9C-51ACC7911111}" destId="{36BBDAEF-1F64-344A-AA2B-B9F4FE6A5C6B}" srcOrd="0" destOrd="0" presId="urn:microsoft.com/office/officeart/2005/8/layout/hProcess9"/>
    <dgm:cxn modelId="{89DD03DA-935F-0147-BA5B-70E4A66FEB0B}" type="presParOf" srcId="{780380A8-7A8C-7548-9B9C-51ACC7911111}" destId="{75C0381A-8A0A-1C44-9633-B1FAE7BAF375}" srcOrd="1" destOrd="0" presId="urn:microsoft.com/office/officeart/2005/8/layout/hProcess9"/>
    <dgm:cxn modelId="{EBA89B60-1C3C-4F40-A235-2632BF84D2CA}" type="presParOf" srcId="{75C0381A-8A0A-1C44-9633-B1FAE7BAF375}" destId="{78124F53-1FDF-7145-836E-E21D5FACAAA3}" srcOrd="0" destOrd="0" presId="urn:microsoft.com/office/officeart/2005/8/layout/hProcess9"/>
    <dgm:cxn modelId="{1BC113F0-538C-3D42-BD63-6E1E7F6DC7FC}" type="presParOf" srcId="{75C0381A-8A0A-1C44-9633-B1FAE7BAF375}" destId="{5579D203-D97D-3D4F-8C83-37FE38ED7FFB}" srcOrd="1" destOrd="0" presId="urn:microsoft.com/office/officeart/2005/8/layout/hProcess9"/>
    <dgm:cxn modelId="{5E2B6E75-C6A8-8C45-99FF-EFC2CFC7C6CF}" type="presParOf" srcId="{75C0381A-8A0A-1C44-9633-B1FAE7BAF375}" destId="{20C1707B-7571-584C-81B9-A15901BAB4C3}" srcOrd="2" destOrd="0" presId="urn:microsoft.com/office/officeart/2005/8/layout/hProcess9"/>
    <dgm:cxn modelId="{E05CA4EF-6402-DD49-A83B-0A7EF663F694}" type="presParOf" srcId="{75C0381A-8A0A-1C44-9633-B1FAE7BAF375}" destId="{F6D17161-DAB5-2A42-B608-750D41882776}" srcOrd="3" destOrd="0" presId="urn:microsoft.com/office/officeart/2005/8/layout/hProcess9"/>
    <dgm:cxn modelId="{B510AEEC-A7FA-8F49-8C5A-A38476366BFE}" type="presParOf" srcId="{75C0381A-8A0A-1C44-9633-B1FAE7BAF375}" destId="{FCCEEDD0-01E4-5D41-BE67-08CD06EAA15C}" srcOrd="4" destOrd="0" presId="urn:microsoft.com/office/officeart/2005/8/layout/hProcess9"/>
    <dgm:cxn modelId="{C19E74E1-EEFA-6540-9149-DF240BB794FC}" type="presParOf" srcId="{75C0381A-8A0A-1C44-9633-B1FAE7BAF375}" destId="{1438581F-14FF-CC41-B367-CED813FA91CD}" srcOrd="5" destOrd="0" presId="urn:microsoft.com/office/officeart/2005/8/layout/hProcess9"/>
    <dgm:cxn modelId="{94556AD7-BEFC-B549-B6AE-252763210AB0}" type="presParOf" srcId="{75C0381A-8A0A-1C44-9633-B1FAE7BAF375}" destId="{BB285832-902D-0D4B-882F-0AC460A560AA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323C7F-2EBC-3E40-961C-EE83A4B2825E}">
      <dsp:nvSpPr>
        <dsp:cNvPr id="0" name=""/>
        <dsp:cNvSpPr/>
      </dsp:nvSpPr>
      <dsp:spPr>
        <a:xfrm>
          <a:off x="1118270" y="156227"/>
          <a:ext cx="3100509" cy="1076766"/>
        </a:xfrm>
        <a:prstGeom prst="ellipse">
          <a:avLst/>
        </a:prstGeom>
        <a:solidFill>
          <a:schemeClr val="accent5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F066F-43D5-1744-BF23-0FE60BA5D17E}">
      <dsp:nvSpPr>
        <dsp:cNvPr id="0" name=""/>
        <dsp:cNvSpPr/>
      </dsp:nvSpPr>
      <dsp:spPr>
        <a:xfrm>
          <a:off x="2372895" y="2792861"/>
          <a:ext cx="600873" cy="384559"/>
        </a:xfrm>
        <a:prstGeom prst="down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B88FCA-496C-AF47-AAA4-1C3CDD7BC074}">
      <dsp:nvSpPr>
        <dsp:cNvPr id="0" name=""/>
        <dsp:cNvSpPr/>
      </dsp:nvSpPr>
      <dsp:spPr>
        <a:xfrm>
          <a:off x="1231235" y="3100509"/>
          <a:ext cx="2884194" cy="7210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rPr>
            <a:t>Hauser-</a:t>
          </a:r>
          <a:r>
            <a:rPr lang="en-US" sz="1800" kern="1200" dirty="0" err="1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rPr>
            <a:t>Feshbach</a:t>
          </a:r>
          <a:br>
            <a:rPr lang="en-US" sz="1800" kern="1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1800" kern="1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rPr>
            <a:t>calculated cross sections</a:t>
          </a:r>
        </a:p>
      </dsp:txBody>
      <dsp:txXfrm>
        <a:off x="1231235" y="3100509"/>
        <a:ext cx="2884194" cy="721048"/>
      </dsp:txXfrm>
    </dsp:sp>
    <dsp:sp modelId="{D65B12F6-3637-EE43-8291-9B828DEDEB9D}">
      <dsp:nvSpPr>
        <dsp:cNvPr id="0" name=""/>
        <dsp:cNvSpPr/>
      </dsp:nvSpPr>
      <dsp:spPr>
        <a:xfrm>
          <a:off x="2245510" y="1316154"/>
          <a:ext cx="1081573" cy="108157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err="1">
              <a:latin typeface="Symbol" pitchFamily="2" charset="2"/>
            </a:rPr>
            <a:t>g</a:t>
          </a:r>
          <a:r>
            <a:rPr lang="en-US" sz="2400" kern="1200" err="1"/>
            <a:t>SF</a:t>
          </a:r>
          <a:endParaRPr lang="en-US" sz="2400" kern="1200"/>
        </a:p>
      </dsp:txBody>
      <dsp:txXfrm>
        <a:off x="2403903" y="1474547"/>
        <a:ext cx="764787" cy="764787"/>
      </dsp:txXfrm>
    </dsp:sp>
    <dsp:sp modelId="{2914D3E2-73D0-FE4A-BF54-603FCCD1E1A4}">
      <dsp:nvSpPr>
        <dsp:cNvPr id="0" name=""/>
        <dsp:cNvSpPr/>
      </dsp:nvSpPr>
      <dsp:spPr>
        <a:xfrm>
          <a:off x="1471584" y="504734"/>
          <a:ext cx="1081573" cy="1081573"/>
        </a:xfrm>
        <a:prstGeom prst="ellipse">
          <a:avLst/>
        </a:prstGeom>
        <a:solidFill>
          <a:schemeClr val="accent5">
            <a:hueOff val="-3779677"/>
            <a:satOff val="2024"/>
            <a:lumOff val="-539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NLD</a:t>
          </a:r>
        </a:p>
      </dsp:txBody>
      <dsp:txXfrm>
        <a:off x="1629977" y="663127"/>
        <a:ext cx="764787" cy="764787"/>
      </dsp:txXfrm>
    </dsp:sp>
    <dsp:sp modelId="{082F609D-13EA-E444-B115-05F673ECADB3}">
      <dsp:nvSpPr>
        <dsp:cNvPr id="0" name=""/>
        <dsp:cNvSpPr/>
      </dsp:nvSpPr>
      <dsp:spPr>
        <a:xfrm>
          <a:off x="2577192" y="243233"/>
          <a:ext cx="1081573" cy="1081573"/>
        </a:xfrm>
        <a:prstGeom prst="ellipse">
          <a:avLst/>
        </a:prstGeom>
        <a:solidFill>
          <a:schemeClr val="accent5">
            <a:hueOff val="-7559354"/>
            <a:satOff val="4047"/>
            <a:lumOff val="-1078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OMP</a:t>
          </a:r>
        </a:p>
      </dsp:txBody>
      <dsp:txXfrm>
        <a:off x="2735585" y="401626"/>
        <a:ext cx="764787" cy="764787"/>
      </dsp:txXfrm>
    </dsp:sp>
    <dsp:sp modelId="{8CBFAD46-14AD-9F4A-B310-0A2E77968E35}">
      <dsp:nvSpPr>
        <dsp:cNvPr id="0" name=""/>
        <dsp:cNvSpPr/>
      </dsp:nvSpPr>
      <dsp:spPr>
        <a:xfrm>
          <a:off x="990885" y="24034"/>
          <a:ext cx="3364893" cy="2691915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323C7F-2EBC-3E40-961C-EE83A4B2825E}">
      <dsp:nvSpPr>
        <dsp:cNvPr id="0" name=""/>
        <dsp:cNvSpPr/>
      </dsp:nvSpPr>
      <dsp:spPr>
        <a:xfrm>
          <a:off x="1118270" y="156227"/>
          <a:ext cx="3100509" cy="1076766"/>
        </a:xfrm>
        <a:prstGeom prst="ellipse">
          <a:avLst/>
        </a:prstGeom>
        <a:solidFill>
          <a:schemeClr val="accent5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F066F-43D5-1744-BF23-0FE60BA5D17E}">
      <dsp:nvSpPr>
        <dsp:cNvPr id="0" name=""/>
        <dsp:cNvSpPr/>
      </dsp:nvSpPr>
      <dsp:spPr>
        <a:xfrm>
          <a:off x="2372895" y="2792861"/>
          <a:ext cx="600873" cy="384559"/>
        </a:xfrm>
        <a:prstGeom prst="down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B88FCA-496C-AF47-AAA4-1C3CDD7BC074}">
      <dsp:nvSpPr>
        <dsp:cNvPr id="0" name=""/>
        <dsp:cNvSpPr/>
      </dsp:nvSpPr>
      <dsp:spPr>
        <a:xfrm>
          <a:off x="1231235" y="3100509"/>
          <a:ext cx="2884194" cy="7210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rPr>
            <a:t>Hauser-</a:t>
          </a:r>
          <a:r>
            <a:rPr lang="en-US" sz="1800" kern="1200" dirty="0" err="1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rPr>
            <a:t>Feshbach</a:t>
          </a:r>
          <a:br>
            <a:rPr lang="en-US" sz="1800" kern="1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1800" kern="1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rPr>
            <a:t>calculated cross sections</a:t>
          </a:r>
        </a:p>
      </dsp:txBody>
      <dsp:txXfrm>
        <a:off x="1231235" y="3100509"/>
        <a:ext cx="2884194" cy="721048"/>
      </dsp:txXfrm>
    </dsp:sp>
    <dsp:sp modelId="{D65B12F6-3637-EE43-8291-9B828DEDEB9D}">
      <dsp:nvSpPr>
        <dsp:cNvPr id="0" name=""/>
        <dsp:cNvSpPr/>
      </dsp:nvSpPr>
      <dsp:spPr>
        <a:xfrm>
          <a:off x="2245510" y="1316154"/>
          <a:ext cx="1081573" cy="108157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err="1">
              <a:latin typeface="Symbol" pitchFamily="2" charset="2"/>
            </a:rPr>
            <a:t>g</a:t>
          </a:r>
          <a:r>
            <a:rPr lang="en-US" sz="2400" kern="1200" err="1"/>
            <a:t>SF</a:t>
          </a:r>
          <a:endParaRPr lang="en-US" sz="2400" kern="1200"/>
        </a:p>
      </dsp:txBody>
      <dsp:txXfrm>
        <a:off x="2403903" y="1474547"/>
        <a:ext cx="764787" cy="764787"/>
      </dsp:txXfrm>
    </dsp:sp>
    <dsp:sp modelId="{2914D3E2-73D0-FE4A-BF54-603FCCD1E1A4}">
      <dsp:nvSpPr>
        <dsp:cNvPr id="0" name=""/>
        <dsp:cNvSpPr/>
      </dsp:nvSpPr>
      <dsp:spPr>
        <a:xfrm>
          <a:off x="1471584" y="504734"/>
          <a:ext cx="1081573" cy="1081573"/>
        </a:xfrm>
        <a:prstGeom prst="ellipse">
          <a:avLst/>
        </a:prstGeom>
        <a:solidFill>
          <a:schemeClr val="accent5">
            <a:hueOff val="-3779677"/>
            <a:satOff val="2024"/>
            <a:lumOff val="-539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NLD</a:t>
          </a:r>
        </a:p>
      </dsp:txBody>
      <dsp:txXfrm>
        <a:off x="1629977" y="663127"/>
        <a:ext cx="764787" cy="764787"/>
      </dsp:txXfrm>
    </dsp:sp>
    <dsp:sp modelId="{082F609D-13EA-E444-B115-05F673ECADB3}">
      <dsp:nvSpPr>
        <dsp:cNvPr id="0" name=""/>
        <dsp:cNvSpPr/>
      </dsp:nvSpPr>
      <dsp:spPr>
        <a:xfrm>
          <a:off x="2577192" y="243233"/>
          <a:ext cx="1081573" cy="1081573"/>
        </a:xfrm>
        <a:prstGeom prst="ellipse">
          <a:avLst/>
        </a:prstGeom>
        <a:solidFill>
          <a:schemeClr val="accent5">
            <a:hueOff val="-7559354"/>
            <a:satOff val="4047"/>
            <a:lumOff val="-1078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OMP</a:t>
          </a:r>
        </a:p>
      </dsp:txBody>
      <dsp:txXfrm>
        <a:off x="2735585" y="401626"/>
        <a:ext cx="764787" cy="764787"/>
      </dsp:txXfrm>
    </dsp:sp>
    <dsp:sp modelId="{8CBFAD46-14AD-9F4A-B310-0A2E77968E35}">
      <dsp:nvSpPr>
        <dsp:cNvPr id="0" name=""/>
        <dsp:cNvSpPr/>
      </dsp:nvSpPr>
      <dsp:spPr>
        <a:xfrm>
          <a:off x="990885" y="24034"/>
          <a:ext cx="3364893" cy="2691915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BBDAEF-1F64-344A-AA2B-B9F4FE6A5C6B}">
      <dsp:nvSpPr>
        <dsp:cNvPr id="0" name=""/>
        <dsp:cNvSpPr/>
      </dsp:nvSpPr>
      <dsp:spPr>
        <a:xfrm>
          <a:off x="989563" y="0"/>
          <a:ext cx="11269980" cy="1656058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124F53-1FDF-7145-836E-E21D5FACAAA3}">
      <dsp:nvSpPr>
        <dsp:cNvPr id="0" name=""/>
        <dsp:cNvSpPr/>
      </dsp:nvSpPr>
      <dsp:spPr>
        <a:xfrm>
          <a:off x="4693" y="496817"/>
          <a:ext cx="2986547" cy="66242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baseline="0">
              <a:latin typeface="Aptos" panose="020B0004020202020204" pitchFamily="34" charset="0"/>
            </a:rPr>
            <a:t>Measure particle spectra (p, n, …) using TOF</a:t>
          </a:r>
        </a:p>
      </dsp:txBody>
      <dsp:txXfrm>
        <a:off x="37030" y="529154"/>
        <a:ext cx="2921873" cy="597749"/>
      </dsp:txXfrm>
    </dsp:sp>
    <dsp:sp modelId="{20C1707B-7571-584C-81B9-A15901BAB4C3}">
      <dsp:nvSpPr>
        <dsp:cNvPr id="0" name=""/>
        <dsp:cNvSpPr/>
      </dsp:nvSpPr>
      <dsp:spPr>
        <a:xfrm>
          <a:off x="3425648" y="496817"/>
          <a:ext cx="2986547" cy="662423"/>
        </a:xfrm>
        <a:prstGeom prst="roundRect">
          <a:avLst/>
        </a:prstGeom>
        <a:solidFill>
          <a:schemeClr val="accent5">
            <a:hueOff val="-2519785"/>
            <a:satOff val="1349"/>
            <a:lumOff val="-35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latin typeface="Aptos" panose="020B0004020202020204" pitchFamily="34" charset="0"/>
            </a:rPr>
            <a:t>Obtain differential cross sections</a:t>
          </a:r>
        </a:p>
      </dsp:txBody>
      <dsp:txXfrm>
        <a:off x="3457985" y="529154"/>
        <a:ext cx="2921873" cy="597749"/>
      </dsp:txXfrm>
    </dsp:sp>
    <dsp:sp modelId="{FCCEEDD0-01E4-5D41-BE67-08CD06EAA15C}">
      <dsp:nvSpPr>
        <dsp:cNvPr id="0" name=""/>
        <dsp:cNvSpPr/>
      </dsp:nvSpPr>
      <dsp:spPr>
        <a:xfrm>
          <a:off x="6846603" y="496817"/>
          <a:ext cx="2986547" cy="662423"/>
        </a:xfrm>
        <a:prstGeom prst="roundRect">
          <a:avLst/>
        </a:prstGeom>
        <a:solidFill>
          <a:schemeClr val="accent5">
            <a:hueOff val="-5039569"/>
            <a:satOff val="2698"/>
            <a:lumOff val="-71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latin typeface="Aptos" panose="020B0004020202020204" pitchFamily="34" charset="0"/>
            </a:rPr>
            <a:t>Extract NLD from shape of cross section</a:t>
          </a:r>
        </a:p>
      </dsp:txBody>
      <dsp:txXfrm>
        <a:off x="6878940" y="529154"/>
        <a:ext cx="2921873" cy="597749"/>
      </dsp:txXfrm>
    </dsp:sp>
    <dsp:sp modelId="{BB285832-902D-0D4B-882F-0AC460A560AA}">
      <dsp:nvSpPr>
        <dsp:cNvPr id="0" name=""/>
        <dsp:cNvSpPr/>
      </dsp:nvSpPr>
      <dsp:spPr>
        <a:xfrm>
          <a:off x="10267558" y="496817"/>
          <a:ext cx="2986547" cy="662423"/>
        </a:xfrm>
        <a:prstGeom prst="roundRect">
          <a:avLst/>
        </a:prstGeom>
        <a:solidFill>
          <a:schemeClr val="accent5">
            <a:hueOff val="-7559354"/>
            <a:satOff val="4047"/>
            <a:lumOff val="-1078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Aptos" panose="020B0004020202020204" pitchFamily="34" charset="0"/>
            </a:rPr>
            <a:t>Input NLD into Hauser </a:t>
          </a:r>
          <a:r>
            <a:rPr lang="en-US" sz="1800" kern="1200" dirty="0" err="1">
              <a:latin typeface="Aptos" panose="020B0004020202020204" pitchFamily="34" charset="0"/>
            </a:rPr>
            <a:t>Feshbach</a:t>
          </a:r>
          <a:r>
            <a:rPr lang="en-US" sz="1800" kern="1200" dirty="0">
              <a:latin typeface="Aptos" panose="020B0004020202020204" pitchFamily="34" charset="0"/>
            </a:rPr>
            <a:t> calculation</a:t>
          </a:r>
        </a:p>
      </dsp:txBody>
      <dsp:txXfrm>
        <a:off x="10299895" y="529154"/>
        <a:ext cx="2921873" cy="5977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6A69A9C-1087-184F-8370-423E175D9D7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090E3D-F5E5-0D40-B323-A25B85CF9E8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6E50B8-2EF8-564F-AE86-D84E6C503530}" type="datetimeFigureOut">
              <a:rPr lang="en-US" smtClean="0"/>
              <a:t>5/7/26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3AA97-2F38-5340-B685-1E0EA3E358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B732F3-25A6-284F-A24C-5FD21AE6BEE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078BA3-E235-9946-9A4D-07E907F68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000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C8D20-1945-7145-91A2-3D134BDA25E2}" type="datetimeFigureOut">
              <a:rPr lang="en-US" smtClean="0"/>
              <a:t>5/7/26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104DB-87CA-D64F-AB86-DB2520DDF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055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Image: Abstract Data Visualization – Stock Photo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861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54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158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6512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E4F5D0-3201-EC79-B9A0-22176F7D5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C8C603-5C21-404A-6443-3C4A2EB933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8F70BF-012C-E0FE-3005-867BDB4031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F0C093-549F-E273-B6CE-2FB382E6B9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9565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7072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04178B-7C8F-DDCE-A93F-BAC3B99E8B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170E5A-F103-5793-AB81-4C3468D3AA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877EBF1-ABBE-7F58-C1D2-B41098959C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77684D-0199-4736-CFA3-24505438A0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7963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6876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B155B7-1AE4-0B66-7E1A-0208EA953A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86874D6-745C-CC27-3018-42EAF13C02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B0EFF0-B979-EA04-53D3-E133153208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30CA62-4351-52A5-3054-1560616ED1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961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_Plain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36B83B-A5E4-524E-96A9-DFC12D58F12A}"/>
              </a:ext>
            </a:extLst>
          </p:cNvPr>
          <p:cNvSpPr/>
          <p:nvPr userDrawn="1"/>
        </p:nvSpPr>
        <p:spPr>
          <a:xfrm>
            <a:off x="914400" y="0"/>
            <a:ext cx="54864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1DF1AC-1D08-B945-A034-B740A35902F9}"/>
              </a:ext>
            </a:extLst>
          </p:cNvPr>
          <p:cNvSpPr txBox="1"/>
          <p:nvPr userDrawn="1"/>
        </p:nvSpPr>
        <p:spPr>
          <a:xfrm>
            <a:off x="1371600" y="7543800"/>
            <a:ext cx="3657600" cy="2286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>
              <a:spcAft>
                <a:spcPts val="600"/>
              </a:spcAft>
            </a:pPr>
            <a:r>
              <a:rPr lang="en-US" sz="800">
                <a:solidFill>
                  <a:srgbClr val="616265">
                    <a:alpha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PNNL is operated by Battelle for the U.S. Department of Energy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743200"/>
            <a:ext cx="4572000" cy="182880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r">
              <a:defRPr sz="48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061D5F4-8719-384B-945C-9A27060F99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70529" y="5669280"/>
            <a:ext cx="4572000" cy="27432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r">
              <a:buNone/>
              <a:defRPr sz="18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/>
            </a:lvl2pPr>
            <a:lvl3pPr marL="1097280" indent="0">
              <a:buNone/>
              <a:defRPr/>
            </a:lvl3pPr>
            <a:lvl4pPr marL="1645920" indent="0">
              <a:buNone/>
              <a:defRPr/>
            </a:lvl4pPr>
            <a:lvl5pPr marL="2194560" indent="0">
              <a:buNone/>
              <a:defRPr/>
            </a:lvl5pPr>
          </a:lstStyle>
          <a:p>
            <a:pPr lvl="0"/>
            <a:r>
              <a:rPr lang="en-US"/>
              <a:t>Click to add presenter’s name</a:t>
            </a:r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3E2D432E-6648-6643-9C6E-38B1EFF5EE3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71600" y="5983356"/>
            <a:ext cx="4572000" cy="27432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r">
              <a:buNone/>
              <a:defRPr sz="1600">
                <a:solidFill>
                  <a:srgbClr val="61626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/>
            </a:lvl2pPr>
            <a:lvl3pPr marL="1097280" indent="0">
              <a:buNone/>
              <a:defRPr/>
            </a:lvl3pPr>
            <a:lvl4pPr marL="1645920" indent="0">
              <a:buNone/>
              <a:defRPr/>
            </a:lvl4pPr>
            <a:lvl5pPr marL="2194560" indent="0">
              <a:buNone/>
              <a:defRPr/>
            </a:lvl5pPr>
          </a:lstStyle>
          <a:p>
            <a:pPr lvl="0"/>
            <a:r>
              <a:rPr lang="en-US"/>
              <a:t>Click to add presenter’s title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15389B-4BB4-1644-9B7E-35A85D0C1E3B}"/>
              </a:ext>
            </a:extLst>
          </p:cNvPr>
          <p:cNvSpPr txBox="1"/>
          <p:nvPr userDrawn="1"/>
        </p:nvSpPr>
        <p:spPr>
          <a:xfrm>
            <a:off x="3710609" y="-1245704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5A7D3E1-BCC3-C843-81A0-EA4EDFB4452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3403" y="158563"/>
            <a:ext cx="1058595" cy="10330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6617363-F73D-B74F-9647-C9D747AC702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0529" y="7178040"/>
            <a:ext cx="824484" cy="2286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290C8FB-601C-A04C-84F7-213A857D3E6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375535" y="7249637"/>
            <a:ext cx="929809" cy="155448"/>
          </a:xfrm>
          <a:prstGeom prst="rect">
            <a:avLst/>
          </a:prstGeom>
        </p:spPr>
      </p:pic>
      <p:sp>
        <p:nvSpPr>
          <p:cNvPr id="15" name="Date Placeholder 1">
            <a:extLst>
              <a:ext uri="{FF2B5EF4-FFF2-40B4-BE49-F238E27FC236}">
                <a16:creationId xmlns:a16="http://schemas.microsoft.com/office/drawing/2014/main" id="{9D9DB338-5D5C-4ACA-9ECF-C3E34C4412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51641" y="4915645"/>
            <a:ext cx="3290888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4F8E3-4ED9-44B4-99E6-8A3D2CF8D415}" type="datetime4">
              <a:rPr lang="en-US" smtClean="0"/>
              <a:t>May 7, 2026</a:t>
            </a:fld>
            <a:endParaRPr lang="en-US"/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F55B65E8-4040-44D0-A4FE-A050FD948A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89037" y="7730118"/>
            <a:ext cx="4937125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BDC12D-48FB-AE3B-6FD1-DF880212496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433695" y="422516"/>
            <a:ext cx="1230680" cy="505109"/>
          </a:xfrm>
          <a:prstGeom prst="rect">
            <a:avLst/>
          </a:prstGeom>
        </p:spPr>
      </p:pic>
      <p:pic>
        <p:nvPicPr>
          <p:cNvPr id="4" name="Picture 4" descr="Image result for lawrence livermore national laboratory logo">
            <a:extLst>
              <a:ext uri="{FF2B5EF4-FFF2-40B4-BE49-F238E27FC236}">
                <a16:creationId xmlns:a16="http://schemas.microsoft.com/office/drawing/2014/main" id="{9EB0B2B3-13BD-4217-0125-9EC9E9471F6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993" y="452216"/>
            <a:ext cx="1157683" cy="445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The horizontal and vertical variations of the University of North Carolina at Chapel Hill signature.">
            <a:extLst>
              <a:ext uri="{FF2B5EF4-FFF2-40B4-BE49-F238E27FC236}">
                <a16:creationId xmlns:a16="http://schemas.microsoft.com/office/drawing/2014/main" id="{C642473F-2AB5-168A-57FD-CD4A3D1BA7D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24" t="16502" r="13104" b="16606"/>
          <a:stretch>
            <a:fillRect/>
          </a:stretch>
        </p:blipFill>
        <p:spPr bwMode="auto">
          <a:xfrm>
            <a:off x="3916072" y="168782"/>
            <a:ext cx="949224" cy="1012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30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66026595-8D7E-D24C-9263-B65316A326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00800" y="457200"/>
            <a:ext cx="7772400" cy="73152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3338E046-DF9E-FC49-A812-491AB8058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D0CE8D1-2F12-5A44-A6B5-2CD466F52A6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00800" y="6858000"/>
            <a:ext cx="7772400" cy="9144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99B87A2-8960-403D-AE0D-D549462722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71599" y="2295525"/>
            <a:ext cx="4572001" cy="1590675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slide title</a:t>
            </a:r>
          </a:p>
        </p:txBody>
      </p:sp>
      <p:sp>
        <p:nvSpPr>
          <p:cNvPr id="11" name="Content Placeholder 13">
            <a:extLst>
              <a:ext uri="{FF2B5EF4-FFF2-40B4-BE49-F238E27FC236}">
                <a16:creationId xmlns:a16="http://schemas.microsoft.com/office/drawing/2014/main" id="{29354FF4-9871-4E1B-A45A-ABAA2BE2B69B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1394459" y="4373033"/>
            <a:ext cx="4572000" cy="3429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 marL="822960" indent="-274320">
              <a:buFont typeface="Wingdings" panose="05000000000000000000" pitchFamily="2" charset="2"/>
              <a:buChar char="§"/>
              <a:defRPr sz="2400"/>
            </a:lvl2pPr>
            <a:lvl3pPr marL="1371600" indent="-274320">
              <a:buFont typeface="Wingdings" panose="05000000000000000000" pitchFamily="2" charset="2"/>
              <a:buChar char="ü"/>
              <a:defRPr sz="2000"/>
            </a:lvl3pPr>
            <a:lvl4pPr>
              <a:defRPr sz="1800"/>
            </a:lvl4pPr>
            <a:lvl5pPr marL="2468880" indent="-274320">
              <a:buFont typeface="Wingdings" panose="05000000000000000000" pitchFamily="2" charset="2"/>
              <a:buChar char="§"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47EFCEB6-2E27-4C42-A1E5-AC8A8BA837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5/7/26</a:t>
            </a:fld>
            <a:endParaRPr lang="en-US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A86FAFB9-0DC0-4AB0-9E8B-6EC7C8ABAA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EAAAFAD-EE57-0FC8-3C0A-F9958886E314}"/>
              </a:ext>
            </a:extLst>
          </p:cNvPr>
          <p:cNvSpPr/>
          <p:nvPr userDrawn="1"/>
        </p:nvSpPr>
        <p:spPr>
          <a:xfrm>
            <a:off x="929246" y="156997"/>
            <a:ext cx="1748640" cy="15152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82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3338E046-DF9E-FC49-A812-491AB8058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F0C408BC-A7DE-4A08-AD26-56414D2DD80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6430642" y="457199"/>
            <a:ext cx="7772400" cy="731520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22960" indent="-27432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1600" indent="-274320">
              <a:buFont typeface="Wingdings" panose="05000000000000000000" pitchFamily="2" charset="2"/>
              <a:buChar char="ü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68880" indent="-274320"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3C58F0F-5237-4527-BB8E-6EEF623543BB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1394459" y="4373033"/>
            <a:ext cx="4572000" cy="3429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 marL="822960" indent="-274320">
              <a:buFont typeface="Wingdings" panose="05000000000000000000" pitchFamily="2" charset="2"/>
              <a:buChar char="§"/>
              <a:defRPr sz="2400"/>
            </a:lvl2pPr>
            <a:lvl3pPr marL="1371600" indent="-274320">
              <a:buFont typeface="Wingdings" panose="05000000000000000000" pitchFamily="2" charset="2"/>
              <a:buChar char="ü"/>
              <a:defRPr sz="2000"/>
            </a:lvl3pPr>
            <a:lvl4pPr>
              <a:defRPr sz="1800"/>
            </a:lvl4pPr>
            <a:lvl5pPr marL="2468880" indent="-274320">
              <a:buFont typeface="Wingdings" panose="05000000000000000000" pitchFamily="2" charset="2"/>
              <a:buChar char="§"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Date Placeholder 1">
            <a:extLst>
              <a:ext uri="{FF2B5EF4-FFF2-40B4-BE49-F238E27FC236}">
                <a16:creationId xmlns:a16="http://schemas.microsoft.com/office/drawing/2014/main" id="{33D0FD2D-15F4-4320-9C04-2023CAB47E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5/7/26</a:t>
            </a:fld>
            <a:endParaRPr lang="en-US"/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08FBEF60-4239-4E67-A385-B22B813AD4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77614967-FAA9-4DA9-B7DE-539AA8923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71599" y="2295525"/>
            <a:ext cx="4572001" cy="1590675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slide title</a:t>
            </a:r>
          </a:p>
        </p:txBody>
      </p:sp>
    </p:spTree>
    <p:extLst>
      <p:ext uri="{BB962C8B-B14F-4D97-AF65-F5344CB8AC3E}">
        <p14:creationId xmlns:p14="http://schemas.microsoft.com/office/powerpoint/2010/main" val="990347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D96EEDE-6486-774B-B0E3-751BBA42CE35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C1406DC-BAEC-4717-8F68-46C92F1663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00400" y="270933"/>
            <a:ext cx="10972800" cy="1310979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slide title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28E3363-7137-4431-9927-3AE087A5B2BE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1371600" y="2057399"/>
            <a:ext cx="12801600" cy="5486401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22960" indent="-27432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1600" indent="-274320">
              <a:buFont typeface="Wingdings" panose="05000000000000000000" pitchFamily="2" charset="2"/>
              <a:buChar char="ü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68880" indent="-274320"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E76F451D-D169-4CA9-91EE-97F19A35C6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5/7/26</a:t>
            </a:fld>
            <a:endParaRPr lang="en-US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8A19F790-0343-4862-A140-1B409986B7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F6B9A00-A6DB-240E-5E5C-E5C3930FB8DC}"/>
              </a:ext>
            </a:extLst>
          </p:cNvPr>
          <p:cNvSpPr/>
          <p:nvPr userDrawn="1"/>
        </p:nvSpPr>
        <p:spPr>
          <a:xfrm>
            <a:off x="929246" y="156997"/>
            <a:ext cx="1748640" cy="15152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79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Picture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EE2FC3-856F-2F4B-A52D-94189159AC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00800" y="457200"/>
            <a:ext cx="3657600" cy="34290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FD00854A-4EC7-2D48-A025-5B0B48548B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515600" y="457200"/>
            <a:ext cx="3657600" cy="34290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67A8C708-D197-CF47-8089-89928BE1E3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00800" y="4343400"/>
            <a:ext cx="3657600" cy="34290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3C4D2EBC-B863-FD49-A9DF-1381563078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515600" y="4343400"/>
            <a:ext cx="3657600" cy="34290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E93B472-4A32-7C41-A565-485FDC3EB8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00800" y="2971800"/>
            <a:ext cx="3657600" cy="9144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19F7807A-D120-BD49-9CBD-9174F26D798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00800" y="6858000"/>
            <a:ext cx="3657600" cy="9144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08ED17FC-CAF8-9A40-9A88-897DEF9CFEA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600" y="2971800"/>
            <a:ext cx="3657600" cy="9144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4A16FA60-8BA9-8B4A-86AA-F8336C26C78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515600" y="6858000"/>
            <a:ext cx="3657600" cy="9144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7DC2EC3E-C641-FD49-9F15-878B1AFFFD9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3648737A-DE0E-48DB-87F0-65418715CF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71599" y="2295525"/>
            <a:ext cx="4572001" cy="1590675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slide title</a:t>
            </a:r>
          </a:p>
        </p:txBody>
      </p:sp>
      <p:sp>
        <p:nvSpPr>
          <p:cNvPr id="21" name="Content Placeholder 13">
            <a:extLst>
              <a:ext uri="{FF2B5EF4-FFF2-40B4-BE49-F238E27FC236}">
                <a16:creationId xmlns:a16="http://schemas.microsoft.com/office/drawing/2014/main" id="{97DA340F-6103-4F2C-B3B8-8D8A524DC19C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1394459" y="4373033"/>
            <a:ext cx="4572000" cy="3429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 marL="822960" indent="-274320">
              <a:buFont typeface="Wingdings" panose="05000000000000000000" pitchFamily="2" charset="2"/>
              <a:buChar char="§"/>
              <a:defRPr sz="2400"/>
            </a:lvl2pPr>
            <a:lvl3pPr marL="1371600" indent="-274320">
              <a:buFont typeface="Wingdings" panose="05000000000000000000" pitchFamily="2" charset="2"/>
              <a:buChar char="ü"/>
              <a:defRPr sz="2000"/>
            </a:lvl3pPr>
            <a:lvl4pPr>
              <a:defRPr sz="1800"/>
            </a:lvl4pPr>
            <a:lvl5pPr marL="2468880" indent="-274320">
              <a:buFont typeface="Wingdings" panose="05000000000000000000" pitchFamily="2" charset="2"/>
              <a:buChar char="§"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Date Placeholder 1">
            <a:extLst>
              <a:ext uri="{FF2B5EF4-FFF2-40B4-BE49-F238E27FC236}">
                <a16:creationId xmlns:a16="http://schemas.microsoft.com/office/drawing/2014/main" id="{EE384947-F0AD-4E73-95AD-CAD4DEE446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5/7/26</a:t>
            </a:fld>
            <a:endParaRPr lang="en-US"/>
          </a:p>
        </p:txBody>
      </p:sp>
      <p:sp>
        <p:nvSpPr>
          <p:cNvPr id="26" name="Footer Placeholder 2">
            <a:extLst>
              <a:ext uri="{FF2B5EF4-FFF2-40B4-BE49-F238E27FC236}">
                <a16:creationId xmlns:a16="http://schemas.microsoft.com/office/drawing/2014/main" id="{8259C4D6-850D-4393-9434-3F69451FBF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32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Picture Grid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EE2FC3-856F-2F4B-A52D-94189159AC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71600" y="539496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FE341CF1-EFF3-A64D-A9D4-B96C8CD8F3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71600" y="274320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0629C78-28FC-874B-96C1-DFAAFF975D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37860" y="539496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5089EEED-3863-BD48-BCCB-4D264015DA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37860" y="274320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EEF5B44F-191D-F44D-8AB3-0B9E4AF4B4E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04120" y="539496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A26442AE-D905-374C-9CB4-1A1F44C08C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104120" y="274320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CEBE105C-2ECB-0B46-923F-378B0A5AEB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371600" y="429768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8B0900D4-1543-834B-AE27-9A72FD91B39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71600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F64FB6B4-B0C6-5949-9F2B-7BCB7B20739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37860" y="429768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8FDD81E0-346D-A544-A838-A6991588AE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737860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CDB91CB5-0E93-FA44-9508-60493542C74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104120" y="429768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92F736B8-F799-F047-BE4E-297E64A754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104120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4" name="Slide Number Placeholder 3">
            <a:extLst>
              <a:ext uri="{FF2B5EF4-FFF2-40B4-BE49-F238E27FC236}">
                <a16:creationId xmlns:a16="http://schemas.microsoft.com/office/drawing/2014/main" id="{183198DF-9C78-DD40-9CE1-2BC11B88882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BE0A6ECC-C9D0-4240-B978-69D09F2C99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00400" y="270933"/>
            <a:ext cx="10972800" cy="1310979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slide title</a:t>
            </a:r>
          </a:p>
        </p:txBody>
      </p:sp>
      <p:sp>
        <p:nvSpPr>
          <p:cNvPr id="30" name="Date Placeholder 1">
            <a:extLst>
              <a:ext uri="{FF2B5EF4-FFF2-40B4-BE49-F238E27FC236}">
                <a16:creationId xmlns:a16="http://schemas.microsoft.com/office/drawing/2014/main" id="{E4CF0CE7-333F-4604-B518-6F7EE2AA82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5/7/26</a:t>
            </a:fld>
            <a:endParaRPr lang="en-US"/>
          </a:p>
        </p:txBody>
      </p:sp>
      <p:sp>
        <p:nvSpPr>
          <p:cNvPr id="31" name="Footer Placeholder 2">
            <a:extLst>
              <a:ext uri="{FF2B5EF4-FFF2-40B4-BE49-F238E27FC236}">
                <a16:creationId xmlns:a16="http://schemas.microsoft.com/office/drawing/2014/main" id="{21303C4E-FB0C-4A46-BF34-C99D885AA3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2" name="Content Placeholder 4">
            <a:extLst>
              <a:ext uri="{FF2B5EF4-FFF2-40B4-BE49-F238E27FC236}">
                <a16:creationId xmlns:a16="http://schemas.microsoft.com/office/drawing/2014/main" id="{C14080C3-5390-4F4E-9C88-2C080B5CE5D9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1371600" y="2194560"/>
            <a:ext cx="12801600" cy="525886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22960" indent="-27432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1600" indent="-274320">
              <a:buFont typeface="Wingdings" panose="05000000000000000000" pitchFamily="2" charset="2"/>
              <a:buChar char="ü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68880" indent="-274320"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008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Picture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EE2FC3-856F-2F4B-A52D-94189159AC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71600" y="5060515"/>
            <a:ext cx="4069080" cy="2711885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FE341CF1-EFF3-A64D-A9D4-B96C8CD8F3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71600" y="2066544"/>
            <a:ext cx="4069080" cy="2715768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0629C78-28FC-874B-96C1-DFAAFF975D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37860" y="5060515"/>
            <a:ext cx="4069080" cy="2711885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5089EEED-3863-BD48-BCCB-4D264015DA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37860" y="2066544"/>
            <a:ext cx="4069080" cy="2715768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EEF5B44F-191D-F44D-8AB3-0B9E4AF4B4E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04120" y="5060515"/>
            <a:ext cx="4069080" cy="2711885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A26442AE-D905-374C-9CB4-1A1F44C08C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104120" y="2066544"/>
            <a:ext cx="4069080" cy="2715768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CEBE105C-2ECB-0B46-923F-378B0A5AEB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371600" y="3959352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8B0900D4-1543-834B-AE27-9A72FD91B39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71600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F64FB6B4-B0C6-5949-9F2B-7BCB7B20739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37860" y="3959352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8FDD81E0-346D-A544-A838-A6991588AE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737860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CDB91CB5-0E93-FA44-9508-60493542C74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104120" y="3959352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92F736B8-F799-F047-BE4E-297E64A754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104120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4" name="Slide Number Placeholder 3">
            <a:extLst>
              <a:ext uri="{FF2B5EF4-FFF2-40B4-BE49-F238E27FC236}">
                <a16:creationId xmlns:a16="http://schemas.microsoft.com/office/drawing/2014/main" id="{183198DF-9C78-DD40-9CE1-2BC11B88882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Date Placeholder 1">
            <a:extLst>
              <a:ext uri="{FF2B5EF4-FFF2-40B4-BE49-F238E27FC236}">
                <a16:creationId xmlns:a16="http://schemas.microsoft.com/office/drawing/2014/main" id="{68F188F7-153E-49D5-8DFC-1902520470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5/7/26</a:t>
            </a:fld>
            <a:endParaRPr lang="en-US"/>
          </a:p>
        </p:txBody>
      </p:sp>
      <p:sp>
        <p:nvSpPr>
          <p:cNvPr id="29" name="Footer Placeholder 2">
            <a:extLst>
              <a:ext uri="{FF2B5EF4-FFF2-40B4-BE49-F238E27FC236}">
                <a16:creationId xmlns:a16="http://schemas.microsoft.com/office/drawing/2014/main" id="{578EF931-9BED-4D2C-8850-F588C3E360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7B7AD090-7EA2-424E-A15B-B80A20326A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00400" y="270933"/>
            <a:ext cx="10972800" cy="1310979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slide title</a:t>
            </a:r>
          </a:p>
        </p:txBody>
      </p:sp>
    </p:spTree>
    <p:extLst>
      <p:ext uri="{BB962C8B-B14F-4D97-AF65-F5344CB8AC3E}">
        <p14:creationId xmlns:p14="http://schemas.microsoft.com/office/powerpoint/2010/main" val="48292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D96EEDE-6486-774B-B0E3-751BBA42CE35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8F28E1ED-1888-403E-AAF0-8053EF9DF5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5/7/26</a:t>
            </a:fld>
            <a:endParaRPr lang="en-US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227E8059-8EC0-42A2-8A9E-251427CDC0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14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hank You / 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66D1A4-6DD7-B54C-AB7B-63074374BB93}"/>
              </a:ext>
            </a:extLst>
          </p:cNvPr>
          <p:cNvSpPr txBox="1"/>
          <p:nvPr userDrawn="1"/>
        </p:nvSpPr>
        <p:spPr>
          <a:xfrm>
            <a:off x="1371600" y="2057400"/>
            <a:ext cx="4572000" cy="54864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4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B62A8373-42F9-431F-865E-129CCA0046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7" y="7772400"/>
            <a:ext cx="5471554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765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729221F-20F2-144C-A638-0A6C756C26C9}"/>
              </a:ext>
            </a:extLst>
          </p:cNvPr>
          <p:cNvSpPr/>
          <p:nvPr userDrawn="1"/>
        </p:nvSpPr>
        <p:spPr>
          <a:xfrm>
            <a:off x="914400" y="0"/>
            <a:ext cx="54864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88D28A-E737-5049-8A98-3AC3A6EA2CDB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45029" y="289996"/>
            <a:ext cx="1280160" cy="1249224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EAA279-64AD-4C24-987C-D056E5350C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89037" y="7627938"/>
            <a:ext cx="4937125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107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7" Type="http://schemas.openxmlformats.org/officeDocument/2006/relationships/image" Target="../media/image3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emf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emf"/><Relationship Id="rId5" Type="http://schemas.openxmlformats.org/officeDocument/2006/relationships/image" Target="../media/image50.emf"/><Relationship Id="rId4" Type="http://schemas.openxmlformats.org/officeDocument/2006/relationships/image" Target="../media/image49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9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innovationnewsnetwork.com/nuclear-structure/10491/" TargetMode="External"/><Relationship Id="rId5" Type="http://schemas.openxmlformats.org/officeDocument/2006/relationships/image" Target="../media/image61.png"/><Relationship Id="rId4" Type="http://schemas.openxmlformats.org/officeDocument/2006/relationships/image" Target="../media/image6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1.png"/><Relationship Id="rId4" Type="http://schemas.openxmlformats.org/officeDocument/2006/relationships/image" Target="../media/image70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image" Target="../media/image72.png"/><Relationship Id="rId7" Type="http://schemas.openxmlformats.org/officeDocument/2006/relationships/diagramLayout" Target="../diagrams/layout3.xml"/><Relationship Id="rId2" Type="http://schemas.microsoft.com/office/2018/10/relationships/comments" Target="../comments/modernComment_14F_2BA4C13C.xml"/><Relationship Id="rId1" Type="http://schemas.openxmlformats.org/officeDocument/2006/relationships/slideLayout" Target="../slideLayouts/slideLayout4.xml"/><Relationship Id="rId6" Type="http://schemas.openxmlformats.org/officeDocument/2006/relationships/diagramData" Target="../diagrams/data3.xml"/><Relationship Id="rId11" Type="http://schemas.openxmlformats.org/officeDocument/2006/relationships/image" Target="../media/image73.jpeg"/><Relationship Id="rId5" Type="http://schemas.openxmlformats.org/officeDocument/2006/relationships/image" Target="../media/image71.png"/><Relationship Id="rId10" Type="http://schemas.microsoft.com/office/2007/relationships/diagramDrawing" Target="../diagrams/drawing3.xml"/><Relationship Id="rId4" Type="http://schemas.openxmlformats.org/officeDocument/2006/relationships/image" Target="../media/image68.png"/><Relationship Id="rId9" Type="http://schemas.openxmlformats.org/officeDocument/2006/relationships/diagramColors" Target="../diagrams/colors3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3.jpeg"/><Relationship Id="rId7" Type="http://schemas.openxmlformats.org/officeDocument/2006/relationships/image" Target="../media/image17.e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gif"/><Relationship Id="rId9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image" Target="../media/image23.emf"/><Relationship Id="rId7" Type="http://schemas.openxmlformats.org/officeDocument/2006/relationships/image" Target="../media/image27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svg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FD0D9-1CAC-4FBD-8120-CBD5A07EB9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9757" y="2439021"/>
            <a:ext cx="5344919" cy="1828800"/>
          </a:xfrm>
        </p:spPr>
        <p:txBody>
          <a:bodyPr/>
          <a:lstStyle/>
          <a:p>
            <a:r>
              <a:rPr lang="en-US" sz="3600" dirty="0">
                <a:solidFill>
                  <a:srgbClr val="002060"/>
                </a:solidFill>
                <a:effectLst/>
                <a:latin typeface="Arial Narrow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Optimized Statistical Property Parameterization using Machine Learning</a:t>
            </a:r>
            <a:endParaRPr lang="en-US" sz="8000" dirty="0">
              <a:solidFill>
                <a:srgbClr val="002060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886310-1A8B-41C6-8ABF-4E94922462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43000" y="5005607"/>
            <a:ext cx="5155554" cy="1497724"/>
          </a:xfrm>
        </p:spPr>
        <p:txBody>
          <a:bodyPr/>
          <a:lstStyle/>
          <a:p>
            <a:r>
              <a:rPr lang="en-US" sz="2000" dirty="0"/>
              <a:t> PNNL: Stephanie Lyons</a:t>
            </a:r>
          </a:p>
          <a:p>
            <a:r>
              <a:rPr lang="en-US" sz="2000" dirty="0"/>
              <a:t>LLNL: Anthony Ramirez, Anton Tonchev</a:t>
            </a:r>
          </a:p>
          <a:p>
            <a:r>
              <a:rPr lang="en-US" sz="2000" dirty="0"/>
              <a:t>Ohio U: Andrea Richard, Alexander Voinov, </a:t>
            </a:r>
            <a:br>
              <a:rPr lang="en-US" sz="2000" dirty="0"/>
            </a:br>
            <a:r>
              <a:rPr lang="en-US" sz="2000" dirty="0"/>
              <a:t>Amadie Wijenarayana</a:t>
            </a:r>
          </a:p>
          <a:p>
            <a:r>
              <a:rPr lang="en-US" sz="2000" dirty="0"/>
              <a:t>UNC/TUNL: Akaa Daniel Ayangeakaa, </a:t>
            </a:r>
            <a:br>
              <a:rPr lang="en-US" sz="2000" dirty="0"/>
            </a:br>
            <a:r>
              <a:rPr lang="en-US" sz="2000" dirty="0"/>
              <a:t>Logan Schaedig</a:t>
            </a:r>
          </a:p>
          <a:p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2B024C2-3E8A-8AE7-3B1B-14329CC649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1641" y="126127"/>
            <a:ext cx="18582960" cy="77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15E208F-D123-ECB7-5610-731393B6FA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2554" y="175100"/>
            <a:ext cx="2077207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724EFB16-15D0-95EC-2BEE-661B04CE79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9142" y="312258"/>
            <a:ext cx="1806674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79D727-410F-578C-80A0-E5119E181A92}"/>
              </a:ext>
            </a:extLst>
          </p:cNvPr>
          <p:cNvSpPr txBox="1"/>
          <p:nvPr/>
        </p:nvSpPr>
        <p:spPr>
          <a:xfrm>
            <a:off x="6464247" y="7408169"/>
            <a:ext cx="82553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This work was supported by the Office of Defense Nuclear Nonproliferation Research and Development within the U.S. Department of Energy’s National Nuclear Security Administration. </a:t>
            </a:r>
          </a:p>
        </p:txBody>
      </p:sp>
    </p:spTree>
    <p:extLst>
      <p:ext uri="{BB962C8B-B14F-4D97-AF65-F5344CB8AC3E}">
        <p14:creationId xmlns:p14="http://schemas.microsoft.com/office/powerpoint/2010/main" val="1152154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E1DC05-29CF-6CB4-A961-475D192DD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7B9FA16-584B-B488-49D3-5D782715E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696" y="457200"/>
            <a:ext cx="12801600" cy="762000"/>
          </a:xfrm>
        </p:spPr>
        <p:txBody>
          <a:bodyPr/>
          <a:lstStyle/>
          <a:p>
            <a:r>
              <a:rPr lang="en-US" dirty="0"/>
              <a:t>TALYS vs. Bayesian Fit Parameters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E71D503-9DF5-33B1-8997-82E750B64233}"/>
              </a:ext>
            </a:extLst>
          </p:cNvPr>
          <p:cNvGrpSpPr/>
          <p:nvPr/>
        </p:nvGrpSpPr>
        <p:grpSpPr>
          <a:xfrm>
            <a:off x="950160" y="1766023"/>
            <a:ext cx="4776871" cy="6006377"/>
            <a:chOff x="918076" y="1621132"/>
            <a:chExt cx="4776871" cy="600637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16ECA84-FFF3-D704-E77A-10B88403B14B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918076" y="1621132"/>
              <a:ext cx="4760829" cy="3071306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C199EBF-DDD8-B7D3-DE61-C4471B48006C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934118" y="4556203"/>
              <a:ext cx="4760829" cy="3071306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D61A748-CC08-E498-801E-470489037B5A}"/>
                  </a:ext>
                </a:extLst>
              </p:cNvPr>
              <p:cNvSpPr txBox="1"/>
              <p:nvPr/>
            </p:nvSpPr>
            <p:spPr>
              <a:xfrm>
                <a:off x="5659361" y="3301676"/>
                <a:ext cx="4527446" cy="43309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R="0" lvl="0">
                  <a:lnSpc>
                    <a:spcPct val="150000"/>
                  </a:lnSpc>
                </a:pPr>
                <a:r>
                  <a:rPr lang="en-US" sz="1800" kern="100" dirty="0">
                    <a:solidFill>
                      <a:schemeClr val="accent2"/>
                    </a:solidFill>
                    <a:effectLst/>
                    <a:ea typeface="Aptos" panose="020B0004020202020204" pitchFamily="34" charset="0"/>
                    <a:cs typeface="Times New Roman" panose="02020603050405020304" pitchFamily="18" charset="0"/>
                  </a:rPr>
                  <a:t>CTM </a:t>
                </a:r>
              </a:p>
              <a:p>
                <a:pPr marR="0" lv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800" i="1" kern="100">
                              <a:solidFill>
                                <a:schemeClr val="accent2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1800" i="1" kern="100">
                              <a:solidFill>
                                <a:schemeClr val="accent2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800" i="1" kern="100">
                              <a:solidFill>
                                <a:schemeClr val="accent2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sz="1800" i="1" kern="100">
                              <a:solidFill>
                                <a:schemeClr val="accent2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𝑡𝑜𝑡</m:t>
                          </m:r>
                        </m:sup>
                      </m:sSubSup>
                      <m:d>
                        <m:dPr>
                          <m:ctrlPr>
                            <a:rPr lang="en-US" sz="1800" i="1" kern="100">
                              <a:solidFill>
                                <a:schemeClr val="accent2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i="1" kern="100">
                                  <a:solidFill>
                                    <a:schemeClr val="accent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 kern="100">
                                  <a:solidFill>
                                    <a:schemeClr val="accent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800" i="1" kern="100">
                                  <a:solidFill>
                                    <a:schemeClr val="accent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d>
                      <m:r>
                        <a:rPr lang="en-US" sz="1800" i="1" kern="100">
                          <a:solidFill>
                            <a:schemeClr val="accent2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 kern="100">
                              <a:solidFill>
                                <a:schemeClr val="accent2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 kern="100">
                              <a:solidFill>
                                <a:schemeClr val="accent2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800" i="1" kern="100">
                              <a:solidFill>
                                <a:schemeClr val="accent2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den>
                      </m:f>
                      <m:func>
                        <m:funcPr>
                          <m:ctrlPr>
                            <a:rPr lang="en-US" sz="1800" i="1" kern="100">
                              <a:solidFill>
                                <a:schemeClr val="accent2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kern="100">
                              <a:solidFill>
                                <a:schemeClr val="accent2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exp</m:t>
                          </m:r>
                        </m:fName>
                        <m:e>
                          <m:r>
                            <a:rPr lang="en-US" sz="1800" i="1" kern="100">
                              <a:solidFill>
                                <a:schemeClr val="accent2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en-US" sz="1800" i="1" kern="100">
                                  <a:solidFill>
                                    <a:schemeClr val="accent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800" i="1" kern="100">
                                      <a:solidFill>
                                        <a:schemeClr val="accent2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kern="100">
                                      <a:solidFill>
                                        <a:schemeClr val="accent2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800" i="1" kern="100">
                                      <a:solidFill>
                                        <a:schemeClr val="accent2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sz="1800" i="1" kern="100">
                                  <a:solidFill>
                                    <a:schemeClr val="accent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− </m:t>
                              </m:r>
                              <m:sSub>
                                <m:sSubPr>
                                  <m:ctrlPr>
                                    <a:rPr lang="en-US" sz="1800" i="1" kern="100">
                                      <a:solidFill>
                                        <a:schemeClr val="accent2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kern="100">
                                      <a:solidFill>
                                        <a:schemeClr val="accent2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800" i="1" kern="100">
                                      <a:solidFill>
                                        <a:schemeClr val="accent2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800" i="1" kern="100">
                                  <a:solidFill>
                                    <a:schemeClr val="accent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𝑇</m:t>
                              </m:r>
                            </m:den>
                          </m:f>
                          <m:r>
                            <a:rPr lang="en-US" sz="1800" i="1" kern="100">
                              <a:solidFill>
                                <a:schemeClr val="accent2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sz="1800" kern="100" dirty="0">
                  <a:solidFill>
                    <a:schemeClr val="accent2"/>
                  </a:solidFill>
                  <a:effectLst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R="0" lvl="0">
                  <a:lnSpc>
                    <a:spcPct val="150000"/>
                  </a:lnSpc>
                </a:pPr>
                <a:r>
                  <a:rPr lang="en-US" sz="1800" kern="100" dirty="0">
                    <a:solidFill>
                      <a:schemeClr val="accent2"/>
                    </a:solidFill>
                    <a:effectLst/>
                    <a:ea typeface="Aptos" panose="020B0004020202020204" pitchFamily="34" charset="0"/>
                    <a:cs typeface="Times New Roman" panose="02020603050405020304" pitchFamily="18" charset="0"/>
                  </a:rPr>
                  <a:t>BSFG </a:t>
                </a:r>
                <a:br>
                  <a:rPr lang="en-US" sz="1800" kern="100" dirty="0">
                    <a:solidFill>
                      <a:schemeClr val="accent2"/>
                    </a:solidFill>
                    <a:effectLst/>
                    <a:ea typeface="Aptos" panose="020B0004020202020204" pitchFamily="34" charset="0"/>
                    <a:cs typeface="Times New Roman" panose="020206030504050203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800" i="1" kern="100">
                              <a:solidFill>
                                <a:schemeClr val="accent2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1800" b="0" i="1" kern="100">
                              <a:solidFill>
                                <a:schemeClr val="accent2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800" b="0" i="1" kern="100">
                              <a:solidFill>
                                <a:schemeClr val="accent2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sz="1800" b="0" i="1" kern="100">
                              <a:solidFill>
                                <a:schemeClr val="accent2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𝑡𝑜𝑡</m:t>
                          </m:r>
                        </m:sup>
                      </m:sSubSup>
                      <m:d>
                        <m:dPr>
                          <m:ctrlPr>
                            <a:rPr lang="en-US" sz="1800" i="1" kern="100">
                              <a:solidFill>
                                <a:schemeClr val="accent2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i="1" kern="100">
                                  <a:solidFill>
                                    <a:schemeClr val="accent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kern="100">
                                  <a:solidFill>
                                    <a:schemeClr val="accent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800" b="0" i="1" kern="100">
                                  <a:solidFill>
                                    <a:schemeClr val="accent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d>
                      <m:r>
                        <a:rPr lang="en-US" sz="1800" b="0" i="1" kern="100">
                          <a:solidFill>
                            <a:schemeClr val="accent2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800" i="1" kern="100">
                              <a:solidFill>
                                <a:schemeClr val="accent2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b="0" i="1" kern="100">
                              <a:solidFill>
                                <a:schemeClr val="accent2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1800" i="1" kern="100" smtClean="0">
                                  <a:solidFill>
                                    <a:schemeClr val="accent2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800" b="0" i="1" kern="100" smtClean="0">
                                  <a:solidFill>
                                    <a:schemeClr val="accent2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(2</m:t>
                              </m:r>
                              <m:r>
                                <a:rPr lang="en-US" sz="1800" b="0" i="1" kern="100" smtClean="0">
                                  <a:solidFill>
                                    <a:schemeClr val="accent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𝜋</m:t>
                              </m:r>
                              <m:r>
                                <a:rPr lang="en-US" sz="1800" b="0" i="1" kern="100" smtClean="0">
                                  <a:solidFill>
                                    <a:schemeClr val="accent2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rad>
                          <m:r>
                            <a:rPr lang="en-US" sz="1800" b="0" i="1" kern="100">
                              <a:solidFill>
                                <a:schemeClr val="accent2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den>
                      </m:f>
                      <m:r>
                        <a:rPr lang="en-US" sz="1800" b="0" i="1" kern="100">
                          <a:solidFill>
                            <a:schemeClr val="accent2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1800" i="1" kern="100">
                              <a:solidFill>
                                <a:schemeClr val="accent2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sz="1800" i="1" kern="100">
                                  <a:solidFill>
                                    <a:schemeClr val="accent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800" b="0" i="1" kern="100">
                                  <a:solidFill>
                                    <a:schemeClr val="accent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𝜋</m:t>
                              </m:r>
                            </m:e>
                          </m:rad>
                        </m:num>
                        <m:den>
                          <m:r>
                            <a:rPr lang="en-US" sz="1800" b="0" i="1" kern="100">
                              <a:solidFill>
                                <a:schemeClr val="accent2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12</m:t>
                          </m:r>
                        </m:den>
                      </m:f>
                      <m:r>
                        <a:rPr lang="en-US" sz="1800" b="0" i="1" kern="100">
                          <a:solidFill>
                            <a:schemeClr val="accent2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1800" i="1" kern="100">
                              <a:solidFill>
                                <a:schemeClr val="accent2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sz="1800" i="1" kern="100">
                                  <a:solidFill>
                                    <a:schemeClr val="accent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sz="1800" b="0" i="1" kern="100">
                                  <a:solidFill>
                                    <a:schemeClr val="accent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𝑒𝑥𝑝</m:t>
                              </m:r>
                            </m:fName>
                            <m:e>
                              <m:r>
                                <a:rPr lang="en-US" sz="1800" b="0" i="1" kern="100">
                                  <a:solidFill>
                                    <a:schemeClr val="accent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(2 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1800" i="1" kern="100">
                                      <a:solidFill>
                                        <a:schemeClr val="accent2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1800" b="0" i="1" kern="100">
                                      <a:solidFill>
                                        <a:schemeClr val="accent2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𝑎𝑈</m:t>
                                  </m:r>
                                </m:e>
                              </m:rad>
                              <m:r>
                                <a:rPr lang="en-US" sz="1800" b="0" i="1" kern="100">
                                  <a:solidFill>
                                    <a:schemeClr val="accent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 )</m:t>
                              </m:r>
                            </m:e>
                          </m:func>
                        </m:num>
                        <m:den>
                          <m:sSup>
                            <m:sSupPr>
                              <m:ctrlPr>
                                <a:rPr lang="en-US" sz="1800" i="1" kern="100">
                                  <a:solidFill>
                                    <a:schemeClr val="accent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kern="100">
                                  <a:solidFill>
                                    <a:schemeClr val="accent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US" sz="1800" i="1" kern="100">
                                      <a:solidFill>
                                        <a:schemeClr val="accent2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 kern="100">
                                      <a:solidFill>
                                        <a:schemeClr val="accent2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800" b="0" i="1" kern="100">
                                      <a:solidFill>
                                        <a:schemeClr val="accent2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4</m:t>
                                  </m:r>
                                </m:den>
                              </m:f>
                            </m:sup>
                          </m:sSup>
                          <m:r>
                            <a:rPr lang="en-US" sz="1800" b="0" i="1" kern="100">
                              <a:solidFill>
                                <a:schemeClr val="accent2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 kern="100">
                                  <a:solidFill>
                                    <a:schemeClr val="accent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kern="100">
                                  <a:solidFill>
                                    <a:schemeClr val="accent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𝑈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US" sz="1800" i="1" kern="100">
                                      <a:solidFill>
                                        <a:schemeClr val="accent2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 kern="100">
                                      <a:solidFill>
                                        <a:schemeClr val="accent2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sz="1800" b="0" i="1" kern="100">
                                      <a:solidFill>
                                        <a:schemeClr val="accent2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4</m:t>
                                  </m:r>
                                </m:den>
                              </m:f>
                            </m:sup>
                          </m:sSup>
                        </m:den>
                      </m:f>
                    </m:oMath>
                  </m:oMathPara>
                </a14:m>
                <a:endParaRPr lang="en-US" sz="1800" i="1" kern="100" dirty="0">
                  <a:solidFill>
                    <a:schemeClr val="accent2"/>
                  </a:solidFill>
                  <a:effectLst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457200" marR="0">
                  <a:lnSpc>
                    <a:spcPct val="150000"/>
                  </a:lnSpc>
                  <a:buNone/>
                </a:pPr>
                <a:r>
                  <a:rPr lang="en-US" sz="1800" kern="100" dirty="0">
                    <a:solidFill>
                      <a:schemeClr val="accent2"/>
                    </a:solidFill>
                    <a:effectLst/>
                    <a:ea typeface="Aptos" panose="020B0004020202020204" pitchFamily="34" charset="0"/>
                    <a:cs typeface="Times New Roman" panose="02020603050405020304" pitchFamily="18" charset="0"/>
                  </a:rPr>
                  <a:t>                    </a:t>
                </a:r>
                <a14:m>
                  <m:oMath xmlns:m="http://schemas.openxmlformats.org/officeDocument/2006/math">
                    <m:r>
                      <a:rPr lang="en-US" sz="1800" i="1" kern="100">
                        <a:solidFill>
                          <a:schemeClr val="accent2"/>
                        </a:solidFill>
                        <a:effectLst/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𝑈</m:t>
                    </m:r>
                    <m:r>
                      <a:rPr lang="en-US" sz="1800" i="1" kern="100">
                        <a:solidFill>
                          <a:schemeClr val="accent2"/>
                        </a:solidFill>
                        <a:effectLst/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= </m:t>
                    </m:r>
                    <m:sSub>
                      <m:sSubPr>
                        <m:ctrlPr>
                          <a:rPr lang="en-US" sz="1800" i="1" kern="100">
                            <a:solidFill>
                              <a:schemeClr val="accent2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 kern="100">
                            <a:solidFill>
                              <a:schemeClr val="accent2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800" i="1" kern="100">
                            <a:solidFill>
                              <a:schemeClr val="accent2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  <m:r>
                      <a:rPr lang="en-US" sz="1800" i="1" kern="100">
                        <a:solidFill>
                          <a:schemeClr val="accent2"/>
                        </a:solidFill>
                        <a:effectLst/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− </m:t>
                    </m:r>
                    <m:r>
                      <a:rPr lang="en-US" sz="1800" i="1" kern="100" smtClean="0">
                        <a:solidFill>
                          <a:schemeClr val="accent2"/>
                        </a:solidFill>
                        <a:effectLst/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US" sz="1800" b="0" i="1" kern="100" smtClean="0">
                        <a:solidFill>
                          <a:schemeClr val="accent2"/>
                        </a:solidFill>
                        <a:effectLst/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n-US" sz="1800" b="0" i="1" kern="100" dirty="0">
                  <a:solidFill>
                    <a:schemeClr val="accent2"/>
                  </a:solidFill>
                  <a:effectLst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457200" marR="0">
                  <a:lnSpc>
                    <a:spcPct val="150000"/>
                  </a:lnSpc>
                  <a:buNone/>
                </a:pPr>
                <a:r>
                  <a:rPr lang="en-US" sz="1800" kern="100" dirty="0">
                    <a:solidFill>
                      <a:schemeClr val="accent2"/>
                    </a:solidFill>
                    <a:ea typeface="Aptos" panose="020B0004020202020204" pitchFamily="34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1800" i="1" kern="10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𝜎</m:t>
                    </m:r>
                    <m:r>
                      <a:rPr lang="en-US" sz="1800" i="1" kern="10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1800" i="1" kern="10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sz="1800" i="1" kern="10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0.01389</m:t>
                        </m:r>
                        <m:sSup>
                          <m:sSupPr>
                            <m:ctrlPr>
                              <a:rPr lang="en-US" sz="1800" i="1" kern="10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 kern="10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sz="1800" i="1" kern="10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1800" i="1" kern="10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Aptos" panose="020B000402020202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i="1" kern="10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Aptos" panose="020B0004020202020204" pitchFamily="34" charset="0"/>
                                    <a:cs typeface="Times New Roman" panose="02020603050405020304" pitchFamily="18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sz="1800" i="1" kern="10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Aptos" panose="020B0004020202020204" pitchFamily="34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sz="1800" i="1" kern="10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sup>
                        </m:sSup>
                        <m:r>
                          <a:rPr lang="en-US" sz="1800" i="1" kern="10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ad>
                          <m:radPr>
                            <m:degHide m:val="on"/>
                            <m:ctrlPr>
                              <a:rPr lang="en-US" sz="1800" i="1" kern="10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sz="1800" i="1" kern="10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Aptos" panose="020B000402020202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i="1" kern="10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Aptos" panose="020B0004020202020204" pitchFamily="34" charset="0"/>
                                    <a:cs typeface="Times New Roman" panose="02020603050405020304" pitchFamily="18" charset="0"/>
                                  </a:rPr>
                                  <m:t>𝑈</m:t>
                                </m:r>
                              </m:num>
                              <m:den>
                                <m:r>
                                  <a:rPr lang="en-US" sz="1800" i="1" kern="10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Aptos" panose="020B0004020202020204" pitchFamily="34" charset="0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den>
                            </m:f>
                          </m:e>
                        </m:rad>
                        <m:r>
                          <a:rPr lang="en-US" sz="1800" i="1" kern="10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rad>
                  </m:oMath>
                </a14:m>
                <a:endParaRPr lang="en-US" sz="1800" b="0" i="1" kern="100" dirty="0">
                  <a:solidFill>
                    <a:schemeClr val="accent2"/>
                  </a:solidFill>
                  <a:effectLst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D61A748-CC08-E498-801E-470489037B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9361" y="3301676"/>
                <a:ext cx="4527446" cy="4330994"/>
              </a:xfrm>
              <a:prstGeom prst="rect">
                <a:avLst/>
              </a:prstGeom>
              <a:blipFill>
                <a:blip r:embed="rId5"/>
                <a:stretch>
                  <a:fillRect l="-11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04542368-3B54-FF1D-9E85-54FB9C3DB296}"/>
              </a:ext>
            </a:extLst>
          </p:cNvPr>
          <p:cNvGrpSpPr/>
          <p:nvPr/>
        </p:nvGrpSpPr>
        <p:grpSpPr>
          <a:xfrm>
            <a:off x="6145974" y="2133740"/>
            <a:ext cx="3657476" cy="400110"/>
            <a:chOff x="6340941" y="2139944"/>
            <a:chExt cx="3650207" cy="40011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D4424C8-CED1-158C-0916-FACF05BA364E}"/>
                </a:ext>
              </a:extLst>
            </p:cNvPr>
            <p:cNvSpPr/>
            <p:nvPr/>
          </p:nvSpPr>
          <p:spPr>
            <a:xfrm>
              <a:off x="6340941" y="2194953"/>
              <a:ext cx="252310" cy="233782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F0AD182F-7D3B-554B-009F-EFCEA5679FE7}"/>
                </a:ext>
              </a:extLst>
            </p:cNvPr>
            <p:cNvSpPr/>
            <p:nvPr/>
          </p:nvSpPr>
          <p:spPr>
            <a:xfrm>
              <a:off x="7855056" y="2194953"/>
              <a:ext cx="259463" cy="24538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BD62676-9074-0972-F703-55BA64748643}"/>
                </a:ext>
              </a:extLst>
            </p:cNvPr>
            <p:cNvSpPr txBox="1"/>
            <p:nvPr/>
          </p:nvSpPr>
          <p:spPr>
            <a:xfrm>
              <a:off x="6593251" y="2139944"/>
              <a:ext cx="33978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2"/>
                  </a:solidFill>
                </a:rPr>
                <a:t>TALYS	      Bayesian Fits</a:t>
              </a:r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42C877DB-8EB8-D5D8-D294-7BFF5D4692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76723" y="1766023"/>
            <a:ext cx="4753677" cy="307130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7BC6FCA-D5CE-5AE6-71A0-3145E65493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96297" y="4696473"/>
            <a:ext cx="4834103" cy="307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088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41137F-B37D-3369-0C3A-25663E3487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BB0E90-10BF-56EB-E087-C8A1F3455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932D2BD-7675-E6EE-1732-8A24083A9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70933"/>
            <a:ext cx="12801600" cy="827373"/>
          </a:xfrm>
        </p:spPr>
        <p:txBody>
          <a:bodyPr/>
          <a:lstStyle/>
          <a:p>
            <a:r>
              <a:rPr lang="en-US" dirty="0"/>
              <a:t>Systematic Studies of the Molybdenum Isotopes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4173AE-5915-2D33-5C0E-3F7D5EB0A5CA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1371600" y="1371600"/>
            <a:ext cx="12801600" cy="5928852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accent2"/>
                </a:solidFill>
              </a:rPr>
              <a:t>Parameters extracted from Bayesian analysis provide trends across the Mo isotopic chain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61FF72-26FB-CC80-36BF-E6C8C6DEA782}"/>
              </a:ext>
            </a:extLst>
          </p:cNvPr>
          <p:cNvSpPr txBox="1"/>
          <p:nvPr/>
        </p:nvSpPr>
        <p:spPr>
          <a:xfrm>
            <a:off x="11626806" y="7825667"/>
            <a:ext cx="26434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See poster by A. </a:t>
            </a:r>
            <a:r>
              <a:rPr lang="en-US" sz="1400" dirty="0" err="1"/>
              <a:t>Wijenarayana</a:t>
            </a:r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B5FC91-66F5-B0BC-6EF7-5A2E1D859C44}"/>
              </a:ext>
            </a:extLst>
          </p:cNvPr>
          <p:cNvSpPr txBox="1"/>
          <p:nvPr/>
        </p:nvSpPr>
        <p:spPr>
          <a:xfrm>
            <a:off x="2852057" y="2431942"/>
            <a:ext cx="4463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  <a:cs typeface="Times New Roman" panose="02020603050405020304" pitchFamily="18" charset="0"/>
              </a:rPr>
              <a:t>Constant Temperature Model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464D4FB-0809-BEEE-C4D7-2662367C0B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4032" y="2857285"/>
            <a:ext cx="5036774" cy="37902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0C420AA-F02A-312F-51DD-EDB7F7C10F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8426" y="2857285"/>
            <a:ext cx="5036774" cy="378140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9D84B51-7AA3-A88A-6B17-3B3AC467A98A}"/>
              </a:ext>
            </a:extLst>
          </p:cNvPr>
          <p:cNvSpPr txBox="1"/>
          <p:nvPr/>
        </p:nvSpPr>
        <p:spPr>
          <a:xfrm>
            <a:off x="8102283" y="2536258"/>
            <a:ext cx="4463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  <a:cs typeface="Times New Roman" panose="02020603050405020304" pitchFamily="18" charset="0"/>
              </a:rPr>
              <a:t>Back-Shifted Fermi Gas Model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49BC04-F590-5A63-6A4D-9770B3A658BD}"/>
              </a:ext>
            </a:extLst>
          </p:cNvPr>
          <p:cNvSpPr txBox="1"/>
          <p:nvPr/>
        </p:nvSpPr>
        <p:spPr>
          <a:xfrm>
            <a:off x="3258183" y="6860866"/>
            <a:ext cx="9028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Observed deviation from trend for radioactive </a:t>
            </a:r>
            <a:r>
              <a:rPr lang="en-US" sz="2400" b="1" baseline="30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103,104</a:t>
            </a:r>
            <a:r>
              <a:rPr lang="en-US"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Mo NLDs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E001B97-E1AD-9CF4-A06B-128172198140}"/>
              </a:ext>
            </a:extLst>
          </p:cNvPr>
          <p:cNvSpPr/>
          <p:nvPr/>
        </p:nvSpPr>
        <p:spPr>
          <a:xfrm>
            <a:off x="10120402" y="3301464"/>
            <a:ext cx="1317911" cy="1642824"/>
          </a:xfrm>
          <a:prstGeom prst="ellipse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CFE5A04-4D26-66D6-991F-F148BE54B7D7}"/>
              </a:ext>
            </a:extLst>
          </p:cNvPr>
          <p:cNvSpPr/>
          <p:nvPr/>
        </p:nvSpPr>
        <p:spPr>
          <a:xfrm>
            <a:off x="4749694" y="2857285"/>
            <a:ext cx="1317911" cy="1642824"/>
          </a:xfrm>
          <a:prstGeom prst="ellipse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43F177F-AFE6-9D86-443D-7659C6C768CC}"/>
              </a:ext>
            </a:extLst>
          </p:cNvPr>
          <p:cNvCxnSpPr>
            <a:cxnSpLocks/>
            <a:stCxn id="16" idx="4"/>
            <a:endCxn id="14" idx="0"/>
          </p:cNvCxnSpPr>
          <p:nvPr/>
        </p:nvCxnSpPr>
        <p:spPr>
          <a:xfrm>
            <a:off x="5408650" y="4500109"/>
            <a:ext cx="2363750" cy="2360757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B33ED3F-8C49-72F1-32AC-AD51598C5988}"/>
              </a:ext>
            </a:extLst>
          </p:cNvPr>
          <p:cNvCxnSpPr>
            <a:cxnSpLocks/>
            <a:stCxn id="15" idx="4"/>
            <a:endCxn id="14" idx="0"/>
          </p:cNvCxnSpPr>
          <p:nvPr/>
        </p:nvCxnSpPr>
        <p:spPr>
          <a:xfrm flipH="1">
            <a:off x="7772400" y="4944288"/>
            <a:ext cx="3006958" cy="1916578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9396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9F6B81-D113-2B2E-12AD-D70B9C608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FA2A82F-7B53-BA27-07A2-28770AA90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2947" y="270933"/>
            <a:ext cx="13050253" cy="725867"/>
          </a:xfrm>
        </p:spPr>
        <p:txBody>
          <a:bodyPr/>
          <a:lstStyle/>
          <a:p>
            <a:r>
              <a:rPr lang="en-US" dirty="0"/>
              <a:t>Photon Strength Function Systematic Studies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96D602-1DEF-111D-4C70-330F335931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44842"/>
            <a:ext cx="6100009" cy="35583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4D28562-9DC2-CC9E-6FB0-0D2F2AF458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835" y="2575630"/>
            <a:ext cx="6100009" cy="35583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911E3E1-C4FE-8E82-C140-705B30F7FD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5200" y="1911516"/>
            <a:ext cx="5871414" cy="34249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1C35ED-ACAC-A506-BB98-1C0C9CAE3E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4327" y="2517978"/>
            <a:ext cx="6297672" cy="36736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83D2A32-97DD-DCAB-A1CB-469207C7EA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9951" y="3557019"/>
            <a:ext cx="5871414" cy="34249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5B6E926-5BDC-7F61-AB78-3AB369F5FEE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32727" y="3308368"/>
            <a:ext cx="6297673" cy="36736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8EBC2C7-AF00-53D5-8F2A-A290EC3CE6E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06432" y="4684402"/>
            <a:ext cx="5871414" cy="34249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F03C199-9E6F-0A0D-FD40-A987953A54D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99207" y="4354799"/>
            <a:ext cx="6297673" cy="367364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EC4F321-DB2D-DC4B-1D2F-B3EE1A2A5AAC}"/>
              </a:ext>
            </a:extLst>
          </p:cNvPr>
          <p:cNvSpPr txBox="1"/>
          <p:nvPr/>
        </p:nvSpPr>
        <p:spPr>
          <a:xfrm>
            <a:off x="1072147" y="1064457"/>
            <a:ext cx="112761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</a:rPr>
              <a:t>IAEA PSF Database provides the best starting point for data curation. Even-nuclei have the most  </a:t>
            </a:r>
          </a:p>
        </p:txBody>
      </p:sp>
    </p:spTree>
    <p:extLst>
      <p:ext uri="{BB962C8B-B14F-4D97-AF65-F5344CB8AC3E}">
        <p14:creationId xmlns:p14="http://schemas.microsoft.com/office/powerpoint/2010/main" val="244501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324380-4841-310F-CA35-D0E24CB0E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BC33A4-43A7-9B45-3F3C-6089F502C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70933"/>
            <a:ext cx="12801600" cy="1189567"/>
          </a:xfrm>
        </p:spPr>
        <p:txBody>
          <a:bodyPr/>
          <a:lstStyle/>
          <a:p>
            <a:r>
              <a:rPr lang="en-US" dirty="0"/>
              <a:t>Preliminary Model </a:t>
            </a:r>
            <a:br>
              <a:rPr lang="en-US" dirty="0"/>
            </a:br>
            <a:r>
              <a:rPr lang="en-US" dirty="0"/>
              <a:t>Parameterization and Trends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5A14EF1-0D99-B124-0B7E-6BA6A14980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3920344"/>
            <a:ext cx="7067267" cy="41225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2551A5-8E70-4931-55D6-D0A7AA9800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8210" y="270933"/>
            <a:ext cx="4115649" cy="25903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3C27F9B-0980-7F42-E2A9-3E1C9EF617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3374" y="2862140"/>
            <a:ext cx="4115650" cy="25903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F70E0BC-BF4F-1874-F6E1-A71B069A4C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73374" y="5452528"/>
            <a:ext cx="4115650" cy="259038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D52B8D6-22D6-87A5-F937-8CC3B7F98AAA}"/>
              </a:ext>
            </a:extLst>
          </p:cNvPr>
          <p:cNvSpPr txBox="1"/>
          <p:nvPr/>
        </p:nvSpPr>
        <p:spPr>
          <a:xfrm>
            <a:off x="1460500" y="1943100"/>
            <a:ext cx="73787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2"/>
                </a:solidFill>
              </a:rPr>
              <a:t>Starting with the basic SLO and GLO and fitting the available data.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2"/>
                </a:solidFill>
              </a:rPr>
              <a:t>Improved data curation required for the odd-A isotopes.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2"/>
                </a:solidFill>
              </a:rPr>
              <a:t>Overall GLO captures the low-energy and GDR data better than the SLO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2"/>
                </a:solidFill>
              </a:rPr>
              <a:t>Next steps are to compare to other formalisms including microscopic model calculations.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573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7C8096-4438-1D80-BF87-E2B320BFB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7AE7CAD-56B5-3771-3C24-CA6CD1E85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9307" y="176462"/>
            <a:ext cx="12801600" cy="1880937"/>
          </a:xfrm>
        </p:spPr>
        <p:txBody>
          <a:bodyPr/>
          <a:lstStyle/>
          <a:p>
            <a:r>
              <a:rPr lang="en-US" dirty="0"/>
              <a:t>Can we leverage the observed trends to build a physics-informed ML algorithm that can better predict these quantities?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3C04FC-94F2-F5F4-29AE-EC927747A8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494" y="2349501"/>
            <a:ext cx="13271996" cy="5283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C63542-5C93-3D5C-6455-EE43F7B3FC7E}"/>
              </a:ext>
            </a:extLst>
          </p:cNvPr>
          <p:cNvSpPr txBox="1"/>
          <p:nvPr/>
        </p:nvSpPr>
        <p:spPr>
          <a:xfrm>
            <a:off x="5840160" y="3124200"/>
            <a:ext cx="20093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7030A0"/>
                </a:solidFill>
                <a:latin typeface="Aptos Mono" panose="020B0009020202020204" pitchFamily="49" charset="0"/>
              </a:rPr>
              <a:t>Physics Informed </a:t>
            </a:r>
            <a:br>
              <a:rPr lang="en-US" sz="2000" dirty="0">
                <a:solidFill>
                  <a:srgbClr val="7030A0"/>
                </a:solidFill>
                <a:latin typeface="Aptos Mono" panose="020B0009020202020204" pitchFamily="49" charset="0"/>
              </a:rPr>
            </a:br>
            <a:r>
              <a:rPr lang="en-US" sz="2000" dirty="0">
                <a:solidFill>
                  <a:srgbClr val="7030A0"/>
                </a:solidFill>
                <a:latin typeface="Aptos Mono" panose="020B0009020202020204" pitchFamily="49" charset="0"/>
              </a:rPr>
              <a:t>LLM Optimizer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6273CE-A690-5AD8-B8B9-C03CCEA15D9A}"/>
              </a:ext>
            </a:extLst>
          </p:cNvPr>
          <p:cNvSpPr txBox="1"/>
          <p:nvPr/>
        </p:nvSpPr>
        <p:spPr>
          <a:xfrm>
            <a:off x="8316881" y="3959086"/>
            <a:ext cx="23391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Aptos Mono" panose="020B0009020202020204" pitchFamily="49" charset="0"/>
              </a:rPr>
              <a:t>Uncertainties </a:t>
            </a:r>
            <a:br>
              <a:rPr lang="en-US" sz="2000" dirty="0">
                <a:solidFill>
                  <a:schemeClr val="tx2"/>
                </a:solidFill>
                <a:latin typeface="Aptos Mono" panose="020B0009020202020204" pitchFamily="49" charset="0"/>
              </a:rPr>
            </a:br>
            <a:r>
              <a:rPr lang="en-US" sz="2000" dirty="0">
                <a:solidFill>
                  <a:schemeClr val="tx2"/>
                </a:solidFill>
                <a:latin typeface="Aptos Mono" panose="020B0009020202020204" pitchFamily="49" charset="0"/>
              </a:rPr>
              <a:t>&amp; Validation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D819E8-0791-49AE-11F3-A8323508E532}"/>
              </a:ext>
            </a:extLst>
          </p:cNvPr>
          <p:cNvSpPr txBox="1"/>
          <p:nvPr/>
        </p:nvSpPr>
        <p:spPr>
          <a:xfrm>
            <a:off x="9690100" y="4916041"/>
            <a:ext cx="1219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2"/>
                </a:solidFill>
                <a:latin typeface="Aptos Mono" panose="020B0009020202020204" pitchFamily="49" charset="0"/>
              </a:rPr>
              <a:t>Goodness of fit between models &amp; nearby data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83B12C-F06C-112B-7A2F-ED9084DBF970}"/>
              </a:ext>
            </a:extLst>
          </p:cNvPr>
          <p:cNvSpPr txBox="1"/>
          <p:nvPr/>
        </p:nvSpPr>
        <p:spPr>
          <a:xfrm>
            <a:off x="7442200" y="7772400"/>
            <a:ext cx="6778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Diagram generated by Google Gemini and Mermaid Live Editor v11.14.0</a:t>
            </a:r>
          </a:p>
        </p:txBody>
      </p:sp>
    </p:spTree>
    <p:extLst>
      <p:ext uri="{BB962C8B-B14F-4D97-AF65-F5344CB8AC3E}">
        <p14:creationId xmlns:p14="http://schemas.microsoft.com/office/powerpoint/2010/main" val="240434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7F06BD-4451-6C2D-392C-11E3FBAD18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011717-0511-34AC-AD63-E1D9891AC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CC0D83-C918-61B8-21D7-6ACE9FF15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70933"/>
            <a:ext cx="12801600" cy="827373"/>
          </a:xfrm>
        </p:spPr>
        <p:txBody>
          <a:bodyPr/>
          <a:lstStyle/>
          <a:p>
            <a:r>
              <a:rPr lang="en-US" dirty="0"/>
              <a:t>Summary &amp; Future Work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F860CC-2D34-7F51-F552-0E9626383336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1371600" y="1543987"/>
            <a:ext cx="7637489" cy="5756465"/>
          </a:xfrm>
        </p:spPr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Bayesian analysis of Mo NLDs show odd-even trends that appear to deviate for short-lived nuclei</a:t>
            </a:r>
          </a:p>
          <a:p>
            <a:pPr marL="891540" lvl="1" indent="-342900"/>
            <a:r>
              <a:rPr lang="en-US" dirty="0">
                <a:solidFill>
                  <a:schemeClr val="accent2"/>
                </a:solidFill>
              </a:rPr>
              <a:t>Particle evaporation experiments will enable model independent NLD determination to validate current observations</a:t>
            </a:r>
          </a:p>
          <a:p>
            <a:pPr marL="891540" lvl="1" indent="-342900"/>
            <a:r>
              <a:rPr lang="en-US" dirty="0">
                <a:solidFill>
                  <a:schemeClr val="accent2"/>
                </a:solidFill>
              </a:rPr>
              <a:t>Accepted Beta-Oslo experimental campaign at ANL for </a:t>
            </a:r>
            <a:r>
              <a:rPr lang="en-US" baseline="30000" dirty="0">
                <a:solidFill>
                  <a:schemeClr val="accent2"/>
                </a:solidFill>
              </a:rPr>
              <a:t>99,101</a:t>
            </a:r>
            <a:r>
              <a:rPr lang="en-US" dirty="0">
                <a:solidFill>
                  <a:schemeClr val="accent2"/>
                </a:solidFill>
              </a:rPr>
              <a:t>Mo</a:t>
            </a:r>
          </a:p>
          <a:p>
            <a:pPr marL="891540" lvl="1" indent="-342900"/>
            <a:r>
              <a:rPr lang="en-US" dirty="0">
                <a:solidFill>
                  <a:schemeClr val="accent2"/>
                </a:solidFill>
              </a:rPr>
              <a:t>Plans to submit for </a:t>
            </a:r>
            <a:r>
              <a:rPr lang="en-US" baseline="30000" dirty="0">
                <a:solidFill>
                  <a:schemeClr val="accent2"/>
                </a:solidFill>
              </a:rPr>
              <a:t>105,106</a:t>
            </a:r>
            <a:r>
              <a:rPr lang="en-US" dirty="0">
                <a:solidFill>
                  <a:schemeClr val="accent2"/>
                </a:solidFill>
              </a:rPr>
              <a:t>Mo to test trends</a:t>
            </a:r>
          </a:p>
          <a:p>
            <a:r>
              <a:rPr lang="en-US" dirty="0">
                <a:solidFill>
                  <a:schemeClr val="accent2"/>
                </a:solidFill>
              </a:rPr>
              <a:t>Preliminary analysis of Mo </a:t>
            </a:r>
            <a:r>
              <a:rPr lang="en-US" dirty="0" err="1">
                <a:solidFill>
                  <a:schemeClr val="accent2"/>
                </a:solidFill>
                <a:latin typeface="Symbol" pitchFamily="2" charset="2"/>
              </a:rPr>
              <a:t>g</a:t>
            </a:r>
            <a:r>
              <a:rPr lang="en-US" dirty="0" err="1">
                <a:solidFill>
                  <a:schemeClr val="accent2"/>
                </a:solidFill>
              </a:rPr>
              <a:t>SFs</a:t>
            </a:r>
            <a:r>
              <a:rPr lang="en-US" dirty="0">
                <a:solidFill>
                  <a:schemeClr val="accent2"/>
                </a:solidFill>
              </a:rPr>
              <a:t> show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NRF studies underway at </a:t>
            </a:r>
            <a:r>
              <a:rPr lang="en-US" dirty="0" err="1">
                <a:solidFill>
                  <a:schemeClr val="accent2"/>
                </a:solidFill>
              </a:rPr>
              <a:t>HI</a:t>
            </a:r>
            <a:r>
              <a:rPr lang="en-US" dirty="0" err="1">
                <a:solidFill>
                  <a:schemeClr val="accent2"/>
                </a:solidFill>
                <a:latin typeface="Symbol" pitchFamily="2" charset="2"/>
              </a:rPr>
              <a:t>g</a:t>
            </a:r>
            <a:r>
              <a:rPr lang="en-US" dirty="0" err="1">
                <a:solidFill>
                  <a:schemeClr val="accent2"/>
                </a:solidFill>
              </a:rPr>
              <a:t>S</a:t>
            </a:r>
            <a:r>
              <a:rPr lang="en-US" dirty="0">
                <a:solidFill>
                  <a:schemeClr val="accent2"/>
                </a:solidFill>
              </a:rPr>
              <a:t> to resolve </a:t>
            </a:r>
            <a:r>
              <a:rPr lang="en-US" baseline="30000" dirty="0">
                <a:solidFill>
                  <a:schemeClr val="accent2"/>
                </a:solidFill>
              </a:rPr>
              <a:t>98,100</a:t>
            </a:r>
            <a:r>
              <a:rPr lang="en-US" dirty="0">
                <a:solidFill>
                  <a:schemeClr val="accent2"/>
                </a:solidFill>
              </a:rPr>
              <a:t>Mo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Plans to submit NRF proposal for </a:t>
            </a:r>
            <a:r>
              <a:rPr lang="en-US" baseline="30000" dirty="0">
                <a:solidFill>
                  <a:schemeClr val="accent2"/>
                </a:solidFill>
              </a:rPr>
              <a:t>92,94</a:t>
            </a:r>
            <a:r>
              <a:rPr lang="en-US" dirty="0">
                <a:solidFill>
                  <a:schemeClr val="accent2"/>
                </a:solidFill>
              </a:rPr>
              <a:t>Mo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Plans to submit for </a:t>
            </a:r>
            <a:r>
              <a:rPr lang="en-US" baseline="30000" dirty="0">
                <a:solidFill>
                  <a:schemeClr val="accent2"/>
                </a:solidFill>
              </a:rPr>
              <a:t>105,106</a:t>
            </a:r>
            <a:r>
              <a:rPr lang="en-US" dirty="0">
                <a:solidFill>
                  <a:schemeClr val="accent2"/>
                </a:solidFill>
              </a:rPr>
              <a:t>Mo to test trends </a:t>
            </a:r>
          </a:p>
          <a:p>
            <a:endParaRPr lang="en-US" dirty="0">
              <a:solidFill>
                <a:schemeClr val="accent2"/>
              </a:solidFill>
            </a:endParaRPr>
          </a:p>
          <a:p>
            <a:endParaRPr lang="en-US" dirty="0">
              <a:solidFill>
                <a:schemeClr val="accent2"/>
              </a:solidFill>
            </a:endParaRPr>
          </a:p>
          <a:p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9" name="image11.png" descr="Chart&#10;&#10;Description automatically generated">
            <a:extLst>
              <a:ext uri="{FF2B5EF4-FFF2-40B4-BE49-F238E27FC236}">
                <a16:creationId xmlns:a16="http://schemas.microsoft.com/office/drawing/2014/main" id="{0A4C629E-E0E0-A135-8942-20089BED0371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9732191" y="4760254"/>
            <a:ext cx="3949699" cy="2773549"/>
          </a:xfrm>
          <a:prstGeom prst="rect">
            <a:avLst/>
          </a:prstGeom>
          <a:ln/>
        </p:spPr>
      </p:pic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4B617297-3DD3-843C-BFAB-76902F67B2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58679402"/>
              </p:ext>
            </p:extLst>
          </p:nvPr>
        </p:nvGraphicFramePr>
        <p:xfrm>
          <a:off x="9100854" y="1098306"/>
          <a:ext cx="5346665" cy="38455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38213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D75723-F793-1E03-7E15-3D49482F28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C91A6A-B24C-29AC-DF5D-6EAEFD424A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6137" y="2921620"/>
            <a:ext cx="4572000" cy="1828800"/>
          </a:xfrm>
        </p:spPr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2DB0AD-5ED4-6F91-B9C8-C944EA70AB2F}"/>
              </a:ext>
            </a:extLst>
          </p:cNvPr>
          <p:cNvSpPr txBox="1"/>
          <p:nvPr/>
        </p:nvSpPr>
        <p:spPr>
          <a:xfrm>
            <a:off x="1092820" y="5510925"/>
            <a:ext cx="526337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000" dirty="0">
                <a:solidFill>
                  <a:srgbClr val="00206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This work was supported by the Office of Defense Nuclear Nonproliferation Research and Development within the U.S. Department of Energy’s National Nuclear Security Administration. </a:t>
            </a:r>
          </a:p>
        </p:txBody>
      </p:sp>
    </p:spTree>
    <p:extLst>
      <p:ext uri="{BB962C8B-B14F-4D97-AF65-F5344CB8AC3E}">
        <p14:creationId xmlns:p14="http://schemas.microsoft.com/office/powerpoint/2010/main" val="1456457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B88892-1B35-84CF-54DC-9F3CB64E7C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4CCC93E-9B23-8C26-28ED-340E96AF4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004885-6D9C-19E2-04E7-FA20AC9C0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70933"/>
            <a:ext cx="12801600" cy="827373"/>
          </a:xfrm>
        </p:spPr>
        <p:txBody>
          <a:bodyPr/>
          <a:lstStyle/>
          <a:p>
            <a:r>
              <a:rPr lang="en-US" dirty="0">
                <a:ea typeface="Helvetica Neue" panose="02000503000000020004" pitchFamily="2" charset="0"/>
              </a:rPr>
              <a:t>The </a:t>
            </a:r>
            <a:r>
              <a:rPr lang="en-US" dirty="0" err="1">
                <a:ea typeface="Helvetica Neue" panose="02000503000000020004" pitchFamily="2" charset="0"/>
              </a:rPr>
              <a:t>HIγS</a:t>
            </a:r>
            <a:r>
              <a:rPr lang="en-US" dirty="0">
                <a:ea typeface="Helvetica Neue" panose="02000503000000020004" pitchFamily="2" charset="0"/>
              </a:rPr>
              <a:t> Facility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DF499E-9A64-9888-51CF-327072825510}"/>
              </a:ext>
            </a:extLst>
          </p:cNvPr>
          <p:cNvSpPr txBox="1"/>
          <p:nvPr/>
        </p:nvSpPr>
        <p:spPr>
          <a:xfrm>
            <a:off x="11893282" y="7839377"/>
            <a:ext cx="23276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See poster by L Schaedig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2728E4-D113-E11D-A3B3-5F60DD4BD2DD}"/>
              </a:ext>
            </a:extLst>
          </p:cNvPr>
          <p:cNvSpPr/>
          <p:nvPr/>
        </p:nvSpPr>
        <p:spPr>
          <a:xfrm>
            <a:off x="11994081" y="1802142"/>
            <a:ext cx="1600200" cy="442913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D78376C-E185-B55D-93EB-F12CB5EF0509}"/>
              </a:ext>
            </a:extLst>
          </p:cNvPr>
          <p:cNvGrpSpPr/>
          <p:nvPr/>
        </p:nvGrpSpPr>
        <p:grpSpPr>
          <a:xfrm>
            <a:off x="2514755" y="1815244"/>
            <a:ext cx="8132787" cy="4099920"/>
            <a:chOff x="80221" y="754628"/>
            <a:chExt cx="7869134" cy="3967007"/>
          </a:xfrm>
        </p:grpSpPr>
        <p:pic>
          <p:nvPicPr>
            <p:cNvPr id="8" name="Picture 7" descr="Diagram&#10;&#10;Description automatically generated">
              <a:extLst>
                <a:ext uri="{FF2B5EF4-FFF2-40B4-BE49-F238E27FC236}">
                  <a16:creationId xmlns:a16="http://schemas.microsoft.com/office/drawing/2014/main" id="{577E75A9-500B-9F3D-34C0-24B8AF2D98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21" y="754628"/>
              <a:ext cx="7869134" cy="3967007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D8E6C3E-9DC2-6115-837C-E476E2AE0435}"/>
                </a:ext>
              </a:extLst>
            </p:cNvPr>
            <p:cNvSpPr/>
            <p:nvPr/>
          </p:nvSpPr>
          <p:spPr>
            <a:xfrm>
              <a:off x="4848224" y="3421473"/>
              <a:ext cx="2714625" cy="1300162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CD55ADA-0322-4136-398D-BC9F9CD17436}"/>
                </a:ext>
              </a:extLst>
            </p:cNvPr>
            <p:cNvSpPr/>
            <p:nvPr/>
          </p:nvSpPr>
          <p:spPr>
            <a:xfrm>
              <a:off x="237425" y="867437"/>
              <a:ext cx="2208891" cy="1745134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endParaRPr>
            </a:p>
          </p:txBody>
        </p:sp>
      </p:grpSp>
      <p:pic>
        <p:nvPicPr>
          <p:cNvPr id="11" name="Picture 10" descr="A picture containing table&#10;&#10;Description automatically generated">
            <a:extLst>
              <a:ext uri="{FF2B5EF4-FFF2-40B4-BE49-F238E27FC236}">
                <a16:creationId xmlns:a16="http://schemas.microsoft.com/office/drawing/2014/main" id="{6B2B3F10-482C-67C4-73E0-D66E5356EC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2077" y="5191362"/>
            <a:ext cx="4545547" cy="223773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6457539-2C91-2C25-E17B-28EC615D0776}"/>
              </a:ext>
            </a:extLst>
          </p:cNvPr>
          <p:cNvSpPr txBox="1"/>
          <p:nvPr/>
        </p:nvSpPr>
        <p:spPr>
          <a:xfrm>
            <a:off x="2084196" y="6398140"/>
            <a:ext cx="4022892" cy="15799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70C0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Linear</a:t>
            </a:r>
            <a:r>
              <a:rPr lang="en-US" sz="1800" dirty="0">
                <a:solidFill>
                  <a:srgbClr val="0070C0"/>
                </a:solidFill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 polarization</a:t>
            </a:r>
            <a:r>
              <a:rPr lang="en-US" sz="1800" dirty="0"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: ≈ 99 % </a:t>
            </a:r>
          </a:p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C00000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Circular</a:t>
            </a:r>
            <a:r>
              <a:rPr lang="en-US" sz="1800" dirty="0">
                <a:solidFill>
                  <a:srgbClr val="C00000"/>
                </a:solidFill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 polarization</a:t>
            </a:r>
            <a:r>
              <a:rPr lang="en-US" sz="1800" dirty="0"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: &gt; 93 %</a:t>
            </a:r>
          </a:p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Photon flux</a:t>
            </a:r>
            <a:r>
              <a:rPr lang="en-US" sz="1800" dirty="0"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: 10</a:t>
            </a:r>
            <a:r>
              <a:rPr lang="en-US" sz="1800" baseline="30000" dirty="0"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9</a:t>
            </a:r>
            <a:r>
              <a:rPr lang="en-US" sz="1800" dirty="0"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Symbol" pitchFamily="2" charset="2"/>
                <a:ea typeface="Helvetica Neue Light" panose="02000403000000020004" pitchFamily="2" charset="0"/>
                <a:cs typeface="Arial" panose="020B0604020202020204" pitchFamily="34" charset="0"/>
              </a:rPr>
              <a:t>g</a:t>
            </a:r>
            <a:r>
              <a:rPr lang="en-US" sz="1800" dirty="0"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 s</a:t>
            </a:r>
            <a:r>
              <a:rPr lang="en-US" sz="1800" baseline="30000" dirty="0"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-1</a:t>
            </a:r>
          </a:p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Bandwidth</a:t>
            </a:r>
            <a:r>
              <a:rPr lang="en-US" sz="1800" dirty="0"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: 2-5 % of beam energy </a:t>
            </a:r>
          </a:p>
          <a:p>
            <a:endParaRPr lang="en-US" sz="1800" dirty="0">
              <a:latin typeface="Arial" panose="020B0604020202020204" pitchFamily="34" charset="0"/>
              <a:ea typeface="Helvetica Neue Light" panose="02000403000000020004" pitchFamily="2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622363-3AE9-BB23-8856-319FF662E0DF}"/>
              </a:ext>
            </a:extLst>
          </p:cNvPr>
          <p:cNvSpPr txBox="1"/>
          <p:nvPr/>
        </p:nvSpPr>
        <p:spPr>
          <a:xfrm>
            <a:off x="1498747" y="1332268"/>
            <a:ext cx="4022892" cy="1631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The High Intensity Gamma-ray Source is a </a:t>
            </a:r>
            <a:r>
              <a:rPr lang="en-US" sz="2000" b="1" dirty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Compton-backscattering</a:t>
            </a:r>
            <a:r>
              <a:rPr lang="en-US" sz="2000" dirty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chemeClr val="accent2"/>
                </a:solidFill>
                <a:effectLst/>
                <a:latin typeface="Symbol" pitchFamily="2" charset="2"/>
                <a:ea typeface="Helvetica Neue Light" panose="02000403000000020004" pitchFamily="2" charset="0"/>
                <a:cs typeface="Arial" panose="020B0604020202020204" pitchFamily="34" charset="0"/>
              </a:rPr>
              <a:t>g</a:t>
            </a:r>
            <a:r>
              <a:rPr lang="en-US" sz="2000" dirty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-ray source dedicated for nuclear science research. </a:t>
            </a:r>
          </a:p>
        </p:txBody>
      </p:sp>
      <p:pic>
        <p:nvPicPr>
          <p:cNvPr id="14" name="Picture 2" descr="Ein Bild, das Text, Waffe enthält.&#10;&#10;Beschreibung automatisch generiert.">
            <a:extLst>
              <a:ext uri="{FF2B5EF4-FFF2-40B4-BE49-F238E27FC236}">
                <a16:creationId xmlns:a16="http://schemas.microsoft.com/office/drawing/2014/main" id="{69ACEAFD-3644-303E-B461-2F65EF22E7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3137" y="2319435"/>
            <a:ext cx="6610905" cy="3576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 descr="A picture containing diagram&#10;&#10;Description automatically generated">
            <a:extLst>
              <a:ext uri="{FF2B5EF4-FFF2-40B4-BE49-F238E27FC236}">
                <a16:creationId xmlns:a16="http://schemas.microsoft.com/office/drawing/2014/main" id="{7770A0D3-4519-C7A7-569A-84CAC2173D1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5" t="6204" r="1770" b="11334"/>
          <a:stretch/>
        </p:blipFill>
        <p:spPr>
          <a:xfrm>
            <a:off x="6015692" y="5308481"/>
            <a:ext cx="2373398" cy="1001746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7F44E109-209D-F11F-A34F-7DFBAB5AAB7F}"/>
              </a:ext>
            </a:extLst>
          </p:cNvPr>
          <p:cNvGrpSpPr/>
          <p:nvPr/>
        </p:nvGrpSpPr>
        <p:grpSpPr>
          <a:xfrm>
            <a:off x="10295314" y="1820406"/>
            <a:ext cx="3195936" cy="1980274"/>
            <a:chOff x="-540640" y="4459119"/>
            <a:chExt cx="3069835" cy="1868335"/>
          </a:xfrm>
        </p:grpSpPr>
        <p:pic>
          <p:nvPicPr>
            <p:cNvPr id="17" name="Picture 16" descr="Diagram&#10;&#10;Description automatically generated">
              <a:extLst>
                <a:ext uri="{FF2B5EF4-FFF2-40B4-BE49-F238E27FC236}">
                  <a16:creationId xmlns:a16="http://schemas.microsoft.com/office/drawing/2014/main" id="{B89CC1AF-70EF-D627-D5B6-E07B29469F9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40640" y="4586415"/>
              <a:ext cx="3002264" cy="1741039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52DEE12-FA92-8924-D136-B601B38AFCD8}"/>
                </a:ext>
              </a:extLst>
            </p:cNvPr>
            <p:cNvSpPr/>
            <p:nvPr/>
          </p:nvSpPr>
          <p:spPr>
            <a:xfrm>
              <a:off x="1520108" y="4459119"/>
              <a:ext cx="1009087" cy="442913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E49F4E46-631D-D1BC-B90D-F01B2643DBE1}"/>
              </a:ext>
            </a:extLst>
          </p:cNvPr>
          <p:cNvSpPr txBox="1"/>
          <p:nvPr/>
        </p:nvSpPr>
        <p:spPr>
          <a:xfrm>
            <a:off x="6107088" y="4935525"/>
            <a:ext cx="2670841" cy="61555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000">
                <a:effectLst/>
                <a:latin typeface="CMSS8"/>
              </a:rPr>
              <a:t>J. Yan </a:t>
            </a:r>
            <a:r>
              <a:rPr lang="en-US" sz="1000">
                <a:effectLst/>
                <a:latin typeface="CMSSI8"/>
              </a:rPr>
              <a:t>et al.</a:t>
            </a:r>
            <a:r>
              <a:rPr lang="en-US" sz="1000">
                <a:effectLst/>
                <a:latin typeface="CMSS8"/>
              </a:rPr>
              <a:t>, Nature Photonics </a:t>
            </a:r>
            <a:r>
              <a:rPr lang="en-US" sz="1000">
                <a:effectLst/>
                <a:latin typeface="CMSSBX10"/>
              </a:rPr>
              <a:t>13</a:t>
            </a:r>
            <a:r>
              <a:rPr lang="en-US" sz="1000">
                <a:effectLst/>
                <a:latin typeface="CMSS8"/>
              </a:rPr>
              <a:t>, 629 (2019)</a:t>
            </a:r>
            <a:br>
              <a:rPr lang="en-US" sz="1000">
                <a:effectLst/>
                <a:latin typeface="CMSS8"/>
              </a:rPr>
            </a:br>
            <a:endParaRPr lang="en-US" sz="240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2743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357BD8-CE32-8EF3-54ED-3701680A44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514A74-4BC5-5C30-80F0-5C8A91896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B17B91-50EC-EB28-4729-9DD22D8DA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70933"/>
            <a:ext cx="12801600" cy="827373"/>
          </a:xfrm>
        </p:spPr>
        <p:txBody>
          <a:bodyPr/>
          <a:lstStyle/>
          <a:p>
            <a:r>
              <a:rPr lang="en-US" dirty="0">
                <a:ea typeface="Helvetica Neue" panose="02000503000000020004" pitchFamily="2" charset="0"/>
              </a:rPr>
              <a:t>Detection Capabilities at </a:t>
            </a:r>
            <a:r>
              <a:rPr lang="en-US" dirty="0" err="1">
                <a:ea typeface="Helvetica Neue" panose="02000503000000020004" pitchFamily="2" charset="0"/>
              </a:rPr>
              <a:t>HIγS</a:t>
            </a:r>
            <a:r>
              <a:rPr lang="en-US" dirty="0">
                <a:ea typeface="Helvetica Neue" panose="02000503000000020004" pitchFamily="2" charset="0"/>
              </a:rPr>
              <a:t>: The Clover Array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32557A-0108-1153-ADF3-9B8B026D08F2}"/>
              </a:ext>
            </a:extLst>
          </p:cNvPr>
          <p:cNvSpPr txBox="1"/>
          <p:nvPr/>
        </p:nvSpPr>
        <p:spPr>
          <a:xfrm>
            <a:off x="11893282" y="7839377"/>
            <a:ext cx="23276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See poster by L Schaedig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3CCB12-91D4-34A8-C6D8-A1F4FB82C13A}"/>
              </a:ext>
            </a:extLst>
          </p:cNvPr>
          <p:cNvSpPr/>
          <p:nvPr/>
        </p:nvSpPr>
        <p:spPr>
          <a:xfrm>
            <a:off x="11529592" y="1573066"/>
            <a:ext cx="1600200" cy="461661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Helvetica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44E74DC-985F-6224-29AD-292C88886785}"/>
              </a:ext>
            </a:extLst>
          </p:cNvPr>
          <p:cNvSpPr/>
          <p:nvPr/>
        </p:nvSpPr>
        <p:spPr>
          <a:xfrm>
            <a:off x="12258858" y="6174832"/>
            <a:ext cx="583616" cy="461661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Helvetica"/>
            </a:endParaRPr>
          </a:p>
        </p:txBody>
      </p:sp>
      <p:pic>
        <p:nvPicPr>
          <p:cNvPr id="33" name="Picture 1" descr="page8image61330096">
            <a:extLst>
              <a:ext uri="{FF2B5EF4-FFF2-40B4-BE49-F238E27FC236}">
                <a16:creationId xmlns:a16="http://schemas.microsoft.com/office/drawing/2014/main" id="{2AE8D0AA-6EAE-AD13-BE68-D7799B231C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065" y="1576440"/>
            <a:ext cx="6403105" cy="481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page9image99624496">
            <a:extLst>
              <a:ext uri="{FF2B5EF4-FFF2-40B4-BE49-F238E27FC236}">
                <a16:creationId xmlns:a16="http://schemas.microsoft.com/office/drawing/2014/main" id="{4EF492F5-1D08-850A-3D3C-76CCC1A148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7285" y="1576440"/>
            <a:ext cx="2446639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" descr="page9image99615552">
            <a:extLst>
              <a:ext uri="{FF2B5EF4-FFF2-40B4-BE49-F238E27FC236}">
                <a16:creationId xmlns:a16="http://schemas.microsoft.com/office/drawing/2014/main" id="{4F518B47-4DD8-138D-3F45-20C103BA9A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7294" y="1568243"/>
            <a:ext cx="244663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49999067-85B0-B538-278B-D9B3682FAF45}"/>
              </a:ext>
            </a:extLst>
          </p:cNvPr>
          <p:cNvSpPr/>
          <p:nvPr/>
        </p:nvSpPr>
        <p:spPr>
          <a:xfrm>
            <a:off x="8457928" y="3783177"/>
            <a:ext cx="4384546" cy="306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800"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10 (16) clover-type </a:t>
            </a:r>
            <a:r>
              <a:rPr lang="en-US" sz="1800" err="1"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HPGe</a:t>
            </a:r>
            <a:r>
              <a:rPr lang="en-US" sz="1800"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** and 12 (2′′ × 2′′) </a:t>
            </a:r>
            <a:r>
              <a:rPr lang="en-US" sz="1800" err="1"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CeBr</a:t>
            </a:r>
            <a:r>
              <a:rPr lang="en-US" sz="1800"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 detectors. 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800"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Higher </a:t>
            </a:r>
            <a:r>
              <a:rPr lang="en-US" sz="1800" err="1"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HPGe</a:t>
            </a:r>
            <a:r>
              <a:rPr lang="en-US" sz="1800"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 rates due to segmentation. 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800"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Higher granularity. 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800"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No intrinsic radioactivity. 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800"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Solid angle coverage: 14%</a:t>
            </a:r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**Provided by the </a:t>
            </a:r>
            <a:r>
              <a:rPr lang="en-US" sz="1400" err="1"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Clovershare</a:t>
            </a:r>
            <a:r>
              <a:rPr lang="en-US" sz="1400"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 Consortium, the </a:t>
            </a:r>
          </a:p>
          <a:p>
            <a:r>
              <a:rPr lang="en-US" sz="1400"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US Naval Academy, the US Army Research Lab, </a:t>
            </a:r>
          </a:p>
          <a:p>
            <a:r>
              <a:rPr lang="en-US" sz="1400"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and TUNL </a:t>
            </a:r>
            <a:endParaRPr lang="en-US" sz="1800">
              <a:effectLst/>
              <a:latin typeface="Arial" panose="020B0604020202020204" pitchFamily="34" charset="0"/>
              <a:ea typeface="Helvetica Neue Light" panose="02000403000000020004" pitchFamily="2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649939-2DA6-E791-5D50-4015C39035C8}"/>
              </a:ext>
            </a:extLst>
          </p:cNvPr>
          <p:cNvSpPr txBox="1"/>
          <p:nvPr/>
        </p:nvSpPr>
        <p:spPr>
          <a:xfrm>
            <a:off x="8457928" y="6862360"/>
            <a:ext cx="3242230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  <a:sym typeface="Helvetica"/>
              </a:rPr>
              <a:t>For certain applications: LaBr</a:t>
            </a:r>
            <a:r>
              <a:rPr kumimoji="0" lang="en-US" sz="1800" u="none" strike="noStrike" cap="none" spc="0" normalizeH="0" baseline="-25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  <a:sym typeface="Helvetica"/>
              </a:rPr>
              <a:t>3</a:t>
            </a:r>
            <a:r>
              <a:rPr kumimoji="0" lang="en-US" sz="18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  <a:sym typeface="Helvetica"/>
              </a:rPr>
              <a:t>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B72458C-1D16-C363-D6CC-0A7FE529E1E6}"/>
              </a:ext>
            </a:extLst>
          </p:cNvPr>
          <p:cNvSpPr txBox="1"/>
          <p:nvPr/>
        </p:nvSpPr>
        <p:spPr>
          <a:xfrm>
            <a:off x="9155952" y="3381656"/>
            <a:ext cx="935508" cy="461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u="none" strike="noStrike" cap="none" spc="0" normalizeH="0" baseline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  <a:sym typeface="Helvetica"/>
              </a:rPr>
              <a:t>HPGe</a:t>
            </a:r>
            <a:endParaRPr kumimoji="0" lang="en-US" sz="2400" b="1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  <a:sym typeface="Helvetica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E8803E6-FB2C-121C-D785-10ED05051F9D}"/>
              </a:ext>
            </a:extLst>
          </p:cNvPr>
          <p:cNvSpPr txBox="1"/>
          <p:nvPr/>
        </p:nvSpPr>
        <p:spPr>
          <a:xfrm>
            <a:off x="11665045" y="3381656"/>
            <a:ext cx="832916" cy="461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  <a:sym typeface="Helvetica"/>
              </a:rPr>
              <a:t>CeBr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9BA56BA0-1B3F-C692-F43B-1083642A44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9792" y="4484322"/>
            <a:ext cx="1135760" cy="2686636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38C44B2D-3BFB-1A57-7834-215593D94BD6}"/>
              </a:ext>
            </a:extLst>
          </p:cNvPr>
          <p:cNvSpPr txBox="1"/>
          <p:nvPr/>
        </p:nvSpPr>
        <p:spPr>
          <a:xfrm>
            <a:off x="8457928" y="7285379"/>
            <a:ext cx="3579525" cy="70788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000" b="1" dirty="0" err="1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M</a:t>
            </a:r>
            <a:r>
              <a:rPr lang="en-US" sz="2000" b="1" dirty="0" err="1">
                <a:effectLst/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esytec</a:t>
            </a:r>
            <a:r>
              <a:rPr lang="en-US" sz="2000" dirty="0">
                <a:effectLst/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Hardware </a:t>
            </a:r>
            <a:br>
              <a:rPr lang="en-US" sz="2000" dirty="0">
                <a:effectLst/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</a:br>
            <a:endParaRPr lang="en-US" sz="2000" dirty="0">
              <a:effectLst/>
              <a:latin typeface="Arial" panose="020B0604020202020204" pitchFamily="34" charset="0"/>
              <a:ea typeface="Helvetica Neue Light" panose="02000403000000020004" pitchFamily="2" charset="0"/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9560D2E-89C3-37E6-1B30-F87D4E8F843F}"/>
              </a:ext>
            </a:extLst>
          </p:cNvPr>
          <p:cNvSpPr txBox="1"/>
          <p:nvPr/>
        </p:nvSpPr>
        <p:spPr>
          <a:xfrm>
            <a:off x="1559065" y="6498297"/>
            <a:ext cx="6403105" cy="120834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9144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A. D. 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Ayangeakaa</a:t>
            </a:r>
            <a:r>
              <a:rPr lang="en-US" sz="1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, U. Friman-Gayer, and R. V. F. Janssens </a:t>
            </a:r>
            <a:r>
              <a:rPr lang="en-US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</a:rPr>
              <a:t>Innovation News Network: </a:t>
            </a:r>
            <a:r>
              <a:rPr lang="en-US" sz="16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Helvetica Neue Light" panose="02000403000000020004" pitchFamily="2" charset="0"/>
                <a:cs typeface="Arial" panose="020B0604020202020204" pitchFamily="34" charset="0"/>
                <a:hlinkClick r:id="rId6"/>
              </a:rPr>
              <a:t>https://www.innovationnewsnetwork.com/nuclear-structure/10491/</a:t>
            </a:r>
            <a:endParaRPr lang="en-US" sz="1600" dirty="0">
              <a:effectLst/>
              <a:latin typeface="Arial" panose="020B0604020202020204" pitchFamily="34" charset="0"/>
              <a:ea typeface="Helvetica Neue Light" panose="02000403000000020004" pitchFamily="2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671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6B2AE8-4FF6-9676-6D4E-70158F9E95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47D381B-7479-8A74-F33D-F297C10FA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445D66-E56A-211A-7156-D264249EA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70933"/>
            <a:ext cx="12801600" cy="827373"/>
          </a:xfrm>
        </p:spPr>
        <p:txBody>
          <a:bodyPr/>
          <a:lstStyle/>
          <a:p>
            <a:r>
              <a:rPr lang="en-US" dirty="0"/>
              <a:t>NRF spectra from </a:t>
            </a:r>
            <a:r>
              <a:rPr lang="en-US" baseline="30000" dirty="0"/>
              <a:t>98</a:t>
            </a:r>
            <a:r>
              <a:rPr lang="en-US" dirty="0"/>
              <a:t>Mo(</a:t>
            </a:r>
            <a:r>
              <a:rPr lang="en-US" dirty="0">
                <a:latin typeface="Symbol" pitchFamily="2" charset="2"/>
              </a:rPr>
              <a:t>g,g</a:t>
            </a:r>
            <a:r>
              <a:rPr lang="en-US" dirty="0"/>
              <a:t>’) and </a:t>
            </a:r>
            <a:r>
              <a:rPr lang="en-US" baseline="30000" dirty="0"/>
              <a:t>100</a:t>
            </a:r>
            <a:r>
              <a:rPr lang="en-US" dirty="0"/>
              <a:t>Mo(</a:t>
            </a:r>
            <a:r>
              <a:rPr lang="en-US" dirty="0">
                <a:latin typeface="Symbol" pitchFamily="2" charset="2"/>
              </a:rPr>
              <a:t>g,g</a:t>
            </a:r>
            <a:r>
              <a:rPr lang="en-US" dirty="0"/>
              <a:t>’) reactions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4109FC-7686-3FA0-C8E5-062976C51B4F}"/>
              </a:ext>
            </a:extLst>
          </p:cNvPr>
          <p:cNvSpPr txBox="1"/>
          <p:nvPr/>
        </p:nvSpPr>
        <p:spPr>
          <a:xfrm>
            <a:off x="11893282" y="7839377"/>
            <a:ext cx="23276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See poster by L Schaedig 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624C3D6-B87D-8B32-4B38-4AE46E6FA73E}"/>
              </a:ext>
            </a:extLst>
          </p:cNvPr>
          <p:cNvGrpSpPr/>
          <p:nvPr/>
        </p:nvGrpSpPr>
        <p:grpSpPr>
          <a:xfrm>
            <a:off x="1001234" y="1115350"/>
            <a:ext cx="6933218" cy="4180661"/>
            <a:chOff x="1281454" y="1305740"/>
            <a:chExt cx="6933218" cy="4180661"/>
          </a:xfrm>
        </p:grpSpPr>
        <p:grpSp>
          <p:nvGrpSpPr>
            <p:cNvPr id="4" name="Google Shape;210;p25">
              <a:extLst>
                <a:ext uri="{FF2B5EF4-FFF2-40B4-BE49-F238E27FC236}">
                  <a16:creationId xmlns:a16="http://schemas.microsoft.com/office/drawing/2014/main" id="{EDFDCF26-D181-2377-95FA-8E602ADDD56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281454" y="1532171"/>
              <a:ext cx="6933218" cy="3954230"/>
              <a:chOff x="1331776" y="904433"/>
              <a:chExt cx="6712135" cy="3828140"/>
            </a:xfrm>
          </p:grpSpPr>
          <p:pic>
            <p:nvPicPr>
              <p:cNvPr id="6" name="Google Shape;211;p25" title="98Mo_3.77MeV.png">
                <a:extLst>
                  <a:ext uri="{FF2B5EF4-FFF2-40B4-BE49-F238E27FC236}">
                    <a16:creationId xmlns:a16="http://schemas.microsoft.com/office/drawing/2014/main" id="{3C881163-9D05-3FA6-E3DB-3BE7D161F30E}"/>
                  </a:ext>
                </a:extLst>
              </p:cNvPr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331776" y="904433"/>
                <a:ext cx="3487278" cy="382814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7" name="Google Shape;212;p25" title="98Mo_6.50MeV.png">
                <a:extLst>
                  <a:ext uri="{FF2B5EF4-FFF2-40B4-BE49-F238E27FC236}">
                    <a16:creationId xmlns:a16="http://schemas.microsoft.com/office/drawing/2014/main" id="{A0A16C25-28F8-6898-F788-D27D3BA61B88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4556633" y="904433"/>
                <a:ext cx="3487278" cy="382814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8" name="Google Shape;213;p25">
                <a:extLst>
                  <a:ext uri="{FF2B5EF4-FFF2-40B4-BE49-F238E27FC236}">
                    <a16:creationId xmlns:a16="http://schemas.microsoft.com/office/drawing/2014/main" id="{85364758-154C-8BAC-4349-741C6EA818B4}"/>
                  </a:ext>
                </a:extLst>
              </p:cNvPr>
              <p:cNvSpPr/>
              <p:nvPr/>
            </p:nvSpPr>
            <p:spPr>
              <a:xfrm>
                <a:off x="4795950" y="2705200"/>
                <a:ext cx="98400" cy="94800"/>
              </a:xfrm>
              <a:prstGeom prst="rect">
                <a:avLst/>
              </a:prstGeom>
              <a:solidFill>
                <a:schemeClr val="lt1"/>
              </a:solidFill>
              <a:ln w="106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02150" tIns="102150" rIns="102150" bIns="102150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endParaRPr>
              </a:p>
            </p:txBody>
          </p:sp>
        </p:grpSp>
        <p:sp>
          <p:nvSpPr>
            <p:cNvPr id="9" name="Google Shape;214;p25">
              <a:extLst>
                <a:ext uri="{FF2B5EF4-FFF2-40B4-BE49-F238E27FC236}">
                  <a16:creationId xmlns:a16="http://schemas.microsoft.com/office/drawing/2014/main" id="{8FAC81E8-5068-9117-8AF4-E17EA99E5706}"/>
                </a:ext>
              </a:extLst>
            </p:cNvPr>
            <p:cNvSpPr txBox="1"/>
            <p:nvPr/>
          </p:nvSpPr>
          <p:spPr>
            <a:xfrm>
              <a:off x="1981495" y="1332320"/>
              <a:ext cx="2198270" cy="31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00" b="1" dirty="0"/>
                <a:t>Beam energy</a:t>
              </a:r>
              <a:r>
                <a:rPr lang="en" sz="1400" dirty="0"/>
                <a:t>: 3.77 MeV</a:t>
              </a:r>
              <a:endParaRPr sz="1400" dirty="0"/>
            </a:p>
          </p:txBody>
        </p:sp>
        <p:sp>
          <p:nvSpPr>
            <p:cNvPr id="10" name="Google Shape;215;p25">
              <a:extLst>
                <a:ext uri="{FF2B5EF4-FFF2-40B4-BE49-F238E27FC236}">
                  <a16:creationId xmlns:a16="http://schemas.microsoft.com/office/drawing/2014/main" id="{67FFEB47-6913-D71D-177F-1471C6D19785}"/>
                </a:ext>
              </a:extLst>
            </p:cNvPr>
            <p:cNvSpPr txBox="1"/>
            <p:nvPr/>
          </p:nvSpPr>
          <p:spPr>
            <a:xfrm>
              <a:off x="5316361" y="1305740"/>
              <a:ext cx="2198270" cy="3159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00" b="1" dirty="0"/>
                <a:t>Beam energy</a:t>
              </a:r>
              <a:r>
                <a:rPr lang="en" sz="1400" dirty="0"/>
                <a:t>: 6.50 MeV</a:t>
              </a:r>
              <a:endParaRPr sz="1400" dirty="0"/>
            </a:p>
          </p:txBody>
        </p:sp>
        <p:pic>
          <p:nvPicPr>
            <p:cNvPr id="11" name="Google Shape;216;p25" title="LoganGraphics-01.png">
              <a:extLst>
                <a:ext uri="{FF2B5EF4-FFF2-40B4-BE49-F238E27FC236}">
                  <a16:creationId xmlns:a16="http://schemas.microsoft.com/office/drawing/2014/main" id="{A00981C3-71CB-3011-306D-9FEE0FF70E5C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593138" y="3524163"/>
              <a:ext cx="886226" cy="8862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Google Shape;217;p25" title="LoganGraphics-02.png">
              <a:extLst>
                <a:ext uri="{FF2B5EF4-FFF2-40B4-BE49-F238E27FC236}">
                  <a16:creationId xmlns:a16="http://schemas.microsoft.com/office/drawing/2014/main" id="{EA30055A-6772-4A07-61CD-F53CA75E37E1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3593125" y="1649720"/>
              <a:ext cx="886226" cy="8862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Google Shape;218;p25" title="LoganGraphics-01.png">
              <a:extLst>
                <a:ext uri="{FF2B5EF4-FFF2-40B4-BE49-F238E27FC236}">
                  <a16:creationId xmlns:a16="http://schemas.microsoft.com/office/drawing/2014/main" id="{7AE44A47-4319-5D04-FC2A-75CA1ABC3FB6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872087" y="3524163"/>
              <a:ext cx="886226" cy="8862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oogle Shape;219;p25" title="LoganGraphics-02.png">
              <a:extLst>
                <a:ext uri="{FF2B5EF4-FFF2-40B4-BE49-F238E27FC236}">
                  <a16:creationId xmlns:a16="http://schemas.microsoft.com/office/drawing/2014/main" id="{BEC31EA1-133F-00CE-5DBB-4A91F63974FD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872074" y="1649720"/>
              <a:ext cx="886226" cy="88622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84C8EF4D-89FD-0012-FA1D-13F896A211E7}"/>
              </a:ext>
            </a:extLst>
          </p:cNvPr>
          <p:cNvSpPr txBox="1"/>
          <p:nvPr/>
        </p:nvSpPr>
        <p:spPr>
          <a:xfrm>
            <a:off x="1797712" y="5787259"/>
            <a:ext cx="5036254" cy="175432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dirty="0"/>
              <a:t>NRF spectra taken at different beam energies show a clear distinction between </a:t>
            </a:r>
            <a:r>
              <a:rPr lang="en-US" b="1" dirty="0"/>
              <a:t>electric</a:t>
            </a:r>
            <a:r>
              <a:rPr lang="en-US" dirty="0"/>
              <a:t> and </a:t>
            </a:r>
            <a:r>
              <a:rPr lang="en-US" b="1" dirty="0"/>
              <a:t>magnetic</a:t>
            </a:r>
            <a:r>
              <a:rPr lang="en-US" dirty="0"/>
              <a:t> dipole transitions with respect to a horizontally linearly polarized photon beam</a:t>
            </a:r>
            <a:endParaRPr lang="en-US" sz="2000" dirty="0">
              <a:solidFill>
                <a:schemeClr val="accent2"/>
              </a:solidFill>
              <a:ea typeface="Helvetica Neue Light" panose="02000403000000020004" pitchFamily="2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21B564A-D1D1-9FC0-9F11-8C483991DDD7}"/>
              </a:ext>
            </a:extLst>
          </p:cNvPr>
          <p:cNvGrpSpPr/>
          <p:nvPr/>
        </p:nvGrpSpPr>
        <p:grpSpPr>
          <a:xfrm>
            <a:off x="7697989" y="3156371"/>
            <a:ext cx="6910348" cy="4279279"/>
            <a:chOff x="7557894" y="2958603"/>
            <a:chExt cx="6910348" cy="4279279"/>
          </a:xfrm>
        </p:grpSpPr>
        <p:grpSp>
          <p:nvGrpSpPr>
            <p:cNvPr id="43" name="Google Shape;225;p26">
              <a:extLst>
                <a:ext uri="{FF2B5EF4-FFF2-40B4-BE49-F238E27FC236}">
                  <a16:creationId xmlns:a16="http://schemas.microsoft.com/office/drawing/2014/main" id="{47C756BA-E635-8F33-A635-929058C4D7F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557894" y="3283652"/>
              <a:ext cx="6910348" cy="3954230"/>
              <a:chOff x="-964984" y="-33675"/>
              <a:chExt cx="8988699" cy="5143500"/>
            </a:xfrm>
          </p:grpSpPr>
          <p:pic>
            <p:nvPicPr>
              <p:cNvPr id="44" name="Google Shape;226;p26" title="100Mo_6.21MeV.png">
                <a:extLst>
                  <a:ext uri="{FF2B5EF4-FFF2-40B4-BE49-F238E27FC236}">
                    <a16:creationId xmlns:a16="http://schemas.microsoft.com/office/drawing/2014/main" id="{38CB3C48-A7E0-724B-F4C5-CD8B6ACDEB71}"/>
                  </a:ext>
                </a:extLst>
              </p:cNvPr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3338197" y="-33675"/>
                <a:ext cx="4685518" cy="51435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5" name="Google Shape;227;p26" title="100Mo_3.60MeV.png">
                <a:extLst>
                  <a:ext uri="{FF2B5EF4-FFF2-40B4-BE49-F238E27FC236}">
                    <a16:creationId xmlns:a16="http://schemas.microsoft.com/office/drawing/2014/main" id="{F0B9ADB4-0751-8AEF-3AD6-0A3E4A650ACC}"/>
                  </a:ext>
                </a:extLst>
              </p:cNvPr>
              <p:cNvPicPr preferRelativeResize="0"/>
              <p:nvPr/>
            </p:nvPicPr>
            <p:blipFill>
              <a:blip r:embed="rId7">
                <a:alphaModFix/>
              </a:blip>
              <a:stretch>
                <a:fillRect/>
              </a:stretch>
            </p:blipFill>
            <p:spPr>
              <a:xfrm>
                <a:off x="-964984" y="-33675"/>
                <a:ext cx="4685517" cy="51435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6" name="Google Shape;228;p26">
              <a:extLst>
                <a:ext uri="{FF2B5EF4-FFF2-40B4-BE49-F238E27FC236}">
                  <a16:creationId xmlns:a16="http://schemas.microsoft.com/office/drawing/2014/main" id="{E0B42202-A74C-D886-2597-89A1620FD56F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8350784" y="2958603"/>
              <a:ext cx="2392917" cy="3152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00" b="1" dirty="0"/>
                <a:t>Beam energy</a:t>
              </a:r>
              <a:r>
                <a:rPr lang="en" sz="1400" dirty="0"/>
                <a:t>: 3.60 MeV</a:t>
              </a:r>
              <a:endParaRPr sz="1400" dirty="0"/>
            </a:p>
          </p:txBody>
        </p:sp>
        <p:sp>
          <p:nvSpPr>
            <p:cNvPr id="47" name="Google Shape;229;p26">
              <a:extLst>
                <a:ext uri="{FF2B5EF4-FFF2-40B4-BE49-F238E27FC236}">
                  <a16:creationId xmlns:a16="http://schemas.microsoft.com/office/drawing/2014/main" id="{E52ADCE9-621D-2EA8-4445-60F9B742AF73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1643860" y="2975580"/>
              <a:ext cx="2392917" cy="31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00" b="1" dirty="0"/>
                <a:t>Beam energy</a:t>
              </a:r>
              <a:r>
                <a:rPr lang="en" sz="1400" dirty="0"/>
                <a:t>: 6.21 MeV</a:t>
              </a:r>
              <a:endParaRPr sz="1400" dirty="0"/>
            </a:p>
          </p:txBody>
        </p:sp>
        <p:pic>
          <p:nvPicPr>
            <p:cNvPr id="48" name="Google Shape;232;p26" title="LoganGraphics-01.png">
              <a:extLst>
                <a:ext uri="{FF2B5EF4-FFF2-40B4-BE49-F238E27FC236}">
                  <a16:creationId xmlns:a16="http://schemas.microsoft.com/office/drawing/2014/main" id="{40E2DDD3-603D-14BE-B571-8C271B1A7A54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9878664" y="5359611"/>
              <a:ext cx="886226" cy="8862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" name="Google Shape;233;p26" title="LoganGraphics-02.png">
              <a:extLst>
                <a:ext uri="{FF2B5EF4-FFF2-40B4-BE49-F238E27FC236}">
                  <a16:creationId xmlns:a16="http://schemas.microsoft.com/office/drawing/2014/main" id="{AB86EFB3-66D2-1B7B-8E98-399921E50A09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9878651" y="3485168"/>
              <a:ext cx="886226" cy="8862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0" name="Google Shape;234;p26" title="LoganGraphics-01.png">
              <a:extLst>
                <a:ext uri="{FF2B5EF4-FFF2-40B4-BE49-F238E27FC236}">
                  <a16:creationId xmlns:a16="http://schemas.microsoft.com/office/drawing/2014/main" id="{0BBD26C8-0AD7-1635-C71A-27400BF699EF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3205470" y="5359611"/>
              <a:ext cx="886226" cy="8862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1" name="Google Shape;235;p26" title="LoganGraphics-02.png">
              <a:extLst>
                <a:ext uri="{FF2B5EF4-FFF2-40B4-BE49-F238E27FC236}">
                  <a16:creationId xmlns:a16="http://schemas.microsoft.com/office/drawing/2014/main" id="{A575703E-A062-D8AF-0B59-4EBF565E9429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3205457" y="3485168"/>
              <a:ext cx="886226" cy="88622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B8D1D8BD-9B85-B596-2816-CC4FC1F466E8}"/>
              </a:ext>
            </a:extLst>
          </p:cNvPr>
          <p:cNvSpPr txBox="1"/>
          <p:nvPr/>
        </p:nvSpPr>
        <p:spPr>
          <a:xfrm>
            <a:off x="4919679" y="3352154"/>
            <a:ext cx="79060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>
                <a:solidFill>
                  <a:schemeClr val="accent6"/>
                </a:solidFill>
              </a:rPr>
              <a:t>98</a:t>
            </a:r>
            <a:r>
              <a:rPr lang="en-US" b="1" dirty="0">
                <a:solidFill>
                  <a:schemeClr val="accent6"/>
                </a:solidFill>
              </a:rPr>
              <a:t>Mo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7A9881E-637F-B7CB-8A73-F89D096AE595}"/>
              </a:ext>
            </a:extLst>
          </p:cNvPr>
          <p:cNvSpPr txBox="1"/>
          <p:nvPr/>
        </p:nvSpPr>
        <p:spPr>
          <a:xfrm>
            <a:off x="11419594" y="5461964"/>
            <a:ext cx="893193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>
                <a:solidFill>
                  <a:schemeClr val="accent6"/>
                </a:solidFill>
              </a:rPr>
              <a:t>100</a:t>
            </a:r>
            <a:r>
              <a:rPr lang="en-US" b="1" dirty="0">
                <a:solidFill>
                  <a:schemeClr val="accent6"/>
                </a:solidFill>
              </a:rPr>
              <a:t>Mo</a:t>
            </a:r>
          </a:p>
        </p:txBody>
      </p:sp>
    </p:spTree>
    <p:extLst>
      <p:ext uri="{BB962C8B-B14F-4D97-AF65-F5344CB8AC3E}">
        <p14:creationId xmlns:p14="http://schemas.microsoft.com/office/powerpoint/2010/main" val="623429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7B041D-179A-9B9D-9BDC-9D1FD7C23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D84FF84-29B6-B0BE-C811-EEA9C2B1E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70933"/>
            <a:ext cx="12801600" cy="1664745"/>
          </a:xfrm>
        </p:spPr>
        <p:txBody>
          <a:bodyPr/>
          <a:lstStyle/>
          <a:p>
            <a:r>
              <a:rPr lang="en-US" dirty="0"/>
              <a:t>From slow- to rapid- neutron capture, rates are needed to improve our understanding of nucleosynthesis at the extremes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AA51B2F1-E6D6-0B65-3A4A-176EA7EF4175}"/>
              </a:ext>
            </a:extLst>
          </p:cNvPr>
          <p:cNvPicPr>
            <a:picLocks noGrp="1" noChangeAspect="1"/>
          </p:cNvPicPr>
          <p:nvPr>
            <p:ph sz="quarter" idx="20"/>
          </p:nvPr>
        </p:nvPicPr>
        <p:blipFill>
          <a:blip r:embed="rId2"/>
          <a:stretch>
            <a:fillRect/>
          </a:stretch>
        </p:blipFill>
        <p:spPr>
          <a:xfrm>
            <a:off x="3174929" y="1867000"/>
            <a:ext cx="8926027" cy="61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00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A42F33-2265-7608-018C-E0D03D1E19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8352CA-BC1E-E37C-D957-37CBD4024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EB34B4-5F15-E8BB-13B8-33854C671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70933"/>
            <a:ext cx="12801600" cy="827373"/>
          </a:xfrm>
        </p:spPr>
        <p:txBody>
          <a:bodyPr/>
          <a:lstStyle/>
          <a:p>
            <a:r>
              <a:rPr lang="en-US" dirty="0"/>
              <a:t>Statistical Nuclear Physics at Ohio University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FF1EBF9-5468-8077-969F-D73430D06E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6571" y="5658817"/>
            <a:ext cx="1298955" cy="491294"/>
          </a:xfrm>
          <a:prstGeom prst="rect">
            <a:avLst/>
          </a:prstGeom>
        </p:spPr>
      </p:pic>
      <p:pic>
        <p:nvPicPr>
          <p:cNvPr id="14" name="Content Placeholder 7">
            <a:extLst>
              <a:ext uri="{FF2B5EF4-FFF2-40B4-BE49-F238E27FC236}">
                <a16:creationId xmlns:a16="http://schemas.microsoft.com/office/drawing/2014/main" id="{B8F852AF-0BF9-43A5-78C7-D8351878DC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5821" y="1235169"/>
            <a:ext cx="8082792" cy="544758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0C60978-E214-970F-122A-8B8D70649469}"/>
              </a:ext>
            </a:extLst>
          </p:cNvPr>
          <p:cNvSpPr txBox="1"/>
          <p:nvPr/>
        </p:nvSpPr>
        <p:spPr>
          <a:xfrm>
            <a:off x="1663829" y="5605574"/>
            <a:ext cx="671546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2"/>
                </a:solidFill>
                <a:latin typeface="Aptos" panose="020B0004020202020204" pitchFamily="34" charset="0"/>
              </a:rPr>
              <a:t>4.5-MV Tandem Accelerator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>
                <a:solidFill>
                  <a:schemeClr val="accent2"/>
                </a:solidFill>
                <a:latin typeface="Aptos" panose="020B0004020202020204" pitchFamily="34" charset="0"/>
              </a:rPr>
              <a:t>Pelletron</a:t>
            </a:r>
            <a:r>
              <a:rPr lang="en-US">
                <a:solidFill>
                  <a:schemeClr val="accent2"/>
                </a:solidFill>
                <a:latin typeface="Aptos" panose="020B0004020202020204" pitchFamily="34" charset="0"/>
              </a:rPr>
              <a:t> charging system, upgraded to </a:t>
            </a:r>
            <a:r>
              <a:rPr lang="en-US" err="1">
                <a:solidFill>
                  <a:schemeClr val="accent2"/>
                </a:solidFill>
                <a:latin typeface="Aptos" panose="020B0004020202020204" pitchFamily="34" charset="0"/>
              </a:rPr>
              <a:t>Alphatross</a:t>
            </a:r>
            <a:r>
              <a:rPr lang="en-US">
                <a:solidFill>
                  <a:schemeClr val="accent2"/>
                </a:solidFill>
                <a:latin typeface="Aptos" panose="020B0004020202020204" pitchFamily="34" charset="0"/>
              </a:rPr>
              <a:t> He ion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2"/>
                </a:solidFill>
                <a:latin typeface="Aptos" panose="020B0004020202020204" pitchFamily="34" charset="0"/>
              </a:rPr>
              <a:t>Unique beam swinger and 30-m TOF tunnel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2"/>
                </a:solidFill>
                <a:latin typeface="Aptos" panose="020B0004020202020204" pitchFamily="34" charset="0"/>
              </a:rPr>
              <a:t>Specializations: TOF techniques, neutrons </a:t>
            </a:r>
          </a:p>
        </p:txBody>
      </p:sp>
      <p:pic>
        <p:nvPicPr>
          <p:cNvPr id="16" name="Picture 2" descr="History of the Edwards Accelerator Laboratory | Ohio University">
            <a:extLst>
              <a:ext uri="{FF2B5EF4-FFF2-40B4-BE49-F238E27FC236}">
                <a16:creationId xmlns:a16="http://schemas.microsoft.com/office/drawing/2014/main" id="{3FB6A028-B8E8-6C07-339C-AB11AF1F37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664" y="3637770"/>
            <a:ext cx="2095398" cy="1477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Ohio University Primary Wordmark logo">
            <a:extLst>
              <a:ext uri="{FF2B5EF4-FFF2-40B4-BE49-F238E27FC236}">
                <a16:creationId xmlns:a16="http://schemas.microsoft.com/office/drawing/2014/main" id="{890FBD31-4260-EA34-7291-053D60885F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6571" y="4838100"/>
            <a:ext cx="1480948" cy="607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3986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6439B7-2235-3570-C944-71920AA469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432D0B5-AE9F-FED4-2372-2C9B38E00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61F8A23-1BE7-60A3-319E-701237038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70933"/>
            <a:ext cx="12801600" cy="774025"/>
          </a:xfrm>
        </p:spPr>
        <p:txBody>
          <a:bodyPr/>
          <a:lstStyle/>
          <a:p>
            <a:r>
              <a:rPr lang="en-US" dirty="0"/>
              <a:t>Statistical Nuclear Physics at Ohio University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40D3DC39-BE07-E4DF-83E9-E4BB181191A2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1468622" y="2770991"/>
            <a:ext cx="12801600" cy="4655540"/>
          </a:xfrm>
        </p:spPr>
        <p:txBody>
          <a:bodyPr/>
          <a:lstStyle/>
          <a:p>
            <a:r>
              <a:rPr lang="en-US" sz="2500" baseline="30000" dirty="0">
                <a:solidFill>
                  <a:schemeClr val="accent2"/>
                </a:solidFill>
              </a:rPr>
              <a:t>92</a:t>
            </a:r>
            <a:r>
              <a:rPr lang="en-US" sz="2500" dirty="0">
                <a:solidFill>
                  <a:schemeClr val="accent2"/>
                </a:solidFill>
              </a:rPr>
              <a:t>Nb(</a:t>
            </a:r>
            <a:r>
              <a:rPr lang="en-US" sz="2500" dirty="0" err="1">
                <a:solidFill>
                  <a:schemeClr val="accent2"/>
                </a:solidFill>
              </a:rPr>
              <a:t>p,n</a:t>
            </a:r>
            <a:r>
              <a:rPr lang="en-US" sz="2500" dirty="0">
                <a:solidFill>
                  <a:schemeClr val="accent2"/>
                </a:solidFill>
              </a:rPr>
              <a:t>)</a:t>
            </a:r>
            <a:r>
              <a:rPr lang="en-US" sz="2500" baseline="30000" dirty="0">
                <a:solidFill>
                  <a:schemeClr val="accent2"/>
                </a:solidFill>
              </a:rPr>
              <a:t>93</a:t>
            </a:r>
            <a:r>
              <a:rPr lang="en-US" sz="2500" dirty="0">
                <a:solidFill>
                  <a:schemeClr val="accent2"/>
                </a:solidFill>
              </a:rPr>
              <a:t>Mo and </a:t>
            </a:r>
            <a:r>
              <a:rPr lang="en-US" sz="2500" b="1" baseline="30000" dirty="0">
                <a:solidFill>
                  <a:schemeClr val="accent2"/>
                </a:solidFill>
              </a:rPr>
              <a:t>92</a:t>
            </a:r>
            <a:r>
              <a:rPr lang="en-US" sz="2500" b="1" dirty="0">
                <a:solidFill>
                  <a:schemeClr val="accent2"/>
                </a:solidFill>
              </a:rPr>
              <a:t>Nb(</a:t>
            </a:r>
            <a:r>
              <a:rPr lang="en-US" sz="2500" b="1" dirty="0" err="1">
                <a:solidFill>
                  <a:schemeClr val="accent2"/>
                </a:solidFill>
              </a:rPr>
              <a:t>d,n</a:t>
            </a:r>
            <a:r>
              <a:rPr lang="en-US" sz="2500" b="1" dirty="0">
                <a:solidFill>
                  <a:schemeClr val="accent2"/>
                </a:solidFill>
              </a:rPr>
              <a:t>)</a:t>
            </a:r>
            <a:r>
              <a:rPr lang="en-US" sz="2500" b="1" baseline="30000" dirty="0">
                <a:solidFill>
                  <a:schemeClr val="accent2"/>
                </a:solidFill>
              </a:rPr>
              <a:t>94</a:t>
            </a:r>
            <a:r>
              <a:rPr lang="en-US" sz="2500" b="1" dirty="0">
                <a:solidFill>
                  <a:schemeClr val="accent2"/>
                </a:solidFill>
              </a:rPr>
              <a:t>Mo </a:t>
            </a:r>
            <a:r>
              <a:rPr lang="en-US" sz="2500" dirty="0">
                <a:solidFill>
                  <a:schemeClr val="accent2"/>
                </a:solidFill>
              </a:rPr>
              <a:t>experiments performed at the EAL in August 2025</a:t>
            </a:r>
          </a:p>
          <a:p>
            <a:r>
              <a:rPr lang="en-US" sz="2500" dirty="0">
                <a:solidFill>
                  <a:schemeClr val="accent2"/>
                </a:solidFill>
              </a:rPr>
              <a:t>Analysis underway by A. </a:t>
            </a:r>
            <a:r>
              <a:rPr lang="en-US" sz="2500" dirty="0" err="1">
                <a:solidFill>
                  <a:schemeClr val="accent2"/>
                </a:solidFill>
              </a:rPr>
              <a:t>Wijenarayana</a:t>
            </a:r>
            <a:r>
              <a:rPr lang="en-US" sz="2500" dirty="0">
                <a:solidFill>
                  <a:schemeClr val="accent2"/>
                </a:solidFill>
              </a:rPr>
              <a:t> (OU)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09DD71-822D-740F-E4FF-E19BBA08FF6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282" t="3954" b="1"/>
          <a:stretch/>
        </p:blipFill>
        <p:spPr>
          <a:xfrm>
            <a:off x="8990371" y="5891952"/>
            <a:ext cx="5003925" cy="813277"/>
          </a:xfrm>
          <a:prstGeom prst="rect">
            <a:avLst/>
          </a:prstGeom>
        </p:spPr>
      </p:pic>
      <p:sp>
        <p:nvSpPr>
          <p:cNvPr id="6" name="Right Arrow 5">
            <a:extLst>
              <a:ext uri="{FF2B5EF4-FFF2-40B4-BE49-F238E27FC236}">
                <a16:creationId xmlns:a16="http://schemas.microsoft.com/office/drawing/2014/main" id="{D4CD1330-06FF-9862-FF52-50B84BC1B4BE}"/>
              </a:ext>
            </a:extLst>
          </p:cNvPr>
          <p:cNvSpPr/>
          <p:nvPr/>
        </p:nvSpPr>
        <p:spPr>
          <a:xfrm>
            <a:off x="9509760" y="6467344"/>
            <a:ext cx="666974" cy="193354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263C6A-8515-01F6-EA0F-EA093B4DB63B}"/>
              </a:ext>
            </a:extLst>
          </p:cNvPr>
          <p:cNvSpPr txBox="1"/>
          <p:nvPr/>
        </p:nvSpPr>
        <p:spPr>
          <a:xfrm>
            <a:off x="8990371" y="6775427"/>
            <a:ext cx="5003925" cy="757130"/>
          </a:xfrm>
          <a:custGeom>
            <a:avLst/>
            <a:gdLst>
              <a:gd name="csX0" fmla="*/ 0 w 5003925"/>
              <a:gd name="csY0" fmla="*/ 0 h 757130"/>
              <a:gd name="csX1" fmla="*/ 575451 w 5003925"/>
              <a:gd name="csY1" fmla="*/ 0 h 757130"/>
              <a:gd name="csX2" fmla="*/ 1050824 w 5003925"/>
              <a:gd name="csY2" fmla="*/ 0 h 757130"/>
              <a:gd name="csX3" fmla="*/ 1776393 w 5003925"/>
              <a:gd name="csY3" fmla="*/ 0 h 757130"/>
              <a:gd name="csX4" fmla="*/ 2351845 w 5003925"/>
              <a:gd name="csY4" fmla="*/ 0 h 757130"/>
              <a:gd name="csX5" fmla="*/ 2927296 w 5003925"/>
              <a:gd name="csY5" fmla="*/ 0 h 757130"/>
              <a:gd name="csX6" fmla="*/ 3652865 w 5003925"/>
              <a:gd name="csY6" fmla="*/ 0 h 757130"/>
              <a:gd name="csX7" fmla="*/ 4178277 w 5003925"/>
              <a:gd name="csY7" fmla="*/ 0 h 757130"/>
              <a:gd name="csX8" fmla="*/ 5003925 w 5003925"/>
              <a:gd name="csY8" fmla="*/ 0 h 757130"/>
              <a:gd name="csX9" fmla="*/ 5003925 w 5003925"/>
              <a:gd name="csY9" fmla="*/ 393708 h 757130"/>
              <a:gd name="csX10" fmla="*/ 5003925 w 5003925"/>
              <a:gd name="csY10" fmla="*/ 757130 h 757130"/>
              <a:gd name="csX11" fmla="*/ 4378434 w 5003925"/>
              <a:gd name="csY11" fmla="*/ 757130 h 757130"/>
              <a:gd name="csX12" fmla="*/ 3802983 w 5003925"/>
              <a:gd name="csY12" fmla="*/ 757130 h 757130"/>
              <a:gd name="csX13" fmla="*/ 3077414 w 5003925"/>
              <a:gd name="csY13" fmla="*/ 757130 h 757130"/>
              <a:gd name="csX14" fmla="*/ 2351845 w 5003925"/>
              <a:gd name="csY14" fmla="*/ 757130 h 757130"/>
              <a:gd name="csX15" fmla="*/ 1826433 w 5003925"/>
              <a:gd name="csY15" fmla="*/ 757130 h 757130"/>
              <a:gd name="csX16" fmla="*/ 1200942 w 5003925"/>
              <a:gd name="csY16" fmla="*/ 757130 h 757130"/>
              <a:gd name="csX17" fmla="*/ 0 w 5003925"/>
              <a:gd name="csY17" fmla="*/ 757130 h 757130"/>
              <a:gd name="csX18" fmla="*/ 0 w 5003925"/>
              <a:gd name="csY18" fmla="*/ 378565 h 757130"/>
              <a:gd name="csX19" fmla="*/ 0 w 5003925"/>
              <a:gd name="csY19" fmla="*/ 0 h 7571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</a:cxnLst>
            <a:rect l="l" t="t" r="r" b="b"/>
            <a:pathLst>
              <a:path w="5003925" h="757130" extrusionOk="0">
                <a:moveTo>
                  <a:pt x="0" y="0"/>
                </a:moveTo>
                <a:cubicBezTo>
                  <a:pt x="221195" y="-11110"/>
                  <a:pt x="341061" y="-25380"/>
                  <a:pt x="575451" y="0"/>
                </a:cubicBezTo>
                <a:cubicBezTo>
                  <a:pt x="809841" y="25380"/>
                  <a:pt x="872753" y="-8943"/>
                  <a:pt x="1050824" y="0"/>
                </a:cubicBezTo>
                <a:cubicBezTo>
                  <a:pt x="1228895" y="8943"/>
                  <a:pt x="1461614" y="-13208"/>
                  <a:pt x="1776393" y="0"/>
                </a:cubicBezTo>
                <a:cubicBezTo>
                  <a:pt x="2091172" y="13208"/>
                  <a:pt x="2101154" y="15178"/>
                  <a:pt x="2351845" y="0"/>
                </a:cubicBezTo>
                <a:cubicBezTo>
                  <a:pt x="2602536" y="-15178"/>
                  <a:pt x="2700740" y="6185"/>
                  <a:pt x="2927296" y="0"/>
                </a:cubicBezTo>
                <a:cubicBezTo>
                  <a:pt x="3153852" y="-6185"/>
                  <a:pt x="3343612" y="-6889"/>
                  <a:pt x="3652865" y="0"/>
                </a:cubicBezTo>
                <a:cubicBezTo>
                  <a:pt x="3962118" y="6889"/>
                  <a:pt x="3986715" y="16330"/>
                  <a:pt x="4178277" y="0"/>
                </a:cubicBezTo>
                <a:cubicBezTo>
                  <a:pt x="4369839" y="-16330"/>
                  <a:pt x="4835903" y="224"/>
                  <a:pt x="5003925" y="0"/>
                </a:cubicBezTo>
                <a:cubicBezTo>
                  <a:pt x="4988196" y="195351"/>
                  <a:pt x="5015405" y="210571"/>
                  <a:pt x="5003925" y="393708"/>
                </a:cubicBezTo>
                <a:cubicBezTo>
                  <a:pt x="4992445" y="576845"/>
                  <a:pt x="4993909" y="656616"/>
                  <a:pt x="5003925" y="757130"/>
                </a:cubicBezTo>
                <a:cubicBezTo>
                  <a:pt x="4787031" y="726546"/>
                  <a:pt x="4518070" y="745947"/>
                  <a:pt x="4378434" y="757130"/>
                </a:cubicBezTo>
                <a:cubicBezTo>
                  <a:pt x="4238798" y="768313"/>
                  <a:pt x="3944373" y="734264"/>
                  <a:pt x="3802983" y="757130"/>
                </a:cubicBezTo>
                <a:cubicBezTo>
                  <a:pt x="3661593" y="779996"/>
                  <a:pt x="3331592" y="721109"/>
                  <a:pt x="3077414" y="757130"/>
                </a:cubicBezTo>
                <a:cubicBezTo>
                  <a:pt x="2823236" y="793151"/>
                  <a:pt x="2590226" y="738918"/>
                  <a:pt x="2351845" y="757130"/>
                </a:cubicBezTo>
                <a:cubicBezTo>
                  <a:pt x="2113464" y="775342"/>
                  <a:pt x="2025812" y="745820"/>
                  <a:pt x="1826433" y="757130"/>
                </a:cubicBezTo>
                <a:cubicBezTo>
                  <a:pt x="1627054" y="768440"/>
                  <a:pt x="1441563" y="728608"/>
                  <a:pt x="1200942" y="757130"/>
                </a:cubicBezTo>
                <a:cubicBezTo>
                  <a:pt x="960321" y="785652"/>
                  <a:pt x="240296" y="718992"/>
                  <a:pt x="0" y="757130"/>
                </a:cubicBezTo>
                <a:cubicBezTo>
                  <a:pt x="-9105" y="667375"/>
                  <a:pt x="-7720" y="547093"/>
                  <a:pt x="0" y="378565"/>
                </a:cubicBezTo>
                <a:cubicBezTo>
                  <a:pt x="7720" y="210037"/>
                  <a:pt x="4529" y="100068"/>
                  <a:pt x="0" y="0"/>
                </a:cubicBezTo>
                <a:close/>
              </a:path>
            </a:pathLst>
          </a:custGeom>
          <a:noFill/>
          <a:ln w="28575">
            <a:solidFill>
              <a:srgbClr val="FFC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(</a:t>
            </a:r>
            <a:r>
              <a:rPr lang="en-US" b="1" dirty="0" err="1">
                <a:solidFill>
                  <a:schemeClr val="accent2"/>
                </a:solidFill>
              </a:rPr>
              <a:t>d,p</a:t>
            </a:r>
            <a:r>
              <a:rPr lang="en-US" b="1" dirty="0">
                <a:solidFill>
                  <a:schemeClr val="accent2"/>
                </a:solidFill>
              </a:rPr>
              <a:t>), (</a:t>
            </a:r>
            <a:r>
              <a:rPr lang="en-US" b="1" dirty="0" err="1">
                <a:solidFill>
                  <a:schemeClr val="accent2"/>
                </a:solidFill>
              </a:rPr>
              <a:t>p,p</a:t>
            </a:r>
            <a:r>
              <a:rPr lang="en-US" b="1" dirty="0">
                <a:solidFill>
                  <a:schemeClr val="accent2"/>
                </a:solidFill>
              </a:rPr>
              <a:t>’), (</a:t>
            </a:r>
            <a:r>
              <a:rPr lang="en-US" b="1" dirty="0" err="1">
                <a:solidFill>
                  <a:schemeClr val="accent2"/>
                </a:solidFill>
              </a:rPr>
              <a:t>n,n</a:t>
            </a:r>
            <a:r>
              <a:rPr lang="en-US" b="1" dirty="0">
                <a:solidFill>
                  <a:schemeClr val="accent2"/>
                </a:solidFill>
              </a:rPr>
              <a:t>’) reaction mechanisms being explored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02D16C6F-59E7-5963-04D7-59B33A34EA72}"/>
              </a:ext>
            </a:extLst>
          </p:cNvPr>
          <p:cNvSpPr/>
          <p:nvPr/>
        </p:nvSpPr>
        <p:spPr>
          <a:xfrm>
            <a:off x="10398477" y="6467344"/>
            <a:ext cx="666974" cy="193354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63A231D8-0A80-96B6-11B3-AEC5E0620EFD}"/>
              </a:ext>
            </a:extLst>
          </p:cNvPr>
          <p:cNvSpPr/>
          <p:nvPr/>
        </p:nvSpPr>
        <p:spPr>
          <a:xfrm>
            <a:off x="11293319" y="6467344"/>
            <a:ext cx="666974" cy="193354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4C5BD101-8A63-13FE-791D-DE15A438C89F}"/>
              </a:ext>
            </a:extLst>
          </p:cNvPr>
          <p:cNvSpPr/>
          <p:nvPr/>
        </p:nvSpPr>
        <p:spPr>
          <a:xfrm>
            <a:off x="12188161" y="6467344"/>
            <a:ext cx="666974" cy="193354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2ABC9D4F-9F2F-D391-1CAD-3D0C6A18C012}"/>
              </a:ext>
            </a:extLst>
          </p:cNvPr>
          <p:cNvSpPr/>
          <p:nvPr/>
        </p:nvSpPr>
        <p:spPr>
          <a:xfrm>
            <a:off x="13053430" y="6467344"/>
            <a:ext cx="666974" cy="193354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88F350-2A37-CE26-7C92-FB7063F90857}"/>
              </a:ext>
            </a:extLst>
          </p:cNvPr>
          <p:cNvSpPr txBox="1"/>
          <p:nvPr/>
        </p:nvSpPr>
        <p:spPr>
          <a:xfrm>
            <a:off x="8990371" y="5466489"/>
            <a:ext cx="3623108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Follow-up measurements: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F4F9317-7216-B723-8C7E-0ED137886A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98210" y="4853114"/>
            <a:ext cx="1298955" cy="491294"/>
          </a:xfrm>
          <a:prstGeom prst="rect">
            <a:avLst/>
          </a:prstGeom>
        </p:spPr>
      </p:pic>
      <p:pic>
        <p:nvPicPr>
          <p:cNvPr id="17" name="Picture 16" descr="Ohio University Primary Wordmark logo">
            <a:extLst>
              <a:ext uri="{FF2B5EF4-FFF2-40B4-BE49-F238E27FC236}">
                <a16:creationId xmlns:a16="http://schemas.microsoft.com/office/drawing/2014/main" id="{B6E9F88F-A69D-53FC-BEED-FA5E18FC83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7213" y="4032397"/>
            <a:ext cx="1480948" cy="607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24D54B4-BEAE-A91B-A046-308F75461A03}"/>
              </a:ext>
            </a:extLst>
          </p:cNvPr>
          <p:cNvSpPr txBox="1"/>
          <p:nvPr/>
        </p:nvSpPr>
        <p:spPr>
          <a:xfrm>
            <a:off x="1797270" y="2888260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18" name="Diagram 17">
            <a:extLst>
              <a:ext uri="{FF2B5EF4-FFF2-40B4-BE49-F238E27FC236}">
                <a16:creationId xmlns:a16="http://schemas.microsoft.com/office/drawing/2014/main" id="{053C782E-3209-4FDB-8B20-B008E15E11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347623"/>
              </p:ext>
            </p:extLst>
          </p:nvPr>
        </p:nvGraphicFramePr>
        <p:xfrm>
          <a:off x="1188719" y="1036698"/>
          <a:ext cx="13258800" cy="1656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2050" name="Picture 2">
            <a:extLst>
              <a:ext uri="{FF2B5EF4-FFF2-40B4-BE49-F238E27FC236}">
                <a16:creationId xmlns:a16="http://schemas.microsoft.com/office/drawing/2014/main" id="{8DEFBA73-B225-1459-6220-39385840A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921" y="3729967"/>
            <a:ext cx="5847386" cy="4348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32D3889-2554-5040-1523-46798974539C}"/>
              </a:ext>
            </a:extLst>
          </p:cNvPr>
          <p:cNvSpPr txBox="1"/>
          <p:nvPr/>
        </p:nvSpPr>
        <p:spPr>
          <a:xfrm rot="1275334">
            <a:off x="4017364" y="4688593"/>
            <a:ext cx="2273808" cy="4247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b="1" dirty="0">
                <a:ln w="10160">
                  <a:solidFill>
                    <a:schemeClr val="accent4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Preliminary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6F13E13-A779-0B8C-20EF-CBDD9924BD3C}"/>
              </a:ext>
            </a:extLst>
          </p:cNvPr>
          <p:cNvSpPr txBox="1"/>
          <p:nvPr/>
        </p:nvSpPr>
        <p:spPr>
          <a:xfrm>
            <a:off x="11626806" y="7825667"/>
            <a:ext cx="26434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See poster by A. </a:t>
            </a:r>
            <a:r>
              <a:rPr lang="en-US" sz="1400" dirty="0" err="1"/>
              <a:t>Wijenarayana</a:t>
            </a:r>
            <a:endParaRPr lang="en-US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9596C19-8AAA-AF5E-4A9F-90E0C06091B7}"/>
              </a:ext>
            </a:extLst>
          </p:cNvPr>
          <p:cNvSpPr txBox="1"/>
          <p:nvPr/>
        </p:nvSpPr>
        <p:spPr>
          <a:xfrm>
            <a:off x="5467748" y="3958562"/>
            <a:ext cx="22445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baseline="30000" dirty="0">
                <a:solidFill>
                  <a:schemeClr val="accent2"/>
                </a:solidFill>
              </a:rPr>
              <a:t>92</a:t>
            </a:r>
            <a:r>
              <a:rPr lang="en-US" sz="2400" b="1" dirty="0">
                <a:solidFill>
                  <a:schemeClr val="accent2"/>
                </a:solidFill>
              </a:rPr>
              <a:t>Nb(</a:t>
            </a:r>
            <a:r>
              <a:rPr lang="en-US" sz="2400" b="1" dirty="0" err="1">
                <a:solidFill>
                  <a:schemeClr val="accent2"/>
                </a:solidFill>
              </a:rPr>
              <a:t>d,n</a:t>
            </a:r>
            <a:r>
              <a:rPr lang="en-US" sz="2400" b="1" dirty="0">
                <a:solidFill>
                  <a:schemeClr val="accent2"/>
                </a:solidFill>
              </a:rPr>
              <a:t>)</a:t>
            </a:r>
            <a:r>
              <a:rPr lang="en-US" sz="2400" b="1" baseline="30000" dirty="0">
                <a:solidFill>
                  <a:schemeClr val="accent2"/>
                </a:solidFill>
              </a:rPr>
              <a:t>94</a:t>
            </a:r>
            <a:r>
              <a:rPr lang="en-US" sz="2400" b="1" dirty="0">
                <a:solidFill>
                  <a:schemeClr val="accent2"/>
                </a:solidFill>
              </a:rPr>
              <a:t>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21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6950BFC3-D8DA-4A85-94F7-54DA5524770B}">
      <p188:commentRel xmlns:p188="http://schemas.microsoft.com/office/powerpoint/2018/8/main" r:id="rId2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B0BCC0-524C-A7D2-17FF-1FB3019ED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2E99D0A-3C16-7581-DE0B-2BFA1CBC0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1" y="270933"/>
            <a:ext cx="12801600" cy="960967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Statistical properties are necessary to calculate reaction cross-sections, especially far from stability </a:t>
            </a:r>
          </a:p>
        </p:txBody>
      </p:sp>
      <p:pic>
        <p:nvPicPr>
          <p:cNvPr id="11" name="image11.png" descr="Chart&#10;&#10;Description automatically generated">
            <a:extLst>
              <a:ext uri="{FF2B5EF4-FFF2-40B4-BE49-F238E27FC236}">
                <a16:creationId xmlns:a16="http://schemas.microsoft.com/office/drawing/2014/main" id="{87185AEA-9B5F-41CD-E5AB-DEA8128DE925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277454" y="4993354"/>
            <a:ext cx="3949699" cy="2773549"/>
          </a:xfrm>
          <a:prstGeom prst="rect">
            <a:avLst/>
          </a:prstGeom>
          <a:ln/>
        </p:spPr>
      </p:pic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DAC1FFB1-1906-80A7-90BC-F7DADE3302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6889672"/>
              </p:ext>
            </p:extLst>
          </p:nvPr>
        </p:nvGraphicFramePr>
        <p:xfrm>
          <a:off x="646117" y="1331406"/>
          <a:ext cx="5346665" cy="38455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Picture 4">
            <a:extLst>
              <a:ext uri="{FF2B5EF4-FFF2-40B4-BE49-F238E27FC236}">
                <a16:creationId xmlns:a16="http://schemas.microsoft.com/office/drawing/2014/main" id="{9CFBA9CF-533D-0FF9-43EC-26DB357A0C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>
            <a:fillRect/>
          </a:stretch>
        </p:blipFill>
        <p:spPr bwMode="auto">
          <a:xfrm>
            <a:off x="6260716" y="2533267"/>
            <a:ext cx="7816868" cy="3490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9E89733-C3FC-73AE-0ED7-A0E3DDB83F85}"/>
              </a:ext>
            </a:extLst>
          </p:cNvPr>
          <p:cNvSpPr txBox="1"/>
          <p:nvPr/>
        </p:nvSpPr>
        <p:spPr>
          <a:xfrm>
            <a:off x="6544515" y="6190409"/>
            <a:ext cx="7903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</a:rPr>
              <a:t>Predicted isotopic mass fraction uncertainties are dominated by (</a:t>
            </a:r>
            <a:r>
              <a:rPr lang="en-US" sz="2000" dirty="0" err="1">
                <a:solidFill>
                  <a:schemeClr val="accent2"/>
                </a:solidFill>
              </a:rPr>
              <a:t>n,</a:t>
            </a:r>
            <a:r>
              <a:rPr lang="en-US" sz="2000" dirty="0" err="1">
                <a:solidFill>
                  <a:schemeClr val="accent2"/>
                </a:solidFill>
                <a:latin typeface="Symbol" pitchFamily="2" charset="2"/>
              </a:rPr>
              <a:t>g</a:t>
            </a:r>
            <a:r>
              <a:rPr lang="en-US" sz="2000" dirty="0">
                <a:solidFill>
                  <a:schemeClr val="accent2"/>
                </a:solidFill>
              </a:rPr>
              <a:t>) rates for weak r-process (A&lt;120). Mumpower </a:t>
            </a:r>
            <a:r>
              <a:rPr lang="en-US" sz="2000" i="1" dirty="0">
                <a:solidFill>
                  <a:schemeClr val="accent2"/>
                </a:solidFill>
              </a:rPr>
              <a:t>et al</a:t>
            </a:r>
            <a:r>
              <a:rPr lang="en-US" sz="2000" dirty="0">
                <a:solidFill>
                  <a:schemeClr val="accent2"/>
                </a:solidFill>
              </a:rPr>
              <a:t>. (2024)</a:t>
            </a:r>
          </a:p>
        </p:txBody>
      </p:sp>
    </p:spTree>
    <p:extLst>
      <p:ext uri="{BB962C8B-B14F-4D97-AF65-F5344CB8AC3E}">
        <p14:creationId xmlns:p14="http://schemas.microsoft.com/office/powerpoint/2010/main" val="3700333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1CAAA2-39E1-35AD-661A-15C2E7660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1D3B75-C60B-D591-D512-E7D259750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4296" y="0"/>
            <a:ext cx="12700000" cy="1310979"/>
          </a:xfrm>
        </p:spPr>
        <p:txBody>
          <a:bodyPr/>
          <a:lstStyle/>
          <a:p>
            <a:r>
              <a:rPr lang="en-US" dirty="0"/>
              <a:t>A Systematic Study of Mo Isotopes</a:t>
            </a:r>
            <a:endParaRPr lang="en-US" sz="3200" dirty="0"/>
          </a:p>
        </p:txBody>
      </p:sp>
      <p:pic>
        <p:nvPicPr>
          <p:cNvPr id="5" name="image6.png" descr="A picture containing timeline&#10;&#10;Description automatically generated">
            <a:extLst>
              <a:ext uri="{FF2B5EF4-FFF2-40B4-BE49-F238E27FC236}">
                <a16:creationId xmlns:a16="http://schemas.microsoft.com/office/drawing/2014/main" id="{66708BC9-BF16-E094-F26B-627F69A183B0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192696" y="1552648"/>
            <a:ext cx="12801600" cy="3028188"/>
          </a:xfrm>
          <a:prstGeom prst="rect">
            <a:avLst/>
          </a:prstGeom>
          <a:ln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07FDCF9-BEF3-31D3-04D0-8581A8D62CCC}"/>
              </a:ext>
            </a:extLst>
          </p:cNvPr>
          <p:cNvSpPr txBox="1"/>
          <p:nvPr/>
        </p:nvSpPr>
        <p:spPr>
          <a:xfrm>
            <a:off x="5000390" y="4901008"/>
            <a:ext cx="300112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</a:rPr>
              <a:t>LLNL/UNC</a:t>
            </a:r>
          </a:p>
          <a:p>
            <a:pPr algn="ctr"/>
            <a:r>
              <a:rPr lang="en-US" err="1">
                <a:solidFill>
                  <a:schemeClr val="accent2"/>
                </a:solidFill>
              </a:rPr>
              <a:t>gSF</a:t>
            </a:r>
            <a:r>
              <a:rPr lang="en-US">
                <a:solidFill>
                  <a:schemeClr val="accent2"/>
                </a:solidFill>
              </a:rPr>
              <a:t> at HIGS via NRF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1A1996-C2ED-3D9A-8A73-272CFE663C5D}"/>
              </a:ext>
            </a:extLst>
          </p:cNvPr>
          <p:cNvSpPr txBox="1"/>
          <p:nvPr/>
        </p:nvSpPr>
        <p:spPr>
          <a:xfrm>
            <a:off x="2269377" y="4901007"/>
            <a:ext cx="2464314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</a:rPr>
              <a:t>Ohio U. </a:t>
            </a:r>
          </a:p>
          <a:p>
            <a:pPr algn="ctr"/>
            <a:r>
              <a:rPr lang="en-US">
                <a:solidFill>
                  <a:schemeClr val="accent2"/>
                </a:solidFill>
              </a:rPr>
              <a:t>NLD at EAL via Part. Evap.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122472-548A-4B58-CA28-5AE5F085ECFD}"/>
              </a:ext>
            </a:extLst>
          </p:cNvPr>
          <p:cNvSpPr txBox="1"/>
          <p:nvPr/>
        </p:nvSpPr>
        <p:spPr>
          <a:xfrm>
            <a:off x="9459987" y="4568609"/>
            <a:ext cx="3760966" cy="14219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</a:rPr>
              <a:t>PNNL/Ohio U</a:t>
            </a:r>
          </a:p>
          <a:p>
            <a:pPr algn="ctr"/>
            <a:r>
              <a:rPr lang="en-US" baseline="30000">
                <a:solidFill>
                  <a:schemeClr val="accent2"/>
                </a:solidFill>
              </a:rPr>
              <a:t>99,101</a:t>
            </a:r>
            <a:r>
              <a:rPr lang="en-US">
                <a:solidFill>
                  <a:schemeClr val="accent2"/>
                </a:solidFill>
              </a:rPr>
              <a:t>Mo at </a:t>
            </a:r>
            <a:r>
              <a:rPr lang="en-US" err="1">
                <a:solidFill>
                  <a:schemeClr val="accent2"/>
                </a:solidFill>
              </a:rPr>
              <a:t>nuCARIBU</a:t>
            </a:r>
            <a:endParaRPr lang="en-US">
              <a:solidFill>
                <a:schemeClr val="accent2"/>
              </a:solidFill>
            </a:endParaRPr>
          </a:p>
          <a:p>
            <a:pPr algn="ctr"/>
            <a:r>
              <a:rPr lang="en-US" baseline="30000">
                <a:solidFill>
                  <a:schemeClr val="accent2"/>
                </a:solidFill>
              </a:rPr>
              <a:t>104,105</a:t>
            </a:r>
            <a:r>
              <a:rPr lang="en-US">
                <a:solidFill>
                  <a:schemeClr val="accent2"/>
                </a:solidFill>
              </a:rPr>
              <a:t>Mo at FRIB/</a:t>
            </a:r>
            <a:r>
              <a:rPr lang="en-US" err="1">
                <a:solidFill>
                  <a:schemeClr val="accent2"/>
                </a:solidFill>
              </a:rPr>
              <a:t>nuCARIBU</a:t>
            </a:r>
            <a:r>
              <a:rPr lang="en-US">
                <a:solidFill>
                  <a:schemeClr val="accent2"/>
                </a:solidFill>
              </a:rPr>
              <a:t> </a:t>
            </a:r>
          </a:p>
          <a:p>
            <a:pPr algn="ctr"/>
            <a:r>
              <a:rPr lang="en-US">
                <a:solidFill>
                  <a:schemeClr val="accent2"/>
                </a:solidFill>
              </a:rPr>
              <a:t>via Beta-Oslo Method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7C5545B-692D-B712-0311-30014B62CCF8}"/>
              </a:ext>
            </a:extLst>
          </p:cNvPr>
          <p:cNvSpPr/>
          <p:nvPr/>
        </p:nvSpPr>
        <p:spPr>
          <a:xfrm>
            <a:off x="2082798" y="4762500"/>
            <a:ext cx="5918713" cy="14097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2E39D2F-83D2-412E-547A-C56DCD3C27A7}"/>
              </a:ext>
            </a:extLst>
          </p:cNvPr>
          <p:cNvSpPr/>
          <p:nvPr/>
        </p:nvSpPr>
        <p:spPr>
          <a:xfrm>
            <a:off x="8908466" y="4419600"/>
            <a:ext cx="4686300" cy="17526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D07DD2E-35A4-3D3E-2C78-BE2EF6523885}"/>
              </a:ext>
            </a:extLst>
          </p:cNvPr>
          <p:cNvSpPr/>
          <p:nvPr/>
        </p:nvSpPr>
        <p:spPr>
          <a:xfrm>
            <a:off x="2443301" y="6899963"/>
            <a:ext cx="11116421" cy="87243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accent2"/>
                </a:solidFill>
              </a:rPr>
              <a:t>Compile results to generate systematic study of statistical property evolution and resolve uncertainties from previous approaches. Provide rich dataset for theory development.</a:t>
            </a:r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2058D13C-D859-2735-B99E-E37E0AB1F4EC}"/>
              </a:ext>
            </a:extLst>
          </p:cNvPr>
          <p:cNvSpPr/>
          <p:nvPr/>
        </p:nvSpPr>
        <p:spPr>
          <a:xfrm>
            <a:off x="4733691" y="6229350"/>
            <a:ext cx="393700" cy="613463"/>
          </a:xfrm>
          <a:prstGeom prst="down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>
            <a:extLst>
              <a:ext uri="{FF2B5EF4-FFF2-40B4-BE49-F238E27FC236}">
                <a16:creationId xmlns:a16="http://schemas.microsoft.com/office/drawing/2014/main" id="{25E01E9D-F781-DFBB-9AD7-61A1137DF4F2}"/>
              </a:ext>
            </a:extLst>
          </p:cNvPr>
          <p:cNvSpPr/>
          <p:nvPr/>
        </p:nvSpPr>
        <p:spPr>
          <a:xfrm>
            <a:off x="11143620" y="6229349"/>
            <a:ext cx="393700" cy="613463"/>
          </a:xfrm>
          <a:prstGeom prst="down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A778A1-EDA3-0160-4220-35C51F5C1B5A}"/>
              </a:ext>
            </a:extLst>
          </p:cNvPr>
          <p:cNvSpPr txBox="1"/>
          <p:nvPr/>
        </p:nvSpPr>
        <p:spPr>
          <a:xfrm>
            <a:off x="8687108" y="3154669"/>
            <a:ext cx="496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✅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E57BC6-E152-1802-F12D-AE7B1888FC9C}"/>
              </a:ext>
            </a:extLst>
          </p:cNvPr>
          <p:cNvSpPr txBox="1"/>
          <p:nvPr/>
        </p:nvSpPr>
        <p:spPr>
          <a:xfrm>
            <a:off x="7067079" y="3154669"/>
            <a:ext cx="496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✅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003C20-54BB-9082-D7D8-EAB13FF0B643}"/>
              </a:ext>
            </a:extLst>
          </p:cNvPr>
          <p:cNvSpPr txBox="1"/>
          <p:nvPr/>
        </p:nvSpPr>
        <p:spPr>
          <a:xfrm>
            <a:off x="2362570" y="3154669"/>
            <a:ext cx="496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✅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F5C7D2-E53D-AD9B-2EF0-11092A984E80}"/>
              </a:ext>
            </a:extLst>
          </p:cNvPr>
          <p:cNvSpPr txBox="1"/>
          <p:nvPr/>
        </p:nvSpPr>
        <p:spPr>
          <a:xfrm>
            <a:off x="3253413" y="3154669"/>
            <a:ext cx="496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✅</a:t>
            </a:r>
          </a:p>
        </p:txBody>
      </p:sp>
    </p:spTree>
    <p:extLst>
      <p:ext uri="{BB962C8B-B14F-4D97-AF65-F5344CB8AC3E}">
        <p14:creationId xmlns:p14="http://schemas.microsoft.com/office/powerpoint/2010/main" val="163887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49CFEA-4232-CF53-844A-E4EF961A7D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3D9FF9-E8A0-D5F7-387B-D4C7CDE34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2AB9B52-378E-8A8E-9154-7DB88E427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70933"/>
            <a:ext cx="12801600" cy="827373"/>
          </a:xfrm>
        </p:spPr>
        <p:txBody>
          <a:bodyPr/>
          <a:lstStyle/>
          <a:p>
            <a:r>
              <a:rPr lang="en-US" dirty="0"/>
              <a:t>Radioactive Ion Beams: ANL Experiment Updates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C07180-2EA9-532B-4B20-136B8E353A8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1107042" y="1469408"/>
            <a:ext cx="5943600" cy="1702386"/>
          </a:xfrm>
        </p:spPr>
        <p:txBody>
          <a:bodyPr/>
          <a:lstStyle/>
          <a:p>
            <a:r>
              <a:rPr lang="en-US" sz="2400" dirty="0">
                <a:solidFill>
                  <a:schemeClr val="accent2"/>
                </a:solidFill>
              </a:rPr>
              <a:t>nuCARIBU experiments are planned for this year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Summing </a:t>
            </a:r>
            <a:r>
              <a:rPr lang="en-US" sz="2400" dirty="0" err="1">
                <a:solidFill>
                  <a:schemeClr val="accent2"/>
                </a:solidFill>
              </a:rPr>
              <a:t>NaI</a:t>
            </a:r>
            <a:r>
              <a:rPr lang="en-US" sz="2400" dirty="0">
                <a:solidFill>
                  <a:schemeClr val="accent2"/>
                </a:solidFill>
              </a:rPr>
              <a:t> (</a:t>
            </a:r>
            <a:r>
              <a:rPr lang="en-US" sz="2400" dirty="0" err="1">
                <a:solidFill>
                  <a:schemeClr val="accent2"/>
                </a:solidFill>
              </a:rPr>
              <a:t>SuN</a:t>
            </a:r>
            <a:r>
              <a:rPr lang="en-US" sz="2400" dirty="0">
                <a:solidFill>
                  <a:schemeClr val="accent2"/>
                </a:solidFill>
              </a:rPr>
              <a:t>) is being moved back to ANL this April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9AC7B1A-834C-D42F-B7CF-E2E454A1CD69}"/>
              </a:ext>
            </a:extLst>
          </p:cNvPr>
          <p:cNvSpPr txBox="1">
            <a:spLocks/>
          </p:cNvSpPr>
          <p:nvPr/>
        </p:nvSpPr>
        <p:spPr>
          <a:xfrm>
            <a:off x="7315199" y="1390607"/>
            <a:ext cx="7132319" cy="1859989"/>
          </a:xfrm>
          <a:prstGeom prst="rect">
            <a:avLst/>
          </a:prstGeom>
        </p:spPr>
        <p:txBody>
          <a:bodyPr/>
          <a:lstStyle>
            <a:lvl1pPr marL="274320" indent="-274320" algn="l" defTabSz="109728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229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3716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ü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9202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46888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01752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accent2"/>
                </a:solidFill>
                <a:latin typeface="+mn-lt"/>
              </a:rPr>
              <a:t>Approved experiment for this summer: </a:t>
            </a:r>
          </a:p>
          <a:p>
            <a:r>
              <a:rPr lang="en-US" sz="2400" dirty="0">
                <a:solidFill>
                  <a:schemeClr val="accent2"/>
                </a:solidFill>
                <a:latin typeface="Symbol" pitchFamily="2" charset="2"/>
              </a:rPr>
              <a:t>b</a:t>
            </a:r>
            <a:r>
              <a:rPr lang="en-US" sz="2400" dirty="0">
                <a:solidFill>
                  <a:schemeClr val="accent2"/>
                </a:solidFill>
              </a:rPr>
              <a:t>-decay of neutron-rich </a:t>
            </a:r>
            <a:r>
              <a:rPr lang="en-US" sz="2400" baseline="30000" dirty="0">
                <a:solidFill>
                  <a:schemeClr val="accent2"/>
                </a:solidFill>
              </a:rPr>
              <a:t>100-102</a:t>
            </a:r>
            <a:r>
              <a:rPr lang="en-US" sz="2400" dirty="0">
                <a:solidFill>
                  <a:schemeClr val="accent2"/>
                </a:solidFill>
              </a:rPr>
              <a:t>Nb</a:t>
            </a:r>
          </a:p>
          <a:p>
            <a:pPr lvl="1"/>
            <a:r>
              <a:rPr lang="en-US" sz="2200" dirty="0">
                <a:solidFill>
                  <a:schemeClr val="accent2"/>
                </a:solidFill>
                <a:latin typeface="Symbol" pitchFamily="2" charset="2"/>
              </a:rPr>
              <a:t>b</a:t>
            </a:r>
            <a:r>
              <a:rPr lang="en-US" sz="2200" dirty="0">
                <a:solidFill>
                  <a:schemeClr val="accent2"/>
                </a:solidFill>
              </a:rPr>
              <a:t>-Oslo Method: NLDs, </a:t>
            </a:r>
            <a:r>
              <a:rPr lang="en-US" sz="2200" dirty="0" err="1">
                <a:solidFill>
                  <a:schemeClr val="accent2"/>
                </a:solidFill>
              </a:rPr>
              <a:t>gSFs</a:t>
            </a:r>
            <a:r>
              <a:rPr lang="en-US" sz="2200" dirty="0">
                <a:solidFill>
                  <a:schemeClr val="accent2"/>
                </a:solidFill>
              </a:rPr>
              <a:t>, and (</a:t>
            </a:r>
            <a:r>
              <a:rPr lang="en-US" sz="2200" dirty="0" err="1">
                <a:solidFill>
                  <a:schemeClr val="accent2"/>
                </a:solidFill>
              </a:rPr>
              <a:t>n,</a:t>
            </a:r>
            <a:r>
              <a:rPr lang="en-US" sz="2200" dirty="0" err="1">
                <a:solidFill>
                  <a:schemeClr val="accent2"/>
                </a:solidFill>
                <a:latin typeface="Symbol" pitchFamily="2" charset="2"/>
              </a:rPr>
              <a:t>g</a:t>
            </a:r>
            <a:r>
              <a:rPr lang="en-US" sz="2200" dirty="0">
                <a:solidFill>
                  <a:schemeClr val="accent2"/>
                </a:solidFill>
              </a:rPr>
              <a:t>) rates</a:t>
            </a:r>
          </a:p>
          <a:p>
            <a:pPr lvl="1"/>
            <a:r>
              <a:rPr lang="en-US" sz="2200" dirty="0">
                <a:solidFill>
                  <a:schemeClr val="accent2"/>
                </a:solidFill>
              </a:rPr>
              <a:t>Total Absorption Spectroscopy: </a:t>
            </a:r>
            <a:r>
              <a:rPr lang="en-US" sz="2200" dirty="0">
                <a:solidFill>
                  <a:schemeClr val="accent2"/>
                </a:solidFill>
                <a:latin typeface="Symbol" pitchFamily="2" charset="2"/>
              </a:rPr>
              <a:t>b</a:t>
            </a:r>
            <a:r>
              <a:rPr lang="en-US" sz="2200" dirty="0">
                <a:solidFill>
                  <a:schemeClr val="accent2"/>
                </a:solidFill>
              </a:rPr>
              <a:t>-decay strength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517C6E6-58A6-89AA-F98B-65995EDD7D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1260407" y="3691337"/>
            <a:ext cx="5382181" cy="3643323"/>
          </a:xfrm>
          <a:prstGeom prst="rect">
            <a:avLst/>
          </a:prstGeom>
          <a:ln>
            <a:noFill/>
          </a:ln>
        </p:spPr>
      </p:pic>
      <p:pic>
        <p:nvPicPr>
          <p:cNvPr id="16" name="Picture 2" descr="Facility for Rare Isotope Beams (FRIB) (@FRIBLab) / Twitter">
            <a:extLst>
              <a:ext uri="{FF2B5EF4-FFF2-40B4-BE49-F238E27FC236}">
                <a16:creationId xmlns:a16="http://schemas.microsoft.com/office/drawing/2014/main" id="{DFDEFE0E-0A94-111E-77F7-A7BA285BD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947" y="7334660"/>
            <a:ext cx="846372" cy="84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anl-logo-1 – Sustainable Horizons Institute">
            <a:extLst>
              <a:ext uri="{FF2B5EF4-FFF2-40B4-BE49-F238E27FC236}">
                <a16:creationId xmlns:a16="http://schemas.microsoft.com/office/drawing/2014/main" id="{72B47431-D8CB-9AE5-5560-7DCA5CFB10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165" y="7341830"/>
            <a:ext cx="1733384" cy="684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18804F8-6E91-A6AB-0EDC-E4CC043A9A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487" y="7360848"/>
            <a:ext cx="599510" cy="750886"/>
          </a:xfrm>
          <a:prstGeom prst="rect">
            <a:avLst/>
          </a:prstGeom>
        </p:spPr>
      </p:pic>
      <p:pic>
        <p:nvPicPr>
          <p:cNvPr id="24" name="Content Placeholder 6">
            <a:extLst>
              <a:ext uri="{FF2B5EF4-FFF2-40B4-BE49-F238E27FC236}">
                <a16:creationId xmlns:a16="http://schemas.microsoft.com/office/drawing/2014/main" id="{FB584764-3A4D-19DF-8AD0-25D10D00F6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17355" y="6710753"/>
            <a:ext cx="2744870" cy="111961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8D27E299-1516-A9E2-CD04-9B93A8A377F1}"/>
              </a:ext>
            </a:extLst>
          </p:cNvPr>
          <p:cNvSpPr txBox="1"/>
          <p:nvPr/>
        </p:nvSpPr>
        <p:spPr>
          <a:xfrm>
            <a:off x="5458758" y="3414522"/>
            <a:ext cx="723275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accent2"/>
                </a:solidFill>
              </a:rPr>
              <a:t>SuN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9D21DB-324A-9EDE-B2E8-69DA23CBC8FA}"/>
              </a:ext>
            </a:extLst>
          </p:cNvPr>
          <p:cNvSpPr txBox="1"/>
          <p:nvPr/>
        </p:nvSpPr>
        <p:spPr>
          <a:xfrm>
            <a:off x="1706133" y="3733913"/>
            <a:ext cx="1257332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accent2"/>
                </a:solidFill>
              </a:rPr>
              <a:t>SuNTAN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862CBD-BC72-4396-146F-A2F0C984A1C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5953" t="5285"/>
          <a:stretch>
            <a:fillRect/>
          </a:stretch>
        </p:blipFill>
        <p:spPr>
          <a:xfrm rot="5400000">
            <a:off x="8051868" y="2872361"/>
            <a:ext cx="2463823" cy="33901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66D5676-8044-9990-BDF4-5792983023E7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5953" t="8110"/>
          <a:stretch>
            <a:fillRect/>
          </a:stretch>
        </p:blipFill>
        <p:spPr>
          <a:xfrm rot="5400000">
            <a:off x="11293974" y="2922905"/>
            <a:ext cx="2463821" cy="328905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4BC0D17-2476-6774-79D4-39B54EA2B30A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7160" t="3770"/>
          <a:stretch>
            <a:fillRect/>
          </a:stretch>
        </p:blipFill>
        <p:spPr>
          <a:xfrm rot="5400000">
            <a:off x="9817595" y="5375250"/>
            <a:ext cx="2322511" cy="3289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67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32DB44-C54E-DE9A-3F59-A8A69AAA2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AE18C7-5359-F135-B890-9CFCFF340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70934"/>
            <a:ext cx="12801600" cy="738060"/>
          </a:xfrm>
        </p:spPr>
        <p:txBody>
          <a:bodyPr/>
          <a:lstStyle/>
          <a:p>
            <a:r>
              <a:rPr lang="en-US" dirty="0"/>
              <a:t>Stable Beam Measurements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E64DB-4460-A619-9A16-48AFEAECB017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1371600" y="1245055"/>
            <a:ext cx="12801600" cy="269162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accent2"/>
                </a:solidFill>
              </a:rPr>
              <a:t>Ohio U. (EAL): Particle Evaporation Experiments for NLD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First experiments performed FY25 – See A. Wijenarayana’s Poster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Next experiment: FY26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2"/>
                </a:solidFill>
              </a:rPr>
              <a:t>UNC/TUNL (</a:t>
            </a:r>
            <a:r>
              <a:rPr lang="en-US" dirty="0" err="1">
                <a:solidFill>
                  <a:schemeClr val="accent2"/>
                </a:solidFill>
              </a:rPr>
              <a:t>HI</a:t>
            </a:r>
            <a:r>
              <a:rPr lang="en-US" dirty="0" err="1">
                <a:solidFill>
                  <a:schemeClr val="accent2"/>
                </a:solidFill>
                <a:latin typeface="Symbol" pitchFamily="2" charset="2"/>
              </a:rPr>
              <a:t>g</a:t>
            </a:r>
            <a:r>
              <a:rPr lang="en-US" dirty="0" err="1">
                <a:solidFill>
                  <a:schemeClr val="accent2"/>
                </a:solidFill>
              </a:rPr>
              <a:t>S</a:t>
            </a:r>
            <a:r>
              <a:rPr lang="en-US" dirty="0">
                <a:solidFill>
                  <a:schemeClr val="accent2"/>
                </a:solidFill>
              </a:rPr>
              <a:t>): NRF Technique for </a:t>
            </a:r>
            <a:r>
              <a:rPr lang="en-US" dirty="0" err="1">
                <a:solidFill>
                  <a:schemeClr val="accent2"/>
                </a:solidFill>
                <a:latin typeface="Symbol" pitchFamily="2" charset="2"/>
              </a:rPr>
              <a:t>g</a:t>
            </a:r>
            <a:r>
              <a:rPr lang="en-US" dirty="0" err="1">
                <a:solidFill>
                  <a:schemeClr val="accent2"/>
                </a:solidFill>
              </a:rPr>
              <a:t>SF</a:t>
            </a:r>
            <a:r>
              <a:rPr lang="en-US" dirty="0">
                <a:solidFill>
                  <a:schemeClr val="accent2"/>
                </a:solidFill>
              </a:rPr>
              <a:t> 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First experiments performed in FY25: </a:t>
            </a:r>
            <a:r>
              <a:rPr lang="en-US" baseline="30000" dirty="0">
                <a:solidFill>
                  <a:schemeClr val="accent2"/>
                </a:solidFill>
              </a:rPr>
              <a:t>98,100</a:t>
            </a:r>
            <a:r>
              <a:rPr lang="en-US" dirty="0">
                <a:solidFill>
                  <a:schemeClr val="accent2"/>
                </a:solidFill>
              </a:rPr>
              <a:t>Mo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Next experiments</a:t>
            </a:r>
            <a:r>
              <a:rPr lang="en-US" dirty="0">
                <a:solidFill>
                  <a:schemeClr val="accent2"/>
                </a:solidFill>
                <a:sym typeface="Wingdings" pitchFamily="2" charset="2"/>
              </a:rPr>
              <a:t> → extend to </a:t>
            </a:r>
            <a:r>
              <a:rPr lang="en-US" baseline="30000" dirty="0">
                <a:solidFill>
                  <a:schemeClr val="accent2"/>
                </a:solidFill>
                <a:sym typeface="Wingdings" pitchFamily="2" charset="2"/>
              </a:rPr>
              <a:t>92</a:t>
            </a:r>
            <a:r>
              <a:rPr lang="en-US" dirty="0">
                <a:solidFill>
                  <a:schemeClr val="accent2"/>
                </a:solidFill>
                <a:sym typeface="Wingdings" pitchFamily="2" charset="2"/>
              </a:rPr>
              <a:t>Mo</a:t>
            </a:r>
            <a:endParaRPr lang="en-US" dirty="0">
              <a:solidFill>
                <a:schemeClr val="accent2"/>
              </a:solidFill>
            </a:endParaRPr>
          </a:p>
          <a:p>
            <a:pPr marL="548640" lvl="1" indent="0">
              <a:buNone/>
            </a:pP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25646796-2F1E-823F-EBF3-E96F58AABB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818" y="4114800"/>
            <a:ext cx="8907478" cy="3479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279D1B-03E2-DF4D-C59B-AD70EA35E509}"/>
              </a:ext>
            </a:extLst>
          </p:cNvPr>
          <p:cNvSpPr txBox="1"/>
          <p:nvPr/>
        </p:nvSpPr>
        <p:spPr>
          <a:xfrm>
            <a:off x="1371600" y="5254378"/>
            <a:ext cx="38519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accent5"/>
                </a:solidFill>
                <a:latin typeface="Aptos" panose="020B0004020202020204" pitchFamily="34" charset="0"/>
              </a:rPr>
              <a:t>A</a:t>
            </a:r>
            <a:r>
              <a:rPr lang="en-US" sz="2400" b="1">
                <a:latin typeface="Aptos" panose="020B0004020202020204" pitchFamily="34" charset="0"/>
              </a:rPr>
              <a:t>ssociation for </a:t>
            </a:r>
            <a:r>
              <a:rPr lang="en-US" sz="2400" b="1">
                <a:solidFill>
                  <a:schemeClr val="accent5"/>
                </a:solidFill>
                <a:latin typeface="Aptos" panose="020B0004020202020204" pitchFamily="34" charset="0"/>
              </a:rPr>
              <a:t>R</a:t>
            </a:r>
            <a:r>
              <a:rPr lang="en-US" sz="2400" b="1">
                <a:latin typeface="Aptos" panose="020B0004020202020204" pitchFamily="34" charset="0"/>
              </a:rPr>
              <a:t>esearch at </a:t>
            </a:r>
            <a:r>
              <a:rPr lang="en-US" sz="2400" b="1">
                <a:solidFill>
                  <a:schemeClr val="accent5"/>
                </a:solidFill>
                <a:latin typeface="Aptos" panose="020B0004020202020204" pitchFamily="34" charset="0"/>
              </a:rPr>
              <a:t>U</a:t>
            </a:r>
            <a:r>
              <a:rPr lang="en-US" sz="2400" b="1">
                <a:latin typeface="Aptos" panose="020B0004020202020204" pitchFamily="34" charset="0"/>
              </a:rPr>
              <a:t>niversity </a:t>
            </a:r>
            <a:r>
              <a:rPr lang="en-US" sz="2400" b="1">
                <a:solidFill>
                  <a:schemeClr val="accent5"/>
                </a:solidFill>
                <a:latin typeface="Aptos" panose="020B0004020202020204" pitchFamily="34" charset="0"/>
              </a:rPr>
              <a:t>N</a:t>
            </a:r>
            <a:r>
              <a:rPr lang="en-US" sz="2400" b="1">
                <a:latin typeface="Aptos" panose="020B0004020202020204" pitchFamily="34" charset="0"/>
              </a:rPr>
              <a:t>uclear </a:t>
            </a:r>
            <a:r>
              <a:rPr lang="en-US" sz="2400" b="1">
                <a:solidFill>
                  <a:schemeClr val="accent5"/>
                </a:solidFill>
                <a:latin typeface="Aptos" panose="020B0004020202020204" pitchFamily="34" charset="0"/>
              </a:rPr>
              <a:t>A</a:t>
            </a:r>
            <a:r>
              <a:rPr lang="en-US" sz="2400" b="1">
                <a:latin typeface="Aptos" panose="020B0004020202020204" pitchFamily="34" charset="0"/>
              </a:rPr>
              <a:t>ccelerators</a:t>
            </a:r>
          </a:p>
        </p:txBody>
      </p:sp>
    </p:spTree>
    <p:extLst>
      <p:ext uri="{BB962C8B-B14F-4D97-AF65-F5344CB8AC3E}">
        <p14:creationId xmlns:p14="http://schemas.microsoft.com/office/powerpoint/2010/main" val="2083289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79C2608-E479-C5BE-355B-5F20AE56A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748ED9-4B55-3056-F518-02851E7B8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70933"/>
            <a:ext cx="12801600" cy="1310979"/>
          </a:xfrm>
        </p:spPr>
        <p:txBody>
          <a:bodyPr/>
          <a:lstStyle/>
          <a:p>
            <a:r>
              <a:rPr lang="en-US" dirty="0"/>
              <a:t>Current state of available literature* on Mo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C81D275-EFFC-C8EE-CFBB-018AC77E02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653893"/>
              </p:ext>
            </p:extLst>
          </p:nvPr>
        </p:nvGraphicFramePr>
        <p:xfrm>
          <a:off x="1111689" y="1398993"/>
          <a:ext cx="6534319" cy="273788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44350">
                  <a:extLst>
                    <a:ext uri="{9D8B030D-6E8A-4147-A177-3AD203B41FA5}">
                      <a16:colId xmlns:a16="http://schemas.microsoft.com/office/drawing/2014/main" val="2562272931"/>
                    </a:ext>
                  </a:extLst>
                </a:gridCol>
                <a:gridCol w="2265770">
                  <a:extLst>
                    <a:ext uri="{9D8B030D-6E8A-4147-A177-3AD203B41FA5}">
                      <a16:colId xmlns:a16="http://schemas.microsoft.com/office/drawing/2014/main" val="617810653"/>
                    </a:ext>
                  </a:extLst>
                </a:gridCol>
                <a:gridCol w="1424199">
                  <a:extLst>
                    <a:ext uri="{9D8B030D-6E8A-4147-A177-3AD203B41FA5}">
                      <a16:colId xmlns:a16="http://schemas.microsoft.com/office/drawing/2014/main" val="2066289717"/>
                    </a:ext>
                  </a:extLst>
                </a:gridCol>
              </a:tblGrid>
              <a:tr h="38492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Reference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Isotopes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Method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4191929"/>
                  </a:ext>
                </a:extLst>
              </a:tr>
              <a:tr h="39216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2"/>
                          </a:solidFill>
                        </a:rPr>
                        <a:t>B. S. Ishkhanov </a:t>
                      </a:r>
                      <a:r>
                        <a:rPr lang="en-US" sz="1600" i="1" dirty="0">
                          <a:solidFill>
                            <a:schemeClr val="accent2"/>
                          </a:solidFill>
                        </a:rPr>
                        <a:t>et al. </a:t>
                      </a:r>
                      <a:r>
                        <a:rPr lang="en-US" sz="1600" dirty="0">
                          <a:solidFill>
                            <a:schemeClr val="accent2"/>
                          </a:solidFill>
                        </a:rPr>
                        <a:t>(1970)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2"/>
                          </a:solidFill>
                        </a:rPr>
                        <a:t>92, 98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2"/>
                          </a:solidFill>
                        </a:rPr>
                        <a:t>Photonuclear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070701"/>
                  </a:ext>
                </a:extLst>
              </a:tr>
              <a:tr h="39216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2"/>
                          </a:solidFill>
                        </a:rPr>
                        <a:t>H. Beil </a:t>
                      </a:r>
                      <a:r>
                        <a:rPr lang="en-US" sz="1600" i="1" dirty="0">
                          <a:solidFill>
                            <a:schemeClr val="accent2"/>
                          </a:solidFill>
                        </a:rPr>
                        <a:t>et al. </a:t>
                      </a:r>
                      <a:r>
                        <a:rPr lang="en-US" sz="1600" dirty="0">
                          <a:solidFill>
                            <a:schemeClr val="accent2"/>
                          </a:solidFill>
                        </a:rPr>
                        <a:t>(1974)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2"/>
                          </a:solidFill>
                        </a:rPr>
                        <a:t>92, 94, 96, 98, 100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2"/>
                          </a:solidFill>
                        </a:rPr>
                        <a:t>Photonuclear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9297163"/>
                  </a:ext>
                </a:extLst>
              </a:tr>
              <a:tr h="39216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2"/>
                          </a:solidFill>
                        </a:rPr>
                        <a:t>M. Guttormsen </a:t>
                      </a:r>
                      <a:r>
                        <a:rPr lang="en-US" sz="1600" i="1" dirty="0">
                          <a:solidFill>
                            <a:schemeClr val="accent2"/>
                          </a:solidFill>
                        </a:rPr>
                        <a:t>et al. </a:t>
                      </a:r>
                      <a:r>
                        <a:rPr lang="en-US" sz="1600" dirty="0">
                          <a:solidFill>
                            <a:schemeClr val="accent2"/>
                          </a:solidFill>
                        </a:rPr>
                        <a:t>(2005)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2"/>
                          </a:solidFill>
                        </a:rPr>
                        <a:t>93, 94, 95, 96, 97, 98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2"/>
                          </a:solidFill>
                        </a:rPr>
                        <a:t>Oslo Method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33183245"/>
                  </a:ext>
                </a:extLst>
              </a:tr>
              <a:tr h="392160">
                <a:tc>
                  <a:txBody>
                    <a:bodyPr/>
                    <a:lstStyle/>
                    <a:p>
                      <a:pPr marL="0" marR="0" lvl="0" indent="0" algn="l" defTabSz="10972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accent2"/>
                          </a:solidFill>
                        </a:rPr>
                        <a:t>R. Chenkova </a:t>
                      </a:r>
                      <a:r>
                        <a:rPr lang="en-US" sz="1600" i="1" dirty="0">
                          <a:solidFill>
                            <a:schemeClr val="accent2"/>
                          </a:solidFill>
                        </a:rPr>
                        <a:t>et al.</a:t>
                      </a:r>
                      <a:r>
                        <a:rPr lang="en-US" sz="1600" dirty="0">
                          <a:solidFill>
                            <a:schemeClr val="accent2"/>
                          </a:solidFill>
                        </a:rPr>
                        <a:t> (2006)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2"/>
                          </a:solidFill>
                        </a:rPr>
                        <a:t>93, 94, 95, 96, 97, 98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2"/>
                          </a:solidFill>
                        </a:rPr>
                        <a:t>Oslo Method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3502619"/>
                  </a:ext>
                </a:extLst>
              </a:tr>
              <a:tr h="39216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2"/>
                          </a:solidFill>
                        </a:rPr>
                        <a:t>G. Rusev </a:t>
                      </a:r>
                      <a:r>
                        <a:rPr lang="en-US" sz="1600" i="1" dirty="0">
                          <a:solidFill>
                            <a:schemeClr val="accent2"/>
                          </a:solidFill>
                        </a:rPr>
                        <a:t>et al</a:t>
                      </a:r>
                      <a:r>
                        <a:rPr lang="en-US" sz="1600" dirty="0">
                          <a:solidFill>
                            <a:schemeClr val="accent2"/>
                          </a:solidFill>
                        </a:rPr>
                        <a:t>. (2009)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2"/>
                          </a:solidFill>
                        </a:rPr>
                        <a:t>92, 94, 96, 98, 100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2"/>
                          </a:solidFill>
                        </a:rPr>
                        <a:t>NRF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6082970"/>
                  </a:ext>
                </a:extLst>
              </a:tr>
              <a:tr h="39216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2"/>
                          </a:solidFill>
                        </a:rPr>
                        <a:t>H. Utsunomiya </a:t>
                      </a:r>
                      <a:r>
                        <a:rPr lang="en-US" sz="1600" i="1" dirty="0">
                          <a:solidFill>
                            <a:schemeClr val="accent2"/>
                          </a:solidFill>
                        </a:rPr>
                        <a:t>et al. </a:t>
                      </a:r>
                      <a:r>
                        <a:rPr lang="en-US" sz="1600" dirty="0">
                          <a:solidFill>
                            <a:schemeClr val="accent2"/>
                          </a:solidFill>
                        </a:rPr>
                        <a:t>(2013)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2"/>
                          </a:solidFill>
                        </a:rPr>
                        <a:t>94, 95, 96, 97, 98, 100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2"/>
                          </a:solidFill>
                        </a:rPr>
                        <a:t>Photonuclear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244236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6D981B19-3E5E-E5D5-8686-F3215106A147}"/>
              </a:ext>
            </a:extLst>
          </p:cNvPr>
          <p:cNvSpPr txBox="1"/>
          <p:nvPr/>
        </p:nvSpPr>
        <p:spPr>
          <a:xfrm>
            <a:off x="1111689" y="7661604"/>
            <a:ext cx="2291012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Non-exhaustive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9DE7CE3-97EC-7B65-DC2A-8EA312281DEF}"/>
              </a:ext>
            </a:extLst>
          </p:cNvPr>
          <p:cNvGrpSpPr/>
          <p:nvPr/>
        </p:nvGrpSpPr>
        <p:grpSpPr>
          <a:xfrm>
            <a:off x="8010666" y="1398993"/>
            <a:ext cx="5870322" cy="5200212"/>
            <a:chOff x="7929745" y="2758455"/>
            <a:chExt cx="5870322" cy="5200212"/>
          </a:xfrm>
        </p:grpSpPr>
        <p:pic>
          <p:nvPicPr>
            <p:cNvPr id="4102" name="Picture 6">
              <a:extLst>
                <a:ext uri="{FF2B5EF4-FFF2-40B4-BE49-F238E27FC236}">
                  <a16:creationId xmlns:a16="http://schemas.microsoft.com/office/drawing/2014/main" id="{47447F2A-93D8-A11E-9679-C8BE9CAEEF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38338" y="2758455"/>
              <a:ext cx="3161729" cy="5200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0" name="Picture 4">
              <a:extLst>
                <a:ext uri="{FF2B5EF4-FFF2-40B4-BE49-F238E27FC236}">
                  <a16:creationId xmlns:a16="http://schemas.microsoft.com/office/drawing/2014/main" id="{3CB12518-1EF3-4A0C-2A73-AEB9C6E7B7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9745" y="2758455"/>
              <a:ext cx="3182530" cy="51657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47262BB-8A70-F3DC-A533-031076754099}"/>
              </a:ext>
            </a:extLst>
          </p:cNvPr>
          <p:cNvSpPr txBox="1"/>
          <p:nvPr/>
        </p:nvSpPr>
        <p:spPr>
          <a:xfrm>
            <a:off x="8373122" y="6765871"/>
            <a:ext cx="5640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Cross section comparisons from Utsunomiya </a:t>
            </a:r>
            <a:r>
              <a:rPr lang="en-US" sz="1600" i="1" dirty="0">
                <a:solidFill>
                  <a:schemeClr val="accent2"/>
                </a:solidFill>
              </a:rPr>
              <a:t>et al. </a:t>
            </a:r>
            <a:r>
              <a:rPr lang="en-US" sz="1600" dirty="0">
                <a:solidFill>
                  <a:schemeClr val="accent2"/>
                </a:solidFill>
              </a:rPr>
              <a:t>Predictive models from Skyrme HFB+QRPA (BSk7+QRPA) and </a:t>
            </a:r>
            <a:r>
              <a:rPr lang="en-US" sz="1600" dirty="0" err="1">
                <a:solidFill>
                  <a:schemeClr val="accent2"/>
                </a:solidFill>
              </a:rPr>
              <a:t>Gogny</a:t>
            </a:r>
            <a:r>
              <a:rPr lang="en-US" sz="1600" dirty="0">
                <a:solidFill>
                  <a:schemeClr val="accent2"/>
                </a:solidFill>
              </a:rPr>
              <a:t> HFB+QRPA (D1M+QRPA).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71ECE0-B3B7-E1B8-6575-5997AAD92D58}"/>
              </a:ext>
            </a:extLst>
          </p:cNvPr>
          <p:cNvSpPr txBox="1"/>
          <p:nvPr/>
        </p:nvSpPr>
        <p:spPr>
          <a:xfrm>
            <a:off x="1158700" y="4240227"/>
            <a:ext cx="6440295" cy="4081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Pulling and qualifying the data for use in ML development: </a:t>
            </a:r>
          </a:p>
          <a:p>
            <a:endParaRPr lang="en-US" dirty="0">
              <a:solidFill>
                <a:schemeClr val="accent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NLDs</a:t>
            </a:r>
          </a:p>
          <a:p>
            <a:pPr marL="89154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First database development : </a:t>
            </a:r>
          </a:p>
          <a:p>
            <a:pPr marL="89154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Pulling and digitizing literature and legacy data.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accent2"/>
                </a:solidFill>
                <a:latin typeface="Symbol" pitchFamily="2" charset="2"/>
              </a:rPr>
              <a:t>g</a:t>
            </a:r>
            <a:r>
              <a:rPr lang="en-US" dirty="0" err="1">
                <a:solidFill>
                  <a:schemeClr val="accent2"/>
                </a:solidFill>
              </a:rPr>
              <a:t>SFs</a:t>
            </a:r>
            <a:endParaRPr lang="en-US" dirty="0">
              <a:solidFill>
                <a:schemeClr val="accent2"/>
              </a:solidFill>
            </a:endParaRPr>
          </a:p>
          <a:p>
            <a:pPr marL="89154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IAEA PSF Database!</a:t>
            </a:r>
          </a:p>
          <a:p>
            <a:pPr marL="891540" lvl="1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  <a:p>
            <a:pPr marL="891540" lvl="1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15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B18E72-F297-ED49-687A-63349E122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FAF746-769A-33A6-8E0E-060D386C8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3474" y="1265544"/>
            <a:ext cx="4965032" cy="659509"/>
          </a:xfrm>
        </p:spPr>
        <p:txBody>
          <a:bodyPr/>
          <a:lstStyle/>
          <a:p>
            <a:r>
              <a:rPr lang="en-US" dirty="0"/>
              <a:t>Neutron-Capture Cross-section Calculations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96757B1-2F61-11D6-2FEA-3D4F57E399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7095" y="0"/>
            <a:ext cx="3934326" cy="263090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2E0ADAF-5A86-F4DE-98D2-7479F9FA17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31421" y="15147"/>
            <a:ext cx="3932513" cy="263090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A93C7A7-87ED-3836-D5F9-EFAE87746D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0725" y="2630905"/>
            <a:ext cx="3930696" cy="263090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3FF91AB-C111-014F-7D57-FFC2AA17C81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0531422" y="2630905"/>
            <a:ext cx="4098978" cy="263090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B7EE4CF-8D92-8EF2-8146-54B8E3B5EF9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6604355" y="5261806"/>
            <a:ext cx="3927066" cy="263090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FF67945-3886-D271-838F-207BA4B60E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31421" y="5261806"/>
            <a:ext cx="4084382" cy="263090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E1257B1-8080-6EFF-F753-DD61E78128D1}"/>
              </a:ext>
            </a:extLst>
          </p:cNvPr>
          <p:cNvSpPr txBox="1"/>
          <p:nvPr/>
        </p:nvSpPr>
        <p:spPr>
          <a:xfrm>
            <a:off x="1323474" y="2267486"/>
            <a:ext cx="5181601" cy="4745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TALYS results for all NLD and </a:t>
            </a:r>
            <a:r>
              <a:rPr lang="en-US" dirty="0" err="1">
                <a:solidFill>
                  <a:schemeClr val="accent2"/>
                </a:solidFill>
                <a:latin typeface="Symbol" pitchFamily="2" charset="2"/>
              </a:rPr>
              <a:t>g</a:t>
            </a:r>
            <a:r>
              <a:rPr lang="en-US" dirty="0" err="1">
                <a:solidFill>
                  <a:schemeClr val="accent2"/>
                </a:solidFill>
              </a:rPr>
              <a:t>SF</a:t>
            </a:r>
            <a:r>
              <a:rPr lang="en-US" dirty="0">
                <a:solidFill>
                  <a:schemeClr val="accent2"/>
                </a:solidFill>
              </a:rPr>
              <a:t> formalisms available. </a:t>
            </a:r>
          </a:p>
          <a:p>
            <a:endParaRPr lang="en-US" dirty="0">
              <a:solidFill>
                <a:schemeClr val="accent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GDR constrains the models well at higher excitation energies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Observed clear resonance that develops for neutron-capture on even-mass isotopes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Can we add predict the best combination of parameters as we move away from stability? </a:t>
            </a:r>
          </a:p>
          <a:p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39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AA6219-2852-DF23-80B2-3A74EC060F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193E82-CB72-797B-63ED-B23D39DD6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5E91D8-C778-ECA7-21C4-B5D1483A9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70933"/>
            <a:ext cx="12801600" cy="827373"/>
          </a:xfrm>
        </p:spPr>
        <p:txBody>
          <a:bodyPr/>
          <a:lstStyle/>
          <a:p>
            <a:r>
              <a:rPr lang="en-US" dirty="0"/>
              <a:t>Nuclear Level Density Systematic Studies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970F36-6737-2D85-F221-E7332DA57276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10132060" y="1866960"/>
            <a:ext cx="4315459" cy="5905440"/>
          </a:xfrm>
        </p:spPr>
        <p:txBody>
          <a:bodyPr/>
          <a:lstStyle/>
          <a:p>
            <a:r>
              <a:rPr lang="en-US" sz="2400" dirty="0">
                <a:solidFill>
                  <a:schemeClr val="accent2"/>
                </a:solidFill>
              </a:rPr>
              <a:t>Oslo Method data available for </a:t>
            </a:r>
            <a:r>
              <a:rPr lang="en-US" sz="2400" baseline="30000" dirty="0">
                <a:solidFill>
                  <a:schemeClr val="accent2"/>
                </a:solidFill>
              </a:rPr>
              <a:t>93-98</a:t>
            </a:r>
            <a:r>
              <a:rPr lang="en-US" sz="2400" dirty="0">
                <a:solidFill>
                  <a:schemeClr val="accent2"/>
                </a:solidFill>
              </a:rPr>
              <a:t>Mo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No single model can reproduce all NLDs using default parameters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Explore existing NLD data using Bayesian Optimization 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CTM best described odd mass isotopes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BSFG best described even mass isotopes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Skyrme-HFB level densities from numerical tables were evaluated as well.</a:t>
            </a:r>
          </a:p>
          <a:p>
            <a:pPr marL="0" indent="0">
              <a:buNone/>
            </a:pPr>
            <a:endParaRPr lang="en-US" sz="2400" dirty="0">
              <a:solidFill>
                <a:schemeClr val="accent2"/>
              </a:solidFill>
            </a:endParaRPr>
          </a:p>
        </p:txBody>
      </p:sp>
      <p:pic>
        <p:nvPicPr>
          <p:cNvPr id="7" name="Content Placeholder 22">
            <a:extLst>
              <a:ext uri="{FF2B5EF4-FFF2-40B4-BE49-F238E27FC236}">
                <a16:creationId xmlns:a16="http://schemas.microsoft.com/office/drawing/2014/main" id="{7DD98750-9AB1-4956-B811-0AA044A825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123" y="1366072"/>
            <a:ext cx="4152562" cy="31144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6E5464C-9FAB-518F-47FA-84D8DAFC7CA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170"/>
          <a:stretch/>
        </p:blipFill>
        <p:spPr>
          <a:xfrm>
            <a:off x="1024123" y="4748260"/>
            <a:ext cx="4166323" cy="31144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93E3DE5-530C-5BBB-83FC-215C05D1AE94}"/>
              </a:ext>
            </a:extLst>
          </p:cNvPr>
          <p:cNvSpPr txBox="1"/>
          <p:nvPr/>
        </p:nvSpPr>
        <p:spPr>
          <a:xfrm>
            <a:off x="1371600" y="5509929"/>
            <a:ext cx="152729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48640"/>
            <a:r>
              <a:rPr lang="en-US" sz="2880" b="1" baseline="30000" dirty="0">
                <a:solidFill>
                  <a:prstClr val="black"/>
                </a:solidFill>
                <a:latin typeface="Grandview Display"/>
              </a:rPr>
              <a:t>94</a:t>
            </a:r>
            <a:r>
              <a:rPr lang="en-US" sz="2880" b="1" dirty="0">
                <a:solidFill>
                  <a:prstClr val="black"/>
                </a:solidFill>
                <a:latin typeface="Grandview Display"/>
              </a:rPr>
              <a:t>Mo</a:t>
            </a:r>
            <a:endParaRPr lang="en-US" b="1" dirty="0">
              <a:solidFill>
                <a:prstClr val="black"/>
              </a:solidFill>
              <a:latin typeface="Grandview Display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E1042D-CAE0-C987-DB4F-41B0E459B244}"/>
              </a:ext>
            </a:extLst>
          </p:cNvPr>
          <p:cNvSpPr txBox="1"/>
          <p:nvPr/>
        </p:nvSpPr>
        <p:spPr>
          <a:xfrm>
            <a:off x="1371600" y="2127741"/>
            <a:ext cx="1022635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48640"/>
            <a:r>
              <a:rPr lang="en-US" sz="2880" b="1" baseline="30000" dirty="0">
                <a:solidFill>
                  <a:prstClr val="black"/>
                </a:solidFill>
                <a:latin typeface="Grandview Display"/>
              </a:rPr>
              <a:t>93</a:t>
            </a:r>
            <a:r>
              <a:rPr lang="en-US" sz="2880" b="1" dirty="0">
                <a:solidFill>
                  <a:prstClr val="black"/>
                </a:solidFill>
                <a:latin typeface="Grandview Display"/>
              </a:rPr>
              <a:t>Mo</a:t>
            </a:r>
            <a:endParaRPr lang="en-US" b="1" dirty="0">
              <a:solidFill>
                <a:prstClr val="black"/>
              </a:solidFill>
              <a:latin typeface="Grandview Display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994A40-7C6D-F4F7-6AF6-49D9D8AD0287}"/>
              </a:ext>
            </a:extLst>
          </p:cNvPr>
          <p:cNvSpPr txBox="1"/>
          <p:nvPr/>
        </p:nvSpPr>
        <p:spPr>
          <a:xfrm>
            <a:off x="11626806" y="7825667"/>
            <a:ext cx="26434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See poster by A. </a:t>
            </a:r>
            <a:r>
              <a:rPr lang="en-US" sz="1400" dirty="0" err="1"/>
              <a:t>Wijenarayana</a:t>
            </a:r>
            <a:endParaRPr lang="en-US" sz="14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30FC4C5-FDC4-7B24-2C69-2DBB73DD65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5456" y="1366072"/>
            <a:ext cx="4380130" cy="325342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8F504CF-2A54-AF39-B3B2-CA028591E9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45456" y="4678756"/>
            <a:ext cx="4380130" cy="328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221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PNNL_Option_4">
  <a:themeElements>
    <a:clrScheme name="PNNL">
      <a:dk1>
        <a:srgbClr val="616265"/>
      </a:dk1>
      <a:lt1>
        <a:srgbClr val="FFFFFF"/>
      </a:lt1>
      <a:dk2>
        <a:srgbClr val="D77600"/>
      </a:dk2>
      <a:lt2>
        <a:srgbClr val="B3B3B3"/>
      </a:lt2>
      <a:accent1>
        <a:srgbClr val="A63F1E"/>
      </a:accent1>
      <a:accent2>
        <a:srgbClr val="191C1F"/>
      </a:accent2>
      <a:accent3>
        <a:srgbClr val="F4AA00"/>
      </a:accent3>
      <a:accent4>
        <a:srgbClr val="007836"/>
      </a:accent4>
      <a:accent5>
        <a:srgbClr val="C10435"/>
      </a:accent5>
      <a:accent6>
        <a:srgbClr val="00338E"/>
      </a:accent6>
      <a:hlink>
        <a:srgbClr val="003698"/>
      </a:hlink>
      <a:folHlink>
        <a:srgbClr val="8A0752"/>
      </a:folHlink>
    </a:clrScheme>
    <a:fontScheme name="PNN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NNL_12.potx" id="{E553E2CD-AA7F-49B9-A987-C6A52DC6C25A}" vid="{FD99B56B-0D12-4418-B31A-26C697DB20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56a9b2f-f871-4843-bba2-15044ef394ce">
      <Terms xmlns="http://schemas.microsoft.com/office/infopath/2007/PartnerControls"/>
    </lcf76f155ced4ddcb4097134ff3c332f>
    <TaxCatchAll xmlns="25dfa5b4-bc86-44ce-b7ec-b3aed1ad406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E0C51AA0C9134AA6CF2F5904CF542E" ma:contentTypeVersion="12" ma:contentTypeDescription="Create a new document." ma:contentTypeScope="" ma:versionID="1165f723051ad23cc7fefa14896a9fb3">
  <xsd:schema xmlns:xsd="http://www.w3.org/2001/XMLSchema" xmlns:xs="http://www.w3.org/2001/XMLSchema" xmlns:p="http://schemas.microsoft.com/office/2006/metadata/properties" xmlns:ns2="456a9b2f-f871-4843-bba2-15044ef394ce" xmlns:ns3="25dfa5b4-bc86-44ce-b7ec-b3aed1ad4067" targetNamespace="http://schemas.microsoft.com/office/2006/metadata/properties" ma:root="true" ma:fieldsID="3484900de40c23142ef674e905ca44ec" ns2:_="" ns3:_="">
    <xsd:import namespace="456a9b2f-f871-4843-bba2-15044ef394ce"/>
    <xsd:import namespace="25dfa5b4-bc86-44ce-b7ec-b3aed1ad40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6a9b2f-f871-4843-bba2-15044ef394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260f1aaf-6244-4bb9-9bf9-38bf373853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dfa5b4-bc86-44ce-b7ec-b3aed1ad4067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685fdedf-bad0-4cf4-b9e9-eea275fa2a1b}" ma:internalName="TaxCatchAll" ma:showField="CatchAllData" ma:web="25dfa5b4-bc86-44ce-b7ec-b3aed1ad40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FB504F-ED1A-47D0-8F67-7F7BF5D1328E}">
  <ds:schemaRefs>
    <ds:schemaRef ds:uri="25dfa5b4-bc86-44ce-b7ec-b3aed1ad4067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456a9b2f-f871-4843-bba2-15044ef394ce"/>
    <ds:schemaRef ds:uri="http://purl.org/dc/terms/"/>
    <ds:schemaRef ds:uri="http://purl.org/dc/elements/1.1/"/>
    <ds:schemaRef ds:uri="http://www.w3.org/XML/1998/namespace"/>
    <ds:schemaRef ds:uri="http://schemas.microsoft.com/office/infopath/2007/PartnerControl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EDAE214-D643-487A-B7DE-8F63D01A45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56a9b2f-f871-4843-bba2-15044ef394ce"/>
    <ds:schemaRef ds:uri="25dfa5b4-bc86-44ce-b7ec-b3aed1ad40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3B84BC7-1394-471C-BFE7-FCCDDDD7B9B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PNNL_Option_4</Template>
  <TotalTime>6189</TotalTime>
  <Words>1352</Words>
  <Application>Microsoft Macintosh PowerPoint</Application>
  <PresentationFormat>Custom</PresentationFormat>
  <Paragraphs>214</Paragraphs>
  <Slides>21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8" baseType="lpstr">
      <vt:lpstr>Aptos</vt:lpstr>
      <vt:lpstr>Aptos Mono</vt:lpstr>
      <vt:lpstr>Arial</vt:lpstr>
      <vt:lpstr>Arial Narrow</vt:lpstr>
      <vt:lpstr>Calibri</vt:lpstr>
      <vt:lpstr>Cambria Math</vt:lpstr>
      <vt:lpstr>Century Gothic</vt:lpstr>
      <vt:lpstr>CMSS8</vt:lpstr>
      <vt:lpstr>CMSSBX10</vt:lpstr>
      <vt:lpstr>CMSSI8</vt:lpstr>
      <vt:lpstr>Grandview Display</vt:lpstr>
      <vt:lpstr>Helvetica Neue</vt:lpstr>
      <vt:lpstr>Helvetica Neue Light</vt:lpstr>
      <vt:lpstr>Symbol</vt:lpstr>
      <vt:lpstr>Times New Roman</vt:lpstr>
      <vt:lpstr>Wingdings</vt:lpstr>
      <vt:lpstr>PNNL_Option_4</vt:lpstr>
      <vt:lpstr>Optimized Statistical Property Parameterization using Machine Learning</vt:lpstr>
      <vt:lpstr>From slow- to rapid- neutron capture, rates are needed to improve our understanding of nucleosynthesis at the extremes</vt:lpstr>
      <vt:lpstr>Statistical properties are necessary to calculate reaction cross-sections, especially far from stability </vt:lpstr>
      <vt:lpstr>A Systematic Study of Mo Isotopes</vt:lpstr>
      <vt:lpstr>Radioactive Ion Beams: ANL Experiment Updates</vt:lpstr>
      <vt:lpstr>Stable Beam Measurements</vt:lpstr>
      <vt:lpstr>Current state of available literature* on Mo </vt:lpstr>
      <vt:lpstr>Neutron-Capture Cross-section Calculations</vt:lpstr>
      <vt:lpstr>Nuclear Level Density Systematic Studies</vt:lpstr>
      <vt:lpstr>TALYS vs. Bayesian Fit Parameters </vt:lpstr>
      <vt:lpstr>Systematic Studies of the Molybdenum Isotopes</vt:lpstr>
      <vt:lpstr>Photon Strength Function Systematic Studies</vt:lpstr>
      <vt:lpstr>Preliminary Model  Parameterization and Trends</vt:lpstr>
      <vt:lpstr>Can we leverage the observed trends to build a physics-informed ML algorithm that can better predict these quantities? </vt:lpstr>
      <vt:lpstr>Summary &amp; Future Work</vt:lpstr>
      <vt:lpstr>Thank you!</vt:lpstr>
      <vt:lpstr>The HIγS Facility</vt:lpstr>
      <vt:lpstr>Detection Capabilities at HIγS: The Clover Array</vt:lpstr>
      <vt:lpstr>NRF spectra from 98Mo(g,g’) and 100Mo(g,g’) reactions</vt:lpstr>
      <vt:lpstr>Statistical Nuclear Physics at Ohio University</vt:lpstr>
      <vt:lpstr>Statistical Nuclear Physics at Ohio University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Lyons, Stephanie M</dc:creator>
  <cp:lastModifiedBy>Lyons, Stephanie</cp:lastModifiedBy>
  <cp:revision>5</cp:revision>
  <dcterms:created xsi:type="dcterms:W3CDTF">2024-10-16T21:06:10Z</dcterms:created>
  <dcterms:modified xsi:type="dcterms:W3CDTF">2026-05-11T01:15:11Z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0x0101008DE0C51AA0C9134AA6CF2F5904CF542E</vt:lpwstr>
  </property>
  <property fmtid="{D5CDD505-2E9C-101B-9397-08002B2CF9AE}" pid="3" name="MediaServiceImageTags">
    <vt:lpwstr/>
  </property>
</Properties>
</file>